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0.xml" ContentType="application/vnd.openxmlformats-officedocument.presentationml.notesSlide+xml"/>
  <Override PartName="/ppt/tags/tag97.xml" ContentType="application/vnd.openxmlformats-officedocument.presentationml.tags+xml"/>
  <Override PartName="/ppt/notesSlides/notesSlide1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2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4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5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6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7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18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1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notesSlides/notesSlide20.xml" ContentType="application/vnd.openxmlformats-officedocument.presentationml.notesSlide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1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22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23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4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25.xml" ContentType="application/vnd.openxmlformats-officedocument.presentationml.notesSlide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26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notesSlides/notesSlide27.xml" ContentType="application/vnd.openxmlformats-officedocument.presentationml.notesSlide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notesSlides/notesSlide28.xml" ContentType="application/vnd.openxmlformats-officedocument.presentationml.notesSlide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33.xml" ContentType="application/vnd.openxmlformats-officedocument.presentationml.notesSlid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4"/>
  </p:notesMasterIdLst>
  <p:sldIdLst>
    <p:sldId id="256" r:id="rId2"/>
    <p:sldId id="258" r:id="rId3"/>
    <p:sldId id="358" r:id="rId4"/>
    <p:sldId id="356" r:id="rId5"/>
    <p:sldId id="262" r:id="rId6"/>
    <p:sldId id="263" r:id="rId7"/>
    <p:sldId id="359" r:id="rId8"/>
    <p:sldId id="307" r:id="rId9"/>
    <p:sldId id="308" r:id="rId10"/>
    <p:sldId id="361" r:id="rId11"/>
    <p:sldId id="360" r:id="rId12"/>
    <p:sldId id="261" r:id="rId13"/>
    <p:sldId id="266" r:id="rId14"/>
    <p:sldId id="267" r:id="rId15"/>
    <p:sldId id="268" r:id="rId16"/>
    <p:sldId id="322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283" r:id="rId26"/>
    <p:sldId id="374" r:id="rId27"/>
    <p:sldId id="375" r:id="rId28"/>
    <p:sldId id="376" r:id="rId29"/>
    <p:sldId id="337" r:id="rId30"/>
    <p:sldId id="345" r:id="rId31"/>
    <p:sldId id="321" r:id="rId32"/>
    <p:sldId id="366" r:id="rId33"/>
    <p:sldId id="274" r:id="rId34"/>
    <p:sldId id="350" r:id="rId35"/>
    <p:sldId id="275" r:id="rId36"/>
    <p:sldId id="365" r:id="rId37"/>
    <p:sldId id="367" r:id="rId38"/>
    <p:sldId id="272" r:id="rId39"/>
    <p:sldId id="310" r:id="rId40"/>
    <p:sldId id="311" r:id="rId41"/>
    <p:sldId id="362" r:id="rId42"/>
    <p:sldId id="377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FF"/>
    <a:srgbClr val="FFCCFF"/>
    <a:srgbClr val="FF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08" autoAdjust="0"/>
  </p:normalViewPr>
  <p:slideViewPr>
    <p:cSldViewPr>
      <p:cViewPr>
        <p:scale>
          <a:sx n="100" d="100"/>
          <a:sy n="100" d="100"/>
        </p:scale>
        <p:origin x="-194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matsu%20koji\Desktop\&#23398;&#20250;\17_11_PCSJ_IMPS\&#23455;&#39443;&#12487;&#12540;&#12479;\PSNRofeachlayer.csv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70558217024538E-2"/>
          <c:y val="3.5852916168623926E-2"/>
          <c:w val="0.86401602028726487"/>
          <c:h val="0.82294309586343717"/>
        </c:manualLayout>
      </c:layout>
      <c:scatterChart>
        <c:scatterStyle val="smoothMarker"/>
        <c:varyColors val="0"/>
        <c:ser>
          <c:idx val="1"/>
          <c:order val="1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PSNRofeachlayer!$A$25:$A$38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xVal>
          <c:yVal>
            <c:numRef>
              <c:f>PSNRofeachlayer!$B$25:$B$38</c:f>
              <c:numCache>
                <c:formatCode>General</c:formatCode>
                <c:ptCount val="14"/>
                <c:pt idx="0">
                  <c:v>22.87022</c:v>
                </c:pt>
                <c:pt idx="1">
                  <c:v>25.682867000000002</c:v>
                </c:pt>
                <c:pt idx="2">
                  <c:v>27.240563999999999</c:v>
                </c:pt>
                <c:pt idx="3">
                  <c:v>28.023111</c:v>
                </c:pt>
                <c:pt idx="4">
                  <c:v>28.821999999999999</c:v>
                </c:pt>
                <c:pt idx="5">
                  <c:v>29.75</c:v>
                </c:pt>
                <c:pt idx="6">
                  <c:v>30.51</c:v>
                </c:pt>
                <c:pt idx="7">
                  <c:v>31.07</c:v>
                </c:pt>
                <c:pt idx="8">
                  <c:v>31.61</c:v>
                </c:pt>
                <c:pt idx="9">
                  <c:v>32.200000000000003</c:v>
                </c:pt>
                <c:pt idx="10">
                  <c:v>32.6</c:v>
                </c:pt>
                <c:pt idx="11">
                  <c:v>33.03</c:v>
                </c:pt>
                <c:pt idx="12">
                  <c:v>33.19</c:v>
                </c:pt>
                <c:pt idx="13">
                  <c:v>33.9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PSNRofeachlayer!$D$25:$D$39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PSNRofeachlayer!$E$25:$E$39</c:f>
              <c:numCache>
                <c:formatCode>General</c:formatCode>
                <c:ptCount val="15"/>
                <c:pt idx="0">
                  <c:v>22.87022</c:v>
                </c:pt>
                <c:pt idx="1">
                  <c:v>24.758476000000002</c:v>
                </c:pt>
                <c:pt idx="2">
                  <c:v>25.382843000000001</c:v>
                </c:pt>
                <c:pt idx="3">
                  <c:v>25.759561999999999</c:v>
                </c:pt>
                <c:pt idx="4">
                  <c:v>27.376031999999999</c:v>
                </c:pt>
                <c:pt idx="5">
                  <c:v>27.705352999999999</c:v>
                </c:pt>
                <c:pt idx="6">
                  <c:v>28.134138</c:v>
                </c:pt>
                <c:pt idx="7">
                  <c:v>28.867695000000001</c:v>
                </c:pt>
                <c:pt idx="8">
                  <c:v>29.403078000000001</c:v>
                </c:pt>
                <c:pt idx="9">
                  <c:v>29.982738000000001</c:v>
                </c:pt>
                <c:pt idx="10">
                  <c:v>30.296859999999999</c:v>
                </c:pt>
                <c:pt idx="11">
                  <c:v>30.714279000000001</c:v>
                </c:pt>
                <c:pt idx="12">
                  <c:v>30.901243000000001</c:v>
                </c:pt>
                <c:pt idx="13">
                  <c:v>31.189012999999999</c:v>
                </c:pt>
                <c:pt idx="14">
                  <c:v>31.574957000000001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PSNRofeachlayer!$G$25:$G$39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PSNRofeachlayer!$H$25:$H$39</c:f>
              <c:numCache>
                <c:formatCode>General</c:formatCode>
                <c:ptCount val="15"/>
                <c:pt idx="1">
                  <c:v>25.682867000000002</c:v>
                </c:pt>
                <c:pt idx="3">
                  <c:v>27.112562</c:v>
                </c:pt>
                <c:pt idx="5">
                  <c:v>28.696272</c:v>
                </c:pt>
                <c:pt idx="7">
                  <c:v>29.971588000000001</c:v>
                </c:pt>
                <c:pt idx="9">
                  <c:v>30.698772000000002</c:v>
                </c:pt>
                <c:pt idx="11">
                  <c:v>31.509083</c:v>
                </c:pt>
                <c:pt idx="13">
                  <c:v>32.164847999999999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PSNRofeachlayer!$J$25:$J$39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PSNRofeachlayer!$K$25:$K$39</c:f>
              <c:numCache>
                <c:formatCode>General</c:formatCode>
                <c:ptCount val="15"/>
                <c:pt idx="2">
                  <c:v>27.240563999999999</c:v>
                </c:pt>
                <c:pt idx="5">
                  <c:v>29.396418000000001</c:v>
                </c:pt>
                <c:pt idx="8">
                  <c:v>30.636379000000002</c:v>
                </c:pt>
                <c:pt idx="11">
                  <c:v>31.768084000000002</c:v>
                </c:pt>
                <c:pt idx="14">
                  <c:v>32.790028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050816"/>
        <c:axId val="54058304"/>
      </c:scatterChart>
      <c:valAx>
        <c:axId val="54050816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54058304"/>
        <c:crosses val="autoZero"/>
        <c:crossBetween val="midCat"/>
        <c:majorUnit val="1"/>
      </c:valAx>
      <c:valAx>
        <c:axId val="54058304"/>
        <c:scaling>
          <c:orientation val="minMax"/>
          <c:max val="34"/>
          <c:min val="2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54050816"/>
        <c:crosses val="autoZero"/>
        <c:crossBetween val="midCat"/>
      </c:valAx>
    </c:plotArea>
    <c:plotVisOnly val="1"/>
    <c:dispBlanksAs val="span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9114037928678"/>
          <c:y val="4.8653609525572239E-2"/>
          <c:w val="0.78957636115009533"/>
          <c:h val="0.84332005335615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L=12, N'=1</c:v>
                </c:pt>
                <c:pt idx="1">
                  <c:v>L=6, N'=2</c:v>
                </c:pt>
                <c:pt idx="2">
                  <c:v>L=4, N'=3</c:v>
                </c:pt>
                <c:pt idx="3">
                  <c:v>L=1, N'=12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67</c:v>
                </c:pt>
                <c:pt idx="2">
                  <c:v>78</c:v>
                </c:pt>
                <c:pt idx="3">
                  <c:v>857.5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496128"/>
        <c:axId val="49871040"/>
      </c:barChart>
      <c:catAx>
        <c:axId val="440496128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49871040"/>
        <c:crosses val="autoZero"/>
        <c:auto val="1"/>
        <c:lblAlgn val="ctr"/>
        <c:lblOffset val="100"/>
        <c:noMultiLvlLbl val="0"/>
      </c:catAx>
      <c:valAx>
        <c:axId val="4987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44049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9114037928678"/>
          <c:y val="4.8653609525572239E-2"/>
          <c:w val="0.78957636115009533"/>
          <c:h val="0.843320053356153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tx1"/>
              </a:solidFill>
            </c:spPr>
          </c:dPt>
          <c:cat>
            <c:strRef>
              <c:f>Sheet1!$A$2:$A$5</c:f>
              <c:strCache>
                <c:ptCount val="4"/>
                <c:pt idx="0">
                  <c:v>L=12, N'=1</c:v>
                </c:pt>
                <c:pt idx="1">
                  <c:v>L=6, N'=2</c:v>
                </c:pt>
                <c:pt idx="2">
                  <c:v>L=4, N'=3</c:v>
                </c:pt>
                <c:pt idx="3">
                  <c:v>L=1, N'=12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67</c:v>
                </c:pt>
                <c:pt idx="2">
                  <c:v>78</c:v>
                </c:pt>
                <c:pt idx="3">
                  <c:v>857.5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974720"/>
        <c:axId val="432366144"/>
      </c:barChart>
      <c:catAx>
        <c:axId val="45897472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432366144"/>
        <c:crosses val="autoZero"/>
        <c:auto val="1"/>
        <c:lblAlgn val="ctr"/>
        <c:lblOffset val="100"/>
        <c:noMultiLvlLbl val="0"/>
      </c:catAx>
      <c:valAx>
        <c:axId val="4323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4589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0.6525</cdr:x>
      <cdr:y>0.27782</cdr:y>
    </cdr:from>
    <cdr:to>
      <cdr:x>0.82269</cdr:x>
      <cdr:y>0.70394</cdr:y>
    </cdr:to>
    <cdr:sp macro="" textlink="">
      <cdr:nvSpPr>
        <cdr:cNvPr id="2" name="左カーブ矢印 1"/>
        <cdr:cNvSpPr/>
      </cdr:nvSpPr>
      <cdr:spPr>
        <a:xfrm xmlns:a="http://schemas.openxmlformats.org/drawingml/2006/main">
          <a:off x="5274869" y="1544390"/>
          <a:ext cx="1375802" cy="2368703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0.6525</cdr:x>
      <cdr:y>0.27782</cdr:y>
    </cdr:from>
    <cdr:to>
      <cdr:x>0.82269</cdr:x>
      <cdr:y>0.70394</cdr:y>
    </cdr:to>
    <cdr:sp macro="" textlink="">
      <cdr:nvSpPr>
        <cdr:cNvPr id="2" name="左カーブ矢印 1"/>
        <cdr:cNvSpPr/>
      </cdr:nvSpPr>
      <cdr:spPr>
        <a:xfrm xmlns:a="http://schemas.openxmlformats.org/drawingml/2006/main">
          <a:off x="5274869" y="1544390"/>
          <a:ext cx="1375802" cy="2368703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EDD4-4549-4B84-87A8-1EA29EF92EB3}" type="datetimeFigureOut">
              <a:rPr kumimoji="1" lang="ja-JP" altLang="en-US" smtClean="0"/>
              <a:t>2018/10/5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0B89D-5539-496E-8301-584ED64CA5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5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your introduction.</a:t>
            </a:r>
          </a:p>
          <a:p>
            <a:r>
              <a:rPr kumimoji="1" lang="en-US" altLang="ja-JP" dirty="0" smtClean="0"/>
              <a:t>I’m Koji Komatsu from Nagoya University</a:t>
            </a:r>
            <a:r>
              <a:rPr kumimoji="1" lang="en-US" altLang="ja-JP" baseline="0" dirty="0" smtClean="0"/>
              <a:t> in Japan.</a:t>
            </a:r>
          </a:p>
          <a:p>
            <a:r>
              <a:rPr kumimoji="1" lang="en-US" altLang="ja-JP" baseline="0" dirty="0" smtClean="0"/>
              <a:t>Today, I’d like to talk about “Scalable light field coding using weighted binary images”.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6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Next, when</a:t>
            </a:r>
            <a:r>
              <a:rPr kumimoji="1" lang="en-US" altLang="ja-JP" baseline="0" dirty="0" smtClean="0"/>
              <a:t> we reconstruct bottom right view, (17, 17) view, , we multiply the different weights corresponding to the viewpoint to the same N binary images.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Here,</a:t>
            </a:r>
            <a:r>
              <a:rPr kumimoji="1" lang="en-US" altLang="ja-JP" baseline="0" dirty="0" smtClean="0"/>
              <a:t> p</a:t>
            </a:r>
            <a:r>
              <a:rPr kumimoji="1" lang="en-US" altLang="ja-JP" dirty="0" smtClean="0"/>
              <a:t>lease</a:t>
            </a:r>
            <a:r>
              <a:rPr kumimoji="1" lang="en-US" altLang="ja-JP" baseline="0" dirty="0" smtClean="0"/>
              <a:t> note that we use the same binary images and only change weight values.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2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we can reconstruct whole multi view</a:t>
            </a:r>
            <a:r>
              <a:rPr kumimoji="1" lang="en-US" altLang="ja-JP" baseline="0" dirty="0" smtClean="0"/>
              <a:t> images using only common binary images and corresponding weights, just by changing the weight values.</a:t>
            </a:r>
          </a:p>
          <a:p>
            <a:r>
              <a:rPr kumimoji="1" lang="en-US" altLang="ja-JP" baseline="0" dirty="0" smtClean="0"/>
              <a:t>This is our core proposal.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22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 explain</a:t>
            </a:r>
            <a:r>
              <a:rPr kumimoji="1" lang="en-US" altLang="ja-JP" baseline="0" dirty="0" smtClean="0"/>
              <a:t> how binary images and corresponding weights are generated from input multi-view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6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t-BR" altLang="ja-JP" dirty="0" smtClean="0"/>
              <a:t>To</a:t>
            </a:r>
            <a:r>
              <a:rPr kumimoji="1" lang="pt-BR" altLang="ja-JP" baseline="0" dirty="0" smtClean="0"/>
              <a:t> obtain these optimum solution, we need to solve the following least square problem.</a:t>
            </a:r>
          </a:p>
          <a:p>
            <a:r>
              <a:rPr kumimoji="1" lang="pt-BR" altLang="ja-JP" baseline="0" dirty="0" smtClean="0"/>
              <a:t>This equation include two unknown pairs, binary images and weights.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pt-BR" altLang="ja-JP" baseline="0" dirty="0" smtClean="0"/>
              <a:t>So, first of all, I appropriately initialize binary images and fix them, and then calculate the weights using least square method.</a:t>
            </a:r>
          </a:p>
          <a:p>
            <a:r>
              <a:rPr kumimoji="1" lang="pt-BR" altLang="ja-JP" baseline="0" dirty="0" smtClean="0"/>
              <a:t>This computational cost is not so high.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127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then,</a:t>
            </a:r>
            <a:r>
              <a:rPr kumimoji="1" lang="en-US" altLang="ja-JP" baseline="0" dirty="0" smtClean="0"/>
              <a:t> fix the weights and obtain the binary images by solving 01 combinatorial optimization problem.</a:t>
            </a:r>
          </a:p>
          <a:p>
            <a:r>
              <a:rPr kumimoji="1" lang="en-US" altLang="ja-JP" baseline="0" dirty="0" smtClean="0"/>
              <a:t>This computational cost is very high, so this is a bottleneck of our proposed method.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So I will mention this problem in detail later.</a:t>
            </a: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88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we alternately</a:t>
            </a:r>
            <a:r>
              <a:rPr kumimoji="1" lang="en-US" altLang="ja-JP" baseline="0" dirty="0" smtClean="0"/>
              <a:t> optimize these problems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until convergence, we can obtain the optimum solutions, binary images and weights.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826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 explain the</a:t>
            </a:r>
            <a:r>
              <a:rPr kumimoji="1" lang="en-US" altLang="ja-JP" baseline="0" dirty="0" smtClean="0"/>
              <a:t> difficulty of solving 01 combinatorial optimization problem.</a:t>
            </a:r>
          </a:p>
          <a:p>
            <a:r>
              <a:rPr kumimoji="1" lang="en-US" altLang="ja-JP" baseline="0" dirty="0" smtClean="0"/>
              <a:t>We change the binary images’ pixel value 0 or 1, and search for the optimum combination when the following cost function is minimum.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 this, we apply</a:t>
            </a:r>
            <a:r>
              <a:rPr kumimoji="1" lang="en-US" altLang="ja-JP" baseline="0" dirty="0" smtClean="0"/>
              <a:t> 0 or 1, from 00000 to 11111.</a:t>
            </a:r>
          </a:p>
          <a:p>
            <a:r>
              <a:rPr kumimoji="1" lang="en-US" altLang="ja-JP" baseline="0" dirty="0" smtClean="0"/>
              <a:t>And we will find the optimum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 this, we apply</a:t>
            </a:r>
            <a:r>
              <a:rPr kumimoji="1" lang="en-US" altLang="ja-JP" baseline="0" dirty="0" smtClean="0"/>
              <a:t> 0 or 1, from 00000 to 11111.</a:t>
            </a:r>
          </a:p>
          <a:p>
            <a:r>
              <a:rPr kumimoji="1" lang="en-US" altLang="ja-JP" baseline="0" dirty="0" smtClean="0"/>
              <a:t>And we will find the optimum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 this, we apply</a:t>
            </a:r>
            <a:r>
              <a:rPr kumimoji="1" lang="en-US" altLang="ja-JP" baseline="0" dirty="0" smtClean="0"/>
              <a:t> 0 or 1, from 00000 to 11111.</a:t>
            </a:r>
          </a:p>
          <a:p>
            <a:r>
              <a:rPr kumimoji="1" lang="en-US" altLang="ja-JP" baseline="0" dirty="0" smtClean="0"/>
              <a:t>And we will find the optimum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</a:t>
            </a:r>
            <a:r>
              <a:rPr kumimoji="1" lang="en-US" altLang="ja-JP" baseline="0" dirty="0" smtClean="0"/>
              <a:t> f</a:t>
            </a:r>
            <a:r>
              <a:rPr kumimoji="1" lang="en-US" altLang="ja-JP" dirty="0" smtClean="0"/>
              <a:t>irst</a:t>
            </a:r>
            <a:r>
              <a:rPr kumimoji="1" lang="en-US" altLang="ja-JP" baseline="0" dirty="0" smtClean="0"/>
              <a:t> of all, I mention multi-view images for my research.</a:t>
            </a:r>
          </a:p>
          <a:p>
            <a:r>
              <a:rPr kumimoji="1" lang="en-US" altLang="ja-JP" baseline="0" dirty="0" smtClean="0"/>
              <a:t>Multi-view image is a lot of images taken from multiple different view-points, and used for several purposes.</a:t>
            </a:r>
          </a:p>
          <a:p>
            <a:r>
              <a:rPr kumimoji="1" lang="en-US" altLang="ja-JP" baseline="0" dirty="0" smtClean="0"/>
              <a:t>For example, depth-estimation, free viewpoint video, and so on.</a:t>
            </a:r>
          </a:p>
          <a:p>
            <a:r>
              <a:rPr kumimoji="1" lang="en-US" altLang="ja-JP" baseline="0" dirty="0" smtClean="0"/>
              <a:t>To obtain this multi-view image, camera array is often used previously.</a:t>
            </a:r>
          </a:p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t</a:t>
            </a:r>
            <a:r>
              <a:rPr kumimoji="1" lang="en-US" altLang="ja-JP" dirty="0" smtClean="0"/>
              <a:t>he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Characteristic of</a:t>
            </a:r>
            <a:r>
              <a:rPr kumimoji="1" lang="en-US" altLang="ja-JP" baseline="0" dirty="0" smtClean="0"/>
              <a:t> multi-view image </a:t>
            </a:r>
            <a:r>
              <a:rPr kumimoji="1" lang="en-US" altLang="ja-JP" dirty="0" smtClean="0"/>
              <a:t>obtained from</a:t>
            </a:r>
            <a:r>
              <a:rPr kumimoji="1" lang="en-US" altLang="ja-JP" baseline="0" dirty="0" smtClean="0"/>
              <a:t> this camera , interval between view and view is large.</a:t>
            </a:r>
          </a:p>
          <a:p>
            <a:r>
              <a:rPr kumimoji="1" lang="en-US" altLang="ja-JP" baseline="0" dirty="0" smtClean="0"/>
              <a:t>And, shooting cost is very high.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7A99-3857-4B23-BB3D-48B52C1A66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0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Like this, we apply</a:t>
            </a:r>
            <a:r>
              <a:rPr kumimoji="1" lang="en-US" altLang="ja-JP" baseline="0" dirty="0" smtClean="0"/>
              <a:t> 0 or 1, from 00000 to 11111.</a:t>
            </a:r>
          </a:p>
          <a:p>
            <a:r>
              <a:rPr kumimoji="1" lang="en-US" altLang="ja-JP" baseline="0" dirty="0" smtClean="0"/>
              <a:t>And we will find the optimum solution.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we repeat this process for all pixel.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we repeat this process for all pixel.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</a:t>
            </a:r>
            <a:r>
              <a:rPr kumimoji="1" lang="en-US" altLang="ja-JP" baseline="0" dirty="0" smtClean="0"/>
              <a:t>d we can obtain the optimum N binary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</a:t>
            </a:r>
            <a:r>
              <a:rPr kumimoji="1" lang="en-US" altLang="ja-JP" baseline="0" dirty="0" smtClean="0"/>
              <a:t> this process, the amount of calculation is like this.</a:t>
            </a:r>
          </a:p>
          <a:p>
            <a:r>
              <a:rPr kumimoji="1" lang="en-US" altLang="ja-JP" baseline="0" dirty="0" smtClean="0"/>
              <a:t>So you know that as the number of binary images N increases, the computational cost increases explosively.</a:t>
            </a:r>
          </a:p>
          <a:p>
            <a:r>
              <a:rPr kumimoji="1" lang="en-US" altLang="ja-JP" baseline="0" dirty="0" smtClean="0"/>
              <a:t>This is the bottleneck of our proposed method.</a:t>
            </a:r>
          </a:p>
          <a:p>
            <a:r>
              <a:rPr kumimoji="1" lang="en-US" altLang="ja-JP" baseline="0" dirty="0" smtClean="0"/>
              <a:t>So, in order to solve this problem, we applied scalable coding to our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0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I’d like to explain the scalable coding.</a:t>
            </a:r>
          </a:p>
          <a:p>
            <a:r>
              <a:rPr kumimoji="1" lang="en-US" altLang="ja-JP" dirty="0" smtClean="0"/>
              <a:t>Firstly,</a:t>
            </a:r>
            <a:r>
              <a:rPr kumimoji="1" lang="en-US" altLang="ja-JP" baseline="0" dirty="0" smtClean="0"/>
              <a:t> we express the multi-view images using very few binary images, for example 1 to 3.</a:t>
            </a:r>
          </a:p>
          <a:p>
            <a:r>
              <a:rPr kumimoji="1" lang="en-US" altLang="ja-JP" baseline="0" dirty="0" smtClean="0"/>
              <a:t>Of course, the reconstructed multi-view images are not expressed well.</a:t>
            </a:r>
          </a:p>
          <a:p>
            <a:r>
              <a:rPr kumimoji="1" lang="en-US" altLang="ja-JP" baseline="0" dirty="0" smtClean="0"/>
              <a:t>And, we obtain the difference between the original multi-view images and the reconstructed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08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After that, in the same way we express</a:t>
            </a:r>
            <a:r>
              <a:rPr kumimoji="1" lang="en-US" altLang="ja-JP" baseline="0" dirty="0" smtClean="0"/>
              <a:t> the difference of multi-view images using very few binary images.</a:t>
            </a:r>
          </a:p>
          <a:p>
            <a:r>
              <a:rPr kumimoji="1" lang="en-US" altLang="ja-JP" baseline="0" dirty="0" smtClean="0"/>
              <a:t>And we obtain the difference between the previous difference and current reconstructed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08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repeat this</a:t>
            </a:r>
            <a:r>
              <a:rPr kumimoji="1" lang="en-US" altLang="ja-JP" baseline="0" dirty="0" smtClean="0"/>
              <a:t> process for M times.</a:t>
            </a:r>
          </a:p>
          <a:p>
            <a:r>
              <a:rPr kumimoji="1" lang="en-US" altLang="ja-JP" baseline="0" dirty="0" smtClean="0"/>
              <a:t>The residuals obviously decrease.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Here, because we just optimize very few binary images for each layer,</a:t>
            </a:r>
            <a:r>
              <a:rPr kumimoji="1" lang="en-US" altLang="ja-JP" dirty="0" smtClean="0"/>
              <a:t> we</a:t>
            </a:r>
            <a:r>
              <a:rPr kumimoji="1" lang="en-US" altLang="ja-JP" baseline="0" dirty="0" smtClean="0"/>
              <a:t> can drastically reduce the computational cost.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08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by adding from</a:t>
            </a:r>
            <a:r>
              <a:rPr kumimoji="1" lang="en-US" altLang="ja-JP" baseline="0" dirty="0" smtClean="0"/>
              <a:t> the top layer to any layer M’, we can control the bit rate.</a:t>
            </a:r>
          </a:p>
          <a:p>
            <a:r>
              <a:rPr kumimoji="1" lang="en-US" altLang="ja-JP" baseline="0" dirty="0" smtClean="0"/>
              <a:t>As the number of M’ increases, multi-view images can be expressed clearly.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208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this is the</a:t>
            </a:r>
            <a:r>
              <a:rPr kumimoji="1" lang="en-US" altLang="ja-JP" baseline="0" dirty="0" smtClean="0"/>
              <a:t> comparison of computational cost between the non-scalable coding and scalable coding.</a:t>
            </a:r>
          </a:p>
          <a:p>
            <a:r>
              <a:rPr kumimoji="1" lang="en-US" altLang="ja-JP" baseline="0" dirty="0" smtClean="0"/>
              <a:t>As mentioned in the previous slide, the calculation amount is like this, and </a:t>
            </a:r>
            <a:r>
              <a:rPr kumimoji="1" lang="en-US" altLang="ja-JP" baseline="0" dirty="0" err="1" smtClean="0"/>
              <a:t>N_m</a:t>
            </a:r>
            <a:r>
              <a:rPr kumimoji="1" lang="en-US" altLang="ja-JP" baseline="0" dirty="0" smtClean="0"/>
              <a:t> denotes the number of binary images for m-</a:t>
            </a:r>
            <a:r>
              <a:rPr kumimoji="1" lang="en-US" altLang="ja-JP" baseline="0" dirty="0" err="1" smtClean="0"/>
              <a:t>th</a:t>
            </a:r>
            <a:r>
              <a:rPr kumimoji="1" lang="en-US" altLang="ja-JP" baseline="0" dirty="0" smtClean="0"/>
              <a:t> layer.</a:t>
            </a:r>
          </a:p>
          <a:p>
            <a:r>
              <a:rPr kumimoji="1" lang="en-US" altLang="ja-JP" baseline="0" dirty="0" smtClean="0"/>
              <a:t>When we suppose that N = </a:t>
            </a:r>
            <a:r>
              <a:rPr kumimoji="1" lang="en-US" altLang="ja-JP" baseline="0" dirty="0" err="1" smtClean="0"/>
              <a:t>N_m</a:t>
            </a:r>
            <a:r>
              <a:rPr kumimoji="1" lang="en-US" altLang="ja-JP" baseline="0" dirty="0" smtClean="0"/>
              <a:t> times M, </a:t>
            </a:r>
            <a:r>
              <a:rPr kumimoji="1" lang="en-US" altLang="ja-JP" baseline="0" dirty="0" err="1" smtClean="0"/>
              <a:t>N_m</a:t>
            </a:r>
            <a:r>
              <a:rPr kumimoji="1" lang="en-US" altLang="ja-JP" baseline="0" dirty="0" smtClean="0"/>
              <a:t> = 3, these amount of calculations in each condition can be reduced like this.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08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 the other hand,</a:t>
            </a:r>
            <a:r>
              <a:rPr kumimoji="1" lang="en-US" altLang="ja-JP" baseline="0" dirty="0" smtClean="0"/>
              <a:t> recently Light Field Camera has been developed.</a:t>
            </a:r>
          </a:p>
          <a:p>
            <a:r>
              <a:rPr kumimoji="1" lang="en-US" altLang="ja-JP" baseline="0" dirty="0" smtClean="0"/>
              <a:t>Thanks to this camera, it is very easy to obtain multi-view images, because we can obtain them with just only one shooting.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baseline="0" dirty="0" smtClean="0"/>
              <a:t>images </a:t>
            </a:r>
            <a:r>
              <a:rPr kumimoji="1" lang="en-US" altLang="ja-JP" dirty="0" smtClean="0"/>
              <a:t>obtained from</a:t>
            </a:r>
            <a:r>
              <a:rPr kumimoji="1" lang="en-US" altLang="ja-JP" baseline="0" dirty="0" smtClean="0"/>
              <a:t> this camera, interval between view and view is very small.</a:t>
            </a:r>
          </a:p>
          <a:p>
            <a:r>
              <a:rPr kumimoji="1" lang="en-US" altLang="ja-JP" baseline="0" dirty="0" smtClean="0"/>
              <a:t>And shooting cost is very low.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7A99-3857-4B23-BB3D-48B52C1A667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03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Here, I summarize our proposed method so far.</a:t>
            </a:r>
          </a:p>
          <a:p>
            <a:r>
              <a:rPr kumimoji="1" lang="en-US" altLang="ja-JP" dirty="0" smtClean="0"/>
              <a:t>We</a:t>
            </a:r>
            <a:r>
              <a:rPr kumimoji="1" lang="en-US" altLang="ja-JP" baseline="0" dirty="0" smtClean="0"/>
              <a:t> proposed an efficient scheme which compress dense light fields using common binary images and corresponding weights.</a:t>
            </a:r>
          </a:p>
          <a:p>
            <a:r>
              <a:rPr kumimoji="1" lang="en-US" altLang="ja-JP" baseline="0" dirty="0" smtClean="0"/>
              <a:t>However, It needs high computational cost as we use many binary images.</a:t>
            </a:r>
          </a:p>
          <a:p>
            <a:r>
              <a:rPr kumimoji="1" lang="en-US" altLang="ja-JP" baseline="0" dirty="0" smtClean="0"/>
              <a:t>So we applied scalable coding to our method.</a:t>
            </a:r>
          </a:p>
          <a:p>
            <a:r>
              <a:rPr kumimoji="1" lang="en-US" altLang="ja-JP" baseline="0" dirty="0" smtClean="0"/>
              <a:t>By dividing into multiple hierarchies, we can drastically reduce the computational cost.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639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Next, I will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show you some</a:t>
            </a:r>
            <a:r>
              <a:rPr kumimoji="1" lang="en-US" altLang="ja-JP" baseline="0" dirty="0" smtClean="0"/>
              <a:t> experimental results.</a:t>
            </a:r>
          </a:p>
          <a:p>
            <a:r>
              <a:rPr kumimoji="1" lang="en-US" altLang="ja-JP" baseline="0" dirty="0" smtClean="0"/>
              <a:t>We have mainly conducted following experiments.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9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Firstly, I</a:t>
            </a:r>
            <a:r>
              <a:rPr kumimoji="1" lang="en-US" altLang="ja-JP" baseline="0" dirty="0" smtClean="0"/>
              <a:t> will show you the performance comparisons between non-scalable coding and scalable coding.</a:t>
            </a:r>
          </a:p>
          <a:p>
            <a:r>
              <a:rPr kumimoji="1" lang="en-US" altLang="ja-JP" baseline="0" dirty="0" smtClean="0"/>
              <a:t>We evaluated PSNR and encoding time.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6929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experimental condition.</a:t>
            </a:r>
          </a:p>
          <a:p>
            <a:r>
              <a:rPr kumimoji="1" lang="en-US" altLang="ja-JP" baseline="0" dirty="0" smtClean="0"/>
              <a:t>We compressed this multi-view images, which have 17 times 17 views and 160 times 120 pixels.</a:t>
            </a:r>
          </a:p>
          <a:p>
            <a:r>
              <a:rPr kumimoji="1" lang="en-US" altLang="ja-JP" baseline="0" dirty="0" smtClean="0"/>
              <a:t>Both methods use from 1 to 15 binary images and in scalable coding, the number of binary images for each layer </a:t>
            </a:r>
            <a:r>
              <a:rPr kumimoji="1" lang="en-US" altLang="ja-JP" baseline="0" dirty="0" err="1" smtClean="0"/>
              <a:t>N_m</a:t>
            </a:r>
            <a:r>
              <a:rPr kumimoji="1" lang="en-US" altLang="ja-JP" baseline="0" dirty="0" smtClean="0"/>
              <a:t> is set from 1 to 3.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939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en-US" altLang="ja-JP" baseline="0" dirty="0" smtClean="0"/>
              <a:t>his is the experimental results of PSNR.</a:t>
            </a:r>
          </a:p>
          <a:p>
            <a:r>
              <a:rPr kumimoji="1" lang="en-US" altLang="ja-JP" baseline="0" dirty="0" smtClean="0"/>
              <a:t>The horizontal axis indicates the total number of binary images and the vertical axis indicates PSNR.</a:t>
            </a:r>
          </a:p>
          <a:p>
            <a:r>
              <a:rPr kumimoji="1" lang="en-US" altLang="ja-JP" baseline="0" dirty="0" smtClean="0"/>
              <a:t>The black graph shows the result of non-scalable coding and red graphs show the results of scalable coding.</a:t>
            </a:r>
          </a:p>
          <a:p>
            <a:r>
              <a:rPr kumimoji="1" lang="en-US" altLang="ja-JP" baseline="0" dirty="0" smtClean="0"/>
              <a:t>We confirm that the best performance can be achieved when </a:t>
            </a:r>
            <a:r>
              <a:rPr kumimoji="1" lang="en-US" altLang="ja-JP" baseline="0" dirty="0" err="1" smtClean="0"/>
              <a:t>N_m</a:t>
            </a:r>
            <a:r>
              <a:rPr kumimoji="1" lang="en-US" altLang="ja-JP" baseline="0" dirty="0" smtClean="0"/>
              <a:t> is 3.</a:t>
            </a:r>
          </a:p>
          <a:p>
            <a:r>
              <a:rPr kumimoji="1" lang="en-US" altLang="ja-JP" baseline="0" dirty="0" smtClean="0"/>
              <a:t>The performance of scalable coding is inferior to that of non-scalable coding, because it is not whole optimal solutions.</a:t>
            </a:r>
          </a:p>
          <a:p>
            <a:r>
              <a:rPr kumimoji="1" lang="en-US" altLang="ja-JP" baseline="0" dirty="0" smtClean="0"/>
              <a:t>But the performances are not declined so much.</a:t>
            </a:r>
          </a:p>
          <a:p>
            <a:r>
              <a:rPr kumimoji="1" lang="en-US" altLang="ja-JP" baseline="0" dirty="0" smtClean="0"/>
              <a:t>Next, I’d like to show you the encoding time when we use 12 binary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44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results of encoding time.</a:t>
            </a:r>
          </a:p>
          <a:p>
            <a:r>
              <a:rPr kumimoji="1" lang="en-US" altLang="ja-JP" baseline="0" dirty="0" smtClean="0"/>
              <a:t>Non-scalable coding takes over 8000 seconds, but each scalable coding takes only about 80 seconds.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130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From</a:t>
            </a:r>
            <a:r>
              <a:rPr kumimoji="1" lang="en-US" altLang="ja-JP" baseline="0" dirty="0" smtClean="0"/>
              <a:t> these results, we have achieved high speed encoding without declining in rate-distortion performances so much.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1308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 will</a:t>
            </a:r>
            <a:r>
              <a:rPr kumimoji="1" lang="en-US" altLang="ja-JP" baseline="0" dirty="0" smtClean="0"/>
              <a:t> show you the performance comparisons between modern video codecs and our proposed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3804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is the experimental conditions.</a:t>
            </a:r>
          </a:p>
          <a:p>
            <a:r>
              <a:rPr kumimoji="1" lang="en-US" altLang="ja-JP" baseline="0" dirty="0" smtClean="0"/>
              <a:t>In proposed method, we use from 6 to 15 binary images and with non-scalable coding.</a:t>
            </a:r>
          </a:p>
          <a:p>
            <a:r>
              <a:rPr kumimoji="1" lang="en-US" altLang="ja-JP" baseline="0" dirty="0" smtClean="0"/>
              <a:t>And I also evaluated with </a:t>
            </a:r>
            <a:r>
              <a:rPr kumimoji="1" lang="en-US" altLang="ja-JP" baseline="0" dirty="0" err="1" smtClean="0"/>
              <a:t>gzip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Modern video codecs are implemented with </a:t>
            </a:r>
            <a:r>
              <a:rPr kumimoji="1" lang="en-US" altLang="ja-JP" baseline="0" dirty="0" err="1" smtClean="0"/>
              <a:t>ffmpeg</a:t>
            </a:r>
            <a:r>
              <a:rPr kumimoji="1" lang="en-US" altLang="ja-JP" baseline="0" dirty="0" smtClean="0"/>
              <a:t>, and the video codecs are HEVC, H.264, and with all intra frame mode.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61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datasets for experiments.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02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You kno</a:t>
            </a:r>
            <a:r>
              <a:rPr kumimoji="1" lang="en-US" altLang="ja-JP" baseline="0" dirty="0" smtClean="0"/>
              <a:t>w that </a:t>
            </a:r>
            <a:r>
              <a:rPr kumimoji="1" lang="en-US" altLang="ja-JP" dirty="0" smtClean="0"/>
              <a:t>multi-view image</a:t>
            </a:r>
            <a:r>
              <a:rPr kumimoji="1" lang="en-US" altLang="ja-JP" baseline="0" dirty="0" smtClean="0"/>
              <a:t>s have a lot of  amount of data, so they need to be compressed.</a:t>
            </a:r>
            <a:endParaRPr kumimoji="1" lang="en-US" altLang="ja-JP" dirty="0" smtClean="0"/>
          </a:p>
          <a:p>
            <a:r>
              <a:rPr kumimoji="1" lang="en-US" altLang="ja-JP" dirty="0" smtClean="0"/>
              <a:t>So,</a:t>
            </a:r>
            <a:r>
              <a:rPr kumimoji="1" lang="en-US" altLang="ja-JP" baseline="0" dirty="0" smtClean="0"/>
              <a:t> in our research, we proposed a new scheme which efficiently compresses such dense multi-view images.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7A99-3857-4B23-BB3D-48B52C1A6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03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experimental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horizontal axis indicates the bit per pixel and the vertical axis indicates PSNR.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Red graph shows the result of our method and each black graph shows the results of modern video codecs.</a:t>
            </a:r>
          </a:p>
          <a:p>
            <a:r>
              <a:rPr kumimoji="1" lang="en-US" altLang="ja-JP" baseline="0" dirty="0" smtClean="0"/>
              <a:t>It is better when </a:t>
            </a:r>
            <a:r>
              <a:rPr kumimoji="1" lang="en-US" altLang="ja-JP" dirty="0" smtClean="0"/>
              <a:t>graph</a:t>
            </a:r>
            <a:r>
              <a:rPr kumimoji="1" lang="en-US" altLang="ja-JP" baseline="0" dirty="0" smtClean="0"/>
              <a:t> positions on the top left corner because it means that it achieves high PSNR with small data.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77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you can see, the rate-distortion performance of our proposed method with </a:t>
            </a:r>
            <a:r>
              <a:rPr kumimoji="1" lang="en-US" altLang="ja-JP" baseline="0" dirty="0" err="1" smtClean="0"/>
              <a:t>gzip</a:t>
            </a:r>
            <a:r>
              <a:rPr kumimoji="1" lang="en-US" altLang="ja-JP" baseline="0" dirty="0" smtClean="0"/>
              <a:t> is comparable to that of modern video codecs.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043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Finally, I’d like to summarize my</a:t>
            </a:r>
            <a:r>
              <a:rPr kumimoji="1" lang="en-US" altLang="ja-JP" baseline="0" dirty="0" smtClean="0"/>
              <a:t> presentation.</a:t>
            </a:r>
            <a:endParaRPr kumimoji="1" lang="en-US" altLang="ja-JP" dirty="0" smtClean="0"/>
          </a:p>
          <a:p>
            <a:r>
              <a:rPr kumimoji="1" lang="en-US" altLang="ja-JP" dirty="0" smtClean="0"/>
              <a:t>We proposed</a:t>
            </a:r>
            <a:r>
              <a:rPr kumimoji="1" lang="en-US" altLang="ja-JP" baseline="0" dirty="0" smtClean="0"/>
              <a:t> an efficient coding scheme for dense light fields, which use only common binary images and corresponding weights.</a:t>
            </a:r>
          </a:p>
          <a:p>
            <a:r>
              <a:rPr kumimoji="1" lang="en-US" altLang="ja-JP" baseline="0" dirty="0" smtClean="0"/>
              <a:t>This is completely different from modern video codecs and the decoding process of our method is extremely simple.</a:t>
            </a:r>
          </a:p>
          <a:p>
            <a:r>
              <a:rPr kumimoji="1" lang="en-US" altLang="ja-JP" baseline="0" dirty="0" smtClean="0"/>
              <a:t>And, rate-distortion performances of our method are comparable to that of modern video codecs.</a:t>
            </a:r>
          </a:p>
          <a:p>
            <a:r>
              <a:rPr kumimoji="1" lang="en-US" altLang="ja-JP" baseline="0" dirty="0" smtClean="0"/>
              <a:t>Moreover I applied scalable coding to our proposed method because it needs high computational cost when using many binary images.</a:t>
            </a:r>
          </a:p>
          <a:p>
            <a:r>
              <a:rPr kumimoji="1" lang="en-US" altLang="ja-JP" baseline="0" dirty="0" smtClean="0"/>
              <a:t>Thanks to this approach, we can drastically reduce the computational cost without declining in rate-distortion performances so much.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Thank</a:t>
            </a:r>
            <a:r>
              <a:rPr kumimoji="1" lang="en-US" altLang="ja-JP" baseline="0" dirty="0" smtClean="0"/>
              <a:t> you for listening to my presentation.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62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</a:t>
            </a:r>
            <a:r>
              <a:rPr kumimoji="1" lang="en-US" altLang="ja-JP" baseline="0" dirty="0" smtClean="0"/>
              <a:t> compress multi-view image, most people use modern video codecs, such as HEVC.</a:t>
            </a:r>
          </a:p>
          <a:p>
            <a:r>
              <a:rPr kumimoji="1" lang="en-US" altLang="ja-JP" baseline="0" dirty="0" smtClean="0"/>
              <a:t>These codecs are composed of</a:t>
            </a:r>
            <a:r>
              <a:rPr kumimoji="1" lang="en-US" altLang="ja-JP" dirty="0" smtClean="0"/>
              <a:t> inverse quantization,</a:t>
            </a:r>
            <a:r>
              <a:rPr kumimoji="1" lang="en-US" altLang="ja-JP" baseline="0" dirty="0" smtClean="0"/>
              <a:t> IDCT, predictive coding, and so on.</a:t>
            </a:r>
          </a:p>
          <a:p>
            <a:r>
              <a:rPr kumimoji="1" lang="en-US" altLang="ja-JP" baseline="0" dirty="0" smtClean="0"/>
              <a:t>And you can see the decode figure at top right.</a:t>
            </a:r>
          </a:p>
          <a:p>
            <a:r>
              <a:rPr kumimoji="1" lang="en-US" altLang="ja-JP" baseline="0" dirty="0" smtClean="0"/>
              <a:t>As shown in this figure, you know that decoding process is very complex.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40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</a:t>
            </a:r>
            <a:r>
              <a:rPr kumimoji="1" lang="en-US" altLang="ja-JP" baseline="0" dirty="0" smtClean="0"/>
              <a:t> the other hand, our proposed method is composed of some binary images and corresponding weights.</a:t>
            </a:r>
          </a:p>
          <a:p>
            <a:r>
              <a:rPr kumimoji="1" lang="en-US" altLang="ja-JP" dirty="0" smtClean="0"/>
              <a:t>You can see the decode figure at bottom right.</a:t>
            </a:r>
          </a:p>
          <a:p>
            <a:r>
              <a:rPr kumimoji="1" lang="en-US" altLang="ja-JP" baseline="0" dirty="0" smtClean="0"/>
              <a:t>Comparing modern video codecs and our proposed method, the principle of decoding is completely different and our proposed method is much simpler than modern video codecs.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850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main</a:t>
            </a:r>
            <a:r>
              <a:rPr kumimoji="1" lang="en-US" altLang="ja-JP" baseline="0" dirty="0" smtClean="0"/>
              <a:t> achievements of our proposed method, we can mainly raise two points as follows.</a:t>
            </a:r>
          </a:p>
          <a:p>
            <a:r>
              <a:rPr kumimoji="1" lang="en-US" altLang="ja-JP" baseline="0" dirty="0" smtClean="0"/>
              <a:t>First, decoding process is extremely simple.</a:t>
            </a:r>
          </a:p>
          <a:p>
            <a:r>
              <a:rPr kumimoji="1" lang="en-US" altLang="ja-JP" baseline="0" dirty="0" smtClean="0"/>
              <a:t>Second, rate-distortion performances are comparable to that of modern video codecs.</a:t>
            </a:r>
          </a:p>
          <a:p>
            <a:r>
              <a:rPr kumimoji="1" lang="en-US" altLang="ja-JP" dirty="0" smtClean="0"/>
              <a:t>So, I</a:t>
            </a:r>
            <a:r>
              <a:rPr kumimoji="1" lang="en-US" altLang="ja-JP" baseline="0" dirty="0" smtClean="0"/>
              <a:t> will</a:t>
            </a:r>
            <a:r>
              <a:rPr kumimoji="1" lang="en-US" altLang="ja-JP" dirty="0" smtClean="0"/>
              <a:t> explain our</a:t>
            </a:r>
            <a:r>
              <a:rPr kumimoji="1" lang="en-US" altLang="ja-JP" baseline="0" dirty="0" smtClean="0"/>
              <a:t> proposed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85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For simplicity, we treat gray-scale multi-view image.</a:t>
            </a:r>
            <a:endParaRPr kumimoji="1" lang="en-US" altLang="ja-JP" dirty="0" smtClean="0"/>
          </a:p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n order to reconstruct multi-view images, we only use common N binary images and weights.</a:t>
            </a:r>
          </a:p>
          <a:p>
            <a:r>
              <a:rPr kumimoji="1" lang="en-US" altLang="ja-JP" baseline="0" dirty="0" smtClean="0"/>
              <a:t>The color graphs indicate weights corresponding to the view points.</a:t>
            </a:r>
          </a:p>
          <a:p>
            <a:r>
              <a:rPr kumimoji="1" lang="en-US" altLang="ja-JP" baseline="0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2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Firstly,</a:t>
            </a:r>
            <a:r>
              <a:rPr kumimoji="1" lang="en-US" altLang="ja-JP" baseline="0" dirty="0" smtClean="0"/>
              <a:t> when we reconstruct the top left view, (1, 1) view, we multiply the weights corresponding to the viewpoint to N binary images.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0B89D-5539-496E-8301-584ED64CA50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62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895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597352"/>
            <a:ext cx="4114800" cy="329184"/>
          </a:xfrm>
        </p:spPr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597352"/>
            <a:ext cx="1066800" cy="329184"/>
          </a:xfrm>
        </p:spPr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2018/10/07-10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2018/10/07-10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229600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/>
        </p:nvSpPr>
        <p:spPr>
          <a:xfrm flipV="1">
            <a:off x="0" y="6669360"/>
            <a:ext cx="9144000" cy="234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ja-JP" smtClean="0"/>
              <a:t>2018/10/07-10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597352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597352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5D72DBB8-0401-4EA4-9278-4EDB9FC99B1F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824" y="-15388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pic>
        <p:nvPicPr>
          <p:cNvPr id="1026" name="Picture 2" descr="C:\Users\komatsu koji\Desktop\学会\ロゴマーク\images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0310"/>
            <a:ext cx="878015" cy="58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42" Type="http://schemas.openxmlformats.org/officeDocument/2006/relationships/image" Target="../media/image25.png"/><Relationship Id="rId47" Type="http://schemas.openxmlformats.org/officeDocument/2006/relationships/image" Target="../media/image1380.png"/><Relationship Id="rId68" Type="http://schemas.openxmlformats.org/officeDocument/2006/relationships/image" Target="../media/image1800.png"/><Relationship Id="rId89" Type="http://schemas.openxmlformats.org/officeDocument/2006/relationships/image" Target="../media/image2040.png"/><Relationship Id="rId84" Type="http://schemas.openxmlformats.org/officeDocument/2006/relationships/image" Target="../media/image1710.png"/><Relationship Id="rId16" Type="http://schemas.openxmlformats.org/officeDocument/2006/relationships/tags" Target="../tags/tag80.xml"/><Relationship Id="rId11" Type="http://schemas.openxmlformats.org/officeDocument/2006/relationships/tags" Target="../tags/tag75.xml"/><Relationship Id="rId32" Type="http://schemas.openxmlformats.org/officeDocument/2006/relationships/tags" Target="../tags/tag96.xml"/><Relationship Id="rId37" Type="http://schemas.openxmlformats.org/officeDocument/2006/relationships/image" Target="../media/image21.png"/><Relationship Id="rId53" Type="http://schemas.openxmlformats.org/officeDocument/2006/relationships/image" Target="../media/image1540.png"/><Relationship Id="rId79" Type="http://schemas.openxmlformats.org/officeDocument/2006/relationships/image" Target="../media/image1660.png"/><Relationship Id="rId102" Type="http://schemas.openxmlformats.org/officeDocument/2006/relationships/image" Target="../media/image2110.png"/><Relationship Id="rId5" Type="http://schemas.openxmlformats.org/officeDocument/2006/relationships/tags" Target="../tags/tag69.xml"/><Relationship Id="rId90" Type="http://schemas.openxmlformats.org/officeDocument/2006/relationships/image" Target="../media/image1950.png"/><Relationship Id="rId95" Type="http://schemas.openxmlformats.org/officeDocument/2006/relationships/image" Target="../media/image2070.png"/><Relationship Id="rId19" Type="http://schemas.openxmlformats.org/officeDocument/2006/relationships/tags" Target="../tags/tag8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48" Type="http://schemas.openxmlformats.org/officeDocument/2006/relationships/image" Target="../media/image1500.png"/><Relationship Id="rId56" Type="http://schemas.openxmlformats.org/officeDocument/2006/relationships/image" Target="../media/image1430.png"/><Relationship Id="rId69" Type="http://schemas.openxmlformats.org/officeDocument/2006/relationships/image" Target="../media/image29.png"/><Relationship Id="rId100" Type="http://schemas.openxmlformats.org/officeDocument/2006/relationships/image" Target="../media/image2090.png"/><Relationship Id="rId8" Type="http://schemas.openxmlformats.org/officeDocument/2006/relationships/tags" Target="../tags/tag72.xml"/><Relationship Id="rId51" Type="http://schemas.openxmlformats.org/officeDocument/2006/relationships/image" Target="../media/image1580.png"/><Relationship Id="rId72" Type="http://schemas.microsoft.com/office/2007/relationships/hdphoto" Target="../media/hdphoto6.wdp"/><Relationship Id="rId93" Type="http://schemas.openxmlformats.org/officeDocument/2006/relationships/image" Target="../media/image2060.png"/><Relationship Id="rId98" Type="http://schemas.openxmlformats.org/officeDocument/2006/relationships/image" Target="../media/image2000.png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2.png"/><Relationship Id="rId46" Type="http://schemas.microsoft.com/office/2007/relationships/hdphoto" Target="../media/hdphoto4.wdp"/><Relationship Id="rId67" Type="http://schemas.openxmlformats.org/officeDocument/2006/relationships/image" Target="../media/image1790.png"/><Relationship Id="rId20" Type="http://schemas.openxmlformats.org/officeDocument/2006/relationships/tags" Target="../tags/tag84.xml"/><Relationship Id="rId41" Type="http://schemas.openxmlformats.org/officeDocument/2006/relationships/image" Target="../media/image24.png"/><Relationship Id="rId54" Type="http://schemas.openxmlformats.org/officeDocument/2006/relationships/image" Target="../media/image1550.png"/><Relationship Id="rId62" Type="http://schemas.openxmlformats.org/officeDocument/2006/relationships/image" Target="../media/image1560.png"/><Relationship Id="rId70" Type="http://schemas.openxmlformats.org/officeDocument/2006/relationships/image" Target="../media/image1880.png"/><Relationship Id="rId75" Type="http://schemas.openxmlformats.org/officeDocument/2006/relationships/image" Target="../media/image1930.png"/><Relationship Id="rId88" Type="http://schemas.openxmlformats.org/officeDocument/2006/relationships/image" Target="../media/image1940.png"/><Relationship Id="rId91" Type="http://schemas.openxmlformats.org/officeDocument/2006/relationships/image" Target="../media/image2050.png"/><Relationship Id="rId96" Type="http://schemas.openxmlformats.org/officeDocument/2006/relationships/image" Target="../media/image1980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image" Target="../media/image19.png"/><Relationship Id="rId49" Type="http://schemas.openxmlformats.org/officeDocument/2006/relationships/image" Target="../media/image1510.png"/><Relationship Id="rId57" Type="http://schemas.openxmlformats.org/officeDocument/2006/relationships/image" Target="../media/image1440.png"/><Relationship Id="rId10" Type="http://schemas.openxmlformats.org/officeDocument/2006/relationships/tags" Target="../tags/tag74.xml"/><Relationship Id="rId31" Type="http://schemas.openxmlformats.org/officeDocument/2006/relationships/tags" Target="../tags/tag95.xml"/><Relationship Id="rId44" Type="http://schemas.openxmlformats.org/officeDocument/2006/relationships/image" Target="../media/image27.png"/><Relationship Id="rId52" Type="http://schemas.openxmlformats.org/officeDocument/2006/relationships/image" Target="../media/image1530.png"/><Relationship Id="rId65" Type="http://schemas.openxmlformats.org/officeDocument/2006/relationships/image" Target="../media/image1770.png"/><Relationship Id="rId94" Type="http://schemas.openxmlformats.org/officeDocument/2006/relationships/image" Target="../media/image1970.png"/><Relationship Id="rId99" Type="http://schemas.openxmlformats.org/officeDocument/2006/relationships/image" Target="../media/image2080.png"/><Relationship Id="rId101" Type="http://schemas.openxmlformats.org/officeDocument/2006/relationships/image" Target="../media/image2100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4" Type="http://schemas.openxmlformats.org/officeDocument/2006/relationships/notesSlide" Target="../notesSlides/notesSlide10.xml"/><Relationship Id="rId50" Type="http://schemas.openxmlformats.org/officeDocument/2006/relationships/image" Target="../media/image1520.png"/><Relationship Id="rId55" Type="http://schemas.openxmlformats.org/officeDocument/2006/relationships/image" Target="../media/image1420.png"/><Relationship Id="rId97" Type="http://schemas.openxmlformats.org/officeDocument/2006/relationships/image" Target="../media/image1990.png"/><Relationship Id="rId7" Type="http://schemas.openxmlformats.org/officeDocument/2006/relationships/tags" Target="../tags/tag71.xml"/><Relationship Id="rId71" Type="http://schemas.openxmlformats.org/officeDocument/2006/relationships/image" Target="../media/image31.png"/><Relationship Id="rId92" Type="http://schemas.openxmlformats.org/officeDocument/2006/relationships/image" Target="../media/image1960.png"/><Relationship Id="rId2" Type="http://schemas.openxmlformats.org/officeDocument/2006/relationships/tags" Target="../tags/tag66.xml"/><Relationship Id="rId29" Type="http://schemas.openxmlformats.org/officeDocument/2006/relationships/tags" Target="../tags/tag93.xml"/><Relationship Id="rId24" Type="http://schemas.openxmlformats.org/officeDocument/2006/relationships/tags" Target="../tags/tag88.xml"/><Relationship Id="rId40" Type="http://schemas.openxmlformats.org/officeDocument/2006/relationships/image" Target="../media/image1490.png"/><Relationship Id="rId45" Type="http://schemas.openxmlformats.org/officeDocument/2006/relationships/image" Target="../media/image28.jpeg"/><Relationship Id="rId66" Type="http://schemas.openxmlformats.org/officeDocument/2006/relationships/image" Target="../media/image17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42" Type="http://schemas.openxmlformats.org/officeDocument/2006/relationships/image" Target="../media/image25.png"/><Relationship Id="rId47" Type="http://schemas.openxmlformats.org/officeDocument/2006/relationships/image" Target="../media/image138.png"/><Relationship Id="rId50" Type="http://schemas.openxmlformats.org/officeDocument/2006/relationships/image" Target="../media/image152.png"/><Relationship Id="rId55" Type="http://schemas.openxmlformats.org/officeDocument/2006/relationships/image" Target="../media/image142.png"/><Relationship Id="rId68" Type="http://schemas.openxmlformats.org/officeDocument/2006/relationships/image" Target="../media/image180.png"/><Relationship Id="rId7" Type="http://schemas.openxmlformats.org/officeDocument/2006/relationships/image" Target="../media/image19.png"/><Relationship Id="rId46" Type="http://schemas.microsoft.com/office/2007/relationships/hdphoto" Target="../media/hdphoto4.wdp"/><Relationship Id="rId67" Type="http://schemas.openxmlformats.org/officeDocument/2006/relationships/image" Target="../media/image179.png"/><Relationship Id="rId2" Type="http://schemas.microsoft.com/office/2007/relationships/media" Target="../media/media1.wmv"/><Relationship Id="rId41" Type="http://schemas.openxmlformats.org/officeDocument/2006/relationships/image" Target="../media/image24.png"/><Relationship Id="rId54" Type="http://schemas.openxmlformats.org/officeDocument/2006/relationships/image" Target="../media/image155.png"/><Relationship Id="rId62" Type="http://schemas.openxmlformats.org/officeDocument/2006/relationships/image" Target="../media/image156.png"/><Relationship Id="rId70" Type="http://schemas.openxmlformats.org/officeDocument/2006/relationships/image" Target="../media/image32.png"/><Relationship Id="rId1" Type="http://schemas.openxmlformats.org/officeDocument/2006/relationships/tags" Target="../tags/tag97.xml"/><Relationship Id="rId6" Type="http://schemas.openxmlformats.org/officeDocument/2006/relationships/image" Target="../media/image18.png"/><Relationship Id="rId40" Type="http://schemas.openxmlformats.org/officeDocument/2006/relationships/image" Target="../media/image149.png"/><Relationship Id="rId45" Type="http://schemas.openxmlformats.org/officeDocument/2006/relationships/image" Target="../media/image28.jpeg"/><Relationship Id="rId53" Type="http://schemas.openxmlformats.org/officeDocument/2006/relationships/image" Target="../media/image154.png"/><Relationship Id="rId66" Type="http://schemas.openxmlformats.org/officeDocument/2006/relationships/image" Target="../media/image178.png"/><Relationship Id="rId5" Type="http://schemas.openxmlformats.org/officeDocument/2006/relationships/notesSlide" Target="../notesSlides/notesSlide11.xml"/><Relationship Id="rId49" Type="http://schemas.openxmlformats.org/officeDocument/2006/relationships/image" Target="../media/image151.png"/><Relationship Id="rId57" Type="http://schemas.openxmlformats.org/officeDocument/2006/relationships/image" Target="../media/image144.png"/><Relationship Id="rId44" Type="http://schemas.openxmlformats.org/officeDocument/2006/relationships/image" Target="../media/image27.png"/><Relationship Id="rId52" Type="http://schemas.openxmlformats.org/officeDocument/2006/relationships/image" Target="../media/image153.png"/><Relationship Id="rId65" Type="http://schemas.openxmlformats.org/officeDocument/2006/relationships/image" Target="../media/image17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image" Target="../media/image150.png"/><Relationship Id="rId56" Type="http://schemas.openxmlformats.org/officeDocument/2006/relationships/image" Target="../media/image143.png"/><Relationship Id="rId69" Type="http://schemas.openxmlformats.org/officeDocument/2006/relationships/image" Target="../media/image29.png"/><Relationship Id="rId8" Type="http://schemas.openxmlformats.org/officeDocument/2006/relationships/image" Target="../media/image21.png"/><Relationship Id="rId51" Type="http://schemas.openxmlformats.org/officeDocument/2006/relationships/image" Target="../media/image1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33.png"/><Relationship Id="rId3" Type="http://schemas.openxmlformats.org/officeDocument/2006/relationships/tags" Target="../tags/tag100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18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6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19.png"/><Relationship Id="rId32" Type="http://schemas.openxmlformats.org/officeDocument/2006/relationships/image" Target="../media/image34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25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2.png"/><Relationship Id="rId27" Type="http://schemas.microsoft.com/office/2007/relationships/hdphoto" Target="../media/hdphoto7.wdp"/><Relationship Id="rId3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42.xml"/><Relationship Id="rId21" Type="http://schemas.openxmlformats.org/officeDocument/2006/relationships/tags" Target="../tags/tag137.xml"/><Relationship Id="rId42" Type="http://schemas.openxmlformats.org/officeDocument/2006/relationships/tags" Target="../tags/tag158.xml"/><Relationship Id="rId47" Type="http://schemas.openxmlformats.org/officeDocument/2006/relationships/tags" Target="../tags/tag163.xml"/><Relationship Id="rId63" Type="http://schemas.openxmlformats.org/officeDocument/2006/relationships/tags" Target="../tags/tag179.xml"/><Relationship Id="rId68" Type="http://schemas.openxmlformats.org/officeDocument/2006/relationships/tags" Target="../tags/tag184.xml"/><Relationship Id="rId84" Type="http://schemas.openxmlformats.org/officeDocument/2006/relationships/notesSlide" Target="../notesSlides/notesSlide13.xml"/><Relationship Id="rId89" Type="http://schemas.openxmlformats.org/officeDocument/2006/relationships/image" Target="../media/image33.png"/><Relationship Id="rId16" Type="http://schemas.openxmlformats.org/officeDocument/2006/relationships/tags" Target="../tags/tag132.xml"/><Relationship Id="rId11" Type="http://schemas.openxmlformats.org/officeDocument/2006/relationships/tags" Target="../tags/tag127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53" Type="http://schemas.openxmlformats.org/officeDocument/2006/relationships/tags" Target="../tags/tag169.xml"/><Relationship Id="rId58" Type="http://schemas.openxmlformats.org/officeDocument/2006/relationships/tags" Target="../tags/tag174.xml"/><Relationship Id="rId74" Type="http://schemas.openxmlformats.org/officeDocument/2006/relationships/tags" Target="../tags/tag190.xml"/><Relationship Id="rId79" Type="http://schemas.openxmlformats.org/officeDocument/2006/relationships/tags" Target="../tags/tag195.xml"/><Relationship Id="rId5" Type="http://schemas.openxmlformats.org/officeDocument/2006/relationships/tags" Target="../tags/tag121.xml"/><Relationship Id="rId90" Type="http://schemas.microsoft.com/office/2007/relationships/hdphoto" Target="../media/hdphoto7.wdp"/><Relationship Id="rId95" Type="http://schemas.openxmlformats.org/officeDocument/2006/relationships/image" Target="../media/image34.png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43" Type="http://schemas.openxmlformats.org/officeDocument/2006/relationships/tags" Target="../tags/tag159.xml"/><Relationship Id="rId48" Type="http://schemas.openxmlformats.org/officeDocument/2006/relationships/tags" Target="../tags/tag164.xml"/><Relationship Id="rId64" Type="http://schemas.openxmlformats.org/officeDocument/2006/relationships/tags" Target="../tags/tag180.xml"/><Relationship Id="rId69" Type="http://schemas.openxmlformats.org/officeDocument/2006/relationships/tags" Target="../tags/tag185.xml"/><Relationship Id="rId8" Type="http://schemas.openxmlformats.org/officeDocument/2006/relationships/tags" Target="../tags/tag124.xml"/><Relationship Id="rId51" Type="http://schemas.openxmlformats.org/officeDocument/2006/relationships/tags" Target="../tags/tag167.xml"/><Relationship Id="rId72" Type="http://schemas.openxmlformats.org/officeDocument/2006/relationships/tags" Target="../tags/tag188.xml"/><Relationship Id="rId80" Type="http://schemas.openxmlformats.org/officeDocument/2006/relationships/tags" Target="../tags/tag196.xml"/><Relationship Id="rId85" Type="http://schemas.openxmlformats.org/officeDocument/2006/relationships/image" Target="../media/image22.png"/><Relationship Id="rId93" Type="http://schemas.openxmlformats.org/officeDocument/2006/relationships/image" Target="../media/image27.png"/><Relationship Id="rId3" Type="http://schemas.openxmlformats.org/officeDocument/2006/relationships/tags" Target="../tags/tag119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tags" Target="../tags/tag154.xml"/><Relationship Id="rId46" Type="http://schemas.openxmlformats.org/officeDocument/2006/relationships/tags" Target="../tags/tag162.xml"/><Relationship Id="rId59" Type="http://schemas.openxmlformats.org/officeDocument/2006/relationships/tags" Target="../tags/tag175.xml"/><Relationship Id="rId67" Type="http://schemas.openxmlformats.org/officeDocument/2006/relationships/tags" Target="../tags/tag183.xml"/><Relationship Id="rId20" Type="http://schemas.openxmlformats.org/officeDocument/2006/relationships/tags" Target="../tags/tag136.xml"/><Relationship Id="rId41" Type="http://schemas.openxmlformats.org/officeDocument/2006/relationships/tags" Target="../tags/tag157.xml"/><Relationship Id="rId54" Type="http://schemas.openxmlformats.org/officeDocument/2006/relationships/tags" Target="../tags/tag170.xml"/><Relationship Id="rId62" Type="http://schemas.openxmlformats.org/officeDocument/2006/relationships/tags" Target="../tags/tag178.xml"/><Relationship Id="rId70" Type="http://schemas.openxmlformats.org/officeDocument/2006/relationships/tags" Target="../tags/tag186.xml"/><Relationship Id="rId75" Type="http://schemas.openxmlformats.org/officeDocument/2006/relationships/tags" Target="../tags/tag191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18.png"/><Relationship Id="rId91" Type="http://schemas.openxmlformats.org/officeDocument/2006/relationships/image" Target="../media/image24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5" Type="http://schemas.openxmlformats.org/officeDocument/2006/relationships/tags" Target="../tags/tag131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49" Type="http://schemas.openxmlformats.org/officeDocument/2006/relationships/tags" Target="../tags/tag165.xml"/><Relationship Id="rId57" Type="http://schemas.openxmlformats.org/officeDocument/2006/relationships/tags" Target="../tags/tag173.xml"/><Relationship Id="rId10" Type="http://schemas.openxmlformats.org/officeDocument/2006/relationships/tags" Target="../tags/tag126.xml"/><Relationship Id="rId31" Type="http://schemas.openxmlformats.org/officeDocument/2006/relationships/tags" Target="../tags/tag147.xml"/><Relationship Id="rId44" Type="http://schemas.openxmlformats.org/officeDocument/2006/relationships/tags" Target="../tags/tag160.xml"/><Relationship Id="rId52" Type="http://schemas.openxmlformats.org/officeDocument/2006/relationships/tags" Target="../tags/tag168.xml"/><Relationship Id="rId60" Type="http://schemas.openxmlformats.org/officeDocument/2006/relationships/tags" Target="../tags/tag176.xml"/><Relationship Id="rId65" Type="http://schemas.openxmlformats.org/officeDocument/2006/relationships/tags" Target="../tags/tag181.xml"/><Relationship Id="rId73" Type="http://schemas.openxmlformats.org/officeDocument/2006/relationships/tags" Target="../tags/tag189.xml"/><Relationship Id="rId78" Type="http://schemas.openxmlformats.org/officeDocument/2006/relationships/tags" Target="../tags/tag194.xml"/><Relationship Id="rId81" Type="http://schemas.openxmlformats.org/officeDocument/2006/relationships/tags" Target="../tags/tag197.xml"/><Relationship Id="rId86" Type="http://schemas.openxmlformats.org/officeDocument/2006/relationships/image" Target="../media/image21.png"/><Relationship Id="rId94" Type="http://schemas.openxmlformats.org/officeDocument/2006/relationships/image" Target="../media/image25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9" Type="http://schemas.openxmlformats.org/officeDocument/2006/relationships/tags" Target="../tags/tag155.xml"/><Relationship Id="rId34" Type="http://schemas.openxmlformats.org/officeDocument/2006/relationships/tags" Target="../tags/tag150.xml"/><Relationship Id="rId50" Type="http://schemas.openxmlformats.org/officeDocument/2006/relationships/tags" Target="../tags/tag166.xml"/><Relationship Id="rId55" Type="http://schemas.openxmlformats.org/officeDocument/2006/relationships/tags" Target="../tags/tag171.xml"/><Relationship Id="rId76" Type="http://schemas.openxmlformats.org/officeDocument/2006/relationships/tags" Target="../tags/tag192.xml"/><Relationship Id="rId7" Type="http://schemas.openxmlformats.org/officeDocument/2006/relationships/tags" Target="../tags/tag123.xml"/><Relationship Id="rId71" Type="http://schemas.openxmlformats.org/officeDocument/2006/relationships/tags" Target="../tags/tag187.xml"/><Relationship Id="rId92" Type="http://schemas.openxmlformats.org/officeDocument/2006/relationships/image" Target="../media/image26.png"/><Relationship Id="rId2" Type="http://schemas.openxmlformats.org/officeDocument/2006/relationships/tags" Target="../tags/tag118.xml"/><Relationship Id="rId29" Type="http://schemas.openxmlformats.org/officeDocument/2006/relationships/tags" Target="../tags/tag145.xml"/><Relationship Id="rId24" Type="http://schemas.openxmlformats.org/officeDocument/2006/relationships/tags" Target="../tags/tag140.xml"/><Relationship Id="rId40" Type="http://schemas.openxmlformats.org/officeDocument/2006/relationships/tags" Target="../tags/tag156.xml"/><Relationship Id="rId45" Type="http://schemas.openxmlformats.org/officeDocument/2006/relationships/tags" Target="../tags/tag161.xml"/><Relationship Id="rId66" Type="http://schemas.openxmlformats.org/officeDocument/2006/relationships/tags" Target="../tags/tag182.xml"/><Relationship Id="rId87" Type="http://schemas.openxmlformats.org/officeDocument/2006/relationships/image" Target="../media/image19.png"/><Relationship Id="rId61" Type="http://schemas.openxmlformats.org/officeDocument/2006/relationships/tags" Target="../tags/tag177.xml"/><Relationship Id="rId82" Type="http://schemas.openxmlformats.org/officeDocument/2006/relationships/tags" Target="../tags/tag198.xml"/><Relationship Id="rId19" Type="http://schemas.openxmlformats.org/officeDocument/2006/relationships/tags" Target="../tags/tag135.xml"/><Relationship Id="rId14" Type="http://schemas.openxmlformats.org/officeDocument/2006/relationships/tags" Target="../tags/tag130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56" Type="http://schemas.openxmlformats.org/officeDocument/2006/relationships/tags" Target="../tags/tag172.xml"/><Relationship Id="rId77" Type="http://schemas.openxmlformats.org/officeDocument/2006/relationships/tags" Target="../tags/tag19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24.xml"/><Relationship Id="rId21" Type="http://schemas.openxmlformats.org/officeDocument/2006/relationships/tags" Target="../tags/tag219.xml"/><Relationship Id="rId42" Type="http://schemas.openxmlformats.org/officeDocument/2006/relationships/tags" Target="../tags/tag240.xml"/><Relationship Id="rId47" Type="http://schemas.openxmlformats.org/officeDocument/2006/relationships/tags" Target="../tags/tag245.xml"/><Relationship Id="rId63" Type="http://schemas.openxmlformats.org/officeDocument/2006/relationships/tags" Target="../tags/tag261.xml"/><Relationship Id="rId68" Type="http://schemas.openxmlformats.org/officeDocument/2006/relationships/tags" Target="../tags/tag266.xml"/><Relationship Id="rId84" Type="http://schemas.openxmlformats.org/officeDocument/2006/relationships/notesSlide" Target="../notesSlides/notesSlide14.xml"/><Relationship Id="rId89" Type="http://schemas.openxmlformats.org/officeDocument/2006/relationships/image" Target="../media/image33.png"/><Relationship Id="rId16" Type="http://schemas.openxmlformats.org/officeDocument/2006/relationships/tags" Target="../tags/tag214.xml"/><Relationship Id="rId11" Type="http://schemas.openxmlformats.org/officeDocument/2006/relationships/tags" Target="../tags/tag209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53" Type="http://schemas.openxmlformats.org/officeDocument/2006/relationships/tags" Target="../tags/tag251.xml"/><Relationship Id="rId58" Type="http://schemas.openxmlformats.org/officeDocument/2006/relationships/tags" Target="../tags/tag256.xml"/><Relationship Id="rId74" Type="http://schemas.openxmlformats.org/officeDocument/2006/relationships/tags" Target="../tags/tag272.xml"/><Relationship Id="rId79" Type="http://schemas.openxmlformats.org/officeDocument/2006/relationships/tags" Target="../tags/tag277.xml"/><Relationship Id="rId5" Type="http://schemas.openxmlformats.org/officeDocument/2006/relationships/tags" Target="../tags/tag203.xml"/><Relationship Id="rId90" Type="http://schemas.microsoft.com/office/2007/relationships/hdphoto" Target="../media/hdphoto7.wdp"/><Relationship Id="rId95" Type="http://schemas.openxmlformats.org/officeDocument/2006/relationships/image" Target="../media/image34.png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43" Type="http://schemas.openxmlformats.org/officeDocument/2006/relationships/tags" Target="../tags/tag241.xml"/><Relationship Id="rId48" Type="http://schemas.openxmlformats.org/officeDocument/2006/relationships/tags" Target="../tags/tag246.xml"/><Relationship Id="rId64" Type="http://schemas.openxmlformats.org/officeDocument/2006/relationships/tags" Target="../tags/tag262.xml"/><Relationship Id="rId69" Type="http://schemas.openxmlformats.org/officeDocument/2006/relationships/tags" Target="../tags/tag267.xml"/><Relationship Id="rId8" Type="http://schemas.openxmlformats.org/officeDocument/2006/relationships/tags" Target="../tags/tag206.xml"/><Relationship Id="rId51" Type="http://schemas.openxmlformats.org/officeDocument/2006/relationships/tags" Target="../tags/tag249.xml"/><Relationship Id="rId72" Type="http://schemas.openxmlformats.org/officeDocument/2006/relationships/tags" Target="../tags/tag270.xml"/><Relationship Id="rId80" Type="http://schemas.openxmlformats.org/officeDocument/2006/relationships/tags" Target="../tags/tag278.xml"/><Relationship Id="rId85" Type="http://schemas.openxmlformats.org/officeDocument/2006/relationships/image" Target="../media/image22.png"/><Relationship Id="rId93" Type="http://schemas.openxmlformats.org/officeDocument/2006/relationships/image" Target="../media/image27.png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tags" Target="../tags/tag244.xml"/><Relationship Id="rId59" Type="http://schemas.openxmlformats.org/officeDocument/2006/relationships/tags" Target="../tags/tag257.xml"/><Relationship Id="rId67" Type="http://schemas.openxmlformats.org/officeDocument/2006/relationships/tags" Target="../tags/tag265.xml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54" Type="http://schemas.openxmlformats.org/officeDocument/2006/relationships/tags" Target="../tags/tag252.xml"/><Relationship Id="rId62" Type="http://schemas.openxmlformats.org/officeDocument/2006/relationships/tags" Target="../tags/tag260.xml"/><Relationship Id="rId70" Type="http://schemas.openxmlformats.org/officeDocument/2006/relationships/tags" Target="../tags/tag268.xml"/><Relationship Id="rId75" Type="http://schemas.openxmlformats.org/officeDocument/2006/relationships/tags" Target="../tags/tag273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18.png"/><Relationship Id="rId91" Type="http://schemas.openxmlformats.org/officeDocument/2006/relationships/image" Target="../media/image24.png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tags" Target="../tags/tag247.xml"/><Relationship Id="rId57" Type="http://schemas.openxmlformats.org/officeDocument/2006/relationships/tags" Target="../tags/tag255.xml"/><Relationship Id="rId10" Type="http://schemas.openxmlformats.org/officeDocument/2006/relationships/tags" Target="../tags/tag208.xml"/><Relationship Id="rId31" Type="http://schemas.openxmlformats.org/officeDocument/2006/relationships/tags" Target="../tags/tag229.xml"/><Relationship Id="rId44" Type="http://schemas.openxmlformats.org/officeDocument/2006/relationships/tags" Target="../tags/tag242.xml"/><Relationship Id="rId52" Type="http://schemas.openxmlformats.org/officeDocument/2006/relationships/tags" Target="../tags/tag250.xml"/><Relationship Id="rId60" Type="http://schemas.openxmlformats.org/officeDocument/2006/relationships/tags" Target="../tags/tag258.xml"/><Relationship Id="rId65" Type="http://schemas.openxmlformats.org/officeDocument/2006/relationships/tags" Target="../tags/tag263.xml"/><Relationship Id="rId73" Type="http://schemas.openxmlformats.org/officeDocument/2006/relationships/tags" Target="../tags/tag271.xml"/><Relationship Id="rId78" Type="http://schemas.openxmlformats.org/officeDocument/2006/relationships/tags" Target="../tags/tag276.xml"/><Relationship Id="rId81" Type="http://schemas.openxmlformats.org/officeDocument/2006/relationships/tags" Target="../tags/tag279.xml"/><Relationship Id="rId86" Type="http://schemas.openxmlformats.org/officeDocument/2006/relationships/image" Target="../media/image21.png"/><Relationship Id="rId94" Type="http://schemas.openxmlformats.org/officeDocument/2006/relationships/image" Target="../media/image25.png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39" Type="http://schemas.openxmlformats.org/officeDocument/2006/relationships/tags" Target="../tags/tag237.xml"/><Relationship Id="rId34" Type="http://schemas.openxmlformats.org/officeDocument/2006/relationships/tags" Target="../tags/tag232.xml"/><Relationship Id="rId50" Type="http://schemas.openxmlformats.org/officeDocument/2006/relationships/tags" Target="../tags/tag248.xml"/><Relationship Id="rId55" Type="http://schemas.openxmlformats.org/officeDocument/2006/relationships/tags" Target="../tags/tag253.xml"/><Relationship Id="rId76" Type="http://schemas.openxmlformats.org/officeDocument/2006/relationships/tags" Target="../tags/tag274.xml"/><Relationship Id="rId7" Type="http://schemas.openxmlformats.org/officeDocument/2006/relationships/tags" Target="../tags/tag205.xml"/><Relationship Id="rId71" Type="http://schemas.openxmlformats.org/officeDocument/2006/relationships/tags" Target="../tags/tag269.xml"/><Relationship Id="rId92" Type="http://schemas.openxmlformats.org/officeDocument/2006/relationships/image" Target="../media/image26.png"/><Relationship Id="rId2" Type="http://schemas.openxmlformats.org/officeDocument/2006/relationships/tags" Target="../tags/tag200.xml"/><Relationship Id="rId29" Type="http://schemas.openxmlformats.org/officeDocument/2006/relationships/tags" Target="../tags/tag227.xml"/><Relationship Id="rId24" Type="http://schemas.openxmlformats.org/officeDocument/2006/relationships/tags" Target="../tags/tag222.xml"/><Relationship Id="rId40" Type="http://schemas.openxmlformats.org/officeDocument/2006/relationships/tags" Target="../tags/tag238.xml"/><Relationship Id="rId45" Type="http://schemas.openxmlformats.org/officeDocument/2006/relationships/tags" Target="../tags/tag243.xml"/><Relationship Id="rId66" Type="http://schemas.openxmlformats.org/officeDocument/2006/relationships/tags" Target="../tags/tag264.xml"/><Relationship Id="rId87" Type="http://schemas.openxmlformats.org/officeDocument/2006/relationships/image" Target="../media/image19.png"/><Relationship Id="rId61" Type="http://schemas.openxmlformats.org/officeDocument/2006/relationships/tags" Target="../tags/tag259.xml"/><Relationship Id="rId82" Type="http://schemas.openxmlformats.org/officeDocument/2006/relationships/tags" Target="../tags/tag280.xml"/><Relationship Id="rId19" Type="http://schemas.openxmlformats.org/officeDocument/2006/relationships/tags" Target="../tags/tag217.xml"/><Relationship Id="rId14" Type="http://schemas.openxmlformats.org/officeDocument/2006/relationships/tags" Target="../tags/tag212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56" Type="http://schemas.openxmlformats.org/officeDocument/2006/relationships/tags" Target="../tags/tag254.xml"/><Relationship Id="rId77" Type="http://schemas.openxmlformats.org/officeDocument/2006/relationships/tags" Target="../tags/tag27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306.xml"/><Relationship Id="rId21" Type="http://schemas.openxmlformats.org/officeDocument/2006/relationships/tags" Target="../tags/tag301.xml"/><Relationship Id="rId42" Type="http://schemas.openxmlformats.org/officeDocument/2006/relationships/tags" Target="../tags/tag322.xml"/><Relationship Id="rId47" Type="http://schemas.openxmlformats.org/officeDocument/2006/relationships/tags" Target="../tags/tag327.xml"/><Relationship Id="rId63" Type="http://schemas.openxmlformats.org/officeDocument/2006/relationships/tags" Target="../tags/tag343.xml"/><Relationship Id="rId68" Type="http://schemas.openxmlformats.org/officeDocument/2006/relationships/tags" Target="../tags/tag348.xml"/><Relationship Id="rId84" Type="http://schemas.openxmlformats.org/officeDocument/2006/relationships/notesSlide" Target="../notesSlides/notesSlide15.xml"/><Relationship Id="rId89" Type="http://schemas.openxmlformats.org/officeDocument/2006/relationships/image" Target="../media/image33.png"/><Relationship Id="rId16" Type="http://schemas.openxmlformats.org/officeDocument/2006/relationships/tags" Target="../tags/tag296.xml"/><Relationship Id="rId11" Type="http://schemas.openxmlformats.org/officeDocument/2006/relationships/tags" Target="../tags/tag291.xml"/><Relationship Id="rId32" Type="http://schemas.openxmlformats.org/officeDocument/2006/relationships/tags" Target="../tags/tag312.xml"/><Relationship Id="rId37" Type="http://schemas.openxmlformats.org/officeDocument/2006/relationships/tags" Target="../tags/tag317.xml"/><Relationship Id="rId53" Type="http://schemas.openxmlformats.org/officeDocument/2006/relationships/tags" Target="../tags/tag333.xml"/><Relationship Id="rId58" Type="http://schemas.openxmlformats.org/officeDocument/2006/relationships/tags" Target="../tags/tag338.xml"/><Relationship Id="rId74" Type="http://schemas.openxmlformats.org/officeDocument/2006/relationships/tags" Target="../tags/tag354.xml"/><Relationship Id="rId79" Type="http://schemas.openxmlformats.org/officeDocument/2006/relationships/tags" Target="../tags/tag359.xml"/><Relationship Id="rId5" Type="http://schemas.openxmlformats.org/officeDocument/2006/relationships/tags" Target="../tags/tag285.xml"/><Relationship Id="rId90" Type="http://schemas.microsoft.com/office/2007/relationships/hdphoto" Target="../media/hdphoto7.wdp"/><Relationship Id="rId95" Type="http://schemas.openxmlformats.org/officeDocument/2006/relationships/image" Target="../media/image34.png"/><Relationship Id="rId22" Type="http://schemas.openxmlformats.org/officeDocument/2006/relationships/tags" Target="../tags/tag302.xml"/><Relationship Id="rId27" Type="http://schemas.openxmlformats.org/officeDocument/2006/relationships/tags" Target="../tags/tag307.xml"/><Relationship Id="rId43" Type="http://schemas.openxmlformats.org/officeDocument/2006/relationships/tags" Target="../tags/tag323.xml"/><Relationship Id="rId48" Type="http://schemas.openxmlformats.org/officeDocument/2006/relationships/tags" Target="../tags/tag328.xml"/><Relationship Id="rId64" Type="http://schemas.openxmlformats.org/officeDocument/2006/relationships/tags" Target="../tags/tag344.xml"/><Relationship Id="rId69" Type="http://schemas.openxmlformats.org/officeDocument/2006/relationships/tags" Target="../tags/tag349.xml"/><Relationship Id="rId8" Type="http://schemas.openxmlformats.org/officeDocument/2006/relationships/tags" Target="../tags/tag288.xml"/><Relationship Id="rId51" Type="http://schemas.openxmlformats.org/officeDocument/2006/relationships/tags" Target="../tags/tag331.xml"/><Relationship Id="rId72" Type="http://schemas.openxmlformats.org/officeDocument/2006/relationships/tags" Target="../tags/tag352.xml"/><Relationship Id="rId80" Type="http://schemas.openxmlformats.org/officeDocument/2006/relationships/tags" Target="../tags/tag360.xml"/><Relationship Id="rId85" Type="http://schemas.openxmlformats.org/officeDocument/2006/relationships/image" Target="../media/image22.png"/><Relationship Id="rId93" Type="http://schemas.openxmlformats.org/officeDocument/2006/relationships/image" Target="../media/image27.png"/><Relationship Id="rId3" Type="http://schemas.openxmlformats.org/officeDocument/2006/relationships/tags" Target="../tags/tag283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33" Type="http://schemas.openxmlformats.org/officeDocument/2006/relationships/tags" Target="../tags/tag313.xml"/><Relationship Id="rId38" Type="http://schemas.openxmlformats.org/officeDocument/2006/relationships/tags" Target="../tags/tag318.xml"/><Relationship Id="rId46" Type="http://schemas.openxmlformats.org/officeDocument/2006/relationships/tags" Target="../tags/tag326.xml"/><Relationship Id="rId59" Type="http://schemas.openxmlformats.org/officeDocument/2006/relationships/tags" Target="../tags/tag339.xml"/><Relationship Id="rId67" Type="http://schemas.openxmlformats.org/officeDocument/2006/relationships/tags" Target="../tags/tag347.xml"/><Relationship Id="rId20" Type="http://schemas.openxmlformats.org/officeDocument/2006/relationships/tags" Target="../tags/tag300.xml"/><Relationship Id="rId41" Type="http://schemas.openxmlformats.org/officeDocument/2006/relationships/tags" Target="../tags/tag321.xml"/><Relationship Id="rId54" Type="http://schemas.openxmlformats.org/officeDocument/2006/relationships/tags" Target="../tags/tag334.xml"/><Relationship Id="rId62" Type="http://schemas.openxmlformats.org/officeDocument/2006/relationships/tags" Target="../tags/tag342.xml"/><Relationship Id="rId70" Type="http://schemas.openxmlformats.org/officeDocument/2006/relationships/tags" Target="../tags/tag350.xml"/><Relationship Id="rId75" Type="http://schemas.openxmlformats.org/officeDocument/2006/relationships/tags" Target="../tags/tag355.xml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18.png"/><Relationship Id="rId91" Type="http://schemas.openxmlformats.org/officeDocument/2006/relationships/image" Target="../media/image24.png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tags" Target="../tags/tag308.xml"/><Relationship Id="rId36" Type="http://schemas.openxmlformats.org/officeDocument/2006/relationships/tags" Target="../tags/tag316.xml"/><Relationship Id="rId49" Type="http://schemas.openxmlformats.org/officeDocument/2006/relationships/tags" Target="../tags/tag329.xml"/><Relationship Id="rId57" Type="http://schemas.openxmlformats.org/officeDocument/2006/relationships/tags" Target="../tags/tag337.xml"/><Relationship Id="rId10" Type="http://schemas.openxmlformats.org/officeDocument/2006/relationships/tags" Target="../tags/tag290.xml"/><Relationship Id="rId31" Type="http://schemas.openxmlformats.org/officeDocument/2006/relationships/tags" Target="../tags/tag311.xml"/><Relationship Id="rId44" Type="http://schemas.openxmlformats.org/officeDocument/2006/relationships/tags" Target="../tags/tag324.xml"/><Relationship Id="rId52" Type="http://schemas.openxmlformats.org/officeDocument/2006/relationships/tags" Target="../tags/tag332.xml"/><Relationship Id="rId60" Type="http://schemas.openxmlformats.org/officeDocument/2006/relationships/tags" Target="../tags/tag340.xml"/><Relationship Id="rId65" Type="http://schemas.openxmlformats.org/officeDocument/2006/relationships/tags" Target="../tags/tag345.xml"/><Relationship Id="rId73" Type="http://schemas.openxmlformats.org/officeDocument/2006/relationships/tags" Target="../tags/tag353.xml"/><Relationship Id="rId78" Type="http://schemas.openxmlformats.org/officeDocument/2006/relationships/tags" Target="../tags/tag358.xml"/><Relationship Id="rId81" Type="http://schemas.openxmlformats.org/officeDocument/2006/relationships/tags" Target="../tags/tag361.xml"/><Relationship Id="rId86" Type="http://schemas.openxmlformats.org/officeDocument/2006/relationships/image" Target="../media/image21.png"/><Relationship Id="rId94" Type="http://schemas.openxmlformats.org/officeDocument/2006/relationships/image" Target="../media/image25.png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39" Type="http://schemas.openxmlformats.org/officeDocument/2006/relationships/tags" Target="../tags/tag319.xml"/><Relationship Id="rId34" Type="http://schemas.openxmlformats.org/officeDocument/2006/relationships/tags" Target="../tags/tag314.xml"/><Relationship Id="rId50" Type="http://schemas.openxmlformats.org/officeDocument/2006/relationships/tags" Target="../tags/tag330.xml"/><Relationship Id="rId55" Type="http://schemas.openxmlformats.org/officeDocument/2006/relationships/tags" Target="../tags/tag335.xml"/><Relationship Id="rId76" Type="http://schemas.openxmlformats.org/officeDocument/2006/relationships/tags" Target="../tags/tag356.xml"/><Relationship Id="rId7" Type="http://schemas.openxmlformats.org/officeDocument/2006/relationships/tags" Target="../tags/tag287.xml"/><Relationship Id="rId71" Type="http://schemas.openxmlformats.org/officeDocument/2006/relationships/tags" Target="../tags/tag351.xml"/><Relationship Id="rId92" Type="http://schemas.openxmlformats.org/officeDocument/2006/relationships/image" Target="../media/image26.png"/><Relationship Id="rId2" Type="http://schemas.openxmlformats.org/officeDocument/2006/relationships/tags" Target="../tags/tag282.xml"/><Relationship Id="rId29" Type="http://schemas.openxmlformats.org/officeDocument/2006/relationships/tags" Target="../tags/tag309.xml"/><Relationship Id="rId24" Type="http://schemas.openxmlformats.org/officeDocument/2006/relationships/tags" Target="../tags/tag304.xml"/><Relationship Id="rId40" Type="http://schemas.openxmlformats.org/officeDocument/2006/relationships/tags" Target="../tags/tag320.xml"/><Relationship Id="rId45" Type="http://schemas.openxmlformats.org/officeDocument/2006/relationships/tags" Target="../tags/tag325.xml"/><Relationship Id="rId66" Type="http://schemas.openxmlformats.org/officeDocument/2006/relationships/tags" Target="../tags/tag346.xml"/><Relationship Id="rId87" Type="http://schemas.openxmlformats.org/officeDocument/2006/relationships/image" Target="../media/image19.png"/><Relationship Id="rId61" Type="http://schemas.openxmlformats.org/officeDocument/2006/relationships/tags" Target="../tags/tag341.xml"/><Relationship Id="rId82" Type="http://schemas.openxmlformats.org/officeDocument/2006/relationships/tags" Target="../tags/tag362.xml"/><Relationship Id="rId19" Type="http://schemas.openxmlformats.org/officeDocument/2006/relationships/tags" Target="../tags/tag299.xml"/><Relationship Id="rId14" Type="http://schemas.openxmlformats.org/officeDocument/2006/relationships/tags" Target="../tags/tag294.xml"/><Relationship Id="rId30" Type="http://schemas.openxmlformats.org/officeDocument/2006/relationships/tags" Target="../tags/tag310.xml"/><Relationship Id="rId35" Type="http://schemas.openxmlformats.org/officeDocument/2006/relationships/tags" Target="../tags/tag315.xml"/><Relationship Id="rId56" Type="http://schemas.openxmlformats.org/officeDocument/2006/relationships/tags" Target="../tags/tag336.xml"/><Relationship Id="rId77" Type="http://schemas.openxmlformats.org/officeDocument/2006/relationships/tags" Target="../tags/tag35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27.png"/><Relationship Id="rId3" Type="http://schemas.openxmlformats.org/officeDocument/2006/relationships/tags" Target="../tags/tag365.xml"/><Relationship Id="rId21" Type="http://schemas.openxmlformats.org/officeDocument/2006/relationships/notesSlide" Target="../notesSlides/notesSlide16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26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7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24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tags" Target="../tags/tag399.xml"/><Relationship Id="rId26" Type="http://schemas.openxmlformats.org/officeDocument/2006/relationships/image" Target="../media/image27.png"/><Relationship Id="rId3" Type="http://schemas.openxmlformats.org/officeDocument/2006/relationships/tags" Target="../tags/tag384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26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24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391.xml"/><Relationship Id="rId19" Type="http://schemas.openxmlformats.org/officeDocument/2006/relationships/tags" Target="../tags/tag400.xml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27.png"/><Relationship Id="rId3" Type="http://schemas.openxmlformats.org/officeDocument/2006/relationships/tags" Target="../tags/tag403.xml"/><Relationship Id="rId21" Type="http://schemas.openxmlformats.org/officeDocument/2006/relationships/notesSlide" Target="../notesSlides/notesSlide18.xml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image" Target="../media/image26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image" Target="../media/image24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26" Type="http://schemas.openxmlformats.org/officeDocument/2006/relationships/image" Target="../media/image27.png"/><Relationship Id="rId3" Type="http://schemas.openxmlformats.org/officeDocument/2006/relationships/tags" Target="../tags/tag422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5" Type="http://schemas.openxmlformats.org/officeDocument/2006/relationships/image" Target="../media/image26.png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24" Type="http://schemas.openxmlformats.org/officeDocument/2006/relationships/image" Target="../media/image24.png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image" Target="../media/image27.png"/><Relationship Id="rId3" Type="http://schemas.openxmlformats.org/officeDocument/2006/relationships/tags" Target="../tags/tag441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image" Target="../media/image26.png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image" Target="../media/image24.png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image" Target="../media/image27.png"/><Relationship Id="rId3" Type="http://schemas.openxmlformats.org/officeDocument/2006/relationships/tags" Target="../tags/tag460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26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24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image" Target="../media/image27.png"/><Relationship Id="rId3" Type="http://schemas.openxmlformats.org/officeDocument/2006/relationships/tags" Target="../tags/tag479.xml"/><Relationship Id="rId21" Type="http://schemas.openxmlformats.org/officeDocument/2006/relationships/notesSlide" Target="../notesSlides/notesSlide22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26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38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24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36.png"/><Relationship Id="rId28" Type="http://schemas.openxmlformats.org/officeDocument/2006/relationships/image" Target="../media/image520.png"/><Relationship Id="rId10" Type="http://schemas.openxmlformats.org/officeDocument/2006/relationships/tags" Target="../tags/tag486.xml"/><Relationship Id="rId19" Type="http://schemas.openxmlformats.org/officeDocument/2006/relationships/tags" Target="../tags/tag49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image" Target="../media/image35.png"/><Relationship Id="rId27" Type="http://schemas.openxmlformats.org/officeDocument/2006/relationships/image" Target="../media/image25.png"/><Relationship Id="rId30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08.xml"/><Relationship Id="rId18" Type="http://schemas.openxmlformats.org/officeDocument/2006/relationships/tags" Target="../tags/tag513.xml"/><Relationship Id="rId26" Type="http://schemas.openxmlformats.org/officeDocument/2006/relationships/image" Target="../media/image25.png"/><Relationship Id="rId3" Type="http://schemas.openxmlformats.org/officeDocument/2006/relationships/tags" Target="../tags/tag498.xml"/><Relationship Id="rId21" Type="http://schemas.openxmlformats.org/officeDocument/2006/relationships/notesSlide" Target="../notesSlides/notesSlide23.xml"/><Relationship Id="rId34" Type="http://schemas.openxmlformats.org/officeDocument/2006/relationships/image" Target="../media/image37.png"/><Relationship Id="rId7" Type="http://schemas.openxmlformats.org/officeDocument/2006/relationships/tags" Target="../tags/tag502.xml"/><Relationship Id="rId12" Type="http://schemas.openxmlformats.org/officeDocument/2006/relationships/tags" Target="../tags/tag507.xml"/><Relationship Id="rId17" Type="http://schemas.openxmlformats.org/officeDocument/2006/relationships/tags" Target="../tags/tag512.xml"/><Relationship Id="rId25" Type="http://schemas.openxmlformats.org/officeDocument/2006/relationships/image" Target="../media/image27.png"/><Relationship Id="rId33" Type="http://schemas.openxmlformats.org/officeDocument/2006/relationships/image" Target="../media/image38.png"/><Relationship Id="rId2" Type="http://schemas.openxmlformats.org/officeDocument/2006/relationships/tags" Target="../tags/tag497.xml"/><Relationship Id="rId16" Type="http://schemas.openxmlformats.org/officeDocument/2006/relationships/tags" Target="../tags/tag511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9.png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11" Type="http://schemas.openxmlformats.org/officeDocument/2006/relationships/tags" Target="../tags/tag506.xml"/><Relationship Id="rId24" Type="http://schemas.openxmlformats.org/officeDocument/2006/relationships/image" Target="../media/image26.png"/><Relationship Id="rId32" Type="http://schemas.openxmlformats.org/officeDocument/2006/relationships/image" Target="../media/image35.png"/><Relationship Id="rId5" Type="http://schemas.openxmlformats.org/officeDocument/2006/relationships/tags" Target="../tags/tag500.xml"/><Relationship Id="rId15" Type="http://schemas.openxmlformats.org/officeDocument/2006/relationships/tags" Target="../tags/tag510.xml"/><Relationship Id="rId23" Type="http://schemas.openxmlformats.org/officeDocument/2006/relationships/image" Target="../media/image24.png"/><Relationship Id="rId28" Type="http://schemas.openxmlformats.org/officeDocument/2006/relationships/image" Target="../media/image22.png"/><Relationship Id="rId10" Type="http://schemas.openxmlformats.org/officeDocument/2006/relationships/tags" Target="../tags/tag505.xml"/><Relationship Id="rId19" Type="http://schemas.openxmlformats.org/officeDocument/2006/relationships/tags" Target="../tags/tag514.xml"/><Relationship Id="rId31" Type="http://schemas.openxmlformats.org/officeDocument/2006/relationships/image" Target="../media/image21.png"/><Relationship Id="rId4" Type="http://schemas.openxmlformats.org/officeDocument/2006/relationships/tags" Target="../tags/tag499.xml"/><Relationship Id="rId9" Type="http://schemas.openxmlformats.org/officeDocument/2006/relationships/tags" Target="../tags/tag504.xml"/><Relationship Id="rId14" Type="http://schemas.openxmlformats.org/officeDocument/2006/relationships/tags" Target="../tags/tag509.xml"/><Relationship Id="rId22" Type="http://schemas.openxmlformats.org/officeDocument/2006/relationships/image" Target="../media/image36.png"/><Relationship Id="rId27" Type="http://schemas.openxmlformats.org/officeDocument/2006/relationships/image" Target="../media/image520.png"/><Relationship Id="rId30" Type="http://schemas.openxmlformats.org/officeDocument/2006/relationships/image" Target="../media/image18.png"/><Relationship Id="rId8" Type="http://schemas.openxmlformats.org/officeDocument/2006/relationships/tags" Target="../tags/tag50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27.xml"/><Relationship Id="rId18" Type="http://schemas.openxmlformats.org/officeDocument/2006/relationships/tags" Target="../tags/tag532.xml"/><Relationship Id="rId26" Type="http://schemas.openxmlformats.org/officeDocument/2006/relationships/image" Target="../media/image25.png"/><Relationship Id="rId3" Type="http://schemas.openxmlformats.org/officeDocument/2006/relationships/tags" Target="../tags/tag517.xml"/><Relationship Id="rId21" Type="http://schemas.openxmlformats.org/officeDocument/2006/relationships/notesSlide" Target="../notesSlides/notesSlide24.xml"/><Relationship Id="rId34" Type="http://schemas.openxmlformats.org/officeDocument/2006/relationships/image" Target="../media/image38.png"/><Relationship Id="rId7" Type="http://schemas.openxmlformats.org/officeDocument/2006/relationships/tags" Target="../tags/tag521.xml"/><Relationship Id="rId12" Type="http://schemas.openxmlformats.org/officeDocument/2006/relationships/tags" Target="../tags/tag526.xml"/><Relationship Id="rId17" Type="http://schemas.openxmlformats.org/officeDocument/2006/relationships/tags" Target="../tags/tag531.xml"/><Relationship Id="rId25" Type="http://schemas.openxmlformats.org/officeDocument/2006/relationships/image" Target="../media/image27.png"/><Relationship Id="rId33" Type="http://schemas.openxmlformats.org/officeDocument/2006/relationships/image" Target="../media/image39.png"/><Relationship Id="rId2" Type="http://schemas.openxmlformats.org/officeDocument/2006/relationships/tags" Target="../tags/tag516.xml"/><Relationship Id="rId16" Type="http://schemas.openxmlformats.org/officeDocument/2006/relationships/tags" Target="../tags/tag530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9.png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tags" Target="../tags/tag525.xml"/><Relationship Id="rId24" Type="http://schemas.openxmlformats.org/officeDocument/2006/relationships/image" Target="../media/image26.png"/><Relationship Id="rId32" Type="http://schemas.openxmlformats.org/officeDocument/2006/relationships/image" Target="../media/image35.png"/><Relationship Id="rId5" Type="http://schemas.openxmlformats.org/officeDocument/2006/relationships/tags" Target="../tags/tag519.xml"/><Relationship Id="rId15" Type="http://schemas.openxmlformats.org/officeDocument/2006/relationships/tags" Target="../tags/tag529.xml"/><Relationship Id="rId23" Type="http://schemas.openxmlformats.org/officeDocument/2006/relationships/image" Target="../media/image24.png"/><Relationship Id="rId28" Type="http://schemas.openxmlformats.org/officeDocument/2006/relationships/image" Target="../media/image22.png"/><Relationship Id="rId10" Type="http://schemas.openxmlformats.org/officeDocument/2006/relationships/tags" Target="../tags/tag524.xml"/><Relationship Id="rId19" Type="http://schemas.openxmlformats.org/officeDocument/2006/relationships/tags" Target="../tags/tag533.xml"/><Relationship Id="rId31" Type="http://schemas.openxmlformats.org/officeDocument/2006/relationships/image" Target="../media/image21.png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tags" Target="../tags/tag528.xml"/><Relationship Id="rId22" Type="http://schemas.openxmlformats.org/officeDocument/2006/relationships/image" Target="../media/image36.png"/><Relationship Id="rId27" Type="http://schemas.openxmlformats.org/officeDocument/2006/relationships/image" Target="../media/image520.png"/><Relationship Id="rId30" Type="http://schemas.openxmlformats.org/officeDocument/2006/relationships/image" Target="../media/image18.png"/><Relationship Id="rId8" Type="http://schemas.openxmlformats.org/officeDocument/2006/relationships/tags" Target="../tags/tag52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tags" Target="../tags/tag572.xml"/><Relationship Id="rId21" Type="http://schemas.openxmlformats.org/officeDocument/2006/relationships/tags" Target="../tags/tag554.xml"/><Relationship Id="rId34" Type="http://schemas.openxmlformats.org/officeDocument/2006/relationships/tags" Target="../tags/tag567.xml"/><Relationship Id="rId42" Type="http://schemas.openxmlformats.org/officeDocument/2006/relationships/tags" Target="../tags/tag575.xml"/><Relationship Id="rId47" Type="http://schemas.openxmlformats.org/officeDocument/2006/relationships/image" Target="../media/image40.png"/><Relationship Id="rId50" Type="http://schemas.openxmlformats.org/officeDocument/2006/relationships/image" Target="../media/image42.png"/><Relationship Id="rId55" Type="http://schemas.openxmlformats.org/officeDocument/2006/relationships/image" Target="../media/image47.png"/><Relationship Id="rId7" Type="http://schemas.openxmlformats.org/officeDocument/2006/relationships/tags" Target="../tags/tag540.xml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9" Type="http://schemas.openxmlformats.org/officeDocument/2006/relationships/tags" Target="../tags/tag562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tags" Target="../tags/tag565.xml"/><Relationship Id="rId37" Type="http://schemas.openxmlformats.org/officeDocument/2006/relationships/tags" Target="../tags/tag570.xml"/><Relationship Id="rId40" Type="http://schemas.openxmlformats.org/officeDocument/2006/relationships/tags" Target="../tags/tag573.xml"/><Relationship Id="rId45" Type="http://schemas.openxmlformats.org/officeDocument/2006/relationships/slideLayout" Target="../slideLayouts/slideLayout6.xml"/><Relationship Id="rId53" Type="http://schemas.openxmlformats.org/officeDocument/2006/relationships/image" Target="../media/image45.png"/><Relationship Id="rId5" Type="http://schemas.openxmlformats.org/officeDocument/2006/relationships/tags" Target="../tags/tag538.xml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tags" Target="../tags/tag564.xml"/><Relationship Id="rId44" Type="http://schemas.openxmlformats.org/officeDocument/2006/relationships/tags" Target="../tags/tag577.xml"/><Relationship Id="rId52" Type="http://schemas.openxmlformats.org/officeDocument/2006/relationships/image" Target="../media/image44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tags" Target="../tags/tag568.xml"/><Relationship Id="rId43" Type="http://schemas.openxmlformats.org/officeDocument/2006/relationships/tags" Target="../tags/tag576.xml"/><Relationship Id="rId48" Type="http://schemas.microsoft.com/office/2007/relationships/hdphoto" Target="../media/hdphoto8.wdp"/><Relationship Id="rId56" Type="http://schemas.openxmlformats.org/officeDocument/2006/relationships/image" Target="../media/image48.png"/><Relationship Id="rId8" Type="http://schemas.openxmlformats.org/officeDocument/2006/relationships/tags" Target="../tags/tag541.xml"/><Relationship Id="rId51" Type="http://schemas.openxmlformats.org/officeDocument/2006/relationships/image" Target="../media/image43.png"/><Relationship Id="rId3" Type="http://schemas.openxmlformats.org/officeDocument/2006/relationships/tags" Target="../tags/tag536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tags" Target="../tags/tag571.xml"/><Relationship Id="rId46" Type="http://schemas.openxmlformats.org/officeDocument/2006/relationships/notesSlide" Target="../notesSlides/notesSlide25.xml"/><Relationship Id="rId20" Type="http://schemas.openxmlformats.org/officeDocument/2006/relationships/tags" Target="../tags/tag553.xml"/><Relationship Id="rId41" Type="http://schemas.openxmlformats.org/officeDocument/2006/relationships/tags" Target="../tags/tag574.xml"/><Relationship Id="rId54" Type="http://schemas.openxmlformats.org/officeDocument/2006/relationships/image" Target="../media/image46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tags" Target="../tags/tag569.xml"/><Relationship Id="rId4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603.xml"/><Relationship Id="rId21" Type="http://schemas.openxmlformats.org/officeDocument/2006/relationships/tags" Target="../tags/tag598.xml"/><Relationship Id="rId42" Type="http://schemas.openxmlformats.org/officeDocument/2006/relationships/tags" Target="../tags/tag619.xml"/><Relationship Id="rId47" Type="http://schemas.openxmlformats.org/officeDocument/2006/relationships/tags" Target="../tags/tag624.xml"/><Relationship Id="rId63" Type="http://schemas.openxmlformats.org/officeDocument/2006/relationships/tags" Target="../tags/tag640.xml"/><Relationship Id="rId68" Type="http://schemas.microsoft.com/office/2007/relationships/hdphoto" Target="../media/hdphoto8.wdp"/><Relationship Id="rId16" Type="http://schemas.openxmlformats.org/officeDocument/2006/relationships/tags" Target="../tags/tag593.xml"/><Relationship Id="rId11" Type="http://schemas.openxmlformats.org/officeDocument/2006/relationships/tags" Target="../tags/tag588.xml"/><Relationship Id="rId32" Type="http://schemas.openxmlformats.org/officeDocument/2006/relationships/tags" Target="../tags/tag609.xml"/><Relationship Id="rId37" Type="http://schemas.openxmlformats.org/officeDocument/2006/relationships/tags" Target="../tags/tag614.xml"/><Relationship Id="rId53" Type="http://schemas.openxmlformats.org/officeDocument/2006/relationships/tags" Target="../tags/tag630.xml"/><Relationship Id="rId58" Type="http://schemas.openxmlformats.org/officeDocument/2006/relationships/tags" Target="../tags/tag635.xml"/><Relationship Id="rId74" Type="http://schemas.openxmlformats.org/officeDocument/2006/relationships/image" Target="../media/image50.png"/><Relationship Id="rId79" Type="http://schemas.openxmlformats.org/officeDocument/2006/relationships/image" Target="../media/image48.png"/><Relationship Id="rId5" Type="http://schemas.openxmlformats.org/officeDocument/2006/relationships/tags" Target="../tags/tag582.xml"/><Relationship Id="rId61" Type="http://schemas.openxmlformats.org/officeDocument/2006/relationships/tags" Target="../tags/tag638.xml"/><Relationship Id="rId82" Type="http://schemas.openxmlformats.org/officeDocument/2006/relationships/image" Target="../media/image53.png"/><Relationship Id="rId19" Type="http://schemas.openxmlformats.org/officeDocument/2006/relationships/tags" Target="../tags/tag596.xml"/><Relationship Id="rId14" Type="http://schemas.openxmlformats.org/officeDocument/2006/relationships/tags" Target="../tags/tag591.xml"/><Relationship Id="rId22" Type="http://schemas.openxmlformats.org/officeDocument/2006/relationships/tags" Target="../tags/tag599.xml"/><Relationship Id="rId27" Type="http://schemas.openxmlformats.org/officeDocument/2006/relationships/tags" Target="../tags/tag604.xml"/><Relationship Id="rId30" Type="http://schemas.openxmlformats.org/officeDocument/2006/relationships/tags" Target="../tags/tag607.xml"/><Relationship Id="rId35" Type="http://schemas.openxmlformats.org/officeDocument/2006/relationships/tags" Target="../tags/tag612.xml"/><Relationship Id="rId43" Type="http://schemas.openxmlformats.org/officeDocument/2006/relationships/tags" Target="../tags/tag620.xml"/><Relationship Id="rId48" Type="http://schemas.openxmlformats.org/officeDocument/2006/relationships/tags" Target="../tags/tag625.xml"/><Relationship Id="rId56" Type="http://schemas.openxmlformats.org/officeDocument/2006/relationships/tags" Target="../tags/tag633.xml"/><Relationship Id="rId64" Type="http://schemas.openxmlformats.org/officeDocument/2006/relationships/tags" Target="../tags/tag641.xml"/><Relationship Id="rId69" Type="http://schemas.openxmlformats.org/officeDocument/2006/relationships/image" Target="../media/image41.png"/><Relationship Id="rId77" Type="http://schemas.openxmlformats.org/officeDocument/2006/relationships/image" Target="../media/image46.png"/><Relationship Id="rId8" Type="http://schemas.openxmlformats.org/officeDocument/2006/relationships/tags" Target="../tags/tag585.xml"/><Relationship Id="rId51" Type="http://schemas.openxmlformats.org/officeDocument/2006/relationships/tags" Target="../tags/tag628.xml"/><Relationship Id="rId72" Type="http://schemas.openxmlformats.org/officeDocument/2006/relationships/image" Target="../media/image44.png"/><Relationship Id="rId80" Type="http://schemas.openxmlformats.org/officeDocument/2006/relationships/image" Target="../media/image51.png"/><Relationship Id="rId3" Type="http://schemas.openxmlformats.org/officeDocument/2006/relationships/tags" Target="../tags/tag580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5" Type="http://schemas.openxmlformats.org/officeDocument/2006/relationships/tags" Target="../tags/tag602.xml"/><Relationship Id="rId33" Type="http://schemas.openxmlformats.org/officeDocument/2006/relationships/tags" Target="../tags/tag610.xml"/><Relationship Id="rId38" Type="http://schemas.openxmlformats.org/officeDocument/2006/relationships/tags" Target="../tags/tag615.xml"/><Relationship Id="rId46" Type="http://schemas.openxmlformats.org/officeDocument/2006/relationships/tags" Target="../tags/tag623.xml"/><Relationship Id="rId59" Type="http://schemas.openxmlformats.org/officeDocument/2006/relationships/tags" Target="../tags/tag636.xml"/><Relationship Id="rId67" Type="http://schemas.openxmlformats.org/officeDocument/2006/relationships/image" Target="../media/image40.png"/><Relationship Id="rId20" Type="http://schemas.openxmlformats.org/officeDocument/2006/relationships/tags" Target="../tags/tag597.xml"/><Relationship Id="rId41" Type="http://schemas.openxmlformats.org/officeDocument/2006/relationships/tags" Target="../tags/tag618.xml"/><Relationship Id="rId54" Type="http://schemas.openxmlformats.org/officeDocument/2006/relationships/tags" Target="../tags/tag631.xml"/><Relationship Id="rId62" Type="http://schemas.openxmlformats.org/officeDocument/2006/relationships/tags" Target="../tags/tag639.xml"/><Relationship Id="rId70" Type="http://schemas.openxmlformats.org/officeDocument/2006/relationships/image" Target="../media/image49.png"/><Relationship Id="rId75" Type="http://schemas.openxmlformats.org/officeDocument/2006/relationships/image" Target="../media/image26.png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5" Type="http://schemas.openxmlformats.org/officeDocument/2006/relationships/tags" Target="../tags/tag592.xml"/><Relationship Id="rId23" Type="http://schemas.openxmlformats.org/officeDocument/2006/relationships/tags" Target="../tags/tag600.xml"/><Relationship Id="rId28" Type="http://schemas.openxmlformats.org/officeDocument/2006/relationships/tags" Target="../tags/tag605.xml"/><Relationship Id="rId36" Type="http://schemas.openxmlformats.org/officeDocument/2006/relationships/tags" Target="../tags/tag613.xml"/><Relationship Id="rId49" Type="http://schemas.openxmlformats.org/officeDocument/2006/relationships/tags" Target="../tags/tag626.xml"/><Relationship Id="rId57" Type="http://schemas.openxmlformats.org/officeDocument/2006/relationships/tags" Target="../tags/tag634.xml"/><Relationship Id="rId10" Type="http://schemas.openxmlformats.org/officeDocument/2006/relationships/tags" Target="../tags/tag587.xml"/><Relationship Id="rId31" Type="http://schemas.openxmlformats.org/officeDocument/2006/relationships/tags" Target="../tags/tag608.xml"/><Relationship Id="rId44" Type="http://schemas.openxmlformats.org/officeDocument/2006/relationships/tags" Target="../tags/tag621.xml"/><Relationship Id="rId52" Type="http://schemas.openxmlformats.org/officeDocument/2006/relationships/tags" Target="../tags/tag629.xml"/><Relationship Id="rId60" Type="http://schemas.openxmlformats.org/officeDocument/2006/relationships/tags" Target="../tags/tag637.xml"/><Relationship Id="rId65" Type="http://schemas.openxmlformats.org/officeDocument/2006/relationships/slideLayout" Target="../slideLayouts/slideLayout6.xml"/><Relationship Id="rId73" Type="http://schemas.openxmlformats.org/officeDocument/2006/relationships/image" Target="../media/image45.png"/><Relationship Id="rId78" Type="http://schemas.openxmlformats.org/officeDocument/2006/relationships/image" Target="../media/image47.png"/><Relationship Id="rId81" Type="http://schemas.openxmlformats.org/officeDocument/2006/relationships/image" Target="../media/image52.png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39" Type="http://schemas.openxmlformats.org/officeDocument/2006/relationships/tags" Target="../tags/tag616.xml"/><Relationship Id="rId34" Type="http://schemas.openxmlformats.org/officeDocument/2006/relationships/tags" Target="../tags/tag611.xml"/><Relationship Id="rId50" Type="http://schemas.openxmlformats.org/officeDocument/2006/relationships/tags" Target="../tags/tag627.xml"/><Relationship Id="rId55" Type="http://schemas.openxmlformats.org/officeDocument/2006/relationships/tags" Target="../tags/tag632.xml"/><Relationship Id="rId76" Type="http://schemas.openxmlformats.org/officeDocument/2006/relationships/image" Target="../media/image24.png"/><Relationship Id="rId7" Type="http://schemas.openxmlformats.org/officeDocument/2006/relationships/tags" Target="../tags/tag584.xml"/><Relationship Id="rId71" Type="http://schemas.openxmlformats.org/officeDocument/2006/relationships/image" Target="../media/image43.png"/><Relationship Id="rId2" Type="http://schemas.openxmlformats.org/officeDocument/2006/relationships/tags" Target="../tags/tag579.xml"/><Relationship Id="rId29" Type="http://schemas.openxmlformats.org/officeDocument/2006/relationships/tags" Target="../tags/tag606.xml"/><Relationship Id="rId24" Type="http://schemas.openxmlformats.org/officeDocument/2006/relationships/tags" Target="../tags/tag601.xml"/><Relationship Id="rId40" Type="http://schemas.openxmlformats.org/officeDocument/2006/relationships/tags" Target="../tags/tag617.xml"/><Relationship Id="rId45" Type="http://schemas.openxmlformats.org/officeDocument/2006/relationships/tags" Target="../tags/tag622.xml"/><Relationship Id="rId66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667.xml"/><Relationship Id="rId21" Type="http://schemas.openxmlformats.org/officeDocument/2006/relationships/tags" Target="../tags/tag662.xml"/><Relationship Id="rId42" Type="http://schemas.openxmlformats.org/officeDocument/2006/relationships/tags" Target="../tags/tag683.xml"/><Relationship Id="rId47" Type="http://schemas.openxmlformats.org/officeDocument/2006/relationships/tags" Target="../tags/tag688.xml"/><Relationship Id="rId63" Type="http://schemas.openxmlformats.org/officeDocument/2006/relationships/image" Target="../media/image40.png"/><Relationship Id="rId68" Type="http://schemas.openxmlformats.org/officeDocument/2006/relationships/image" Target="../media/image50.png"/><Relationship Id="rId84" Type="http://schemas.openxmlformats.org/officeDocument/2006/relationships/image" Target="../media/image58.png"/><Relationship Id="rId16" Type="http://schemas.openxmlformats.org/officeDocument/2006/relationships/tags" Target="../tags/tag657.xml"/><Relationship Id="rId11" Type="http://schemas.openxmlformats.org/officeDocument/2006/relationships/tags" Target="../tags/tag652.xml"/><Relationship Id="rId32" Type="http://schemas.openxmlformats.org/officeDocument/2006/relationships/tags" Target="../tags/tag673.xml"/><Relationship Id="rId37" Type="http://schemas.openxmlformats.org/officeDocument/2006/relationships/tags" Target="../tags/tag678.xml"/><Relationship Id="rId53" Type="http://schemas.openxmlformats.org/officeDocument/2006/relationships/tags" Target="../tags/tag694.xml"/><Relationship Id="rId58" Type="http://schemas.openxmlformats.org/officeDocument/2006/relationships/tags" Target="../tags/tag699.xml"/><Relationship Id="rId74" Type="http://schemas.openxmlformats.org/officeDocument/2006/relationships/image" Target="../media/image55.png"/><Relationship Id="rId79" Type="http://schemas.openxmlformats.org/officeDocument/2006/relationships/image" Target="../media/image48.png"/><Relationship Id="rId5" Type="http://schemas.openxmlformats.org/officeDocument/2006/relationships/tags" Target="../tags/tag646.xml"/><Relationship Id="rId19" Type="http://schemas.openxmlformats.org/officeDocument/2006/relationships/tags" Target="../tags/tag660.xml"/><Relationship Id="rId14" Type="http://schemas.openxmlformats.org/officeDocument/2006/relationships/tags" Target="../tags/tag655.xml"/><Relationship Id="rId22" Type="http://schemas.openxmlformats.org/officeDocument/2006/relationships/tags" Target="../tags/tag663.xml"/><Relationship Id="rId27" Type="http://schemas.openxmlformats.org/officeDocument/2006/relationships/tags" Target="../tags/tag668.xml"/><Relationship Id="rId30" Type="http://schemas.openxmlformats.org/officeDocument/2006/relationships/tags" Target="../tags/tag671.xml"/><Relationship Id="rId35" Type="http://schemas.openxmlformats.org/officeDocument/2006/relationships/tags" Target="../tags/tag676.xml"/><Relationship Id="rId43" Type="http://schemas.openxmlformats.org/officeDocument/2006/relationships/tags" Target="../tags/tag684.xml"/><Relationship Id="rId48" Type="http://schemas.openxmlformats.org/officeDocument/2006/relationships/tags" Target="../tags/tag689.xml"/><Relationship Id="rId56" Type="http://schemas.openxmlformats.org/officeDocument/2006/relationships/tags" Target="../tags/tag697.xml"/><Relationship Id="rId64" Type="http://schemas.microsoft.com/office/2007/relationships/hdphoto" Target="../media/hdphoto8.wdp"/><Relationship Id="rId69" Type="http://schemas.openxmlformats.org/officeDocument/2006/relationships/image" Target="../media/image26.png"/><Relationship Id="rId77" Type="http://schemas.openxmlformats.org/officeDocument/2006/relationships/image" Target="../media/image46.png"/><Relationship Id="rId8" Type="http://schemas.openxmlformats.org/officeDocument/2006/relationships/tags" Target="../tags/tag649.xml"/><Relationship Id="rId51" Type="http://schemas.openxmlformats.org/officeDocument/2006/relationships/tags" Target="../tags/tag692.xml"/><Relationship Id="rId72" Type="http://schemas.openxmlformats.org/officeDocument/2006/relationships/image" Target="../media/image29.png"/><Relationship Id="rId80" Type="http://schemas.openxmlformats.org/officeDocument/2006/relationships/image" Target="../media/image51.png"/><Relationship Id="rId85" Type="http://schemas.openxmlformats.org/officeDocument/2006/relationships/image" Target="../media/image59.png"/><Relationship Id="rId3" Type="http://schemas.openxmlformats.org/officeDocument/2006/relationships/tags" Target="../tags/tag644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tags" Target="../tags/tag666.xml"/><Relationship Id="rId33" Type="http://schemas.openxmlformats.org/officeDocument/2006/relationships/tags" Target="../tags/tag674.xml"/><Relationship Id="rId38" Type="http://schemas.openxmlformats.org/officeDocument/2006/relationships/tags" Target="../tags/tag679.xml"/><Relationship Id="rId46" Type="http://schemas.openxmlformats.org/officeDocument/2006/relationships/tags" Target="../tags/tag687.xml"/><Relationship Id="rId59" Type="http://schemas.openxmlformats.org/officeDocument/2006/relationships/tags" Target="../tags/tag700.xml"/><Relationship Id="rId67" Type="http://schemas.openxmlformats.org/officeDocument/2006/relationships/image" Target="../media/image45.png"/><Relationship Id="rId20" Type="http://schemas.openxmlformats.org/officeDocument/2006/relationships/tags" Target="../tags/tag661.xml"/><Relationship Id="rId41" Type="http://schemas.openxmlformats.org/officeDocument/2006/relationships/tags" Target="../tags/tag682.xml"/><Relationship Id="rId54" Type="http://schemas.openxmlformats.org/officeDocument/2006/relationships/tags" Target="../tags/tag695.xml"/><Relationship Id="rId62" Type="http://schemas.openxmlformats.org/officeDocument/2006/relationships/notesSlide" Target="../notesSlides/notesSlide27.xml"/><Relationship Id="rId70" Type="http://schemas.openxmlformats.org/officeDocument/2006/relationships/image" Target="../media/image24.png"/><Relationship Id="rId75" Type="http://schemas.openxmlformats.org/officeDocument/2006/relationships/image" Target="../media/image56.png"/><Relationship Id="rId83" Type="http://schemas.openxmlformats.org/officeDocument/2006/relationships/image" Target="../media/image41.png"/><Relationship Id="rId88" Type="http://schemas.openxmlformats.org/officeDocument/2006/relationships/image" Target="../media/image62.png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5" Type="http://schemas.openxmlformats.org/officeDocument/2006/relationships/tags" Target="../tags/tag656.xml"/><Relationship Id="rId23" Type="http://schemas.openxmlformats.org/officeDocument/2006/relationships/tags" Target="../tags/tag664.xml"/><Relationship Id="rId28" Type="http://schemas.openxmlformats.org/officeDocument/2006/relationships/tags" Target="../tags/tag669.xml"/><Relationship Id="rId36" Type="http://schemas.openxmlformats.org/officeDocument/2006/relationships/tags" Target="../tags/tag677.xml"/><Relationship Id="rId49" Type="http://schemas.openxmlformats.org/officeDocument/2006/relationships/tags" Target="../tags/tag690.xml"/><Relationship Id="rId57" Type="http://schemas.openxmlformats.org/officeDocument/2006/relationships/tags" Target="../tags/tag698.xml"/><Relationship Id="rId10" Type="http://schemas.openxmlformats.org/officeDocument/2006/relationships/tags" Target="../tags/tag651.xml"/><Relationship Id="rId31" Type="http://schemas.openxmlformats.org/officeDocument/2006/relationships/tags" Target="../tags/tag672.xml"/><Relationship Id="rId44" Type="http://schemas.openxmlformats.org/officeDocument/2006/relationships/tags" Target="../tags/tag685.xml"/><Relationship Id="rId52" Type="http://schemas.openxmlformats.org/officeDocument/2006/relationships/tags" Target="../tags/tag693.xml"/><Relationship Id="rId60" Type="http://schemas.openxmlformats.org/officeDocument/2006/relationships/tags" Target="../tags/tag701.xml"/><Relationship Id="rId65" Type="http://schemas.openxmlformats.org/officeDocument/2006/relationships/image" Target="../media/image43.png"/><Relationship Id="rId73" Type="http://schemas.openxmlformats.org/officeDocument/2006/relationships/image" Target="../media/image27.png"/><Relationship Id="rId78" Type="http://schemas.openxmlformats.org/officeDocument/2006/relationships/image" Target="../media/image47.png"/><Relationship Id="rId81" Type="http://schemas.openxmlformats.org/officeDocument/2006/relationships/image" Target="../media/image52.png"/><Relationship Id="rId86" Type="http://schemas.openxmlformats.org/officeDocument/2006/relationships/image" Target="../media/image60.png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3" Type="http://schemas.openxmlformats.org/officeDocument/2006/relationships/tags" Target="../tags/tag654.xml"/><Relationship Id="rId18" Type="http://schemas.openxmlformats.org/officeDocument/2006/relationships/tags" Target="../tags/tag659.xml"/><Relationship Id="rId39" Type="http://schemas.openxmlformats.org/officeDocument/2006/relationships/tags" Target="../tags/tag680.xml"/><Relationship Id="rId34" Type="http://schemas.openxmlformats.org/officeDocument/2006/relationships/tags" Target="../tags/tag675.xml"/><Relationship Id="rId50" Type="http://schemas.openxmlformats.org/officeDocument/2006/relationships/tags" Target="../tags/tag691.xml"/><Relationship Id="rId55" Type="http://schemas.openxmlformats.org/officeDocument/2006/relationships/tags" Target="../tags/tag696.xml"/><Relationship Id="rId76" Type="http://schemas.openxmlformats.org/officeDocument/2006/relationships/image" Target="../media/image57.png"/><Relationship Id="rId7" Type="http://schemas.openxmlformats.org/officeDocument/2006/relationships/tags" Target="../tags/tag648.xml"/><Relationship Id="rId71" Type="http://schemas.openxmlformats.org/officeDocument/2006/relationships/image" Target="../media/image54.png"/><Relationship Id="rId2" Type="http://schemas.openxmlformats.org/officeDocument/2006/relationships/tags" Target="../tags/tag643.xml"/><Relationship Id="rId29" Type="http://schemas.openxmlformats.org/officeDocument/2006/relationships/tags" Target="../tags/tag670.xml"/><Relationship Id="rId24" Type="http://schemas.openxmlformats.org/officeDocument/2006/relationships/tags" Target="../tags/tag665.xml"/><Relationship Id="rId40" Type="http://schemas.openxmlformats.org/officeDocument/2006/relationships/tags" Target="../tags/tag681.xml"/><Relationship Id="rId45" Type="http://schemas.openxmlformats.org/officeDocument/2006/relationships/tags" Target="../tags/tag686.xml"/><Relationship Id="rId66" Type="http://schemas.openxmlformats.org/officeDocument/2006/relationships/image" Target="../media/image44.png"/><Relationship Id="rId87" Type="http://schemas.openxmlformats.org/officeDocument/2006/relationships/image" Target="../media/image61.png"/><Relationship Id="rId61" Type="http://schemas.openxmlformats.org/officeDocument/2006/relationships/slideLayout" Target="../slideLayouts/slideLayout6.xml"/><Relationship Id="rId82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727.xml"/><Relationship Id="rId21" Type="http://schemas.openxmlformats.org/officeDocument/2006/relationships/tags" Target="../tags/tag722.xml"/><Relationship Id="rId42" Type="http://schemas.openxmlformats.org/officeDocument/2006/relationships/tags" Target="../tags/tag743.xml"/><Relationship Id="rId47" Type="http://schemas.openxmlformats.org/officeDocument/2006/relationships/tags" Target="../tags/tag748.xml"/><Relationship Id="rId63" Type="http://schemas.openxmlformats.org/officeDocument/2006/relationships/image" Target="../media/image40.png"/><Relationship Id="rId68" Type="http://schemas.openxmlformats.org/officeDocument/2006/relationships/image" Target="../media/image50.png"/><Relationship Id="rId84" Type="http://schemas.openxmlformats.org/officeDocument/2006/relationships/image" Target="../media/image58.png"/><Relationship Id="rId16" Type="http://schemas.openxmlformats.org/officeDocument/2006/relationships/tags" Target="../tags/tag717.xml"/><Relationship Id="rId11" Type="http://schemas.openxmlformats.org/officeDocument/2006/relationships/tags" Target="../tags/tag712.xml"/><Relationship Id="rId32" Type="http://schemas.openxmlformats.org/officeDocument/2006/relationships/tags" Target="../tags/tag733.xml"/><Relationship Id="rId37" Type="http://schemas.openxmlformats.org/officeDocument/2006/relationships/tags" Target="../tags/tag738.xml"/><Relationship Id="rId53" Type="http://schemas.openxmlformats.org/officeDocument/2006/relationships/tags" Target="../tags/tag754.xml"/><Relationship Id="rId58" Type="http://schemas.openxmlformats.org/officeDocument/2006/relationships/tags" Target="../tags/tag759.xml"/><Relationship Id="rId74" Type="http://schemas.openxmlformats.org/officeDocument/2006/relationships/image" Target="../media/image55.png"/><Relationship Id="rId79" Type="http://schemas.openxmlformats.org/officeDocument/2006/relationships/image" Target="../media/image48.png"/><Relationship Id="rId5" Type="http://schemas.openxmlformats.org/officeDocument/2006/relationships/tags" Target="../tags/tag706.xml"/><Relationship Id="rId19" Type="http://schemas.openxmlformats.org/officeDocument/2006/relationships/tags" Target="../tags/tag720.xml"/><Relationship Id="rId14" Type="http://schemas.openxmlformats.org/officeDocument/2006/relationships/tags" Target="../tags/tag715.xml"/><Relationship Id="rId22" Type="http://schemas.openxmlformats.org/officeDocument/2006/relationships/tags" Target="../tags/tag723.xml"/><Relationship Id="rId27" Type="http://schemas.openxmlformats.org/officeDocument/2006/relationships/tags" Target="../tags/tag728.xml"/><Relationship Id="rId30" Type="http://schemas.openxmlformats.org/officeDocument/2006/relationships/tags" Target="../tags/tag731.xml"/><Relationship Id="rId35" Type="http://schemas.openxmlformats.org/officeDocument/2006/relationships/tags" Target="../tags/tag736.xml"/><Relationship Id="rId43" Type="http://schemas.openxmlformats.org/officeDocument/2006/relationships/tags" Target="../tags/tag744.xml"/><Relationship Id="rId48" Type="http://schemas.openxmlformats.org/officeDocument/2006/relationships/tags" Target="../tags/tag749.xml"/><Relationship Id="rId56" Type="http://schemas.openxmlformats.org/officeDocument/2006/relationships/tags" Target="../tags/tag757.xml"/><Relationship Id="rId64" Type="http://schemas.microsoft.com/office/2007/relationships/hdphoto" Target="../media/hdphoto8.wdp"/><Relationship Id="rId69" Type="http://schemas.openxmlformats.org/officeDocument/2006/relationships/image" Target="../media/image26.png"/><Relationship Id="rId77" Type="http://schemas.openxmlformats.org/officeDocument/2006/relationships/image" Target="../media/image46.png"/><Relationship Id="rId8" Type="http://schemas.openxmlformats.org/officeDocument/2006/relationships/tags" Target="../tags/tag709.xml"/><Relationship Id="rId51" Type="http://schemas.openxmlformats.org/officeDocument/2006/relationships/tags" Target="../tags/tag752.xml"/><Relationship Id="rId72" Type="http://schemas.openxmlformats.org/officeDocument/2006/relationships/image" Target="../media/image29.png"/><Relationship Id="rId80" Type="http://schemas.openxmlformats.org/officeDocument/2006/relationships/image" Target="../media/image51.png"/><Relationship Id="rId85" Type="http://schemas.openxmlformats.org/officeDocument/2006/relationships/image" Target="../media/image59.png"/><Relationship Id="rId3" Type="http://schemas.openxmlformats.org/officeDocument/2006/relationships/tags" Target="../tags/tag704.xml"/><Relationship Id="rId12" Type="http://schemas.openxmlformats.org/officeDocument/2006/relationships/tags" Target="../tags/tag713.xml"/><Relationship Id="rId17" Type="http://schemas.openxmlformats.org/officeDocument/2006/relationships/tags" Target="../tags/tag718.xml"/><Relationship Id="rId25" Type="http://schemas.openxmlformats.org/officeDocument/2006/relationships/tags" Target="../tags/tag726.xml"/><Relationship Id="rId33" Type="http://schemas.openxmlformats.org/officeDocument/2006/relationships/tags" Target="../tags/tag734.xml"/><Relationship Id="rId38" Type="http://schemas.openxmlformats.org/officeDocument/2006/relationships/tags" Target="../tags/tag739.xml"/><Relationship Id="rId46" Type="http://schemas.openxmlformats.org/officeDocument/2006/relationships/tags" Target="../tags/tag747.xml"/><Relationship Id="rId59" Type="http://schemas.openxmlformats.org/officeDocument/2006/relationships/tags" Target="../tags/tag760.xml"/><Relationship Id="rId67" Type="http://schemas.openxmlformats.org/officeDocument/2006/relationships/image" Target="../media/image45.png"/><Relationship Id="rId20" Type="http://schemas.openxmlformats.org/officeDocument/2006/relationships/tags" Target="../tags/tag721.xml"/><Relationship Id="rId41" Type="http://schemas.openxmlformats.org/officeDocument/2006/relationships/tags" Target="../tags/tag742.xml"/><Relationship Id="rId54" Type="http://schemas.openxmlformats.org/officeDocument/2006/relationships/tags" Target="../tags/tag755.xml"/><Relationship Id="rId62" Type="http://schemas.openxmlformats.org/officeDocument/2006/relationships/notesSlide" Target="../notesSlides/notesSlide28.xml"/><Relationship Id="rId70" Type="http://schemas.openxmlformats.org/officeDocument/2006/relationships/image" Target="../media/image24.png"/><Relationship Id="rId75" Type="http://schemas.openxmlformats.org/officeDocument/2006/relationships/image" Target="../media/image56.png"/><Relationship Id="rId83" Type="http://schemas.openxmlformats.org/officeDocument/2006/relationships/image" Target="../media/image41.png"/><Relationship Id="rId1" Type="http://schemas.openxmlformats.org/officeDocument/2006/relationships/tags" Target="../tags/tag702.xml"/><Relationship Id="rId6" Type="http://schemas.openxmlformats.org/officeDocument/2006/relationships/tags" Target="../tags/tag707.xml"/><Relationship Id="rId15" Type="http://schemas.openxmlformats.org/officeDocument/2006/relationships/tags" Target="../tags/tag716.xml"/><Relationship Id="rId23" Type="http://schemas.openxmlformats.org/officeDocument/2006/relationships/tags" Target="../tags/tag724.xml"/><Relationship Id="rId28" Type="http://schemas.openxmlformats.org/officeDocument/2006/relationships/tags" Target="../tags/tag729.xml"/><Relationship Id="rId36" Type="http://schemas.openxmlformats.org/officeDocument/2006/relationships/tags" Target="../tags/tag737.xml"/><Relationship Id="rId49" Type="http://schemas.openxmlformats.org/officeDocument/2006/relationships/tags" Target="../tags/tag750.xml"/><Relationship Id="rId57" Type="http://schemas.openxmlformats.org/officeDocument/2006/relationships/tags" Target="../tags/tag758.xml"/><Relationship Id="rId10" Type="http://schemas.openxmlformats.org/officeDocument/2006/relationships/tags" Target="../tags/tag711.xml"/><Relationship Id="rId31" Type="http://schemas.openxmlformats.org/officeDocument/2006/relationships/tags" Target="../tags/tag732.xml"/><Relationship Id="rId44" Type="http://schemas.openxmlformats.org/officeDocument/2006/relationships/tags" Target="../tags/tag745.xml"/><Relationship Id="rId52" Type="http://schemas.openxmlformats.org/officeDocument/2006/relationships/tags" Target="../tags/tag753.xml"/><Relationship Id="rId60" Type="http://schemas.openxmlformats.org/officeDocument/2006/relationships/tags" Target="../tags/tag761.xml"/><Relationship Id="rId65" Type="http://schemas.openxmlformats.org/officeDocument/2006/relationships/image" Target="../media/image43.png"/><Relationship Id="rId73" Type="http://schemas.openxmlformats.org/officeDocument/2006/relationships/image" Target="../media/image27.png"/><Relationship Id="rId78" Type="http://schemas.openxmlformats.org/officeDocument/2006/relationships/image" Target="../media/image47.png"/><Relationship Id="rId81" Type="http://schemas.openxmlformats.org/officeDocument/2006/relationships/image" Target="../media/image52.png"/><Relationship Id="rId86" Type="http://schemas.openxmlformats.org/officeDocument/2006/relationships/image" Target="../media/image60.png"/><Relationship Id="rId4" Type="http://schemas.openxmlformats.org/officeDocument/2006/relationships/tags" Target="../tags/tag705.xml"/><Relationship Id="rId9" Type="http://schemas.openxmlformats.org/officeDocument/2006/relationships/tags" Target="../tags/tag710.xml"/><Relationship Id="rId13" Type="http://schemas.openxmlformats.org/officeDocument/2006/relationships/tags" Target="../tags/tag714.xml"/><Relationship Id="rId18" Type="http://schemas.openxmlformats.org/officeDocument/2006/relationships/tags" Target="../tags/tag719.xml"/><Relationship Id="rId39" Type="http://schemas.openxmlformats.org/officeDocument/2006/relationships/tags" Target="../tags/tag740.xml"/><Relationship Id="rId34" Type="http://schemas.openxmlformats.org/officeDocument/2006/relationships/tags" Target="../tags/tag735.xml"/><Relationship Id="rId50" Type="http://schemas.openxmlformats.org/officeDocument/2006/relationships/tags" Target="../tags/tag751.xml"/><Relationship Id="rId55" Type="http://schemas.openxmlformats.org/officeDocument/2006/relationships/tags" Target="../tags/tag756.xml"/><Relationship Id="rId76" Type="http://schemas.openxmlformats.org/officeDocument/2006/relationships/image" Target="../media/image57.png"/><Relationship Id="rId7" Type="http://schemas.openxmlformats.org/officeDocument/2006/relationships/tags" Target="../tags/tag708.xml"/><Relationship Id="rId71" Type="http://schemas.openxmlformats.org/officeDocument/2006/relationships/image" Target="../media/image54.png"/><Relationship Id="rId2" Type="http://schemas.openxmlformats.org/officeDocument/2006/relationships/tags" Target="../tags/tag703.xml"/><Relationship Id="rId29" Type="http://schemas.openxmlformats.org/officeDocument/2006/relationships/tags" Target="../tags/tag730.xml"/><Relationship Id="rId24" Type="http://schemas.openxmlformats.org/officeDocument/2006/relationships/tags" Target="../tags/tag725.xml"/><Relationship Id="rId40" Type="http://schemas.openxmlformats.org/officeDocument/2006/relationships/tags" Target="../tags/tag741.xml"/><Relationship Id="rId45" Type="http://schemas.openxmlformats.org/officeDocument/2006/relationships/tags" Target="../tags/tag746.xml"/><Relationship Id="rId66" Type="http://schemas.openxmlformats.org/officeDocument/2006/relationships/image" Target="../media/image44.png"/><Relationship Id="rId87" Type="http://schemas.openxmlformats.org/officeDocument/2006/relationships/image" Target="../media/image61.png"/><Relationship Id="rId61" Type="http://schemas.openxmlformats.org/officeDocument/2006/relationships/slideLayout" Target="../slideLayouts/slideLayout6.xml"/><Relationship Id="rId82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tags" Target="../tags/tag787.xml"/><Relationship Id="rId39" Type="http://schemas.openxmlformats.org/officeDocument/2006/relationships/tags" Target="../tags/tag800.xml"/><Relationship Id="rId21" Type="http://schemas.openxmlformats.org/officeDocument/2006/relationships/tags" Target="../tags/tag782.xml"/><Relationship Id="rId34" Type="http://schemas.openxmlformats.org/officeDocument/2006/relationships/tags" Target="../tags/tag795.xml"/><Relationship Id="rId42" Type="http://schemas.openxmlformats.org/officeDocument/2006/relationships/tags" Target="../tags/tag803.xml"/><Relationship Id="rId47" Type="http://schemas.openxmlformats.org/officeDocument/2006/relationships/tags" Target="../tags/tag808.xml"/><Relationship Id="rId50" Type="http://schemas.openxmlformats.org/officeDocument/2006/relationships/image" Target="../media/image620.png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9" Type="http://schemas.openxmlformats.org/officeDocument/2006/relationships/tags" Target="../tags/tag790.xml"/><Relationship Id="rId11" Type="http://schemas.openxmlformats.org/officeDocument/2006/relationships/tags" Target="../tags/tag772.xml"/><Relationship Id="rId24" Type="http://schemas.openxmlformats.org/officeDocument/2006/relationships/tags" Target="../tags/tag785.xml"/><Relationship Id="rId32" Type="http://schemas.openxmlformats.org/officeDocument/2006/relationships/tags" Target="../tags/tag793.xml"/><Relationship Id="rId37" Type="http://schemas.openxmlformats.org/officeDocument/2006/relationships/tags" Target="../tags/tag798.xml"/><Relationship Id="rId40" Type="http://schemas.openxmlformats.org/officeDocument/2006/relationships/tags" Target="../tags/tag801.xml"/><Relationship Id="rId45" Type="http://schemas.openxmlformats.org/officeDocument/2006/relationships/tags" Target="../tags/tag806.xml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tags" Target="../tags/tag784.xml"/><Relationship Id="rId28" Type="http://schemas.openxmlformats.org/officeDocument/2006/relationships/tags" Target="../tags/tag789.xml"/><Relationship Id="rId36" Type="http://schemas.openxmlformats.org/officeDocument/2006/relationships/tags" Target="../tags/tag797.xml"/><Relationship Id="rId49" Type="http://schemas.openxmlformats.org/officeDocument/2006/relationships/notesSlide" Target="../notesSlides/notesSlide29.xml"/><Relationship Id="rId10" Type="http://schemas.openxmlformats.org/officeDocument/2006/relationships/tags" Target="../tags/tag771.xml"/><Relationship Id="rId19" Type="http://schemas.openxmlformats.org/officeDocument/2006/relationships/tags" Target="../tags/tag780.xml"/><Relationship Id="rId31" Type="http://schemas.openxmlformats.org/officeDocument/2006/relationships/tags" Target="../tags/tag792.xml"/><Relationship Id="rId44" Type="http://schemas.openxmlformats.org/officeDocument/2006/relationships/tags" Target="../tags/tag805.xml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tags" Target="../tags/tag783.xml"/><Relationship Id="rId27" Type="http://schemas.openxmlformats.org/officeDocument/2006/relationships/tags" Target="../tags/tag788.xml"/><Relationship Id="rId30" Type="http://schemas.openxmlformats.org/officeDocument/2006/relationships/tags" Target="../tags/tag791.xml"/><Relationship Id="rId35" Type="http://schemas.openxmlformats.org/officeDocument/2006/relationships/tags" Target="../tags/tag796.xml"/><Relationship Id="rId43" Type="http://schemas.openxmlformats.org/officeDocument/2006/relationships/tags" Target="../tags/tag804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769.xml"/><Relationship Id="rId3" Type="http://schemas.openxmlformats.org/officeDocument/2006/relationships/tags" Target="../tags/tag764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tags" Target="../tags/tag786.xml"/><Relationship Id="rId33" Type="http://schemas.openxmlformats.org/officeDocument/2006/relationships/tags" Target="../tags/tag794.xml"/><Relationship Id="rId38" Type="http://schemas.openxmlformats.org/officeDocument/2006/relationships/tags" Target="../tags/tag799.xml"/><Relationship Id="rId46" Type="http://schemas.openxmlformats.org/officeDocument/2006/relationships/tags" Target="../tags/tag807.xml"/><Relationship Id="rId20" Type="http://schemas.openxmlformats.org/officeDocument/2006/relationships/tags" Target="../tags/tag781.xml"/><Relationship Id="rId41" Type="http://schemas.openxmlformats.org/officeDocument/2006/relationships/tags" Target="../tags/tag802.xml"/><Relationship Id="rId1" Type="http://schemas.openxmlformats.org/officeDocument/2006/relationships/tags" Target="../tags/tag762.xml"/><Relationship Id="rId6" Type="http://schemas.openxmlformats.org/officeDocument/2006/relationships/tags" Target="../tags/tag76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16.xml"/><Relationship Id="rId13" Type="http://schemas.openxmlformats.org/officeDocument/2006/relationships/tags" Target="../tags/tag821.xml"/><Relationship Id="rId18" Type="http://schemas.openxmlformats.org/officeDocument/2006/relationships/tags" Target="../tags/tag826.xml"/><Relationship Id="rId3" Type="http://schemas.openxmlformats.org/officeDocument/2006/relationships/tags" Target="../tags/tag811.xml"/><Relationship Id="rId21" Type="http://schemas.openxmlformats.org/officeDocument/2006/relationships/image" Target="../media/image63.png"/><Relationship Id="rId7" Type="http://schemas.openxmlformats.org/officeDocument/2006/relationships/tags" Target="../tags/tag815.xml"/><Relationship Id="rId12" Type="http://schemas.openxmlformats.org/officeDocument/2006/relationships/tags" Target="../tags/tag820.xml"/><Relationship Id="rId17" Type="http://schemas.openxmlformats.org/officeDocument/2006/relationships/tags" Target="../tags/tag825.xml"/><Relationship Id="rId25" Type="http://schemas.openxmlformats.org/officeDocument/2006/relationships/image" Target="../media/image64.png"/><Relationship Id="rId2" Type="http://schemas.openxmlformats.org/officeDocument/2006/relationships/tags" Target="../tags/tag810.xml"/><Relationship Id="rId16" Type="http://schemas.openxmlformats.org/officeDocument/2006/relationships/tags" Target="../tags/tag824.xml"/><Relationship Id="rId20" Type="http://schemas.openxmlformats.org/officeDocument/2006/relationships/notesSlide" Target="../notesSlides/notesSlide33.xml"/><Relationship Id="rId1" Type="http://schemas.openxmlformats.org/officeDocument/2006/relationships/tags" Target="../tags/tag809.xml"/><Relationship Id="rId6" Type="http://schemas.openxmlformats.org/officeDocument/2006/relationships/tags" Target="../tags/tag814.xml"/><Relationship Id="rId11" Type="http://schemas.openxmlformats.org/officeDocument/2006/relationships/tags" Target="../tags/tag819.xml"/><Relationship Id="rId24" Type="http://schemas.openxmlformats.org/officeDocument/2006/relationships/image" Target="../media/image66.png"/><Relationship Id="rId5" Type="http://schemas.openxmlformats.org/officeDocument/2006/relationships/tags" Target="../tags/tag813.xml"/><Relationship Id="rId15" Type="http://schemas.openxmlformats.org/officeDocument/2006/relationships/tags" Target="../tags/tag823.xml"/><Relationship Id="rId23" Type="http://schemas.microsoft.com/office/2007/relationships/hdphoto" Target="../media/hdphoto9.wdp"/><Relationship Id="rId10" Type="http://schemas.openxmlformats.org/officeDocument/2006/relationships/tags" Target="../tags/tag81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812.xml"/><Relationship Id="rId9" Type="http://schemas.openxmlformats.org/officeDocument/2006/relationships/tags" Target="../tags/tag817.xml"/><Relationship Id="rId14" Type="http://schemas.openxmlformats.org/officeDocument/2006/relationships/tags" Target="../tags/tag822.xml"/><Relationship Id="rId22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34.xml"/><Relationship Id="rId13" Type="http://schemas.openxmlformats.org/officeDocument/2006/relationships/tags" Target="../tags/tag839.xml"/><Relationship Id="rId18" Type="http://schemas.openxmlformats.org/officeDocument/2006/relationships/chart" Target="../charts/chart1.xml"/><Relationship Id="rId3" Type="http://schemas.openxmlformats.org/officeDocument/2006/relationships/tags" Target="../tags/tag829.xml"/><Relationship Id="rId7" Type="http://schemas.openxmlformats.org/officeDocument/2006/relationships/tags" Target="../tags/tag833.xml"/><Relationship Id="rId12" Type="http://schemas.openxmlformats.org/officeDocument/2006/relationships/tags" Target="../tags/tag838.xml"/><Relationship Id="rId17" Type="http://schemas.openxmlformats.org/officeDocument/2006/relationships/notesSlide" Target="../notesSlides/notesSlide34.xml"/><Relationship Id="rId2" Type="http://schemas.openxmlformats.org/officeDocument/2006/relationships/tags" Target="../tags/tag828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5" Type="http://schemas.openxmlformats.org/officeDocument/2006/relationships/tags" Target="../tags/tag831.xml"/><Relationship Id="rId15" Type="http://schemas.openxmlformats.org/officeDocument/2006/relationships/tags" Target="../tags/tag841.xml"/><Relationship Id="rId10" Type="http://schemas.openxmlformats.org/officeDocument/2006/relationships/tags" Target="../tags/tag836.xml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tags" Target="../tags/tag84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854.xml"/><Relationship Id="rId18" Type="http://schemas.openxmlformats.org/officeDocument/2006/relationships/tags" Target="../tags/tag859.xml"/><Relationship Id="rId26" Type="http://schemas.openxmlformats.org/officeDocument/2006/relationships/tags" Target="../tags/tag867.xml"/><Relationship Id="rId39" Type="http://schemas.openxmlformats.org/officeDocument/2006/relationships/tags" Target="../tags/tag880.xml"/><Relationship Id="rId21" Type="http://schemas.openxmlformats.org/officeDocument/2006/relationships/tags" Target="../tags/tag862.xml"/><Relationship Id="rId34" Type="http://schemas.openxmlformats.org/officeDocument/2006/relationships/tags" Target="../tags/tag875.xml"/><Relationship Id="rId42" Type="http://schemas.openxmlformats.org/officeDocument/2006/relationships/tags" Target="../tags/tag883.xml"/><Relationship Id="rId47" Type="http://schemas.openxmlformats.org/officeDocument/2006/relationships/slideLayout" Target="../slideLayouts/slideLayout6.xml"/><Relationship Id="rId50" Type="http://schemas.openxmlformats.org/officeDocument/2006/relationships/chart" Target="../charts/chart2.xml"/><Relationship Id="rId7" Type="http://schemas.openxmlformats.org/officeDocument/2006/relationships/tags" Target="../tags/tag848.xml"/><Relationship Id="rId2" Type="http://schemas.openxmlformats.org/officeDocument/2006/relationships/tags" Target="../tags/tag843.xml"/><Relationship Id="rId16" Type="http://schemas.openxmlformats.org/officeDocument/2006/relationships/tags" Target="../tags/tag857.xml"/><Relationship Id="rId29" Type="http://schemas.openxmlformats.org/officeDocument/2006/relationships/tags" Target="../tags/tag870.xml"/><Relationship Id="rId11" Type="http://schemas.openxmlformats.org/officeDocument/2006/relationships/tags" Target="../tags/tag852.xml"/><Relationship Id="rId24" Type="http://schemas.openxmlformats.org/officeDocument/2006/relationships/tags" Target="../tags/tag865.xml"/><Relationship Id="rId32" Type="http://schemas.openxmlformats.org/officeDocument/2006/relationships/tags" Target="../tags/tag873.xml"/><Relationship Id="rId37" Type="http://schemas.openxmlformats.org/officeDocument/2006/relationships/tags" Target="../tags/tag878.xml"/><Relationship Id="rId40" Type="http://schemas.openxmlformats.org/officeDocument/2006/relationships/tags" Target="../tags/tag881.xml"/><Relationship Id="rId45" Type="http://schemas.openxmlformats.org/officeDocument/2006/relationships/tags" Target="../tags/tag886.xml"/><Relationship Id="rId5" Type="http://schemas.openxmlformats.org/officeDocument/2006/relationships/tags" Target="../tags/tag846.xml"/><Relationship Id="rId15" Type="http://schemas.openxmlformats.org/officeDocument/2006/relationships/tags" Target="../tags/tag856.xml"/><Relationship Id="rId23" Type="http://schemas.openxmlformats.org/officeDocument/2006/relationships/tags" Target="../tags/tag864.xml"/><Relationship Id="rId28" Type="http://schemas.openxmlformats.org/officeDocument/2006/relationships/tags" Target="../tags/tag869.xml"/><Relationship Id="rId36" Type="http://schemas.openxmlformats.org/officeDocument/2006/relationships/tags" Target="../tags/tag877.xml"/><Relationship Id="rId49" Type="http://schemas.openxmlformats.org/officeDocument/2006/relationships/chart" Target="../charts/chart2.xml"/><Relationship Id="rId10" Type="http://schemas.openxmlformats.org/officeDocument/2006/relationships/tags" Target="../tags/tag851.xml"/><Relationship Id="rId19" Type="http://schemas.openxmlformats.org/officeDocument/2006/relationships/tags" Target="../tags/tag860.xml"/><Relationship Id="rId31" Type="http://schemas.openxmlformats.org/officeDocument/2006/relationships/tags" Target="../tags/tag872.xml"/><Relationship Id="rId44" Type="http://schemas.openxmlformats.org/officeDocument/2006/relationships/tags" Target="../tags/tag885.xml"/><Relationship Id="rId371" Type="http://schemas.openxmlformats.org/officeDocument/2006/relationships/image" Target="../media/image790.png"/><Relationship Id="rId4" Type="http://schemas.openxmlformats.org/officeDocument/2006/relationships/tags" Target="../tags/tag845.xml"/><Relationship Id="rId9" Type="http://schemas.openxmlformats.org/officeDocument/2006/relationships/tags" Target="../tags/tag850.xml"/><Relationship Id="rId14" Type="http://schemas.openxmlformats.org/officeDocument/2006/relationships/tags" Target="../tags/tag855.xml"/><Relationship Id="rId22" Type="http://schemas.openxmlformats.org/officeDocument/2006/relationships/tags" Target="../tags/tag863.xml"/><Relationship Id="rId27" Type="http://schemas.openxmlformats.org/officeDocument/2006/relationships/tags" Target="../tags/tag868.xml"/><Relationship Id="rId30" Type="http://schemas.openxmlformats.org/officeDocument/2006/relationships/tags" Target="../tags/tag871.xml"/><Relationship Id="rId35" Type="http://schemas.openxmlformats.org/officeDocument/2006/relationships/tags" Target="../tags/tag876.xml"/><Relationship Id="rId43" Type="http://schemas.openxmlformats.org/officeDocument/2006/relationships/tags" Target="../tags/tag884.xml"/><Relationship Id="rId48" Type="http://schemas.openxmlformats.org/officeDocument/2006/relationships/notesSlide" Target="../notesSlides/notesSlide35.xml"/><Relationship Id="rId8" Type="http://schemas.openxmlformats.org/officeDocument/2006/relationships/tags" Target="../tags/tag849.xml"/><Relationship Id="rId370" Type="http://schemas.openxmlformats.org/officeDocument/2006/relationships/image" Target="../media/image780.png"/><Relationship Id="rId3" Type="http://schemas.openxmlformats.org/officeDocument/2006/relationships/tags" Target="../tags/tag844.xml"/><Relationship Id="rId12" Type="http://schemas.openxmlformats.org/officeDocument/2006/relationships/tags" Target="../tags/tag853.xml"/><Relationship Id="rId17" Type="http://schemas.openxmlformats.org/officeDocument/2006/relationships/tags" Target="../tags/tag858.xml"/><Relationship Id="rId25" Type="http://schemas.openxmlformats.org/officeDocument/2006/relationships/tags" Target="../tags/tag866.xml"/><Relationship Id="rId33" Type="http://schemas.openxmlformats.org/officeDocument/2006/relationships/tags" Target="../tags/tag874.xml"/><Relationship Id="rId38" Type="http://schemas.openxmlformats.org/officeDocument/2006/relationships/tags" Target="../tags/tag879.xml"/><Relationship Id="rId46" Type="http://schemas.openxmlformats.org/officeDocument/2006/relationships/tags" Target="../tags/tag887.xml"/><Relationship Id="rId20" Type="http://schemas.openxmlformats.org/officeDocument/2006/relationships/tags" Target="../tags/tag861.xml"/><Relationship Id="rId41" Type="http://schemas.openxmlformats.org/officeDocument/2006/relationships/tags" Target="../tags/tag882.xml"/><Relationship Id="rId1" Type="http://schemas.openxmlformats.org/officeDocument/2006/relationships/tags" Target="../tags/tag842.xml"/><Relationship Id="rId6" Type="http://schemas.openxmlformats.org/officeDocument/2006/relationships/tags" Target="../tags/tag84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tags" Target="../tags/tag913.xml"/><Relationship Id="rId39" Type="http://schemas.openxmlformats.org/officeDocument/2006/relationships/tags" Target="../tags/tag926.xml"/><Relationship Id="rId21" Type="http://schemas.openxmlformats.org/officeDocument/2006/relationships/tags" Target="../tags/tag908.xml"/><Relationship Id="rId34" Type="http://schemas.openxmlformats.org/officeDocument/2006/relationships/tags" Target="../tags/tag921.xml"/><Relationship Id="rId42" Type="http://schemas.openxmlformats.org/officeDocument/2006/relationships/tags" Target="../tags/tag929.xml"/><Relationship Id="rId47" Type="http://schemas.openxmlformats.org/officeDocument/2006/relationships/slideLayout" Target="../slideLayouts/slideLayout6.xml"/><Relationship Id="rId50" Type="http://schemas.openxmlformats.org/officeDocument/2006/relationships/chart" Target="../charts/chart2.xml"/><Relationship Id="rId7" Type="http://schemas.openxmlformats.org/officeDocument/2006/relationships/tags" Target="../tags/tag894.xml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9" Type="http://schemas.openxmlformats.org/officeDocument/2006/relationships/tags" Target="../tags/tag916.xml"/><Relationship Id="rId11" Type="http://schemas.openxmlformats.org/officeDocument/2006/relationships/tags" Target="../tags/tag898.xml"/><Relationship Id="rId24" Type="http://schemas.openxmlformats.org/officeDocument/2006/relationships/tags" Target="../tags/tag911.xml"/><Relationship Id="rId32" Type="http://schemas.openxmlformats.org/officeDocument/2006/relationships/tags" Target="../tags/tag919.xml"/><Relationship Id="rId37" Type="http://schemas.openxmlformats.org/officeDocument/2006/relationships/tags" Target="../tags/tag924.xml"/><Relationship Id="rId40" Type="http://schemas.openxmlformats.org/officeDocument/2006/relationships/tags" Target="../tags/tag927.xml"/><Relationship Id="rId45" Type="http://schemas.openxmlformats.org/officeDocument/2006/relationships/tags" Target="../tags/tag932.xml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tags" Target="../tags/tag910.xml"/><Relationship Id="rId28" Type="http://schemas.openxmlformats.org/officeDocument/2006/relationships/tags" Target="../tags/tag915.xml"/><Relationship Id="rId36" Type="http://schemas.openxmlformats.org/officeDocument/2006/relationships/tags" Target="../tags/tag923.xml"/><Relationship Id="rId49" Type="http://schemas.openxmlformats.org/officeDocument/2006/relationships/chart" Target="../charts/chart3.xml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tags" Target="../tags/tag918.xml"/><Relationship Id="rId44" Type="http://schemas.openxmlformats.org/officeDocument/2006/relationships/tags" Target="../tags/tag931.xml"/><Relationship Id="rId371" Type="http://schemas.openxmlformats.org/officeDocument/2006/relationships/image" Target="../media/image7900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tags" Target="../tags/tag909.xml"/><Relationship Id="rId27" Type="http://schemas.openxmlformats.org/officeDocument/2006/relationships/tags" Target="../tags/tag914.xml"/><Relationship Id="rId30" Type="http://schemas.openxmlformats.org/officeDocument/2006/relationships/tags" Target="../tags/tag917.xml"/><Relationship Id="rId35" Type="http://schemas.openxmlformats.org/officeDocument/2006/relationships/tags" Target="../tags/tag922.xml"/><Relationship Id="rId43" Type="http://schemas.openxmlformats.org/officeDocument/2006/relationships/tags" Target="../tags/tag930.xml"/><Relationship Id="rId48" Type="http://schemas.openxmlformats.org/officeDocument/2006/relationships/notesSlide" Target="../notesSlides/notesSlide36.xml"/><Relationship Id="rId8" Type="http://schemas.openxmlformats.org/officeDocument/2006/relationships/tags" Target="../tags/tag895.xml"/><Relationship Id="rId370" Type="http://schemas.openxmlformats.org/officeDocument/2006/relationships/image" Target="../media/image7800.png"/><Relationship Id="rId3" Type="http://schemas.openxmlformats.org/officeDocument/2006/relationships/tags" Target="../tags/tag890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tags" Target="../tags/tag912.xml"/><Relationship Id="rId33" Type="http://schemas.openxmlformats.org/officeDocument/2006/relationships/tags" Target="../tags/tag920.xml"/><Relationship Id="rId38" Type="http://schemas.openxmlformats.org/officeDocument/2006/relationships/tags" Target="../tags/tag925.xml"/><Relationship Id="rId46" Type="http://schemas.openxmlformats.org/officeDocument/2006/relationships/tags" Target="../tags/tag933.xml"/><Relationship Id="rId20" Type="http://schemas.openxmlformats.org/officeDocument/2006/relationships/tags" Target="../tags/tag907.xml"/><Relationship Id="rId41" Type="http://schemas.openxmlformats.org/officeDocument/2006/relationships/tags" Target="../tags/tag928.xml"/><Relationship Id="rId1" Type="http://schemas.openxmlformats.org/officeDocument/2006/relationships/tags" Target="../tags/tag888.xml"/><Relationship Id="rId6" Type="http://schemas.openxmlformats.org/officeDocument/2006/relationships/tags" Target="../tags/tag89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9.wdp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microsoft.com/office/2007/relationships/hdphoto" Target="../media/hdphoto3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notesSlide" Target="../notesSlides/notesSlide8.xml"/><Relationship Id="rId84" Type="http://schemas.openxmlformats.org/officeDocument/2006/relationships/image" Target="../media/image25.png"/><Relationship Id="rId97" Type="http://schemas.openxmlformats.org/officeDocument/2006/relationships/image" Target="../media/image154.png"/><Relationship Id="rId76" Type="http://schemas.openxmlformats.org/officeDocument/2006/relationships/image" Target="../media/image143.png"/><Relationship Id="rId89" Type="http://schemas.openxmlformats.org/officeDocument/2006/relationships/image" Target="../media/image156.png"/><Relationship Id="rId7" Type="http://schemas.openxmlformats.org/officeDocument/2006/relationships/tags" Target="../tags/tag7.xml"/><Relationship Id="rId71" Type="http://schemas.openxmlformats.org/officeDocument/2006/relationships/image" Target="../media/image138.png"/><Relationship Id="rId92" Type="http://schemas.openxmlformats.org/officeDocument/2006/relationships/image" Target="../media/image15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21.png"/><Relationship Id="rId87" Type="http://schemas.openxmlformats.org/officeDocument/2006/relationships/image" Target="../media/image28.jpeg"/><Relationship Id="rId102" Type="http://schemas.openxmlformats.org/officeDocument/2006/relationships/image" Target="../media/image180.png"/><Relationship Id="rId5" Type="http://schemas.openxmlformats.org/officeDocument/2006/relationships/tags" Target="../tags/tag5.xml"/><Relationship Id="rId82" Type="http://schemas.openxmlformats.org/officeDocument/2006/relationships/image" Target="../media/image149.png"/><Relationship Id="rId95" Type="http://schemas.openxmlformats.org/officeDocument/2006/relationships/image" Target="../media/image158.png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18.png"/><Relationship Id="rId77" Type="http://schemas.openxmlformats.org/officeDocument/2006/relationships/image" Target="../media/image144.png"/><Relationship Id="rId100" Type="http://schemas.openxmlformats.org/officeDocument/2006/relationships/image" Target="../media/image178.png"/><Relationship Id="rId8" Type="http://schemas.openxmlformats.org/officeDocument/2006/relationships/tags" Target="../tags/tag8.xml"/><Relationship Id="rId85" Type="http://schemas.openxmlformats.org/officeDocument/2006/relationships/image" Target="../media/image26.png"/><Relationship Id="rId93" Type="http://schemas.openxmlformats.org/officeDocument/2006/relationships/image" Target="../media/image151.png"/><Relationship Id="rId98" Type="http://schemas.openxmlformats.org/officeDocument/2006/relationships/image" Target="../media/image15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2.png"/><Relationship Id="rId103" Type="http://schemas.openxmlformats.org/officeDocument/2006/relationships/image" Target="../media/image29.png"/><Relationship Id="rId20" Type="http://schemas.openxmlformats.org/officeDocument/2006/relationships/tags" Target="../tags/tag20.xml"/><Relationship Id="rId83" Type="http://schemas.openxmlformats.org/officeDocument/2006/relationships/image" Target="../media/image24.png"/><Relationship Id="rId88" Type="http://schemas.microsoft.com/office/2007/relationships/hdphoto" Target="../media/hdphoto4.wdp"/><Relationship Id="rId96" Type="http://schemas.openxmlformats.org/officeDocument/2006/relationships/image" Target="../media/image153.png"/><Relationship Id="rId75" Type="http://schemas.openxmlformats.org/officeDocument/2006/relationships/image" Target="../media/image14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9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86" Type="http://schemas.openxmlformats.org/officeDocument/2006/relationships/image" Target="../media/image27.png"/><Relationship Id="rId94" Type="http://schemas.openxmlformats.org/officeDocument/2006/relationships/image" Target="../media/image152.png"/><Relationship Id="rId99" Type="http://schemas.openxmlformats.org/officeDocument/2006/relationships/image" Target="../media/image177.png"/><Relationship Id="rId101" Type="http://schemas.openxmlformats.org/officeDocument/2006/relationships/image" Target="../media/image179.png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58.xml"/><Relationship Id="rId21" Type="http://schemas.openxmlformats.org/officeDocument/2006/relationships/tags" Target="../tags/tag53.xml"/><Relationship Id="rId47" Type="http://schemas.openxmlformats.org/officeDocument/2006/relationships/image" Target="../media/image149.png"/><Relationship Id="rId63" Type="http://schemas.openxmlformats.org/officeDocument/2006/relationships/image" Target="../media/image143.png"/><Relationship Id="rId84" Type="http://schemas.openxmlformats.org/officeDocument/2006/relationships/image" Target="../media/image171.png"/><Relationship Id="rId112" Type="http://schemas.openxmlformats.org/officeDocument/2006/relationships/image" Target="../media/image206.png"/><Relationship Id="rId16" Type="http://schemas.openxmlformats.org/officeDocument/2006/relationships/tags" Target="../tags/tag48.xml"/><Relationship Id="rId107" Type="http://schemas.openxmlformats.org/officeDocument/2006/relationships/image" Target="../media/image201.png"/><Relationship Id="rId11" Type="http://schemas.openxmlformats.org/officeDocument/2006/relationships/tags" Target="../tags/tag43.xml"/><Relationship Id="rId32" Type="http://schemas.openxmlformats.org/officeDocument/2006/relationships/tags" Target="../tags/tag64.xml"/><Relationship Id="rId37" Type="http://schemas.openxmlformats.org/officeDocument/2006/relationships/image" Target="../media/image21.png"/><Relationship Id="rId53" Type="http://schemas.microsoft.com/office/2007/relationships/hdphoto" Target="../media/hdphoto4.wdp"/><Relationship Id="rId58" Type="http://schemas.openxmlformats.org/officeDocument/2006/relationships/image" Target="../media/image158.png"/><Relationship Id="rId79" Type="http://schemas.openxmlformats.org/officeDocument/2006/relationships/image" Target="../media/image166.png"/><Relationship Id="rId102" Type="http://schemas.openxmlformats.org/officeDocument/2006/relationships/image" Target="../media/image196.png"/><Relationship Id="rId5" Type="http://schemas.openxmlformats.org/officeDocument/2006/relationships/tags" Target="../tags/tag37.xml"/><Relationship Id="rId61" Type="http://schemas.openxmlformats.org/officeDocument/2006/relationships/image" Target="../media/image155.png"/><Relationship Id="rId90" Type="http://schemas.openxmlformats.org/officeDocument/2006/relationships/image" Target="../media/image177.png"/><Relationship Id="rId95" Type="http://schemas.openxmlformats.org/officeDocument/2006/relationships/image" Target="../media/image30.png"/><Relationship Id="rId19" Type="http://schemas.openxmlformats.org/officeDocument/2006/relationships/tags" Target="../tags/tag5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image" Target="../media/image18.png"/><Relationship Id="rId48" Type="http://schemas.openxmlformats.org/officeDocument/2006/relationships/image" Target="../media/image24.png"/><Relationship Id="rId56" Type="http://schemas.openxmlformats.org/officeDocument/2006/relationships/image" Target="../media/image151.png"/><Relationship Id="rId64" Type="http://schemas.openxmlformats.org/officeDocument/2006/relationships/image" Target="../media/image144.png"/><Relationship Id="rId69" Type="http://schemas.openxmlformats.org/officeDocument/2006/relationships/image" Target="../media/image156.png"/><Relationship Id="rId105" Type="http://schemas.openxmlformats.org/officeDocument/2006/relationships/image" Target="../media/image199.png"/><Relationship Id="rId113" Type="http://schemas.openxmlformats.org/officeDocument/2006/relationships/image" Target="../media/image207.png"/><Relationship Id="rId8" Type="http://schemas.openxmlformats.org/officeDocument/2006/relationships/tags" Target="../tags/tag40.xml"/><Relationship Id="rId51" Type="http://schemas.openxmlformats.org/officeDocument/2006/relationships/image" Target="../media/image27.png"/><Relationship Id="rId93" Type="http://schemas.openxmlformats.org/officeDocument/2006/relationships/image" Target="../media/image180.png"/><Relationship Id="rId98" Type="http://schemas.openxmlformats.org/officeDocument/2006/relationships/image" Target="../media/image185.png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2.png"/><Relationship Id="rId59" Type="http://schemas.openxmlformats.org/officeDocument/2006/relationships/image" Target="../media/image153.png"/><Relationship Id="rId103" Type="http://schemas.openxmlformats.org/officeDocument/2006/relationships/image" Target="../media/image197.png"/><Relationship Id="rId108" Type="http://schemas.openxmlformats.org/officeDocument/2006/relationships/image" Target="../media/image202.png"/><Relationship Id="rId20" Type="http://schemas.openxmlformats.org/officeDocument/2006/relationships/tags" Target="../tags/tag52.xml"/><Relationship Id="rId54" Type="http://schemas.openxmlformats.org/officeDocument/2006/relationships/image" Target="../media/image138.png"/><Relationship Id="rId62" Type="http://schemas.openxmlformats.org/officeDocument/2006/relationships/image" Target="../media/image142.png"/><Relationship Id="rId91" Type="http://schemas.openxmlformats.org/officeDocument/2006/relationships/image" Target="../media/image178.png"/><Relationship Id="rId96" Type="http://schemas.microsoft.com/office/2007/relationships/hdphoto" Target="../media/hdphoto5.wdp"/><Relationship Id="rId75" Type="http://schemas.openxmlformats.org/officeDocument/2006/relationships/image" Target="../media/image162.png"/><Relationship Id="rId111" Type="http://schemas.openxmlformats.org/officeDocument/2006/relationships/image" Target="../media/image20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image" Target="../media/image19.png"/><Relationship Id="rId49" Type="http://schemas.openxmlformats.org/officeDocument/2006/relationships/image" Target="../media/image25.png"/><Relationship Id="rId57" Type="http://schemas.openxmlformats.org/officeDocument/2006/relationships/image" Target="../media/image152.png"/><Relationship Id="rId106" Type="http://schemas.openxmlformats.org/officeDocument/2006/relationships/image" Target="../media/image200.png"/><Relationship Id="rId10" Type="http://schemas.openxmlformats.org/officeDocument/2006/relationships/tags" Target="../tags/tag42.xml"/><Relationship Id="rId31" Type="http://schemas.openxmlformats.org/officeDocument/2006/relationships/tags" Target="../tags/tag63.xml"/><Relationship Id="rId52" Type="http://schemas.openxmlformats.org/officeDocument/2006/relationships/image" Target="../media/image28.jpeg"/><Relationship Id="rId60" Type="http://schemas.openxmlformats.org/officeDocument/2006/relationships/image" Target="../media/image154.png"/><Relationship Id="rId94" Type="http://schemas.openxmlformats.org/officeDocument/2006/relationships/image" Target="../media/image29.png"/><Relationship Id="rId101" Type="http://schemas.openxmlformats.org/officeDocument/2006/relationships/image" Target="../media/image195.png"/><Relationship Id="rId99" Type="http://schemas.openxmlformats.org/officeDocument/2006/relationships/image" Target="../media/image186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109" Type="http://schemas.openxmlformats.org/officeDocument/2006/relationships/image" Target="../media/image203.png"/><Relationship Id="rId34" Type="http://schemas.openxmlformats.org/officeDocument/2006/relationships/notesSlide" Target="../notesSlides/notesSlide9.xml"/><Relationship Id="rId50" Type="http://schemas.openxmlformats.org/officeDocument/2006/relationships/image" Target="../media/image26.png"/><Relationship Id="rId55" Type="http://schemas.openxmlformats.org/officeDocument/2006/relationships/image" Target="../media/image150.png"/><Relationship Id="rId104" Type="http://schemas.openxmlformats.org/officeDocument/2006/relationships/image" Target="../media/image198.png"/><Relationship Id="rId7" Type="http://schemas.openxmlformats.org/officeDocument/2006/relationships/tags" Target="../tags/tag39.xml"/><Relationship Id="rId92" Type="http://schemas.openxmlformats.org/officeDocument/2006/relationships/image" Target="../media/image179.png"/><Relationship Id="rId71" Type="http://schemas.openxmlformats.org/officeDocument/2006/relationships/image" Target="../media/image159.png"/><Relationship Id="rId2" Type="http://schemas.openxmlformats.org/officeDocument/2006/relationships/tags" Target="../tags/tag34.xml"/><Relationship Id="rId29" Type="http://schemas.openxmlformats.org/officeDocument/2006/relationships/tags" Target="../tags/tag61.xml"/><Relationship Id="rId24" Type="http://schemas.openxmlformats.org/officeDocument/2006/relationships/tags" Target="../tags/tag56.xml"/><Relationship Id="rId110" Type="http://schemas.openxmlformats.org/officeDocument/2006/relationships/image" Target="../media/image2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505200"/>
            <a:ext cx="8568952" cy="1752600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pPr algn="ctr"/>
            <a:r>
              <a:rPr lang="fi-FI" altLang="ja-JP" dirty="0" smtClean="0"/>
              <a:t>Koji Komatsu, Keita Takahashi, </a:t>
            </a:r>
            <a:r>
              <a:rPr lang="fi-FI" altLang="ja-JP" dirty="0"/>
              <a:t>Toshiaki Fujii</a:t>
            </a:r>
            <a:endParaRPr lang="en-US" altLang="ja-JP" dirty="0"/>
          </a:p>
          <a:p>
            <a:pPr algn="ctr"/>
            <a:r>
              <a:rPr lang="en-US" altLang="ja-JP" dirty="0"/>
              <a:t>Graduate School of Engineering, Nagoya </a:t>
            </a:r>
            <a:r>
              <a:rPr lang="en-US" altLang="ja-JP" dirty="0" smtClean="0"/>
              <a:t>University, Japan</a:t>
            </a:r>
            <a:endParaRPr lang="ja-JP" altLang="en-US" dirty="0"/>
          </a:p>
          <a:p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895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20000" y="6597352"/>
            <a:ext cx="1066800" cy="329184"/>
          </a:xfrm>
        </p:spPr>
        <p:txBody>
          <a:bodyPr/>
          <a:lstStyle/>
          <a:p>
            <a:fld id="{5D72DBB8-0401-4EA4-9278-4EDB9FC99B1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1988840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/>
              <a:t>Scalable light field coding </a:t>
            </a:r>
          </a:p>
          <a:p>
            <a:pPr algn="ctr"/>
            <a:r>
              <a:rPr kumimoji="1" lang="en-US" altLang="ja-JP" sz="4000" dirty="0" smtClean="0"/>
              <a:t>using weighted binary images</a:t>
            </a:r>
            <a:endParaRPr kumimoji="1" lang="ja-JP" altLang="en-US" sz="4000" dirty="0"/>
          </a:p>
        </p:txBody>
      </p:sp>
      <p:sp>
        <p:nvSpPr>
          <p:cNvPr id="7" name="フッター プレースホルダー 31"/>
          <p:cNvSpPr>
            <a:spLocks noGrp="1"/>
          </p:cNvSpPr>
          <p:nvPr>
            <p:ph type="ftr" sz="quarter" idx="11"/>
          </p:nvPr>
        </p:nvSpPr>
        <p:spPr>
          <a:xfrm>
            <a:off x="2771800" y="6597352"/>
            <a:ext cx="4114800" cy="329184"/>
          </a:xfrm>
        </p:spPr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1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正方形/長方形 240"/>
          <p:cNvSpPr/>
          <p:nvPr/>
        </p:nvSpPr>
        <p:spPr>
          <a:xfrm>
            <a:off x="11982" y="737595"/>
            <a:ext cx="9132018" cy="4275581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5" name="カギ線コネクタ 174"/>
          <p:cNvCxnSpPr/>
          <p:nvPr/>
        </p:nvCxnSpPr>
        <p:spPr>
          <a:xfrm flipV="1">
            <a:off x="3138594" y="2564904"/>
            <a:ext cx="1793446" cy="1701877"/>
          </a:xfrm>
          <a:prstGeom prst="bentConnector3">
            <a:avLst>
              <a:gd name="adj1" fmla="val 6957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Proposed method (gray scale)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50" name="図 40 1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0" y="3880573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図 41 1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2833082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図 43 1 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" y="1774779"/>
            <a:ext cx="984255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図 49 1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795164"/>
            <a:ext cx="100139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blipFill rotWithShape="1">
                <a:blip r:embed="rId40"/>
                <a:stretch>
                  <a:fillRect r="-2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2915816" y="756016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 1" descr="C:\Users\komatsu koji\Desktop\研究　実験結果\Truck\17×17\グレー\グレー289, 10\B10fig.pn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7862" r="21576" b="10674"/>
          <a:stretch/>
        </p:blipFill>
        <p:spPr bwMode="auto">
          <a:xfrm>
            <a:off x="2924846" y="3839861"/>
            <a:ext cx="879578" cy="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2918468" y="1697680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 2" descr="C:\Users\komatsu koji\Desktop\研究　実験結果\Truck\17×17\グレー\グレー289, 10\B07fig.pn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6996" r="22547" b="10616"/>
          <a:stretch/>
        </p:blipFill>
        <p:spPr bwMode="auto">
          <a:xfrm>
            <a:off x="2917142" y="2757982"/>
            <a:ext cx="879578" cy="8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1051414"/>
            <a:ext cx="3411196" cy="25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/>
          <p:cNvGrpSpPr/>
          <p:nvPr/>
        </p:nvGrpSpPr>
        <p:grpSpPr>
          <a:xfrm>
            <a:off x="5148064" y="4005064"/>
            <a:ext cx="3857769" cy="936104"/>
            <a:chOff x="2154391" y="5085184"/>
            <a:chExt cx="3857769" cy="936104"/>
          </a:xfrm>
        </p:grpSpPr>
        <p:sp>
          <p:nvSpPr>
            <p:cNvPr id="95" name="正方形/長方形 94"/>
            <p:cNvSpPr/>
            <p:nvPr/>
          </p:nvSpPr>
          <p:spPr>
            <a:xfrm>
              <a:off x="2154391" y="5085184"/>
              <a:ext cx="3857769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5" name="グループ化 14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270266" y="5165050"/>
              <a:ext cx="3659188" cy="781051"/>
              <a:chOff x="2540000" y="5578475"/>
              <a:chExt cx="3659188" cy="781051"/>
            </a:xfrm>
          </p:grpSpPr>
          <p:sp>
            <p:nvSpPr>
              <p:cNvPr id="50" name="Freeform 4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40000" y="5859463"/>
                <a:ext cx="155575" cy="184150"/>
              </a:xfrm>
              <a:custGeom>
                <a:avLst/>
                <a:gdLst>
                  <a:gd name="T0" fmla="*/ 167 w 302"/>
                  <a:gd name="T1" fmla="*/ 39 h 341"/>
                  <a:gd name="T2" fmla="*/ 220 w 302"/>
                  <a:gd name="T3" fmla="*/ 15 h 341"/>
                  <a:gd name="T4" fmla="*/ 239 w 302"/>
                  <a:gd name="T5" fmla="*/ 6 h 341"/>
                  <a:gd name="T6" fmla="*/ 231 w 302"/>
                  <a:gd name="T7" fmla="*/ 0 h 341"/>
                  <a:gd name="T8" fmla="*/ 157 w 302"/>
                  <a:gd name="T9" fmla="*/ 1 h 341"/>
                  <a:gd name="T10" fmla="*/ 91 w 302"/>
                  <a:gd name="T11" fmla="*/ 0 h 341"/>
                  <a:gd name="T12" fmla="*/ 82 w 302"/>
                  <a:gd name="T13" fmla="*/ 10 h 341"/>
                  <a:gd name="T14" fmla="*/ 96 w 302"/>
                  <a:gd name="T15" fmla="*/ 15 h 341"/>
                  <a:gd name="T16" fmla="*/ 115 w 302"/>
                  <a:gd name="T17" fmla="*/ 16 h 341"/>
                  <a:gd name="T18" fmla="*/ 128 w 302"/>
                  <a:gd name="T19" fmla="*/ 24 h 341"/>
                  <a:gd name="T20" fmla="*/ 126 w 302"/>
                  <a:gd name="T21" fmla="*/ 34 h 341"/>
                  <a:gd name="T22" fmla="*/ 59 w 302"/>
                  <a:gd name="T23" fmla="*/ 302 h 341"/>
                  <a:gd name="T24" fmla="*/ 14 w 302"/>
                  <a:gd name="T25" fmla="*/ 325 h 341"/>
                  <a:gd name="T26" fmla="*/ 0 w 302"/>
                  <a:gd name="T27" fmla="*/ 335 h 341"/>
                  <a:gd name="T28" fmla="*/ 14 w 302"/>
                  <a:gd name="T29" fmla="*/ 341 h 341"/>
                  <a:gd name="T30" fmla="*/ 245 w 302"/>
                  <a:gd name="T31" fmla="*/ 341 h 341"/>
                  <a:gd name="T32" fmla="*/ 260 w 302"/>
                  <a:gd name="T33" fmla="*/ 332 h 341"/>
                  <a:gd name="T34" fmla="*/ 300 w 302"/>
                  <a:gd name="T35" fmla="*/ 224 h 341"/>
                  <a:gd name="T36" fmla="*/ 302 w 302"/>
                  <a:gd name="T37" fmla="*/ 217 h 341"/>
                  <a:gd name="T38" fmla="*/ 296 w 302"/>
                  <a:gd name="T39" fmla="*/ 212 h 341"/>
                  <a:gd name="T40" fmla="*/ 287 w 302"/>
                  <a:gd name="T41" fmla="*/ 222 h 341"/>
                  <a:gd name="T42" fmla="*/ 162 w 302"/>
                  <a:gd name="T43" fmla="*/ 325 h 341"/>
                  <a:gd name="T44" fmla="*/ 115 w 302"/>
                  <a:gd name="T45" fmla="*/ 325 h 341"/>
                  <a:gd name="T46" fmla="*/ 104 w 302"/>
                  <a:gd name="T47" fmla="*/ 325 h 341"/>
                  <a:gd name="T48" fmla="*/ 98 w 302"/>
                  <a:gd name="T49" fmla="*/ 320 h 341"/>
                  <a:gd name="T50" fmla="*/ 100 w 302"/>
                  <a:gd name="T51" fmla="*/ 308 h 341"/>
                  <a:gd name="T52" fmla="*/ 167 w 302"/>
                  <a:gd name="T53" fmla="*/ 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2" h="341">
                    <a:moveTo>
                      <a:pt x="167" y="39"/>
                    </a:moveTo>
                    <a:cubicBezTo>
                      <a:pt x="172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4" y="0"/>
                      <a:pt x="231" y="0"/>
                    </a:cubicBezTo>
                    <a:cubicBezTo>
                      <a:pt x="215" y="0"/>
                      <a:pt x="174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8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245" y="341"/>
                    </a:lnTo>
                    <a:cubicBezTo>
                      <a:pt x="257" y="341"/>
                      <a:pt x="257" y="341"/>
                      <a:pt x="260" y="332"/>
                    </a:cubicBezTo>
                    <a:lnTo>
                      <a:pt x="300" y="224"/>
                    </a:lnTo>
                    <a:cubicBezTo>
                      <a:pt x="302" y="219"/>
                      <a:pt x="302" y="218"/>
                      <a:pt x="302" y="217"/>
                    </a:cubicBezTo>
                    <a:cubicBezTo>
                      <a:pt x="302" y="215"/>
                      <a:pt x="300" y="212"/>
                      <a:pt x="296" y="212"/>
                    </a:cubicBezTo>
                    <a:cubicBezTo>
                      <a:pt x="291" y="212"/>
                      <a:pt x="291" y="214"/>
                      <a:pt x="287" y="222"/>
                    </a:cubicBezTo>
                    <a:cubicBezTo>
                      <a:pt x="270" y="268"/>
                      <a:pt x="248" y="325"/>
                      <a:pt x="162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5"/>
                    </a:cubicBezTo>
                    <a:cubicBezTo>
                      <a:pt x="99" y="324"/>
                      <a:pt x="98" y="324"/>
                      <a:pt x="98" y="320"/>
                    </a:cubicBezTo>
                    <a:cubicBezTo>
                      <a:pt x="98" y="318"/>
                      <a:pt x="98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4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730500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45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817813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39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39" y="51"/>
                      <a:pt x="39" y="73"/>
                    </a:cubicBezTo>
                    <a:cubicBezTo>
                      <a:pt x="39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3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46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46400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47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44825" y="5873750"/>
                <a:ext cx="79375" cy="173038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5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5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1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4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52775" y="6015038"/>
                <a:ext cx="31750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4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52788" y="5924550"/>
                <a:ext cx="128588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8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9 h 226"/>
                  <a:gd name="T34" fmla="*/ 46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8"/>
                    </a:cubicBezTo>
                    <a:cubicBezTo>
                      <a:pt x="212" y="20"/>
                      <a:pt x="203" y="33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7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4"/>
                      <a:pt x="78" y="11"/>
                      <a:pt x="95" y="11"/>
                    </a:cubicBezTo>
                    <a:cubicBezTo>
                      <a:pt x="104" y="11"/>
                      <a:pt x="122" y="16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9"/>
                    </a:cubicBezTo>
                    <a:cubicBezTo>
                      <a:pt x="35" y="206"/>
                      <a:pt x="46" y="196"/>
                      <a:pt x="46" y="182"/>
                    </a:cubicBezTo>
                    <a:cubicBezTo>
                      <a:pt x="46" y="168"/>
                      <a:pt x="35" y="164"/>
                      <a:pt x="27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3" y="162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5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414713" y="6015038"/>
                <a:ext cx="30163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5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131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6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3 h 323"/>
                  <a:gd name="T14" fmla="*/ 103 w 230"/>
                  <a:gd name="T15" fmla="*/ 215 h 323"/>
                  <a:gd name="T16" fmla="*/ 72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7 h 323"/>
                  <a:gd name="T38" fmla="*/ 101 w 230"/>
                  <a:gd name="T39" fmla="*/ 226 h 323"/>
                  <a:gd name="T40" fmla="*/ 151 w 230"/>
                  <a:gd name="T41" fmla="*/ 204 h 323"/>
                  <a:gd name="T42" fmla="*/ 119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6" y="6"/>
                    </a:cubicBezTo>
                    <a:cubicBezTo>
                      <a:pt x="211" y="6"/>
                      <a:pt x="203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3"/>
                    </a:lnTo>
                    <a:cubicBezTo>
                      <a:pt x="157" y="180"/>
                      <a:pt x="135" y="215"/>
                      <a:pt x="103" y="215"/>
                    </a:cubicBezTo>
                    <a:cubicBezTo>
                      <a:pt x="77" y="215"/>
                      <a:pt x="72" y="193"/>
                      <a:pt x="72" y="175"/>
                    </a:cubicBezTo>
                    <a:cubicBezTo>
                      <a:pt x="72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7"/>
                    </a:cubicBezTo>
                    <a:cubicBezTo>
                      <a:pt x="40" y="211"/>
                      <a:pt x="71" y="226"/>
                      <a:pt x="101" y="226"/>
                    </a:cubicBezTo>
                    <a:cubicBezTo>
                      <a:pt x="120" y="226"/>
                      <a:pt x="137" y="218"/>
                      <a:pt x="151" y="204"/>
                    </a:cubicBezTo>
                    <a:cubicBezTo>
                      <a:pt x="144" y="230"/>
                      <a:pt x="138" y="254"/>
                      <a:pt x="119" y="280"/>
                    </a:cubicBezTo>
                    <a:cubicBezTo>
                      <a:pt x="106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5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656013" y="5840413"/>
                <a:ext cx="58738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6"/>
                      <a:pt x="87" y="250"/>
                    </a:cubicBezTo>
                    <a:cubicBezTo>
                      <a:pt x="87" y="335"/>
                      <a:pt x="69" y="423"/>
                      <a:pt x="7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53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825875" y="5918200"/>
                <a:ext cx="171450" cy="115888"/>
              </a:xfrm>
              <a:custGeom>
                <a:avLst/>
                <a:gdLst>
                  <a:gd name="T0" fmla="*/ 333 w 333"/>
                  <a:gd name="T1" fmla="*/ 16 h 214"/>
                  <a:gd name="T2" fmla="*/ 326 w 333"/>
                  <a:gd name="T3" fmla="*/ 1 h 214"/>
                  <a:gd name="T4" fmla="*/ 319 w 333"/>
                  <a:gd name="T5" fmla="*/ 14 h 214"/>
                  <a:gd name="T6" fmla="*/ 250 w 333"/>
                  <a:gd name="T7" fmla="*/ 79 h 214"/>
                  <a:gd name="T8" fmla="*/ 170 w 333"/>
                  <a:gd name="T9" fmla="*/ 42 h 214"/>
                  <a:gd name="T10" fmla="*/ 84 w 333"/>
                  <a:gd name="T11" fmla="*/ 0 h 214"/>
                  <a:gd name="T12" fmla="*/ 0 w 333"/>
                  <a:gd name="T13" fmla="*/ 91 h 214"/>
                  <a:gd name="T14" fmla="*/ 7 w 333"/>
                  <a:gd name="T15" fmla="*/ 106 h 214"/>
                  <a:gd name="T16" fmla="*/ 14 w 333"/>
                  <a:gd name="T17" fmla="*/ 95 h 214"/>
                  <a:gd name="T18" fmla="*/ 84 w 333"/>
                  <a:gd name="T19" fmla="*/ 28 h 214"/>
                  <a:gd name="T20" fmla="*/ 163 w 333"/>
                  <a:gd name="T21" fmla="*/ 65 h 214"/>
                  <a:gd name="T22" fmla="*/ 250 w 333"/>
                  <a:gd name="T23" fmla="*/ 107 h 214"/>
                  <a:gd name="T24" fmla="*/ 333 w 333"/>
                  <a:gd name="T25" fmla="*/ 16 h 214"/>
                  <a:gd name="T26" fmla="*/ 18 w 333"/>
                  <a:gd name="T27" fmla="*/ 194 h 214"/>
                  <a:gd name="T28" fmla="*/ 0 w 333"/>
                  <a:gd name="T29" fmla="*/ 204 h 214"/>
                  <a:gd name="T30" fmla="*/ 18 w 333"/>
                  <a:gd name="T31" fmla="*/ 214 h 214"/>
                  <a:gd name="T32" fmla="*/ 316 w 333"/>
                  <a:gd name="T33" fmla="*/ 214 h 214"/>
                  <a:gd name="T34" fmla="*/ 333 w 333"/>
                  <a:gd name="T35" fmla="*/ 204 h 214"/>
                  <a:gd name="T36" fmla="*/ 315 w 333"/>
                  <a:gd name="T37" fmla="*/ 194 h 214"/>
                  <a:gd name="T38" fmla="*/ 18 w 333"/>
                  <a:gd name="T39" fmla="*/ 1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214">
                    <a:moveTo>
                      <a:pt x="333" y="16"/>
                    </a:moveTo>
                    <a:cubicBezTo>
                      <a:pt x="333" y="5"/>
                      <a:pt x="329" y="1"/>
                      <a:pt x="326" y="1"/>
                    </a:cubicBezTo>
                    <a:cubicBezTo>
                      <a:pt x="324" y="1"/>
                      <a:pt x="319" y="3"/>
                      <a:pt x="319" y="14"/>
                    </a:cubicBezTo>
                    <a:cubicBezTo>
                      <a:pt x="317" y="55"/>
                      <a:pt x="282" y="79"/>
                      <a:pt x="250" y="79"/>
                    </a:cubicBezTo>
                    <a:cubicBezTo>
                      <a:pt x="220" y="79"/>
                      <a:pt x="196" y="61"/>
                      <a:pt x="170" y="42"/>
                    </a:cubicBezTo>
                    <a:cubicBezTo>
                      <a:pt x="143" y="21"/>
                      <a:pt x="117" y="0"/>
                      <a:pt x="84" y="0"/>
                    </a:cubicBezTo>
                    <a:cubicBezTo>
                      <a:pt x="35" y="0"/>
                      <a:pt x="0" y="44"/>
                      <a:pt x="0" y="91"/>
                    </a:cubicBezTo>
                    <a:cubicBezTo>
                      <a:pt x="0" y="106"/>
                      <a:pt x="7" y="106"/>
                      <a:pt x="7" y="106"/>
                    </a:cubicBezTo>
                    <a:cubicBezTo>
                      <a:pt x="13" y="106"/>
                      <a:pt x="14" y="96"/>
                      <a:pt x="14" y="95"/>
                    </a:cubicBezTo>
                    <a:cubicBezTo>
                      <a:pt x="17" y="46"/>
                      <a:pt x="57" y="28"/>
                      <a:pt x="84" y="28"/>
                    </a:cubicBezTo>
                    <a:cubicBezTo>
                      <a:pt x="114" y="28"/>
                      <a:pt x="137" y="46"/>
                      <a:pt x="163" y="65"/>
                    </a:cubicBezTo>
                    <a:cubicBezTo>
                      <a:pt x="190" y="86"/>
                      <a:pt x="216" y="107"/>
                      <a:pt x="250" y="107"/>
                    </a:cubicBezTo>
                    <a:cubicBezTo>
                      <a:pt x="299" y="107"/>
                      <a:pt x="333" y="63"/>
                      <a:pt x="333" y="16"/>
                    </a:cubicBezTo>
                    <a:close/>
                    <a:moveTo>
                      <a:pt x="18" y="194"/>
                    </a:moveTo>
                    <a:cubicBezTo>
                      <a:pt x="10" y="194"/>
                      <a:pt x="0" y="194"/>
                      <a:pt x="0" y="204"/>
                    </a:cubicBezTo>
                    <a:cubicBezTo>
                      <a:pt x="0" y="214"/>
                      <a:pt x="9" y="214"/>
                      <a:pt x="18" y="214"/>
                    </a:cubicBezTo>
                    <a:lnTo>
                      <a:pt x="316" y="214"/>
                    </a:lnTo>
                    <a:cubicBezTo>
                      <a:pt x="324" y="214"/>
                      <a:pt x="333" y="214"/>
                      <a:pt x="333" y="204"/>
                    </a:cubicBezTo>
                    <a:cubicBezTo>
                      <a:pt x="333" y="194"/>
                      <a:pt x="323" y="194"/>
                      <a:pt x="315" y="194"/>
                    </a:cubicBezTo>
                    <a:lnTo>
                      <a:pt x="18" y="1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54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97350" y="5578475"/>
                <a:ext cx="160338" cy="128588"/>
              </a:xfrm>
              <a:custGeom>
                <a:avLst/>
                <a:gdLst>
                  <a:gd name="T0" fmla="*/ 267 w 310"/>
                  <a:gd name="T1" fmla="*/ 38 h 239"/>
                  <a:gd name="T2" fmla="*/ 304 w 310"/>
                  <a:gd name="T3" fmla="*/ 13 h 239"/>
                  <a:gd name="T4" fmla="*/ 310 w 310"/>
                  <a:gd name="T5" fmla="*/ 5 h 239"/>
                  <a:gd name="T6" fmla="*/ 305 w 310"/>
                  <a:gd name="T7" fmla="*/ 0 h 239"/>
                  <a:gd name="T8" fmla="*/ 269 w 310"/>
                  <a:gd name="T9" fmla="*/ 2 h 239"/>
                  <a:gd name="T10" fmla="*/ 232 w 310"/>
                  <a:gd name="T11" fmla="*/ 0 h 239"/>
                  <a:gd name="T12" fmla="*/ 225 w 310"/>
                  <a:gd name="T13" fmla="*/ 8 h 239"/>
                  <a:gd name="T14" fmla="*/ 233 w 310"/>
                  <a:gd name="T15" fmla="*/ 13 h 239"/>
                  <a:gd name="T16" fmla="*/ 255 w 310"/>
                  <a:gd name="T17" fmla="*/ 27 h 239"/>
                  <a:gd name="T18" fmla="*/ 254 w 310"/>
                  <a:gd name="T19" fmla="*/ 36 h 239"/>
                  <a:gd name="T20" fmla="*/ 216 w 310"/>
                  <a:gd name="T21" fmla="*/ 188 h 239"/>
                  <a:gd name="T22" fmla="*/ 127 w 310"/>
                  <a:gd name="T23" fmla="*/ 6 h 239"/>
                  <a:gd name="T24" fmla="*/ 115 w 310"/>
                  <a:gd name="T25" fmla="*/ 0 h 239"/>
                  <a:gd name="T26" fmla="*/ 67 w 310"/>
                  <a:gd name="T27" fmla="*/ 0 h 239"/>
                  <a:gd name="T28" fmla="*/ 56 w 310"/>
                  <a:gd name="T29" fmla="*/ 8 h 239"/>
                  <a:gd name="T30" fmla="*/ 68 w 310"/>
                  <a:gd name="T31" fmla="*/ 13 h 239"/>
                  <a:gd name="T32" fmla="*/ 90 w 310"/>
                  <a:gd name="T33" fmla="*/ 15 h 239"/>
                  <a:gd name="T34" fmla="*/ 43 w 310"/>
                  <a:gd name="T35" fmla="*/ 201 h 239"/>
                  <a:gd name="T36" fmla="*/ 7 w 310"/>
                  <a:gd name="T37" fmla="*/ 226 h 239"/>
                  <a:gd name="T38" fmla="*/ 0 w 310"/>
                  <a:gd name="T39" fmla="*/ 233 h 239"/>
                  <a:gd name="T40" fmla="*/ 5 w 310"/>
                  <a:gd name="T41" fmla="*/ 239 h 239"/>
                  <a:gd name="T42" fmla="*/ 41 w 310"/>
                  <a:gd name="T43" fmla="*/ 237 h 239"/>
                  <a:gd name="T44" fmla="*/ 78 w 310"/>
                  <a:gd name="T45" fmla="*/ 239 h 239"/>
                  <a:gd name="T46" fmla="*/ 85 w 310"/>
                  <a:gd name="T47" fmla="*/ 231 h 239"/>
                  <a:gd name="T48" fmla="*/ 77 w 310"/>
                  <a:gd name="T49" fmla="*/ 226 h 239"/>
                  <a:gd name="T50" fmla="*/ 55 w 310"/>
                  <a:gd name="T51" fmla="*/ 211 h 239"/>
                  <a:gd name="T52" fmla="*/ 57 w 310"/>
                  <a:gd name="T53" fmla="*/ 203 h 239"/>
                  <a:gd name="T54" fmla="*/ 101 w 310"/>
                  <a:gd name="T55" fmla="*/ 24 h 239"/>
                  <a:gd name="T56" fmla="*/ 203 w 310"/>
                  <a:gd name="T57" fmla="*/ 233 h 239"/>
                  <a:gd name="T58" fmla="*/ 211 w 310"/>
                  <a:gd name="T59" fmla="*/ 239 h 239"/>
                  <a:gd name="T60" fmla="*/ 218 w 310"/>
                  <a:gd name="T61" fmla="*/ 231 h 239"/>
                  <a:gd name="T62" fmla="*/ 267 w 310"/>
                  <a:gd name="T63" fmla="*/ 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0" h="239">
                    <a:moveTo>
                      <a:pt x="267" y="38"/>
                    </a:moveTo>
                    <a:cubicBezTo>
                      <a:pt x="270" y="25"/>
                      <a:pt x="276" y="14"/>
                      <a:pt x="304" y="13"/>
                    </a:cubicBezTo>
                    <a:cubicBezTo>
                      <a:pt x="305" y="13"/>
                      <a:pt x="310" y="13"/>
                      <a:pt x="310" y="5"/>
                    </a:cubicBezTo>
                    <a:cubicBezTo>
                      <a:pt x="310" y="3"/>
                      <a:pt x="309" y="0"/>
                      <a:pt x="305" y="0"/>
                    </a:cubicBezTo>
                    <a:cubicBezTo>
                      <a:pt x="294" y="0"/>
                      <a:pt x="281" y="2"/>
                      <a:pt x="269" y="2"/>
                    </a:cubicBezTo>
                    <a:cubicBezTo>
                      <a:pt x="261" y="2"/>
                      <a:pt x="240" y="0"/>
                      <a:pt x="232" y="0"/>
                    </a:cubicBezTo>
                    <a:cubicBezTo>
                      <a:pt x="230" y="0"/>
                      <a:pt x="225" y="0"/>
                      <a:pt x="225" y="8"/>
                    </a:cubicBezTo>
                    <a:cubicBezTo>
                      <a:pt x="225" y="13"/>
                      <a:pt x="230" y="13"/>
                      <a:pt x="233" y="13"/>
                    </a:cubicBezTo>
                    <a:cubicBezTo>
                      <a:pt x="249" y="13"/>
                      <a:pt x="255" y="19"/>
                      <a:pt x="255" y="27"/>
                    </a:cubicBezTo>
                    <a:cubicBezTo>
                      <a:pt x="255" y="30"/>
                      <a:pt x="255" y="32"/>
                      <a:pt x="254" y="36"/>
                    </a:cubicBezTo>
                    <a:lnTo>
                      <a:pt x="216" y="188"/>
                    </a:lnTo>
                    <a:lnTo>
                      <a:pt x="127" y="6"/>
                    </a:lnTo>
                    <a:cubicBezTo>
                      <a:pt x="124" y="0"/>
                      <a:pt x="124" y="0"/>
                      <a:pt x="115" y="0"/>
                    </a:cubicBezTo>
                    <a:lnTo>
                      <a:pt x="67" y="0"/>
                    </a:lnTo>
                    <a:cubicBezTo>
                      <a:pt x="61" y="0"/>
                      <a:pt x="56" y="0"/>
                      <a:pt x="56" y="8"/>
                    </a:cubicBezTo>
                    <a:cubicBezTo>
                      <a:pt x="56" y="13"/>
                      <a:pt x="60" y="13"/>
                      <a:pt x="68" y="13"/>
                    </a:cubicBezTo>
                    <a:cubicBezTo>
                      <a:pt x="75" y="13"/>
                      <a:pt x="83" y="13"/>
                      <a:pt x="90" y="15"/>
                    </a:cubicBezTo>
                    <a:lnTo>
                      <a:pt x="43" y="201"/>
                    </a:lnTo>
                    <a:cubicBezTo>
                      <a:pt x="40" y="215"/>
                      <a:pt x="34" y="225"/>
                      <a:pt x="7" y="226"/>
                    </a:cubicBezTo>
                    <a:cubicBezTo>
                      <a:pt x="5" y="226"/>
                      <a:pt x="0" y="226"/>
                      <a:pt x="0" y="233"/>
                    </a:cubicBezTo>
                    <a:cubicBezTo>
                      <a:pt x="0" y="237"/>
                      <a:pt x="3" y="239"/>
                      <a:pt x="5" y="239"/>
                    </a:cubicBezTo>
                    <a:cubicBezTo>
                      <a:pt x="17" y="239"/>
                      <a:pt x="29" y="237"/>
                      <a:pt x="41" y="237"/>
                    </a:cubicBezTo>
                    <a:cubicBezTo>
                      <a:pt x="50" y="237"/>
                      <a:pt x="70" y="239"/>
                      <a:pt x="78" y="239"/>
                    </a:cubicBezTo>
                    <a:cubicBezTo>
                      <a:pt x="82" y="239"/>
                      <a:pt x="85" y="237"/>
                      <a:pt x="85" y="231"/>
                    </a:cubicBezTo>
                    <a:cubicBezTo>
                      <a:pt x="85" y="226"/>
                      <a:pt x="81" y="226"/>
                      <a:pt x="77" y="226"/>
                    </a:cubicBezTo>
                    <a:cubicBezTo>
                      <a:pt x="55" y="225"/>
                      <a:pt x="55" y="216"/>
                      <a:pt x="55" y="211"/>
                    </a:cubicBezTo>
                    <a:cubicBezTo>
                      <a:pt x="55" y="210"/>
                      <a:pt x="55" y="208"/>
                      <a:pt x="57" y="203"/>
                    </a:cubicBezTo>
                    <a:lnTo>
                      <a:pt x="101" y="24"/>
                    </a:lnTo>
                    <a:lnTo>
                      <a:pt x="203" y="233"/>
                    </a:lnTo>
                    <a:cubicBezTo>
                      <a:pt x="206" y="238"/>
                      <a:pt x="207" y="239"/>
                      <a:pt x="211" y="239"/>
                    </a:cubicBezTo>
                    <a:cubicBezTo>
                      <a:pt x="216" y="239"/>
                      <a:pt x="216" y="238"/>
                      <a:pt x="218" y="231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55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05275" y="5788025"/>
                <a:ext cx="341313" cy="376238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1 w 664"/>
                  <a:gd name="T5" fmla="*/ 539 h 698"/>
                  <a:gd name="T6" fmla="*/ 522 w 664"/>
                  <a:gd name="T7" fmla="*/ 640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70 h 698"/>
                  <a:gd name="T26" fmla="*/ 651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1" y="539"/>
                    </a:lnTo>
                    <a:cubicBezTo>
                      <a:pt x="632" y="591"/>
                      <a:pt x="579" y="625"/>
                      <a:pt x="522" y="640"/>
                    </a:cubicBezTo>
                    <a:cubicBezTo>
                      <a:pt x="511" y="642"/>
                      <a:pt x="462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5"/>
                      <a:pt x="588" y="70"/>
                    </a:cubicBezTo>
                    <a:cubicBezTo>
                      <a:pt x="601" y="77"/>
                      <a:pt x="634" y="100"/>
                      <a:pt x="651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56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0988" y="6275388"/>
                <a:ext cx="109538" cy="84138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7 w 213"/>
                  <a:gd name="T41" fmla="*/ 0 h 157"/>
                  <a:gd name="T42" fmla="*/ 78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3 h 157"/>
                  <a:gd name="T50" fmla="*/ 6 w 213"/>
                  <a:gd name="T51" fmla="*/ 58 h 157"/>
                  <a:gd name="T52" fmla="*/ 14 w 213"/>
                  <a:gd name="T53" fmla="*/ 47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8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7" y="153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3" y="28"/>
                      <a:pt x="109" y="10"/>
                      <a:pt x="135" y="10"/>
                    </a:cubicBezTo>
                    <a:cubicBezTo>
                      <a:pt x="155" y="10"/>
                      <a:pt x="156" y="27"/>
                      <a:pt x="156" y="34"/>
                    </a:cubicBezTo>
                    <a:cubicBezTo>
                      <a:pt x="156" y="55"/>
                      <a:pt x="141" y="94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8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8"/>
                      <a:pt x="78" y="32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1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57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22750" y="6284913"/>
                <a:ext cx="131763" cy="50800"/>
              </a:xfrm>
              <a:custGeom>
                <a:avLst/>
                <a:gdLst>
                  <a:gd name="T0" fmla="*/ 244 w 257"/>
                  <a:gd name="T1" fmla="*/ 17 h 94"/>
                  <a:gd name="T2" fmla="*/ 257 w 257"/>
                  <a:gd name="T3" fmla="*/ 9 h 94"/>
                  <a:gd name="T4" fmla="*/ 244 w 257"/>
                  <a:gd name="T5" fmla="*/ 0 h 94"/>
                  <a:gd name="T6" fmla="*/ 13 w 257"/>
                  <a:gd name="T7" fmla="*/ 0 h 94"/>
                  <a:gd name="T8" fmla="*/ 0 w 257"/>
                  <a:gd name="T9" fmla="*/ 9 h 94"/>
                  <a:gd name="T10" fmla="*/ 14 w 257"/>
                  <a:gd name="T11" fmla="*/ 17 h 94"/>
                  <a:gd name="T12" fmla="*/ 244 w 257"/>
                  <a:gd name="T13" fmla="*/ 17 h 94"/>
                  <a:gd name="T14" fmla="*/ 244 w 257"/>
                  <a:gd name="T15" fmla="*/ 94 h 94"/>
                  <a:gd name="T16" fmla="*/ 257 w 257"/>
                  <a:gd name="T17" fmla="*/ 86 h 94"/>
                  <a:gd name="T18" fmla="*/ 244 w 257"/>
                  <a:gd name="T19" fmla="*/ 77 h 94"/>
                  <a:gd name="T20" fmla="*/ 14 w 257"/>
                  <a:gd name="T21" fmla="*/ 77 h 94"/>
                  <a:gd name="T22" fmla="*/ 0 w 257"/>
                  <a:gd name="T23" fmla="*/ 86 h 94"/>
                  <a:gd name="T24" fmla="*/ 13 w 257"/>
                  <a:gd name="T25" fmla="*/ 94 h 94"/>
                  <a:gd name="T26" fmla="*/ 244 w 257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94">
                    <a:moveTo>
                      <a:pt x="244" y="17"/>
                    </a:moveTo>
                    <a:cubicBezTo>
                      <a:pt x="249" y="17"/>
                      <a:pt x="257" y="17"/>
                      <a:pt x="257" y="9"/>
                    </a:cubicBezTo>
                    <a:cubicBezTo>
                      <a:pt x="257" y="0"/>
                      <a:pt x="249" y="0"/>
                      <a:pt x="244" y="0"/>
                    </a:cubicBezTo>
                    <a:lnTo>
                      <a:pt x="13" y="0"/>
                    </a:lnTo>
                    <a:cubicBezTo>
                      <a:pt x="9" y="0"/>
                      <a:pt x="0" y="0"/>
                      <a:pt x="0" y="9"/>
                    </a:cubicBezTo>
                    <a:cubicBezTo>
                      <a:pt x="0" y="17"/>
                      <a:pt x="9" y="17"/>
                      <a:pt x="14" y="17"/>
                    </a:cubicBezTo>
                    <a:lnTo>
                      <a:pt x="244" y="17"/>
                    </a:lnTo>
                    <a:close/>
                    <a:moveTo>
                      <a:pt x="244" y="94"/>
                    </a:moveTo>
                    <a:cubicBezTo>
                      <a:pt x="249" y="94"/>
                      <a:pt x="257" y="94"/>
                      <a:pt x="257" y="86"/>
                    </a:cubicBezTo>
                    <a:cubicBezTo>
                      <a:pt x="257" y="77"/>
                      <a:pt x="249" y="77"/>
                      <a:pt x="244" y="77"/>
                    </a:cubicBezTo>
                    <a:lnTo>
                      <a:pt x="14" y="77"/>
                    </a:lnTo>
                    <a:cubicBezTo>
                      <a:pt x="9" y="77"/>
                      <a:pt x="0" y="77"/>
                      <a:pt x="0" y="86"/>
                    </a:cubicBezTo>
                    <a:cubicBezTo>
                      <a:pt x="0" y="94"/>
                      <a:pt x="9" y="94"/>
                      <a:pt x="13" y="94"/>
                    </a:cubicBezTo>
                    <a:lnTo>
                      <a:pt x="244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58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387850" y="6232525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8 w 127"/>
                  <a:gd name="T3" fmla="*/ 0 h 232"/>
                  <a:gd name="T4" fmla="*/ 0 w 127"/>
                  <a:gd name="T5" fmla="*/ 22 h 232"/>
                  <a:gd name="T6" fmla="*/ 0 w 127"/>
                  <a:gd name="T7" fmla="*/ 35 h 232"/>
                  <a:gd name="T8" fmla="*/ 50 w 127"/>
                  <a:gd name="T9" fmla="*/ 25 h 232"/>
                  <a:gd name="T10" fmla="*/ 50 w 127"/>
                  <a:gd name="T11" fmla="*/ 203 h 232"/>
                  <a:gd name="T12" fmla="*/ 16 w 127"/>
                  <a:gd name="T13" fmla="*/ 219 h 232"/>
                  <a:gd name="T14" fmla="*/ 2 w 127"/>
                  <a:gd name="T15" fmla="*/ 219 h 232"/>
                  <a:gd name="T16" fmla="*/ 2 w 127"/>
                  <a:gd name="T17" fmla="*/ 232 h 232"/>
                  <a:gd name="T18" fmla="*/ 64 w 127"/>
                  <a:gd name="T19" fmla="*/ 230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3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0"/>
                      <a:pt x="78" y="0"/>
                      <a:pt x="68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0" y="25"/>
                    </a:cubicBezTo>
                    <a:lnTo>
                      <a:pt x="50" y="203"/>
                    </a:lnTo>
                    <a:cubicBezTo>
                      <a:pt x="50" y="214"/>
                      <a:pt x="50" y="219"/>
                      <a:pt x="16" y="219"/>
                    </a:cubicBezTo>
                    <a:lnTo>
                      <a:pt x="2" y="219"/>
                    </a:lnTo>
                    <a:lnTo>
                      <a:pt x="2" y="232"/>
                    </a:lnTo>
                    <a:cubicBezTo>
                      <a:pt x="9" y="231"/>
                      <a:pt x="51" y="230"/>
                      <a:pt x="64" y="230"/>
                    </a:cubicBezTo>
                    <a:cubicBezTo>
                      <a:pt x="75" y="230"/>
                      <a:pt x="119" y="231"/>
                      <a:pt x="127" y="232"/>
                    </a:cubicBezTo>
                    <a:lnTo>
                      <a:pt x="127" y="219"/>
                    </a:lnTo>
                    <a:lnTo>
                      <a:pt x="113" y="219"/>
                    </a:lnTo>
                    <a:cubicBezTo>
                      <a:pt x="79" y="219"/>
                      <a:pt x="79" y="214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59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22788" y="5859463"/>
                <a:ext cx="184150" cy="184150"/>
              </a:xfrm>
              <a:custGeom>
                <a:avLst/>
                <a:gdLst>
                  <a:gd name="T0" fmla="*/ 59 w 356"/>
                  <a:gd name="T1" fmla="*/ 302 h 341"/>
                  <a:gd name="T2" fmla="*/ 14 w 356"/>
                  <a:gd name="T3" fmla="*/ 325 h 341"/>
                  <a:gd name="T4" fmla="*/ 0 w 356"/>
                  <a:gd name="T5" fmla="*/ 335 h 341"/>
                  <a:gd name="T6" fmla="*/ 14 w 356"/>
                  <a:gd name="T7" fmla="*/ 341 h 341"/>
                  <a:gd name="T8" fmla="*/ 192 w 356"/>
                  <a:gd name="T9" fmla="*/ 341 h 341"/>
                  <a:gd name="T10" fmla="*/ 330 w 356"/>
                  <a:gd name="T11" fmla="*/ 233 h 341"/>
                  <a:gd name="T12" fmla="*/ 252 w 356"/>
                  <a:gd name="T13" fmla="*/ 162 h 341"/>
                  <a:gd name="T14" fmla="*/ 356 w 356"/>
                  <a:gd name="T15" fmla="*/ 69 h 341"/>
                  <a:gd name="T16" fmla="*/ 264 w 356"/>
                  <a:gd name="T17" fmla="*/ 0 h 341"/>
                  <a:gd name="T18" fmla="*/ 96 w 356"/>
                  <a:gd name="T19" fmla="*/ 0 h 341"/>
                  <a:gd name="T20" fmla="*/ 82 w 356"/>
                  <a:gd name="T21" fmla="*/ 10 h 341"/>
                  <a:gd name="T22" fmla="*/ 96 w 356"/>
                  <a:gd name="T23" fmla="*/ 15 h 341"/>
                  <a:gd name="T24" fmla="*/ 115 w 356"/>
                  <a:gd name="T25" fmla="*/ 16 h 341"/>
                  <a:gd name="T26" fmla="*/ 128 w 356"/>
                  <a:gd name="T27" fmla="*/ 24 h 341"/>
                  <a:gd name="T28" fmla="*/ 126 w 356"/>
                  <a:gd name="T29" fmla="*/ 34 h 341"/>
                  <a:gd name="T30" fmla="*/ 59 w 356"/>
                  <a:gd name="T31" fmla="*/ 302 h 341"/>
                  <a:gd name="T32" fmla="*/ 135 w 356"/>
                  <a:gd name="T33" fmla="*/ 158 h 341"/>
                  <a:gd name="T34" fmla="*/ 165 w 356"/>
                  <a:gd name="T35" fmla="*/ 34 h 341"/>
                  <a:gd name="T36" fmla="*/ 192 w 356"/>
                  <a:gd name="T37" fmla="*/ 15 h 341"/>
                  <a:gd name="T38" fmla="*/ 257 w 356"/>
                  <a:gd name="T39" fmla="*/ 15 h 341"/>
                  <a:gd name="T40" fmla="*/ 311 w 356"/>
                  <a:gd name="T41" fmla="*/ 67 h 341"/>
                  <a:gd name="T42" fmla="*/ 207 w 356"/>
                  <a:gd name="T43" fmla="*/ 158 h 341"/>
                  <a:gd name="T44" fmla="*/ 135 w 356"/>
                  <a:gd name="T45" fmla="*/ 158 h 341"/>
                  <a:gd name="T46" fmla="*/ 112 w 356"/>
                  <a:gd name="T47" fmla="*/ 325 h 341"/>
                  <a:gd name="T48" fmla="*/ 101 w 356"/>
                  <a:gd name="T49" fmla="*/ 325 h 341"/>
                  <a:gd name="T50" fmla="*/ 95 w 356"/>
                  <a:gd name="T51" fmla="*/ 320 h 341"/>
                  <a:gd name="T52" fmla="*/ 97 w 356"/>
                  <a:gd name="T53" fmla="*/ 308 h 341"/>
                  <a:gd name="T54" fmla="*/ 132 w 356"/>
                  <a:gd name="T55" fmla="*/ 169 h 341"/>
                  <a:gd name="T56" fmla="*/ 226 w 356"/>
                  <a:gd name="T57" fmla="*/ 169 h 341"/>
                  <a:gd name="T58" fmla="*/ 283 w 356"/>
                  <a:gd name="T59" fmla="*/ 227 h 341"/>
                  <a:gd name="T60" fmla="*/ 180 w 356"/>
                  <a:gd name="T61" fmla="*/ 325 h 341"/>
                  <a:gd name="T62" fmla="*/ 112 w 356"/>
                  <a:gd name="T63" fmla="*/ 32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1">
                    <a:moveTo>
                      <a:pt x="59" y="302"/>
                    </a:move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192" y="341"/>
                    </a:lnTo>
                    <a:cubicBezTo>
                      <a:pt x="271" y="341"/>
                      <a:pt x="330" y="282"/>
                      <a:pt x="330" y="233"/>
                    </a:cubicBezTo>
                    <a:cubicBezTo>
                      <a:pt x="330" y="197"/>
                      <a:pt x="301" y="168"/>
                      <a:pt x="252" y="162"/>
                    </a:cubicBezTo>
                    <a:cubicBezTo>
                      <a:pt x="304" y="153"/>
                      <a:pt x="356" y="116"/>
                      <a:pt x="356" y="69"/>
                    </a:cubicBezTo>
                    <a:cubicBezTo>
                      <a:pt x="356" y="32"/>
                      <a:pt x="324" y="0"/>
                      <a:pt x="264" y="0"/>
                    </a:cubicBezTo>
                    <a:lnTo>
                      <a:pt x="96" y="0"/>
                    </a:lnTo>
                    <a:cubicBezTo>
                      <a:pt x="87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lose/>
                    <a:moveTo>
                      <a:pt x="135" y="158"/>
                    </a:moveTo>
                    <a:lnTo>
                      <a:pt x="165" y="34"/>
                    </a:lnTo>
                    <a:cubicBezTo>
                      <a:pt x="170" y="17"/>
                      <a:pt x="171" y="15"/>
                      <a:pt x="192" y="15"/>
                    </a:cubicBezTo>
                    <a:lnTo>
                      <a:pt x="257" y="15"/>
                    </a:lnTo>
                    <a:cubicBezTo>
                      <a:pt x="301" y="15"/>
                      <a:pt x="311" y="45"/>
                      <a:pt x="311" y="67"/>
                    </a:cubicBezTo>
                    <a:cubicBezTo>
                      <a:pt x="311" y="111"/>
                      <a:pt x="268" y="158"/>
                      <a:pt x="207" y="158"/>
                    </a:cubicBezTo>
                    <a:lnTo>
                      <a:pt x="135" y="158"/>
                    </a:lnTo>
                    <a:close/>
                    <a:moveTo>
                      <a:pt x="112" y="325"/>
                    </a:moveTo>
                    <a:cubicBezTo>
                      <a:pt x="105" y="325"/>
                      <a:pt x="104" y="325"/>
                      <a:pt x="101" y="325"/>
                    </a:cubicBezTo>
                    <a:cubicBezTo>
                      <a:pt x="96" y="324"/>
                      <a:pt x="95" y="324"/>
                      <a:pt x="95" y="320"/>
                    </a:cubicBezTo>
                    <a:cubicBezTo>
                      <a:pt x="95" y="318"/>
                      <a:pt x="95" y="317"/>
                      <a:pt x="97" y="308"/>
                    </a:cubicBezTo>
                    <a:lnTo>
                      <a:pt x="132" y="169"/>
                    </a:lnTo>
                    <a:lnTo>
                      <a:pt x="226" y="169"/>
                    </a:lnTo>
                    <a:cubicBezTo>
                      <a:pt x="274" y="169"/>
                      <a:pt x="283" y="206"/>
                      <a:pt x="283" y="227"/>
                    </a:cubicBezTo>
                    <a:cubicBezTo>
                      <a:pt x="283" y="277"/>
                      <a:pt x="239" y="325"/>
                      <a:pt x="180" y="325"/>
                    </a:cubicBezTo>
                    <a:lnTo>
                      <a:pt x="112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60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16463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49 h 157"/>
                  <a:gd name="T8" fmla="*/ 54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2 w 213"/>
                  <a:gd name="T15" fmla="*/ 41 h 157"/>
                  <a:gd name="T16" fmla="*/ 135 w 213"/>
                  <a:gd name="T17" fmla="*/ 9 h 157"/>
                  <a:gd name="T18" fmla="*/ 155 w 213"/>
                  <a:gd name="T19" fmla="*/ 34 h 157"/>
                  <a:gd name="T20" fmla="*/ 135 w 213"/>
                  <a:gd name="T21" fmla="*/ 108 h 157"/>
                  <a:gd name="T22" fmla="*/ 129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39 h 157"/>
                  <a:gd name="T40" fmla="*/ 136 w 213"/>
                  <a:gd name="T41" fmla="*/ 0 h 157"/>
                  <a:gd name="T42" fmla="*/ 77 w 213"/>
                  <a:gd name="T43" fmla="*/ 31 h 157"/>
                  <a:gd name="T44" fmla="*/ 40 w 213"/>
                  <a:gd name="T45" fmla="*/ 0 h 157"/>
                  <a:gd name="T46" fmla="*/ 12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3 w 213"/>
                  <a:gd name="T53" fmla="*/ 47 h 157"/>
                  <a:gd name="T54" fmla="*/ 39 w 213"/>
                  <a:gd name="T55" fmla="*/ 9 h 157"/>
                  <a:gd name="T56" fmla="*/ 50 w 213"/>
                  <a:gd name="T57" fmla="*/ 26 h 157"/>
                  <a:gd name="T58" fmla="*/ 45 w 213"/>
                  <a:gd name="T59" fmla="*/ 55 h 157"/>
                  <a:gd name="T60" fmla="*/ 37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3"/>
                      <a:pt x="29" y="157"/>
                      <a:pt x="34" y="157"/>
                    </a:cubicBezTo>
                    <a:cubicBezTo>
                      <a:pt x="41" y="157"/>
                      <a:pt x="46" y="152"/>
                      <a:pt x="48" y="149"/>
                    </a:cubicBezTo>
                    <a:cubicBezTo>
                      <a:pt x="50" y="146"/>
                      <a:pt x="52" y="135"/>
                      <a:pt x="54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2" y="56"/>
                      <a:pt x="82" y="41"/>
                    </a:cubicBezTo>
                    <a:cubicBezTo>
                      <a:pt x="92" y="27"/>
                      <a:pt x="109" y="9"/>
                      <a:pt x="135" y="9"/>
                    </a:cubicBezTo>
                    <a:cubicBezTo>
                      <a:pt x="155" y="9"/>
                      <a:pt x="155" y="27"/>
                      <a:pt x="155" y="34"/>
                    </a:cubicBezTo>
                    <a:cubicBezTo>
                      <a:pt x="155" y="55"/>
                      <a:pt x="140" y="93"/>
                      <a:pt x="135" y="108"/>
                    </a:cubicBezTo>
                    <a:cubicBezTo>
                      <a:pt x="131" y="118"/>
                      <a:pt x="129" y="121"/>
                      <a:pt x="129" y="127"/>
                    </a:cubicBezTo>
                    <a:cubicBezTo>
                      <a:pt x="129" y="145"/>
                      <a:pt x="145" y="157"/>
                      <a:pt x="163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99"/>
                      <a:pt x="208" y="99"/>
                      <a:pt x="207" y="99"/>
                    </a:cubicBezTo>
                    <a:cubicBezTo>
                      <a:pt x="202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6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7" y="96"/>
                      <a:pt x="181" y="59"/>
                      <a:pt x="181" y="39"/>
                    </a:cubicBezTo>
                    <a:cubicBezTo>
                      <a:pt x="181" y="6"/>
                      <a:pt x="155" y="0"/>
                      <a:pt x="136" y="0"/>
                    </a:cubicBezTo>
                    <a:cubicBezTo>
                      <a:pt x="107" y="0"/>
                      <a:pt x="88" y="17"/>
                      <a:pt x="77" y="31"/>
                    </a:cubicBezTo>
                    <a:cubicBezTo>
                      <a:pt x="75" y="7"/>
                      <a:pt x="54" y="0"/>
                      <a:pt x="40" y="0"/>
                    </a:cubicBezTo>
                    <a:cubicBezTo>
                      <a:pt x="25" y="0"/>
                      <a:pt x="17" y="10"/>
                      <a:pt x="12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3" y="47"/>
                    </a:cubicBezTo>
                    <a:cubicBezTo>
                      <a:pt x="19" y="26"/>
                      <a:pt x="25" y="9"/>
                      <a:pt x="39" y="9"/>
                    </a:cubicBezTo>
                    <a:cubicBezTo>
                      <a:pt x="48" y="9"/>
                      <a:pt x="50" y="17"/>
                      <a:pt x="50" y="26"/>
                    </a:cubicBezTo>
                    <a:cubicBezTo>
                      <a:pt x="50" y="33"/>
                      <a:pt x="47" y="46"/>
                      <a:pt x="45" y="55"/>
                    </a:cubicBezTo>
                    <a:cubicBezTo>
                      <a:pt x="42" y="65"/>
                      <a:pt x="39" y="79"/>
                      <a:pt x="37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61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72038" y="5840413"/>
                <a:ext cx="58738" cy="269875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0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0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3"/>
                      <a:pt x="115" y="492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0" y="0"/>
                    </a:cubicBezTo>
                    <a:cubicBezTo>
                      <a:pt x="105" y="0"/>
                      <a:pt x="61" y="34"/>
                      <a:pt x="31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5" y="499"/>
                      <a:pt x="110" y="499"/>
                    </a:cubicBezTo>
                    <a:cubicBezTo>
                      <a:pt x="113" y="499"/>
                      <a:pt x="115" y="498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6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954588" y="5924550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8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1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7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9 h 226"/>
                  <a:gd name="T34" fmla="*/ 45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6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2 w 248"/>
                  <a:gd name="T47" fmla="*/ 149 h 226"/>
                  <a:gd name="T48" fmla="*/ 226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5" y="11"/>
                      <a:pt x="226" y="18"/>
                    </a:cubicBezTo>
                    <a:cubicBezTo>
                      <a:pt x="212" y="20"/>
                      <a:pt x="202" y="33"/>
                      <a:pt x="202" y="44"/>
                    </a:cubicBezTo>
                    <a:cubicBezTo>
                      <a:pt x="202" y="52"/>
                      <a:pt x="207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8" y="0"/>
                      <a:pt x="201" y="0"/>
                    </a:cubicBezTo>
                    <a:cubicBezTo>
                      <a:pt x="173" y="0"/>
                      <a:pt x="155" y="27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6" y="81"/>
                      <a:pt x="27" y="76"/>
                    </a:cubicBezTo>
                    <a:cubicBezTo>
                      <a:pt x="44" y="24"/>
                      <a:pt x="77" y="11"/>
                      <a:pt x="94" y="11"/>
                    </a:cubicBezTo>
                    <a:cubicBezTo>
                      <a:pt x="104" y="11"/>
                      <a:pt x="121" y="16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2" y="215"/>
                      <a:pt x="22" y="209"/>
                    </a:cubicBezTo>
                    <a:cubicBezTo>
                      <a:pt x="34" y="206"/>
                      <a:pt x="45" y="196"/>
                      <a:pt x="45" y="182"/>
                    </a:cubicBezTo>
                    <a:cubicBezTo>
                      <a:pt x="45" y="168"/>
                      <a:pt x="34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6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2" y="162"/>
                      <a:pt x="232" y="149"/>
                    </a:cubicBezTo>
                    <a:cubicBezTo>
                      <a:pt x="232" y="144"/>
                      <a:pt x="228" y="144"/>
                      <a:pt x="226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63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4925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64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2149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5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8 w 230"/>
                  <a:gd name="T13" fmla="*/ 173 h 323"/>
                  <a:gd name="T14" fmla="*/ 102 w 230"/>
                  <a:gd name="T15" fmla="*/ 215 h 323"/>
                  <a:gd name="T16" fmla="*/ 71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7 h 323"/>
                  <a:gd name="T38" fmla="*/ 100 w 230"/>
                  <a:gd name="T39" fmla="*/ 226 h 323"/>
                  <a:gd name="T40" fmla="*/ 150 w 230"/>
                  <a:gd name="T41" fmla="*/ 204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5" y="6"/>
                    </a:cubicBezTo>
                    <a:cubicBezTo>
                      <a:pt x="210" y="6"/>
                      <a:pt x="202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8" y="173"/>
                    </a:lnTo>
                    <a:cubicBezTo>
                      <a:pt x="156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5"/>
                    </a:cubicBezTo>
                    <a:cubicBezTo>
                      <a:pt x="71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7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8"/>
                      <a:pt x="150" y="204"/>
                    </a:cubicBezTo>
                    <a:cubicBezTo>
                      <a:pt x="144" y="230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65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56225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66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49888" y="5924550"/>
                <a:ext cx="104775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3 h 226"/>
                  <a:gd name="T4" fmla="*/ 39 w 203"/>
                  <a:gd name="T5" fmla="*/ 226 h 226"/>
                  <a:gd name="T6" fmla="*/ 57 w 203"/>
                  <a:gd name="T7" fmla="*/ 212 h 226"/>
                  <a:gd name="T8" fmla="*/ 77 w 203"/>
                  <a:gd name="T9" fmla="*/ 133 h 226"/>
                  <a:gd name="T10" fmla="*/ 93 w 203"/>
                  <a:gd name="T11" fmla="*/ 68 h 226"/>
                  <a:gd name="T12" fmla="*/ 121 w 203"/>
                  <a:gd name="T13" fmla="*/ 28 h 226"/>
                  <a:gd name="T14" fmla="*/ 161 w 203"/>
                  <a:gd name="T15" fmla="*/ 11 h 226"/>
                  <a:gd name="T16" fmla="*/ 182 w 203"/>
                  <a:gd name="T17" fmla="*/ 17 h 226"/>
                  <a:gd name="T18" fmla="*/ 156 w 203"/>
                  <a:gd name="T19" fmla="*/ 44 h 226"/>
                  <a:gd name="T20" fmla="*/ 175 w 203"/>
                  <a:gd name="T21" fmla="*/ 62 h 226"/>
                  <a:gd name="T22" fmla="*/ 203 w 203"/>
                  <a:gd name="T23" fmla="*/ 33 h 226"/>
                  <a:gd name="T24" fmla="*/ 161 w 203"/>
                  <a:gd name="T25" fmla="*/ 0 h 226"/>
                  <a:gd name="T26" fmla="*/ 97 w 203"/>
                  <a:gd name="T27" fmla="*/ 38 h 226"/>
                  <a:gd name="T28" fmla="*/ 52 w 203"/>
                  <a:gd name="T29" fmla="*/ 0 h 226"/>
                  <a:gd name="T30" fmla="*/ 15 w 203"/>
                  <a:gd name="T31" fmla="*/ 29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9"/>
                      <a:pt x="25" y="210"/>
                      <a:pt x="25" y="213"/>
                    </a:cubicBezTo>
                    <a:cubicBezTo>
                      <a:pt x="25" y="222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7" y="212"/>
                    </a:cubicBezTo>
                    <a:cubicBezTo>
                      <a:pt x="58" y="210"/>
                      <a:pt x="75" y="142"/>
                      <a:pt x="77" y="133"/>
                    </a:cubicBezTo>
                    <a:cubicBezTo>
                      <a:pt x="81" y="117"/>
                      <a:pt x="90" y="82"/>
                      <a:pt x="93" y="68"/>
                    </a:cubicBezTo>
                    <a:cubicBezTo>
                      <a:pt x="95" y="62"/>
                      <a:pt x="109" y="38"/>
                      <a:pt x="121" y="28"/>
                    </a:cubicBezTo>
                    <a:cubicBezTo>
                      <a:pt x="125" y="24"/>
                      <a:pt x="140" y="11"/>
                      <a:pt x="161" y="11"/>
                    </a:cubicBezTo>
                    <a:cubicBezTo>
                      <a:pt x="174" y="11"/>
                      <a:pt x="182" y="17"/>
                      <a:pt x="182" y="17"/>
                    </a:cubicBezTo>
                    <a:cubicBezTo>
                      <a:pt x="167" y="20"/>
                      <a:pt x="156" y="32"/>
                      <a:pt x="156" y="44"/>
                    </a:cubicBezTo>
                    <a:cubicBezTo>
                      <a:pt x="156" y="52"/>
                      <a:pt x="162" y="62"/>
                      <a:pt x="175" y="62"/>
                    </a:cubicBezTo>
                    <a:cubicBezTo>
                      <a:pt x="189" y="62"/>
                      <a:pt x="203" y="50"/>
                      <a:pt x="203" y="33"/>
                    </a:cubicBezTo>
                    <a:cubicBezTo>
                      <a:pt x="203" y="15"/>
                      <a:pt x="187" y="0"/>
                      <a:pt x="161" y="0"/>
                    </a:cubicBezTo>
                    <a:cubicBezTo>
                      <a:pt x="129" y="0"/>
                      <a:pt x="107" y="25"/>
                      <a:pt x="97" y="38"/>
                    </a:cubicBezTo>
                    <a:cubicBezTo>
                      <a:pt x="93" y="16"/>
                      <a:pt x="75" y="0"/>
                      <a:pt x="52" y="0"/>
                    </a:cubicBezTo>
                    <a:cubicBezTo>
                      <a:pt x="29" y="0"/>
                      <a:pt x="20" y="20"/>
                      <a:pt x="15" y="29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4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67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565775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1 h 157"/>
                  <a:gd name="T16" fmla="*/ 135 w 213"/>
                  <a:gd name="T17" fmla="*/ 9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39 h 157"/>
                  <a:gd name="T40" fmla="*/ 137 w 213"/>
                  <a:gd name="T41" fmla="*/ 0 h 157"/>
                  <a:gd name="T42" fmla="*/ 78 w 213"/>
                  <a:gd name="T43" fmla="*/ 31 h 157"/>
                  <a:gd name="T44" fmla="*/ 40 w 213"/>
                  <a:gd name="T45" fmla="*/ 0 h 157"/>
                  <a:gd name="T46" fmla="*/ 13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4 w 213"/>
                  <a:gd name="T53" fmla="*/ 47 h 157"/>
                  <a:gd name="T54" fmla="*/ 39 w 213"/>
                  <a:gd name="T55" fmla="*/ 9 h 157"/>
                  <a:gd name="T56" fmla="*/ 51 w 213"/>
                  <a:gd name="T57" fmla="*/ 26 h 157"/>
                  <a:gd name="T58" fmla="*/ 45 w 213"/>
                  <a:gd name="T59" fmla="*/ 55 h 157"/>
                  <a:gd name="T60" fmla="*/ 38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3"/>
                      <a:pt x="29" y="157"/>
                      <a:pt x="35" y="157"/>
                    </a:cubicBezTo>
                    <a:cubicBezTo>
                      <a:pt x="41" y="157"/>
                      <a:pt x="47" y="152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1"/>
                    </a:cubicBezTo>
                    <a:cubicBezTo>
                      <a:pt x="93" y="27"/>
                      <a:pt x="109" y="9"/>
                      <a:pt x="135" y="9"/>
                    </a:cubicBezTo>
                    <a:cubicBezTo>
                      <a:pt x="155" y="9"/>
                      <a:pt x="156" y="27"/>
                      <a:pt x="156" y="34"/>
                    </a:cubicBezTo>
                    <a:cubicBezTo>
                      <a:pt x="156" y="55"/>
                      <a:pt x="141" y="93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5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8" y="96"/>
                      <a:pt x="182" y="59"/>
                      <a:pt x="182" y="39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7"/>
                      <a:pt x="78" y="31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0"/>
                      <a:pt x="13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4" y="47"/>
                    </a:cubicBezTo>
                    <a:cubicBezTo>
                      <a:pt x="19" y="26"/>
                      <a:pt x="26" y="9"/>
                      <a:pt x="39" y="9"/>
                    </a:cubicBezTo>
                    <a:cubicBezTo>
                      <a:pt x="48" y="9"/>
                      <a:pt x="51" y="17"/>
                      <a:pt x="51" y="26"/>
                    </a:cubicBezTo>
                    <a:cubicBezTo>
                      <a:pt x="51" y="33"/>
                      <a:pt x="48" y="46"/>
                      <a:pt x="45" y="55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68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722938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69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10250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40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70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938838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7 w 58"/>
                  <a:gd name="T3" fmla="*/ 0 h 149"/>
                  <a:gd name="T4" fmla="*/ 0 w 58"/>
                  <a:gd name="T5" fmla="*/ 26 h 149"/>
                  <a:gd name="T6" fmla="*/ 27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4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7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037263" y="5873750"/>
                <a:ext cx="79375" cy="173038"/>
              </a:xfrm>
              <a:custGeom>
                <a:avLst/>
                <a:gdLst>
                  <a:gd name="T0" fmla="*/ 92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6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2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2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2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6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2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2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7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38863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テキスト ボックス 225"/>
              <p:cNvSpPr txBox="1"/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6" name="テキスト ボックス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blipFill rotWithShape="1">
                <a:blip r:embed="rId4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テキスト ボックス 226"/>
              <p:cNvSpPr txBox="1"/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テキスト ボックス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blipFill rotWithShape="1">
                <a:blip r:embed="rId4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テキスト ボックス 227"/>
              <p:cNvSpPr txBox="1"/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テキスト ボックス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blipFill rotWithShape="1">
                <a:blip r:embed="rId5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/>
              <p:cNvSpPr txBox="1"/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1" name="テキスト ボックス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blipFill rotWithShape="1">
                <a:blip r:embed="rId5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blipFill rotWithShape="1">
                <a:blip r:embed="rId52"/>
                <a:stretch>
                  <a:fillRect r="-2074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blipFill rotWithShape="1">
                <a:blip r:embed="rId53"/>
                <a:stretch>
                  <a:fillRect r="-2148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blipFill rotWithShape="1">
                <a:blip r:embed="rId54"/>
                <a:stretch>
                  <a:fillRect r="-2444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835019" y="951111"/>
            <a:ext cx="1092381" cy="461665"/>
            <a:chOff x="1835019" y="951111"/>
            <a:chExt cx="1092381" cy="461665"/>
          </a:xfrm>
          <a:noFill/>
        </p:grpSpPr>
        <p:grpSp>
          <p:nvGrpSpPr>
            <p:cNvPr id="7" name="グループ化 6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テキスト ボックス 159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60" name="テキスト ボックス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円/楕円 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>
              <a:stCxn id="153" idx="3"/>
              <a:endCxn id="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35696" y="1916832"/>
            <a:ext cx="1092381" cy="461665"/>
            <a:chOff x="1835019" y="951111"/>
            <a:chExt cx="1092381" cy="461665"/>
          </a:xfrm>
          <a:noFill/>
        </p:grpSpPr>
        <p:grpSp>
          <p:nvGrpSpPr>
            <p:cNvPr id="106" name="グループ化 105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09" name="テキスト ボックス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円/楕円 109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/>
            <p:cNvCxnSpPr>
              <a:endCxn id="110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/>
          <p:cNvGrpSpPr/>
          <p:nvPr/>
        </p:nvGrpSpPr>
        <p:grpSpPr>
          <a:xfrm>
            <a:off x="1835696" y="2924944"/>
            <a:ext cx="1092381" cy="461665"/>
            <a:chOff x="1835019" y="951111"/>
            <a:chExt cx="1092381" cy="461665"/>
          </a:xfrm>
          <a:noFill/>
        </p:grpSpPr>
        <p:grpSp>
          <p:nvGrpSpPr>
            <p:cNvPr id="112" name="グループ化 111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15" name="テキスト ボックス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円/楕円 115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3" name="直線コネクタ 112"/>
            <p:cNvCxnSpPr>
              <a:endCxn id="116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グループ化 116"/>
          <p:cNvGrpSpPr/>
          <p:nvPr/>
        </p:nvGrpSpPr>
        <p:grpSpPr>
          <a:xfrm>
            <a:off x="1836373" y="4034681"/>
            <a:ext cx="1092381" cy="461665"/>
            <a:chOff x="1835019" y="951111"/>
            <a:chExt cx="1092381" cy="461665"/>
          </a:xfrm>
          <a:noFill/>
        </p:grpSpPr>
        <p:grpSp>
          <p:nvGrpSpPr>
            <p:cNvPr id="118" name="グループ化 117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テキスト ボックス 120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21" name="テキスト ボックス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円/楕円 12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9" name="直線コネクタ 118"/>
            <p:cNvCxnSpPr>
              <a:endCxn id="12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blipFill rotWithShape="1">
                <a:blip r:embed="rId6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カギ線コネクタ 21"/>
          <p:cNvCxnSpPr>
            <a:stCxn id="168" idx="3"/>
          </p:cNvCxnSpPr>
          <p:nvPr/>
        </p:nvCxnSpPr>
        <p:spPr>
          <a:xfrm>
            <a:off x="3798046" y="1197094"/>
            <a:ext cx="1133994" cy="10797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カギ線コネクタ 143"/>
          <p:cNvCxnSpPr/>
          <p:nvPr/>
        </p:nvCxnSpPr>
        <p:spPr>
          <a:xfrm>
            <a:off x="3796720" y="2107727"/>
            <a:ext cx="1133994" cy="270770"/>
          </a:xfrm>
          <a:prstGeom prst="bentConnector3">
            <a:avLst>
              <a:gd name="adj1" fmla="val 338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カギ線コネクタ 145"/>
          <p:cNvCxnSpPr/>
          <p:nvPr/>
        </p:nvCxnSpPr>
        <p:spPr>
          <a:xfrm flipV="1">
            <a:off x="3804424" y="2452246"/>
            <a:ext cx="1126290" cy="722551"/>
          </a:xfrm>
          <a:prstGeom prst="bentConnector3">
            <a:avLst>
              <a:gd name="adj1" fmla="val 344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4930714" y="2177187"/>
            <a:ext cx="504056" cy="515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Freeform 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30342" y="2284231"/>
            <a:ext cx="304800" cy="301625"/>
          </a:xfrm>
          <a:custGeom>
            <a:avLst/>
            <a:gdLst>
              <a:gd name="T0" fmla="*/ 182 w 471"/>
              <a:gd name="T1" fmla="*/ 267 h 499"/>
              <a:gd name="T2" fmla="*/ 5 w 471"/>
              <a:gd name="T3" fmla="*/ 486 h 499"/>
              <a:gd name="T4" fmla="*/ 0 w 471"/>
              <a:gd name="T5" fmla="*/ 494 h 499"/>
              <a:gd name="T6" fmla="*/ 14 w 471"/>
              <a:gd name="T7" fmla="*/ 499 h 499"/>
              <a:gd name="T8" fmla="*/ 428 w 471"/>
              <a:gd name="T9" fmla="*/ 499 h 499"/>
              <a:gd name="T10" fmla="*/ 471 w 471"/>
              <a:gd name="T11" fmla="*/ 375 h 499"/>
              <a:gd name="T12" fmla="*/ 459 w 471"/>
              <a:gd name="T13" fmla="*/ 375 h 499"/>
              <a:gd name="T14" fmla="*/ 370 w 471"/>
              <a:gd name="T15" fmla="*/ 457 h 499"/>
              <a:gd name="T16" fmla="*/ 254 w 471"/>
              <a:gd name="T17" fmla="*/ 472 h 499"/>
              <a:gd name="T18" fmla="*/ 42 w 471"/>
              <a:gd name="T19" fmla="*/ 472 h 499"/>
              <a:gd name="T20" fmla="*/ 215 w 471"/>
              <a:gd name="T21" fmla="*/ 258 h 499"/>
              <a:gd name="T22" fmla="*/ 220 w 471"/>
              <a:gd name="T23" fmla="*/ 250 h 499"/>
              <a:gd name="T24" fmla="*/ 216 w 471"/>
              <a:gd name="T25" fmla="*/ 243 h 499"/>
              <a:gd name="T26" fmla="*/ 54 w 471"/>
              <a:gd name="T27" fmla="*/ 20 h 499"/>
              <a:gd name="T28" fmla="*/ 252 w 471"/>
              <a:gd name="T29" fmla="*/ 20 h 499"/>
              <a:gd name="T30" fmla="*/ 459 w 471"/>
              <a:gd name="T31" fmla="*/ 117 h 499"/>
              <a:gd name="T32" fmla="*/ 471 w 471"/>
              <a:gd name="T33" fmla="*/ 117 h 499"/>
              <a:gd name="T34" fmla="*/ 428 w 471"/>
              <a:gd name="T35" fmla="*/ 0 h 499"/>
              <a:gd name="T36" fmla="*/ 14 w 471"/>
              <a:gd name="T37" fmla="*/ 0 h 499"/>
              <a:gd name="T38" fmla="*/ 0 w 471"/>
              <a:gd name="T39" fmla="*/ 16 h 499"/>
              <a:gd name="T40" fmla="*/ 182 w 471"/>
              <a:gd name="T41" fmla="*/ 26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1" h="499">
                <a:moveTo>
                  <a:pt x="182" y="267"/>
                </a:moveTo>
                <a:lnTo>
                  <a:pt x="5" y="486"/>
                </a:lnTo>
                <a:cubicBezTo>
                  <a:pt x="1" y="491"/>
                  <a:pt x="0" y="492"/>
                  <a:pt x="0" y="494"/>
                </a:cubicBezTo>
                <a:cubicBezTo>
                  <a:pt x="0" y="499"/>
                  <a:pt x="5" y="499"/>
                  <a:pt x="14" y="499"/>
                </a:cubicBezTo>
                <a:lnTo>
                  <a:pt x="428" y="499"/>
                </a:lnTo>
                <a:lnTo>
                  <a:pt x="471" y="375"/>
                </a:lnTo>
                <a:lnTo>
                  <a:pt x="459" y="375"/>
                </a:lnTo>
                <a:cubicBezTo>
                  <a:pt x="446" y="412"/>
                  <a:pt x="413" y="443"/>
                  <a:pt x="370" y="457"/>
                </a:cubicBezTo>
                <a:cubicBezTo>
                  <a:pt x="362" y="460"/>
                  <a:pt x="328" y="472"/>
                  <a:pt x="254" y="472"/>
                </a:cubicBezTo>
                <a:lnTo>
                  <a:pt x="42" y="472"/>
                </a:lnTo>
                <a:lnTo>
                  <a:pt x="215" y="258"/>
                </a:lnTo>
                <a:cubicBezTo>
                  <a:pt x="219" y="253"/>
                  <a:pt x="220" y="252"/>
                  <a:pt x="220" y="250"/>
                </a:cubicBezTo>
                <a:cubicBezTo>
                  <a:pt x="220" y="248"/>
                  <a:pt x="219" y="247"/>
                  <a:pt x="216" y="243"/>
                </a:cubicBezTo>
                <a:lnTo>
                  <a:pt x="54" y="20"/>
                </a:lnTo>
                <a:lnTo>
                  <a:pt x="252" y="20"/>
                </a:lnTo>
                <a:cubicBezTo>
                  <a:pt x="309" y="20"/>
                  <a:pt x="424" y="24"/>
                  <a:pt x="459" y="117"/>
                </a:cubicBezTo>
                <a:lnTo>
                  <a:pt x="471" y="117"/>
                </a:lnTo>
                <a:lnTo>
                  <a:pt x="428" y="0"/>
                </a:lnTo>
                <a:lnTo>
                  <a:pt x="14" y="0"/>
                </a:lnTo>
                <a:cubicBezTo>
                  <a:pt x="0" y="0"/>
                  <a:pt x="0" y="1"/>
                  <a:pt x="0" y="16"/>
                </a:cubicBezTo>
                <a:lnTo>
                  <a:pt x="182" y="26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右矢印 93"/>
          <p:cNvSpPr/>
          <p:nvPr/>
        </p:nvSpPr>
        <p:spPr>
          <a:xfrm>
            <a:off x="5434770" y="2234859"/>
            <a:ext cx="242318" cy="343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Picture 2 5" descr="C:\Users\komatsu koji\Desktop\研究　実験結果\Truck\17×17\グレー\グレー289, 10\B08fig.png"/>
          <p:cNvPicPr>
            <a:picLocks noChangeAspect="1" noChangeArrowheads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3" r="11258" b="5858"/>
          <a:stretch/>
        </p:blipFill>
        <p:spPr bwMode="auto">
          <a:xfrm>
            <a:off x="4389103" y="643084"/>
            <a:ext cx="595258" cy="41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テキスト ボックス 171"/>
              <p:cNvSpPr txBox="1"/>
              <p:nvPr/>
            </p:nvSpPr>
            <p:spPr>
              <a:xfrm>
                <a:off x="7092659" y="2836188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solidFill>
                            <a:srgbClr val="FF09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17</m:t>
                      </m:r>
                      <m:r>
                        <a:rPr lang="en-US" altLang="ja-JP" sz="2400" i="1">
                          <a:solidFill>
                            <a:srgbClr val="FF09FF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17,</m:t>
                      </m:r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9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172" name="テキスト ボックス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659" y="2836188"/>
                <a:ext cx="1703228" cy="461665"/>
              </a:xfrm>
              <a:prstGeom prst="rect">
                <a:avLst/>
              </a:prstGeom>
              <a:blipFill rotWithShape="1">
                <a:blip r:embed="rId70"/>
                <a:stretch>
                  <a:fillRect l="-714" r="-15357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" name="Picture 2" descr="C:\Users\komatsu koji\Documents\Visual Studio 2013\Projects\branch method\branch method\Truck\half\gray289.png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BEBA8EAE-BF5A-486C-A8C5-ECC9F3942E4B}">
                <a14:imgProps xmlns:a14="http://schemas.microsoft.com/office/drawing/2010/main">
                  <a14:imgLayer r:embed="rId7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98973"/>
            <a:ext cx="1096420" cy="8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図 40 1 1 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42" y="5237453"/>
            <a:ext cx="984254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図 41 1 1 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30" y="5237453"/>
            <a:ext cx="984254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図 43 1 1 2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54" y="5234132"/>
            <a:ext cx="894777" cy="6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図 49 1 1 2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1" y="5237453"/>
            <a:ext cx="910363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テキスト ボックス 156"/>
          <p:cNvSpPr txBox="1"/>
          <p:nvPr/>
        </p:nvSpPr>
        <p:spPr>
          <a:xfrm>
            <a:off x="23798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9FF"/>
                </a:solidFill>
              </a:rPr>
              <a:t>35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1679982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9FF"/>
                </a:solidFill>
              </a:rPr>
              <a:t>-37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3563888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+</a:t>
            </a:r>
            <a:r>
              <a:rPr lang="en-US" altLang="ja-JP" sz="2400" dirty="0" smtClean="0">
                <a:solidFill>
                  <a:srgbClr val="FF09FF"/>
                </a:solidFill>
              </a:rPr>
              <a:t>45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352390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+</a:t>
            </a:r>
            <a:r>
              <a:rPr lang="en-US" altLang="ja-JP" sz="2400" dirty="0" smtClean="0">
                <a:solidFill>
                  <a:srgbClr val="FF09FF"/>
                </a:solidFill>
              </a:rPr>
              <a:t>7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7374343" y="5373216"/>
            <a:ext cx="5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=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3275856" y="534359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343599"/>
                <a:ext cx="484107" cy="461665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テキスト ボックス 185"/>
          <p:cNvSpPr txBox="1"/>
          <p:nvPr/>
        </p:nvSpPr>
        <p:spPr>
          <a:xfrm>
            <a:off x="7380312" y="6135687"/>
            <a:ext cx="5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=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テキスト ボックス 239"/>
              <p:cNvSpPr txBox="1"/>
              <p:nvPr/>
            </p:nvSpPr>
            <p:spPr>
              <a:xfrm>
                <a:off x="7536810" y="6165304"/>
                <a:ext cx="1703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ja-JP" sz="2000" i="1">
                          <a:solidFill>
                            <a:srgbClr val="FF09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17</m:t>
                      </m:r>
                      <m:r>
                        <a:rPr lang="en-US" altLang="ja-JP" sz="2000" i="1">
                          <a:solidFill>
                            <a:srgbClr val="FF09FF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17,</m:t>
                      </m:r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000" i="1">
                          <a:solidFill>
                            <a:srgbClr val="FF09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240" name="テキスト ボックス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10" y="6165304"/>
                <a:ext cx="1703228" cy="400110"/>
              </a:xfrm>
              <a:prstGeom prst="rect">
                <a:avLst/>
              </a:prstGeom>
              <a:blipFill rotWithShape="1">
                <a:blip r:embed="rId8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テキスト ボックス 242"/>
              <p:cNvSpPr txBox="1"/>
              <p:nvPr/>
            </p:nvSpPr>
            <p:spPr>
              <a:xfrm>
                <a:off x="781375" y="6036354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3" name="テキスト ボックス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75" y="6036354"/>
                <a:ext cx="444760" cy="461665"/>
              </a:xfrm>
              <a:prstGeom prst="rect">
                <a:avLst/>
              </a:prstGeom>
              <a:blipFill rotWithShape="1"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テキスト ボックス 243"/>
              <p:cNvSpPr txBox="1"/>
              <p:nvPr/>
            </p:nvSpPr>
            <p:spPr>
              <a:xfrm>
                <a:off x="1507507" y="6063679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44" name="テキスト ボックス 2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07" y="6063679"/>
                <a:ext cx="256181" cy="461665"/>
              </a:xfrm>
              <a:prstGeom prst="rect">
                <a:avLst/>
              </a:prstGeom>
              <a:blipFill rotWithShape="1">
                <a:blip r:embed="rId90"/>
                <a:stretch>
                  <a:fillRect r="-6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テキスト ボックス 244"/>
              <p:cNvSpPr txBox="1"/>
              <p:nvPr/>
            </p:nvSpPr>
            <p:spPr>
              <a:xfrm>
                <a:off x="2544216" y="6056201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5" name="テキスト ボックス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16" y="6056201"/>
                <a:ext cx="444760" cy="461665"/>
              </a:xfrm>
              <a:prstGeom prst="rect">
                <a:avLst/>
              </a:prstGeom>
              <a:blipFill rotWithShape="1"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テキスト ボックス 245"/>
              <p:cNvSpPr txBox="1"/>
              <p:nvPr/>
            </p:nvSpPr>
            <p:spPr>
              <a:xfrm>
                <a:off x="3563888" y="6048613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46" name="テキスト ボックス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048613"/>
                <a:ext cx="256181" cy="461665"/>
              </a:xfrm>
              <a:prstGeom prst="rect">
                <a:avLst/>
              </a:prstGeom>
              <a:blipFill rotWithShape="1">
                <a:blip r:embed="rId79"/>
                <a:stretch>
                  <a:fillRect l="-2381" r="-6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テキスト ボックス 246"/>
              <p:cNvSpPr txBox="1"/>
              <p:nvPr/>
            </p:nvSpPr>
            <p:spPr>
              <a:xfrm>
                <a:off x="3225677" y="603028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7" name="テキスト ボックス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677" y="6030289"/>
                <a:ext cx="484107" cy="461665"/>
              </a:xfrm>
              <a:prstGeom prst="rect">
                <a:avLst/>
              </a:prstGeom>
              <a:blipFill rotWithShape="1"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テキスト ボックス 247"/>
              <p:cNvSpPr txBox="1"/>
              <p:nvPr/>
            </p:nvSpPr>
            <p:spPr>
              <a:xfrm>
                <a:off x="4620921" y="6051177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8" name="テキスト ボックス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21" y="6051177"/>
                <a:ext cx="444760" cy="461665"/>
              </a:xfrm>
              <a:prstGeom prst="rect">
                <a:avLst/>
              </a:prstGeom>
              <a:blipFill rotWithShape="1"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テキスト ボックス 248"/>
              <p:cNvSpPr txBox="1"/>
              <p:nvPr/>
            </p:nvSpPr>
            <p:spPr>
              <a:xfrm>
                <a:off x="5318990" y="6032901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49" name="テキスト ボックス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90" y="6032901"/>
                <a:ext cx="256181" cy="461665"/>
              </a:xfrm>
              <a:prstGeom prst="rect">
                <a:avLst/>
              </a:prstGeom>
              <a:blipFill rotWithShape="1">
                <a:blip r:embed="rId94"/>
                <a:stretch>
                  <a:fillRect l="-2381" r="-6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テキスト ボックス 249"/>
              <p:cNvSpPr txBox="1"/>
              <p:nvPr/>
            </p:nvSpPr>
            <p:spPr>
              <a:xfrm>
                <a:off x="6521789" y="6048289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0" name="テキスト ボックス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89" y="6048289"/>
                <a:ext cx="444760" cy="461665"/>
              </a:xfrm>
              <a:prstGeom prst="rect">
                <a:avLst/>
              </a:prstGeom>
              <a:blipFill rotWithShape="1"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テキスト ボックス 250"/>
              <p:cNvSpPr txBox="1"/>
              <p:nvPr/>
            </p:nvSpPr>
            <p:spPr>
              <a:xfrm>
                <a:off x="2804614" y="6093296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1" name="テキスト ボックス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14" y="6093296"/>
                <a:ext cx="327226" cy="400110"/>
              </a:xfrm>
              <a:prstGeom prst="rect">
                <a:avLst/>
              </a:prstGeom>
              <a:blipFill rotWithShape="1">
                <a:blip r:embed="rId84"/>
                <a:stretch>
                  <a:fillRect r="-27778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テキスト ボックス 251"/>
              <p:cNvSpPr txBox="1"/>
              <p:nvPr/>
            </p:nvSpPr>
            <p:spPr>
              <a:xfrm>
                <a:off x="4843301" y="6086519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2" name="テキスト ボックス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301" y="6086519"/>
                <a:ext cx="327226" cy="400110"/>
              </a:xfrm>
              <a:prstGeom prst="rect">
                <a:avLst/>
              </a:prstGeom>
              <a:blipFill rotWithShape="1">
                <a:blip r:embed="rId96"/>
                <a:stretch>
                  <a:fillRect r="-26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テキスト ボックス 252"/>
              <p:cNvSpPr txBox="1"/>
              <p:nvPr/>
            </p:nvSpPr>
            <p:spPr>
              <a:xfrm>
                <a:off x="6741510" y="6093296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3" name="テキスト ボックス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10" y="6093296"/>
                <a:ext cx="327226" cy="400110"/>
              </a:xfrm>
              <a:prstGeom prst="rect">
                <a:avLst/>
              </a:prstGeom>
              <a:blipFill rotWithShape="1">
                <a:blip r:embed="rId97"/>
                <a:stretch>
                  <a:fillRect r="-35185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テキスト ボックス 253"/>
              <p:cNvSpPr txBox="1"/>
              <p:nvPr/>
            </p:nvSpPr>
            <p:spPr>
              <a:xfrm>
                <a:off x="1061613" y="6103379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4" name="テキスト ボックス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3" y="6103379"/>
                <a:ext cx="327226" cy="400110"/>
              </a:xfrm>
              <a:prstGeom prst="rect">
                <a:avLst/>
              </a:prstGeom>
              <a:blipFill rotWithShape="1">
                <a:blip r:embed="rId98"/>
                <a:stretch>
                  <a:fillRect r="-25926"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テキスト ボックス 254"/>
              <p:cNvSpPr txBox="1"/>
              <p:nvPr/>
            </p:nvSpPr>
            <p:spPr>
              <a:xfrm>
                <a:off x="-80710" y="6086519"/>
                <a:ext cx="814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(1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,1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255" name="テキスト ボックス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710" y="6086519"/>
                <a:ext cx="814646" cy="369332"/>
              </a:xfrm>
              <a:prstGeom prst="rect">
                <a:avLst/>
              </a:prstGeom>
              <a:blipFill rotWithShape="1">
                <a:blip r:embed="rId99"/>
                <a:stretch>
                  <a:fillRect r="-40602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テキスト ボックス 255"/>
              <p:cNvSpPr txBox="1"/>
              <p:nvPr/>
            </p:nvSpPr>
            <p:spPr>
              <a:xfrm>
                <a:off x="1668253" y="6093296"/>
                <a:ext cx="814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d>
                        <m:dPr>
                          <m:ctrlP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7</m:t>
                          </m:r>
                          <m:r>
                            <a:rPr lang="en-US" altLang="ja-JP" i="1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,1</m:t>
                          </m:r>
                          <m:r>
                            <a:rPr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256" name="テキスト ボックス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253" y="6093296"/>
                <a:ext cx="814646" cy="369332"/>
              </a:xfrm>
              <a:prstGeom prst="rect">
                <a:avLst/>
              </a:prstGeom>
              <a:blipFill rotWithShape="1">
                <a:blip r:embed="rId100"/>
                <a:stretch>
                  <a:fillRect r="-25564" b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テキスト ボックス 256"/>
              <p:cNvSpPr txBox="1"/>
              <p:nvPr/>
            </p:nvSpPr>
            <p:spPr>
              <a:xfrm>
                <a:off x="3757354" y="6094456"/>
                <a:ext cx="814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(1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,1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257" name="テキスト ボックス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54" y="6094456"/>
                <a:ext cx="814646" cy="369332"/>
              </a:xfrm>
              <a:prstGeom prst="rect">
                <a:avLst/>
              </a:prstGeom>
              <a:blipFill rotWithShape="1">
                <a:blip r:embed="rId101"/>
                <a:stretch>
                  <a:fillRect r="-41045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テキスト ボックス 257"/>
              <p:cNvSpPr txBox="1"/>
              <p:nvPr/>
            </p:nvSpPr>
            <p:spPr>
              <a:xfrm>
                <a:off x="5597509" y="6102757"/>
                <a:ext cx="814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FF09FF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,1</m:t>
                      </m:r>
                      <m:r>
                        <a:rPr lang="en-US" altLang="ja-JP" b="0" i="1" smtClean="0">
                          <a:solidFill>
                            <a:srgbClr val="FF09FF"/>
                          </a:solidFill>
                          <a:latin typeface="Cambria Math"/>
                        </a:rPr>
                        <m:t>7</m:t>
                      </m:r>
                      <m:r>
                        <a:rPr lang="en-US" altLang="ja-JP" i="1">
                          <a:solidFill>
                            <a:srgbClr val="FF09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FF09FF"/>
                  </a:solidFill>
                </a:endParaRPr>
              </a:p>
            </p:txBody>
          </p:sp>
        </mc:Choice>
        <mc:Fallback xmlns="">
          <p:sp>
            <p:nvSpPr>
              <p:cNvPr id="258" name="テキスト ボックス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09" y="6102757"/>
                <a:ext cx="814646" cy="369332"/>
              </a:xfrm>
              <a:prstGeom prst="rect">
                <a:avLst/>
              </a:prstGeom>
              <a:blipFill rotWithShape="1">
                <a:blip r:embed="rId102"/>
                <a:stretch>
                  <a:fillRect r="-44776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正方形/長方形 162"/>
          <p:cNvSpPr/>
          <p:nvPr/>
        </p:nvSpPr>
        <p:spPr>
          <a:xfrm>
            <a:off x="3661404" y="1556792"/>
            <a:ext cx="190516" cy="181414"/>
          </a:xfrm>
          <a:prstGeom prst="rect">
            <a:avLst/>
          </a:prstGeom>
          <a:noFill/>
          <a:ln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正方形/長方形 163"/>
          <p:cNvSpPr/>
          <p:nvPr/>
        </p:nvSpPr>
        <p:spPr>
          <a:xfrm>
            <a:off x="3661404" y="2483826"/>
            <a:ext cx="190516" cy="181414"/>
          </a:xfrm>
          <a:prstGeom prst="rect">
            <a:avLst/>
          </a:prstGeom>
          <a:noFill/>
          <a:ln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正方形/長方形 164"/>
          <p:cNvSpPr/>
          <p:nvPr/>
        </p:nvSpPr>
        <p:spPr>
          <a:xfrm>
            <a:off x="3661404" y="3526548"/>
            <a:ext cx="190516" cy="181414"/>
          </a:xfrm>
          <a:prstGeom prst="rect">
            <a:avLst/>
          </a:prstGeom>
          <a:noFill/>
          <a:ln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正方形/長方形 165"/>
          <p:cNvSpPr/>
          <p:nvPr/>
        </p:nvSpPr>
        <p:spPr>
          <a:xfrm>
            <a:off x="3661404" y="4606668"/>
            <a:ext cx="190516" cy="181414"/>
          </a:xfrm>
          <a:prstGeom prst="rect">
            <a:avLst/>
          </a:prstGeom>
          <a:noFill/>
          <a:ln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8854926" y="3425513"/>
            <a:ext cx="253578" cy="219511"/>
          </a:xfrm>
          <a:prstGeom prst="rect">
            <a:avLst/>
          </a:prstGeom>
          <a:noFill/>
          <a:ln>
            <a:solidFill>
              <a:srgbClr val="FF0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2135297" y="3789040"/>
            <a:ext cx="4712313" cy="681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Change </a:t>
            </a:r>
            <a:r>
              <a:rPr lang="en-US" altLang="ja-JP" sz="2400" dirty="0" smtClean="0">
                <a:solidFill>
                  <a:schemeClr val="tx1"/>
                </a:solidFill>
              </a:rPr>
              <a:t>only </a:t>
            </a:r>
            <a:r>
              <a:rPr lang="en-US" altLang="ja-JP" sz="2400" dirty="0">
                <a:solidFill>
                  <a:schemeClr val="tx1"/>
                </a:solidFill>
              </a:rPr>
              <a:t>weight </a:t>
            </a:r>
            <a:r>
              <a:rPr lang="en-US" altLang="ja-JP" sz="2400" dirty="0" smtClean="0">
                <a:solidFill>
                  <a:schemeClr val="tx1"/>
                </a:solidFill>
              </a:rPr>
              <a:t>values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-108520" y="4869160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example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正方形/長方形 240"/>
          <p:cNvSpPr/>
          <p:nvPr/>
        </p:nvSpPr>
        <p:spPr>
          <a:xfrm>
            <a:off x="11982" y="737595"/>
            <a:ext cx="9132018" cy="4275581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5" name="カギ線コネクタ 174"/>
          <p:cNvCxnSpPr/>
          <p:nvPr/>
        </p:nvCxnSpPr>
        <p:spPr>
          <a:xfrm flipV="1">
            <a:off x="3138594" y="2564904"/>
            <a:ext cx="1793446" cy="1701877"/>
          </a:xfrm>
          <a:prstGeom prst="bentConnector3">
            <a:avLst>
              <a:gd name="adj1" fmla="val 6957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Proposed method (gray scale)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50" name="図 40 1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0" y="3880573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図 41 1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2833082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図 43 1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" y="1774779"/>
            <a:ext cx="984255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図 49 1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795164"/>
            <a:ext cx="100139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blipFill rotWithShape="1">
                <a:blip r:embed="rId40"/>
                <a:stretch>
                  <a:fillRect r="-2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2915816" y="756016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 1" descr="C:\Users\komatsu koji\Desktop\研究　実験結果\Truck\17×17\グレー\グレー289, 10\B10fig.pn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7862" r="21576" b="10674"/>
          <a:stretch/>
        </p:blipFill>
        <p:spPr bwMode="auto">
          <a:xfrm>
            <a:off x="2924846" y="3839861"/>
            <a:ext cx="879578" cy="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2918468" y="1697680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 2" descr="C:\Users\komatsu koji\Desktop\研究　実験結果\Truck\17×17\グレー\グレー289, 10\B07fig.png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6996" r="22547" b="10616"/>
          <a:stretch/>
        </p:blipFill>
        <p:spPr bwMode="auto">
          <a:xfrm>
            <a:off x="2917142" y="2757982"/>
            <a:ext cx="879578" cy="8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1051414"/>
            <a:ext cx="3411196" cy="25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blipFill rotWithShape="1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テキスト ボックス 225"/>
              <p:cNvSpPr txBox="1"/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6" name="テキスト ボックス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blipFill rotWithShape="1">
                <a:blip r:embed="rId4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テキスト ボックス 226"/>
              <p:cNvSpPr txBox="1"/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テキスト ボックス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blipFill rotWithShape="1">
                <a:blip r:embed="rId4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テキスト ボックス 227"/>
              <p:cNvSpPr txBox="1"/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テキスト ボックス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blipFill rotWithShape="1">
                <a:blip r:embed="rId5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/>
              <p:cNvSpPr txBox="1"/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1" name="テキスト ボックス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blipFill rotWithShape="1">
                <a:blip r:embed="rId5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blipFill rotWithShape="1">
                <a:blip r:embed="rId52"/>
                <a:stretch>
                  <a:fillRect r="-2074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blipFill rotWithShape="1">
                <a:blip r:embed="rId53"/>
                <a:stretch>
                  <a:fillRect r="-2148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blipFill rotWithShape="1">
                <a:blip r:embed="rId54"/>
                <a:stretch>
                  <a:fillRect r="-2444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blipFill rotWithShape="1"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blipFill rotWithShape="1"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blipFill rotWithShape="1"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835019" y="951111"/>
            <a:ext cx="1092381" cy="461665"/>
            <a:chOff x="1835019" y="951111"/>
            <a:chExt cx="1092381" cy="461665"/>
          </a:xfrm>
          <a:noFill/>
        </p:grpSpPr>
        <p:grpSp>
          <p:nvGrpSpPr>
            <p:cNvPr id="7" name="グループ化 6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テキスト ボックス 159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60" name="テキスト ボックス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円/楕円 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>
              <a:stCxn id="153" idx="3"/>
              <a:endCxn id="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35696" y="1916832"/>
            <a:ext cx="1092381" cy="461665"/>
            <a:chOff x="1835019" y="951111"/>
            <a:chExt cx="1092381" cy="461665"/>
          </a:xfrm>
          <a:noFill/>
        </p:grpSpPr>
        <p:grpSp>
          <p:nvGrpSpPr>
            <p:cNvPr id="106" name="グループ化 105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09" name="テキスト ボックス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円/楕円 109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/>
            <p:cNvCxnSpPr>
              <a:endCxn id="110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/>
          <p:cNvGrpSpPr/>
          <p:nvPr/>
        </p:nvGrpSpPr>
        <p:grpSpPr>
          <a:xfrm>
            <a:off x="1835696" y="2924944"/>
            <a:ext cx="1092381" cy="461665"/>
            <a:chOff x="1835019" y="951111"/>
            <a:chExt cx="1092381" cy="461665"/>
          </a:xfrm>
          <a:noFill/>
        </p:grpSpPr>
        <p:grpSp>
          <p:nvGrpSpPr>
            <p:cNvPr id="112" name="グループ化 111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15" name="テキスト ボックス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円/楕円 115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3" name="直線コネクタ 112"/>
            <p:cNvCxnSpPr>
              <a:endCxn id="116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グループ化 116"/>
          <p:cNvGrpSpPr/>
          <p:nvPr/>
        </p:nvGrpSpPr>
        <p:grpSpPr>
          <a:xfrm>
            <a:off x="1836373" y="4034681"/>
            <a:ext cx="1092381" cy="461665"/>
            <a:chOff x="1835019" y="951111"/>
            <a:chExt cx="1092381" cy="461665"/>
          </a:xfrm>
          <a:noFill/>
        </p:grpSpPr>
        <p:grpSp>
          <p:nvGrpSpPr>
            <p:cNvPr id="118" name="グループ化 117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テキスト ボックス 120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21" name="テキスト ボックス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6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円/楕円 12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9" name="直線コネクタ 118"/>
            <p:cNvCxnSpPr>
              <a:endCxn id="12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blipFill rotWithShape="1">
                <a:blip r:embed="rId6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カギ線コネクタ 21"/>
          <p:cNvCxnSpPr>
            <a:stCxn id="168" idx="3"/>
          </p:cNvCxnSpPr>
          <p:nvPr/>
        </p:nvCxnSpPr>
        <p:spPr>
          <a:xfrm>
            <a:off x="3798046" y="1197094"/>
            <a:ext cx="1133994" cy="10797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カギ線コネクタ 143"/>
          <p:cNvCxnSpPr/>
          <p:nvPr/>
        </p:nvCxnSpPr>
        <p:spPr>
          <a:xfrm>
            <a:off x="3796720" y="2107727"/>
            <a:ext cx="1133994" cy="270770"/>
          </a:xfrm>
          <a:prstGeom prst="bentConnector3">
            <a:avLst>
              <a:gd name="adj1" fmla="val 338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カギ線コネクタ 145"/>
          <p:cNvCxnSpPr/>
          <p:nvPr/>
        </p:nvCxnSpPr>
        <p:spPr>
          <a:xfrm flipV="1">
            <a:off x="3804424" y="2452246"/>
            <a:ext cx="1126290" cy="722551"/>
          </a:xfrm>
          <a:prstGeom prst="bentConnector3">
            <a:avLst>
              <a:gd name="adj1" fmla="val 344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4930714" y="2177187"/>
            <a:ext cx="504056" cy="515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Freeform 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30342" y="2284231"/>
            <a:ext cx="304800" cy="301625"/>
          </a:xfrm>
          <a:custGeom>
            <a:avLst/>
            <a:gdLst>
              <a:gd name="T0" fmla="*/ 182 w 471"/>
              <a:gd name="T1" fmla="*/ 267 h 499"/>
              <a:gd name="T2" fmla="*/ 5 w 471"/>
              <a:gd name="T3" fmla="*/ 486 h 499"/>
              <a:gd name="T4" fmla="*/ 0 w 471"/>
              <a:gd name="T5" fmla="*/ 494 h 499"/>
              <a:gd name="T6" fmla="*/ 14 w 471"/>
              <a:gd name="T7" fmla="*/ 499 h 499"/>
              <a:gd name="T8" fmla="*/ 428 w 471"/>
              <a:gd name="T9" fmla="*/ 499 h 499"/>
              <a:gd name="T10" fmla="*/ 471 w 471"/>
              <a:gd name="T11" fmla="*/ 375 h 499"/>
              <a:gd name="T12" fmla="*/ 459 w 471"/>
              <a:gd name="T13" fmla="*/ 375 h 499"/>
              <a:gd name="T14" fmla="*/ 370 w 471"/>
              <a:gd name="T15" fmla="*/ 457 h 499"/>
              <a:gd name="T16" fmla="*/ 254 w 471"/>
              <a:gd name="T17" fmla="*/ 472 h 499"/>
              <a:gd name="T18" fmla="*/ 42 w 471"/>
              <a:gd name="T19" fmla="*/ 472 h 499"/>
              <a:gd name="T20" fmla="*/ 215 w 471"/>
              <a:gd name="T21" fmla="*/ 258 h 499"/>
              <a:gd name="T22" fmla="*/ 220 w 471"/>
              <a:gd name="T23" fmla="*/ 250 h 499"/>
              <a:gd name="T24" fmla="*/ 216 w 471"/>
              <a:gd name="T25" fmla="*/ 243 h 499"/>
              <a:gd name="T26" fmla="*/ 54 w 471"/>
              <a:gd name="T27" fmla="*/ 20 h 499"/>
              <a:gd name="T28" fmla="*/ 252 w 471"/>
              <a:gd name="T29" fmla="*/ 20 h 499"/>
              <a:gd name="T30" fmla="*/ 459 w 471"/>
              <a:gd name="T31" fmla="*/ 117 h 499"/>
              <a:gd name="T32" fmla="*/ 471 w 471"/>
              <a:gd name="T33" fmla="*/ 117 h 499"/>
              <a:gd name="T34" fmla="*/ 428 w 471"/>
              <a:gd name="T35" fmla="*/ 0 h 499"/>
              <a:gd name="T36" fmla="*/ 14 w 471"/>
              <a:gd name="T37" fmla="*/ 0 h 499"/>
              <a:gd name="T38" fmla="*/ 0 w 471"/>
              <a:gd name="T39" fmla="*/ 16 h 499"/>
              <a:gd name="T40" fmla="*/ 182 w 471"/>
              <a:gd name="T41" fmla="*/ 26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1" h="499">
                <a:moveTo>
                  <a:pt x="182" y="267"/>
                </a:moveTo>
                <a:lnTo>
                  <a:pt x="5" y="486"/>
                </a:lnTo>
                <a:cubicBezTo>
                  <a:pt x="1" y="491"/>
                  <a:pt x="0" y="492"/>
                  <a:pt x="0" y="494"/>
                </a:cubicBezTo>
                <a:cubicBezTo>
                  <a:pt x="0" y="499"/>
                  <a:pt x="5" y="499"/>
                  <a:pt x="14" y="499"/>
                </a:cubicBezTo>
                <a:lnTo>
                  <a:pt x="428" y="499"/>
                </a:lnTo>
                <a:lnTo>
                  <a:pt x="471" y="375"/>
                </a:lnTo>
                <a:lnTo>
                  <a:pt x="459" y="375"/>
                </a:lnTo>
                <a:cubicBezTo>
                  <a:pt x="446" y="412"/>
                  <a:pt x="413" y="443"/>
                  <a:pt x="370" y="457"/>
                </a:cubicBezTo>
                <a:cubicBezTo>
                  <a:pt x="362" y="460"/>
                  <a:pt x="328" y="472"/>
                  <a:pt x="254" y="472"/>
                </a:cubicBezTo>
                <a:lnTo>
                  <a:pt x="42" y="472"/>
                </a:lnTo>
                <a:lnTo>
                  <a:pt x="215" y="258"/>
                </a:lnTo>
                <a:cubicBezTo>
                  <a:pt x="219" y="253"/>
                  <a:pt x="220" y="252"/>
                  <a:pt x="220" y="250"/>
                </a:cubicBezTo>
                <a:cubicBezTo>
                  <a:pt x="220" y="248"/>
                  <a:pt x="219" y="247"/>
                  <a:pt x="216" y="243"/>
                </a:cubicBezTo>
                <a:lnTo>
                  <a:pt x="54" y="20"/>
                </a:lnTo>
                <a:lnTo>
                  <a:pt x="252" y="20"/>
                </a:lnTo>
                <a:cubicBezTo>
                  <a:pt x="309" y="20"/>
                  <a:pt x="424" y="24"/>
                  <a:pt x="459" y="117"/>
                </a:cubicBezTo>
                <a:lnTo>
                  <a:pt x="471" y="117"/>
                </a:lnTo>
                <a:lnTo>
                  <a:pt x="428" y="0"/>
                </a:lnTo>
                <a:lnTo>
                  <a:pt x="14" y="0"/>
                </a:lnTo>
                <a:cubicBezTo>
                  <a:pt x="0" y="0"/>
                  <a:pt x="0" y="1"/>
                  <a:pt x="0" y="16"/>
                </a:cubicBezTo>
                <a:lnTo>
                  <a:pt x="182" y="26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右矢印 93"/>
          <p:cNvSpPr/>
          <p:nvPr/>
        </p:nvSpPr>
        <p:spPr>
          <a:xfrm>
            <a:off x="5434770" y="2234859"/>
            <a:ext cx="242318" cy="343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Picture 2 5" descr="C:\Users\komatsu koji\Desktop\研究　実験結果\Truck\17×17\グレー\グレー289, 10\B08fig.png"/>
          <p:cNvPicPr>
            <a:picLocks noChangeAspect="1" noChangeArrowheads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3" r="11258" b="5858"/>
          <a:stretch/>
        </p:blipFill>
        <p:spPr bwMode="auto">
          <a:xfrm>
            <a:off x="4389103" y="643084"/>
            <a:ext cx="595258" cy="41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652122" y="1051413"/>
            <a:ext cx="215515" cy="171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867850" y="732639"/>
            <a:ext cx="119974" cy="109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2867850" y="2708920"/>
            <a:ext cx="119974" cy="109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/>
          <p:cNvSpPr/>
          <p:nvPr/>
        </p:nvSpPr>
        <p:spPr>
          <a:xfrm>
            <a:off x="2867850" y="3789040"/>
            <a:ext cx="119974" cy="109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正方形/長方形 177"/>
          <p:cNvSpPr/>
          <p:nvPr/>
        </p:nvSpPr>
        <p:spPr>
          <a:xfrm>
            <a:off x="2867850" y="1663787"/>
            <a:ext cx="119974" cy="1090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out (1)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0"/>
          <a:stretch>
            <a:fillRect/>
          </a:stretch>
        </p:blipFill>
        <p:spPr>
          <a:xfrm>
            <a:off x="5826600" y="4255652"/>
            <a:ext cx="3048000" cy="2286000"/>
          </a:xfrm>
          <a:prstGeom prst="rect">
            <a:avLst/>
          </a:prstGeom>
        </p:spPr>
      </p:pic>
      <p:sp>
        <p:nvSpPr>
          <p:cNvPr id="14" name="四角形吹き出し 13"/>
          <p:cNvSpPr/>
          <p:nvPr/>
        </p:nvSpPr>
        <p:spPr>
          <a:xfrm>
            <a:off x="5826600" y="4255652"/>
            <a:ext cx="3048000" cy="2286000"/>
          </a:xfrm>
          <a:prstGeom prst="wedgeRectCallout">
            <a:avLst>
              <a:gd name="adj1" fmla="val -29131"/>
              <a:gd name="adj2" fmla="val -775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80528" y="5180999"/>
            <a:ext cx="610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We can reconstruct multi-view images using only common </a:t>
            </a:r>
            <a:r>
              <a:rPr lang="en-US" altLang="ja-JP" sz="2400" dirty="0" smtClean="0"/>
              <a:t>binary images and corresponding weights.</a:t>
            </a:r>
            <a:endParaRPr kumimoji="1" lang="ja-JP" altLang="en-US" sz="2400" dirty="0"/>
          </a:p>
        </p:txBody>
      </p:sp>
      <p:sp>
        <p:nvSpPr>
          <p:cNvPr id="69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7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771800" y="6597352"/>
            <a:ext cx="4114800" cy="329184"/>
          </a:xfrm>
        </p:spPr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00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35052 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8441E-6 L 0.09323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8441E-6 L 0.09323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8441E-6 L 0.09323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68441E-6 L 0.09323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0.00116 L 0.35052 0.344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7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-0.00324 L 0.09323 0.122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-0.00324 L 0.09323 0.122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-0.00324 L 0.09323 0.122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-0.00324 L 0.09323 0.122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52 0.34468 L -0.00382 0.344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12263 L -0.00122 0.122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12263 L -0.00122 0.122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12263 L -0.00122 0.122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12263 L -0.00122 0.122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34468 L -0.00382 -0.00162 " pathEditMode="relative" rAng="0" ptsTypes="AA">
                                      <p:cBhvr>
                                        <p:cTn id="41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1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2263 L -0.00122 -0.00324 " pathEditMode="relative" rAng="0" ptsTypes="AA">
                                      <p:cBhvr>
                                        <p:cTn id="43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2263 L -0.00122 -0.00324 " pathEditMode="relative" rAng="0" ptsTypes="AA">
                                      <p:cBhvr>
                                        <p:cTn id="45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2263 L -0.00122 -0.00324 " pathEditMode="relative" rAng="0" ptsTypes="AA">
                                      <p:cBhvr>
                                        <p:cTn id="47" dur="17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2263 L -0.00122 -0.00324 " pathEditMode="relative" rAng="0" ptsTypes="AA">
                                      <p:cBhvr>
                                        <p:cTn id="49" dur="17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73" grpId="0" animBg="1"/>
      <p:bldP spid="173" grpId="1" animBg="1"/>
      <p:bldP spid="173" grpId="2" animBg="1"/>
      <p:bldP spid="173" grpId="3" animBg="1"/>
      <p:bldP spid="177" grpId="0" animBg="1"/>
      <p:bldP spid="177" grpId="1" animBg="1"/>
      <p:bldP spid="177" grpId="2" animBg="1"/>
      <p:bldP spid="177" grpId="3" animBg="1"/>
      <p:bldP spid="178" grpId="0" animBg="1"/>
      <p:bldP spid="178" grpId="1" animBg="1"/>
      <p:bldP spid="178" grpId="2" animBg="1"/>
      <p:bldP spid="17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Optimization problem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83968" y="2175142"/>
            <a:ext cx="1878461" cy="1400631"/>
            <a:chOff x="118398" y="1084987"/>
            <a:chExt cx="1552447" cy="1157546"/>
          </a:xfrm>
        </p:grpSpPr>
        <p:pic>
          <p:nvPicPr>
            <p:cNvPr id="9" name="図 49 1 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98" y="1084987"/>
              <a:ext cx="752366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43 1 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51" y="1258057"/>
              <a:ext cx="739485" cy="5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41 1 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80" y="1428872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40 1 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12" y="1638583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19168" cy="21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3563888" y="2298374"/>
            <a:ext cx="399190" cy="4150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164288" y="2204864"/>
            <a:ext cx="1742150" cy="1345555"/>
            <a:chOff x="62988" y="2774206"/>
            <a:chExt cx="1742150" cy="1345555"/>
          </a:xfrm>
        </p:grpSpPr>
        <p:pic>
          <p:nvPicPr>
            <p:cNvPr id="1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21573" y="3603465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08304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54" name="グループ化 5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00011" y="4058567"/>
            <a:ext cx="923926" cy="300038"/>
            <a:chOff x="2541586" y="2540000"/>
            <a:chExt cx="923926" cy="300038"/>
          </a:xfrm>
        </p:grpSpPr>
        <p:sp>
          <p:nvSpPr>
            <p:cNvPr id="46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8" name="グループ化 3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27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blipFill rotWithShape="1">
                <a:blip r:embed="rId32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Optimization problem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83968" y="2175142"/>
            <a:ext cx="1878461" cy="1400631"/>
            <a:chOff x="118398" y="1084987"/>
            <a:chExt cx="1552447" cy="1157546"/>
          </a:xfrm>
        </p:grpSpPr>
        <p:pic>
          <p:nvPicPr>
            <p:cNvPr id="9" name="図 49 1 1"/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98" y="1084987"/>
              <a:ext cx="752366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43 1 1"/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51" y="1258057"/>
              <a:ext cx="739485" cy="5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41 1 1"/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80" y="1428872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40 1 1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12" y="1638583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19168" cy="21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3563888" y="2298374"/>
            <a:ext cx="399190" cy="4150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164288" y="2204864"/>
            <a:ext cx="1742150" cy="1345555"/>
            <a:chOff x="62988" y="2774206"/>
            <a:chExt cx="1742150" cy="1345555"/>
          </a:xfrm>
        </p:grpSpPr>
        <p:pic>
          <p:nvPicPr>
            <p:cNvPr id="1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9" name="下カーブ矢印 258"/>
          <p:cNvSpPr/>
          <p:nvPr/>
        </p:nvSpPr>
        <p:spPr>
          <a:xfrm>
            <a:off x="5162032" y="1340768"/>
            <a:ext cx="2434304" cy="64807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4067944" y="620688"/>
            <a:ext cx="424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Least squares method</a:t>
            </a:r>
          </a:p>
          <a:p>
            <a:pPr algn="ctr"/>
            <a:r>
              <a:rPr kumimoji="1" lang="en-US" altLang="ja-JP" sz="2400" dirty="0" smtClean="0"/>
              <a:t>(computational cost is low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grpSp>
        <p:nvGrpSpPr>
          <p:cNvPr id="293" name="グループ化 292"/>
          <p:cNvGrpSpPr/>
          <p:nvPr/>
        </p:nvGrpSpPr>
        <p:grpSpPr>
          <a:xfrm>
            <a:off x="2128937" y="5733256"/>
            <a:ext cx="5035351" cy="864096"/>
            <a:chOff x="2056929" y="5661248"/>
            <a:chExt cx="5035351" cy="864096"/>
          </a:xfrm>
        </p:grpSpPr>
        <p:sp>
          <p:nvSpPr>
            <p:cNvPr id="294" name="正方形/長方形 293"/>
            <p:cNvSpPr/>
            <p:nvPr/>
          </p:nvSpPr>
          <p:spPr>
            <a:xfrm>
              <a:off x="2056929" y="5661248"/>
              <a:ext cx="503535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5" name="グループ化 294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2123728" y="5777664"/>
              <a:ext cx="4889763" cy="675672"/>
              <a:chOff x="668338" y="5502275"/>
              <a:chExt cx="5916613" cy="817563"/>
            </a:xfrm>
          </p:grpSpPr>
          <p:sp>
            <p:nvSpPr>
              <p:cNvPr id="296" name="Freeform 266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30276" y="5848350"/>
                <a:ext cx="114300" cy="123825"/>
              </a:xfrm>
              <a:custGeom>
                <a:avLst/>
                <a:gdLst>
                  <a:gd name="T0" fmla="*/ 145 w 225"/>
                  <a:gd name="T1" fmla="*/ 185 h 229"/>
                  <a:gd name="T2" fmla="*/ 184 w 225"/>
                  <a:gd name="T3" fmla="*/ 226 h 229"/>
                  <a:gd name="T4" fmla="*/ 225 w 225"/>
                  <a:gd name="T5" fmla="*/ 179 h 229"/>
                  <a:gd name="T6" fmla="*/ 225 w 225"/>
                  <a:gd name="T7" fmla="*/ 151 h 229"/>
                  <a:gd name="T8" fmla="*/ 213 w 225"/>
                  <a:gd name="T9" fmla="*/ 151 h 229"/>
                  <a:gd name="T10" fmla="*/ 213 w 225"/>
                  <a:gd name="T11" fmla="*/ 179 h 229"/>
                  <a:gd name="T12" fmla="*/ 195 w 225"/>
                  <a:gd name="T13" fmla="*/ 211 h 229"/>
                  <a:gd name="T14" fmla="*/ 176 w 225"/>
                  <a:gd name="T15" fmla="*/ 186 h 229"/>
                  <a:gd name="T16" fmla="*/ 176 w 225"/>
                  <a:gd name="T17" fmla="*/ 86 h 229"/>
                  <a:gd name="T18" fmla="*/ 158 w 225"/>
                  <a:gd name="T19" fmla="*/ 27 h 229"/>
                  <a:gd name="T20" fmla="*/ 90 w 225"/>
                  <a:gd name="T21" fmla="*/ 0 h 229"/>
                  <a:gd name="T22" fmla="*/ 15 w 225"/>
                  <a:gd name="T23" fmla="*/ 56 h 229"/>
                  <a:gd name="T24" fmla="*/ 38 w 225"/>
                  <a:gd name="T25" fmla="*/ 80 h 229"/>
                  <a:gd name="T26" fmla="*/ 61 w 225"/>
                  <a:gd name="T27" fmla="*/ 57 h 229"/>
                  <a:gd name="T28" fmla="*/ 35 w 225"/>
                  <a:gd name="T29" fmla="*/ 34 h 229"/>
                  <a:gd name="T30" fmla="*/ 89 w 225"/>
                  <a:gd name="T31" fmla="*/ 11 h 229"/>
                  <a:gd name="T32" fmla="*/ 142 w 225"/>
                  <a:gd name="T33" fmla="*/ 75 h 229"/>
                  <a:gd name="T34" fmla="*/ 142 w 225"/>
                  <a:gd name="T35" fmla="*/ 93 h 229"/>
                  <a:gd name="T36" fmla="*/ 50 w 225"/>
                  <a:gd name="T37" fmla="*/ 111 h 229"/>
                  <a:gd name="T38" fmla="*/ 0 w 225"/>
                  <a:gd name="T39" fmla="*/ 176 h 229"/>
                  <a:gd name="T40" fmla="*/ 80 w 225"/>
                  <a:gd name="T41" fmla="*/ 229 h 229"/>
                  <a:gd name="T42" fmla="*/ 145 w 225"/>
                  <a:gd name="T43" fmla="*/ 185 h 229"/>
                  <a:gd name="T44" fmla="*/ 142 w 225"/>
                  <a:gd name="T45" fmla="*/ 104 h 229"/>
                  <a:gd name="T46" fmla="*/ 142 w 225"/>
                  <a:gd name="T47" fmla="*/ 153 h 229"/>
                  <a:gd name="T48" fmla="*/ 84 w 225"/>
                  <a:gd name="T49" fmla="*/ 218 h 229"/>
                  <a:gd name="T50" fmla="*/ 39 w 225"/>
                  <a:gd name="T51" fmla="*/ 175 h 229"/>
                  <a:gd name="T52" fmla="*/ 142 w 225"/>
                  <a:gd name="T53" fmla="*/ 10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29">
                    <a:moveTo>
                      <a:pt x="145" y="185"/>
                    </a:moveTo>
                    <a:cubicBezTo>
                      <a:pt x="147" y="205"/>
                      <a:pt x="161" y="226"/>
                      <a:pt x="184" y="226"/>
                    </a:cubicBezTo>
                    <a:cubicBezTo>
                      <a:pt x="195" y="226"/>
                      <a:pt x="225" y="219"/>
                      <a:pt x="225" y="179"/>
                    </a:cubicBezTo>
                    <a:lnTo>
                      <a:pt x="225" y="151"/>
                    </a:lnTo>
                    <a:lnTo>
                      <a:pt x="213" y="151"/>
                    </a:lnTo>
                    <a:lnTo>
                      <a:pt x="213" y="179"/>
                    </a:lnTo>
                    <a:cubicBezTo>
                      <a:pt x="213" y="208"/>
                      <a:pt x="200" y="211"/>
                      <a:pt x="195" y="211"/>
                    </a:cubicBezTo>
                    <a:cubicBezTo>
                      <a:pt x="178" y="211"/>
                      <a:pt x="176" y="188"/>
                      <a:pt x="176" y="186"/>
                    </a:cubicBezTo>
                    <a:lnTo>
                      <a:pt x="176" y="86"/>
                    </a:lnTo>
                    <a:cubicBezTo>
                      <a:pt x="176" y="65"/>
                      <a:pt x="176" y="46"/>
                      <a:pt x="158" y="27"/>
                    </a:cubicBezTo>
                    <a:cubicBezTo>
                      <a:pt x="139" y="8"/>
                      <a:pt x="114" y="0"/>
                      <a:pt x="90" y="0"/>
                    </a:cubicBezTo>
                    <a:cubicBezTo>
                      <a:pt x="49" y="0"/>
                      <a:pt x="15" y="23"/>
                      <a:pt x="15" y="56"/>
                    </a:cubicBezTo>
                    <a:cubicBezTo>
                      <a:pt x="15" y="71"/>
                      <a:pt x="25" y="80"/>
                      <a:pt x="38" y="80"/>
                    </a:cubicBezTo>
                    <a:cubicBezTo>
                      <a:pt x="52" y="80"/>
                      <a:pt x="61" y="70"/>
                      <a:pt x="61" y="57"/>
                    </a:cubicBezTo>
                    <a:cubicBezTo>
                      <a:pt x="61" y="51"/>
                      <a:pt x="58" y="34"/>
                      <a:pt x="35" y="34"/>
                    </a:cubicBezTo>
                    <a:cubicBezTo>
                      <a:pt x="49" y="16"/>
                      <a:pt x="73" y="11"/>
                      <a:pt x="89" y="11"/>
                    </a:cubicBezTo>
                    <a:cubicBezTo>
                      <a:pt x="113" y="11"/>
                      <a:pt x="142" y="30"/>
                      <a:pt x="142" y="75"/>
                    </a:cubicBezTo>
                    <a:lnTo>
                      <a:pt x="142" y="93"/>
                    </a:lnTo>
                    <a:cubicBezTo>
                      <a:pt x="116" y="95"/>
                      <a:pt x="82" y="96"/>
                      <a:pt x="50" y="111"/>
                    </a:cubicBezTo>
                    <a:cubicBezTo>
                      <a:pt x="13" y="128"/>
                      <a:pt x="0" y="154"/>
                      <a:pt x="0" y="176"/>
                    </a:cubicBezTo>
                    <a:cubicBezTo>
                      <a:pt x="0" y="216"/>
                      <a:pt x="49" y="229"/>
                      <a:pt x="80" y="229"/>
                    </a:cubicBezTo>
                    <a:cubicBezTo>
                      <a:pt x="113" y="229"/>
                      <a:pt x="136" y="209"/>
                      <a:pt x="145" y="185"/>
                    </a:cubicBezTo>
                    <a:close/>
                    <a:moveTo>
                      <a:pt x="142" y="104"/>
                    </a:moveTo>
                    <a:lnTo>
                      <a:pt x="142" y="153"/>
                    </a:lnTo>
                    <a:cubicBezTo>
                      <a:pt x="142" y="201"/>
                      <a:pt x="106" y="218"/>
                      <a:pt x="84" y="218"/>
                    </a:cubicBezTo>
                    <a:cubicBezTo>
                      <a:pt x="59" y="218"/>
                      <a:pt x="39" y="200"/>
                      <a:pt x="39" y="175"/>
                    </a:cubicBezTo>
                    <a:cubicBezTo>
                      <a:pt x="39" y="148"/>
                      <a:pt x="60" y="107"/>
                      <a:pt x="142" y="10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7" name="Freeform 26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54101" y="5849938"/>
                <a:ext cx="85725" cy="119063"/>
              </a:xfrm>
              <a:custGeom>
                <a:avLst/>
                <a:gdLst>
                  <a:gd name="T0" fmla="*/ 70 w 168"/>
                  <a:gd name="T1" fmla="*/ 55 h 220"/>
                  <a:gd name="T2" fmla="*/ 70 w 168"/>
                  <a:gd name="T3" fmla="*/ 0 h 220"/>
                  <a:gd name="T4" fmla="*/ 0 w 168"/>
                  <a:gd name="T5" fmla="*/ 5 h 220"/>
                  <a:gd name="T6" fmla="*/ 0 w 168"/>
                  <a:gd name="T7" fmla="*/ 21 h 220"/>
                  <a:gd name="T8" fmla="*/ 39 w 168"/>
                  <a:gd name="T9" fmla="*/ 49 h 220"/>
                  <a:gd name="T10" fmla="*/ 39 w 168"/>
                  <a:gd name="T11" fmla="*/ 182 h 220"/>
                  <a:gd name="T12" fmla="*/ 0 w 168"/>
                  <a:gd name="T13" fmla="*/ 205 h 220"/>
                  <a:gd name="T14" fmla="*/ 0 w 168"/>
                  <a:gd name="T15" fmla="*/ 220 h 220"/>
                  <a:gd name="T16" fmla="*/ 57 w 168"/>
                  <a:gd name="T17" fmla="*/ 219 h 220"/>
                  <a:gd name="T18" fmla="*/ 121 w 168"/>
                  <a:gd name="T19" fmla="*/ 220 h 220"/>
                  <a:gd name="T20" fmla="*/ 121 w 168"/>
                  <a:gd name="T21" fmla="*/ 205 h 220"/>
                  <a:gd name="T22" fmla="*/ 110 w 168"/>
                  <a:gd name="T23" fmla="*/ 205 h 220"/>
                  <a:gd name="T24" fmla="*/ 72 w 168"/>
                  <a:gd name="T25" fmla="*/ 181 h 220"/>
                  <a:gd name="T26" fmla="*/ 72 w 168"/>
                  <a:gd name="T27" fmla="*/ 105 h 220"/>
                  <a:gd name="T28" fmla="*/ 131 w 168"/>
                  <a:gd name="T29" fmla="*/ 11 h 220"/>
                  <a:gd name="T30" fmla="*/ 137 w 168"/>
                  <a:gd name="T31" fmla="*/ 11 h 220"/>
                  <a:gd name="T32" fmla="*/ 125 w 168"/>
                  <a:gd name="T33" fmla="*/ 31 h 220"/>
                  <a:gd name="T34" fmla="*/ 146 w 168"/>
                  <a:gd name="T35" fmla="*/ 52 h 220"/>
                  <a:gd name="T36" fmla="*/ 168 w 168"/>
                  <a:gd name="T37" fmla="*/ 30 h 220"/>
                  <a:gd name="T38" fmla="*/ 131 w 168"/>
                  <a:gd name="T39" fmla="*/ 0 h 220"/>
                  <a:gd name="T40" fmla="*/ 70 w 168"/>
                  <a:gd name="T41" fmla="*/ 5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220">
                    <a:moveTo>
                      <a:pt x="70" y="55"/>
                    </a:move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20" y="220"/>
                      <a:pt x="43" y="219"/>
                      <a:pt x="57" y="219"/>
                    </a:cubicBezTo>
                    <a:cubicBezTo>
                      <a:pt x="77" y="219"/>
                      <a:pt x="101" y="219"/>
                      <a:pt x="121" y="220"/>
                    </a:cubicBezTo>
                    <a:lnTo>
                      <a:pt x="121" y="205"/>
                    </a:lnTo>
                    <a:lnTo>
                      <a:pt x="110" y="205"/>
                    </a:lnTo>
                    <a:cubicBezTo>
                      <a:pt x="73" y="205"/>
                      <a:pt x="72" y="199"/>
                      <a:pt x="72" y="181"/>
                    </a:cubicBezTo>
                    <a:lnTo>
                      <a:pt x="72" y="105"/>
                    </a:lnTo>
                    <a:cubicBezTo>
                      <a:pt x="72" y="55"/>
                      <a:pt x="93" y="11"/>
                      <a:pt x="131" y="11"/>
                    </a:cubicBezTo>
                    <a:cubicBezTo>
                      <a:pt x="135" y="11"/>
                      <a:pt x="136" y="11"/>
                      <a:pt x="137" y="11"/>
                    </a:cubicBezTo>
                    <a:cubicBezTo>
                      <a:pt x="135" y="12"/>
                      <a:pt x="125" y="18"/>
                      <a:pt x="125" y="31"/>
                    </a:cubicBezTo>
                    <a:cubicBezTo>
                      <a:pt x="125" y="45"/>
                      <a:pt x="136" y="52"/>
                      <a:pt x="146" y="52"/>
                    </a:cubicBezTo>
                    <a:cubicBezTo>
                      <a:pt x="155" y="52"/>
                      <a:pt x="168" y="46"/>
                      <a:pt x="168" y="30"/>
                    </a:cubicBezTo>
                    <a:cubicBezTo>
                      <a:pt x="168" y="14"/>
                      <a:pt x="152" y="0"/>
                      <a:pt x="131" y="0"/>
                    </a:cubicBezTo>
                    <a:cubicBezTo>
                      <a:pt x="95" y="0"/>
                      <a:pt x="77" y="33"/>
                      <a:pt x="70" y="5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8" name="Freeform 268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54113" y="5846763"/>
                <a:ext cx="115888" cy="179388"/>
              </a:xfrm>
              <a:custGeom>
                <a:avLst/>
                <a:gdLst>
                  <a:gd name="T0" fmla="*/ 96 w 227"/>
                  <a:gd name="T1" fmla="*/ 141 h 329"/>
                  <a:gd name="T2" fmla="*/ 53 w 227"/>
                  <a:gd name="T3" fmla="*/ 79 h 329"/>
                  <a:gd name="T4" fmla="*/ 61 w 227"/>
                  <a:gd name="T5" fmla="*/ 37 h 329"/>
                  <a:gd name="T6" fmla="*/ 96 w 227"/>
                  <a:gd name="T7" fmla="*/ 17 h 329"/>
                  <a:gd name="T8" fmla="*/ 140 w 227"/>
                  <a:gd name="T9" fmla="*/ 79 h 329"/>
                  <a:gd name="T10" fmla="*/ 132 w 227"/>
                  <a:gd name="T11" fmla="*/ 121 h 329"/>
                  <a:gd name="T12" fmla="*/ 96 w 227"/>
                  <a:gd name="T13" fmla="*/ 141 h 329"/>
                  <a:gd name="T14" fmla="*/ 38 w 227"/>
                  <a:gd name="T15" fmla="*/ 160 h 329"/>
                  <a:gd name="T16" fmla="*/ 47 w 227"/>
                  <a:gd name="T17" fmla="*/ 137 h 329"/>
                  <a:gd name="T18" fmla="*/ 96 w 227"/>
                  <a:gd name="T19" fmla="*/ 152 h 329"/>
                  <a:gd name="T20" fmla="*/ 177 w 227"/>
                  <a:gd name="T21" fmla="*/ 79 h 329"/>
                  <a:gd name="T22" fmla="*/ 157 w 227"/>
                  <a:gd name="T23" fmla="*/ 31 h 329"/>
                  <a:gd name="T24" fmla="*/ 201 w 227"/>
                  <a:gd name="T25" fmla="*/ 11 h 329"/>
                  <a:gd name="T26" fmla="*/ 206 w 227"/>
                  <a:gd name="T27" fmla="*/ 12 h 329"/>
                  <a:gd name="T28" fmla="*/ 199 w 227"/>
                  <a:gd name="T29" fmla="*/ 25 h 329"/>
                  <a:gd name="T30" fmla="*/ 213 w 227"/>
                  <a:gd name="T31" fmla="*/ 40 h 329"/>
                  <a:gd name="T32" fmla="*/ 227 w 227"/>
                  <a:gd name="T33" fmla="*/ 25 h 329"/>
                  <a:gd name="T34" fmla="*/ 202 w 227"/>
                  <a:gd name="T35" fmla="*/ 0 h 329"/>
                  <a:gd name="T36" fmla="*/ 149 w 227"/>
                  <a:gd name="T37" fmla="*/ 24 h 329"/>
                  <a:gd name="T38" fmla="*/ 96 w 227"/>
                  <a:gd name="T39" fmla="*/ 6 h 329"/>
                  <a:gd name="T40" fmla="*/ 16 w 227"/>
                  <a:gd name="T41" fmla="*/ 79 h 329"/>
                  <a:gd name="T42" fmla="*/ 39 w 227"/>
                  <a:gd name="T43" fmla="*/ 130 h 329"/>
                  <a:gd name="T44" fmla="*/ 23 w 227"/>
                  <a:gd name="T45" fmla="*/ 171 h 329"/>
                  <a:gd name="T46" fmla="*/ 45 w 227"/>
                  <a:gd name="T47" fmla="*/ 216 h 329"/>
                  <a:gd name="T48" fmla="*/ 0 w 227"/>
                  <a:gd name="T49" fmla="*/ 266 h 329"/>
                  <a:gd name="T50" fmla="*/ 110 w 227"/>
                  <a:gd name="T51" fmla="*/ 329 h 329"/>
                  <a:gd name="T52" fmla="*/ 220 w 227"/>
                  <a:gd name="T53" fmla="*/ 265 h 329"/>
                  <a:gd name="T54" fmla="*/ 188 w 227"/>
                  <a:gd name="T55" fmla="*/ 208 h 329"/>
                  <a:gd name="T56" fmla="*/ 102 w 227"/>
                  <a:gd name="T57" fmla="*/ 194 h 329"/>
                  <a:gd name="T58" fmla="*/ 65 w 227"/>
                  <a:gd name="T59" fmla="*/ 193 h 329"/>
                  <a:gd name="T60" fmla="*/ 38 w 227"/>
                  <a:gd name="T61" fmla="*/ 160 h 329"/>
                  <a:gd name="T62" fmla="*/ 110 w 227"/>
                  <a:gd name="T63" fmla="*/ 318 h 329"/>
                  <a:gd name="T64" fmla="*/ 25 w 227"/>
                  <a:gd name="T65" fmla="*/ 266 h 329"/>
                  <a:gd name="T66" fmla="*/ 66 w 227"/>
                  <a:gd name="T67" fmla="*/ 223 h 329"/>
                  <a:gd name="T68" fmla="*/ 96 w 227"/>
                  <a:gd name="T69" fmla="*/ 223 h 329"/>
                  <a:gd name="T70" fmla="*/ 195 w 227"/>
                  <a:gd name="T71" fmla="*/ 266 h 329"/>
                  <a:gd name="T72" fmla="*/ 110 w 227"/>
                  <a:gd name="T73" fmla="*/ 31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329">
                    <a:moveTo>
                      <a:pt x="96" y="141"/>
                    </a:moveTo>
                    <a:cubicBezTo>
                      <a:pt x="53" y="141"/>
                      <a:pt x="53" y="91"/>
                      <a:pt x="53" y="79"/>
                    </a:cubicBezTo>
                    <a:cubicBezTo>
                      <a:pt x="53" y="66"/>
                      <a:pt x="53" y="50"/>
                      <a:pt x="61" y="37"/>
                    </a:cubicBezTo>
                    <a:cubicBezTo>
                      <a:pt x="65" y="31"/>
                      <a:pt x="76" y="17"/>
                      <a:pt x="96" y="17"/>
                    </a:cubicBezTo>
                    <a:cubicBezTo>
                      <a:pt x="140" y="17"/>
                      <a:pt x="140" y="67"/>
                      <a:pt x="140" y="79"/>
                    </a:cubicBezTo>
                    <a:cubicBezTo>
                      <a:pt x="140" y="92"/>
                      <a:pt x="139" y="108"/>
                      <a:pt x="132" y="121"/>
                    </a:cubicBezTo>
                    <a:cubicBezTo>
                      <a:pt x="128" y="127"/>
                      <a:pt x="116" y="141"/>
                      <a:pt x="96" y="141"/>
                    </a:cubicBezTo>
                    <a:close/>
                    <a:moveTo>
                      <a:pt x="38" y="160"/>
                    </a:moveTo>
                    <a:cubicBezTo>
                      <a:pt x="38" y="158"/>
                      <a:pt x="38" y="147"/>
                      <a:pt x="47" y="137"/>
                    </a:cubicBezTo>
                    <a:cubicBezTo>
                      <a:pt x="66" y="151"/>
                      <a:pt x="87" y="152"/>
                      <a:pt x="96" y="152"/>
                    </a:cubicBezTo>
                    <a:cubicBezTo>
                      <a:pt x="143" y="152"/>
                      <a:pt x="177" y="118"/>
                      <a:pt x="177" y="79"/>
                    </a:cubicBezTo>
                    <a:cubicBezTo>
                      <a:pt x="177" y="61"/>
                      <a:pt x="169" y="42"/>
                      <a:pt x="157" y="31"/>
                    </a:cubicBezTo>
                    <a:cubicBezTo>
                      <a:pt x="175" y="14"/>
                      <a:pt x="193" y="11"/>
                      <a:pt x="201" y="11"/>
                    </a:cubicBezTo>
                    <a:cubicBezTo>
                      <a:pt x="202" y="11"/>
                      <a:pt x="205" y="11"/>
                      <a:pt x="206" y="12"/>
                    </a:cubicBezTo>
                    <a:cubicBezTo>
                      <a:pt x="201" y="14"/>
                      <a:pt x="199" y="19"/>
                      <a:pt x="199" y="25"/>
                    </a:cubicBezTo>
                    <a:cubicBezTo>
                      <a:pt x="199" y="34"/>
                      <a:pt x="205" y="40"/>
                      <a:pt x="213" y="40"/>
                    </a:cubicBezTo>
                    <a:cubicBezTo>
                      <a:pt x="218" y="40"/>
                      <a:pt x="227" y="36"/>
                      <a:pt x="227" y="25"/>
                    </a:cubicBezTo>
                    <a:cubicBezTo>
                      <a:pt x="227" y="16"/>
                      <a:pt x="221" y="0"/>
                      <a:pt x="202" y="0"/>
                    </a:cubicBezTo>
                    <a:cubicBezTo>
                      <a:pt x="192" y="0"/>
                      <a:pt x="170" y="3"/>
                      <a:pt x="149" y="24"/>
                    </a:cubicBezTo>
                    <a:cubicBezTo>
                      <a:pt x="128" y="7"/>
                      <a:pt x="107" y="6"/>
                      <a:pt x="96" y="6"/>
                    </a:cubicBezTo>
                    <a:cubicBezTo>
                      <a:pt x="50" y="6"/>
                      <a:pt x="16" y="40"/>
                      <a:pt x="16" y="79"/>
                    </a:cubicBezTo>
                    <a:cubicBezTo>
                      <a:pt x="16" y="101"/>
                      <a:pt x="26" y="120"/>
                      <a:pt x="39" y="130"/>
                    </a:cubicBezTo>
                    <a:cubicBezTo>
                      <a:pt x="32" y="138"/>
                      <a:pt x="23" y="154"/>
                      <a:pt x="23" y="171"/>
                    </a:cubicBezTo>
                    <a:cubicBezTo>
                      <a:pt x="23" y="187"/>
                      <a:pt x="30" y="206"/>
                      <a:pt x="45" y="216"/>
                    </a:cubicBezTo>
                    <a:cubicBezTo>
                      <a:pt x="16" y="224"/>
                      <a:pt x="0" y="246"/>
                      <a:pt x="0" y="266"/>
                    </a:cubicBezTo>
                    <a:cubicBezTo>
                      <a:pt x="0" y="302"/>
                      <a:pt x="49" y="329"/>
                      <a:pt x="110" y="329"/>
                    </a:cubicBezTo>
                    <a:cubicBezTo>
                      <a:pt x="169" y="329"/>
                      <a:pt x="220" y="304"/>
                      <a:pt x="220" y="265"/>
                    </a:cubicBezTo>
                    <a:cubicBezTo>
                      <a:pt x="220" y="247"/>
                      <a:pt x="213" y="222"/>
                      <a:pt x="188" y="208"/>
                    </a:cubicBezTo>
                    <a:cubicBezTo>
                      <a:pt x="162" y="194"/>
                      <a:pt x="133" y="194"/>
                      <a:pt x="102" y="194"/>
                    </a:cubicBezTo>
                    <a:cubicBezTo>
                      <a:pt x="90" y="194"/>
                      <a:pt x="68" y="194"/>
                      <a:pt x="65" y="193"/>
                    </a:cubicBezTo>
                    <a:cubicBezTo>
                      <a:pt x="49" y="191"/>
                      <a:pt x="38" y="176"/>
                      <a:pt x="38" y="160"/>
                    </a:cubicBezTo>
                    <a:close/>
                    <a:moveTo>
                      <a:pt x="110" y="318"/>
                    </a:moveTo>
                    <a:cubicBezTo>
                      <a:pt x="60" y="318"/>
                      <a:pt x="25" y="292"/>
                      <a:pt x="25" y="266"/>
                    </a:cubicBezTo>
                    <a:cubicBezTo>
                      <a:pt x="25" y="243"/>
                      <a:pt x="44" y="224"/>
                      <a:pt x="66" y="223"/>
                    </a:cubicBezTo>
                    <a:lnTo>
                      <a:pt x="96" y="223"/>
                    </a:lnTo>
                    <a:cubicBezTo>
                      <a:pt x="139" y="223"/>
                      <a:pt x="195" y="223"/>
                      <a:pt x="195" y="266"/>
                    </a:cubicBezTo>
                    <a:cubicBezTo>
                      <a:pt x="195" y="293"/>
                      <a:pt x="159" y="318"/>
                      <a:pt x="110" y="318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9" name="Freeform 269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370013" y="5849938"/>
                <a:ext cx="200025" cy="119063"/>
              </a:xfrm>
              <a:custGeom>
                <a:avLst/>
                <a:gdLst>
                  <a:gd name="T0" fmla="*/ 39 w 390"/>
                  <a:gd name="T1" fmla="*/ 49 h 220"/>
                  <a:gd name="T2" fmla="*/ 39 w 390"/>
                  <a:gd name="T3" fmla="*/ 182 h 220"/>
                  <a:gd name="T4" fmla="*/ 0 w 390"/>
                  <a:gd name="T5" fmla="*/ 205 h 220"/>
                  <a:gd name="T6" fmla="*/ 0 w 390"/>
                  <a:gd name="T7" fmla="*/ 220 h 220"/>
                  <a:gd name="T8" fmla="*/ 57 w 390"/>
                  <a:gd name="T9" fmla="*/ 219 h 220"/>
                  <a:gd name="T10" fmla="*/ 113 w 390"/>
                  <a:gd name="T11" fmla="*/ 220 h 220"/>
                  <a:gd name="T12" fmla="*/ 113 w 390"/>
                  <a:gd name="T13" fmla="*/ 205 h 220"/>
                  <a:gd name="T14" fmla="*/ 74 w 390"/>
                  <a:gd name="T15" fmla="*/ 182 h 220"/>
                  <a:gd name="T16" fmla="*/ 74 w 390"/>
                  <a:gd name="T17" fmla="*/ 91 h 220"/>
                  <a:gd name="T18" fmla="*/ 141 w 390"/>
                  <a:gd name="T19" fmla="*/ 11 h 220"/>
                  <a:gd name="T20" fmla="*/ 178 w 390"/>
                  <a:gd name="T21" fmla="*/ 66 h 220"/>
                  <a:gd name="T22" fmla="*/ 178 w 390"/>
                  <a:gd name="T23" fmla="*/ 182 h 220"/>
                  <a:gd name="T24" fmla="*/ 139 w 390"/>
                  <a:gd name="T25" fmla="*/ 205 h 220"/>
                  <a:gd name="T26" fmla="*/ 139 w 390"/>
                  <a:gd name="T27" fmla="*/ 220 h 220"/>
                  <a:gd name="T28" fmla="*/ 195 w 390"/>
                  <a:gd name="T29" fmla="*/ 219 h 220"/>
                  <a:gd name="T30" fmla="*/ 251 w 390"/>
                  <a:gd name="T31" fmla="*/ 220 h 220"/>
                  <a:gd name="T32" fmla="*/ 251 w 390"/>
                  <a:gd name="T33" fmla="*/ 205 h 220"/>
                  <a:gd name="T34" fmla="*/ 212 w 390"/>
                  <a:gd name="T35" fmla="*/ 182 h 220"/>
                  <a:gd name="T36" fmla="*/ 212 w 390"/>
                  <a:gd name="T37" fmla="*/ 91 h 220"/>
                  <a:gd name="T38" fmla="*/ 280 w 390"/>
                  <a:gd name="T39" fmla="*/ 11 h 220"/>
                  <a:gd name="T40" fmla="*/ 316 w 390"/>
                  <a:gd name="T41" fmla="*/ 66 h 220"/>
                  <a:gd name="T42" fmla="*/ 316 w 390"/>
                  <a:gd name="T43" fmla="*/ 182 h 220"/>
                  <a:gd name="T44" fmla="*/ 278 w 390"/>
                  <a:gd name="T45" fmla="*/ 205 h 220"/>
                  <a:gd name="T46" fmla="*/ 278 w 390"/>
                  <a:gd name="T47" fmla="*/ 220 h 220"/>
                  <a:gd name="T48" fmla="*/ 334 w 390"/>
                  <a:gd name="T49" fmla="*/ 219 h 220"/>
                  <a:gd name="T50" fmla="*/ 390 w 390"/>
                  <a:gd name="T51" fmla="*/ 220 h 220"/>
                  <a:gd name="T52" fmla="*/ 390 w 390"/>
                  <a:gd name="T53" fmla="*/ 205 h 220"/>
                  <a:gd name="T54" fmla="*/ 351 w 390"/>
                  <a:gd name="T55" fmla="*/ 190 h 220"/>
                  <a:gd name="T56" fmla="*/ 351 w 390"/>
                  <a:gd name="T57" fmla="*/ 95 h 220"/>
                  <a:gd name="T58" fmla="*/ 335 w 390"/>
                  <a:gd name="T59" fmla="*/ 18 h 220"/>
                  <a:gd name="T60" fmla="*/ 283 w 390"/>
                  <a:gd name="T61" fmla="*/ 0 h 220"/>
                  <a:gd name="T62" fmla="*/ 211 w 390"/>
                  <a:gd name="T63" fmla="*/ 49 h 220"/>
                  <a:gd name="T64" fmla="*/ 144 w 390"/>
                  <a:gd name="T65" fmla="*/ 0 h 220"/>
                  <a:gd name="T66" fmla="*/ 71 w 390"/>
                  <a:gd name="T67" fmla="*/ 52 h 220"/>
                  <a:gd name="T68" fmla="*/ 71 w 390"/>
                  <a:gd name="T69" fmla="*/ 0 h 220"/>
                  <a:gd name="T70" fmla="*/ 0 w 390"/>
                  <a:gd name="T71" fmla="*/ 5 h 220"/>
                  <a:gd name="T72" fmla="*/ 0 w 390"/>
                  <a:gd name="T73" fmla="*/ 21 h 220"/>
                  <a:gd name="T74" fmla="*/ 39 w 390"/>
                  <a:gd name="T75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18" y="220"/>
                      <a:pt x="43" y="219"/>
                      <a:pt x="57" y="219"/>
                    </a:cubicBezTo>
                    <a:cubicBezTo>
                      <a:pt x="70" y="219"/>
                      <a:pt x="96" y="220"/>
                      <a:pt x="113" y="220"/>
                    </a:cubicBezTo>
                    <a:lnTo>
                      <a:pt x="113" y="205"/>
                    </a:lnTo>
                    <a:cubicBezTo>
                      <a:pt x="79" y="205"/>
                      <a:pt x="74" y="205"/>
                      <a:pt x="74" y="182"/>
                    </a:cubicBezTo>
                    <a:lnTo>
                      <a:pt x="74" y="91"/>
                    </a:lnTo>
                    <a:cubicBezTo>
                      <a:pt x="74" y="39"/>
                      <a:pt x="109" y="11"/>
                      <a:pt x="141" y="11"/>
                    </a:cubicBezTo>
                    <a:cubicBezTo>
                      <a:pt x="172" y="11"/>
                      <a:pt x="178" y="38"/>
                      <a:pt x="178" y="66"/>
                    </a:cubicBezTo>
                    <a:lnTo>
                      <a:pt x="178" y="182"/>
                    </a:lnTo>
                    <a:cubicBezTo>
                      <a:pt x="178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2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18" y="205"/>
                      <a:pt x="212" y="205"/>
                      <a:pt x="212" y="182"/>
                    </a:cubicBezTo>
                    <a:lnTo>
                      <a:pt x="212" y="91"/>
                    </a:lnTo>
                    <a:cubicBezTo>
                      <a:pt x="212" y="39"/>
                      <a:pt x="248" y="11"/>
                      <a:pt x="280" y="11"/>
                    </a:cubicBezTo>
                    <a:cubicBezTo>
                      <a:pt x="311" y="11"/>
                      <a:pt x="316" y="38"/>
                      <a:pt x="316" y="66"/>
                    </a:cubicBezTo>
                    <a:lnTo>
                      <a:pt x="316" y="182"/>
                    </a:lnTo>
                    <a:cubicBezTo>
                      <a:pt x="316" y="205"/>
                      <a:pt x="311" y="205"/>
                      <a:pt x="278" y="205"/>
                    </a:cubicBezTo>
                    <a:lnTo>
                      <a:pt x="278" y="220"/>
                    </a:lnTo>
                    <a:cubicBezTo>
                      <a:pt x="295" y="220"/>
                      <a:pt x="320" y="219"/>
                      <a:pt x="334" y="219"/>
                    </a:cubicBezTo>
                    <a:cubicBezTo>
                      <a:pt x="347" y="219"/>
                      <a:pt x="373" y="220"/>
                      <a:pt x="390" y="220"/>
                    </a:cubicBezTo>
                    <a:lnTo>
                      <a:pt x="390" y="205"/>
                    </a:lnTo>
                    <a:cubicBezTo>
                      <a:pt x="364" y="205"/>
                      <a:pt x="351" y="205"/>
                      <a:pt x="351" y="190"/>
                    </a:cubicBezTo>
                    <a:lnTo>
                      <a:pt x="351" y="95"/>
                    </a:lnTo>
                    <a:cubicBezTo>
                      <a:pt x="351" y="52"/>
                      <a:pt x="351" y="36"/>
                      <a:pt x="335" y="18"/>
                    </a:cubicBezTo>
                    <a:cubicBezTo>
                      <a:pt x="328" y="10"/>
                      <a:pt x="312" y="0"/>
                      <a:pt x="283" y="0"/>
                    </a:cubicBezTo>
                    <a:cubicBezTo>
                      <a:pt x="241" y="0"/>
                      <a:pt x="219" y="30"/>
                      <a:pt x="211" y="49"/>
                    </a:cubicBezTo>
                    <a:cubicBezTo>
                      <a:pt x="204" y="5"/>
                      <a:pt x="167" y="0"/>
                      <a:pt x="144" y="0"/>
                    </a:cubicBezTo>
                    <a:cubicBezTo>
                      <a:pt x="108" y="0"/>
                      <a:pt x="85" y="21"/>
                      <a:pt x="71" y="52"/>
                    </a:cubicBezTo>
                    <a:lnTo>
                      <a:pt x="71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0" name="Freeform 270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2738" y="5788025"/>
                <a:ext cx="55563" cy="180975"/>
              </a:xfrm>
              <a:custGeom>
                <a:avLst/>
                <a:gdLst>
                  <a:gd name="T0" fmla="*/ 72 w 107"/>
                  <a:gd name="T1" fmla="*/ 113 h 333"/>
                  <a:gd name="T2" fmla="*/ 2 w 107"/>
                  <a:gd name="T3" fmla="*/ 118 h 333"/>
                  <a:gd name="T4" fmla="*/ 2 w 107"/>
                  <a:gd name="T5" fmla="*/ 134 h 333"/>
                  <a:gd name="T6" fmla="*/ 39 w 107"/>
                  <a:gd name="T7" fmla="*/ 161 h 333"/>
                  <a:gd name="T8" fmla="*/ 39 w 107"/>
                  <a:gd name="T9" fmla="*/ 295 h 333"/>
                  <a:gd name="T10" fmla="*/ 0 w 107"/>
                  <a:gd name="T11" fmla="*/ 318 h 333"/>
                  <a:gd name="T12" fmla="*/ 0 w 107"/>
                  <a:gd name="T13" fmla="*/ 333 h 333"/>
                  <a:gd name="T14" fmla="*/ 55 w 107"/>
                  <a:gd name="T15" fmla="*/ 332 h 333"/>
                  <a:gd name="T16" fmla="*/ 107 w 107"/>
                  <a:gd name="T17" fmla="*/ 333 h 333"/>
                  <a:gd name="T18" fmla="*/ 107 w 107"/>
                  <a:gd name="T19" fmla="*/ 318 h 333"/>
                  <a:gd name="T20" fmla="*/ 72 w 107"/>
                  <a:gd name="T21" fmla="*/ 296 h 333"/>
                  <a:gd name="T22" fmla="*/ 72 w 107"/>
                  <a:gd name="T23" fmla="*/ 113 h 333"/>
                  <a:gd name="T24" fmla="*/ 74 w 107"/>
                  <a:gd name="T25" fmla="*/ 26 h 333"/>
                  <a:gd name="T26" fmla="*/ 47 w 107"/>
                  <a:gd name="T27" fmla="*/ 0 h 333"/>
                  <a:gd name="T28" fmla="*/ 21 w 107"/>
                  <a:gd name="T29" fmla="*/ 26 h 333"/>
                  <a:gd name="T30" fmla="*/ 47 w 107"/>
                  <a:gd name="T31" fmla="*/ 53 h 333"/>
                  <a:gd name="T32" fmla="*/ 74 w 107"/>
                  <a:gd name="T33" fmla="*/ 2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333">
                    <a:moveTo>
                      <a:pt x="72" y="113"/>
                    </a:moveTo>
                    <a:lnTo>
                      <a:pt x="2" y="118"/>
                    </a:lnTo>
                    <a:lnTo>
                      <a:pt x="2" y="134"/>
                    </a:lnTo>
                    <a:cubicBezTo>
                      <a:pt x="34" y="134"/>
                      <a:pt x="39" y="137"/>
                      <a:pt x="39" y="161"/>
                    </a:cubicBezTo>
                    <a:lnTo>
                      <a:pt x="39" y="295"/>
                    </a:lnTo>
                    <a:cubicBezTo>
                      <a:pt x="39" y="318"/>
                      <a:pt x="33" y="318"/>
                      <a:pt x="0" y="318"/>
                    </a:cubicBezTo>
                    <a:lnTo>
                      <a:pt x="0" y="333"/>
                    </a:lnTo>
                    <a:cubicBezTo>
                      <a:pt x="16" y="333"/>
                      <a:pt x="43" y="332"/>
                      <a:pt x="55" y="332"/>
                    </a:cubicBezTo>
                    <a:cubicBezTo>
                      <a:pt x="72" y="332"/>
                      <a:pt x="90" y="333"/>
                      <a:pt x="107" y="333"/>
                    </a:cubicBezTo>
                    <a:lnTo>
                      <a:pt x="107" y="318"/>
                    </a:lnTo>
                    <a:cubicBezTo>
                      <a:pt x="74" y="318"/>
                      <a:pt x="72" y="315"/>
                      <a:pt x="72" y="296"/>
                    </a:cubicBezTo>
                    <a:lnTo>
                      <a:pt x="72" y="113"/>
                    </a:lnTo>
                    <a:close/>
                    <a:moveTo>
                      <a:pt x="74" y="26"/>
                    </a:moveTo>
                    <a:cubicBezTo>
                      <a:pt x="74" y="10"/>
                      <a:pt x="61" y="0"/>
                      <a:pt x="47" y="0"/>
                    </a:cubicBezTo>
                    <a:cubicBezTo>
                      <a:pt x="32" y="0"/>
                      <a:pt x="21" y="13"/>
                      <a:pt x="21" y="26"/>
                    </a:cubicBezTo>
                    <a:cubicBezTo>
                      <a:pt x="21" y="40"/>
                      <a:pt x="32" y="53"/>
                      <a:pt x="47" y="53"/>
                    </a:cubicBezTo>
                    <a:cubicBezTo>
                      <a:pt x="61" y="53"/>
                      <a:pt x="74" y="42"/>
                      <a:pt x="74" y="26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1" name="Freeform 271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54176" y="5849938"/>
                <a:ext cx="127000" cy="119063"/>
              </a:xfrm>
              <a:custGeom>
                <a:avLst/>
                <a:gdLst>
                  <a:gd name="T0" fmla="*/ 39 w 251"/>
                  <a:gd name="T1" fmla="*/ 49 h 220"/>
                  <a:gd name="T2" fmla="*/ 39 w 251"/>
                  <a:gd name="T3" fmla="*/ 182 h 220"/>
                  <a:gd name="T4" fmla="*/ 0 w 251"/>
                  <a:gd name="T5" fmla="*/ 205 h 220"/>
                  <a:gd name="T6" fmla="*/ 0 w 251"/>
                  <a:gd name="T7" fmla="*/ 220 h 220"/>
                  <a:gd name="T8" fmla="*/ 56 w 251"/>
                  <a:gd name="T9" fmla="*/ 219 h 220"/>
                  <a:gd name="T10" fmla="*/ 112 w 251"/>
                  <a:gd name="T11" fmla="*/ 220 h 220"/>
                  <a:gd name="T12" fmla="*/ 112 w 251"/>
                  <a:gd name="T13" fmla="*/ 205 h 220"/>
                  <a:gd name="T14" fmla="*/ 73 w 251"/>
                  <a:gd name="T15" fmla="*/ 182 h 220"/>
                  <a:gd name="T16" fmla="*/ 73 w 251"/>
                  <a:gd name="T17" fmla="*/ 91 h 220"/>
                  <a:gd name="T18" fmla="*/ 141 w 251"/>
                  <a:gd name="T19" fmla="*/ 11 h 220"/>
                  <a:gd name="T20" fmla="*/ 177 w 251"/>
                  <a:gd name="T21" fmla="*/ 66 h 220"/>
                  <a:gd name="T22" fmla="*/ 177 w 251"/>
                  <a:gd name="T23" fmla="*/ 182 h 220"/>
                  <a:gd name="T24" fmla="*/ 139 w 251"/>
                  <a:gd name="T25" fmla="*/ 205 h 220"/>
                  <a:gd name="T26" fmla="*/ 139 w 251"/>
                  <a:gd name="T27" fmla="*/ 220 h 220"/>
                  <a:gd name="T28" fmla="*/ 195 w 251"/>
                  <a:gd name="T29" fmla="*/ 219 h 220"/>
                  <a:gd name="T30" fmla="*/ 251 w 251"/>
                  <a:gd name="T31" fmla="*/ 220 h 220"/>
                  <a:gd name="T32" fmla="*/ 251 w 251"/>
                  <a:gd name="T33" fmla="*/ 205 h 220"/>
                  <a:gd name="T34" fmla="*/ 212 w 251"/>
                  <a:gd name="T35" fmla="*/ 190 h 220"/>
                  <a:gd name="T36" fmla="*/ 212 w 251"/>
                  <a:gd name="T37" fmla="*/ 95 h 220"/>
                  <a:gd name="T38" fmla="*/ 196 w 251"/>
                  <a:gd name="T39" fmla="*/ 18 h 220"/>
                  <a:gd name="T40" fmla="*/ 144 w 251"/>
                  <a:gd name="T41" fmla="*/ 0 h 220"/>
                  <a:gd name="T42" fmla="*/ 70 w 251"/>
                  <a:gd name="T43" fmla="*/ 52 h 220"/>
                  <a:gd name="T44" fmla="*/ 70 w 251"/>
                  <a:gd name="T45" fmla="*/ 0 h 220"/>
                  <a:gd name="T46" fmla="*/ 0 w 251"/>
                  <a:gd name="T47" fmla="*/ 5 h 220"/>
                  <a:gd name="T48" fmla="*/ 0 w 251"/>
                  <a:gd name="T49" fmla="*/ 21 h 220"/>
                  <a:gd name="T50" fmla="*/ 39 w 251"/>
                  <a:gd name="T51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1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3" y="205"/>
                      <a:pt x="0" y="205"/>
                    </a:cubicBezTo>
                    <a:lnTo>
                      <a:pt x="0" y="220"/>
                    </a:lnTo>
                    <a:cubicBezTo>
                      <a:pt x="17" y="220"/>
                      <a:pt x="43" y="219"/>
                      <a:pt x="56" y="219"/>
                    </a:cubicBezTo>
                    <a:cubicBezTo>
                      <a:pt x="69" y="219"/>
                      <a:pt x="95" y="220"/>
                      <a:pt x="112" y="220"/>
                    </a:cubicBezTo>
                    <a:lnTo>
                      <a:pt x="112" y="205"/>
                    </a:lnTo>
                    <a:cubicBezTo>
                      <a:pt x="79" y="205"/>
                      <a:pt x="73" y="205"/>
                      <a:pt x="73" y="182"/>
                    </a:cubicBezTo>
                    <a:lnTo>
                      <a:pt x="73" y="91"/>
                    </a:lnTo>
                    <a:cubicBezTo>
                      <a:pt x="73" y="39"/>
                      <a:pt x="109" y="11"/>
                      <a:pt x="141" y="11"/>
                    </a:cubicBezTo>
                    <a:cubicBezTo>
                      <a:pt x="172" y="11"/>
                      <a:pt x="177" y="38"/>
                      <a:pt x="177" y="66"/>
                    </a:cubicBezTo>
                    <a:lnTo>
                      <a:pt x="177" y="182"/>
                    </a:lnTo>
                    <a:cubicBezTo>
                      <a:pt x="177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1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25" y="205"/>
                      <a:pt x="212" y="205"/>
                      <a:pt x="212" y="190"/>
                    </a:cubicBezTo>
                    <a:lnTo>
                      <a:pt x="212" y="95"/>
                    </a:lnTo>
                    <a:cubicBezTo>
                      <a:pt x="212" y="52"/>
                      <a:pt x="212" y="36"/>
                      <a:pt x="196" y="18"/>
                    </a:cubicBezTo>
                    <a:cubicBezTo>
                      <a:pt x="189" y="10"/>
                      <a:pt x="173" y="0"/>
                      <a:pt x="144" y="0"/>
                    </a:cubicBezTo>
                    <a:cubicBezTo>
                      <a:pt x="108" y="0"/>
                      <a:pt x="84" y="21"/>
                      <a:pt x="70" y="52"/>
                    </a:cubicBez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2" name="Freeform 272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8338" y="6080125"/>
                <a:ext cx="136525" cy="128588"/>
              </a:xfrm>
              <a:custGeom>
                <a:avLst/>
                <a:gdLst>
                  <a:gd name="T0" fmla="*/ 41 w 267"/>
                  <a:gd name="T1" fmla="*/ 210 h 238"/>
                  <a:gd name="T2" fmla="*/ 11 w 267"/>
                  <a:gd name="T3" fmla="*/ 225 h 238"/>
                  <a:gd name="T4" fmla="*/ 0 w 267"/>
                  <a:gd name="T5" fmla="*/ 232 h 238"/>
                  <a:gd name="T6" fmla="*/ 11 w 267"/>
                  <a:gd name="T7" fmla="*/ 238 h 238"/>
                  <a:gd name="T8" fmla="*/ 146 w 267"/>
                  <a:gd name="T9" fmla="*/ 238 h 238"/>
                  <a:gd name="T10" fmla="*/ 249 w 267"/>
                  <a:gd name="T11" fmla="*/ 163 h 238"/>
                  <a:gd name="T12" fmla="*/ 189 w 267"/>
                  <a:gd name="T13" fmla="*/ 113 h 238"/>
                  <a:gd name="T14" fmla="*/ 267 w 267"/>
                  <a:gd name="T15" fmla="*/ 49 h 238"/>
                  <a:gd name="T16" fmla="*/ 195 w 267"/>
                  <a:gd name="T17" fmla="*/ 0 h 238"/>
                  <a:gd name="T18" fmla="*/ 68 w 267"/>
                  <a:gd name="T19" fmla="*/ 0 h 238"/>
                  <a:gd name="T20" fmla="*/ 57 w 267"/>
                  <a:gd name="T21" fmla="*/ 7 h 238"/>
                  <a:gd name="T22" fmla="*/ 68 w 267"/>
                  <a:gd name="T23" fmla="*/ 12 h 238"/>
                  <a:gd name="T24" fmla="*/ 81 w 267"/>
                  <a:gd name="T25" fmla="*/ 13 h 238"/>
                  <a:gd name="T26" fmla="*/ 89 w 267"/>
                  <a:gd name="T27" fmla="*/ 18 h 238"/>
                  <a:gd name="T28" fmla="*/ 88 w 267"/>
                  <a:gd name="T29" fmla="*/ 25 h 238"/>
                  <a:gd name="T30" fmla="*/ 41 w 267"/>
                  <a:gd name="T31" fmla="*/ 210 h 238"/>
                  <a:gd name="T32" fmla="*/ 97 w 267"/>
                  <a:gd name="T33" fmla="*/ 109 h 238"/>
                  <a:gd name="T34" fmla="*/ 118 w 267"/>
                  <a:gd name="T35" fmla="*/ 24 h 238"/>
                  <a:gd name="T36" fmla="*/ 136 w 267"/>
                  <a:gd name="T37" fmla="*/ 12 h 238"/>
                  <a:gd name="T38" fmla="*/ 189 w 267"/>
                  <a:gd name="T39" fmla="*/ 12 h 238"/>
                  <a:gd name="T40" fmla="*/ 233 w 267"/>
                  <a:gd name="T41" fmla="*/ 49 h 238"/>
                  <a:gd name="T42" fmla="*/ 154 w 267"/>
                  <a:gd name="T43" fmla="*/ 109 h 238"/>
                  <a:gd name="T44" fmla="*/ 97 w 267"/>
                  <a:gd name="T45" fmla="*/ 109 h 238"/>
                  <a:gd name="T46" fmla="*/ 80 w 267"/>
                  <a:gd name="T47" fmla="*/ 225 h 238"/>
                  <a:gd name="T48" fmla="*/ 69 w 267"/>
                  <a:gd name="T49" fmla="*/ 222 h 238"/>
                  <a:gd name="T50" fmla="*/ 71 w 267"/>
                  <a:gd name="T51" fmla="*/ 214 h 238"/>
                  <a:gd name="T52" fmla="*/ 95 w 267"/>
                  <a:gd name="T53" fmla="*/ 119 h 238"/>
                  <a:gd name="T54" fmla="*/ 169 w 267"/>
                  <a:gd name="T55" fmla="*/ 119 h 238"/>
                  <a:gd name="T56" fmla="*/ 214 w 267"/>
                  <a:gd name="T57" fmla="*/ 161 h 238"/>
                  <a:gd name="T58" fmla="*/ 136 w 267"/>
                  <a:gd name="T59" fmla="*/ 225 h 238"/>
                  <a:gd name="T60" fmla="*/ 80 w 267"/>
                  <a:gd name="T61" fmla="*/ 22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38">
                    <a:moveTo>
                      <a:pt x="41" y="210"/>
                    </a:moveTo>
                    <a:cubicBezTo>
                      <a:pt x="38" y="222"/>
                      <a:pt x="37" y="225"/>
                      <a:pt x="11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8"/>
                      <a:pt x="4" y="238"/>
                      <a:pt x="11" y="238"/>
                    </a:cubicBezTo>
                    <a:lnTo>
                      <a:pt x="146" y="238"/>
                    </a:lnTo>
                    <a:cubicBezTo>
                      <a:pt x="204" y="238"/>
                      <a:pt x="249" y="198"/>
                      <a:pt x="249" y="163"/>
                    </a:cubicBezTo>
                    <a:cubicBezTo>
                      <a:pt x="249" y="138"/>
                      <a:pt x="226" y="117"/>
                      <a:pt x="189" y="113"/>
                    </a:cubicBezTo>
                    <a:cubicBezTo>
                      <a:pt x="232" y="106"/>
                      <a:pt x="267" y="79"/>
                      <a:pt x="267" y="49"/>
                    </a:cubicBezTo>
                    <a:cubicBezTo>
                      <a:pt x="267" y="23"/>
                      <a:pt x="240" y="0"/>
                      <a:pt x="195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8" y="12"/>
                      <a:pt x="75" y="12"/>
                      <a:pt x="81" y="13"/>
                    </a:cubicBezTo>
                    <a:cubicBezTo>
                      <a:pt x="88" y="13"/>
                      <a:pt x="89" y="14"/>
                      <a:pt x="89" y="18"/>
                    </a:cubicBezTo>
                    <a:cubicBezTo>
                      <a:pt x="89" y="18"/>
                      <a:pt x="89" y="20"/>
                      <a:pt x="88" y="25"/>
                    </a:cubicBezTo>
                    <a:lnTo>
                      <a:pt x="41" y="210"/>
                    </a:lnTo>
                    <a:close/>
                    <a:moveTo>
                      <a:pt x="97" y="109"/>
                    </a:moveTo>
                    <a:lnTo>
                      <a:pt x="118" y="24"/>
                    </a:lnTo>
                    <a:cubicBezTo>
                      <a:pt x="121" y="13"/>
                      <a:pt x="121" y="12"/>
                      <a:pt x="136" y="12"/>
                    </a:cubicBezTo>
                    <a:lnTo>
                      <a:pt x="189" y="12"/>
                    </a:lnTo>
                    <a:cubicBezTo>
                      <a:pt x="225" y="12"/>
                      <a:pt x="233" y="35"/>
                      <a:pt x="233" y="49"/>
                    </a:cubicBezTo>
                    <a:cubicBezTo>
                      <a:pt x="233" y="77"/>
                      <a:pt x="201" y="109"/>
                      <a:pt x="154" y="109"/>
                    </a:cubicBezTo>
                    <a:lnTo>
                      <a:pt x="97" y="109"/>
                    </a:lnTo>
                    <a:close/>
                    <a:moveTo>
                      <a:pt x="80" y="225"/>
                    </a:moveTo>
                    <a:cubicBezTo>
                      <a:pt x="70" y="225"/>
                      <a:pt x="69" y="225"/>
                      <a:pt x="69" y="222"/>
                    </a:cubicBezTo>
                    <a:cubicBezTo>
                      <a:pt x="69" y="221"/>
                      <a:pt x="69" y="220"/>
                      <a:pt x="71" y="214"/>
                    </a:cubicBezTo>
                    <a:lnTo>
                      <a:pt x="95" y="119"/>
                    </a:lnTo>
                    <a:lnTo>
                      <a:pt x="169" y="119"/>
                    </a:lnTo>
                    <a:cubicBezTo>
                      <a:pt x="201" y="119"/>
                      <a:pt x="214" y="140"/>
                      <a:pt x="214" y="161"/>
                    </a:cubicBezTo>
                    <a:cubicBezTo>
                      <a:pt x="214" y="195"/>
                      <a:pt x="179" y="225"/>
                      <a:pt x="136" y="225"/>
                    </a:cubicBezTo>
                    <a:lnTo>
                      <a:pt x="80" y="2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3" name="Freeform 273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20738" y="6176963"/>
                <a:ext cx="88900" cy="60325"/>
              </a:xfrm>
              <a:custGeom>
                <a:avLst/>
                <a:gdLst>
                  <a:gd name="T0" fmla="*/ 25 w 173"/>
                  <a:gd name="T1" fmla="*/ 85 h 112"/>
                  <a:gd name="T2" fmla="*/ 21 w 173"/>
                  <a:gd name="T3" fmla="*/ 104 h 112"/>
                  <a:gd name="T4" fmla="*/ 30 w 173"/>
                  <a:gd name="T5" fmla="*/ 112 h 112"/>
                  <a:gd name="T6" fmla="*/ 42 w 173"/>
                  <a:gd name="T7" fmla="*/ 104 h 112"/>
                  <a:gd name="T8" fmla="*/ 47 w 173"/>
                  <a:gd name="T9" fmla="*/ 85 h 112"/>
                  <a:gd name="T10" fmla="*/ 56 w 173"/>
                  <a:gd name="T11" fmla="*/ 50 h 112"/>
                  <a:gd name="T12" fmla="*/ 107 w 173"/>
                  <a:gd name="T13" fmla="*/ 8 h 112"/>
                  <a:gd name="T14" fmla="*/ 125 w 173"/>
                  <a:gd name="T15" fmla="*/ 26 h 112"/>
                  <a:gd name="T16" fmla="*/ 109 w 173"/>
                  <a:gd name="T17" fmla="*/ 80 h 112"/>
                  <a:gd name="T18" fmla="*/ 106 w 173"/>
                  <a:gd name="T19" fmla="*/ 90 h 112"/>
                  <a:gd name="T20" fmla="*/ 133 w 173"/>
                  <a:gd name="T21" fmla="*/ 112 h 112"/>
                  <a:gd name="T22" fmla="*/ 173 w 173"/>
                  <a:gd name="T23" fmla="*/ 74 h 112"/>
                  <a:gd name="T24" fmla="*/ 168 w 173"/>
                  <a:gd name="T25" fmla="*/ 70 h 112"/>
                  <a:gd name="T26" fmla="*/ 162 w 173"/>
                  <a:gd name="T27" fmla="*/ 76 h 112"/>
                  <a:gd name="T28" fmla="*/ 134 w 173"/>
                  <a:gd name="T29" fmla="*/ 104 h 112"/>
                  <a:gd name="T30" fmla="*/ 127 w 173"/>
                  <a:gd name="T31" fmla="*/ 94 h 112"/>
                  <a:gd name="T32" fmla="*/ 130 w 173"/>
                  <a:gd name="T33" fmla="*/ 81 h 112"/>
                  <a:gd name="T34" fmla="*/ 146 w 173"/>
                  <a:gd name="T35" fmla="*/ 29 h 112"/>
                  <a:gd name="T36" fmla="*/ 109 w 173"/>
                  <a:gd name="T37" fmla="*/ 0 h 112"/>
                  <a:gd name="T38" fmla="*/ 62 w 173"/>
                  <a:gd name="T39" fmla="*/ 24 h 112"/>
                  <a:gd name="T40" fmla="*/ 32 w 173"/>
                  <a:gd name="T41" fmla="*/ 0 h 112"/>
                  <a:gd name="T42" fmla="*/ 0 w 173"/>
                  <a:gd name="T43" fmla="*/ 38 h 112"/>
                  <a:gd name="T44" fmla="*/ 5 w 173"/>
                  <a:gd name="T45" fmla="*/ 42 h 112"/>
                  <a:gd name="T46" fmla="*/ 10 w 173"/>
                  <a:gd name="T47" fmla="*/ 37 h 112"/>
                  <a:gd name="T48" fmla="*/ 30 w 173"/>
                  <a:gd name="T49" fmla="*/ 8 h 112"/>
                  <a:gd name="T50" fmla="*/ 41 w 173"/>
                  <a:gd name="T51" fmla="*/ 21 h 112"/>
                  <a:gd name="T52" fmla="*/ 37 w 173"/>
                  <a:gd name="T53" fmla="*/ 41 h 112"/>
                  <a:gd name="T54" fmla="*/ 31 w 173"/>
                  <a:gd name="T55" fmla="*/ 63 h 112"/>
                  <a:gd name="T56" fmla="*/ 25 w 173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3" h="112">
                    <a:moveTo>
                      <a:pt x="25" y="85"/>
                    </a:moveTo>
                    <a:cubicBezTo>
                      <a:pt x="24" y="91"/>
                      <a:pt x="21" y="102"/>
                      <a:pt x="21" y="104"/>
                    </a:cubicBezTo>
                    <a:cubicBezTo>
                      <a:pt x="21" y="109"/>
                      <a:pt x="26" y="112"/>
                      <a:pt x="30" y="112"/>
                    </a:cubicBezTo>
                    <a:cubicBezTo>
                      <a:pt x="34" y="112"/>
                      <a:pt x="40" y="110"/>
                      <a:pt x="42" y="104"/>
                    </a:cubicBezTo>
                    <a:cubicBezTo>
                      <a:pt x="43" y="103"/>
                      <a:pt x="45" y="91"/>
                      <a:pt x="47" y="85"/>
                    </a:cubicBezTo>
                    <a:cubicBezTo>
                      <a:pt x="55" y="51"/>
                      <a:pt x="55" y="51"/>
                      <a:pt x="56" y="50"/>
                    </a:cubicBezTo>
                    <a:cubicBezTo>
                      <a:pt x="59" y="43"/>
                      <a:pt x="77" y="8"/>
                      <a:pt x="107" y="8"/>
                    </a:cubicBezTo>
                    <a:cubicBezTo>
                      <a:pt x="119" y="8"/>
                      <a:pt x="125" y="15"/>
                      <a:pt x="125" y="26"/>
                    </a:cubicBezTo>
                    <a:cubicBezTo>
                      <a:pt x="125" y="40"/>
                      <a:pt x="114" y="66"/>
                      <a:pt x="109" y="80"/>
                    </a:cubicBezTo>
                    <a:cubicBezTo>
                      <a:pt x="107" y="83"/>
                      <a:pt x="106" y="86"/>
                      <a:pt x="106" y="90"/>
                    </a:cubicBezTo>
                    <a:cubicBezTo>
                      <a:pt x="106" y="103"/>
                      <a:pt x="119" y="112"/>
                      <a:pt x="133" y="112"/>
                    </a:cubicBezTo>
                    <a:cubicBezTo>
                      <a:pt x="160" y="112"/>
                      <a:pt x="173" y="80"/>
                      <a:pt x="173" y="74"/>
                    </a:cubicBezTo>
                    <a:cubicBezTo>
                      <a:pt x="173" y="70"/>
                      <a:pt x="169" y="70"/>
                      <a:pt x="168" y="70"/>
                    </a:cubicBezTo>
                    <a:cubicBezTo>
                      <a:pt x="164" y="70"/>
                      <a:pt x="164" y="71"/>
                      <a:pt x="162" y="76"/>
                    </a:cubicBezTo>
                    <a:cubicBezTo>
                      <a:pt x="158" y="91"/>
                      <a:pt x="146" y="104"/>
                      <a:pt x="134" y="104"/>
                    </a:cubicBezTo>
                    <a:cubicBezTo>
                      <a:pt x="128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0" y="81"/>
                    </a:cubicBezTo>
                    <a:cubicBezTo>
                      <a:pt x="134" y="71"/>
                      <a:pt x="146" y="43"/>
                      <a:pt x="146" y="29"/>
                    </a:cubicBezTo>
                    <a:cubicBezTo>
                      <a:pt x="146" y="11"/>
                      <a:pt x="132" y="0"/>
                      <a:pt x="109" y="0"/>
                    </a:cubicBezTo>
                    <a:cubicBezTo>
                      <a:pt x="86" y="0"/>
                      <a:pt x="71" y="13"/>
                      <a:pt x="62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9" y="42"/>
                      <a:pt x="9" y="40"/>
                      <a:pt x="10" y="37"/>
                    </a:cubicBezTo>
                    <a:cubicBezTo>
                      <a:pt x="14" y="23"/>
                      <a:pt x="20" y="8"/>
                      <a:pt x="30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8" y="34"/>
                      <a:pt x="37" y="41"/>
                    </a:cubicBezTo>
                    <a:cubicBezTo>
                      <a:pt x="35" y="47"/>
                      <a:pt x="32" y="58"/>
                      <a:pt x="31" y="63"/>
                    </a:cubicBezTo>
                    <a:lnTo>
                      <a:pt x="25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4" name="Freeform 274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54088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8 w 91"/>
                  <a:gd name="T9" fmla="*/ 339 h 348"/>
                  <a:gd name="T10" fmla="*/ 24 w 91"/>
                  <a:gd name="T11" fmla="*/ 175 h 348"/>
                  <a:gd name="T12" fmla="*/ 89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8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9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5" name="Freeform 275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22351" y="6126163"/>
                <a:ext cx="95250" cy="85725"/>
              </a:xfrm>
              <a:custGeom>
                <a:avLst/>
                <a:gdLst>
                  <a:gd name="T0" fmla="*/ 70 w 186"/>
                  <a:gd name="T1" fmla="*/ 117 h 157"/>
                  <a:gd name="T2" fmla="*/ 37 w 186"/>
                  <a:gd name="T3" fmla="*/ 147 h 157"/>
                  <a:gd name="T4" fmla="*/ 18 w 186"/>
                  <a:gd name="T5" fmla="*/ 143 h 157"/>
                  <a:gd name="T6" fmla="*/ 34 w 186"/>
                  <a:gd name="T7" fmla="*/ 123 h 157"/>
                  <a:gd name="T8" fmla="*/ 20 w 186"/>
                  <a:gd name="T9" fmla="*/ 110 h 157"/>
                  <a:gd name="T10" fmla="*/ 0 w 186"/>
                  <a:gd name="T11" fmla="*/ 132 h 157"/>
                  <a:gd name="T12" fmla="*/ 36 w 186"/>
                  <a:gd name="T13" fmla="*/ 157 h 157"/>
                  <a:gd name="T14" fmla="*/ 75 w 186"/>
                  <a:gd name="T15" fmla="*/ 132 h 157"/>
                  <a:gd name="T16" fmla="*/ 117 w 186"/>
                  <a:gd name="T17" fmla="*/ 157 h 157"/>
                  <a:gd name="T18" fmla="*/ 178 w 186"/>
                  <a:gd name="T19" fmla="*/ 104 h 157"/>
                  <a:gd name="T20" fmla="*/ 173 w 186"/>
                  <a:gd name="T21" fmla="*/ 99 h 157"/>
                  <a:gd name="T22" fmla="*/ 166 w 186"/>
                  <a:gd name="T23" fmla="*/ 105 h 157"/>
                  <a:gd name="T24" fmla="*/ 118 w 186"/>
                  <a:gd name="T25" fmla="*/ 147 h 157"/>
                  <a:gd name="T26" fmla="*/ 97 w 186"/>
                  <a:gd name="T27" fmla="*/ 125 h 157"/>
                  <a:gd name="T28" fmla="*/ 115 w 186"/>
                  <a:gd name="T29" fmla="*/ 45 h 157"/>
                  <a:gd name="T30" fmla="*/ 149 w 186"/>
                  <a:gd name="T31" fmla="*/ 10 h 157"/>
                  <a:gd name="T32" fmla="*/ 168 w 186"/>
                  <a:gd name="T33" fmla="*/ 15 h 157"/>
                  <a:gd name="T34" fmla="*/ 153 w 186"/>
                  <a:gd name="T35" fmla="*/ 34 h 157"/>
                  <a:gd name="T36" fmla="*/ 167 w 186"/>
                  <a:gd name="T37" fmla="*/ 47 h 157"/>
                  <a:gd name="T38" fmla="*/ 186 w 186"/>
                  <a:gd name="T39" fmla="*/ 25 h 157"/>
                  <a:gd name="T40" fmla="*/ 150 w 186"/>
                  <a:gd name="T41" fmla="*/ 0 h 157"/>
                  <a:gd name="T42" fmla="*/ 111 w 186"/>
                  <a:gd name="T43" fmla="*/ 25 h 157"/>
                  <a:gd name="T44" fmla="*/ 69 w 186"/>
                  <a:gd name="T45" fmla="*/ 0 h 157"/>
                  <a:gd name="T46" fmla="*/ 8 w 186"/>
                  <a:gd name="T47" fmla="*/ 53 h 157"/>
                  <a:gd name="T48" fmla="*/ 14 w 186"/>
                  <a:gd name="T49" fmla="*/ 58 h 157"/>
                  <a:gd name="T50" fmla="*/ 20 w 186"/>
                  <a:gd name="T51" fmla="*/ 52 h 157"/>
                  <a:gd name="T52" fmla="*/ 68 w 186"/>
                  <a:gd name="T53" fmla="*/ 10 h 157"/>
                  <a:gd name="T54" fmla="*/ 89 w 186"/>
                  <a:gd name="T55" fmla="*/ 33 h 157"/>
                  <a:gd name="T56" fmla="*/ 82 w 186"/>
                  <a:gd name="T57" fmla="*/ 69 h 157"/>
                  <a:gd name="T58" fmla="*/ 70 w 186"/>
                  <a:gd name="T59" fmla="*/ 11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57">
                    <a:moveTo>
                      <a:pt x="70" y="117"/>
                    </a:moveTo>
                    <a:cubicBezTo>
                      <a:pt x="66" y="129"/>
                      <a:pt x="55" y="147"/>
                      <a:pt x="37" y="147"/>
                    </a:cubicBezTo>
                    <a:cubicBezTo>
                      <a:pt x="36" y="147"/>
                      <a:pt x="26" y="147"/>
                      <a:pt x="18" y="143"/>
                    </a:cubicBezTo>
                    <a:cubicBezTo>
                      <a:pt x="32" y="138"/>
                      <a:pt x="34" y="125"/>
                      <a:pt x="34" y="123"/>
                    </a:cubicBezTo>
                    <a:cubicBezTo>
                      <a:pt x="34" y="116"/>
                      <a:pt x="28" y="110"/>
                      <a:pt x="20" y="110"/>
                    </a:cubicBezTo>
                    <a:cubicBezTo>
                      <a:pt x="10" y="110"/>
                      <a:pt x="0" y="119"/>
                      <a:pt x="0" y="132"/>
                    </a:cubicBezTo>
                    <a:cubicBezTo>
                      <a:pt x="0" y="149"/>
                      <a:pt x="19" y="157"/>
                      <a:pt x="36" y="157"/>
                    </a:cubicBezTo>
                    <a:cubicBezTo>
                      <a:pt x="52" y="157"/>
                      <a:pt x="67" y="147"/>
                      <a:pt x="75" y="132"/>
                    </a:cubicBezTo>
                    <a:cubicBezTo>
                      <a:pt x="84" y="151"/>
                      <a:pt x="103" y="157"/>
                      <a:pt x="117" y="157"/>
                    </a:cubicBezTo>
                    <a:cubicBezTo>
                      <a:pt x="157" y="157"/>
                      <a:pt x="178" y="114"/>
                      <a:pt x="178" y="104"/>
                    </a:cubicBezTo>
                    <a:cubicBezTo>
                      <a:pt x="178" y="99"/>
                      <a:pt x="174" y="99"/>
                      <a:pt x="173" y="99"/>
                    </a:cubicBezTo>
                    <a:cubicBezTo>
                      <a:pt x="168" y="99"/>
                      <a:pt x="167" y="101"/>
                      <a:pt x="166" y="105"/>
                    </a:cubicBezTo>
                    <a:cubicBezTo>
                      <a:pt x="159" y="129"/>
                      <a:pt x="138" y="147"/>
                      <a:pt x="118" y="147"/>
                    </a:cubicBezTo>
                    <a:cubicBezTo>
                      <a:pt x="104" y="147"/>
                      <a:pt x="97" y="138"/>
                      <a:pt x="97" y="125"/>
                    </a:cubicBezTo>
                    <a:cubicBezTo>
                      <a:pt x="97" y="116"/>
                      <a:pt x="105" y="84"/>
                      <a:pt x="115" y="45"/>
                    </a:cubicBezTo>
                    <a:cubicBezTo>
                      <a:pt x="122" y="18"/>
                      <a:pt x="138" y="10"/>
                      <a:pt x="149" y="10"/>
                    </a:cubicBezTo>
                    <a:cubicBezTo>
                      <a:pt x="150" y="10"/>
                      <a:pt x="161" y="10"/>
                      <a:pt x="168" y="15"/>
                    </a:cubicBezTo>
                    <a:cubicBezTo>
                      <a:pt x="157" y="18"/>
                      <a:pt x="153" y="27"/>
                      <a:pt x="153" y="34"/>
                    </a:cubicBezTo>
                    <a:cubicBezTo>
                      <a:pt x="153" y="41"/>
                      <a:pt x="159" y="47"/>
                      <a:pt x="167" y="47"/>
                    </a:cubicBezTo>
                    <a:cubicBezTo>
                      <a:pt x="175" y="47"/>
                      <a:pt x="186" y="40"/>
                      <a:pt x="186" y="25"/>
                    </a:cubicBezTo>
                    <a:cubicBezTo>
                      <a:pt x="186" y="6"/>
                      <a:pt x="164" y="0"/>
                      <a:pt x="150" y="0"/>
                    </a:cubicBezTo>
                    <a:cubicBezTo>
                      <a:pt x="133" y="0"/>
                      <a:pt x="119" y="11"/>
                      <a:pt x="111" y="25"/>
                    </a:cubicBezTo>
                    <a:cubicBezTo>
                      <a:pt x="105" y="10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3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8" y="58"/>
                      <a:pt x="19" y="56"/>
                      <a:pt x="20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7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6" name="Freeform 276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35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7" name="Freeform 277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98563" y="6126163"/>
                <a:ext cx="90488" cy="122238"/>
              </a:xfrm>
              <a:custGeom>
                <a:avLst/>
                <a:gdLst>
                  <a:gd name="T0" fmla="*/ 177 w 178"/>
                  <a:gd name="T1" fmla="*/ 22 h 225"/>
                  <a:gd name="T2" fmla="*/ 178 w 178"/>
                  <a:gd name="T3" fmla="*/ 15 h 225"/>
                  <a:gd name="T4" fmla="*/ 167 w 178"/>
                  <a:gd name="T5" fmla="*/ 3 h 225"/>
                  <a:gd name="T6" fmla="*/ 153 w 178"/>
                  <a:gd name="T7" fmla="*/ 12 h 225"/>
                  <a:gd name="T8" fmla="*/ 147 w 178"/>
                  <a:gd name="T9" fmla="*/ 32 h 225"/>
                  <a:gd name="T10" fmla="*/ 140 w 178"/>
                  <a:gd name="T11" fmla="*/ 61 h 225"/>
                  <a:gd name="T12" fmla="*/ 126 w 178"/>
                  <a:gd name="T13" fmla="*/ 117 h 225"/>
                  <a:gd name="T14" fmla="*/ 83 w 178"/>
                  <a:gd name="T15" fmla="*/ 147 h 225"/>
                  <a:gd name="T16" fmla="*/ 59 w 178"/>
                  <a:gd name="T17" fmla="*/ 118 h 225"/>
                  <a:gd name="T18" fmla="*/ 78 w 178"/>
                  <a:gd name="T19" fmla="*/ 51 h 225"/>
                  <a:gd name="T20" fmla="*/ 84 w 178"/>
                  <a:gd name="T21" fmla="*/ 30 h 225"/>
                  <a:gd name="T22" fmla="*/ 51 w 178"/>
                  <a:gd name="T23" fmla="*/ 0 h 225"/>
                  <a:gd name="T24" fmla="*/ 0 w 178"/>
                  <a:gd name="T25" fmla="*/ 53 h 225"/>
                  <a:gd name="T26" fmla="*/ 6 w 178"/>
                  <a:gd name="T27" fmla="*/ 58 h 225"/>
                  <a:gd name="T28" fmla="*/ 12 w 178"/>
                  <a:gd name="T29" fmla="*/ 52 h 225"/>
                  <a:gd name="T30" fmla="*/ 49 w 178"/>
                  <a:gd name="T31" fmla="*/ 10 h 225"/>
                  <a:gd name="T32" fmla="*/ 58 w 178"/>
                  <a:gd name="T33" fmla="*/ 22 h 225"/>
                  <a:gd name="T34" fmla="*/ 53 w 178"/>
                  <a:gd name="T35" fmla="*/ 42 h 225"/>
                  <a:gd name="T36" fmla="*/ 33 w 178"/>
                  <a:gd name="T37" fmla="*/ 113 h 225"/>
                  <a:gd name="T38" fmla="*/ 47 w 178"/>
                  <a:gd name="T39" fmla="*/ 146 h 225"/>
                  <a:gd name="T40" fmla="*/ 82 w 178"/>
                  <a:gd name="T41" fmla="*/ 157 h 225"/>
                  <a:gd name="T42" fmla="*/ 120 w 178"/>
                  <a:gd name="T43" fmla="*/ 141 h 225"/>
                  <a:gd name="T44" fmla="*/ 97 w 178"/>
                  <a:gd name="T45" fmla="*/ 193 h 225"/>
                  <a:gd name="T46" fmla="*/ 55 w 178"/>
                  <a:gd name="T47" fmla="*/ 215 h 225"/>
                  <a:gd name="T48" fmla="*/ 29 w 178"/>
                  <a:gd name="T49" fmla="*/ 204 h 225"/>
                  <a:gd name="T50" fmla="*/ 47 w 178"/>
                  <a:gd name="T51" fmla="*/ 184 h 225"/>
                  <a:gd name="T52" fmla="*/ 34 w 178"/>
                  <a:gd name="T53" fmla="*/ 171 h 225"/>
                  <a:gd name="T54" fmla="*/ 14 w 178"/>
                  <a:gd name="T55" fmla="*/ 194 h 225"/>
                  <a:gd name="T56" fmla="*/ 55 w 178"/>
                  <a:gd name="T57" fmla="*/ 225 h 225"/>
                  <a:gd name="T58" fmla="*/ 144 w 178"/>
                  <a:gd name="T59" fmla="*/ 154 h 225"/>
                  <a:gd name="T60" fmla="*/ 177 w 178"/>
                  <a:gd name="T61" fmla="*/ 2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25">
                    <a:moveTo>
                      <a:pt x="177" y="22"/>
                    </a:moveTo>
                    <a:cubicBezTo>
                      <a:pt x="178" y="17"/>
                      <a:pt x="178" y="17"/>
                      <a:pt x="178" y="15"/>
                    </a:cubicBezTo>
                    <a:cubicBezTo>
                      <a:pt x="178" y="8"/>
                      <a:pt x="173" y="3"/>
                      <a:pt x="167" y="3"/>
                    </a:cubicBezTo>
                    <a:cubicBezTo>
                      <a:pt x="163" y="3"/>
                      <a:pt x="157" y="5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69"/>
                      <a:pt x="127" y="113"/>
                      <a:pt x="126" y="117"/>
                    </a:cubicBezTo>
                    <a:cubicBezTo>
                      <a:pt x="125" y="117"/>
                      <a:pt x="110" y="147"/>
                      <a:pt x="83" y="147"/>
                    </a:cubicBezTo>
                    <a:cubicBezTo>
                      <a:pt x="59" y="147"/>
                      <a:pt x="59" y="125"/>
                      <a:pt x="59" y="118"/>
                    </a:cubicBezTo>
                    <a:cubicBezTo>
                      <a:pt x="59" y="100"/>
                      <a:pt x="67" y="78"/>
                      <a:pt x="78" y="51"/>
                    </a:cubicBezTo>
                    <a:cubicBezTo>
                      <a:pt x="82" y="40"/>
                      <a:pt x="84" y="35"/>
                      <a:pt x="84" y="30"/>
                    </a:cubicBezTo>
                    <a:cubicBezTo>
                      <a:pt x="84" y="13"/>
                      <a:pt x="69" y="0"/>
                      <a:pt x="51" y="0"/>
                    </a:cubicBezTo>
                    <a:cubicBezTo>
                      <a:pt x="15" y="0"/>
                      <a:pt x="0" y="47"/>
                      <a:pt x="0" y="53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6"/>
                      <a:pt x="12" y="52"/>
                    </a:cubicBezTo>
                    <a:cubicBezTo>
                      <a:pt x="21" y="23"/>
                      <a:pt x="36" y="10"/>
                      <a:pt x="49" y="10"/>
                    </a:cubicBezTo>
                    <a:cubicBezTo>
                      <a:pt x="55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3" y="42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5"/>
                      <a:pt x="47" y="146"/>
                    </a:cubicBezTo>
                    <a:cubicBezTo>
                      <a:pt x="57" y="155"/>
                      <a:pt x="72" y="157"/>
                      <a:pt x="82" y="157"/>
                    </a:cubicBezTo>
                    <a:cubicBezTo>
                      <a:pt x="95" y="157"/>
                      <a:pt x="108" y="152"/>
                      <a:pt x="120" y="141"/>
                    </a:cubicBezTo>
                    <a:cubicBezTo>
                      <a:pt x="115" y="161"/>
                      <a:pt x="111" y="175"/>
                      <a:pt x="97" y="193"/>
                    </a:cubicBezTo>
                    <a:cubicBezTo>
                      <a:pt x="87" y="204"/>
                      <a:pt x="73" y="215"/>
                      <a:pt x="55" y="215"/>
                    </a:cubicBezTo>
                    <a:cubicBezTo>
                      <a:pt x="52" y="215"/>
                      <a:pt x="36" y="215"/>
                      <a:pt x="29" y="204"/>
                    </a:cubicBezTo>
                    <a:cubicBezTo>
                      <a:pt x="47" y="201"/>
                      <a:pt x="47" y="185"/>
                      <a:pt x="47" y="184"/>
                    </a:cubicBezTo>
                    <a:cubicBezTo>
                      <a:pt x="47" y="173"/>
                      <a:pt x="37" y="171"/>
                      <a:pt x="34" y="171"/>
                    </a:cubicBezTo>
                    <a:cubicBezTo>
                      <a:pt x="25" y="171"/>
                      <a:pt x="14" y="178"/>
                      <a:pt x="14" y="194"/>
                    </a:cubicBezTo>
                    <a:cubicBezTo>
                      <a:pt x="14" y="212"/>
                      <a:pt x="30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8" name="Freeform 278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11276" y="6067425"/>
                <a:ext cx="46038" cy="188913"/>
              </a:xfrm>
              <a:custGeom>
                <a:avLst/>
                <a:gdLst>
                  <a:gd name="T0" fmla="*/ 6 w 90"/>
                  <a:gd name="T1" fmla="*/ 0 h 348"/>
                  <a:gd name="T2" fmla="*/ 0 w 90"/>
                  <a:gd name="T3" fmla="*/ 4 h 348"/>
                  <a:gd name="T4" fmla="*/ 3 w 90"/>
                  <a:gd name="T5" fmla="*/ 10 h 348"/>
                  <a:gd name="T6" fmla="*/ 66 w 90"/>
                  <a:gd name="T7" fmla="*/ 174 h 348"/>
                  <a:gd name="T8" fmla="*/ 6 w 90"/>
                  <a:gd name="T9" fmla="*/ 336 h 348"/>
                  <a:gd name="T10" fmla="*/ 0 w 90"/>
                  <a:gd name="T11" fmla="*/ 344 h 348"/>
                  <a:gd name="T12" fmla="*/ 4 w 90"/>
                  <a:gd name="T13" fmla="*/ 348 h 348"/>
                  <a:gd name="T14" fmla="*/ 64 w 90"/>
                  <a:gd name="T15" fmla="*/ 282 h 348"/>
                  <a:gd name="T16" fmla="*/ 90 w 90"/>
                  <a:gd name="T17" fmla="*/ 175 h 348"/>
                  <a:gd name="T18" fmla="*/ 6 w 90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48">
                    <a:moveTo>
                      <a:pt x="6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6" y="84"/>
                      <a:pt x="66" y="174"/>
                    </a:cubicBezTo>
                    <a:cubicBezTo>
                      <a:pt x="66" y="247"/>
                      <a:pt x="43" y="302"/>
                      <a:pt x="6" y="336"/>
                    </a:cubicBezTo>
                    <a:cubicBezTo>
                      <a:pt x="0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4" y="348"/>
                    </a:cubicBezTo>
                    <a:cubicBezTo>
                      <a:pt x="8" y="348"/>
                      <a:pt x="41" y="325"/>
                      <a:pt x="64" y="282"/>
                    </a:cubicBezTo>
                    <a:cubicBezTo>
                      <a:pt x="80" y="253"/>
                      <a:pt x="90" y="215"/>
                      <a:pt x="90" y="175"/>
                    </a:cubicBezTo>
                    <a:cubicBezTo>
                      <a:pt x="90" y="125"/>
                      <a:pt x="75" y="49"/>
                      <a:pt x="6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9" name="Freeform 279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98588" y="6188075"/>
                <a:ext cx="22225" cy="57150"/>
              </a:xfrm>
              <a:custGeom>
                <a:avLst/>
                <a:gdLst>
                  <a:gd name="T0" fmla="*/ 35 w 45"/>
                  <a:gd name="T1" fmla="*/ 34 h 107"/>
                  <a:gd name="T2" fmla="*/ 8 w 45"/>
                  <a:gd name="T3" fmla="*/ 98 h 107"/>
                  <a:gd name="T4" fmla="*/ 5 w 45"/>
                  <a:gd name="T5" fmla="*/ 102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19 h 107"/>
                  <a:gd name="T14" fmla="*/ 21 w 45"/>
                  <a:gd name="T15" fmla="*/ 40 h 107"/>
                  <a:gd name="T16" fmla="*/ 35 w 45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4"/>
                    </a:moveTo>
                    <a:cubicBezTo>
                      <a:pt x="35" y="53"/>
                      <a:pt x="31" y="76"/>
                      <a:pt x="8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79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0" name="Freeform 28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7801" y="6126163"/>
                <a:ext cx="82550" cy="85725"/>
              </a:xfrm>
              <a:custGeom>
                <a:avLst/>
                <a:gdLst>
                  <a:gd name="T0" fmla="*/ 66 w 162"/>
                  <a:gd name="T1" fmla="*/ 83 h 157"/>
                  <a:gd name="T2" fmla="*/ 75 w 162"/>
                  <a:gd name="T3" fmla="*/ 48 h 157"/>
                  <a:gd name="T4" fmla="*/ 97 w 162"/>
                  <a:gd name="T5" fmla="*/ 19 h 157"/>
                  <a:gd name="T6" fmla="*/ 125 w 162"/>
                  <a:gd name="T7" fmla="*/ 10 h 157"/>
                  <a:gd name="T8" fmla="*/ 144 w 162"/>
                  <a:gd name="T9" fmla="*/ 15 h 157"/>
                  <a:gd name="T10" fmla="*/ 129 w 162"/>
                  <a:gd name="T11" fmla="*/ 34 h 157"/>
                  <a:gd name="T12" fmla="*/ 143 w 162"/>
                  <a:gd name="T13" fmla="*/ 47 h 157"/>
                  <a:gd name="T14" fmla="*/ 162 w 162"/>
                  <a:gd name="T15" fmla="*/ 25 h 157"/>
                  <a:gd name="T16" fmla="*/ 125 w 162"/>
                  <a:gd name="T17" fmla="*/ 0 h 157"/>
                  <a:gd name="T18" fmla="*/ 76 w 162"/>
                  <a:gd name="T19" fmla="*/ 25 h 157"/>
                  <a:gd name="T20" fmla="*/ 40 w 162"/>
                  <a:gd name="T21" fmla="*/ 0 h 157"/>
                  <a:gd name="T22" fmla="*/ 13 w 162"/>
                  <a:gd name="T23" fmla="*/ 18 h 157"/>
                  <a:gd name="T24" fmla="*/ 0 w 162"/>
                  <a:gd name="T25" fmla="*/ 53 h 157"/>
                  <a:gd name="T26" fmla="*/ 6 w 162"/>
                  <a:gd name="T27" fmla="*/ 58 h 157"/>
                  <a:gd name="T28" fmla="*/ 14 w 162"/>
                  <a:gd name="T29" fmla="*/ 47 h 157"/>
                  <a:gd name="T30" fmla="*/ 39 w 162"/>
                  <a:gd name="T31" fmla="*/ 10 h 157"/>
                  <a:gd name="T32" fmla="*/ 51 w 162"/>
                  <a:gd name="T33" fmla="*/ 27 h 157"/>
                  <a:gd name="T34" fmla="*/ 45 w 162"/>
                  <a:gd name="T35" fmla="*/ 56 h 157"/>
                  <a:gd name="T36" fmla="*/ 37 w 162"/>
                  <a:gd name="T37" fmla="*/ 87 h 157"/>
                  <a:gd name="T38" fmla="*/ 26 w 162"/>
                  <a:gd name="T39" fmla="*/ 132 h 157"/>
                  <a:gd name="T40" fmla="*/ 23 w 162"/>
                  <a:gd name="T41" fmla="*/ 146 h 157"/>
                  <a:gd name="T42" fmla="*/ 35 w 162"/>
                  <a:gd name="T43" fmla="*/ 157 h 157"/>
                  <a:gd name="T44" fmla="*/ 50 w 162"/>
                  <a:gd name="T45" fmla="*/ 147 h 157"/>
                  <a:gd name="T46" fmla="*/ 56 w 162"/>
                  <a:gd name="T47" fmla="*/ 121 h 157"/>
                  <a:gd name="T48" fmla="*/ 66 w 162"/>
                  <a:gd name="T49" fmla="*/ 8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157">
                    <a:moveTo>
                      <a:pt x="66" y="83"/>
                    </a:moveTo>
                    <a:cubicBezTo>
                      <a:pt x="66" y="81"/>
                      <a:pt x="74" y="50"/>
                      <a:pt x="75" y="48"/>
                    </a:cubicBezTo>
                    <a:cubicBezTo>
                      <a:pt x="75" y="45"/>
                      <a:pt x="86" y="28"/>
                      <a:pt x="97" y="19"/>
                    </a:cubicBezTo>
                    <a:cubicBezTo>
                      <a:pt x="101" y="17"/>
                      <a:pt x="110" y="10"/>
                      <a:pt x="125" y="10"/>
                    </a:cubicBezTo>
                    <a:cubicBezTo>
                      <a:pt x="128" y="10"/>
                      <a:pt x="137" y="10"/>
                      <a:pt x="144" y="15"/>
                    </a:cubicBezTo>
                    <a:cubicBezTo>
                      <a:pt x="133" y="18"/>
                      <a:pt x="129" y="27"/>
                      <a:pt x="129" y="34"/>
                    </a:cubicBezTo>
                    <a:cubicBezTo>
                      <a:pt x="129" y="41"/>
                      <a:pt x="135" y="47"/>
                      <a:pt x="143" y="47"/>
                    </a:cubicBezTo>
                    <a:cubicBezTo>
                      <a:pt x="151" y="47"/>
                      <a:pt x="162" y="40"/>
                      <a:pt x="162" y="25"/>
                    </a:cubicBezTo>
                    <a:cubicBezTo>
                      <a:pt x="162" y="7"/>
                      <a:pt x="143" y="0"/>
                      <a:pt x="125" y="0"/>
                    </a:cubicBezTo>
                    <a:cubicBezTo>
                      <a:pt x="107" y="0"/>
                      <a:pt x="91" y="7"/>
                      <a:pt x="76" y="25"/>
                    </a:cubicBezTo>
                    <a:cubicBezTo>
                      <a:pt x="70" y="3"/>
                      <a:pt x="49" y="0"/>
                      <a:pt x="40" y="0"/>
                    </a:cubicBezTo>
                    <a:cubicBezTo>
                      <a:pt x="27" y="0"/>
                      <a:pt x="19" y="8"/>
                      <a:pt x="13" y="18"/>
                    </a:cubicBezTo>
                    <a:cubicBezTo>
                      <a:pt x="5" y="31"/>
                      <a:pt x="0" y="52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6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7" y="87"/>
                    </a:cubicBezTo>
                    <a:lnTo>
                      <a:pt x="26" y="132"/>
                    </a:ln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0" y="157"/>
                      <a:pt x="47" y="154"/>
                      <a:pt x="50" y="147"/>
                    </a:cubicBezTo>
                    <a:cubicBezTo>
                      <a:pt x="50" y="145"/>
                      <a:pt x="54" y="130"/>
                      <a:pt x="56" y="121"/>
                    </a:cubicBezTo>
                    <a:lnTo>
                      <a:pt x="66" y="8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1" name="Freeform 281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44638" y="6176963"/>
                <a:ext cx="88900" cy="60325"/>
              </a:xfrm>
              <a:custGeom>
                <a:avLst/>
                <a:gdLst>
                  <a:gd name="T0" fmla="*/ 26 w 174"/>
                  <a:gd name="T1" fmla="*/ 85 h 112"/>
                  <a:gd name="T2" fmla="*/ 22 w 174"/>
                  <a:gd name="T3" fmla="*/ 104 h 112"/>
                  <a:gd name="T4" fmla="*/ 31 w 174"/>
                  <a:gd name="T5" fmla="*/ 112 h 112"/>
                  <a:gd name="T6" fmla="*/ 43 w 174"/>
                  <a:gd name="T7" fmla="*/ 104 h 112"/>
                  <a:gd name="T8" fmla="*/ 48 w 174"/>
                  <a:gd name="T9" fmla="*/ 85 h 112"/>
                  <a:gd name="T10" fmla="*/ 57 w 174"/>
                  <a:gd name="T11" fmla="*/ 50 h 112"/>
                  <a:gd name="T12" fmla="*/ 108 w 174"/>
                  <a:gd name="T13" fmla="*/ 8 h 112"/>
                  <a:gd name="T14" fmla="*/ 125 w 174"/>
                  <a:gd name="T15" fmla="*/ 26 h 112"/>
                  <a:gd name="T16" fmla="*/ 109 w 174"/>
                  <a:gd name="T17" fmla="*/ 80 h 112"/>
                  <a:gd name="T18" fmla="*/ 107 w 174"/>
                  <a:gd name="T19" fmla="*/ 90 h 112"/>
                  <a:gd name="T20" fmla="*/ 134 w 174"/>
                  <a:gd name="T21" fmla="*/ 112 h 112"/>
                  <a:gd name="T22" fmla="*/ 174 w 174"/>
                  <a:gd name="T23" fmla="*/ 74 h 112"/>
                  <a:gd name="T24" fmla="*/ 169 w 174"/>
                  <a:gd name="T25" fmla="*/ 70 h 112"/>
                  <a:gd name="T26" fmla="*/ 163 w 174"/>
                  <a:gd name="T27" fmla="*/ 76 h 112"/>
                  <a:gd name="T28" fmla="*/ 135 w 174"/>
                  <a:gd name="T29" fmla="*/ 104 h 112"/>
                  <a:gd name="T30" fmla="*/ 127 w 174"/>
                  <a:gd name="T31" fmla="*/ 94 h 112"/>
                  <a:gd name="T32" fmla="*/ 131 w 174"/>
                  <a:gd name="T33" fmla="*/ 81 h 112"/>
                  <a:gd name="T34" fmla="*/ 146 w 174"/>
                  <a:gd name="T35" fmla="*/ 29 h 112"/>
                  <a:gd name="T36" fmla="*/ 110 w 174"/>
                  <a:gd name="T37" fmla="*/ 0 h 112"/>
                  <a:gd name="T38" fmla="*/ 63 w 174"/>
                  <a:gd name="T39" fmla="*/ 24 h 112"/>
                  <a:gd name="T40" fmla="*/ 32 w 174"/>
                  <a:gd name="T41" fmla="*/ 0 h 112"/>
                  <a:gd name="T42" fmla="*/ 0 w 174"/>
                  <a:gd name="T43" fmla="*/ 38 h 112"/>
                  <a:gd name="T44" fmla="*/ 5 w 174"/>
                  <a:gd name="T45" fmla="*/ 42 h 112"/>
                  <a:gd name="T46" fmla="*/ 11 w 174"/>
                  <a:gd name="T47" fmla="*/ 37 h 112"/>
                  <a:gd name="T48" fmla="*/ 31 w 174"/>
                  <a:gd name="T49" fmla="*/ 8 h 112"/>
                  <a:gd name="T50" fmla="*/ 41 w 174"/>
                  <a:gd name="T51" fmla="*/ 21 h 112"/>
                  <a:gd name="T52" fmla="*/ 37 w 174"/>
                  <a:gd name="T53" fmla="*/ 41 h 112"/>
                  <a:gd name="T54" fmla="*/ 32 w 174"/>
                  <a:gd name="T55" fmla="*/ 63 h 112"/>
                  <a:gd name="T56" fmla="*/ 26 w 174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112">
                    <a:moveTo>
                      <a:pt x="26" y="85"/>
                    </a:moveTo>
                    <a:cubicBezTo>
                      <a:pt x="25" y="91"/>
                      <a:pt x="22" y="102"/>
                      <a:pt x="22" y="104"/>
                    </a:cubicBezTo>
                    <a:cubicBezTo>
                      <a:pt x="22" y="109"/>
                      <a:pt x="26" y="112"/>
                      <a:pt x="31" y="112"/>
                    </a:cubicBezTo>
                    <a:cubicBezTo>
                      <a:pt x="35" y="112"/>
                      <a:pt x="40" y="110"/>
                      <a:pt x="43" y="104"/>
                    </a:cubicBezTo>
                    <a:cubicBezTo>
                      <a:pt x="43" y="103"/>
                      <a:pt x="46" y="91"/>
                      <a:pt x="48" y="85"/>
                    </a:cubicBezTo>
                    <a:cubicBezTo>
                      <a:pt x="56" y="51"/>
                      <a:pt x="56" y="51"/>
                      <a:pt x="57" y="50"/>
                    </a:cubicBezTo>
                    <a:cubicBezTo>
                      <a:pt x="60" y="43"/>
                      <a:pt x="78" y="8"/>
                      <a:pt x="108" y="8"/>
                    </a:cubicBezTo>
                    <a:cubicBezTo>
                      <a:pt x="120" y="8"/>
                      <a:pt x="125" y="15"/>
                      <a:pt x="125" y="26"/>
                    </a:cubicBezTo>
                    <a:cubicBezTo>
                      <a:pt x="125" y="40"/>
                      <a:pt x="115" y="66"/>
                      <a:pt x="109" y="80"/>
                    </a:cubicBezTo>
                    <a:cubicBezTo>
                      <a:pt x="108" y="83"/>
                      <a:pt x="107" y="86"/>
                      <a:pt x="107" y="90"/>
                    </a:cubicBezTo>
                    <a:cubicBezTo>
                      <a:pt x="107" y="103"/>
                      <a:pt x="119" y="112"/>
                      <a:pt x="134" y="112"/>
                    </a:cubicBezTo>
                    <a:cubicBezTo>
                      <a:pt x="160" y="112"/>
                      <a:pt x="174" y="80"/>
                      <a:pt x="174" y="74"/>
                    </a:cubicBezTo>
                    <a:cubicBezTo>
                      <a:pt x="174" y="70"/>
                      <a:pt x="170" y="70"/>
                      <a:pt x="169" y="70"/>
                    </a:cubicBezTo>
                    <a:cubicBezTo>
                      <a:pt x="165" y="70"/>
                      <a:pt x="164" y="71"/>
                      <a:pt x="163" y="76"/>
                    </a:cubicBezTo>
                    <a:cubicBezTo>
                      <a:pt x="158" y="91"/>
                      <a:pt x="147" y="104"/>
                      <a:pt x="135" y="104"/>
                    </a:cubicBezTo>
                    <a:cubicBezTo>
                      <a:pt x="129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1" y="81"/>
                    </a:cubicBezTo>
                    <a:cubicBezTo>
                      <a:pt x="135" y="71"/>
                      <a:pt x="146" y="43"/>
                      <a:pt x="146" y="29"/>
                    </a:cubicBezTo>
                    <a:cubicBezTo>
                      <a:pt x="146" y="11"/>
                      <a:pt x="133" y="0"/>
                      <a:pt x="110" y="0"/>
                    </a:cubicBezTo>
                    <a:cubicBezTo>
                      <a:pt x="87" y="0"/>
                      <a:pt x="71" y="13"/>
                      <a:pt x="63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10" y="42"/>
                      <a:pt x="10" y="40"/>
                      <a:pt x="11" y="37"/>
                    </a:cubicBezTo>
                    <a:cubicBezTo>
                      <a:pt x="15" y="23"/>
                      <a:pt x="21" y="8"/>
                      <a:pt x="31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9" y="34"/>
                      <a:pt x="37" y="41"/>
                    </a:cubicBezTo>
                    <a:cubicBezTo>
                      <a:pt x="36" y="47"/>
                      <a:pt x="33" y="58"/>
                      <a:pt x="32" y="63"/>
                    </a:cubicBezTo>
                    <a:lnTo>
                      <a:pt x="26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2" name="Freeform 282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79576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7 w 91"/>
                  <a:gd name="T9" fmla="*/ 339 h 348"/>
                  <a:gd name="T10" fmla="*/ 24 w 91"/>
                  <a:gd name="T11" fmla="*/ 175 h 348"/>
                  <a:gd name="T12" fmla="*/ 88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7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8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3" name="Freeform 28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51013" y="6126163"/>
                <a:ext cx="71438" cy="85725"/>
              </a:xfrm>
              <a:custGeom>
                <a:avLst/>
                <a:gdLst>
                  <a:gd name="T0" fmla="*/ 126 w 140"/>
                  <a:gd name="T1" fmla="*/ 23 h 157"/>
                  <a:gd name="T2" fmla="*/ 111 w 140"/>
                  <a:gd name="T3" fmla="*/ 39 h 157"/>
                  <a:gd name="T4" fmla="*/ 123 w 140"/>
                  <a:gd name="T5" fmla="*/ 50 h 157"/>
                  <a:gd name="T6" fmla="*/ 140 w 140"/>
                  <a:gd name="T7" fmla="*/ 30 h 157"/>
                  <a:gd name="T8" fmla="*/ 93 w 140"/>
                  <a:gd name="T9" fmla="*/ 0 h 157"/>
                  <a:gd name="T10" fmla="*/ 29 w 140"/>
                  <a:gd name="T11" fmla="*/ 51 h 157"/>
                  <a:gd name="T12" fmla="*/ 41 w 140"/>
                  <a:gd name="T13" fmla="*/ 76 h 157"/>
                  <a:gd name="T14" fmla="*/ 81 w 140"/>
                  <a:gd name="T15" fmla="*/ 89 h 157"/>
                  <a:gd name="T16" fmla="*/ 110 w 140"/>
                  <a:gd name="T17" fmla="*/ 112 h 157"/>
                  <a:gd name="T18" fmla="*/ 92 w 140"/>
                  <a:gd name="T19" fmla="*/ 140 h 157"/>
                  <a:gd name="T20" fmla="*/ 57 w 140"/>
                  <a:gd name="T21" fmla="*/ 147 h 157"/>
                  <a:gd name="T22" fmla="*/ 15 w 140"/>
                  <a:gd name="T23" fmla="*/ 133 h 157"/>
                  <a:gd name="T24" fmla="*/ 34 w 140"/>
                  <a:gd name="T25" fmla="*/ 113 h 157"/>
                  <a:gd name="T26" fmla="*/ 21 w 140"/>
                  <a:gd name="T27" fmla="*/ 100 h 157"/>
                  <a:gd name="T28" fmla="*/ 0 w 140"/>
                  <a:gd name="T29" fmla="*/ 123 h 157"/>
                  <a:gd name="T30" fmla="*/ 57 w 140"/>
                  <a:gd name="T31" fmla="*/ 157 h 157"/>
                  <a:gd name="T32" fmla="*/ 133 w 140"/>
                  <a:gd name="T33" fmla="*/ 100 h 157"/>
                  <a:gd name="T34" fmla="*/ 84 w 140"/>
                  <a:gd name="T35" fmla="*/ 59 h 157"/>
                  <a:gd name="T36" fmla="*/ 70 w 140"/>
                  <a:gd name="T37" fmla="*/ 56 h 157"/>
                  <a:gd name="T38" fmla="*/ 51 w 140"/>
                  <a:gd name="T39" fmla="*/ 39 h 157"/>
                  <a:gd name="T40" fmla="*/ 65 w 140"/>
                  <a:gd name="T41" fmla="*/ 16 h 157"/>
                  <a:gd name="T42" fmla="*/ 93 w 140"/>
                  <a:gd name="T43" fmla="*/ 10 h 157"/>
                  <a:gd name="T44" fmla="*/ 126 w 140"/>
                  <a:gd name="T45" fmla="*/ 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57">
                    <a:moveTo>
                      <a:pt x="126" y="23"/>
                    </a:moveTo>
                    <a:cubicBezTo>
                      <a:pt x="117" y="25"/>
                      <a:pt x="111" y="32"/>
                      <a:pt x="111" y="39"/>
                    </a:cubicBezTo>
                    <a:cubicBezTo>
                      <a:pt x="111" y="47"/>
                      <a:pt x="118" y="50"/>
                      <a:pt x="123" y="50"/>
                    </a:cubicBezTo>
                    <a:cubicBezTo>
                      <a:pt x="126" y="50"/>
                      <a:pt x="140" y="48"/>
                      <a:pt x="140" y="30"/>
                    </a:cubicBezTo>
                    <a:cubicBezTo>
                      <a:pt x="140" y="8"/>
                      <a:pt x="114" y="0"/>
                      <a:pt x="93" y="0"/>
                    </a:cubicBezTo>
                    <a:cubicBezTo>
                      <a:pt x="39" y="0"/>
                      <a:pt x="29" y="40"/>
                      <a:pt x="29" y="51"/>
                    </a:cubicBezTo>
                    <a:cubicBezTo>
                      <a:pt x="29" y="64"/>
                      <a:pt x="36" y="72"/>
                      <a:pt x="41" y="76"/>
                    </a:cubicBezTo>
                    <a:cubicBezTo>
                      <a:pt x="50" y="83"/>
                      <a:pt x="57" y="85"/>
                      <a:pt x="81" y="89"/>
                    </a:cubicBezTo>
                    <a:cubicBezTo>
                      <a:pt x="88" y="90"/>
                      <a:pt x="110" y="94"/>
                      <a:pt x="110" y="112"/>
                    </a:cubicBezTo>
                    <a:cubicBezTo>
                      <a:pt x="110" y="118"/>
                      <a:pt x="106" y="131"/>
                      <a:pt x="92" y="140"/>
                    </a:cubicBezTo>
                    <a:cubicBezTo>
                      <a:pt x="78" y="147"/>
                      <a:pt x="61" y="147"/>
                      <a:pt x="57" y="147"/>
                    </a:cubicBezTo>
                    <a:cubicBezTo>
                      <a:pt x="43" y="147"/>
                      <a:pt x="23" y="144"/>
                      <a:pt x="15" y="133"/>
                    </a:cubicBezTo>
                    <a:cubicBezTo>
                      <a:pt x="27" y="131"/>
                      <a:pt x="34" y="123"/>
                      <a:pt x="34" y="113"/>
                    </a:cubicBezTo>
                    <a:cubicBezTo>
                      <a:pt x="34" y="104"/>
                      <a:pt x="28" y="100"/>
                      <a:pt x="21" y="100"/>
                    </a:cubicBezTo>
                    <a:cubicBezTo>
                      <a:pt x="11" y="100"/>
                      <a:pt x="0" y="108"/>
                      <a:pt x="0" y="123"/>
                    </a:cubicBezTo>
                    <a:cubicBezTo>
                      <a:pt x="0" y="144"/>
                      <a:pt x="23" y="157"/>
                      <a:pt x="57" y="157"/>
                    </a:cubicBezTo>
                    <a:cubicBezTo>
                      <a:pt x="121" y="157"/>
                      <a:pt x="133" y="113"/>
                      <a:pt x="133" y="100"/>
                    </a:cubicBezTo>
                    <a:cubicBezTo>
                      <a:pt x="133" y="68"/>
                      <a:pt x="97" y="61"/>
                      <a:pt x="84" y="59"/>
                    </a:cubicBezTo>
                    <a:cubicBezTo>
                      <a:pt x="81" y="58"/>
                      <a:pt x="73" y="57"/>
                      <a:pt x="70" y="56"/>
                    </a:cubicBezTo>
                    <a:cubicBezTo>
                      <a:pt x="58" y="54"/>
                      <a:pt x="51" y="46"/>
                      <a:pt x="51" y="39"/>
                    </a:cubicBezTo>
                    <a:cubicBezTo>
                      <a:pt x="51" y="31"/>
                      <a:pt x="58" y="21"/>
                      <a:pt x="65" y="16"/>
                    </a:cubicBezTo>
                    <a:cubicBezTo>
                      <a:pt x="75" y="10"/>
                      <a:pt x="87" y="10"/>
                      <a:pt x="93" y="10"/>
                    </a:cubicBezTo>
                    <a:cubicBezTo>
                      <a:pt x="100" y="10"/>
                      <a:pt x="118" y="11"/>
                      <a:pt x="126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4" name="Freeform 284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5420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9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7" y="107"/>
                      <a:pt x="9" y="107"/>
                    </a:cubicBezTo>
                    <a:cubicBezTo>
                      <a:pt x="14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8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5" name="Freeform 285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901826" y="6091238"/>
                <a:ext cx="60325" cy="120650"/>
              </a:xfrm>
              <a:custGeom>
                <a:avLst/>
                <a:gdLst>
                  <a:gd name="T0" fmla="*/ 71 w 117"/>
                  <a:gd name="T1" fmla="*/ 80 h 221"/>
                  <a:gd name="T2" fmla="*/ 106 w 117"/>
                  <a:gd name="T3" fmla="*/ 80 h 221"/>
                  <a:gd name="T4" fmla="*/ 117 w 117"/>
                  <a:gd name="T5" fmla="*/ 72 h 221"/>
                  <a:gd name="T6" fmla="*/ 107 w 117"/>
                  <a:gd name="T7" fmla="*/ 67 h 221"/>
                  <a:gd name="T8" fmla="*/ 74 w 117"/>
                  <a:gd name="T9" fmla="*/ 67 h 221"/>
                  <a:gd name="T10" fmla="*/ 87 w 117"/>
                  <a:gd name="T11" fmla="*/ 16 h 221"/>
                  <a:gd name="T12" fmla="*/ 88 w 117"/>
                  <a:gd name="T13" fmla="*/ 11 h 221"/>
                  <a:gd name="T14" fmla="*/ 76 w 117"/>
                  <a:gd name="T15" fmla="*/ 0 h 221"/>
                  <a:gd name="T16" fmla="*/ 60 w 117"/>
                  <a:gd name="T17" fmla="*/ 15 h 221"/>
                  <a:gd name="T18" fmla="*/ 46 w 117"/>
                  <a:gd name="T19" fmla="*/ 67 h 221"/>
                  <a:gd name="T20" fmla="*/ 11 w 117"/>
                  <a:gd name="T21" fmla="*/ 67 h 221"/>
                  <a:gd name="T22" fmla="*/ 0 w 117"/>
                  <a:gd name="T23" fmla="*/ 75 h 221"/>
                  <a:gd name="T24" fmla="*/ 10 w 117"/>
                  <a:gd name="T25" fmla="*/ 80 h 221"/>
                  <a:gd name="T26" fmla="*/ 43 w 117"/>
                  <a:gd name="T27" fmla="*/ 80 h 221"/>
                  <a:gd name="T28" fmla="*/ 23 w 117"/>
                  <a:gd name="T29" fmla="*/ 162 h 221"/>
                  <a:gd name="T30" fmla="*/ 17 w 117"/>
                  <a:gd name="T31" fmla="*/ 188 h 221"/>
                  <a:gd name="T32" fmla="*/ 55 w 117"/>
                  <a:gd name="T33" fmla="*/ 221 h 221"/>
                  <a:gd name="T34" fmla="*/ 115 w 117"/>
                  <a:gd name="T35" fmla="*/ 168 h 221"/>
                  <a:gd name="T36" fmla="*/ 110 w 117"/>
                  <a:gd name="T37" fmla="*/ 163 h 221"/>
                  <a:gd name="T38" fmla="*/ 102 w 117"/>
                  <a:gd name="T39" fmla="*/ 170 h 221"/>
                  <a:gd name="T40" fmla="*/ 56 w 117"/>
                  <a:gd name="T41" fmla="*/ 211 h 221"/>
                  <a:gd name="T42" fmla="*/ 44 w 117"/>
                  <a:gd name="T43" fmla="*/ 194 h 221"/>
                  <a:gd name="T44" fmla="*/ 46 w 117"/>
                  <a:gd name="T45" fmla="*/ 180 h 221"/>
                  <a:gd name="T46" fmla="*/ 71 w 117"/>
                  <a:gd name="T47" fmla="*/ 8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21">
                    <a:moveTo>
                      <a:pt x="71" y="80"/>
                    </a:moveTo>
                    <a:lnTo>
                      <a:pt x="106" y="80"/>
                    </a:lnTo>
                    <a:cubicBezTo>
                      <a:pt x="113" y="80"/>
                      <a:pt x="117" y="80"/>
                      <a:pt x="117" y="72"/>
                    </a:cubicBezTo>
                    <a:cubicBezTo>
                      <a:pt x="117" y="67"/>
                      <a:pt x="113" y="67"/>
                      <a:pt x="107" y="67"/>
                    </a:cubicBezTo>
                    <a:lnTo>
                      <a:pt x="74" y="67"/>
                    </a:lnTo>
                    <a:lnTo>
                      <a:pt x="87" y="16"/>
                    </a:ln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7" y="0"/>
                      <a:pt x="62" y="6"/>
                      <a:pt x="60" y="15"/>
                    </a:cubicBezTo>
                    <a:cubicBezTo>
                      <a:pt x="57" y="23"/>
                      <a:pt x="62" y="7"/>
                      <a:pt x="46" y="67"/>
                    </a:cubicBezTo>
                    <a:lnTo>
                      <a:pt x="11" y="67"/>
                    </a:lnTo>
                    <a:cubicBezTo>
                      <a:pt x="4" y="67"/>
                      <a:pt x="0" y="67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3" y="80"/>
                    </a:lnTo>
                    <a:lnTo>
                      <a:pt x="23" y="162"/>
                    </a:lnTo>
                    <a:cubicBezTo>
                      <a:pt x="21" y="171"/>
                      <a:pt x="17" y="183"/>
                      <a:pt x="17" y="188"/>
                    </a:cubicBezTo>
                    <a:cubicBezTo>
                      <a:pt x="17" y="209"/>
                      <a:pt x="35" y="221"/>
                      <a:pt x="55" y="221"/>
                    </a:cubicBezTo>
                    <a:cubicBezTo>
                      <a:pt x="93" y="221"/>
                      <a:pt x="115" y="172"/>
                      <a:pt x="115" y="168"/>
                    </a:cubicBezTo>
                    <a:cubicBezTo>
                      <a:pt x="115" y="163"/>
                      <a:pt x="111" y="163"/>
                      <a:pt x="110" y="163"/>
                    </a:cubicBezTo>
                    <a:cubicBezTo>
                      <a:pt x="106" y="163"/>
                      <a:pt x="105" y="164"/>
                      <a:pt x="102" y="170"/>
                    </a:cubicBezTo>
                    <a:cubicBezTo>
                      <a:pt x="93" y="192"/>
                      <a:pt x="75" y="211"/>
                      <a:pt x="56" y="211"/>
                    </a:cubicBezTo>
                    <a:cubicBezTo>
                      <a:pt x="48" y="211"/>
                      <a:pt x="44" y="207"/>
                      <a:pt x="44" y="194"/>
                    </a:cubicBezTo>
                    <a:cubicBezTo>
                      <a:pt x="44" y="191"/>
                      <a:pt x="45" y="183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6" name="Freeform 286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984376" y="6067425"/>
                <a:ext cx="46038" cy="188913"/>
              </a:xfrm>
              <a:custGeom>
                <a:avLst/>
                <a:gdLst>
                  <a:gd name="T0" fmla="*/ 7 w 91"/>
                  <a:gd name="T1" fmla="*/ 0 h 348"/>
                  <a:gd name="T2" fmla="*/ 0 w 91"/>
                  <a:gd name="T3" fmla="*/ 4 h 348"/>
                  <a:gd name="T4" fmla="*/ 3 w 91"/>
                  <a:gd name="T5" fmla="*/ 10 h 348"/>
                  <a:gd name="T6" fmla="*/ 67 w 91"/>
                  <a:gd name="T7" fmla="*/ 174 h 348"/>
                  <a:gd name="T8" fmla="*/ 7 w 91"/>
                  <a:gd name="T9" fmla="*/ 336 h 348"/>
                  <a:gd name="T10" fmla="*/ 0 w 91"/>
                  <a:gd name="T11" fmla="*/ 344 h 348"/>
                  <a:gd name="T12" fmla="*/ 5 w 91"/>
                  <a:gd name="T13" fmla="*/ 348 h 348"/>
                  <a:gd name="T14" fmla="*/ 65 w 91"/>
                  <a:gd name="T15" fmla="*/ 282 h 348"/>
                  <a:gd name="T16" fmla="*/ 91 w 91"/>
                  <a:gd name="T17" fmla="*/ 175 h 348"/>
                  <a:gd name="T18" fmla="*/ 7 w 91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348">
                    <a:moveTo>
                      <a:pt x="7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7" y="84"/>
                      <a:pt x="67" y="174"/>
                    </a:cubicBezTo>
                    <a:cubicBezTo>
                      <a:pt x="67" y="247"/>
                      <a:pt x="44" y="302"/>
                      <a:pt x="7" y="336"/>
                    </a:cubicBezTo>
                    <a:cubicBezTo>
                      <a:pt x="1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5" y="348"/>
                    </a:cubicBezTo>
                    <a:cubicBezTo>
                      <a:pt x="9" y="348"/>
                      <a:pt x="42" y="325"/>
                      <a:pt x="65" y="282"/>
                    </a:cubicBezTo>
                    <a:cubicBezTo>
                      <a:pt x="80" y="253"/>
                      <a:pt x="91" y="215"/>
                      <a:pt x="91" y="175"/>
                    </a:cubicBezTo>
                    <a:cubicBezTo>
                      <a:pt x="91" y="125"/>
                      <a:pt x="76" y="49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7" name="Freeform 287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212976" y="5711825"/>
                <a:ext cx="339725" cy="379413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2 w 664"/>
                  <a:gd name="T5" fmla="*/ 539 h 698"/>
                  <a:gd name="T6" fmla="*/ 522 w 664"/>
                  <a:gd name="T7" fmla="*/ 639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69 h 698"/>
                  <a:gd name="T26" fmla="*/ 652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2" y="539"/>
                    </a:lnTo>
                    <a:cubicBezTo>
                      <a:pt x="632" y="590"/>
                      <a:pt x="579" y="624"/>
                      <a:pt x="522" y="639"/>
                    </a:cubicBezTo>
                    <a:cubicBezTo>
                      <a:pt x="511" y="642"/>
                      <a:pt x="463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4"/>
                      <a:pt x="588" y="69"/>
                    </a:cubicBezTo>
                    <a:cubicBezTo>
                      <a:pt x="601" y="77"/>
                      <a:pt x="635" y="100"/>
                      <a:pt x="652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8" name="Freeform 288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06613" y="6197600"/>
                <a:ext cx="71438" cy="85725"/>
              </a:xfrm>
              <a:custGeom>
                <a:avLst/>
                <a:gdLst>
                  <a:gd name="T0" fmla="*/ 125 w 139"/>
                  <a:gd name="T1" fmla="*/ 23 h 158"/>
                  <a:gd name="T2" fmla="*/ 111 w 139"/>
                  <a:gd name="T3" fmla="*/ 39 h 158"/>
                  <a:gd name="T4" fmla="*/ 122 w 139"/>
                  <a:gd name="T5" fmla="*/ 51 h 158"/>
                  <a:gd name="T6" fmla="*/ 139 w 139"/>
                  <a:gd name="T7" fmla="*/ 31 h 158"/>
                  <a:gd name="T8" fmla="*/ 93 w 139"/>
                  <a:gd name="T9" fmla="*/ 0 h 158"/>
                  <a:gd name="T10" fmla="*/ 29 w 139"/>
                  <a:gd name="T11" fmla="*/ 51 h 158"/>
                  <a:gd name="T12" fmla="*/ 41 w 139"/>
                  <a:gd name="T13" fmla="*/ 77 h 158"/>
                  <a:gd name="T14" fmla="*/ 80 w 139"/>
                  <a:gd name="T15" fmla="*/ 89 h 158"/>
                  <a:gd name="T16" fmla="*/ 110 w 139"/>
                  <a:gd name="T17" fmla="*/ 112 h 158"/>
                  <a:gd name="T18" fmla="*/ 91 w 139"/>
                  <a:gd name="T19" fmla="*/ 140 h 158"/>
                  <a:gd name="T20" fmla="*/ 56 w 139"/>
                  <a:gd name="T21" fmla="*/ 148 h 158"/>
                  <a:gd name="T22" fmla="*/ 15 w 139"/>
                  <a:gd name="T23" fmla="*/ 133 h 158"/>
                  <a:gd name="T24" fmla="*/ 34 w 139"/>
                  <a:gd name="T25" fmla="*/ 113 h 158"/>
                  <a:gd name="T26" fmla="*/ 20 w 139"/>
                  <a:gd name="T27" fmla="*/ 100 h 158"/>
                  <a:gd name="T28" fmla="*/ 0 w 139"/>
                  <a:gd name="T29" fmla="*/ 124 h 158"/>
                  <a:gd name="T30" fmla="*/ 56 w 139"/>
                  <a:gd name="T31" fmla="*/ 158 h 158"/>
                  <a:gd name="T32" fmla="*/ 132 w 139"/>
                  <a:gd name="T33" fmla="*/ 100 h 158"/>
                  <a:gd name="T34" fmla="*/ 84 w 139"/>
                  <a:gd name="T35" fmla="*/ 59 h 158"/>
                  <a:gd name="T36" fmla="*/ 70 w 139"/>
                  <a:gd name="T37" fmla="*/ 57 h 158"/>
                  <a:gd name="T38" fmla="*/ 51 w 139"/>
                  <a:gd name="T39" fmla="*/ 39 h 158"/>
                  <a:gd name="T40" fmla="*/ 65 w 139"/>
                  <a:gd name="T41" fmla="*/ 17 h 158"/>
                  <a:gd name="T42" fmla="*/ 92 w 139"/>
                  <a:gd name="T43" fmla="*/ 10 h 158"/>
                  <a:gd name="T44" fmla="*/ 125 w 139"/>
                  <a:gd name="T45" fmla="*/ 2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" h="158">
                    <a:moveTo>
                      <a:pt x="125" y="23"/>
                    </a:moveTo>
                    <a:cubicBezTo>
                      <a:pt x="116" y="25"/>
                      <a:pt x="111" y="32"/>
                      <a:pt x="111" y="39"/>
                    </a:cubicBezTo>
                    <a:cubicBezTo>
                      <a:pt x="111" y="47"/>
                      <a:pt x="118" y="51"/>
                      <a:pt x="122" y="51"/>
                    </a:cubicBezTo>
                    <a:cubicBezTo>
                      <a:pt x="126" y="51"/>
                      <a:pt x="139" y="48"/>
                      <a:pt x="139" y="31"/>
                    </a:cubicBezTo>
                    <a:cubicBezTo>
                      <a:pt x="139" y="8"/>
                      <a:pt x="114" y="0"/>
                      <a:pt x="93" y="0"/>
                    </a:cubicBezTo>
                    <a:cubicBezTo>
                      <a:pt x="38" y="0"/>
                      <a:pt x="29" y="40"/>
                      <a:pt x="29" y="51"/>
                    </a:cubicBezTo>
                    <a:cubicBezTo>
                      <a:pt x="29" y="64"/>
                      <a:pt x="36" y="73"/>
                      <a:pt x="41" y="77"/>
                    </a:cubicBezTo>
                    <a:cubicBezTo>
                      <a:pt x="50" y="84"/>
                      <a:pt x="56" y="85"/>
                      <a:pt x="80" y="89"/>
                    </a:cubicBezTo>
                    <a:cubicBezTo>
                      <a:pt x="87" y="91"/>
                      <a:pt x="110" y="95"/>
                      <a:pt x="110" y="112"/>
                    </a:cubicBezTo>
                    <a:cubicBezTo>
                      <a:pt x="110" y="118"/>
                      <a:pt x="106" y="131"/>
                      <a:pt x="91" y="140"/>
                    </a:cubicBezTo>
                    <a:cubicBezTo>
                      <a:pt x="78" y="148"/>
                      <a:pt x="61" y="148"/>
                      <a:pt x="56" y="148"/>
                    </a:cubicBezTo>
                    <a:cubicBezTo>
                      <a:pt x="42" y="148"/>
                      <a:pt x="23" y="145"/>
                      <a:pt x="15" y="133"/>
                    </a:cubicBezTo>
                    <a:cubicBezTo>
                      <a:pt x="26" y="132"/>
                      <a:pt x="34" y="123"/>
                      <a:pt x="34" y="113"/>
                    </a:cubicBezTo>
                    <a:cubicBezTo>
                      <a:pt x="34" y="105"/>
                      <a:pt x="27" y="100"/>
                      <a:pt x="20" y="100"/>
                    </a:cubicBezTo>
                    <a:cubicBezTo>
                      <a:pt x="10" y="100"/>
                      <a:pt x="0" y="108"/>
                      <a:pt x="0" y="124"/>
                    </a:cubicBezTo>
                    <a:cubicBezTo>
                      <a:pt x="0" y="145"/>
                      <a:pt x="22" y="158"/>
                      <a:pt x="56" y="158"/>
                    </a:cubicBezTo>
                    <a:cubicBezTo>
                      <a:pt x="120" y="158"/>
                      <a:pt x="132" y="114"/>
                      <a:pt x="132" y="100"/>
                    </a:cubicBezTo>
                    <a:cubicBezTo>
                      <a:pt x="132" y="68"/>
                      <a:pt x="97" y="62"/>
                      <a:pt x="84" y="59"/>
                    </a:cubicBezTo>
                    <a:cubicBezTo>
                      <a:pt x="81" y="59"/>
                      <a:pt x="72" y="57"/>
                      <a:pt x="70" y="57"/>
                    </a:cubicBezTo>
                    <a:cubicBezTo>
                      <a:pt x="57" y="54"/>
                      <a:pt x="51" y="47"/>
                      <a:pt x="51" y="39"/>
                    </a:cubicBezTo>
                    <a:cubicBezTo>
                      <a:pt x="51" y="31"/>
                      <a:pt x="57" y="22"/>
                      <a:pt x="65" y="17"/>
                    </a:cubicBezTo>
                    <a:cubicBezTo>
                      <a:pt x="74" y="11"/>
                      <a:pt x="86" y="10"/>
                      <a:pt x="92" y="10"/>
                    </a:cubicBezTo>
                    <a:cubicBezTo>
                      <a:pt x="100" y="10"/>
                      <a:pt x="118" y="11"/>
                      <a:pt x="125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9" name="Freeform 289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09801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8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0" name="Freeform 290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257426" y="6162675"/>
                <a:ext cx="60325" cy="120650"/>
              </a:xfrm>
              <a:custGeom>
                <a:avLst/>
                <a:gdLst>
                  <a:gd name="T0" fmla="*/ 71 w 118"/>
                  <a:gd name="T1" fmla="*/ 80 h 222"/>
                  <a:gd name="T2" fmla="*/ 107 w 118"/>
                  <a:gd name="T3" fmla="*/ 80 h 222"/>
                  <a:gd name="T4" fmla="*/ 118 w 118"/>
                  <a:gd name="T5" fmla="*/ 73 h 222"/>
                  <a:gd name="T6" fmla="*/ 108 w 118"/>
                  <a:gd name="T7" fmla="*/ 68 h 222"/>
                  <a:gd name="T8" fmla="*/ 74 w 118"/>
                  <a:gd name="T9" fmla="*/ 68 h 222"/>
                  <a:gd name="T10" fmla="*/ 87 w 118"/>
                  <a:gd name="T11" fmla="*/ 16 h 222"/>
                  <a:gd name="T12" fmla="*/ 88 w 118"/>
                  <a:gd name="T13" fmla="*/ 11 h 222"/>
                  <a:gd name="T14" fmla="*/ 76 w 118"/>
                  <a:gd name="T15" fmla="*/ 0 h 222"/>
                  <a:gd name="T16" fmla="*/ 60 w 118"/>
                  <a:gd name="T17" fmla="*/ 15 h 222"/>
                  <a:gd name="T18" fmla="*/ 47 w 118"/>
                  <a:gd name="T19" fmla="*/ 68 h 222"/>
                  <a:gd name="T20" fmla="*/ 11 w 118"/>
                  <a:gd name="T21" fmla="*/ 68 h 222"/>
                  <a:gd name="T22" fmla="*/ 0 w 118"/>
                  <a:gd name="T23" fmla="*/ 76 h 222"/>
                  <a:gd name="T24" fmla="*/ 11 w 118"/>
                  <a:gd name="T25" fmla="*/ 80 h 222"/>
                  <a:gd name="T26" fmla="*/ 44 w 118"/>
                  <a:gd name="T27" fmla="*/ 80 h 222"/>
                  <a:gd name="T28" fmla="*/ 23 w 118"/>
                  <a:gd name="T29" fmla="*/ 163 h 222"/>
                  <a:gd name="T30" fmla="*/ 18 w 118"/>
                  <a:gd name="T31" fmla="*/ 189 h 222"/>
                  <a:gd name="T32" fmla="*/ 55 w 118"/>
                  <a:gd name="T33" fmla="*/ 222 h 222"/>
                  <a:gd name="T34" fmla="*/ 116 w 118"/>
                  <a:gd name="T35" fmla="*/ 168 h 222"/>
                  <a:gd name="T36" fmla="*/ 110 w 118"/>
                  <a:gd name="T37" fmla="*/ 164 h 222"/>
                  <a:gd name="T38" fmla="*/ 103 w 118"/>
                  <a:gd name="T39" fmla="*/ 170 h 222"/>
                  <a:gd name="T40" fmla="*/ 56 w 118"/>
                  <a:gd name="T41" fmla="*/ 212 h 222"/>
                  <a:gd name="T42" fmla="*/ 44 w 118"/>
                  <a:gd name="T43" fmla="*/ 195 h 222"/>
                  <a:gd name="T44" fmla="*/ 46 w 118"/>
                  <a:gd name="T45" fmla="*/ 180 h 222"/>
                  <a:gd name="T46" fmla="*/ 71 w 118"/>
                  <a:gd name="T47" fmla="*/ 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222">
                    <a:moveTo>
                      <a:pt x="71" y="80"/>
                    </a:moveTo>
                    <a:lnTo>
                      <a:pt x="107" y="80"/>
                    </a:lnTo>
                    <a:cubicBezTo>
                      <a:pt x="113" y="80"/>
                      <a:pt x="118" y="80"/>
                      <a:pt x="118" y="73"/>
                    </a:cubicBezTo>
                    <a:cubicBezTo>
                      <a:pt x="118" y="68"/>
                      <a:pt x="113" y="68"/>
                      <a:pt x="108" y="68"/>
                    </a:cubicBezTo>
                    <a:lnTo>
                      <a:pt x="74" y="68"/>
                    </a:lnTo>
                    <a:lnTo>
                      <a:pt x="87" y="16"/>
                    </a:lnTo>
                    <a:cubicBezTo>
                      <a:pt x="88" y="15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4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1"/>
                      <a:pt x="18" y="184"/>
                      <a:pt x="18" y="189"/>
                    </a:cubicBezTo>
                    <a:cubicBezTo>
                      <a:pt x="18" y="209"/>
                      <a:pt x="35" y="222"/>
                      <a:pt x="55" y="222"/>
                    </a:cubicBezTo>
                    <a:cubicBezTo>
                      <a:pt x="94" y="222"/>
                      <a:pt x="116" y="173"/>
                      <a:pt x="116" y="168"/>
                    </a:cubicBezTo>
                    <a:cubicBezTo>
                      <a:pt x="116" y="164"/>
                      <a:pt x="111" y="164"/>
                      <a:pt x="110" y="164"/>
                    </a:cubicBezTo>
                    <a:cubicBezTo>
                      <a:pt x="106" y="164"/>
                      <a:pt x="106" y="164"/>
                      <a:pt x="103" y="170"/>
                    </a:cubicBezTo>
                    <a:cubicBezTo>
                      <a:pt x="93" y="192"/>
                      <a:pt x="75" y="212"/>
                      <a:pt x="56" y="212"/>
                    </a:cubicBezTo>
                    <a:cubicBezTo>
                      <a:pt x="49" y="212"/>
                      <a:pt x="44" y="207"/>
                      <a:pt x="44" y="195"/>
                    </a:cubicBezTo>
                    <a:cubicBezTo>
                      <a:pt x="44" y="191"/>
                      <a:pt x="45" y="184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1" name="Freeform 291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47913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7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7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2" name="Freeform 292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95538" y="6197600"/>
                <a:ext cx="96838" cy="85725"/>
              </a:xfrm>
              <a:custGeom>
                <a:avLst/>
                <a:gdLst>
                  <a:gd name="T0" fmla="*/ 70 w 187"/>
                  <a:gd name="T1" fmla="*/ 117 h 158"/>
                  <a:gd name="T2" fmla="*/ 37 w 187"/>
                  <a:gd name="T3" fmla="*/ 148 h 158"/>
                  <a:gd name="T4" fmla="*/ 19 w 187"/>
                  <a:gd name="T5" fmla="*/ 143 h 158"/>
                  <a:gd name="T6" fmla="*/ 34 w 187"/>
                  <a:gd name="T7" fmla="*/ 124 h 158"/>
                  <a:gd name="T8" fmla="*/ 20 w 187"/>
                  <a:gd name="T9" fmla="*/ 111 h 158"/>
                  <a:gd name="T10" fmla="*/ 0 w 187"/>
                  <a:gd name="T11" fmla="*/ 132 h 158"/>
                  <a:gd name="T12" fmla="*/ 37 w 187"/>
                  <a:gd name="T13" fmla="*/ 158 h 158"/>
                  <a:gd name="T14" fmla="*/ 76 w 187"/>
                  <a:gd name="T15" fmla="*/ 133 h 158"/>
                  <a:gd name="T16" fmla="*/ 117 w 187"/>
                  <a:gd name="T17" fmla="*/ 158 h 158"/>
                  <a:gd name="T18" fmla="*/ 179 w 187"/>
                  <a:gd name="T19" fmla="*/ 104 h 158"/>
                  <a:gd name="T20" fmla="*/ 173 w 187"/>
                  <a:gd name="T21" fmla="*/ 100 h 158"/>
                  <a:gd name="T22" fmla="*/ 166 w 187"/>
                  <a:gd name="T23" fmla="*/ 106 h 158"/>
                  <a:gd name="T24" fmla="*/ 119 w 187"/>
                  <a:gd name="T25" fmla="*/ 148 h 158"/>
                  <a:gd name="T26" fmla="*/ 97 w 187"/>
                  <a:gd name="T27" fmla="*/ 125 h 158"/>
                  <a:gd name="T28" fmla="*/ 116 w 187"/>
                  <a:gd name="T29" fmla="*/ 46 h 158"/>
                  <a:gd name="T30" fmla="*/ 150 w 187"/>
                  <a:gd name="T31" fmla="*/ 10 h 158"/>
                  <a:gd name="T32" fmla="*/ 169 w 187"/>
                  <a:gd name="T33" fmla="*/ 15 h 158"/>
                  <a:gd name="T34" fmla="*/ 153 w 187"/>
                  <a:gd name="T35" fmla="*/ 34 h 158"/>
                  <a:gd name="T36" fmla="*/ 167 w 187"/>
                  <a:gd name="T37" fmla="*/ 47 h 158"/>
                  <a:gd name="T38" fmla="*/ 187 w 187"/>
                  <a:gd name="T39" fmla="*/ 26 h 158"/>
                  <a:gd name="T40" fmla="*/ 150 w 187"/>
                  <a:gd name="T41" fmla="*/ 0 h 158"/>
                  <a:gd name="T42" fmla="*/ 111 w 187"/>
                  <a:gd name="T43" fmla="*/ 25 h 158"/>
                  <a:gd name="T44" fmla="*/ 69 w 187"/>
                  <a:gd name="T45" fmla="*/ 0 h 158"/>
                  <a:gd name="T46" fmla="*/ 8 w 187"/>
                  <a:gd name="T47" fmla="*/ 54 h 158"/>
                  <a:gd name="T48" fmla="*/ 14 w 187"/>
                  <a:gd name="T49" fmla="*/ 58 h 158"/>
                  <a:gd name="T50" fmla="*/ 21 w 187"/>
                  <a:gd name="T51" fmla="*/ 52 h 158"/>
                  <a:gd name="T52" fmla="*/ 68 w 187"/>
                  <a:gd name="T53" fmla="*/ 10 h 158"/>
                  <a:gd name="T54" fmla="*/ 89 w 187"/>
                  <a:gd name="T55" fmla="*/ 33 h 158"/>
                  <a:gd name="T56" fmla="*/ 82 w 187"/>
                  <a:gd name="T57" fmla="*/ 69 h 158"/>
                  <a:gd name="T58" fmla="*/ 70 w 187"/>
                  <a:gd name="T59" fmla="*/ 1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58">
                    <a:moveTo>
                      <a:pt x="70" y="117"/>
                    </a:moveTo>
                    <a:cubicBezTo>
                      <a:pt x="67" y="129"/>
                      <a:pt x="55" y="148"/>
                      <a:pt x="37" y="148"/>
                    </a:cubicBezTo>
                    <a:cubicBezTo>
                      <a:pt x="36" y="148"/>
                      <a:pt x="26" y="148"/>
                      <a:pt x="19" y="143"/>
                    </a:cubicBezTo>
                    <a:cubicBezTo>
                      <a:pt x="33" y="138"/>
                      <a:pt x="34" y="126"/>
                      <a:pt x="34" y="124"/>
                    </a:cubicBezTo>
                    <a:cubicBezTo>
                      <a:pt x="34" y="116"/>
                      <a:pt x="28" y="111"/>
                      <a:pt x="20" y="111"/>
                    </a:cubicBezTo>
                    <a:cubicBezTo>
                      <a:pt x="10" y="111"/>
                      <a:pt x="0" y="119"/>
                      <a:pt x="0" y="132"/>
                    </a:cubicBezTo>
                    <a:cubicBezTo>
                      <a:pt x="0" y="150"/>
                      <a:pt x="20" y="158"/>
                      <a:pt x="37" y="158"/>
                    </a:cubicBezTo>
                    <a:cubicBezTo>
                      <a:pt x="53" y="158"/>
                      <a:pt x="67" y="148"/>
                      <a:pt x="76" y="133"/>
                    </a:cubicBezTo>
                    <a:cubicBezTo>
                      <a:pt x="84" y="151"/>
                      <a:pt x="103" y="158"/>
                      <a:pt x="117" y="158"/>
                    </a:cubicBezTo>
                    <a:cubicBezTo>
                      <a:pt x="157" y="158"/>
                      <a:pt x="179" y="114"/>
                      <a:pt x="179" y="104"/>
                    </a:cubicBezTo>
                    <a:cubicBezTo>
                      <a:pt x="179" y="100"/>
                      <a:pt x="174" y="100"/>
                      <a:pt x="173" y="100"/>
                    </a:cubicBezTo>
                    <a:cubicBezTo>
                      <a:pt x="168" y="100"/>
                      <a:pt x="168" y="101"/>
                      <a:pt x="166" y="106"/>
                    </a:cubicBezTo>
                    <a:cubicBezTo>
                      <a:pt x="159" y="130"/>
                      <a:pt x="138" y="148"/>
                      <a:pt x="119" y="148"/>
                    </a:cubicBezTo>
                    <a:cubicBezTo>
                      <a:pt x="105" y="148"/>
                      <a:pt x="97" y="138"/>
                      <a:pt x="97" y="125"/>
                    </a:cubicBezTo>
                    <a:cubicBezTo>
                      <a:pt x="97" y="116"/>
                      <a:pt x="106" y="84"/>
                      <a:pt x="116" y="46"/>
                    </a:cubicBezTo>
                    <a:cubicBezTo>
                      <a:pt x="122" y="19"/>
                      <a:pt x="138" y="10"/>
                      <a:pt x="150" y="10"/>
                    </a:cubicBezTo>
                    <a:cubicBezTo>
                      <a:pt x="150" y="10"/>
                      <a:pt x="161" y="10"/>
                      <a:pt x="169" y="15"/>
                    </a:cubicBezTo>
                    <a:cubicBezTo>
                      <a:pt x="157" y="18"/>
                      <a:pt x="153" y="28"/>
                      <a:pt x="153" y="34"/>
                    </a:cubicBezTo>
                    <a:cubicBezTo>
                      <a:pt x="153" y="42"/>
                      <a:pt x="159" y="47"/>
                      <a:pt x="167" y="47"/>
                    </a:cubicBezTo>
                    <a:cubicBezTo>
                      <a:pt x="175" y="47"/>
                      <a:pt x="187" y="40"/>
                      <a:pt x="187" y="26"/>
                    </a:cubicBezTo>
                    <a:cubicBezTo>
                      <a:pt x="187" y="6"/>
                      <a:pt x="164" y="0"/>
                      <a:pt x="150" y="0"/>
                    </a:cubicBezTo>
                    <a:cubicBezTo>
                      <a:pt x="133" y="0"/>
                      <a:pt x="119" y="12"/>
                      <a:pt x="111" y="25"/>
                    </a:cubicBezTo>
                    <a:cubicBezTo>
                      <a:pt x="105" y="11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4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9" y="58"/>
                      <a:pt x="19" y="57"/>
                      <a:pt x="21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8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3" name="Freeform 293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522538" y="6259513"/>
                <a:ext cx="23813" cy="57150"/>
              </a:xfrm>
              <a:custGeom>
                <a:avLst/>
                <a:gdLst>
                  <a:gd name="T0" fmla="*/ 35 w 45"/>
                  <a:gd name="T1" fmla="*/ 35 h 107"/>
                  <a:gd name="T2" fmla="*/ 8 w 45"/>
                  <a:gd name="T3" fmla="*/ 98 h 107"/>
                  <a:gd name="T4" fmla="*/ 5 w 45"/>
                  <a:gd name="T5" fmla="*/ 103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20 h 107"/>
                  <a:gd name="T14" fmla="*/ 21 w 45"/>
                  <a:gd name="T15" fmla="*/ 40 h 107"/>
                  <a:gd name="T16" fmla="*/ 35 w 45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80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4" name="Freeform 294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571751" y="6197600"/>
                <a:ext cx="92075" cy="122238"/>
              </a:xfrm>
              <a:custGeom>
                <a:avLst/>
                <a:gdLst>
                  <a:gd name="T0" fmla="*/ 177 w 179"/>
                  <a:gd name="T1" fmla="*/ 23 h 225"/>
                  <a:gd name="T2" fmla="*/ 179 w 179"/>
                  <a:gd name="T3" fmla="*/ 15 h 225"/>
                  <a:gd name="T4" fmla="*/ 167 w 179"/>
                  <a:gd name="T5" fmla="*/ 4 h 225"/>
                  <a:gd name="T6" fmla="*/ 153 w 179"/>
                  <a:gd name="T7" fmla="*/ 12 h 225"/>
                  <a:gd name="T8" fmla="*/ 147 w 179"/>
                  <a:gd name="T9" fmla="*/ 32 h 225"/>
                  <a:gd name="T10" fmla="*/ 140 w 179"/>
                  <a:gd name="T11" fmla="*/ 61 h 225"/>
                  <a:gd name="T12" fmla="*/ 126 w 179"/>
                  <a:gd name="T13" fmla="*/ 118 h 225"/>
                  <a:gd name="T14" fmla="*/ 83 w 179"/>
                  <a:gd name="T15" fmla="*/ 148 h 225"/>
                  <a:gd name="T16" fmla="*/ 59 w 179"/>
                  <a:gd name="T17" fmla="*/ 119 h 225"/>
                  <a:gd name="T18" fmla="*/ 78 w 179"/>
                  <a:gd name="T19" fmla="*/ 51 h 225"/>
                  <a:gd name="T20" fmla="*/ 84 w 179"/>
                  <a:gd name="T21" fmla="*/ 30 h 225"/>
                  <a:gd name="T22" fmla="*/ 51 w 179"/>
                  <a:gd name="T23" fmla="*/ 0 h 225"/>
                  <a:gd name="T24" fmla="*/ 0 w 179"/>
                  <a:gd name="T25" fmla="*/ 54 h 225"/>
                  <a:gd name="T26" fmla="*/ 6 w 179"/>
                  <a:gd name="T27" fmla="*/ 58 h 225"/>
                  <a:gd name="T28" fmla="*/ 12 w 179"/>
                  <a:gd name="T29" fmla="*/ 53 h 225"/>
                  <a:gd name="T30" fmla="*/ 50 w 179"/>
                  <a:gd name="T31" fmla="*/ 10 h 225"/>
                  <a:gd name="T32" fmla="*/ 58 w 179"/>
                  <a:gd name="T33" fmla="*/ 22 h 225"/>
                  <a:gd name="T34" fmla="*/ 54 w 179"/>
                  <a:gd name="T35" fmla="*/ 43 h 225"/>
                  <a:gd name="T36" fmla="*/ 33 w 179"/>
                  <a:gd name="T37" fmla="*/ 113 h 225"/>
                  <a:gd name="T38" fmla="*/ 47 w 179"/>
                  <a:gd name="T39" fmla="*/ 147 h 225"/>
                  <a:gd name="T40" fmla="*/ 82 w 179"/>
                  <a:gd name="T41" fmla="*/ 158 h 225"/>
                  <a:gd name="T42" fmla="*/ 120 w 179"/>
                  <a:gd name="T43" fmla="*/ 142 h 225"/>
                  <a:gd name="T44" fmla="*/ 97 w 179"/>
                  <a:gd name="T45" fmla="*/ 193 h 225"/>
                  <a:gd name="T46" fmla="*/ 55 w 179"/>
                  <a:gd name="T47" fmla="*/ 216 h 225"/>
                  <a:gd name="T48" fmla="*/ 29 w 179"/>
                  <a:gd name="T49" fmla="*/ 204 h 225"/>
                  <a:gd name="T50" fmla="*/ 48 w 179"/>
                  <a:gd name="T51" fmla="*/ 185 h 225"/>
                  <a:gd name="T52" fmla="*/ 34 w 179"/>
                  <a:gd name="T53" fmla="*/ 172 h 225"/>
                  <a:gd name="T54" fmla="*/ 14 w 179"/>
                  <a:gd name="T55" fmla="*/ 195 h 225"/>
                  <a:gd name="T56" fmla="*/ 55 w 179"/>
                  <a:gd name="T57" fmla="*/ 225 h 225"/>
                  <a:gd name="T58" fmla="*/ 144 w 179"/>
                  <a:gd name="T59" fmla="*/ 154 h 225"/>
                  <a:gd name="T60" fmla="*/ 177 w 179"/>
                  <a:gd name="T61" fmla="*/ 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225">
                    <a:moveTo>
                      <a:pt x="177" y="23"/>
                    </a:moveTo>
                    <a:cubicBezTo>
                      <a:pt x="179" y="18"/>
                      <a:pt x="179" y="17"/>
                      <a:pt x="179" y="15"/>
                    </a:cubicBezTo>
                    <a:cubicBezTo>
                      <a:pt x="179" y="8"/>
                      <a:pt x="173" y="4"/>
                      <a:pt x="167" y="4"/>
                    </a:cubicBezTo>
                    <a:cubicBezTo>
                      <a:pt x="163" y="4"/>
                      <a:pt x="157" y="6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70"/>
                      <a:pt x="127" y="114"/>
                      <a:pt x="126" y="118"/>
                    </a:cubicBezTo>
                    <a:cubicBezTo>
                      <a:pt x="126" y="118"/>
                      <a:pt x="110" y="148"/>
                      <a:pt x="83" y="148"/>
                    </a:cubicBezTo>
                    <a:cubicBezTo>
                      <a:pt x="59" y="148"/>
                      <a:pt x="59" y="125"/>
                      <a:pt x="59" y="119"/>
                    </a:cubicBezTo>
                    <a:cubicBezTo>
                      <a:pt x="59" y="100"/>
                      <a:pt x="68" y="78"/>
                      <a:pt x="78" y="51"/>
                    </a:cubicBezTo>
                    <a:cubicBezTo>
                      <a:pt x="82" y="40"/>
                      <a:pt x="84" y="36"/>
                      <a:pt x="84" y="30"/>
                    </a:cubicBezTo>
                    <a:cubicBezTo>
                      <a:pt x="84" y="13"/>
                      <a:pt x="70" y="0"/>
                      <a:pt x="51" y="0"/>
                    </a:cubicBezTo>
                    <a:cubicBezTo>
                      <a:pt x="16" y="0"/>
                      <a:pt x="0" y="48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2" y="53"/>
                    </a:cubicBezTo>
                    <a:cubicBezTo>
                      <a:pt x="21" y="24"/>
                      <a:pt x="36" y="10"/>
                      <a:pt x="50" y="10"/>
                    </a:cubicBezTo>
                    <a:cubicBezTo>
                      <a:pt x="56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4" y="43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6"/>
                      <a:pt x="47" y="147"/>
                    </a:cubicBezTo>
                    <a:cubicBezTo>
                      <a:pt x="58" y="156"/>
                      <a:pt x="72" y="158"/>
                      <a:pt x="82" y="158"/>
                    </a:cubicBezTo>
                    <a:cubicBezTo>
                      <a:pt x="96" y="158"/>
                      <a:pt x="108" y="152"/>
                      <a:pt x="120" y="142"/>
                    </a:cubicBezTo>
                    <a:cubicBezTo>
                      <a:pt x="115" y="161"/>
                      <a:pt x="111" y="176"/>
                      <a:pt x="97" y="193"/>
                    </a:cubicBezTo>
                    <a:cubicBezTo>
                      <a:pt x="87" y="204"/>
                      <a:pt x="73" y="216"/>
                      <a:pt x="55" y="216"/>
                    </a:cubicBezTo>
                    <a:cubicBezTo>
                      <a:pt x="53" y="216"/>
                      <a:pt x="36" y="216"/>
                      <a:pt x="29" y="204"/>
                    </a:cubicBezTo>
                    <a:cubicBezTo>
                      <a:pt x="48" y="202"/>
                      <a:pt x="48" y="185"/>
                      <a:pt x="48" y="185"/>
                    </a:cubicBezTo>
                    <a:cubicBezTo>
                      <a:pt x="48" y="174"/>
                      <a:pt x="38" y="172"/>
                      <a:pt x="34" y="172"/>
                    </a:cubicBezTo>
                    <a:cubicBezTo>
                      <a:pt x="25" y="172"/>
                      <a:pt x="14" y="179"/>
                      <a:pt x="14" y="195"/>
                    </a:cubicBezTo>
                    <a:cubicBezTo>
                      <a:pt x="14" y="212"/>
                      <a:pt x="31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5" name="Freeform 29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746376" y="5765800"/>
                <a:ext cx="9525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6" name="Freeform 29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97176" y="5784850"/>
                <a:ext cx="153988" cy="184150"/>
              </a:xfrm>
              <a:custGeom>
                <a:avLst/>
                <a:gdLst>
                  <a:gd name="T0" fmla="*/ 167 w 301"/>
                  <a:gd name="T1" fmla="*/ 39 h 340"/>
                  <a:gd name="T2" fmla="*/ 220 w 301"/>
                  <a:gd name="T3" fmla="*/ 15 h 340"/>
                  <a:gd name="T4" fmla="*/ 239 w 301"/>
                  <a:gd name="T5" fmla="*/ 6 h 340"/>
                  <a:gd name="T6" fmla="*/ 231 w 301"/>
                  <a:gd name="T7" fmla="*/ 0 h 340"/>
                  <a:gd name="T8" fmla="*/ 157 w 301"/>
                  <a:gd name="T9" fmla="*/ 1 h 340"/>
                  <a:gd name="T10" fmla="*/ 91 w 301"/>
                  <a:gd name="T11" fmla="*/ 0 h 340"/>
                  <a:gd name="T12" fmla="*/ 81 w 301"/>
                  <a:gd name="T13" fmla="*/ 10 h 340"/>
                  <a:gd name="T14" fmla="*/ 95 w 301"/>
                  <a:gd name="T15" fmla="*/ 15 h 340"/>
                  <a:gd name="T16" fmla="*/ 114 w 301"/>
                  <a:gd name="T17" fmla="*/ 16 h 340"/>
                  <a:gd name="T18" fmla="*/ 128 w 301"/>
                  <a:gd name="T19" fmla="*/ 24 h 340"/>
                  <a:gd name="T20" fmla="*/ 126 w 301"/>
                  <a:gd name="T21" fmla="*/ 34 h 340"/>
                  <a:gd name="T22" fmla="*/ 59 w 301"/>
                  <a:gd name="T23" fmla="*/ 301 h 340"/>
                  <a:gd name="T24" fmla="*/ 13 w 301"/>
                  <a:gd name="T25" fmla="*/ 325 h 340"/>
                  <a:gd name="T26" fmla="*/ 0 w 301"/>
                  <a:gd name="T27" fmla="*/ 335 h 340"/>
                  <a:gd name="T28" fmla="*/ 13 w 301"/>
                  <a:gd name="T29" fmla="*/ 340 h 340"/>
                  <a:gd name="T30" fmla="*/ 244 w 301"/>
                  <a:gd name="T31" fmla="*/ 340 h 340"/>
                  <a:gd name="T32" fmla="*/ 260 w 301"/>
                  <a:gd name="T33" fmla="*/ 332 h 340"/>
                  <a:gd name="T34" fmla="*/ 299 w 301"/>
                  <a:gd name="T35" fmla="*/ 224 h 340"/>
                  <a:gd name="T36" fmla="*/ 301 w 301"/>
                  <a:gd name="T37" fmla="*/ 217 h 340"/>
                  <a:gd name="T38" fmla="*/ 295 w 301"/>
                  <a:gd name="T39" fmla="*/ 212 h 340"/>
                  <a:gd name="T40" fmla="*/ 287 w 301"/>
                  <a:gd name="T41" fmla="*/ 222 h 340"/>
                  <a:gd name="T42" fmla="*/ 161 w 301"/>
                  <a:gd name="T43" fmla="*/ 325 h 340"/>
                  <a:gd name="T44" fmla="*/ 115 w 301"/>
                  <a:gd name="T45" fmla="*/ 325 h 340"/>
                  <a:gd name="T46" fmla="*/ 104 w 301"/>
                  <a:gd name="T47" fmla="*/ 324 h 340"/>
                  <a:gd name="T48" fmla="*/ 97 w 301"/>
                  <a:gd name="T49" fmla="*/ 319 h 340"/>
                  <a:gd name="T50" fmla="*/ 100 w 301"/>
                  <a:gd name="T51" fmla="*/ 308 h 340"/>
                  <a:gd name="T52" fmla="*/ 167 w 301"/>
                  <a:gd name="T53" fmla="*/ 3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" h="340">
                    <a:moveTo>
                      <a:pt x="167" y="39"/>
                    </a:moveTo>
                    <a:cubicBezTo>
                      <a:pt x="171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3" y="0"/>
                      <a:pt x="231" y="0"/>
                    </a:cubicBezTo>
                    <a:cubicBezTo>
                      <a:pt x="214" y="0"/>
                      <a:pt x="173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7" y="0"/>
                      <a:pt x="81" y="0"/>
                      <a:pt x="81" y="10"/>
                    </a:cubicBezTo>
                    <a:cubicBezTo>
                      <a:pt x="81" y="15"/>
                      <a:pt x="86" y="15"/>
                      <a:pt x="95" y="15"/>
                    </a:cubicBezTo>
                    <a:cubicBezTo>
                      <a:pt x="96" y="15"/>
                      <a:pt x="106" y="15"/>
                      <a:pt x="114" y="16"/>
                    </a:cubicBezTo>
                    <a:cubicBezTo>
                      <a:pt x="123" y="17"/>
                      <a:pt x="128" y="18"/>
                      <a:pt x="128" y="24"/>
                    </a:cubicBezTo>
                    <a:cubicBezTo>
                      <a:pt x="128" y="26"/>
                      <a:pt x="127" y="28"/>
                      <a:pt x="126" y="34"/>
                    </a:cubicBezTo>
                    <a:lnTo>
                      <a:pt x="59" y="301"/>
                    </a:ln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244" y="340"/>
                    </a:lnTo>
                    <a:cubicBezTo>
                      <a:pt x="256" y="340"/>
                      <a:pt x="257" y="340"/>
                      <a:pt x="260" y="332"/>
                    </a:cubicBezTo>
                    <a:lnTo>
                      <a:pt x="299" y="224"/>
                    </a:lnTo>
                    <a:cubicBezTo>
                      <a:pt x="301" y="219"/>
                      <a:pt x="301" y="218"/>
                      <a:pt x="301" y="217"/>
                    </a:cubicBezTo>
                    <a:cubicBezTo>
                      <a:pt x="301" y="215"/>
                      <a:pt x="300" y="212"/>
                      <a:pt x="295" y="212"/>
                    </a:cubicBezTo>
                    <a:cubicBezTo>
                      <a:pt x="291" y="212"/>
                      <a:pt x="290" y="214"/>
                      <a:pt x="287" y="222"/>
                    </a:cubicBezTo>
                    <a:cubicBezTo>
                      <a:pt x="270" y="268"/>
                      <a:pt x="248" y="325"/>
                      <a:pt x="161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4"/>
                    </a:cubicBezTo>
                    <a:cubicBezTo>
                      <a:pt x="99" y="324"/>
                      <a:pt x="97" y="323"/>
                      <a:pt x="97" y="319"/>
                    </a:cubicBezTo>
                    <a:cubicBezTo>
                      <a:pt x="97" y="318"/>
                      <a:pt x="97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7" name="Freeform 297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984501" y="5765800"/>
                <a:ext cx="60325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1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8" name="Freeform 298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071813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7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7" y="176"/>
                      <a:pt x="47" y="162"/>
                    </a:cubicBezTo>
                    <a:cubicBezTo>
                      <a:pt x="47" y="150"/>
                      <a:pt x="39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9" name="Freeform 299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20040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3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5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8" y="51"/>
                      <a:pt x="43" y="47"/>
                    </a:cubicBezTo>
                    <a:cubicBezTo>
                      <a:pt x="45" y="46"/>
                      <a:pt x="45" y="45"/>
                      <a:pt x="46" y="45"/>
                    </a:cubicBezTo>
                    <a:cubicBezTo>
                      <a:pt x="46" y="45"/>
                      <a:pt x="47" y="46"/>
                      <a:pt x="47" y="53"/>
                    </a:cubicBezTo>
                    <a:cubicBezTo>
                      <a:pt x="47" y="90"/>
                      <a:pt x="29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0" name="Freeform 300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297238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7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6" y="1"/>
                      <a:pt x="81" y="18"/>
                    </a:cubicBezTo>
                    <a:lnTo>
                      <a:pt x="62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1" name="Freeform 301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05188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2" name="Freeform 302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3613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7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8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8 h 226"/>
                  <a:gd name="T34" fmla="*/ 45 w 248"/>
                  <a:gd name="T35" fmla="*/ 181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2" y="32"/>
                      <a:pt x="202" y="44"/>
                    </a:cubicBezTo>
                    <a:cubicBezTo>
                      <a:pt x="202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5" y="26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3"/>
                      <a:pt x="77" y="11"/>
                      <a:pt x="94" y="11"/>
                    </a:cubicBezTo>
                    <a:cubicBezTo>
                      <a:pt x="104" y="11"/>
                      <a:pt x="121" y="15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2" y="208"/>
                    </a:cubicBezTo>
                    <a:cubicBezTo>
                      <a:pt x="35" y="206"/>
                      <a:pt x="45" y="195"/>
                      <a:pt x="45" y="181"/>
                    </a:cubicBezTo>
                    <a:cubicBezTo>
                      <a:pt x="45" y="168"/>
                      <a:pt x="35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4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3" name="Freeform 303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66395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4" name="Freeform 304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762376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5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1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5" y="5"/>
                    </a:cubicBezTo>
                    <a:cubicBezTo>
                      <a:pt x="210" y="5"/>
                      <a:pt x="202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4"/>
                    </a:cubicBezTo>
                    <a:cubicBezTo>
                      <a:pt x="71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6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5" name="Freeform 305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03663" y="5765800"/>
                <a:ext cx="60325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5"/>
                      <a:pt x="87" y="250"/>
                    </a:cubicBezTo>
                    <a:cubicBezTo>
                      <a:pt x="87" y="335"/>
                      <a:pt x="68" y="423"/>
                      <a:pt x="6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6" name="Freeform 306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065588" y="5895975"/>
                <a:ext cx="155575" cy="11113"/>
              </a:xfrm>
              <a:custGeom>
                <a:avLst/>
                <a:gdLst>
                  <a:gd name="T0" fmla="*/ 288 w 305"/>
                  <a:gd name="T1" fmla="*/ 20 h 20"/>
                  <a:gd name="T2" fmla="*/ 305 w 305"/>
                  <a:gd name="T3" fmla="*/ 10 h 20"/>
                  <a:gd name="T4" fmla="*/ 288 w 305"/>
                  <a:gd name="T5" fmla="*/ 0 h 20"/>
                  <a:gd name="T6" fmla="*/ 18 w 305"/>
                  <a:gd name="T7" fmla="*/ 0 h 20"/>
                  <a:gd name="T8" fmla="*/ 0 w 305"/>
                  <a:gd name="T9" fmla="*/ 10 h 20"/>
                  <a:gd name="T10" fmla="*/ 18 w 305"/>
                  <a:gd name="T11" fmla="*/ 20 h 20"/>
                  <a:gd name="T12" fmla="*/ 288 w 30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0">
                    <a:moveTo>
                      <a:pt x="288" y="20"/>
                    </a:moveTo>
                    <a:cubicBezTo>
                      <a:pt x="296" y="20"/>
                      <a:pt x="305" y="20"/>
                      <a:pt x="305" y="10"/>
                    </a:cubicBezTo>
                    <a:cubicBezTo>
                      <a:pt x="305" y="0"/>
                      <a:pt x="296" y="0"/>
                      <a:pt x="288" y="0"/>
                    </a:cubicBezTo>
                    <a:lnTo>
                      <a:pt x="18" y="0"/>
                    </a:lnTo>
                    <a:cubicBezTo>
                      <a:pt x="9" y="0"/>
                      <a:pt x="0" y="0"/>
                      <a:pt x="0" y="10"/>
                    </a:cubicBezTo>
                    <a:cubicBezTo>
                      <a:pt x="0" y="20"/>
                      <a:pt x="9" y="20"/>
                      <a:pt x="18" y="20"/>
                    </a:cubicBezTo>
                    <a:lnTo>
                      <a:pt x="288" y="2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7" name="Freeform 307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3251" y="5502275"/>
                <a:ext cx="158750" cy="128588"/>
              </a:xfrm>
              <a:custGeom>
                <a:avLst/>
                <a:gdLst>
                  <a:gd name="T0" fmla="*/ 267 w 311"/>
                  <a:gd name="T1" fmla="*/ 38 h 238"/>
                  <a:gd name="T2" fmla="*/ 304 w 311"/>
                  <a:gd name="T3" fmla="*/ 12 h 238"/>
                  <a:gd name="T4" fmla="*/ 311 w 311"/>
                  <a:gd name="T5" fmla="*/ 4 h 238"/>
                  <a:gd name="T6" fmla="*/ 306 w 311"/>
                  <a:gd name="T7" fmla="*/ 0 h 238"/>
                  <a:gd name="T8" fmla="*/ 269 w 311"/>
                  <a:gd name="T9" fmla="*/ 1 h 238"/>
                  <a:gd name="T10" fmla="*/ 232 w 311"/>
                  <a:gd name="T11" fmla="*/ 0 h 238"/>
                  <a:gd name="T12" fmla="*/ 225 w 311"/>
                  <a:gd name="T13" fmla="*/ 7 h 238"/>
                  <a:gd name="T14" fmla="*/ 233 w 311"/>
                  <a:gd name="T15" fmla="*/ 12 h 238"/>
                  <a:gd name="T16" fmla="*/ 255 w 311"/>
                  <a:gd name="T17" fmla="*/ 26 h 238"/>
                  <a:gd name="T18" fmla="*/ 254 w 311"/>
                  <a:gd name="T19" fmla="*/ 35 h 238"/>
                  <a:gd name="T20" fmla="*/ 216 w 311"/>
                  <a:gd name="T21" fmla="*/ 187 h 238"/>
                  <a:gd name="T22" fmla="*/ 127 w 311"/>
                  <a:gd name="T23" fmla="*/ 5 h 238"/>
                  <a:gd name="T24" fmla="*/ 116 w 311"/>
                  <a:gd name="T25" fmla="*/ 0 h 238"/>
                  <a:gd name="T26" fmla="*/ 68 w 311"/>
                  <a:gd name="T27" fmla="*/ 0 h 238"/>
                  <a:gd name="T28" fmla="*/ 57 w 311"/>
                  <a:gd name="T29" fmla="*/ 7 h 238"/>
                  <a:gd name="T30" fmla="*/ 68 w 311"/>
                  <a:gd name="T31" fmla="*/ 12 h 238"/>
                  <a:gd name="T32" fmla="*/ 90 w 311"/>
                  <a:gd name="T33" fmla="*/ 14 h 238"/>
                  <a:gd name="T34" fmla="*/ 44 w 311"/>
                  <a:gd name="T35" fmla="*/ 200 h 238"/>
                  <a:gd name="T36" fmla="*/ 7 w 311"/>
                  <a:gd name="T37" fmla="*/ 225 h 238"/>
                  <a:gd name="T38" fmla="*/ 0 w 311"/>
                  <a:gd name="T39" fmla="*/ 232 h 238"/>
                  <a:gd name="T40" fmla="*/ 5 w 311"/>
                  <a:gd name="T41" fmla="*/ 238 h 238"/>
                  <a:gd name="T42" fmla="*/ 42 w 311"/>
                  <a:gd name="T43" fmla="*/ 236 h 238"/>
                  <a:gd name="T44" fmla="*/ 79 w 311"/>
                  <a:gd name="T45" fmla="*/ 238 h 238"/>
                  <a:gd name="T46" fmla="*/ 86 w 311"/>
                  <a:gd name="T47" fmla="*/ 230 h 238"/>
                  <a:gd name="T48" fmla="*/ 78 w 311"/>
                  <a:gd name="T49" fmla="*/ 225 h 238"/>
                  <a:gd name="T50" fmla="*/ 56 w 311"/>
                  <a:gd name="T51" fmla="*/ 210 h 238"/>
                  <a:gd name="T52" fmla="*/ 57 w 311"/>
                  <a:gd name="T53" fmla="*/ 202 h 238"/>
                  <a:gd name="T54" fmla="*/ 102 w 311"/>
                  <a:gd name="T55" fmla="*/ 23 h 238"/>
                  <a:gd name="T56" fmla="*/ 203 w 311"/>
                  <a:gd name="T57" fmla="*/ 232 h 238"/>
                  <a:gd name="T58" fmla="*/ 211 w 311"/>
                  <a:gd name="T59" fmla="*/ 238 h 238"/>
                  <a:gd name="T60" fmla="*/ 218 w 311"/>
                  <a:gd name="T61" fmla="*/ 230 h 238"/>
                  <a:gd name="T62" fmla="*/ 267 w 311"/>
                  <a:gd name="T63" fmla="*/ 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238">
                    <a:moveTo>
                      <a:pt x="267" y="38"/>
                    </a:moveTo>
                    <a:cubicBezTo>
                      <a:pt x="270" y="24"/>
                      <a:pt x="276" y="13"/>
                      <a:pt x="304" y="12"/>
                    </a:cubicBezTo>
                    <a:cubicBezTo>
                      <a:pt x="306" y="12"/>
                      <a:pt x="311" y="12"/>
                      <a:pt x="311" y="4"/>
                    </a:cubicBezTo>
                    <a:cubicBezTo>
                      <a:pt x="311" y="2"/>
                      <a:pt x="309" y="0"/>
                      <a:pt x="306" y="0"/>
                    </a:cubicBezTo>
                    <a:cubicBezTo>
                      <a:pt x="294" y="0"/>
                      <a:pt x="281" y="1"/>
                      <a:pt x="269" y="1"/>
                    </a:cubicBezTo>
                    <a:cubicBezTo>
                      <a:pt x="261" y="1"/>
                      <a:pt x="241" y="0"/>
                      <a:pt x="232" y="0"/>
                    </a:cubicBezTo>
                    <a:cubicBezTo>
                      <a:pt x="231" y="0"/>
                      <a:pt x="225" y="0"/>
                      <a:pt x="225" y="7"/>
                    </a:cubicBezTo>
                    <a:cubicBezTo>
                      <a:pt x="225" y="12"/>
                      <a:pt x="230" y="12"/>
                      <a:pt x="233" y="12"/>
                    </a:cubicBezTo>
                    <a:cubicBezTo>
                      <a:pt x="249" y="12"/>
                      <a:pt x="255" y="18"/>
                      <a:pt x="255" y="26"/>
                    </a:cubicBezTo>
                    <a:cubicBezTo>
                      <a:pt x="255" y="29"/>
                      <a:pt x="255" y="31"/>
                      <a:pt x="254" y="35"/>
                    </a:cubicBezTo>
                    <a:lnTo>
                      <a:pt x="216" y="187"/>
                    </a:lnTo>
                    <a:lnTo>
                      <a:pt x="127" y="5"/>
                    </a:lnTo>
                    <a:cubicBezTo>
                      <a:pt x="125" y="0"/>
                      <a:pt x="124" y="0"/>
                      <a:pt x="116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75" y="12"/>
                      <a:pt x="83" y="12"/>
                      <a:pt x="90" y="14"/>
                    </a:cubicBezTo>
                    <a:lnTo>
                      <a:pt x="44" y="200"/>
                    </a:lnTo>
                    <a:cubicBezTo>
                      <a:pt x="41" y="214"/>
                      <a:pt x="35" y="224"/>
                      <a:pt x="7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6"/>
                      <a:pt x="3" y="238"/>
                      <a:pt x="5" y="238"/>
                    </a:cubicBezTo>
                    <a:cubicBezTo>
                      <a:pt x="17" y="238"/>
                      <a:pt x="30" y="236"/>
                      <a:pt x="42" y="236"/>
                    </a:cubicBezTo>
                    <a:cubicBezTo>
                      <a:pt x="50" y="236"/>
                      <a:pt x="70" y="238"/>
                      <a:pt x="79" y="238"/>
                    </a:cubicBezTo>
                    <a:cubicBezTo>
                      <a:pt x="82" y="238"/>
                      <a:pt x="86" y="236"/>
                      <a:pt x="86" y="230"/>
                    </a:cubicBezTo>
                    <a:cubicBezTo>
                      <a:pt x="86" y="225"/>
                      <a:pt x="81" y="225"/>
                      <a:pt x="78" y="225"/>
                    </a:cubicBezTo>
                    <a:cubicBezTo>
                      <a:pt x="56" y="224"/>
                      <a:pt x="56" y="215"/>
                      <a:pt x="56" y="210"/>
                    </a:cubicBezTo>
                    <a:cubicBezTo>
                      <a:pt x="56" y="209"/>
                      <a:pt x="56" y="207"/>
                      <a:pt x="57" y="202"/>
                    </a:cubicBezTo>
                    <a:lnTo>
                      <a:pt x="102" y="23"/>
                    </a:lnTo>
                    <a:lnTo>
                      <a:pt x="203" y="232"/>
                    </a:lnTo>
                    <a:cubicBezTo>
                      <a:pt x="206" y="237"/>
                      <a:pt x="208" y="238"/>
                      <a:pt x="211" y="238"/>
                    </a:cubicBezTo>
                    <a:cubicBezTo>
                      <a:pt x="217" y="238"/>
                      <a:pt x="217" y="237"/>
                      <a:pt x="218" y="230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8" name="Freeform 308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22763" y="5711825"/>
                <a:ext cx="338138" cy="379413"/>
              </a:xfrm>
              <a:custGeom>
                <a:avLst/>
                <a:gdLst>
                  <a:gd name="T0" fmla="*/ 603 w 663"/>
                  <a:gd name="T1" fmla="*/ 698 h 698"/>
                  <a:gd name="T2" fmla="*/ 663 w 663"/>
                  <a:gd name="T3" fmla="*/ 539 h 698"/>
                  <a:gd name="T4" fmla="*/ 651 w 663"/>
                  <a:gd name="T5" fmla="*/ 539 h 698"/>
                  <a:gd name="T6" fmla="*/ 521 w 663"/>
                  <a:gd name="T7" fmla="*/ 639 h 698"/>
                  <a:gd name="T8" fmla="*/ 366 w 663"/>
                  <a:gd name="T9" fmla="*/ 655 h 698"/>
                  <a:gd name="T10" fmla="*/ 66 w 663"/>
                  <a:gd name="T11" fmla="*/ 655 h 698"/>
                  <a:gd name="T12" fmla="*/ 319 w 663"/>
                  <a:gd name="T13" fmla="*/ 357 h 698"/>
                  <a:gd name="T14" fmla="*/ 324 w 663"/>
                  <a:gd name="T15" fmla="*/ 349 h 698"/>
                  <a:gd name="T16" fmla="*/ 320 w 663"/>
                  <a:gd name="T17" fmla="*/ 342 h 698"/>
                  <a:gd name="T18" fmla="*/ 88 w 663"/>
                  <a:gd name="T19" fmla="*/ 24 h 698"/>
                  <a:gd name="T20" fmla="*/ 361 w 663"/>
                  <a:gd name="T21" fmla="*/ 24 h 698"/>
                  <a:gd name="T22" fmla="*/ 478 w 663"/>
                  <a:gd name="T23" fmla="*/ 32 h 698"/>
                  <a:gd name="T24" fmla="*/ 588 w 663"/>
                  <a:gd name="T25" fmla="*/ 69 h 698"/>
                  <a:gd name="T26" fmla="*/ 651 w 663"/>
                  <a:gd name="T27" fmla="*/ 140 h 698"/>
                  <a:gd name="T28" fmla="*/ 663 w 663"/>
                  <a:gd name="T29" fmla="*/ 140 h 698"/>
                  <a:gd name="T30" fmla="*/ 603 w 663"/>
                  <a:gd name="T31" fmla="*/ 0 h 698"/>
                  <a:gd name="T32" fmla="*/ 14 w 663"/>
                  <a:gd name="T33" fmla="*/ 0 h 698"/>
                  <a:gd name="T34" fmla="*/ 0 w 663"/>
                  <a:gd name="T35" fmla="*/ 4 h 698"/>
                  <a:gd name="T36" fmla="*/ 0 w 663"/>
                  <a:gd name="T37" fmla="*/ 20 h 698"/>
                  <a:gd name="T38" fmla="*/ 263 w 663"/>
                  <a:gd name="T39" fmla="*/ 381 h 698"/>
                  <a:gd name="T40" fmla="*/ 5 w 663"/>
                  <a:gd name="T41" fmla="*/ 684 h 698"/>
                  <a:gd name="T42" fmla="*/ 0 w 663"/>
                  <a:gd name="T43" fmla="*/ 693 h 698"/>
                  <a:gd name="T44" fmla="*/ 14 w 663"/>
                  <a:gd name="T45" fmla="*/ 698 h 698"/>
                  <a:gd name="T46" fmla="*/ 603 w 663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3" h="698">
                    <a:moveTo>
                      <a:pt x="603" y="698"/>
                    </a:moveTo>
                    <a:lnTo>
                      <a:pt x="663" y="539"/>
                    </a:lnTo>
                    <a:lnTo>
                      <a:pt x="651" y="539"/>
                    </a:lnTo>
                    <a:cubicBezTo>
                      <a:pt x="631" y="590"/>
                      <a:pt x="579" y="624"/>
                      <a:pt x="521" y="639"/>
                    </a:cubicBezTo>
                    <a:cubicBezTo>
                      <a:pt x="511" y="642"/>
                      <a:pt x="462" y="655"/>
                      <a:pt x="366" y="655"/>
                    </a:cubicBezTo>
                    <a:lnTo>
                      <a:pt x="66" y="655"/>
                    </a:lnTo>
                    <a:lnTo>
                      <a:pt x="319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0" y="342"/>
                    </a:cubicBezTo>
                    <a:lnTo>
                      <a:pt x="88" y="24"/>
                    </a:lnTo>
                    <a:lnTo>
                      <a:pt x="361" y="24"/>
                    </a:lnTo>
                    <a:cubicBezTo>
                      <a:pt x="428" y="24"/>
                      <a:pt x="473" y="31"/>
                      <a:pt x="478" y="32"/>
                    </a:cubicBezTo>
                    <a:cubicBezTo>
                      <a:pt x="505" y="36"/>
                      <a:pt x="548" y="44"/>
                      <a:pt x="588" y="69"/>
                    </a:cubicBezTo>
                    <a:cubicBezTo>
                      <a:pt x="600" y="77"/>
                      <a:pt x="634" y="100"/>
                      <a:pt x="651" y="140"/>
                    </a:cubicBezTo>
                    <a:lnTo>
                      <a:pt x="663" y="140"/>
                    </a:lnTo>
                    <a:lnTo>
                      <a:pt x="603" y="0"/>
                    </a:lnTo>
                    <a:lnTo>
                      <a:pt x="14" y="0"/>
                    </a:lnTo>
                    <a:cubicBezTo>
                      <a:pt x="2" y="0"/>
                      <a:pt x="2" y="1"/>
                      <a:pt x="0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3" y="381"/>
                    </a:lnTo>
                    <a:lnTo>
                      <a:pt x="5" y="684"/>
                    </a:lnTo>
                    <a:cubicBezTo>
                      <a:pt x="0" y="690"/>
                      <a:pt x="0" y="692"/>
                      <a:pt x="0" y="693"/>
                    </a:cubicBezTo>
                    <a:cubicBezTo>
                      <a:pt x="0" y="698"/>
                      <a:pt x="5" y="698"/>
                      <a:pt x="14" y="698"/>
                    </a:cubicBezTo>
                    <a:lnTo>
                      <a:pt x="603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9" name="Freeform 30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08476" y="6202363"/>
                <a:ext cx="107950" cy="84138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5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7"/>
                      <a:pt x="22" y="145"/>
                      <a:pt x="22" y="146"/>
                    </a:cubicBezTo>
                    <a:cubicBezTo>
                      <a:pt x="22" y="154"/>
                      <a:pt x="28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59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4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5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0" name="Freeform 310"/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38651" y="6213475"/>
                <a:ext cx="130175" cy="50800"/>
              </a:xfrm>
              <a:custGeom>
                <a:avLst/>
                <a:gdLst>
                  <a:gd name="T0" fmla="*/ 243 w 256"/>
                  <a:gd name="T1" fmla="*/ 17 h 94"/>
                  <a:gd name="T2" fmla="*/ 256 w 256"/>
                  <a:gd name="T3" fmla="*/ 8 h 94"/>
                  <a:gd name="T4" fmla="*/ 243 w 256"/>
                  <a:gd name="T5" fmla="*/ 0 h 94"/>
                  <a:gd name="T6" fmla="*/ 13 w 256"/>
                  <a:gd name="T7" fmla="*/ 0 h 94"/>
                  <a:gd name="T8" fmla="*/ 0 w 256"/>
                  <a:gd name="T9" fmla="*/ 8 h 94"/>
                  <a:gd name="T10" fmla="*/ 13 w 256"/>
                  <a:gd name="T11" fmla="*/ 17 h 94"/>
                  <a:gd name="T12" fmla="*/ 243 w 256"/>
                  <a:gd name="T13" fmla="*/ 17 h 94"/>
                  <a:gd name="T14" fmla="*/ 243 w 256"/>
                  <a:gd name="T15" fmla="*/ 94 h 94"/>
                  <a:gd name="T16" fmla="*/ 256 w 256"/>
                  <a:gd name="T17" fmla="*/ 85 h 94"/>
                  <a:gd name="T18" fmla="*/ 243 w 256"/>
                  <a:gd name="T19" fmla="*/ 76 h 94"/>
                  <a:gd name="T20" fmla="*/ 13 w 256"/>
                  <a:gd name="T21" fmla="*/ 76 h 94"/>
                  <a:gd name="T22" fmla="*/ 0 w 256"/>
                  <a:gd name="T23" fmla="*/ 85 h 94"/>
                  <a:gd name="T24" fmla="*/ 13 w 256"/>
                  <a:gd name="T25" fmla="*/ 94 h 94"/>
                  <a:gd name="T26" fmla="*/ 243 w 256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94">
                    <a:moveTo>
                      <a:pt x="243" y="17"/>
                    </a:moveTo>
                    <a:cubicBezTo>
                      <a:pt x="248" y="17"/>
                      <a:pt x="256" y="17"/>
                      <a:pt x="256" y="8"/>
                    </a:cubicBezTo>
                    <a:cubicBezTo>
                      <a:pt x="256" y="0"/>
                      <a:pt x="248" y="0"/>
                      <a:pt x="243" y="0"/>
                    </a:cubicBezTo>
                    <a:lnTo>
                      <a:pt x="13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3" y="17"/>
                    </a:cubicBezTo>
                    <a:lnTo>
                      <a:pt x="243" y="17"/>
                    </a:lnTo>
                    <a:close/>
                    <a:moveTo>
                      <a:pt x="243" y="94"/>
                    </a:moveTo>
                    <a:cubicBezTo>
                      <a:pt x="248" y="94"/>
                      <a:pt x="256" y="94"/>
                      <a:pt x="256" y="85"/>
                    </a:cubicBezTo>
                    <a:cubicBezTo>
                      <a:pt x="256" y="76"/>
                      <a:pt x="248" y="76"/>
                      <a:pt x="243" y="76"/>
                    </a:cubicBezTo>
                    <a:lnTo>
                      <a:pt x="13" y="76"/>
                    </a:lnTo>
                    <a:cubicBezTo>
                      <a:pt x="8" y="76"/>
                      <a:pt x="0" y="76"/>
                      <a:pt x="0" y="85"/>
                    </a:cubicBezTo>
                    <a:cubicBezTo>
                      <a:pt x="0" y="94"/>
                      <a:pt x="8" y="94"/>
                      <a:pt x="13" y="94"/>
                    </a:cubicBezTo>
                    <a:lnTo>
                      <a:pt x="243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1" name="Freeform 311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0576" y="6159500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9 w 127"/>
                  <a:gd name="T3" fmla="*/ 0 h 232"/>
                  <a:gd name="T4" fmla="*/ 0 w 127"/>
                  <a:gd name="T5" fmla="*/ 23 h 232"/>
                  <a:gd name="T6" fmla="*/ 0 w 127"/>
                  <a:gd name="T7" fmla="*/ 35 h 232"/>
                  <a:gd name="T8" fmla="*/ 51 w 127"/>
                  <a:gd name="T9" fmla="*/ 26 h 232"/>
                  <a:gd name="T10" fmla="*/ 51 w 127"/>
                  <a:gd name="T11" fmla="*/ 203 h 232"/>
                  <a:gd name="T12" fmla="*/ 16 w 127"/>
                  <a:gd name="T13" fmla="*/ 219 h 232"/>
                  <a:gd name="T14" fmla="*/ 3 w 127"/>
                  <a:gd name="T15" fmla="*/ 219 h 232"/>
                  <a:gd name="T16" fmla="*/ 3 w 127"/>
                  <a:gd name="T17" fmla="*/ 232 h 232"/>
                  <a:gd name="T18" fmla="*/ 65 w 127"/>
                  <a:gd name="T19" fmla="*/ 231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4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3"/>
                    </a:lnTo>
                    <a:cubicBezTo>
                      <a:pt x="51" y="215"/>
                      <a:pt x="51" y="219"/>
                      <a:pt x="16" y="219"/>
                    </a:cubicBezTo>
                    <a:lnTo>
                      <a:pt x="3" y="219"/>
                    </a:lnTo>
                    <a:lnTo>
                      <a:pt x="3" y="232"/>
                    </a:lnTo>
                    <a:cubicBezTo>
                      <a:pt x="9" y="232"/>
                      <a:pt x="52" y="231"/>
                      <a:pt x="65" y="231"/>
                    </a:cubicBezTo>
                    <a:cubicBezTo>
                      <a:pt x="76" y="231"/>
                      <a:pt x="120" y="232"/>
                      <a:pt x="127" y="232"/>
                    </a:cubicBezTo>
                    <a:lnTo>
                      <a:pt x="127" y="219"/>
                    </a:lnTo>
                    <a:lnTo>
                      <a:pt x="114" y="219"/>
                    </a:lnTo>
                    <a:cubicBezTo>
                      <a:pt x="79" y="219"/>
                      <a:pt x="79" y="215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2" name="Freeform 312"/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7101" y="5784850"/>
                <a:ext cx="180975" cy="184150"/>
              </a:xfrm>
              <a:custGeom>
                <a:avLst/>
                <a:gdLst>
                  <a:gd name="T0" fmla="*/ 59 w 356"/>
                  <a:gd name="T1" fmla="*/ 301 h 340"/>
                  <a:gd name="T2" fmla="*/ 13 w 356"/>
                  <a:gd name="T3" fmla="*/ 325 h 340"/>
                  <a:gd name="T4" fmla="*/ 0 w 356"/>
                  <a:gd name="T5" fmla="*/ 335 h 340"/>
                  <a:gd name="T6" fmla="*/ 13 w 356"/>
                  <a:gd name="T7" fmla="*/ 340 h 340"/>
                  <a:gd name="T8" fmla="*/ 191 w 356"/>
                  <a:gd name="T9" fmla="*/ 340 h 340"/>
                  <a:gd name="T10" fmla="*/ 329 w 356"/>
                  <a:gd name="T11" fmla="*/ 233 h 340"/>
                  <a:gd name="T12" fmla="*/ 252 w 356"/>
                  <a:gd name="T13" fmla="*/ 162 h 340"/>
                  <a:gd name="T14" fmla="*/ 356 w 356"/>
                  <a:gd name="T15" fmla="*/ 69 h 340"/>
                  <a:gd name="T16" fmla="*/ 263 w 356"/>
                  <a:gd name="T17" fmla="*/ 0 h 340"/>
                  <a:gd name="T18" fmla="*/ 95 w 356"/>
                  <a:gd name="T19" fmla="*/ 0 h 340"/>
                  <a:gd name="T20" fmla="*/ 81 w 356"/>
                  <a:gd name="T21" fmla="*/ 10 h 340"/>
                  <a:gd name="T22" fmla="*/ 95 w 356"/>
                  <a:gd name="T23" fmla="*/ 15 h 340"/>
                  <a:gd name="T24" fmla="*/ 114 w 356"/>
                  <a:gd name="T25" fmla="*/ 16 h 340"/>
                  <a:gd name="T26" fmla="*/ 127 w 356"/>
                  <a:gd name="T27" fmla="*/ 24 h 340"/>
                  <a:gd name="T28" fmla="*/ 125 w 356"/>
                  <a:gd name="T29" fmla="*/ 34 h 340"/>
                  <a:gd name="T30" fmla="*/ 59 w 356"/>
                  <a:gd name="T31" fmla="*/ 301 h 340"/>
                  <a:gd name="T32" fmla="*/ 134 w 356"/>
                  <a:gd name="T33" fmla="*/ 158 h 340"/>
                  <a:gd name="T34" fmla="*/ 165 w 356"/>
                  <a:gd name="T35" fmla="*/ 34 h 340"/>
                  <a:gd name="T36" fmla="*/ 192 w 356"/>
                  <a:gd name="T37" fmla="*/ 15 h 340"/>
                  <a:gd name="T38" fmla="*/ 256 w 356"/>
                  <a:gd name="T39" fmla="*/ 15 h 340"/>
                  <a:gd name="T40" fmla="*/ 310 w 356"/>
                  <a:gd name="T41" fmla="*/ 67 h 340"/>
                  <a:gd name="T42" fmla="*/ 207 w 356"/>
                  <a:gd name="T43" fmla="*/ 158 h 340"/>
                  <a:gd name="T44" fmla="*/ 134 w 356"/>
                  <a:gd name="T45" fmla="*/ 158 h 340"/>
                  <a:gd name="T46" fmla="*/ 111 w 356"/>
                  <a:gd name="T47" fmla="*/ 325 h 340"/>
                  <a:gd name="T48" fmla="*/ 100 w 356"/>
                  <a:gd name="T49" fmla="*/ 324 h 340"/>
                  <a:gd name="T50" fmla="*/ 94 w 356"/>
                  <a:gd name="T51" fmla="*/ 319 h 340"/>
                  <a:gd name="T52" fmla="*/ 96 w 356"/>
                  <a:gd name="T53" fmla="*/ 308 h 340"/>
                  <a:gd name="T54" fmla="*/ 131 w 356"/>
                  <a:gd name="T55" fmla="*/ 169 h 340"/>
                  <a:gd name="T56" fmla="*/ 225 w 356"/>
                  <a:gd name="T57" fmla="*/ 169 h 340"/>
                  <a:gd name="T58" fmla="*/ 282 w 356"/>
                  <a:gd name="T59" fmla="*/ 227 h 340"/>
                  <a:gd name="T60" fmla="*/ 179 w 356"/>
                  <a:gd name="T61" fmla="*/ 325 h 340"/>
                  <a:gd name="T62" fmla="*/ 111 w 356"/>
                  <a:gd name="T63" fmla="*/ 32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0">
                    <a:moveTo>
                      <a:pt x="59" y="301"/>
                    </a:move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191" y="340"/>
                    </a:lnTo>
                    <a:cubicBezTo>
                      <a:pt x="270" y="340"/>
                      <a:pt x="329" y="281"/>
                      <a:pt x="329" y="233"/>
                    </a:cubicBezTo>
                    <a:cubicBezTo>
                      <a:pt x="329" y="197"/>
                      <a:pt x="300" y="168"/>
                      <a:pt x="252" y="162"/>
                    </a:cubicBezTo>
                    <a:cubicBezTo>
                      <a:pt x="303" y="153"/>
                      <a:pt x="356" y="116"/>
                      <a:pt x="356" y="69"/>
                    </a:cubicBezTo>
                    <a:cubicBezTo>
                      <a:pt x="356" y="32"/>
                      <a:pt x="323" y="0"/>
                      <a:pt x="263" y="0"/>
                    </a:cubicBezTo>
                    <a:lnTo>
                      <a:pt x="95" y="0"/>
                    </a:lnTo>
                    <a:cubicBezTo>
                      <a:pt x="86" y="0"/>
                      <a:pt x="81" y="0"/>
                      <a:pt x="81" y="10"/>
                    </a:cubicBezTo>
                    <a:cubicBezTo>
                      <a:pt x="81" y="15"/>
                      <a:pt x="85" y="15"/>
                      <a:pt x="95" y="15"/>
                    </a:cubicBezTo>
                    <a:cubicBezTo>
                      <a:pt x="96" y="15"/>
                      <a:pt x="105" y="15"/>
                      <a:pt x="114" y="16"/>
                    </a:cubicBezTo>
                    <a:cubicBezTo>
                      <a:pt x="123" y="17"/>
                      <a:pt x="127" y="18"/>
                      <a:pt x="127" y="24"/>
                    </a:cubicBezTo>
                    <a:cubicBezTo>
                      <a:pt x="127" y="26"/>
                      <a:pt x="127" y="28"/>
                      <a:pt x="125" y="34"/>
                    </a:cubicBezTo>
                    <a:lnTo>
                      <a:pt x="59" y="301"/>
                    </a:lnTo>
                    <a:close/>
                    <a:moveTo>
                      <a:pt x="134" y="158"/>
                    </a:moveTo>
                    <a:lnTo>
                      <a:pt x="165" y="34"/>
                    </a:lnTo>
                    <a:cubicBezTo>
                      <a:pt x="169" y="17"/>
                      <a:pt x="170" y="15"/>
                      <a:pt x="192" y="15"/>
                    </a:cubicBezTo>
                    <a:lnTo>
                      <a:pt x="256" y="15"/>
                    </a:lnTo>
                    <a:cubicBezTo>
                      <a:pt x="300" y="15"/>
                      <a:pt x="310" y="45"/>
                      <a:pt x="310" y="67"/>
                    </a:cubicBezTo>
                    <a:cubicBezTo>
                      <a:pt x="310" y="110"/>
                      <a:pt x="268" y="158"/>
                      <a:pt x="207" y="158"/>
                    </a:cubicBezTo>
                    <a:lnTo>
                      <a:pt x="134" y="158"/>
                    </a:lnTo>
                    <a:close/>
                    <a:moveTo>
                      <a:pt x="111" y="325"/>
                    </a:moveTo>
                    <a:cubicBezTo>
                      <a:pt x="104" y="325"/>
                      <a:pt x="103" y="325"/>
                      <a:pt x="100" y="324"/>
                    </a:cubicBezTo>
                    <a:cubicBezTo>
                      <a:pt x="95" y="324"/>
                      <a:pt x="94" y="323"/>
                      <a:pt x="94" y="319"/>
                    </a:cubicBezTo>
                    <a:cubicBezTo>
                      <a:pt x="94" y="318"/>
                      <a:pt x="94" y="317"/>
                      <a:pt x="96" y="308"/>
                    </a:cubicBezTo>
                    <a:lnTo>
                      <a:pt x="131" y="169"/>
                    </a:lnTo>
                    <a:lnTo>
                      <a:pt x="225" y="169"/>
                    </a:lnTo>
                    <a:cubicBezTo>
                      <a:pt x="273" y="169"/>
                      <a:pt x="282" y="206"/>
                      <a:pt x="282" y="227"/>
                    </a:cubicBezTo>
                    <a:cubicBezTo>
                      <a:pt x="282" y="276"/>
                      <a:pt x="238" y="325"/>
                      <a:pt x="179" y="325"/>
                    </a:cubicBezTo>
                    <a:lnTo>
                      <a:pt x="111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3" name="Freeform 313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92760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9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100 h 157"/>
                  <a:gd name="T30" fmla="*/ 201 w 213"/>
                  <a:gd name="T31" fmla="*/ 105 h 157"/>
                  <a:gd name="T32" fmla="*/ 164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4 w 213"/>
                  <a:gd name="T53" fmla="*/ 48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6" y="153"/>
                      <a:pt x="48" y="150"/>
                    </a:cubicBezTo>
                    <a:cubicBezTo>
                      <a:pt x="50" y="147"/>
                      <a:pt x="53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2" y="28"/>
                      <a:pt x="109" y="10"/>
                      <a:pt x="135" y="10"/>
                    </a:cubicBezTo>
                    <a:cubicBezTo>
                      <a:pt x="155" y="10"/>
                      <a:pt x="156" y="28"/>
                      <a:pt x="156" y="34"/>
                    </a:cubicBezTo>
                    <a:cubicBezTo>
                      <a:pt x="156" y="55"/>
                      <a:pt x="141" y="94"/>
                      <a:pt x="135" y="109"/>
                    </a:cubicBezTo>
                    <a:cubicBezTo>
                      <a:pt x="131" y="118"/>
                      <a:pt x="130" y="122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100"/>
                      <a:pt x="209" y="100"/>
                      <a:pt x="208" y="100"/>
                    </a:cubicBezTo>
                    <a:cubicBezTo>
                      <a:pt x="203" y="100"/>
                      <a:pt x="202" y="102"/>
                      <a:pt x="201" y="105"/>
                    </a:cubicBezTo>
                    <a:cubicBezTo>
                      <a:pt x="193" y="133"/>
                      <a:pt x="178" y="148"/>
                      <a:pt x="164" y="148"/>
                    </a:cubicBezTo>
                    <a:cubicBezTo>
                      <a:pt x="157" y="148"/>
                      <a:pt x="155" y="143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7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6" y="0"/>
                    </a:cubicBezTo>
                    <a:cubicBezTo>
                      <a:pt x="107" y="0"/>
                      <a:pt x="88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2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8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8"/>
                      <a:pt x="51" y="27"/>
                    </a:cubicBezTo>
                    <a:cubicBezTo>
                      <a:pt x="51" y="34"/>
                      <a:pt x="47" y="47"/>
                      <a:pt x="45" y="56"/>
                    </a:cubicBezTo>
                    <a:cubicBezTo>
                      <a:pt x="43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4" name="Freeform 314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083176" y="5765800"/>
                <a:ext cx="58738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5" name="Freeform 315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164138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7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8 h 226"/>
                  <a:gd name="T34" fmla="*/ 46 w 248"/>
                  <a:gd name="T35" fmla="*/ 181 h 226"/>
                  <a:gd name="T36" fmla="*/ 28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3" y="32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6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6" y="82"/>
                      <a:pt x="27" y="81"/>
                      <a:pt x="28" y="76"/>
                    </a:cubicBezTo>
                    <a:cubicBezTo>
                      <a:pt x="45" y="23"/>
                      <a:pt x="78" y="11"/>
                      <a:pt x="95" y="11"/>
                    </a:cubicBezTo>
                    <a:cubicBezTo>
                      <a:pt x="104" y="11"/>
                      <a:pt x="122" y="15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8"/>
                    </a:cubicBezTo>
                    <a:cubicBezTo>
                      <a:pt x="35" y="206"/>
                      <a:pt x="46" y="195"/>
                      <a:pt x="46" y="181"/>
                    </a:cubicBezTo>
                    <a:cubicBezTo>
                      <a:pt x="46" y="168"/>
                      <a:pt x="35" y="164"/>
                      <a:pt x="28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5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6" name="Freeform 316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324476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7" name="Freeform 317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422901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6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2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6" y="5"/>
                    </a:cubicBezTo>
                    <a:cubicBezTo>
                      <a:pt x="211" y="5"/>
                      <a:pt x="203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2" y="193"/>
                      <a:pt x="72" y="174"/>
                    </a:cubicBezTo>
                    <a:cubicBezTo>
                      <a:pt x="72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6"/>
                    </a:cubicBezTo>
                    <a:cubicBezTo>
                      <a:pt x="40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8" name="Freeform 318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564188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9" name="Freeform 319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656263" y="5849938"/>
                <a:ext cx="103188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2 h 226"/>
                  <a:gd name="T4" fmla="*/ 39 w 203"/>
                  <a:gd name="T5" fmla="*/ 226 h 226"/>
                  <a:gd name="T6" fmla="*/ 58 w 203"/>
                  <a:gd name="T7" fmla="*/ 212 h 226"/>
                  <a:gd name="T8" fmla="*/ 78 w 203"/>
                  <a:gd name="T9" fmla="*/ 133 h 226"/>
                  <a:gd name="T10" fmla="*/ 94 w 203"/>
                  <a:gd name="T11" fmla="*/ 68 h 226"/>
                  <a:gd name="T12" fmla="*/ 122 w 203"/>
                  <a:gd name="T13" fmla="*/ 27 h 226"/>
                  <a:gd name="T14" fmla="*/ 162 w 203"/>
                  <a:gd name="T15" fmla="*/ 11 h 226"/>
                  <a:gd name="T16" fmla="*/ 182 w 203"/>
                  <a:gd name="T17" fmla="*/ 17 h 226"/>
                  <a:gd name="T18" fmla="*/ 157 w 203"/>
                  <a:gd name="T19" fmla="*/ 44 h 226"/>
                  <a:gd name="T20" fmla="*/ 176 w 203"/>
                  <a:gd name="T21" fmla="*/ 62 h 226"/>
                  <a:gd name="T22" fmla="*/ 203 w 203"/>
                  <a:gd name="T23" fmla="*/ 32 h 226"/>
                  <a:gd name="T24" fmla="*/ 162 w 203"/>
                  <a:gd name="T25" fmla="*/ 0 h 226"/>
                  <a:gd name="T26" fmla="*/ 98 w 203"/>
                  <a:gd name="T27" fmla="*/ 38 h 226"/>
                  <a:gd name="T28" fmla="*/ 52 w 203"/>
                  <a:gd name="T29" fmla="*/ 0 h 226"/>
                  <a:gd name="T30" fmla="*/ 15 w 203"/>
                  <a:gd name="T31" fmla="*/ 28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8"/>
                      <a:pt x="25" y="210"/>
                      <a:pt x="25" y="212"/>
                    </a:cubicBezTo>
                    <a:cubicBezTo>
                      <a:pt x="25" y="221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8" y="212"/>
                    </a:cubicBezTo>
                    <a:cubicBezTo>
                      <a:pt x="59" y="210"/>
                      <a:pt x="76" y="142"/>
                      <a:pt x="78" y="133"/>
                    </a:cubicBezTo>
                    <a:cubicBezTo>
                      <a:pt x="82" y="117"/>
                      <a:pt x="91" y="82"/>
                      <a:pt x="94" y="68"/>
                    </a:cubicBezTo>
                    <a:cubicBezTo>
                      <a:pt x="96" y="62"/>
                      <a:pt x="110" y="38"/>
                      <a:pt x="122" y="27"/>
                    </a:cubicBezTo>
                    <a:cubicBezTo>
                      <a:pt x="126" y="24"/>
                      <a:pt x="140" y="11"/>
                      <a:pt x="162" y="11"/>
                    </a:cubicBezTo>
                    <a:cubicBezTo>
                      <a:pt x="175" y="11"/>
                      <a:pt x="182" y="17"/>
                      <a:pt x="182" y="17"/>
                    </a:cubicBezTo>
                    <a:cubicBezTo>
                      <a:pt x="168" y="19"/>
                      <a:pt x="157" y="31"/>
                      <a:pt x="157" y="44"/>
                    </a:cubicBezTo>
                    <a:cubicBezTo>
                      <a:pt x="157" y="52"/>
                      <a:pt x="162" y="62"/>
                      <a:pt x="176" y="62"/>
                    </a:cubicBezTo>
                    <a:cubicBezTo>
                      <a:pt x="189" y="62"/>
                      <a:pt x="203" y="50"/>
                      <a:pt x="203" y="32"/>
                    </a:cubicBezTo>
                    <a:cubicBezTo>
                      <a:pt x="203" y="15"/>
                      <a:pt x="187" y="0"/>
                      <a:pt x="162" y="0"/>
                    </a:cubicBezTo>
                    <a:cubicBezTo>
                      <a:pt x="129" y="0"/>
                      <a:pt x="107" y="24"/>
                      <a:pt x="98" y="38"/>
                    </a:cubicBezTo>
                    <a:cubicBezTo>
                      <a:pt x="94" y="16"/>
                      <a:pt x="76" y="0"/>
                      <a:pt x="52" y="0"/>
                    </a:cubicBezTo>
                    <a:cubicBezTo>
                      <a:pt x="29" y="0"/>
                      <a:pt x="20" y="19"/>
                      <a:pt x="15" y="28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5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0" name="Freeform 320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77215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4"/>
                      <a:pt x="29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1" name="Freeform 321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27726" y="5765800"/>
                <a:ext cx="58738" cy="271463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1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1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2"/>
                      <a:pt x="115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3" y="499"/>
                      <a:pt x="115" y="497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Freeform 322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015038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6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0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Freeform 323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142038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Freeform 324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40463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1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7 w 153"/>
                  <a:gd name="T25" fmla="*/ 113 h 318"/>
                  <a:gd name="T26" fmla="*/ 20 w 153"/>
                  <a:gd name="T27" fmla="*/ 272 h 318"/>
                  <a:gd name="T28" fmla="*/ 65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6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5" y="1"/>
                      <a:pt x="81" y="18"/>
                    </a:cubicBezTo>
                    <a:lnTo>
                      <a:pt x="61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7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5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3" y="307"/>
                      <a:pt x="66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Freeform 325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40476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Freeform 326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54776" y="5765800"/>
                <a:ext cx="11113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Freeform 327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07163" y="5732463"/>
                <a:ext cx="77788" cy="125413"/>
              </a:xfrm>
              <a:custGeom>
                <a:avLst/>
                <a:gdLst>
                  <a:gd name="T0" fmla="*/ 154 w 154"/>
                  <a:gd name="T1" fmla="*/ 168 h 232"/>
                  <a:gd name="T2" fmla="*/ 142 w 154"/>
                  <a:gd name="T3" fmla="*/ 168 h 232"/>
                  <a:gd name="T4" fmla="*/ 133 w 154"/>
                  <a:gd name="T5" fmla="*/ 200 h 232"/>
                  <a:gd name="T6" fmla="*/ 99 w 154"/>
                  <a:gd name="T7" fmla="*/ 202 h 232"/>
                  <a:gd name="T8" fmla="*/ 35 w 154"/>
                  <a:gd name="T9" fmla="*/ 202 h 232"/>
                  <a:gd name="T10" fmla="*/ 104 w 154"/>
                  <a:gd name="T11" fmla="*/ 143 h 232"/>
                  <a:gd name="T12" fmla="*/ 154 w 154"/>
                  <a:gd name="T13" fmla="*/ 68 h 232"/>
                  <a:gd name="T14" fmla="*/ 73 w 154"/>
                  <a:gd name="T15" fmla="*/ 0 h 232"/>
                  <a:gd name="T16" fmla="*/ 0 w 154"/>
                  <a:gd name="T17" fmla="*/ 62 h 232"/>
                  <a:gd name="T18" fmla="*/ 19 w 154"/>
                  <a:gd name="T19" fmla="*/ 82 h 232"/>
                  <a:gd name="T20" fmla="*/ 37 w 154"/>
                  <a:gd name="T21" fmla="*/ 64 h 232"/>
                  <a:gd name="T22" fmla="*/ 16 w 154"/>
                  <a:gd name="T23" fmla="*/ 45 h 232"/>
                  <a:gd name="T24" fmla="*/ 67 w 154"/>
                  <a:gd name="T25" fmla="*/ 13 h 232"/>
                  <a:gd name="T26" fmla="*/ 120 w 154"/>
                  <a:gd name="T27" fmla="*/ 68 h 232"/>
                  <a:gd name="T28" fmla="*/ 88 w 154"/>
                  <a:gd name="T29" fmla="*/ 135 h 232"/>
                  <a:gd name="T30" fmla="*/ 4 w 154"/>
                  <a:gd name="T31" fmla="*/ 218 h 232"/>
                  <a:gd name="T32" fmla="*/ 0 w 154"/>
                  <a:gd name="T33" fmla="*/ 232 h 232"/>
                  <a:gd name="T34" fmla="*/ 144 w 154"/>
                  <a:gd name="T35" fmla="*/ 232 h 232"/>
                  <a:gd name="T36" fmla="*/ 154 w 154"/>
                  <a:gd name="T37" fmla="*/ 16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232">
                    <a:moveTo>
                      <a:pt x="154" y="168"/>
                    </a:moveTo>
                    <a:lnTo>
                      <a:pt x="142" y="168"/>
                    </a:lnTo>
                    <a:cubicBezTo>
                      <a:pt x="141" y="176"/>
                      <a:pt x="138" y="196"/>
                      <a:pt x="133" y="200"/>
                    </a:cubicBezTo>
                    <a:cubicBezTo>
                      <a:pt x="130" y="202"/>
                      <a:pt x="104" y="202"/>
                      <a:pt x="99" y="202"/>
                    </a:cubicBezTo>
                    <a:lnTo>
                      <a:pt x="35" y="202"/>
                    </a:lnTo>
                    <a:cubicBezTo>
                      <a:pt x="71" y="169"/>
                      <a:pt x="83" y="160"/>
                      <a:pt x="104" y="143"/>
                    </a:cubicBezTo>
                    <a:cubicBezTo>
                      <a:pt x="130" y="123"/>
                      <a:pt x="154" y="101"/>
                      <a:pt x="154" y="68"/>
                    </a:cubicBezTo>
                    <a:cubicBezTo>
                      <a:pt x="154" y="26"/>
                      <a:pt x="117" y="0"/>
                      <a:pt x="73" y="0"/>
                    </a:cubicBezTo>
                    <a:cubicBezTo>
                      <a:pt x="29" y="0"/>
                      <a:pt x="0" y="30"/>
                      <a:pt x="0" y="62"/>
                    </a:cubicBezTo>
                    <a:cubicBezTo>
                      <a:pt x="0" y="80"/>
                      <a:pt x="15" y="82"/>
                      <a:pt x="19" y="82"/>
                    </a:cubicBezTo>
                    <a:cubicBezTo>
                      <a:pt x="27" y="82"/>
                      <a:pt x="37" y="76"/>
                      <a:pt x="37" y="64"/>
                    </a:cubicBezTo>
                    <a:cubicBezTo>
                      <a:pt x="37" y="57"/>
                      <a:pt x="35" y="45"/>
                      <a:pt x="16" y="45"/>
                    </a:cubicBezTo>
                    <a:cubicBezTo>
                      <a:pt x="27" y="20"/>
                      <a:pt x="51" y="13"/>
                      <a:pt x="67" y="13"/>
                    </a:cubicBezTo>
                    <a:cubicBezTo>
                      <a:pt x="102" y="13"/>
                      <a:pt x="120" y="40"/>
                      <a:pt x="120" y="68"/>
                    </a:cubicBezTo>
                    <a:cubicBezTo>
                      <a:pt x="120" y="98"/>
                      <a:pt x="99" y="122"/>
                      <a:pt x="88" y="135"/>
                    </a:cubicBezTo>
                    <a:lnTo>
                      <a:pt x="4" y="218"/>
                    </a:lnTo>
                    <a:cubicBezTo>
                      <a:pt x="0" y="221"/>
                      <a:pt x="0" y="222"/>
                      <a:pt x="0" y="232"/>
                    </a:cubicBezTo>
                    <a:lnTo>
                      <a:pt x="144" y="232"/>
                    </a:lnTo>
                    <a:lnTo>
                      <a:pt x="154" y="16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10" name="テキスト ボックス 109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121573" y="3603465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308304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13" name="グループ化 11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00011" y="4058567"/>
            <a:ext cx="923926" cy="300038"/>
            <a:chOff x="2541586" y="2540000"/>
            <a:chExt cx="923926" cy="300038"/>
          </a:xfrm>
        </p:grpSpPr>
        <p:sp>
          <p:nvSpPr>
            <p:cNvPr id="114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1" name="グループ化 120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22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/>
              <p:cNvSpPr txBox="1"/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テキスト ボックス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blipFill rotWithShape="1">
                <a:blip r:embed="rId95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/>
          <p:cNvSpPr/>
          <p:nvPr/>
        </p:nvSpPr>
        <p:spPr>
          <a:xfrm>
            <a:off x="4044715" y="2031231"/>
            <a:ext cx="2440422" cy="2313086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4365104"/>
            <a:ext cx="78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fix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3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261" grpId="0"/>
      <p:bldP spid="21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Optimization problem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83968" y="2175142"/>
            <a:ext cx="1878461" cy="1400631"/>
            <a:chOff x="118398" y="1084987"/>
            <a:chExt cx="1552447" cy="1157546"/>
          </a:xfrm>
        </p:grpSpPr>
        <p:pic>
          <p:nvPicPr>
            <p:cNvPr id="9" name="図 49 1 1"/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98" y="1084987"/>
              <a:ext cx="752366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43 1 1"/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51" y="1258057"/>
              <a:ext cx="739485" cy="5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41 1 1"/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80" y="1428872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40 1 1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12" y="1638583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19168" cy="21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3563888" y="2298374"/>
            <a:ext cx="399190" cy="4150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164288" y="2204864"/>
            <a:ext cx="1742150" cy="1345555"/>
            <a:chOff x="62988" y="2774206"/>
            <a:chExt cx="1742150" cy="1345555"/>
          </a:xfrm>
        </p:grpSpPr>
        <p:pic>
          <p:nvPicPr>
            <p:cNvPr id="1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0" name="下カーブ矢印 259"/>
          <p:cNvSpPr/>
          <p:nvPr/>
        </p:nvSpPr>
        <p:spPr>
          <a:xfrm rot="10800000">
            <a:off x="5162032" y="4365103"/>
            <a:ext cx="2434304" cy="64807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703" name="グループ化 702"/>
          <p:cNvGrpSpPr/>
          <p:nvPr/>
        </p:nvGrpSpPr>
        <p:grpSpPr>
          <a:xfrm>
            <a:off x="2128937" y="5733256"/>
            <a:ext cx="5035351" cy="864096"/>
            <a:chOff x="2056929" y="5661248"/>
            <a:chExt cx="5035351" cy="864096"/>
          </a:xfrm>
        </p:grpSpPr>
        <p:sp>
          <p:nvSpPr>
            <p:cNvPr id="702" name="正方形/長方形 701"/>
            <p:cNvSpPr/>
            <p:nvPr/>
          </p:nvSpPr>
          <p:spPr>
            <a:xfrm>
              <a:off x="2056929" y="5661248"/>
              <a:ext cx="503535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52" name="グループ化 651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2123728" y="5777664"/>
              <a:ext cx="4889763" cy="675672"/>
              <a:chOff x="668338" y="5502275"/>
              <a:chExt cx="5916613" cy="817563"/>
            </a:xfrm>
          </p:grpSpPr>
          <p:sp>
            <p:nvSpPr>
              <p:cNvPr id="589" name="Freeform 266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30276" y="5848350"/>
                <a:ext cx="114300" cy="123825"/>
              </a:xfrm>
              <a:custGeom>
                <a:avLst/>
                <a:gdLst>
                  <a:gd name="T0" fmla="*/ 145 w 225"/>
                  <a:gd name="T1" fmla="*/ 185 h 229"/>
                  <a:gd name="T2" fmla="*/ 184 w 225"/>
                  <a:gd name="T3" fmla="*/ 226 h 229"/>
                  <a:gd name="T4" fmla="*/ 225 w 225"/>
                  <a:gd name="T5" fmla="*/ 179 h 229"/>
                  <a:gd name="T6" fmla="*/ 225 w 225"/>
                  <a:gd name="T7" fmla="*/ 151 h 229"/>
                  <a:gd name="T8" fmla="*/ 213 w 225"/>
                  <a:gd name="T9" fmla="*/ 151 h 229"/>
                  <a:gd name="T10" fmla="*/ 213 w 225"/>
                  <a:gd name="T11" fmla="*/ 179 h 229"/>
                  <a:gd name="T12" fmla="*/ 195 w 225"/>
                  <a:gd name="T13" fmla="*/ 211 h 229"/>
                  <a:gd name="T14" fmla="*/ 176 w 225"/>
                  <a:gd name="T15" fmla="*/ 186 h 229"/>
                  <a:gd name="T16" fmla="*/ 176 w 225"/>
                  <a:gd name="T17" fmla="*/ 86 h 229"/>
                  <a:gd name="T18" fmla="*/ 158 w 225"/>
                  <a:gd name="T19" fmla="*/ 27 h 229"/>
                  <a:gd name="T20" fmla="*/ 90 w 225"/>
                  <a:gd name="T21" fmla="*/ 0 h 229"/>
                  <a:gd name="T22" fmla="*/ 15 w 225"/>
                  <a:gd name="T23" fmla="*/ 56 h 229"/>
                  <a:gd name="T24" fmla="*/ 38 w 225"/>
                  <a:gd name="T25" fmla="*/ 80 h 229"/>
                  <a:gd name="T26" fmla="*/ 61 w 225"/>
                  <a:gd name="T27" fmla="*/ 57 h 229"/>
                  <a:gd name="T28" fmla="*/ 35 w 225"/>
                  <a:gd name="T29" fmla="*/ 34 h 229"/>
                  <a:gd name="T30" fmla="*/ 89 w 225"/>
                  <a:gd name="T31" fmla="*/ 11 h 229"/>
                  <a:gd name="T32" fmla="*/ 142 w 225"/>
                  <a:gd name="T33" fmla="*/ 75 h 229"/>
                  <a:gd name="T34" fmla="*/ 142 w 225"/>
                  <a:gd name="T35" fmla="*/ 93 h 229"/>
                  <a:gd name="T36" fmla="*/ 50 w 225"/>
                  <a:gd name="T37" fmla="*/ 111 h 229"/>
                  <a:gd name="T38" fmla="*/ 0 w 225"/>
                  <a:gd name="T39" fmla="*/ 176 h 229"/>
                  <a:gd name="T40" fmla="*/ 80 w 225"/>
                  <a:gd name="T41" fmla="*/ 229 h 229"/>
                  <a:gd name="T42" fmla="*/ 145 w 225"/>
                  <a:gd name="T43" fmla="*/ 185 h 229"/>
                  <a:gd name="T44" fmla="*/ 142 w 225"/>
                  <a:gd name="T45" fmla="*/ 104 h 229"/>
                  <a:gd name="T46" fmla="*/ 142 w 225"/>
                  <a:gd name="T47" fmla="*/ 153 h 229"/>
                  <a:gd name="T48" fmla="*/ 84 w 225"/>
                  <a:gd name="T49" fmla="*/ 218 h 229"/>
                  <a:gd name="T50" fmla="*/ 39 w 225"/>
                  <a:gd name="T51" fmla="*/ 175 h 229"/>
                  <a:gd name="T52" fmla="*/ 142 w 225"/>
                  <a:gd name="T53" fmla="*/ 10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29">
                    <a:moveTo>
                      <a:pt x="145" y="185"/>
                    </a:moveTo>
                    <a:cubicBezTo>
                      <a:pt x="147" y="205"/>
                      <a:pt x="161" y="226"/>
                      <a:pt x="184" y="226"/>
                    </a:cubicBezTo>
                    <a:cubicBezTo>
                      <a:pt x="195" y="226"/>
                      <a:pt x="225" y="219"/>
                      <a:pt x="225" y="179"/>
                    </a:cubicBezTo>
                    <a:lnTo>
                      <a:pt x="225" y="151"/>
                    </a:lnTo>
                    <a:lnTo>
                      <a:pt x="213" y="151"/>
                    </a:lnTo>
                    <a:lnTo>
                      <a:pt x="213" y="179"/>
                    </a:lnTo>
                    <a:cubicBezTo>
                      <a:pt x="213" y="208"/>
                      <a:pt x="200" y="211"/>
                      <a:pt x="195" y="211"/>
                    </a:cubicBezTo>
                    <a:cubicBezTo>
                      <a:pt x="178" y="211"/>
                      <a:pt x="176" y="188"/>
                      <a:pt x="176" y="186"/>
                    </a:cubicBezTo>
                    <a:lnTo>
                      <a:pt x="176" y="86"/>
                    </a:lnTo>
                    <a:cubicBezTo>
                      <a:pt x="176" y="65"/>
                      <a:pt x="176" y="46"/>
                      <a:pt x="158" y="27"/>
                    </a:cubicBezTo>
                    <a:cubicBezTo>
                      <a:pt x="139" y="8"/>
                      <a:pt x="114" y="0"/>
                      <a:pt x="90" y="0"/>
                    </a:cubicBezTo>
                    <a:cubicBezTo>
                      <a:pt x="49" y="0"/>
                      <a:pt x="15" y="23"/>
                      <a:pt x="15" y="56"/>
                    </a:cubicBezTo>
                    <a:cubicBezTo>
                      <a:pt x="15" y="71"/>
                      <a:pt x="25" y="80"/>
                      <a:pt x="38" y="80"/>
                    </a:cubicBezTo>
                    <a:cubicBezTo>
                      <a:pt x="52" y="80"/>
                      <a:pt x="61" y="70"/>
                      <a:pt x="61" y="57"/>
                    </a:cubicBezTo>
                    <a:cubicBezTo>
                      <a:pt x="61" y="51"/>
                      <a:pt x="58" y="34"/>
                      <a:pt x="35" y="34"/>
                    </a:cubicBezTo>
                    <a:cubicBezTo>
                      <a:pt x="49" y="16"/>
                      <a:pt x="73" y="11"/>
                      <a:pt x="89" y="11"/>
                    </a:cubicBezTo>
                    <a:cubicBezTo>
                      <a:pt x="113" y="11"/>
                      <a:pt x="142" y="30"/>
                      <a:pt x="142" y="75"/>
                    </a:cubicBezTo>
                    <a:lnTo>
                      <a:pt x="142" y="93"/>
                    </a:lnTo>
                    <a:cubicBezTo>
                      <a:pt x="116" y="95"/>
                      <a:pt x="82" y="96"/>
                      <a:pt x="50" y="111"/>
                    </a:cubicBezTo>
                    <a:cubicBezTo>
                      <a:pt x="13" y="128"/>
                      <a:pt x="0" y="154"/>
                      <a:pt x="0" y="176"/>
                    </a:cubicBezTo>
                    <a:cubicBezTo>
                      <a:pt x="0" y="216"/>
                      <a:pt x="49" y="229"/>
                      <a:pt x="80" y="229"/>
                    </a:cubicBezTo>
                    <a:cubicBezTo>
                      <a:pt x="113" y="229"/>
                      <a:pt x="136" y="209"/>
                      <a:pt x="145" y="185"/>
                    </a:cubicBezTo>
                    <a:close/>
                    <a:moveTo>
                      <a:pt x="142" y="104"/>
                    </a:moveTo>
                    <a:lnTo>
                      <a:pt x="142" y="153"/>
                    </a:lnTo>
                    <a:cubicBezTo>
                      <a:pt x="142" y="201"/>
                      <a:pt x="106" y="218"/>
                      <a:pt x="84" y="218"/>
                    </a:cubicBezTo>
                    <a:cubicBezTo>
                      <a:pt x="59" y="218"/>
                      <a:pt x="39" y="200"/>
                      <a:pt x="39" y="175"/>
                    </a:cubicBezTo>
                    <a:cubicBezTo>
                      <a:pt x="39" y="148"/>
                      <a:pt x="60" y="107"/>
                      <a:pt x="142" y="10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0" name="Freeform 26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54101" y="5849938"/>
                <a:ext cx="85725" cy="119063"/>
              </a:xfrm>
              <a:custGeom>
                <a:avLst/>
                <a:gdLst>
                  <a:gd name="T0" fmla="*/ 70 w 168"/>
                  <a:gd name="T1" fmla="*/ 55 h 220"/>
                  <a:gd name="T2" fmla="*/ 70 w 168"/>
                  <a:gd name="T3" fmla="*/ 0 h 220"/>
                  <a:gd name="T4" fmla="*/ 0 w 168"/>
                  <a:gd name="T5" fmla="*/ 5 h 220"/>
                  <a:gd name="T6" fmla="*/ 0 w 168"/>
                  <a:gd name="T7" fmla="*/ 21 h 220"/>
                  <a:gd name="T8" fmla="*/ 39 w 168"/>
                  <a:gd name="T9" fmla="*/ 49 h 220"/>
                  <a:gd name="T10" fmla="*/ 39 w 168"/>
                  <a:gd name="T11" fmla="*/ 182 h 220"/>
                  <a:gd name="T12" fmla="*/ 0 w 168"/>
                  <a:gd name="T13" fmla="*/ 205 h 220"/>
                  <a:gd name="T14" fmla="*/ 0 w 168"/>
                  <a:gd name="T15" fmla="*/ 220 h 220"/>
                  <a:gd name="T16" fmla="*/ 57 w 168"/>
                  <a:gd name="T17" fmla="*/ 219 h 220"/>
                  <a:gd name="T18" fmla="*/ 121 w 168"/>
                  <a:gd name="T19" fmla="*/ 220 h 220"/>
                  <a:gd name="T20" fmla="*/ 121 w 168"/>
                  <a:gd name="T21" fmla="*/ 205 h 220"/>
                  <a:gd name="T22" fmla="*/ 110 w 168"/>
                  <a:gd name="T23" fmla="*/ 205 h 220"/>
                  <a:gd name="T24" fmla="*/ 72 w 168"/>
                  <a:gd name="T25" fmla="*/ 181 h 220"/>
                  <a:gd name="T26" fmla="*/ 72 w 168"/>
                  <a:gd name="T27" fmla="*/ 105 h 220"/>
                  <a:gd name="T28" fmla="*/ 131 w 168"/>
                  <a:gd name="T29" fmla="*/ 11 h 220"/>
                  <a:gd name="T30" fmla="*/ 137 w 168"/>
                  <a:gd name="T31" fmla="*/ 11 h 220"/>
                  <a:gd name="T32" fmla="*/ 125 w 168"/>
                  <a:gd name="T33" fmla="*/ 31 h 220"/>
                  <a:gd name="T34" fmla="*/ 146 w 168"/>
                  <a:gd name="T35" fmla="*/ 52 h 220"/>
                  <a:gd name="T36" fmla="*/ 168 w 168"/>
                  <a:gd name="T37" fmla="*/ 30 h 220"/>
                  <a:gd name="T38" fmla="*/ 131 w 168"/>
                  <a:gd name="T39" fmla="*/ 0 h 220"/>
                  <a:gd name="T40" fmla="*/ 70 w 168"/>
                  <a:gd name="T41" fmla="*/ 5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220">
                    <a:moveTo>
                      <a:pt x="70" y="55"/>
                    </a:move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20" y="220"/>
                      <a:pt x="43" y="219"/>
                      <a:pt x="57" y="219"/>
                    </a:cubicBezTo>
                    <a:cubicBezTo>
                      <a:pt x="77" y="219"/>
                      <a:pt x="101" y="219"/>
                      <a:pt x="121" y="220"/>
                    </a:cubicBezTo>
                    <a:lnTo>
                      <a:pt x="121" y="205"/>
                    </a:lnTo>
                    <a:lnTo>
                      <a:pt x="110" y="205"/>
                    </a:lnTo>
                    <a:cubicBezTo>
                      <a:pt x="73" y="205"/>
                      <a:pt x="72" y="199"/>
                      <a:pt x="72" y="181"/>
                    </a:cubicBezTo>
                    <a:lnTo>
                      <a:pt x="72" y="105"/>
                    </a:lnTo>
                    <a:cubicBezTo>
                      <a:pt x="72" y="55"/>
                      <a:pt x="93" y="11"/>
                      <a:pt x="131" y="11"/>
                    </a:cubicBezTo>
                    <a:cubicBezTo>
                      <a:pt x="135" y="11"/>
                      <a:pt x="136" y="11"/>
                      <a:pt x="137" y="11"/>
                    </a:cubicBezTo>
                    <a:cubicBezTo>
                      <a:pt x="135" y="12"/>
                      <a:pt x="125" y="18"/>
                      <a:pt x="125" y="31"/>
                    </a:cubicBezTo>
                    <a:cubicBezTo>
                      <a:pt x="125" y="45"/>
                      <a:pt x="136" y="52"/>
                      <a:pt x="146" y="52"/>
                    </a:cubicBezTo>
                    <a:cubicBezTo>
                      <a:pt x="155" y="52"/>
                      <a:pt x="168" y="46"/>
                      <a:pt x="168" y="30"/>
                    </a:cubicBezTo>
                    <a:cubicBezTo>
                      <a:pt x="168" y="14"/>
                      <a:pt x="152" y="0"/>
                      <a:pt x="131" y="0"/>
                    </a:cubicBezTo>
                    <a:cubicBezTo>
                      <a:pt x="95" y="0"/>
                      <a:pt x="77" y="33"/>
                      <a:pt x="70" y="5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1" name="Freeform 268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54113" y="5846763"/>
                <a:ext cx="115888" cy="179388"/>
              </a:xfrm>
              <a:custGeom>
                <a:avLst/>
                <a:gdLst>
                  <a:gd name="T0" fmla="*/ 96 w 227"/>
                  <a:gd name="T1" fmla="*/ 141 h 329"/>
                  <a:gd name="T2" fmla="*/ 53 w 227"/>
                  <a:gd name="T3" fmla="*/ 79 h 329"/>
                  <a:gd name="T4" fmla="*/ 61 w 227"/>
                  <a:gd name="T5" fmla="*/ 37 h 329"/>
                  <a:gd name="T6" fmla="*/ 96 w 227"/>
                  <a:gd name="T7" fmla="*/ 17 h 329"/>
                  <a:gd name="T8" fmla="*/ 140 w 227"/>
                  <a:gd name="T9" fmla="*/ 79 h 329"/>
                  <a:gd name="T10" fmla="*/ 132 w 227"/>
                  <a:gd name="T11" fmla="*/ 121 h 329"/>
                  <a:gd name="T12" fmla="*/ 96 w 227"/>
                  <a:gd name="T13" fmla="*/ 141 h 329"/>
                  <a:gd name="T14" fmla="*/ 38 w 227"/>
                  <a:gd name="T15" fmla="*/ 160 h 329"/>
                  <a:gd name="T16" fmla="*/ 47 w 227"/>
                  <a:gd name="T17" fmla="*/ 137 h 329"/>
                  <a:gd name="T18" fmla="*/ 96 w 227"/>
                  <a:gd name="T19" fmla="*/ 152 h 329"/>
                  <a:gd name="T20" fmla="*/ 177 w 227"/>
                  <a:gd name="T21" fmla="*/ 79 h 329"/>
                  <a:gd name="T22" fmla="*/ 157 w 227"/>
                  <a:gd name="T23" fmla="*/ 31 h 329"/>
                  <a:gd name="T24" fmla="*/ 201 w 227"/>
                  <a:gd name="T25" fmla="*/ 11 h 329"/>
                  <a:gd name="T26" fmla="*/ 206 w 227"/>
                  <a:gd name="T27" fmla="*/ 12 h 329"/>
                  <a:gd name="T28" fmla="*/ 199 w 227"/>
                  <a:gd name="T29" fmla="*/ 25 h 329"/>
                  <a:gd name="T30" fmla="*/ 213 w 227"/>
                  <a:gd name="T31" fmla="*/ 40 h 329"/>
                  <a:gd name="T32" fmla="*/ 227 w 227"/>
                  <a:gd name="T33" fmla="*/ 25 h 329"/>
                  <a:gd name="T34" fmla="*/ 202 w 227"/>
                  <a:gd name="T35" fmla="*/ 0 h 329"/>
                  <a:gd name="T36" fmla="*/ 149 w 227"/>
                  <a:gd name="T37" fmla="*/ 24 h 329"/>
                  <a:gd name="T38" fmla="*/ 96 w 227"/>
                  <a:gd name="T39" fmla="*/ 6 h 329"/>
                  <a:gd name="T40" fmla="*/ 16 w 227"/>
                  <a:gd name="T41" fmla="*/ 79 h 329"/>
                  <a:gd name="T42" fmla="*/ 39 w 227"/>
                  <a:gd name="T43" fmla="*/ 130 h 329"/>
                  <a:gd name="T44" fmla="*/ 23 w 227"/>
                  <a:gd name="T45" fmla="*/ 171 h 329"/>
                  <a:gd name="T46" fmla="*/ 45 w 227"/>
                  <a:gd name="T47" fmla="*/ 216 h 329"/>
                  <a:gd name="T48" fmla="*/ 0 w 227"/>
                  <a:gd name="T49" fmla="*/ 266 h 329"/>
                  <a:gd name="T50" fmla="*/ 110 w 227"/>
                  <a:gd name="T51" fmla="*/ 329 h 329"/>
                  <a:gd name="T52" fmla="*/ 220 w 227"/>
                  <a:gd name="T53" fmla="*/ 265 h 329"/>
                  <a:gd name="T54" fmla="*/ 188 w 227"/>
                  <a:gd name="T55" fmla="*/ 208 h 329"/>
                  <a:gd name="T56" fmla="*/ 102 w 227"/>
                  <a:gd name="T57" fmla="*/ 194 h 329"/>
                  <a:gd name="T58" fmla="*/ 65 w 227"/>
                  <a:gd name="T59" fmla="*/ 193 h 329"/>
                  <a:gd name="T60" fmla="*/ 38 w 227"/>
                  <a:gd name="T61" fmla="*/ 160 h 329"/>
                  <a:gd name="T62" fmla="*/ 110 w 227"/>
                  <a:gd name="T63" fmla="*/ 318 h 329"/>
                  <a:gd name="T64" fmla="*/ 25 w 227"/>
                  <a:gd name="T65" fmla="*/ 266 h 329"/>
                  <a:gd name="T66" fmla="*/ 66 w 227"/>
                  <a:gd name="T67" fmla="*/ 223 h 329"/>
                  <a:gd name="T68" fmla="*/ 96 w 227"/>
                  <a:gd name="T69" fmla="*/ 223 h 329"/>
                  <a:gd name="T70" fmla="*/ 195 w 227"/>
                  <a:gd name="T71" fmla="*/ 266 h 329"/>
                  <a:gd name="T72" fmla="*/ 110 w 227"/>
                  <a:gd name="T73" fmla="*/ 31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329">
                    <a:moveTo>
                      <a:pt x="96" y="141"/>
                    </a:moveTo>
                    <a:cubicBezTo>
                      <a:pt x="53" y="141"/>
                      <a:pt x="53" y="91"/>
                      <a:pt x="53" y="79"/>
                    </a:cubicBezTo>
                    <a:cubicBezTo>
                      <a:pt x="53" y="66"/>
                      <a:pt x="53" y="50"/>
                      <a:pt x="61" y="37"/>
                    </a:cubicBezTo>
                    <a:cubicBezTo>
                      <a:pt x="65" y="31"/>
                      <a:pt x="76" y="17"/>
                      <a:pt x="96" y="17"/>
                    </a:cubicBezTo>
                    <a:cubicBezTo>
                      <a:pt x="140" y="17"/>
                      <a:pt x="140" y="67"/>
                      <a:pt x="140" y="79"/>
                    </a:cubicBezTo>
                    <a:cubicBezTo>
                      <a:pt x="140" y="92"/>
                      <a:pt x="139" y="108"/>
                      <a:pt x="132" y="121"/>
                    </a:cubicBezTo>
                    <a:cubicBezTo>
                      <a:pt x="128" y="127"/>
                      <a:pt x="116" y="141"/>
                      <a:pt x="96" y="141"/>
                    </a:cubicBezTo>
                    <a:close/>
                    <a:moveTo>
                      <a:pt x="38" y="160"/>
                    </a:moveTo>
                    <a:cubicBezTo>
                      <a:pt x="38" y="158"/>
                      <a:pt x="38" y="147"/>
                      <a:pt x="47" y="137"/>
                    </a:cubicBezTo>
                    <a:cubicBezTo>
                      <a:pt x="66" y="151"/>
                      <a:pt x="87" y="152"/>
                      <a:pt x="96" y="152"/>
                    </a:cubicBezTo>
                    <a:cubicBezTo>
                      <a:pt x="143" y="152"/>
                      <a:pt x="177" y="118"/>
                      <a:pt x="177" y="79"/>
                    </a:cubicBezTo>
                    <a:cubicBezTo>
                      <a:pt x="177" y="61"/>
                      <a:pt x="169" y="42"/>
                      <a:pt x="157" y="31"/>
                    </a:cubicBezTo>
                    <a:cubicBezTo>
                      <a:pt x="175" y="14"/>
                      <a:pt x="193" y="11"/>
                      <a:pt x="201" y="11"/>
                    </a:cubicBezTo>
                    <a:cubicBezTo>
                      <a:pt x="202" y="11"/>
                      <a:pt x="205" y="11"/>
                      <a:pt x="206" y="12"/>
                    </a:cubicBezTo>
                    <a:cubicBezTo>
                      <a:pt x="201" y="14"/>
                      <a:pt x="199" y="19"/>
                      <a:pt x="199" y="25"/>
                    </a:cubicBezTo>
                    <a:cubicBezTo>
                      <a:pt x="199" y="34"/>
                      <a:pt x="205" y="40"/>
                      <a:pt x="213" y="40"/>
                    </a:cubicBezTo>
                    <a:cubicBezTo>
                      <a:pt x="218" y="40"/>
                      <a:pt x="227" y="36"/>
                      <a:pt x="227" y="25"/>
                    </a:cubicBezTo>
                    <a:cubicBezTo>
                      <a:pt x="227" y="16"/>
                      <a:pt x="221" y="0"/>
                      <a:pt x="202" y="0"/>
                    </a:cubicBezTo>
                    <a:cubicBezTo>
                      <a:pt x="192" y="0"/>
                      <a:pt x="170" y="3"/>
                      <a:pt x="149" y="24"/>
                    </a:cubicBezTo>
                    <a:cubicBezTo>
                      <a:pt x="128" y="7"/>
                      <a:pt x="107" y="6"/>
                      <a:pt x="96" y="6"/>
                    </a:cubicBezTo>
                    <a:cubicBezTo>
                      <a:pt x="50" y="6"/>
                      <a:pt x="16" y="40"/>
                      <a:pt x="16" y="79"/>
                    </a:cubicBezTo>
                    <a:cubicBezTo>
                      <a:pt x="16" y="101"/>
                      <a:pt x="26" y="120"/>
                      <a:pt x="39" y="130"/>
                    </a:cubicBezTo>
                    <a:cubicBezTo>
                      <a:pt x="32" y="138"/>
                      <a:pt x="23" y="154"/>
                      <a:pt x="23" y="171"/>
                    </a:cubicBezTo>
                    <a:cubicBezTo>
                      <a:pt x="23" y="187"/>
                      <a:pt x="30" y="206"/>
                      <a:pt x="45" y="216"/>
                    </a:cubicBezTo>
                    <a:cubicBezTo>
                      <a:pt x="16" y="224"/>
                      <a:pt x="0" y="246"/>
                      <a:pt x="0" y="266"/>
                    </a:cubicBezTo>
                    <a:cubicBezTo>
                      <a:pt x="0" y="302"/>
                      <a:pt x="49" y="329"/>
                      <a:pt x="110" y="329"/>
                    </a:cubicBezTo>
                    <a:cubicBezTo>
                      <a:pt x="169" y="329"/>
                      <a:pt x="220" y="304"/>
                      <a:pt x="220" y="265"/>
                    </a:cubicBezTo>
                    <a:cubicBezTo>
                      <a:pt x="220" y="247"/>
                      <a:pt x="213" y="222"/>
                      <a:pt x="188" y="208"/>
                    </a:cubicBezTo>
                    <a:cubicBezTo>
                      <a:pt x="162" y="194"/>
                      <a:pt x="133" y="194"/>
                      <a:pt x="102" y="194"/>
                    </a:cubicBezTo>
                    <a:cubicBezTo>
                      <a:pt x="90" y="194"/>
                      <a:pt x="68" y="194"/>
                      <a:pt x="65" y="193"/>
                    </a:cubicBezTo>
                    <a:cubicBezTo>
                      <a:pt x="49" y="191"/>
                      <a:pt x="38" y="176"/>
                      <a:pt x="38" y="160"/>
                    </a:cubicBezTo>
                    <a:close/>
                    <a:moveTo>
                      <a:pt x="110" y="318"/>
                    </a:moveTo>
                    <a:cubicBezTo>
                      <a:pt x="60" y="318"/>
                      <a:pt x="25" y="292"/>
                      <a:pt x="25" y="266"/>
                    </a:cubicBezTo>
                    <a:cubicBezTo>
                      <a:pt x="25" y="243"/>
                      <a:pt x="44" y="224"/>
                      <a:pt x="66" y="223"/>
                    </a:cubicBezTo>
                    <a:lnTo>
                      <a:pt x="96" y="223"/>
                    </a:lnTo>
                    <a:cubicBezTo>
                      <a:pt x="139" y="223"/>
                      <a:pt x="195" y="223"/>
                      <a:pt x="195" y="266"/>
                    </a:cubicBezTo>
                    <a:cubicBezTo>
                      <a:pt x="195" y="293"/>
                      <a:pt x="159" y="318"/>
                      <a:pt x="110" y="318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2" name="Freeform 269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370013" y="5849938"/>
                <a:ext cx="200025" cy="119063"/>
              </a:xfrm>
              <a:custGeom>
                <a:avLst/>
                <a:gdLst>
                  <a:gd name="T0" fmla="*/ 39 w 390"/>
                  <a:gd name="T1" fmla="*/ 49 h 220"/>
                  <a:gd name="T2" fmla="*/ 39 w 390"/>
                  <a:gd name="T3" fmla="*/ 182 h 220"/>
                  <a:gd name="T4" fmla="*/ 0 w 390"/>
                  <a:gd name="T5" fmla="*/ 205 h 220"/>
                  <a:gd name="T6" fmla="*/ 0 w 390"/>
                  <a:gd name="T7" fmla="*/ 220 h 220"/>
                  <a:gd name="T8" fmla="*/ 57 w 390"/>
                  <a:gd name="T9" fmla="*/ 219 h 220"/>
                  <a:gd name="T10" fmla="*/ 113 w 390"/>
                  <a:gd name="T11" fmla="*/ 220 h 220"/>
                  <a:gd name="T12" fmla="*/ 113 w 390"/>
                  <a:gd name="T13" fmla="*/ 205 h 220"/>
                  <a:gd name="T14" fmla="*/ 74 w 390"/>
                  <a:gd name="T15" fmla="*/ 182 h 220"/>
                  <a:gd name="T16" fmla="*/ 74 w 390"/>
                  <a:gd name="T17" fmla="*/ 91 h 220"/>
                  <a:gd name="T18" fmla="*/ 141 w 390"/>
                  <a:gd name="T19" fmla="*/ 11 h 220"/>
                  <a:gd name="T20" fmla="*/ 178 w 390"/>
                  <a:gd name="T21" fmla="*/ 66 h 220"/>
                  <a:gd name="T22" fmla="*/ 178 w 390"/>
                  <a:gd name="T23" fmla="*/ 182 h 220"/>
                  <a:gd name="T24" fmla="*/ 139 w 390"/>
                  <a:gd name="T25" fmla="*/ 205 h 220"/>
                  <a:gd name="T26" fmla="*/ 139 w 390"/>
                  <a:gd name="T27" fmla="*/ 220 h 220"/>
                  <a:gd name="T28" fmla="*/ 195 w 390"/>
                  <a:gd name="T29" fmla="*/ 219 h 220"/>
                  <a:gd name="T30" fmla="*/ 251 w 390"/>
                  <a:gd name="T31" fmla="*/ 220 h 220"/>
                  <a:gd name="T32" fmla="*/ 251 w 390"/>
                  <a:gd name="T33" fmla="*/ 205 h 220"/>
                  <a:gd name="T34" fmla="*/ 212 w 390"/>
                  <a:gd name="T35" fmla="*/ 182 h 220"/>
                  <a:gd name="T36" fmla="*/ 212 w 390"/>
                  <a:gd name="T37" fmla="*/ 91 h 220"/>
                  <a:gd name="T38" fmla="*/ 280 w 390"/>
                  <a:gd name="T39" fmla="*/ 11 h 220"/>
                  <a:gd name="T40" fmla="*/ 316 w 390"/>
                  <a:gd name="T41" fmla="*/ 66 h 220"/>
                  <a:gd name="T42" fmla="*/ 316 w 390"/>
                  <a:gd name="T43" fmla="*/ 182 h 220"/>
                  <a:gd name="T44" fmla="*/ 278 w 390"/>
                  <a:gd name="T45" fmla="*/ 205 h 220"/>
                  <a:gd name="T46" fmla="*/ 278 w 390"/>
                  <a:gd name="T47" fmla="*/ 220 h 220"/>
                  <a:gd name="T48" fmla="*/ 334 w 390"/>
                  <a:gd name="T49" fmla="*/ 219 h 220"/>
                  <a:gd name="T50" fmla="*/ 390 w 390"/>
                  <a:gd name="T51" fmla="*/ 220 h 220"/>
                  <a:gd name="T52" fmla="*/ 390 w 390"/>
                  <a:gd name="T53" fmla="*/ 205 h 220"/>
                  <a:gd name="T54" fmla="*/ 351 w 390"/>
                  <a:gd name="T55" fmla="*/ 190 h 220"/>
                  <a:gd name="T56" fmla="*/ 351 w 390"/>
                  <a:gd name="T57" fmla="*/ 95 h 220"/>
                  <a:gd name="T58" fmla="*/ 335 w 390"/>
                  <a:gd name="T59" fmla="*/ 18 h 220"/>
                  <a:gd name="T60" fmla="*/ 283 w 390"/>
                  <a:gd name="T61" fmla="*/ 0 h 220"/>
                  <a:gd name="T62" fmla="*/ 211 w 390"/>
                  <a:gd name="T63" fmla="*/ 49 h 220"/>
                  <a:gd name="T64" fmla="*/ 144 w 390"/>
                  <a:gd name="T65" fmla="*/ 0 h 220"/>
                  <a:gd name="T66" fmla="*/ 71 w 390"/>
                  <a:gd name="T67" fmla="*/ 52 h 220"/>
                  <a:gd name="T68" fmla="*/ 71 w 390"/>
                  <a:gd name="T69" fmla="*/ 0 h 220"/>
                  <a:gd name="T70" fmla="*/ 0 w 390"/>
                  <a:gd name="T71" fmla="*/ 5 h 220"/>
                  <a:gd name="T72" fmla="*/ 0 w 390"/>
                  <a:gd name="T73" fmla="*/ 21 h 220"/>
                  <a:gd name="T74" fmla="*/ 39 w 390"/>
                  <a:gd name="T75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18" y="220"/>
                      <a:pt x="43" y="219"/>
                      <a:pt x="57" y="219"/>
                    </a:cubicBezTo>
                    <a:cubicBezTo>
                      <a:pt x="70" y="219"/>
                      <a:pt x="96" y="220"/>
                      <a:pt x="113" y="220"/>
                    </a:cubicBezTo>
                    <a:lnTo>
                      <a:pt x="113" y="205"/>
                    </a:lnTo>
                    <a:cubicBezTo>
                      <a:pt x="79" y="205"/>
                      <a:pt x="74" y="205"/>
                      <a:pt x="74" y="182"/>
                    </a:cubicBezTo>
                    <a:lnTo>
                      <a:pt x="74" y="91"/>
                    </a:lnTo>
                    <a:cubicBezTo>
                      <a:pt x="74" y="39"/>
                      <a:pt x="109" y="11"/>
                      <a:pt x="141" y="11"/>
                    </a:cubicBezTo>
                    <a:cubicBezTo>
                      <a:pt x="172" y="11"/>
                      <a:pt x="178" y="38"/>
                      <a:pt x="178" y="66"/>
                    </a:cubicBezTo>
                    <a:lnTo>
                      <a:pt x="178" y="182"/>
                    </a:lnTo>
                    <a:cubicBezTo>
                      <a:pt x="178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2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18" y="205"/>
                      <a:pt x="212" y="205"/>
                      <a:pt x="212" y="182"/>
                    </a:cubicBezTo>
                    <a:lnTo>
                      <a:pt x="212" y="91"/>
                    </a:lnTo>
                    <a:cubicBezTo>
                      <a:pt x="212" y="39"/>
                      <a:pt x="248" y="11"/>
                      <a:pt x="280" y="11"/>
                    </a:cubicBezTo>
                    <a:cubicBezTo>
                      <a:pt x="311" y="11"/>
                      <a:pt x="316" y="38"/>
                      <a:pt x="316" y="66"/>
                    </a:cubicBezTo>
                    <a:lnTo>
                      <a:pt x="316" y="182"/>
                    </a:lnTo>
                    <a:cubicBezTo>
                      <a:pt x="316" y="205"/>
                      <a:pt x="311" y="205"/>
                      <a:pt x="278" y="205"/>
                    </a:cubicBezTo>
                    <a:lnTo>
                      <a:pt x="278" y="220"/>
                    </a:lnTo>
                    <a:cubicBezTo>
                      <a:pt x="295" y="220"/>
                      <a:pt x="320" y="219"/>
                      <a:pt x="334" y="219"/>
                    </a:cubicBezTo>
                    <a:cubicBezTo>
                      <a:pt x="347" y="219"/>
                      <a:pt x="373" y="220"/>
                      <a:pt x="390" y="220"/>
                    </a:cubicBezTo>
                    <a:lnTo>
                      <a:pt x="390" y="205"/>
                    </a:lnTo>
                    <a:cubicBezTo>
                      <a:pt x="364" y="205"/>
                      <a:pt x="351" y="205"/>
                      <a:pt x="351" y="190"/>
                    </a:cubicBezTo>
                    <a:lnTo>
                      <a:pt x="351" y="95"/>
                    </a:lnTo>
                    <a:cubicBezTo>
                      <a:pt x="351" y="52"/>
                      <a:pt x="351" y="36"/>
                      <a:pt x="335" y="18"/>
                    </a:cubicBezTo>
                    <a:cubicBezTo>
                      <a:pt x="328" y="10"/>
                      <a:pt x="312" y="0"/>
                      <a:pt x="283" y="0"/>
                    </a:cubicBezTo>
                    <a:cubicBezTo>
                      <a:pt x="241" y="0"/>
                      <a:pt x="219" y="30"/>
                      <a:pt x="211" y="49"/>
                    </a:cubicBezTo>
                    <a:cubicBezTo>
                      <a:pt x="204" y="5"/>
                      <a:pt x="167" y="0"/>
                      <a:pt x="144" y="0"/>
                    </a:cubicBezTo>
                    <a:cubicBezTo>
                      <a:pt x="108" y="0"/>
                      <a:pt x="85" y="21"/>
                      <a:pt x="71" y="52"/>
                    </a:cubicBezTo>
                    <a:lnTo>
                      <a:pt x="71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3" name="Freeform 270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2738" y="5788025"/>
                <a:ext cx="55563" cy="180975"/>
              </a:xfrm>
              <a:custGeom>
                <a:avLst/>
                <a:gdLst>
                  <a:gd name="T0" fmla="*/ 72 w 107"/>
                  <a:gd name="T1" fmla="*/ 113 h 333"/>
                  <a:gd name="T2" fmla="*/ 2 w 107"/>
                  <a:gd name="T3" fmla="*/ 118 h 333"/>
                  <a:gd name="T4" fmla="*/ 2 w 107"/>
                  <a:gd name="T5" fmla="*/ 134 h 333"/>
                  <a:gd name="T6" fmla="*/ 39 w 107"/>
                  <a:gd name="T7" fmla="*/ 161 h 333"/>
                  <a:gd name="T8" fmla="*/ 39 w 107"/>
                  <a:gd name="T9" fmla="*/ 295 h 333"/>
                  <a:gd name="T10" fmla="*/ 0 w 107"/>
                  <a:gd name="T11" fmla="*/ 318 h 333"/>
                  <a:gd name="T12" fmla="*/ 0 w 107"/>
                  <a:gd name="T13" fmla="*/ 333 h 333"/>
                  <a:gd name="T14" fmla="*/ 55 w 107"/>
                  <a:gd name="T15" fmla="*/ 332 h 333"/>
                  <a:gd name="T16" fmla="*/ 107 w 107"/>
                  <a:gd name="T17" fmla="*/ 333 h 333"/>
                  <a:gd name="T18" fmla="*/ 107 w 107"/>
                  <a:gd name="T19" fmla="*/ 318 h 333"/>
                  <a:gd name="T20" fmla="*/ 72 w 107"/>
                  <a:gd name="T21" fmla="*/ 296 h 333"/>
                  <a:gd name="T22" fmla="*/ 72 w 107"/>
                  <a:gd name="T23" fmla="*/ 113 h 333"/>
                  <a:gd name="T24" fmla="*/ 74 w 107"/>
                  <a:gd name="T25" fmla="*/ 26 h 333"/>
                  <a:gd name="T26" fmla="*/ 47 w 107"/>
                  <a:gd name="T27" fmla="*/ 0 h 333"/>
                  <a:gd name="T28" fmla="*/ 21 w 107"/>
                  <a:gd name="T29" fmla="*/ 26 h 333"/>
                  <a:gd name="T30" fmla="*/ 47 w 107"/>
                  <a:gd name="T31" fmla="*/ 53 h 333"/>
                  <a:gd name="T32" fmla="*/ 74 w 107"/>
                  <a:gd name="T33" fmla="*/ 2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333">
                    <a:moveTo>
                      <a:pt x="72" y="113"/>
                    </a:moveTo>
                    <a:lnTo>
                      <a:pt x="2" y="118"/>
                    </a:lnTo>
                    <a:lnTo>
                      <a:pt x="2" y="134"/>
                    </a:lnTo>
                    <a:cubicBezTo>
                      <a:pt x="34" y="134"/>
                      <a:pt x="39" y="137"/>
                      <a:pt x="39" y="161"/>
                    </a:cubicBezTo>
                    <a:lnTo>
                      <a:pt x="39" y="295"/>
                    </a:lnTo>
                    <a:cubicBezTo>
                      <a:pt x="39" y="318"/>
                      <a:pt x="33" y="318"/>
                      <a:pt x="0" y="318"/>
                    </a:cubicBezTo>
                    <a:lnTo>
                      <a:pt x="0" y="333"/>
                    </a:lnTo>
                    <a:cubicBezTo>
                      <a:pt x="16" y="333"/>
                      <a:pt x="43" y="332"/>
                      <a:pt x="55" y="332"/>
                    </a:cubicBezTo>
                    <a:cubicBezTo>
                      <a:pt x="72" y="332"/>
                      <a:pt x="90" y="333"/>
                      <a:pt x="107" y="333"/>
                    </a:cubicBezTo>
                    <a:lnTo>
                      <a:pt x="107" y="318"/>
                    </a:lnTo>
                    <a:cubicBezTo>
                      <a:pt x="74" y="318"/>
                      <a:pt x="72" y="315"/>
                      <a:pt x="72" y="296"/>
                    </a:cubicBezTo>
                    <a:lnTo>
                      <a:pt x="72" y="113"/>
                    </a:lnTo>
                    <a:close/>
                    <a:moveTo>
                      <a:pt x="74" y="26"/>
                    </a:moveTo>
                    <a:cubicBezTo>
                      <a:pt x="74" y="10"/>
                      <a:pt x="61" y="0"/>
                      <a:pt x="47" y="0"/>
                    </a:cubicBezTo>
                    <a:cubicBezTo>
                      <a:pt x="32" y="0"/>
                      <a:pt x="21" y="13"/>
                      <a:pt x="21" y="26"/>
                    </a:cubicBezTo>
                    <a:cubicBezTo>
                      <a:pt x="21" y="40"/>
                      <a:pt x="32" y="53"/>
                      <a:pt x="47" y="53"/>
                    </a:cubicBezTo>
                    <a:cubicBezTo>
                      <a:pt x="61" y="53"/>
                      <a:pt x="74" y="42"/>
                      <a:pt x="74" y="26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4" name="Freeform 271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54176" y="5849938"/>
                <a:ext cx="127000" cy="119063"/>
              </a:xfrm>
              <a:custGeom>
                <a:avLst/>
                <a:gdLst>
                  <a:gd name="T0" fmla="*/ 39 w 251"/>
                  <a:gd name="T1" fmla="*/ 49 h 220"/>
                  <a:gd name="T2" fmla="*/ 39 w 251"/>
                  <a:gd name="T3" fmla="*/ 182 h 220"/>
                  <a:gd name="T4" fmla="*/ 0 w 251"/>
                  <a:gd name="T5" fmla="*/ 205 h 220"/>
                  <a:gd name="T6" fmla="*/ 0 w 251"/>
                  <a:gd name="T7" fmla="*/ 220 h 220"/>
                  <a:gd name="T8" fmla="*/ 56 w 251"/>
                  <a:gd name="T9" fmla="*/ 219 h 220"/>
                  <a:gd name="T10" fmla="*/ 112 w 251"/>
                  <a:gd name="T11" fmla="*/ 220 h 220"/>
                  <a:gd name="T12" fmla="*/ 112 w 251"/>
                  <a:gd name="T13" fmla="*/ 205 h 220"/>
                  <a:gd name="T14" fmla="*/ 73 w 251"/>
                  <a:gd name="T15" fmla="*/ 182 h 220"/>
                  <a:gd name="T16" fmla="*/ 73 w 251"/>
                  <a:gd name="T17" fmla="*/ 91 h 220"/>
                  <a:gd name="T18" fmla="*/ 141 w 251"/>
                  <a:gd name="T19" fmla="*/ 11 h 220"/>
                  <a:gd name="T20" fmla="*/ 177 w 251"/>
                  <a:gd name="T21" fmla="*/ 66 h 220"/>
                  <a:gd name="T22" fmla="*/ 177 w 251"/>
                  <a:gd name="T23" fmla="*/ 182 h 220"/>
                  <a:gd name="T24" fmla="*/ 139 w 251"/>
                  <a:gd name="T25" fmla="*/ 205 h 220"/>
                  <a:gd name="T26" fmla="*/ 139 w 251"/>
                  <a:gd name="T27" fmla="*/ 220 h 220"/>
                  <a:gd name="T28" fmla="*/ 195 w 251"/>
                  <a:gd name="T29" fmla="*/ 219 h 220"/>
                  <a:gd name="T30" fmla="*/ 251 w 251"/>
                  <a:gd name="T31" fmla="*/ 220 h 220"/>
                  <a:gd name="T32" fmla="*/ 251 w 251"/>
                  <a:gd name="T33" fmla="*/ 205 h 220"/>
                  <a:gd name="T34" fmla="*/ 212 w 251"/>
                  <a:gd name="T35" fmla="*/ 190 h 220"/>
                  <a:gd name="T36" fmla="*/ 212 w 251"/>
                  <a:gd name="T37" fmla="*/ 95 h 220"/>
                  <a:gd name="T38" fmla="*/ 196 w 251"/>
                  <a:gd name="T39" fmla="*/ 18 h 220"/>
                  <a:gd name="T40" fmla="*/ 144 w 251"/>
                  <a:gd name="T41" fmla="*/ 0 h 220"/>
                  <a:gd name="T42" fmla="*/ 70 w 251"/>
                  <a:gd name="T43" fmla="*/ 52 h 220"/>
                  <a:gd name="T44" fmla="*/ 70 w 251"/>
                  <a:gd name="T45" fmla="*/ 0 h 220"/>
                  <a:gd name="T46" fmla="*/ 0 w 251"/>
                  <a:gd name="T47" fmla="*/ 5 h 220"/>
                  <a:gd name="T48" fmla="*/ 0 w 251"/>
                  <a:gd name="T49" fmla="*/ 21 h 220"/>
                  <a:gd name="T50" fmla="*/ 39 w 251"/>
                  <a:gd name="T51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1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3" y="205"/>
                      <a:pt x="0" y="205"/>
                    </a:cubicBezTo>
                    <a:lnTo>
                      <a:pt x="0" y="220"/>
                    </a:lnTo>
                    <a:cubicBezTo>
                      <a:pt x="17" y="220"/>
                      <a:pt x="43" y="219"/>
                      <a:pt x="56" y="219"/>
                    </a:cubicBezTo>
                    <a:cubicBezTo>
                      <a:pt x="69" y="219"/>
                      <a:pt x="95" y="220"/>
                      <a:pt x="112" y="220"/>
                    </a:cubicBezTo>
                    <a:lnTo>
                      <a:pt x="112" y="205"/>
                    </a:lnTo>
                    <a:cubicBezTo>
                      <a:pt x="79" y="205"/>
                      <a:pt x="73" y="205"/>
                      <a:pt x="73" y="182"/>
                    </a:cubicBezTo>
                    <a:lnTo>
                      <a:pt x="73" y="91"/>
                    </a:lnTo>
                    <a:cubicBezTo>
                      <a:pt x="73" y="39"/>
                      <a:pt x="109" y="11"/>
                      <a:pt x="141" y="11"/>
                    </a:cubicBezTo>
                    <a:cubicBezTo>
                      <a:pt x="172" y="11"/>
                      <a:pt x="177" y="38"/>
                      <a:pt x="177" y="66"/>
                    </a:cubicBezTo>
                    <a:lnTo>
                      <a:pt x="177" y="182"/>
                    </a:lnTo>
                    <a:cubicBezTo>
                      <a:pt x="177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1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25" y="205"/>
                      <a:pt x="212" y="205"/>
                      <a:pt x="212" y="190"/>
                    </a:cubicBezTo>
                    <a:lnTo>
                      <a:pt x="212" y="95"/>
                    </a:lnTo>
                    <a:cubicBezTo>
                      <a:pt x="212" y="52"/>
                      <a:pt x="212" y="36"/>
                      <a:pt x="196" y="18"/>
                    </a:cubicBezTo>
                    <a:cubicBezTo>
                      <a:pt x="189" y="10"/>
                      <a:pt x="173" y="0"/>
                      <a:pt x="144" y="0"/>
                    </a:cubicBezTo>
                    <a:cubicBezTo>
                      <a:pt x="108" y="0"/>
                      <a:pt x="84" y="21"/>
                      <a:pt x="70" y="52"/>
                    </a:cubicBez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5" name="Freeform 272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8338" y="6080125"/>
                <a:ext cx="136525" cy="128588"/>
              </a:xfrm>
              <a:custGeom>
                <a:avLst/>
                <a:gdLst>
                  <a:gd name="T0" fmla="*/ 41 w 267"/>
                  <a:gd name="T1" fmla="*/ 210 h 238"/>
                  <a:gd name="T2" fmla="*/ 11 w 267"/>
                  <a:gd name="T3" fmla="*/ 225 h 238"/>
                  <a:gd name="T4" fmla="*/ 0 w 267"/>
                  <a:gd name="T5" fmla="*/ 232 h 238"/>
                  <a:gd name="T6" fmla="*/ 11 w 267"/>
                  <a:gd name="T7" fmla="*/ 238 h 238"/>
                  <a:gd name="T8" fmla="*/ 146 w 267"/>
                  <a:gd name="T9" fmla="*/ 238 h 238"/>
                  <a:gd name="T10" fmla="*/ 249 w 267"/>
                  <a:gd name="T11" fmla="*/ 163 h 238"/>
                  <a:gd name="T12" fmla="*/ 189 w 267"/>
                  <a:gd name="T13" fmla="*/ 113 h 238"/>
                  <a:gd name="T14" fmla="*/ 267 w 267"/>
                  <a:gd name="T15" fmla="*/ 49 h 238"/>
                  <a:gd name="T16" fmla="*/ 195 w 267"/>
                  <a:gd name="T17" fmla="*/ 0 h 238"/>
                  <a:gd name="T18" fmla="*/ 68 w 267"/>
                  <a:gd name="T19" fmla="*/ 0 h 238"/>
                  <a:gd name="T20" fmla="*/ 57 w 267"/>
                  <a:gd name="T21" fmla="*/ 7 h 238"/>
                  <a:gd name="T22" fmla="*/ 68 w 267"/>
                  <a:gd name="T23" fmla="*/ 12 h 238"/>
                  <a:gd name="T24" fmla="*/ 81 w 267"/>
                  <a:gd name="T25" fmla="*/ 13 h 238"/>
                  <a:gd name="T26" fmla="*/ 89 w 267"/>
                  <a:gd name="T27" fmla="*/ 18 h 238"/>
                  <a:gd name="T28" fmla="*/ 88 w 267"/>
                  <a:gd name="T29" fmla="*/ 25 h 238"/>
                  <a:gd name="T30" fmla="*/ 41 w 267"/>
                  <a:gd name="T31" fmla="*/ 210 h 238"/>
                  <a:gd name="T32" fmla="*/ 97 w 267"/>
                  <a:gd name="T33" fmla="*/ 109 h 238"/>
                  <a:gd name="T34" fmla="*/ 118 w 267"/>
                  <a:gd name="T35" fmla="*/ 24 h 238"/>
                  <a:gd name="T36" fmla="*/ 136 w 267"/>
                  <a:gd name="T37" fmla="*/ 12 h 238"/>
                  <a:gd name="T38" fmla="*/ 189 w 267"/>
                  <a:gd name="T39" fmla="*/ 12 h 238"/>
                  <a:gd name="T40" fmla="*/ 233 w 267"/>
                  <a:gd name="T41" fmla="*/ 49 h 238"/>
                  <a:gd name="T42" fmla="*/ 154 w 267"/>
                  <a:gd name="T43" fmla="*/ 109 h 238"/>
                  <a:gd name="T44" fmla="*/ 97 w 267"/>
                  <a:gd name="T45" fmla="*/ 109 h 238"/>
                  <a:gd name="T46" fmla="*/ 80 w 267"/>
                  <a:gd name="T47" fmla="*/ 225 h 238"/>
                  <a:gd name="T48" fmla="*/ 69 w 267"/>
                  <a:gd name="T49" fmla="*/ 222 h 238"/>
                  <a:gd name="T50" fmla="*/ 71 w 267"/>
                  <a:gd name="T51" fmla="*/ 214 h 238"/>
                  <a:gd name="T52" fmla="*/ 95 w 267"/>
                  <a:gd name="T53" fmla="*/ 119 h 238"/>
                  <a:gd name="T54" fmla="*/ 169 w 267"/>
                  <a:gd name="T55" fmla="*/ 119 h 238"/>
                  <a:gd name="T56" fmla="*/ 214 w 267"/>
                  <a:gd name="T57" fmla="*/ 161 h 238"/>
                  <a:gd name="T58" fmla="*/ 136 w 267"/>
                  <a:gd name="T59" fmla="*/ 225 h 238"/>
                  <a:gd name="T60" fmla="*/ 80 w 267"/>
                  <a:gd name="T61" fmla="*/ 22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38">
                    <a:moveTo>
                      <a:pt x="41" y="210"/>
                    </a:moveTo>
                    <a:cubicBezTo>
                      <a:pt x="38" y="222"/>
                      <a:pt x="37" y="225"/>
                      <a:pt x="11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8"/>
                      <a:pt x="4" y="238"/>
                      <a:pt x="11" y="238"/>
                    </a:cubicBezTo>
                    <a:lnTo>
                      <a:pt x="146" y="238"/>
                    </a:lnTo>
                    <a:cubicBezTo>
                      <a:pt x="204" y="238"/>
                      <a:pt x="249" y="198"/>
                      <a:pt x="249" y="163"/>
                    </a:cubicBezTo>
                    <a:cubicBezTo>
                      <a:pt x="249" y="138"/>
                      <a:pt x="226" y="117"/>
                      <a:pt x="189" y="113"/>
                    </a:cubicBezTo>
                    <a:cubicBezTo>
                      <a:pt x="232" y="106"/>
                      <a:pt x="267" y="79"/>
                      <a:pt x="267" y="49"/>
                    </a:cubicBezTo>
                    <a:cubicBezTo>
                      <a:pt x="267" y="23"/>
                      <a:pt x="240" y="0"/>
                      <a:pt x="195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8" y="12"/>
                      <a:pt x="75" y="12"/>
                      <a:pt x="81" y="13"/>
                    </a:cubicBezTo>
                    <a:cubicBezTo>
                      <a:pt x="88" y="13"/>
                      <a:pt x="89" y="14"/>
                      <a:pt x="89" y="18"/>
                    </a:cubicBezTo>
                    <a:cubicBezTo>
                      <a:pt x="89" y="18"/>
                      <a:pt x="89" y="20"/>
                      <a:pt x="88" y="25"/>
                    </a:cubicBezTo>
                    <a:lnTo>
                      <a:pt x="41" y="210"/>
                    </a:lnTo>
                    <a:close/>
                    <a:moveTo>
                      <a:pt x="97" y="109"/>
                    </a:moveTo>
                    <a:lnTo>
                      <a:pt x="118" y="24"/>
                    </a:lnTo>
                    <a:cubicBezTo>
                      <a:pt x="121" y="13"/>
                      <a:pt x="121" y="12"/>
                      <a:pt x="136" y="12"/>
                    </a:cubicBezTo>
                    <a:lnTo>
                      <a:pt x="189" y="12"/>
                    </a:lnTo>
                    <a:cubicBezTo>
                      <a:pt x="225" y="12"/>
                      <a:pt x="233" y="35"/>
                      <a:pt x="233" y="49"/>
                    </a:cubicBezTo>
                    <a:cubicBezTo>
                      <a:pt x="233" y="77"/>
                      <a:pt x="201" y="109"/>
                      <a:pt x="154" y="109"/>
                    </a:cubicBezTo>
                    <a:lnTo>
                      <a:pt x="97" y="109"/>
                    </a:lnTo>
                    <a:close/>
                    <a:moveTo>
                      <a:pt x="80" y="225"/>
                    </a:moveTo>
                    <a:cubicBezTo>
                      <a:pt x="70" y="225"/>
                      <a:pt x="69" y="225"/>
                      <a:pt x="69" y="222"/>
                    </a:cubicBezTo>
                    <a:cubicBezTo>
                      <a:pt x="69" y="221"/>
                      <a:pt x="69" y="220"/>
                      <a:pt x="71" y="214"/>
                    </a:cubicBezTo>
                    <a:lnTo>
                      <a:pt x="95" y="119"/>
                    </a:lnTo>
                    <a:lnTo>
                      <a:pt x="169" y="119"/>
                    </a:lnTo>
                    <a:cubicBezTo>
                      <a:pt x="201" y="119"/>
                      <a:pt x="214" y="140"/>
                      <a:pt x="214" y="161"/>
                    </a:cubicBezTo>
                    <a:cubicBezTo>
                      <a:pt x="214" y="195"/>
                      <a:pt x="179" y="225"/>
                      <a:pt x="136" y="225"/>
                    </a:cubicBezTo>
                    <a:lnTo>
                      <a:pt x="80" y="2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6" name="Freeform 273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20738" y="6176963"/>
                <a:ext cx="88900" cy="60325"/>
              </a:xfrm>
              <a:custGeom>
                <a:avLst/>
                <a:gdLst>
                  <a:gd name="T0" fmla="*/ 25 w 173"/>
                  <a:gd name="T1" fmla="*/ 85 h 112"/>
                  <a:gd name="T2" fmla="*/ 21 w 173"/>
                  <a:gd name="T3" fmla="*/ 104 h 112"/>
                  <a:gd name="T4" fmla="*/ 30 w 173"/>
                  <a:gd name="T5" fmla="*/ 112 h 112"/>
                  <a:gd name="T6" fmla="*/ 42 w 173"/>
                  <a:gd name="T7" fmla="*/ 104 h 112"/>
                  <a:gd name="T8" fmla="*/ 47 w 173"/>
                  <a:gd name="T9" fmla="*/ 85 h 112"/>
                  <a:gd name="T10" fmla="*/ 56 w 173"/>
                  <a:gd name="T11" fmla="*/ 50 h 112"/>
                  <a:gd name="T12" fmla="*/ 107 w 173"/>
                  <a:gd name="T13" fmla="*/ 8 h 112"/>
                  <a:gd name="T14" fmla="*/ 125 w 173"/>
                  <a:gd name="T15" fmla="*/ 26 h 112"/>
                  <a:gd name="T16" fmla="*/ 109 w 173"/>
                  <a:gd name="T17" fmla="*/ 80 h 112"/>
                  <a:gd name="T18" fmla="*/ 106 w 173"/>
                  <a:gd name="T19" fmla="*/ 90 h 112"/>
                  <a:gd name="T20" fmla="*/ 133 w 173"/>
                  <a:gd name="T21" fmla="*/ 112 h 112"/>
                  <a:gd name="T22" fmla="*/ 173 w 173"/>
                  <a:gd name="T23" fmla="*/ 74 h 112"/>
                  <a:gd name="T24" fmla="*/ 168 w 173"/>
                  <a:gd name="T25" fmla="*/ 70 h 112"/>
                  <a:gd name="T26" fmla="*/ 162 w 173"/>
                  <a:gd name="T27" fmla="*/ 76 h 112"/>
                  <a:gd name="T28" fmla="*/ 134 w 173"/>
                  <a:gd name="T29" fmla="*/ 104 h 112"/>
                  <a:gd name="T30" fmla="*/ 127 w 173"/>
                  <a:gd name="T31" fmla="*/ 94 h 112"/>
                  <a:gd name="T32" fmla="*/ 130 w 173"/>
                  <a:gd name="T33" fmla="*/ 81 h 112"/>
                  <a:gd name="T34" fmla="*/ 146 w 173"/>
                  <a:gd name="T35" fmla="*/ 29 h 112"/>
                  <a:gd name="T36" fmla="*/ 109 w 173"/>
                  <a:gd name="T37" fmla="*/ 0 h 112"/>
                  <a:gd name="T38" fmla="*/ 62 w 173"/>
                  <a:gd name="T39" fmla="*/ 24 h 112"/>
                  <a:gd name="T40" fmla="*/ 32 w 173"/>
                  <a:gd name="T41" fmla="*/ 0 h 112"/>
                  <a:gd name="T42" fmla="*/ 0 w 173"/>
                  <a:gd name="T43" fmla="*/ 38 h 112"/>
                  <a:gd name="T44" fmla="*/ 5 w 173"/>
                  <a:gd name="T45" fmla="*/ 42 h 112"/>
                  <a:gd name="T46" fmla="*/ 10 w 173"/>
                  <a:gd name="T47" fmla="*/ 37 h 112"/>
                  <a:gd name="T48" fmla="*/ 30 w 173"/>
                  <a:gd name="T49" fmla="*/ 8 h 112"/>
                  <a:gd name="T50" fmla="*/ 41 w 173"/>
                  <a:gd name="T51" fmla="*/ 21 h 112"/>
                  <a:gd name="T52" fmla="*/ 37 w 173"/>
                  <a:gd name="T53" fmla="*/ 41 h 112"/>
                  <a:gd name="T54" fmla="*/ 31 w 173"/>
                  <a:gd name="T55" fmla="*/ 63 h 112"/>
                  <a:gd name="T56" fmla="*/ 25 w 173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3" h="112">
                    <a:moveTo>
                      <a:pt x="25" y="85"/>
                    </a:moveTo>
                    <a:cubicBezTo>
                      <a:pt x="24" y="91"/>
                      <a:pt x="21" y="102"/>
                      <a:pt x="21" y="104"/>
                    </a:cubicBezTo>
                    <a:cubicBezTo>
                      <a:pt x="21" y="109"/>
                      <a:pt x="26" y="112"/>
                      <a:pt x="30" y="112"/>
                    </a:cubicBezTo>
                    <a:cubicBezTo>
                      <a:pt x="34" y="112"/>
                      <a:pt x="40" y="110"/>
                      <a:pt x="42" y="104"/>
                    </a:cubicBezTo>
                    <a:cubicBezTo>
                      <a:pt x="43" y="103"/>
                      <a:pt x="45" y="91"/>
                      <a:pt x="47" y="85"/>
                    </a:cubicBezTo>
                    <a:cubicBezTo>
                      <a:pt x="55" y="51"/>
                      <a:pt x="55" y="51"/>
                      <a:pt x="56" y="50"/>
                    </a:cubicBezTo>
                    <a:cubicBezTo>
                      <a:pt x="59" y="43"/>
                      <a:pt x="77" y="8"/>
                      <a:pt x="107" y="8"/>
                    </a:cubicBezTo>
                    <a:cubicBezTo>
                      <a:pt x="119" y="8"/>
                      <a:pt x="125" y="15"/>
                      <a:pt x="125" y="26"/>
                    </a:cubicBezTo>
                    <a:cubicBezTo>
                      <a:pt x="125" y="40"/>
                      <a:pt x="114" y="66"/>
                      <a:pt x="109" y="80"/>
                    </a:cubicBezTo>
                    <a:cubicBezTo>
                      <a:pt x="107" y="83"/>
                      <a:pt x="106" y="86"/>
                      <a:pt x="106" y="90"/>
                    </a:cubicBezTo>
                    <a:cubicBezTo>
                      <a:pt x="106" y="103"/>
                      <a:pt x="119" y="112"/>
                      <a:pt x="133" y="112"/>
                    </a:cubicBezTo>
                    <a:cubicBezTo>
                      <a:pt x="160" y="112"/>
                      <a:pt x="173" y="80"/>
                      <a:pt x="173" y="74"/>
                    </a:cubicBezTo>
                    <a:cubicBezTo>
                      <a:pt x="173" y="70"/>
                      <a:pt x="169" y="70"/>
                      <a:pt x="168" y="70"/>
                    </a:cubicBezTo>
                    <a:cubicBezTo>
                      <a:pt x="164" y="70"/>
                      <a:pt x="164" y="71"/>
                      <a:pt x="162" y="76"/>
                    </a:cubicBezTo>
                    <a:cubicBezTo>
                      <a:pt x="158" y="91"/>
                      <a:pt x="146" y="104"/>
                      <a:pt x="134" y="104"/>
                    </a:cubicBezTo>
                    <a:cubicBezTo>
                      <a:pt x="128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0" y="81"/>
                    </a:cubicBezTo>
                    <a:cubicBezTo>
                      <a:pt x="134" y="71"/>
                      <a:pt x="146" y="43"/>
                      <a:pt x="146" y="29"/>
                    </a:cubicBezTo>
                    <a:cubicBezTo>
                      <a:pt x="146" y="11"/>
                      <a:pt x="132" y="0"/>
                      <a:pt x="109" y="0"/>
                    </a:cubicBezTo>
                    <a:cubicBezTo>
                      <a:pt x="86" y="0"/>
                      <a:pt x="71" y="13"/>
                      <a:pt x="62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9" y="42"/>
                      <a:pt x="9" y="40"/>
                      <a:pt x="10" y="37"/>
                    </a:cubicBezTo>
                    <a:cubicBezTo>
                      <a:pt x="14" y="23"/>
                      <a:pt x="20" y="8"/>
                      <a:pt x="30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8" y="34"/>
                      <a:pt x="37" y="41"/>
                    </a:cubicBezTo>
                    <a:cubicBezTo>
                      <a:pt x="35" y="47"/>
                      <a:pt x="32" y="58"/>
                      <a:pt x="31" y="63"/>
                    </a:cubicBezTo>
                    <a:lnTo>
                      <a:pt x="25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7" name="Freeform 274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54088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8 w 91"/>
                  <a:gd name="T9" fmla="*/ 339 h 348"/>
                  <a:gd name="T10" fmla="*/ 24 w 91"/>
                  <a:gd name="T11" fmla="*/ 175 h 348"/>
                  <a:gd name="T12" fmla="*/ 89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8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9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8" name="Freeform 275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22351" y="6126163"/>
                <a:ext cx="95250" cy="85725"/>
              </a:xfrm>
              <a:custGeom>
                <a:avLst/>
                <a:gdLst>
                  <a:gd name="T0" fmla="*/ 70 w 186"/>
                  <a:gd name="T1" fmla="*/ 117 h 157"/>
                  <a:gd name="T2" fmla="*/ 37 w 186"/>
                  <a:gd name="T3" fmla="*/ 147 h 157"/>
                  <a:gd name="T4" fmla="*/ 18 w 186"/>
                  <a:gd name="T5" fmla="*/ 143 h 157"/>
                  <a:gd name="T6" fmla="*/ 34 w 186"/>
                  <a:gd name="T7" fmla="*/ 123 h 157"/>
                  <a:gd name="T8" fmla="*/ 20 w 186"/>
                  <a:gd name="T9" fmla="*/ 110 h 157"/>
                  <a:gd name="T10" fmla="*/ 0 w 186"/>
                  <a:gd name="T11" fmla="*/ 132 h 157"/>
                  <a:gd name="T12" fmla="*/ 36 w 186"/>
                  <a:gd name="T13" fmla="*/ 157 h 157"/>
                  <a:gd name="T14" fmla="*/ 75 w 186"/>
                  <a:gd name="T15" fmla="*/ 132 h 157"/>
                  <a:gd name="T16" fmla="*/ 117 w 186"/>
                  <a:gd name="T17" fmla="*/ 157 h 157"/>
                  <a:gd name="T18" fmla="*/ 178 w 186"/>
                  <a:gd name="T19" fmla="*/ 104 h 157"/>
                  <a:gd name="T20" fmla="*/ 173 w 186"/>
                  <a:gd name="T21" fmla="*/ 99 h 157"/>
                  <a:gd name="T22" fmla="*/ 166 w 186"/>
                  <a:gd name="T23" fmla="*/ 105 h 157"/>
                  <a:gd name="T24" fmla="*/ 118 w 186"/>
                  <a:gd name="T25" fmla="*/ 147 h 157"/>
                  <a:gd name="T26" fmla="*/ 97 w 186"/>
                  <a:gd name="T27" fmla="*/ 125 h 157"/>
                  <a:gd name="T28" fmla="*/ 115 w 186"/>
                  <a:gd name="T29" fmla="*/ 45 h 157"/>
                  <a:gd name="T30" fmla="*/ 149 w 186"/>
                  <a:gd name="T31" fmla="*/ 10 h 157"/>
                  <a:gd name="T32" fmla="*/ 168 w 186"/>
                  <a:gd name="T33" fmla="*/ 15 h 157"/>
                  <a:gd name="T34" fmla="*/ 153 w 186"/>
                  <a:gd name="T35" fmla="*/ 34 h 157"/>
                  <a:gd name="T36" fmla="*/ 167 w 186"/>
                  <a:gd name="T37" fmla="*/ 47 h 157"/>
                  <a:gd name="T38" fmla="*/ 186 w 186"/>
                  <a:gd name="T39" fmla="*/ 25 h 157"/>
                  <a:gd name="T40" fmla="*/ 150 w 186"/>
                  <a:gd name="T41" fmla="*/ 0 h 157"/>
                  <a:gd name="T42" fmla="*/ 111 w 186"/>
                  <a:gd name="T43" fmla="*/ 25 h 157"/>
                  <a:gd name="T44" fmla="*/ 69 w 186"/>
                  <a:gd name="T45" fmla="*/ 0 h 157"/>
                  <a:gd name="T46" fmla="*/ 8 w 186"/>
                  <a:gd name="T47" fmla="*/ 53 h 157"/>
                  <a:gd name="T48" fmla="*/ 14 w 186"/>
                  <a:gd name="T49" fmla="*/ 58 h 157"/>
                  <a:gd name="T50" fmla="*/ 20 w 186"/>
                  <a:gd name="T51" fmla="*/ 52 h 157"/>
                  <a:gd name="T52" fmla="*/ 68 w 186"/>
                  <a:gd name="T53" fmla="*/ 10 h 157"/>
                  <a:gd name="T54" fmla="*/ 89 w 186"/>
                  <a:gd name="T55" fmla="*/ 33 h 157"/>
                  <a:gd name="T56" fmla="*/ 82 w 186"/>
                  <a:gd name="T57" fmla="*/ 69 h 157"/>
                  <a:gd name="T58" fmla="*/ 70 w 186"/>
                  <a:gd name="T59" fmla="*/ 11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57">
                    <a:moveTo>
                      <a:pt x="70" y="117"/>
                    </a:moveTo>
                    <a:cubicBezTo>
                      <a:pt x="66" y="129"/>
                      <a:pt x="55" y="147"/>
                      <a:pt x="37" y="147"/>
                    </a:cubicBezTo>
                    <a:cubicBezTo>
                      <a:pt x="36" y="147"/>
                      <a:pt x="26" y="147"/>
                      <a:pt x="18" y="143"/>
                    </a:cubicBezTo>
                    <a:cubicBezTo>
                      <a:pt x="32" y="138"/>
                      <a:pt x="34" y="125"/>
                      <a:pt x="34" y="123"/>
                    </a:cubicBezTo>
                    <a:cubicBezTo>
                      <a:pt x="34" y="116"/>
                      <a:pt x="28" y="110"/>
                      <a:pt x="20" y="110"/>
                    </a:cubicBezTo>
                    <a:cubicBezTo>
                      <a:pt x="10" y="110"/>
                      <a:pt x="0" y="119"/>
                      <a:pt x="0" y="132"/>
                    </a:cubicBezTo>
                    <a:cubicBezTo>
                      <a:pt x="0" y="149"/>
                      <a:pt x="19" y="157"/>
                      <a:pt x="36" y="157"/>
                    </a:cubicBezTo>
                    <a:cubicBezTo>
                      <a:pt x="52" y="157"/>
                      <a:pt x="67" y="147"/>
                      <a:pt x="75" y="132"/>
                    </a:cubicBezTo>
                    <a:cubicBezTo>
                      <a:pt x="84" y="151"/>
                      <a:pt x="103" y="157"/>
                      <a:pt x="117" y="157"/>
                    </a:cubicBezTo>
                    <a:cubicBezTo>
                      <a:pt x="157" y="157"/>
                      <a:pt x="178" y="114"/>
                      <a:pt x="178" y="104"/>
                    </a:cubicBezTo>
                    <a:cubicBezTo>
                      <a:pt x="178" y="99"/>
                      <a:pt x="174" y="99"/>
                      <a:pt x="173" y="99"/>
                    </a:cubicBezTo>
                    <a:cubicBezTo>
                      <a:pt x="168" y="99"/>
                      <a:pt x="167" y="101"/>
                      <a:pt x="166" y="105"/>
                    </a:cubicBezTo>
                    <a:cubicBezTo>
                      <a:pt x="159" y="129"/>
                      <a:pt x="138" y="147"/>
                      <a:pt x="118" y="147"/>
                    </a:cubicBezTo>
                    <a:cubicBezTo>
                      <a:pt x="104" y="147"/>
                      <a:pt x="97" y="138"/>
                      <a:pt x="97" y="125"/>
                    </a:cubicBezTo>
                    <a:cubicBezTo>
                      <a:pt x="97" y="116"/>
                      <a:pt x="105" y="84"/>
                      <a:pt x="115" y="45"/>
                    </a:cubicBezTo>
                    <a:cubicBezTo>
                      <a:pt x="122" y="18"/>
                      <a:pt x="138" y="10"/>
                      <a:pt x="149" y="10"/>
                    </a:cubicBezTo>
                    <a:cubicBezTo>
                      <a:pt x="150" y="10"/>
                      <a:pt x="161" y="10"/>
                      <a:pt x="168" y="15"/>
                    </a:cubicBezTo>
                    <a:cubicBezTo>
                      <a:pt x="157" y="18"/>
                      <a:pt x="153" y="27"/>
                      <a:pt x="153" y="34"/>
                    </a:cubicBezTo>
                    <a:cubicBezTo>
                      <a:pt x="153" y="41"/>
                      <a:pt x="159" y="47"/>
                      <a:pt x="167" y="47"/>
                    </a:cubicBezTo>
                    <a:cubicBezTo>
                      <a:pt x="175" y="47"/>
                      <a:pt x="186" y="40"/>
                      <a:pt x="186" y="25"/>
                    </a:cubicBezTo>
                    <a:cubicBezTo>
                      <a:pt x="186" y="6"/>
                      <a:pt x="164" y="0"/>
                      <a:pt x="150" y="0"/>
                    </a:cubicBezTo>
                    <a:cubicBezTo>
                      <a:pt x="133" y="0"/>
                      <a:pt x="119" y="11"/>
                      <a:pt x="111" y="25"/>
                    </a:cubicBezTo>
                    <a:cubicBezTo>
                      <a:pt x="105" y="10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3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8" y="58"/>
                      <a:pt x="19" y="56"/>
                      <a:pt x="20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7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9" name="Freeform 276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35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0" name="Freeform 277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98563" y="6126163"/>
                <a:ext cx="90488" cy="122238"/>
              </a:xfrm>
              <a:custGeom>
                <a:avLst/>
                <a:gdLst>
                  <a:gd name="T0" fmla="*/ 177 w 178"/>
                  <a:gd name="T1" fmla="*/ 22 h 225"/>
                  <a:gd name="T2" fmla="*/ 178 w 178"/>
                  <a:gd name="T3" fmla="*/ 15 h 225"/>
                  <a:gd name="T4" fmla="*/ 167 w 178"/>
                  <a:gd name="T5" fmla="*/ 3 h 225"/>
                  <a:gd name="T6" fmla="*/ 153 w 178"/>
                  <a:gd name="T7" fmla="*/ 12 h 225"/>
                  <a:gd name="T8" fmla="*/ 147 w 178"/>
                  <a:gd name="T9" fmla="*/ 32 h 225"/>
                  <a:gd name="T10" fmla="*/ 140 w 178"/>
                  <a:gd name="T11" fmla="*/ 61 h 225"/>
                  <a:gd name="T12" fmla="*/ 126 w 178"/>
                  <a:gd name="T13" fmla="*/ 117 h 225"/>
                  <a:gd name="T14" fmla="*/ 83 w 178"/>
                  <a:gd name="T15" fmla="*/ 147 h 225"/>
                  <a:gd name="T16" fmla="*/ 59 w 178"/>
                  <a:gd name="T17" fmla="*/ 118 h 225"/>
                  <a:gd name="T18" fmla="*/ 78 w 178"/>
                  <a:gd name="T19" fmla="*/ 51 h 225"/>
                  <a:gd name="T20" fmla="*/ 84 w 178"/>
                  <a:gd name="T21" fmla="*/ 30 h 225"/>
                  <a:gd name="T22" fmla="*/ 51 w 178"/>
                  <a:gd name="T23" fmla="*/ 0 h 225"/>
                  <a:gd name="T24" fmla="*/ 0 w 178"/>
                  <a:gd name="T25" fmla="*/ 53 h 225"/>
                  <a:gd name="T26" fmla="*/ 6 w 178"/>
                  <a:gd name="T27" fmla="*/ 58 h 225"/>
                  <a:gd name="T28" fmla="*/ 12 w 178"/>
                  <a:gd name="T29" fmla="*/ 52 h 225"/>
                  <a:gd name="T30" fmla="*/ 49 w 178"/>
                  <a:gd name="T31" fmla="*/ 10 h 225"/>
                  <a:gd name="T32" fmla="*/ 58 w 178"/>
                  <a:gd name="T33" fmla="*/ 22 h 225"/>
                  <a:gd name="T34" fmla="*/ 53 w 178"/>
                  <a:gd name="T35" fmla="*/ 42 h 225"/>
                  <a:gd name="T36" fmla="*/ 33 w 178"/>
                  <a:gd name="T37" fmla="*/ 113 h 225"/>
                  <a:gd name="T38" fmla="*/ 47 w 178"/>
                  <a:gd name="T39" fmla="*/ 146 h 225"/>
                  <a:gd name="T40" fmla="*/ 82 w 178"/>
                  <a:gd name="T41" fmla="*/ 157 h 225"/>
                  <a:gd name="T42" fmla="*/ 120 w 178"/>
                  <a:gd name="T43" fmla="*/ 141 h 225"/>
                  <a:gd name="T44" fmla="*/ 97 w 178"/>
                  <a:gd name="T45" fmla="*/ 193 h 225"/>
                  <a:gd name="T46" fmla="*/ 55 w 178"/>
                  <a:gd name="T47" fmla="*/ 215 h 225"/>
                  <a:gd name="T48" fmla="*/ 29 w 178"/>
                  <a:gd name="T49" fmla="*/ 204 h 225"/>
                  <a:gd name="T50" fmla="*/ 47 w 178"/>
                  <a:gd name="T51" fmla="*/ 184 h 225"/>
                  <a:gd name="T52" fmla="*/ 34 w 178"/>
                  <a:gd name="T53" fmla="*/ 171 h 225"/>
                  <a:gd name="T54" fmla="*/ 14 w 178"/>
                  <a:gd name="T55" fmla="*/ 194 h 225"/>
                  <a:gd name="T56" fmla="*/ 55 w 178"/>
                  <a:gd name="T57" fmla="*/ 225 h 225"/>
                  <a:gd name="T58" fmla="*/ 144 w 178"/>
                  <a:gd name="T59" fmla="*/ 154 h 225"/>
                  <a:gd name="T60" fmla="*/ 177 w 178"/>
                  <a:gd name="T61" fmla="*/ 2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25">
                    <a:moveTo>
                      <a:pt x="177" y="22"/>
                    </a:moveTo>
                    <a:cubicBezTo>
                      <a:pt x="178" y="17"/>
                      <a:pt x="178" y="17"/>
                      <a:pt x="178" y="15"/>
                    </a:cubicBezTo>
                    <a:cubicBezTo>
                      <a:pt x="178" y="8"/>
                      <a:pt x="173" y="3"/>
                      <a:pt x="167" y="3"/>
                    </a:cubicBezTo>
                    <a:cubicBezTo>
                      <a:pt x="163" y="3"/>
                      <a:pt x="157" y="5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69"/>
                      <a:pt x="127" y="113"/>
                      <a:pt x="126" y="117"/>
                    </a:cubicBezTo>
                    <a:cubicBezTo>
                      <a:pt x="125" y="117"/>
                      <a:pt x="110" y="147"/>
                      <a:pt x="83" y="147"/>
                    </a:cubicBezTo>
                    <a:cubicBezTo>
                      <a:pt x="59" y="147"/>
                      <a:pt x="59" y="125"/>
                      <a:pt x="59" y="118"/>
                    </a:cubicBezTo>
                    <a:cubicBezTo>
                      <a:pt x="59" y="100"/>
                      <a:pt x="67" y="78"/>
                      <a:pt x="78" y="51"/>
                    </a:cubicBezTo>
                    <a:cubicBezTo>
                      <a:pt x="82" y="40"/>
                      <a:pt x="84" y="35"/>
                      <a:pt x="84" y="30"/>
                    </a:cubicBezTo>
                    <a:cubicBezTo>
                      <a:pt x="84" y="13"/>
                      <a:pt x="69" y="0"/>
                      <a:pt x="51" y="0"/>
                    </a:cubicBezTo>
                    <a:cubicBezTo>
                      <a:pt x="15" y="0"/>
                      <a:pt x="0" y="47"/>
                      <a:pt x="0" y="53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6"/>
                      <a:pt x="12" y="52"/>
                    </a:cubicBezTo>
                    <a:cubicBezTo>
                      <a:pt x="21" y="23"/>
                      <a:pt x="36" y="10"/>
                      <a:pt x="49" y="10"/>
                    </a:cubicBezTo>
                    <a:cubicBezTo>
                      <a:pt x="55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3" y="42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5"/>
                      <a:pt x="47" y="146"/>
                    </a:cubicBezTo>
                    <a:cubicBezTo>
                      <a:pt x="57" y="155"/>
                      <a:pt x="72" y="157"/>
                      <a:pt x="82" y="157"/>
                    </a:cubicBezTo>
                    <a:cubicBezTo>
                      <a:pt x="95" y="157"/>
                      <a:pt x="108" y="152"/>
                      <a:pt x="120" y="141"/>
                    </a:cubicBezTo>
                    <a:cubicBezTo>
                      <a:pt x="115" y="161"/>
                      <a:pt x="111" y="175"/>
                      <a:pt x="97" y="193"/>
                    </a:cubicBezTo>
                    <a:cubicBezTo>
                      <a:pt x="87" y="204"/>
                      <a:pt x="73" y="215"/>
                      <a:pt x="55" y="215"/>
                    </a:cubicBezTo>
                    <a:cubicBezTo>
                      <a:pt x="52" y="215"/>
                      <a:pt x="36" y="215"/>
                      <a:pt x="29" y="204"/>
                    </a:cubicBezTo>
                    <a:cubicBezTo>
                      <a:pt x="47" y="201"/>
                      <a:pt x="47" y="185"/>
                      <a:pt x="47" y="184"/>
                    </a:cubicBezTo>
                    <a:cubicBezTo>
                      <a:pt x="47" y="173"/>
                      <a:pt x="37" y="171"/>
                      <a:pt x="34" y="171"/>
                    </a:cubicBezTo>
                    <a:cubicBezTo>
                      <a:pt x="25" y="171"/>
                      <a:pt x="14" y="178"/>
                      <a:pt x="14" y="194"/>
                    </a:cubicBezTo>
                    <a:cubicBezTo>
                      <a:pt x="14" y="212"/>
                      <a:pt x="30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1" name="Freeform 278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11276" y="6067425"/>
                <a:ext cx="46038" cy="188913"/>
              </a:xfrm>
              <a:custGeom>
                <a:avLst/>
                <a:gdLst>
                  <a:gd name="T0" fmla="*/ 6 w 90"/>
                  <a:gd name="T1" fmla="*/ 0 h 348"/>
                  <a:gd name="T2" fmla="*/ 0 w 90"/>
                  <a:gd name="T3" fmla="*/ 4 h 348"/>
                  <a:gd name="T4" fmla="*/ 3 w 90"/>
                  <a:gd name="T5" fmla="*/ 10 h 348"/>
                  <a:gd name="T6" fmla="*/ 66 w 90"/>
                  <a:gd name="T7" fmla="*/ 174 h 348"/>
                  <a:gd name="T8" fmla="*/ 6 w 90"/>
                  <a:gd name="T9" fmla="*/ 336 h 348"/>
                  <a:gd name="T10" fmla="*/ 0 w 90"/>
                  <a:gd name="T11" fmla="*/ 344 h 348"/>
                  <a:gd name="T12" fmla="*/ 4 w 90"/>
                  <a:gd name="T13" fmla="*/ 348 h 348"/>
                  <a:gd name="T14" fmla="*/ 64 w 90"/>
                  <a:gd name="T15" fmla="*/ 282 h 348"/>
                  <a:gd name="T16" fmla="*/ 90 w 90"/>
                  <a:gd name="T17" fmla="*/ 175 h 348"/>
                  <a:gd name="T18" fmla="*/ 6 w 90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48">
                    <a:moveTo>
                      <a:pt x="6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6" y="84"/>
                      <a:pt x="66" y="174"/>
                    </a:cubicBezTo>
                    <a:cubicBezTo>
                      <a:pt x="66" y="247"/>
                      <a:pt x="43" y="302"/>
                      <a:pt x="6" y="336"/>
                    </a:cubicBezTo>
                    <a:cubicBezTo>
                      <a:pt x="0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4" y="348"/>
                    </a:cubicBezTo>
                    <a:cubicBezTo>
                      <a:pt x="8" y="348"/>
                      <a:pt x="41" y="325"/>
                      <a:pt x="64" y="282"/>
                    </a:cubicBezTo>
                    <a:cubicBezTo>
                      <a:pt x="80" y="253"/>
                      <a:pt x="90" y="215"/>
                      <a:pt x="90" y="175"/>
                    </a:cubicBezTo>
                    <a:cubicBezTo>
                      <a:pt x="90" y="125"/>
                      <a:pt x="75" y="49"/>
                      <a:pt x="6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2" name="Freeform 279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98588" y="6188075"/>
                <a:ext cx="22225" cy="57150"/>
              </a:xfrm>
              <a:custGeom>
                <a:avLst/>
                <a:gdLst>
                  <a:gd name="T0" fmla="*/ 35 w 45"/>
                  <a:gd name="T1" fmla="*/ 34 h 107"/>
                  <a:gd name="T2" fmla="*/ 8 w 45"/>
                  <a:gd name="T3" fmla="*/ 98 h 107"/>
                  <a:gd name="T4" fmla="*/ 5 w 45"/>
                  <a:gd name="T5" fmla="*/ 102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19 h 107"/>
                  <a:gd name="T14" fmla="*/ 21 w 45"/>
                  <a:gd name="T15" fmla="*/ 40 h 107"/>
                  <a:gd name="T16" fmla="*/ 35 w 45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4"/>
                    </a:moveTo>
                    <a:cubicBezTo>
                      <a:pt x="35" y="53"/>
                      <a:pt x="31" y="76"/>
                      <a:pt x="8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79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3" name="Freeform 28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7801" y="6126163"/>
                <a:ext cx="82550" cy="85725"/>
              </a:xfrm>
              <a:custGeom>
                <a:avLst/>
                <a:gdLst>
                  <a:gd name="T0" fmla="*/ 66 w 162"/>
                  <a:gd name="T1" fmla="*/ 83 h 157"/>
                  <a:gd name="T2" fmla="*/ 75 w 162"/>
                  <a:gd name="T3" fmla="*/ 48 h 157"/>
                  <a:gd name="T4" fmla="*/ 97 w 162"/>
                  <a:gd name="T5" fmla="*/ 19 h 157"/>
                  <a:gd name="T6" fmla="*/ 125 w 162"/>
                  <a:gd name="T7" fmla="*/ 10 h 157"/>
                  <a:gd name="T8" fmla="*/ 144 w 162"/>
                  <a:gd name="T9" fmla="*/ 15 h 157"/>
                  <a:gd name="T10" fmla="*/ 129 w 162"/>
                  <a:gd name="T11" fmla="*/ 34 h 157"/>
                  <a:gd name="T12" fmla="*/ 143 w 162"/>
                  <a:gd name="T13" fmla="*/ 47 h 157"/>
                  <a:gd name="T14" fmla="*/ 162 w 162"/>
                  <a:gd name="T15" fmla="*/ 25 h 157"/>
                  <a:gd name="T16" fmla="*/ 125 w 162"/>
                  <a:gd name="T17" fmla="*/ 0 h 157"/>
                  <a:gd name="T18" fmla="*/ 76 w 162"/>
                  <a:gd name="T19" fmla="*/ 25 h 157"/>
                  <a:gd name="T20" fmla="*/ 40 w 162"/>
                  <a:gd name="T21" fmla="*/ 0 h 157"/>
                  <a:gd name="T22" fmla="*/ 13 w 162"/>
                  <a:gd name="T23" fmla="*/ 18 h 157"/>
                  <a:gd name="T24" fmla="*/ 0 w 162"/>
                  <a:gd name="T25" fmla="*/ 53 h 157"/>
                  <a:gd name="T26" fmla="*/ 6 w 162"/>
                  <a:gd name="T27" fmla="*/ 58 h 157"/>
                  <a:gd name="T28" fmla="*/ 14 w 162"/>
                  <a:gd name="T29" fmla="*/ 47 h 157"/>
                  <a:gd name="T30" fmla="*/ 39 w 162"/>
                  <a:gd name="T31" fmla="*/ 10 h 157"/>
                  <a:gd name="T32" fmla="*/ 51 w 162"/>
                  <a:gd name="T33" fmla="*/ 27 h 157"/>
                  <a:gd name="T34" fmla="*/ 45 w 162"/>
                  <a:gd name="T35" fmla="*/ 56 h 157"/>
                  <a:gd name="T36" fmla="*/ 37 w 162"/>
                  <a:gd name="T37" fmla="*/ 87 h 157"/>
                  <a:gd name="T38" fmla="*/ 26 w 162"/>
                  <a:gd name="T39" fmla="*/ 132 h 157"/>
                  <a:gd name="T40" fmla="*/ 23 w 162"/>
                  <a:gd name="T41" fmla="*/ 146 h 157"/>
                  <a:gd name="T42" fmla="*/ 35 w 162"/>
                  <a:gd name="T43" fmla="*/ 157 h 157"/>
                  <a:gd name="T44" fmla="*/ 50 w 162"/>
                  <a:gd name="T45" fmla="*/ 147 h 157"/>
                  <a:gd name="T46" fmla="*/ 56 w 162"/>
                  <a:gd name="T47" fmla="*/ 121 h 157"/>
                  <a:gd name="T48" fmla="*/ 66 w 162"/>
                  <a:gd name="T49" fmla="*/ 8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157">
                    <a:moveTo>
                      <a:pt x="66" y="83"/>
                    </a:moveTo>
                    <a:cubicBezTo>
                      <a:pt x="66" y="81"/>
                      <a:pt x="74" y="50"/>
                      <a:pt x="75" y="48"/>
                    </a:cubicBezTo>
                    <a:cubicBezTo>
                      <a:pt x="75" y="45"/>
                      <a:pt x="86" y="28"/>
                      <a:pt x="97" y="19"/>
                    </a:cubicBezTo>
                    <a:cubicBezTo>
                      <a:pt x="101" y="17"/>
                      <a:pt x="110" y="10"/>
                      <a:pt x="125" y="10"/>
                    </a:cubicBezTo>
                    <a:cubicBezTo>
                      <a:pt x="128" y="10"/>
                      <a:pt x="137" y="10"/>
                      <a:pt x="144" y="15"/>
                    </a:cubicBezTo>
                    <a:cubicBezTo>
                      <a:pt x="133" y="18"/>
                      <a:pt x="129" y="27"/>
                      <a:pt x="129" y="34"/>
                    </a:cubicBezTo>
                    <a:cubicBezTo>
                      <a:pt x="129" y="41"/>
                      <a:pt x="135" y="47"/>
                      <a:pt x="143" y="47"/>
                    </a:cubicBezTo>
                    <a:cubicBezTo>
                      <a:pt x="151" y="47"/>
                      <a:pt x="162" y="40"/>
                      <a:pt x="162" y="25"/>
                    </a:cubicBezTo>
                    <a:cubicBezTo>
                      <a:pt x="162" y="7"/>
                      <a:pt x="143" y="0"/>
                      <a:pt x="125" y="0"/>
                    </a:cubicBezTo>
                    <a:cubicBezTo>
                      <a:pt x="107" y="0"/>
                      <a:pt x="91" y="7"/>
                      <a:pt x="76" y="25"/>
                    </a:cubicBezTo>
                    <a:cubicBezTo>
                      <a:pt x="70" y="3"/>
                      <a:pt x="49" y="0"/>
                      <a:pt x="40" y="0"/>
                    </a:cubicBezTo>
                    <a:cubicBezTo>
                      <a:pt x="27" y="0"/>
                      <a:pt x="19" y="8"/>
                      <a:pt x="13" y="18"/>
                    </a:cubicBezTo>
                    <a:cubicBezTo>
                      <a:pt x="5" y="31"/>
                      <a:pt x="0" y="52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6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7" y="87"/>
                    </a:cubicBezTo>
                    <a:lnTo>
                      <a:pt x="26" y="132"/>
                    </a:ln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0" y="157"/>
                      <a:pt x="47" y="154"/>
                      <a:pt x="50" y="147"/>
                    </a:cubicBezTo>
                    <a:cubicBezTo>
                      <a:pt x="50" y="145"/>
                      <a:pt x="54" y="130"/>
                      <a:pt x="56" y="121"/>
                    </a:cubicBezTo>
                    <a:lnTo>
                      <a:pt x="66" y="8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4" name="Freeform 281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44638" y="6176963"/>
                <a:ext cx="88900" cy="60325"/>
              </a:xfrm>
              <a:custGeom>
                <a:avLst/>
                <a:gdLst>
                  <a:gd name="T0" fmla="*/ 26 w 174"/>
                  <a:gd name="T1" fmla="*/ 85 h 112"/>
                  <a:gd name="T2" fmla="*/ 22 w 174"/>
                  <a:gd name="T3" fmla="*/ 104 h 112"/>
                  <a:gd name="T4" fmla="*/ 31 w 174"/>
                  <a:gd name="T5" fmla="*/ 112 h 112"/>
                  <a:gd name="T6" fmla="*/ 43 w 174"/>
                  <a:gd name="T7" fmla="*/ 104 h 112"/>
                  <a:gd name="T8" fmla="*/ 48 w 174"/>
                  <a:gd name="T9" fmla="*/ 85 h 112"/>
                  <a:gd name="T10" fmla="*/ 57 w 174"/>
                  <a:gd name="T11" fmla="*/ 50 h 112"/>
                  <a:gd name="T12" fmla="*/ 108 w 174"/>
                  <a:gd name="T13" fmla="*/ 8 h 112"/>
                  <a:gd name="T14" fmla="*/ 125 w 174"/>
                  <a:gd name="T15" fmla="*/ 26 h 112"/>
                  <a:gd name="T16" fmla="*/ 109 w 174"/>
                  <a:gd name="T17" fmla="*/ 80 h 112"/>
                  <a:gd name="T18" fmla="*/ 107 w 174"/>
                  <a:gd name="T19" fmla="*/ 90 h 112"/>
                  <a:gd name="T20" fmla="*/ 134 w 174"/>
                  <a:gd name="T21" fmla="*/ 112 h 112"/>
                  <a:gd name="T22" fmla="*/ 174 w 174"/>
                  <a:gd name="T23" fmla="*/ 74 h 112"/>
                  <a:gd name="T24" fmla="*/ 169 w 174"/>
                  <a:gd name="T25" fmla="*/ 70 h 112"/>
                  <a:gd name="T26" fmla="*/ 163 w 174"/>
                  <a:gd name="T27" fmla="*/ 76 h 112"/>
                  <a:gd name="T28" fmla="*/ 135 w 174"/>
                  <a:gd name="T29" fmla="*/ 104 h 112"/>
                  <a:gd name="T30" fmla="*/ 127 w 174"/>
                  <a:gd name="T31" fmla="*/ 94 h 112"/>
                  <a:gd name="T32" fmla="*/ 131 w 174"/>
                  <a:gd name="T33" fmla="*/ 81 h 112"/>
                  <a:gd name="T34" fmla="*/ 146 w 174"/>
                  <a:gd name="T35" fmla="*/ 29 h 112"/>
                  <a:gd name="T36" fmla="*/ 110 w 174"/>
                  <a:gd name="T37" fmla="*/ 0 h 112"/>
                  <a:gd name="T38" fmla="*/ 63 w 174"/>
                  <a:gd name="T39" fmla="*/ 24 h 112"/>
                  <a:gd name="T40" fmla="*/ 32 w 174"/>
                  <a:gd name="T41" fmla="*/ 0 h 112"/>
                  <a:gd name="T42" fmla="*/ 0 w 174"/>
                  <a:gd name="T43" fmla="*/ 38 h 112"/>
                  <a:gd name="T44" fmla="*/ 5 w 174"/>
                  <a:gd name="T45" fmla="*/ 42 h 112"/>
                  <a:gd name="T46" fmla="*/ 11 w 174"/>
                  <a:gd name="T47" fmla="*/ 37 h 112"/>
                  <a:gd name="T48" fmla="*/ 31 w 174"/>
                  <a:gd name="T49" fmla="*/ 8 h 112"/>
                  <a:gd name="T50" fmla="*/ 41 w 174"/>
                  <a:gd name="T51" fmla="*/ 21 h 112"/>
                  <a:gd name="T52" fmla="*/ 37 w 174"/>
                  <a:gd name="T53" fmla="*/ 41 h 112"/>
                  <a:gd name="T54" fmla="*/ 32 w 174"/>
                  <a:gd name="T55" fmla="*/ 63 h 112"/>
                  <a:gd name="T56" fmla="*/ 26 w 174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112">
                    <a:moveTo>
                      <a:pt x="26" y="85"/>
                    </a:moveTo>
                    <a:cubicBezTo>
                      <a:pt x="25" y="91"/>
                      <a:pt x="22" y="102"/>
                      <a:pt x="22" y="104"/>
                    </a:cubicBezTo>
                    <a:cubicBezTo>
                      <a:pt x="22" y="109"/>
                      <a:pt x="26" y="112"/>
                      <a:pt x="31" y="112"/>
                    </a:cubicBezTo>
                    <a:cubicBezTo>
                      <a:pt x="35" y="112"/>
                      <a:pt x="40" y="110"/>
                      <a:pt x="43" y="104"/>
                    </a:cubicBezTo>
                    <a:cubicBezTo>
                      <a:pt x="43" y="103"/>
                      <a:pt x="46" y="91"/>
                      <a:pt x="48" y="85"/>
                    </a:cubicBezTo>
                    <a:cubicBezTo>
                      <a:pt x="56" y="51"/>
                      <a:pt x="56" y="51"/>
                      <a:pt x="57" y="50"/>
                    </a:cubicBezTo>
                    <a:cubicBezTo>
                      <a:pt x="60" y="43"/>
                      <a:pt x="78" y="8"/>
                      <a:pt x="108" y="8"/>
                    </a:cubicBezTo>
                    <a:cubicBezTo>
                      <a:pt x="120" y="8"/>
                      <a:pt x="125" y="15"/>
                      <a:pt x="125" y="26"/>
                    </a:cubicBezTo>
                    <a:cubicBezTo>
                      <a:pt x="125" y="40"/>
                      <a:pt x="115" y="66"/>
                      <a:pt x="109" y="80"/>
                    </a:cubicBezTo>
                    <a:cubicBezTo>
                      <a:pt x="108" y="83"/>
                      <a:pt x="107" y="86"/>
                      <a:pt x="107" y="90"/>
                    </a:cubicBezTo>
                    <a:cubicBezTo>
                      <a:pt x="107" y="103"/>
                      <a:pt x="119" y="112"/>
                      <a:pt x="134" y="112"/>
                    </a:cubicBezTo>
                    <a:cubicBezTo>
                      <a:pt x="160" y="112"/>
                      <a:pt x="174" y="80"/>
                      <a:pt x="174" y="74"/>
                    </a:cubicBezTo>
                    <a:cubicBezTo>
                      <a:pt x="174" y="70"/>
                      <a:pt x="170" y="70"/>
                      <a:pt x="169" y="70"/>
                    </a:cubicBezTo>
                    <a:cubicBezTo>
                      <a:pt x="165" y="70"/>
                      <a:pt x="164" y="71"/>
                      <a:pt x="163" y="76"/>
                    </a:cubicBezTo>
                    <a:cubicBezTo>
                      <a:pt x="158" y="91"/>
                      <a:pt x="147" y="104"/>
                      <a:pt x="135" y="104"/>
                    </a:cubicBezTo>
                    <a:cubicBezTo>
                      <a:pt x="129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1" y="81"/>
                    </a:cubicBezTo>
                    <a:cubicBezTo>
                      <a:pt x="135" y="71"/>
                      <a:pt x="146" y="43"/>
                      <a:pt x="146" y="29"/>
                    </a:cubicBezTo>
                    <a:cubicBezTo>
                      <a:pt x="146" y="11"/>
                      <a:pt x="133" y="0"/>
                      <a:pt x="110" y="0"/>
                    </a:cubicBezTo>
                    <a:cubicBezTo>
                      <a:pt x="87" y="0"/>
                      <a:pt x="71" y="13"/>
                      <a:pt x="63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10" y="42"/>
                      <a:pt x="10" y="40"/>
                      <a:pt x="11" y="37"/>
                    </a:cubicBezTo>
                    <a:cubicBezTo>
                      <a:pt x="15" y="23"/>
                      <a:pt x="21" y="8"/>
                      <a:pt x="31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9" y="34"/>
                      <a:pt x="37" y="41"/>
                    </a:cubicBezTo>
                    <a:cubicBezTo>
                      <a:pt x="36" y="47"/>
                      <a:pt x="33" y="58"/>
                      <a:pt x="32" y="63"/>
                    </a:cubicBezTo>
                    <a:lnTo>
                      <a:pt x="26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5" name="Freeform 282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79576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7 w 91"/>
                  <a:gd name="T9" fmla="*/ 339 h 348"/>
                  <a:gd name="T10" fmla="*/ 24 w 91"/>
                  <a:gd name="T11" fmla="*/ 175 h 348"/>
                  <a:gd name="T12" fmla="*/ 88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7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8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6" name="Freeform 28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51013" y="6126163"/>
                <a:ext cx="71438" cy="85725"/>
              </a:xfrm>
              <a:custGeom>
                <a:avLst/>
                <a:gdLst>
                  <a:gd name="T0" fmla="*/ 126 w 140"/>
                  <a:gd name="T1" fmla="*/ 23 h 157"/>
                  <a:gd name="T2" fmla="*/ 111 w 140"/>
                  <a:gd name="T3" fmla="*/ 39 h 157"/>
                  <a:gd name="T4" fmla="*/ 123 w 140"/>
                  <a:gd name="T5" fmla="*/ 50 h 157"/>
                  <a:gd name="T6" fmla="*/ 140 w 140"/>
                  <a:gd name="T7" fmla="*/ 30 h 157"/>
                  <a:gd name="T8" fmla="*/ 93 w 140"/>
                  <a:gd name="T9" fmla="*/ 0 h 157"/>
                  <a:gd name="T10" fmla="*/ 29 w 140"/>
                  <a:gd name="T11" fmla="*/ 51 h 157"/>
                  <a:gd name="T12" fmla="*/ 41 w 140"/>
                  <a:gd name="T13" fmla="*/ 76 h 157"/>
                  <a:gd name="T14" fmla="*/ 81 w 140"/>
                  <a:gd name="T15" fmla="*/ 89 h 157"/>
                  <a:gd name="T16" fmla="*/ 110 w 140"/>
                  <a:gd name="T17" fmla="*/ 112 h 157"/>
                  <a:gd name="T18" fmla="*/ 92 w 140"/>
                  <a:gd name="T19" fmla="*/ 140 h 157"/>
                  <a:gd name="T20" fmla="*/ 57 w 140"/>
                  <a:gd name="T21" fmla="*/ 147 h 157"/>
                  <a:gd name="T22" fmla="*/ 15 w 140"/>
                  <a:gd name="T23" fmla="*/ 133 h 157"/>
                  <a:gd name="T24" fmla="*/ 34 w 140"/>
                  <a:gd name="T25" fmla="*/ 113 h 157"/>
                  <a:gd name="T26" fmla="*/ 21 w 140"/>
                  <a:gd name="T27" fmla="*/ 100 h 157"/>
                  <a:gd name="T28" fmla="*/ 0 w 140"/>
                  <a:gd name="T29" fmla="*/ 123 h 157"/>
                  <a:gd name="T30" fmla="*/ 57 w 140"/>
                  <a:gd name="T31" fmla="*/ 157 h 157"/>
                  <a:gd name="T32" fmla="*/ 133 w 140"/>
                  <a:gd name="T33" fmla="*/ 100 h 157"/>
                  <a:gd name="T34" fmla="*/ 84 w 140"/>
                  <a:gd name="T35" fmla="*/ 59 h 157"/>
                  <a:gd name="T36" fmla="*/ 70 w 140"/>
                  <a:gd name="T37" fmla="*/ 56 h 157"/>
                  <a:gd name="T38" fmla="*/ 51 w 140"/>
                  <a:gd name="T39" fmla="*/ 39 h 157"/>
                  <a:gd name="T40" fmla="*/ 65 w 140"/>
                  <a:gd name="T41" fmla="*/ 16 h 157"/>
                  <a:gd name="T42" fmla="*/ 93 w 140"/>
                  <a:gd name="T43" fmla="*/ 10 h 157"/>
                  <a:gd name="T44" fmla="*/ 126 w 140"/>
                  <a:gd name="T45" fmla="*/ 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57">
                    <a:moveTo>
                      <a:pt x="126" y="23"/>
                    </a:moveTo>
                    <a:cubicBezTo>
                      <a:pt x="117" y="25"/>
                      <a:pt x="111" y="32"/>
                      <a:pt x="111" y="39"/>
                    </a:cubicBezTo>
                    <a:cubicBezTo>
                      <a:pt x="111" y="47"/>
                      <a:pt x="118" y="50"/>
                      <a:pt x="123" y="50"/>
                    </a:cubicBezTo>
                    <a:cubicBezTo>
                      <a:pt x="126" y="50"/>
                      <a:pt x="140" y="48"/>
                      <a:pt x="140" y="30"/>
                    </a:cubicBezTo>
                    <a:cubicBezTo>
                      <a:pt x="140" y="8"/>
                      <a:pt x="114" y="0"/>
                      <a:pt x="93" y="0"/>
                    </a:cubicBezTo>
                    <a:cubicBezTo>
                      <a:pt x="39" y="0"/>
                      <a:pt x="29" y="40"/>
                      <a:pt x="29" y="51"/>
                    </a:cubicBezTo>
                    <a:cubicBezTo>
                      <a:pt x="29" y="64"/>
                      <a:pt x="36" y="72"/>
                      <a:pt x="41" y="76"/>
                    </a:cubicBezTo>
                    <a:cubicBezTo>
                      <a:pt x="50" y="83"/>
                      <a:pt x="57" y="85"/>
                      <a:pt x="81" y="89"/>
                    </a:cubicBezTo>
                    <a:cubicBezTo>
                      <a:pt x="88" y="90"/>
                      <a:pt x="110" y="94"/>
                      <a:pt x="110" y="112"/>
                    </a:cubicBezTo>
                    <a:cubicBezTo>
                      <a:pt x="110" y="118"/>
                      <a:pt x="106" y="131"/>
                      <a:pt x="92" y="140"/>
                    </a:cubicBezTo>
                    <a:cubicBezTo>
                      <a:pt x="78" y="147"/>
                      <a:pt x="61" y="147"/>
                      <a:pt x="57" y="147"/>
                    </a:cubicBezTo>
                    <a:cubicBezTo>
                      <a:pt x="43" y="147"/>
                      <a:pt x="23" y="144"/>
                      <a:pt x="15" y="133"/>
                    </a:cubicBezTo>
                    <a:cubicBezTo>
                      <a:pt x="27" y="131"/>
                      <a:pt x="34" y="123"/>
                      <a:pt x="34" y="113"/>
                    </a:cubicBezTo>
                    <a:cubicBezTo>
                      <a:pt x="34" y="104"/>
                      <a:pt x="28" y="100"/>
                      <a:pt x="21" y="100"/>
                    </a:cubicBezTo>
                    <a:cubicBezTo>
                      <a:pt x="11" y="100"/>
                      <a:pt x="0" y="108"/>
                      <a:pt x="0" y="123"/>
                    </a:cubicBezTo>
                    <a:cubicBezTo>
                      <a:pt x="0" y="144"/>
                      <a:pt x="23" y="157"/>
                      <a:pt x="57" y="157"/>
                    </a:cubicBezTo>
                    <a:cubicBezTo>
                      <a:pt x="121" y="157"/>
                      <a:pt x="133" y="113"/>
                      <a:pt x="133" y="100"/>
                    </a:cubicBezTo>
                    <a:cubicBezTo>
                      <a:pt x="133" y="68"/>
                      <a:pt x="97" y="61"/>
                      <a:pt x="84" y="59"/>
                    </a:cubicBezTo>
                    <a:cubicBezTo>
                      <a:pt x="81" y="58"/>
                      <a:pt x="73" y="57"/>
                      <a:pt x="70" y="56"/>
                    </a:cubicBezTo>
                    <a:cubicBezTo>
                      <a:pt x="58" y="54"/>
                      <a:pt x="51" y="46"/>
                      <a:pt x="51" y="39"/>
                    </a:cubicBezTo>
                    <a:cubicBezTo>
                      <a:pt x="51" y="31"/>
                      <a:pt x="58" y="21"/>
                      <a:pt x="65" y="16"/>
                    </a:cubicBezTo>
                    <a:cubicBezTo>
                      <a:pt x="75" y="10"/>
                      <a:pt x="87" y="10"/>
                      <a:pt x="93" y="10"/>
                    </a:cubicBezTo>
                    <a:cubicBezTo>
                      <a:pt x="100" y="10"/>
                      <a:pt x="118" y="11"/>
                      <a:pt x="126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7" name="Freeform 284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5420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9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7" y="107"/>
                      <a:pt x="9" y="107"/>
                    </a:cubicBezTo>
                    <a:cubicBezTo>
                      <a:pt x="14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8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8" name="Freeform 285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901826" y="6091238"/>
                <a:ext cx="60325" cy="120650"/>
              </a:xfrm>
              <a:custGeom>
                <a:avLst/>
                <a:gdLst>
                  <a:gd name="T0" fmla="*/ 71 w 117"/>
                  <a:gd name="T1" fmla="*/ 80 h 221"/>
                  <a:gd name="T2" fmla="*/ 106 w 117"/>
                  <a:gd name="T3" fmla="*/ 80 h 221"/>
                  <a:gd name="T4" fmla="*/ 117 w 117"/>
                  <a:gd name="T5" fmla="*/ 72 h 221"/>
                  <a:gd name="T6" fmla="*/ 107 w 117"/>
                  <a:gd name="T7" fmla="*/ 67 h 221"/>
                  <a:gd name="T8" fmla="*/ 74 w 117"/>
                  <a:gd name="T9" fmla="*/ 67 h 221"/>
                  <a:gd name="T10" fmla="*/ 87 w 117"/>
                  <a:gd name="T11" fmla="*/ 16 h 221"/>
                  <a:gd name="T12" fmla="*/ 88 w 117"/>
                  <a:gd name="T13" fmla="*/ 11 h 221"/>
                  <a:gd name="T14" fmla="*/ 76 w 117"/>
                  <a:gd name="T15" fmla="*/ 0 h 221"/>
                  <a:gd name="T16" fmla="*/ 60 w 117"/>
                  <a:gd name="T17" fmla="*/ 15 h 221"/>
                  <a:gd name="T18" fmla="*/ 46 w 117"/>
                  <a:gd name="T19" fmla="*/ 67 h 221"/>
                  <a:gd name="T20" fmla="*/ 11 w 117"/>
                  <a:gd name="T21" fmla="*/ 67 h 221"/>
                  <a:gd name="T22" fmla="*/ 0 w 117"/>
                  <a:gd name="T23" fmla="*/ 75 h 221"/>
                  <a:gd name="T24" fmla="*/ 10 w 117"/>
                  <a:gd name="T25" fmla="*/ 80 h 221"/>
                  <a:gd name="T26" fmla="*/ 43 w 117"/>
                  <a:gd name="T27" fmla="*/ 80 h 221"/>
                  <a:gd name="T28" fmla="*/ 23 w 117"/>
                  <a:gd name="T29" fmla="*/ 162 h 221"/>
                  <a:gd name="T30" fmla="*/ 17 w 117"/>
                  <a:gd name="T31" fmla="*/ 188 h 221"/>
                  <a:gd name="T32" fmla="*/ 55 w 117"/>
                  <a:gd name="T33" fmla="*/ 221 h 221"/>
                  <a:gd name="T34" fmla="*/ 115 w 117"/>
                  <a:gd name="T35" fmla="*/ 168 h 221"/>
                  <a:gd name="T36" fmla="*/ 110 w 117"/>
                  <a:gd name="T37" fmla="*/ 163 h 221"/>
                  <a:gd name="T38" fmla="*/ 102 w 117"/>
                  <a:gd name="T39" fmla="*/ 170 h 221"/>
                  <a:gd name="T40" fmla="*/ 56 w 117"/>
                  <a:gd name="T41" fmla="*/ 211 h 221"/>
                  <a:gd name="T42" fmla="*/ 44 w 117"/>
                  <a:gd name="T43" fmla="*/ 194 h 221"/>
                  <a:gd name="T44" fmla="*/ 46 w 117"/>
                  <a:gd name="T45" fmla="*/ 180 h 221"/>
                  <a:gd name="T46" fmla="*/ 71 w 117"/>
                  <a:gd name="T47" fmla="*/ 8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21">
                    <a:moveTo>
                      <a:pt x="71" y="80"/>
                    </a:moveTo>
                    <a:lnTo>
                      <a:pt x="106" y="80"/>
                    </a:lnTo>
                    <a:cubicBezTo>
                      <a:pt x="113" y="80"/>
                      <a:pt x="117" y="80"/>
                      <a:pt x="117" y="72"/>
                    </a:cubicBezTo>
                    <a:cubicBezTo>
                      <a:pt x="117" y="67"/>
                      <a:pt x="113" y="67"/>
                      <a:pt x="107" y="67"/>
                    </a:cubicBezTo>
                    <a:lnTo>
                      <a:pt x="74" y="67"/>
                    </a:lnTo>
                    <a:lnTo>
                      <a:pt x="87" y="16"/>
                    </a:ln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7" y="0"/>
                      <a:pt x="62" y="6"/>
                      <a:pt x="60" y="15"/>
                    </a:cubicBezTo>
                    <a:cubicBezTo>
                      <a:pt x="57" y="23"/>
                      <a:pt x="62" y="7"/>
                      <a:pt x="46" y="67"/>
                    </a:cubicBezTo>
                    <a:lnTo>
                      <a:pt x="11" y="67"/>
                    </a:lnTo>
                    <a:cubicBezTo>
                      <a:pt x="4" y="67"/>
                      <a:pt x="0" y="67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3" y="80"/>
                    </a:lnTo>
                    <a:lnTo>
                      <a:pt x="23" y="162"/>
                    </a:lnTo>
                    <a:cubicBezTo>
                      <a:pt x="21" y="171"/>
                      <a:pt x="17" y="183"/>
                      <a:pt x="17" y="188"/>
                    </a:cubicBezTo>
                    <a:cubicBezTo>
                      <a:pt x="17" y="209"/>
                      <a:pt x="35" y="221"/>
                      <a:pt x="55" y="221"/>
                    </a:cubicBezTo>
                    <a:cubicBezTo>
                      <a:pt x="93" y="221"/>
                      <a:pt x="115" y="172"/>
                      <a:pt x="115" y="168"/>
                    </a:cubicBezTo>
                    <a:cubicBezTo>
                      <a:pt x="115" y="163"/>
                      <a:pt x="111" y="163"/>
                      <a:pt x="110" y="163"/>
                    </a:cubicBezTo>
                    <a:cubicBezTo>
                      <a:pt x="106" y="163"/>
                      <a:pt x="105" y="164"/>
                      <a:pt x="102" y="170"/>
                    </a:cubicBezTo>
                    <a:cubicBezTo>
                      <a:pt x="93" y="192"/>
                      <a:pt x="75" y="211"/>
                      <a:pt x="56" y="211"/>
                    </a:cubicBezTo>
                    <a:cubicBezTo>
                      <a:pt x="48" y="211"/>
                      <a:pt x="44" y="207"/>
                      <a:pt x="44" y="194"/>
                    </a:cubicBezTo>
                    <a:cubicBezTo>
                      <a:pt x="44" y="191"/>
                      <a:pt x="45" y="183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9" name="Freeform 286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984376" y="6067425"/>
                <a:ext cx="46038" cy="188913"/>
              </a:xfrm>
              <a:custGeom>
                <a:avLst/>
                <a:gdLst>
                  <a:gd name="T0" fmla="*/ 7 w 91"/>
                  <a:gd name="T1" fmla="*/ 0 h 348"/>
                  <a:gd name="T2" fmla="*/ 0 w 91"/>
                  <a:gd name="T3" fmla="*/ 4 h 348"/>
                  <a:gd name="T4" fmla="*/ 3 w 91"/>
                  <a:gd name="T5" fmla="*/ 10 h 348"/>
                  <a:gd name="T6" fmla="*/ 67 w 91"/>
                  <a:gd name="T7" fmla="*/ 174 h 348"/>
                  <a:gd name="T8" fmla="*/ 7 w 91"/>
                  <a:gd name="T9" fmla="*/ 336 h 348"/>
                  <a:gd name="T10" fmla="*/ 0 w 91"/>
                  <a:gd name="T11" fmla="*/ 344 h 348"/>
                  <a:gd name="T12" fmla="*/ 5 w 91"/>
                  <a:gd name="T13" fmla="*/ 348 h 348"/>
                  <a:gd name="T14" fmla="*/ 65 w 91"/>
                  <a:gd name="T15" fmla="*/ 282 h 348"/>
                  <a:gd name="T16" fmla="*/ 91 w 91"/>
                  <a:gd name="T17" fmla="*/ 175 h 348"/>
                  <a:gd name="T18" fmla="*/ 7 w 91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348">
                    <a:moveTo>
                      <a:pt x="7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7" y="84"/>
                      <a:pt x="67" y="174"/>
                    </a:cubicBezTo>
                    <a:cubicBezTo>
                      <a:pt x="67" y="247"/>
                      <a:pt x="44" y="302"/>
                      <a:pt x="7" y="336"/>
                    </a:cubicBezTo>
                    <a:cubicBezTo>
                      <a:pt x="1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5" y="348"/>
                    </a:cubicBezTo>
                    <a:cubicBezTo>
                      <a:pt x="9" y="348"/>
                      <a:pt x="42" y="325"/>
                      <a:pt x="65" y="282"/>
                    </a:cubicBezTo>
                    <a:cubicBezTo>
                      <a:pt x="80" y="253"/>
                      <a:pt x="91" y="215"/>
                      <a:pt x="91" y="175"/>
                    </a:cubicBezTo>
                    <a:cubicBezTo>
                      <a:pt x="91" y="125"/>
                      <a:pt x="76" y="49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0" name="Freeform 287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212976" y="5711825"/>
                <a:ext cx="339725" cy="379413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2 w 664"/>
                  <a:gd name="T5" fmla="*/ 539 h 698"/>
                  <a:gd name="T6" fmla="*/ 522 w 664"/>
                  <a:gd name="T7" fmla="*/ 639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69 h 698"/>
                  <a:gd name="T26" fmla="*/ 652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2" y="539"/>
                    </a:lnTo>
                    <a:cubicBezTo>
                      <a:pt x="632" y="590"/>
                      <a:pt x="579" y="624"/>
                      <a:pt x="522" y="639"/>
                    </a:cubicBezTo>
                    <a:cubicBezTo>
                      <a:pt x="511" y="642"/>
                      <a:pt x="463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4"/>
                      <a:pt x="588" y="69"/>
                    </a:cubicBezTo>
                    <a:cubicBezTo>
                      <a:pt x="601" y="77"/>
                      <a:pt x="635" y="100"/>
                      <a:pt x="652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1" name="Freeform 288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06613" y="6197600"/>
                <a:ext cx="71438" cy="85725"/>
              </a:xfrm>
              <a:custGeom>
                <a:avLst/>
                <a:gdLst>
                  <a:gd name="T0" fmla="*/ 125 w 139"/>
                  <a:gd name="T1" fmla="*/ 23 h 158"/>
                  <a:gd name="T2" fmla="*/ 111 w 139"/>
                  <a:gd name="T3" fmla="*/ 39 h 158"/>
                  <a:gd name="T4" fmla="*/ 122 w 139"/>
                  <a:gd name="T5" fmla="*/ 51 h 158"/>
                  <a:gd name="T6" fmla="*/ 139 w 139"/>
                  <a:gd name="T7" fmla="*/ 31 h 158"/>
                  <a:gd name="T8" fmla="*/ 93 w 139"/>
                  <a:gd name="T9" fmla="*/ 0 h 158"/>
                  <a:gd name="T10" fmla="*/ 29 w 139"/>
                  <a:gd name="T11" fmla="*/ 51 h 158"/>
                  <a:gd name="T12" fmla="*/ 41 w 139"/>
                  <a:gd name="T13" fmla="*/ 77 h 158"/>
                  <a:gd name="T14" fmla="*/ 80 w 139"/>
                  <a:gd name="T15" fmla="*/ 89 h 158"/>
                  <a:gd name="T16" fmla="*/ 110 w 139"/>
                  <a:gd name="T17" fmla="*/ 112 h 158"/>
                  <a:gd name="T18" fmla="*/ 91 w 139"/>
                  <a:gd name="T19" fmla="*/ 140 h 158"/>
                  <a:gd name="T20" fmla="*/ 56 w 139"/>
                  <a:gd name="T21" fmla="*/ 148 h 158"/>
                  <a:gd name="T22" fmla="*/ 15 w 139"/>
                  <a:gd name="T23" fmla="*/ 133 h 158"/>
                  <a:gd name="T24" fmla="*/ 34 w 139"/>
                  <a:gd name="T25" fmla="*/ 113 h 158"/>
                  <a:gd name="T26" fmla="*/ 20 w 139"/>
                  <a:gd name="T27" fmla="*/ 100 h 158"/>
                  <a:gd name="T28" fmla="*/ 0 w 139"/>
                  <a:gd name="T29" fmla="*/ 124 h 158"/>
                  <a:gd name="T30" fmla="*/ 56 w 139"/>
                  <a:gd name="T31" fmla="*/ 158 h 158"/>
                  <a:gd name="T32" fmla="*/ 132 w 139"/>
                  <a:gd name="T33" fmla="*/ 100 h 158"/>
                  <a:gd name="T34" fmla="*/ 84 w 139"/>
                  <a:gd name="T35" fmla="*/ 59 h 158"/>
                  <a:gd name="T36" fmla="*/ 70 w 139"/>
                  <a:gd name="T37" fmla="*/ 57 h 158"/>
                  <a:gd name="T38" fmla="*/ 51 w 139"/>
                  <a:gd name="T39" fmla="*/ 39 h 158"/>
                  <a:gd name="T40" fmla="*/ 65 w 139"/>
                  <a:gd name="T41" fmla="*/ 17 h 158"/>
                  <a:gd name="T42" fmla="*/ 92 w 139"/>
                  <a:gd name="T43" fmla="*/ 10 h 158"/>
                  <a:gd name="T44" fmla="*/ 125 w 139"/>
                  <a:gd name="T45" fmla="*/ 2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" h="158">
                    <a:moveTo>
                      <a:pt x="125" y="23"/>
                    </a:moveTo>
                    <a:cubicBezTo>
                      <a:pt x="116" y="25"/>
                      <a:pt x="111" y="32"/>
                      <a:pt x="111" y="39"/>
                    </a:cubicBezTo>
                    <a:cubicBezTo>
                      <a:pt x="111" y="47"/>
                      <a:pt x="118" y="51"/>
                      <a:pt x="122" y="51"/>
                    </a:cubicBezTo>
                    <a:cubicBezTo>
                      <a:pt x="126" y="51"/>
                      <a:pt x="139" y="48"/>
                      <a:pt x="139" y="31"/>
                    </a:cubicBezTo>
                    <a:cubicBezTo>
                      <a:pt x="139" y="8"/>
                      <a:pt x="114" y="0"/>
                      <a:pt x="93" y="0"/>
                    </a:cubicBezTo>
                    <a:cubicBezTo>
                      <a:pt x="38" y="0"/>
                      <a:pt x="29" y="40"/>
                      <a:pt x="29" y="51"/>
                    </a:cubicBezTo>
                    <a:cubicBezTo>
                      <a:pt x="29" y="64"/>
                      <a:pt x="36" y="73"/>
                      <a:pt x="41" y="77"/>
                    </a:cubicBezTo>
                    <a:cubicBezTo>
                      <a:pt x="50" y="84"/>
                      <a:pt x="56" y="85"/>
                      <a:pt x="80" y="89"/>
                    </a:cubicBezTo>
                    <a:cubicBezTo>
                      <a:pt x="87" y="91"/>
                      <a:pt x="110" y="95"/>
                      <a:pt x="110" y="112"/>
                    </a:cubicBezTo>
                    <a:cubicBezTo>
                      <a:pt x="110" y="118"/>
                      <a:pt x="106" y="131"/>
                      <a:pt x="91" y="140"/>
                    </a:cubicBezTo>
                    <a:cubicBezTo>
                      <a:pt x="78" y="148"/>
                      <a:pt x="61" y="148"/>
                      <a:pt x="56" y="148"/>
                    </a:cubicBezTo>
                    <a:cubicBezTo>
                      <a:pt x="42" y="148"/>
                      <a:pt x="23" y="145"/>
                      <a:pt x="15" y="133"/>
                    </a:cubicBezTo>
                    <a:cubicBezTo>
                      <a:pt x="26" y="132"/>
                      <a:pt x="34" y="123"/>
                      <a:pt x="34" y="113"/>
                    </a:cubicBezTo>
                    <a:cubicBezTo>
                      <a:pt x="34" y="105"/>
                      <a:pt x="27" y="100"/>
                      <a:pt x="20" y="100"/>
                    </a:cubicBezTo>
                    <a:cubicBezTo>
                      <a:pt x="10" y="100"/>
                      <a:pt x="0" y="108"/>
                      <a:pt x="0" y="124"/>
                    </a:cubicBezTo>
                    <a:cubicBezTo>
                      <a:pt x="0" y="145"/>
                      <a:pt x="22" y="158"/>
                      <a:pt x="56" y="158"/>
                    </a:cubicBezTo>
                    <a:cubicBezTo>
                      <a:pt x="120" y="158"/>
                      <a:pt x="132" y="114"/>
                      <a:pt x="132" y="100"/>
                    </a:cubicBezTo>
                    <a:cubicBezTo>
                      <a:pt x="132" y="68"/>
                      <a:pt x="97" y="62"/>
                      <a:pt x="84" y="59"/>
                    </a:cubicBezTo>
                    <a:cubicBezTo>
                      <a:pt x="81" y="59"/>
                      <a:pt x="72" y="57"/>
                      <a:pt x="70" y="57"/>
                    </a:cubicBezTo>
                    <a:cubicBezTo>
                      <a:pt x="57" y="54"/>
                      <a:pt x="51" y="47"/>
                      <a:pt x="51" y="39"/>
                    </a:cubicBezTo>
                    <a:cubicBezTo>
                      <a:pt x="51" y="31"/>
                      <a:pt x="57" y="22"/>
                      <a:pt x="65" y="17"/>
                    </a:cubicBezTo>
                    <a:cubicBezTo>
                      <a:pt x="74" y="11"/>
                      <a:pt x="86" y="10"/>
                      <a:pt x="92" y="10"/>
                    </a:cubicBezTo>
                    <a:cubicBezTo>
                      <a:pt x="100" y="10"/>
                      <a:pt x="118" y="11"/>
                      <a:pt x="125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2" name="Freeform 289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09801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8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3" name="Freeform 290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257426" y="6162675"/>
                <a:ext cx="60325" cy="120650"/>
              </a:xfrm>
              <a:custGeom>
                <a:avLst/>
                <a:gdLst>
                  <a:gd name="T0" fmla="*/ 71 w 118"/>
                  <a:gd name="T1" fmla="*/ 80 h 222"/>
                  <a:gd name="T2" fmla="*/ 107 w 118"/>
                  <a:gd name="T3" fmla="*/ 80 h 222"/>
                  <a:gd name="T4" fmla="*/ 118 w 118"/>
                  <a:gd name="T5" fmla="*/ 73 h 222"/>
                  <a:gd name="T6" fmla="*/ 108 w 118"/>
                  <a:gd name="T7" fmla="*/ 68 h 222"/>
                  <a:gd name="T8" fmla="*/ 74 w 118"/>
                  <a:gd name="T9" fmla="*/ 68 h 222"/>
                  <a:gd name="T10" fmla="*/ 87 w 118"/>
                  <a:gd name="T11" fmla="*/ 16 h 222"/>
                  <a:gd name="T12" fmla="*/ 88 w 118"/>
                  <a:gd name="T13" fmla="*/ 11 h 222"/>
                  <a:gd name="T14" fmla="*/ 76 w 118"/>
                  <a:gd name="T15" fmla="*/ 0 h 222"/>
                  <a:gd name="T16" fmla="*/ 60 w 118"/>
                  <a:gd name="T17" fmla="*/ 15 h 222"/>
                  <a:gd name="T18" fmla="*/ 47 w 118"/>
                  <a:gd name="T19" fmla="*/ 68 h 222"/>
                  <a:gd name="T20" fmla="*/ 11 w 118"/>
                  <a:gd name="T21" fmla="*/ 68 h 222"/>
                  <a:gd name="T22" fmla="*/ 0 w 118"/>
                  <a:gd name="T23" fmla="*/ 76 h 222"/>
                  <a:gd name="T24" fmla="*/ 11 w 118"/>
                  <a:gd name="T25" fmla="*/ 80 h 222"/>
                  <a:gd name="T26" fmla="*/ 44 w 118"/>
                  <a:gd name="T27" fmla="*/ 80 h 222"/>
                  <a:gd name="T28" fmla="*/ 23 w 118"/>
                  <a:gd name="T29" fmla="*/ 163 h 222"/>
                  <a:gd name="T30" fmla="*/ 18 w 118"/>
                  <a:gd name="T31" fmla="*/ 189 h 222"/>
                  <a:gd name="T32" fmla="*/ 55 w 118"/>
                  <a:gd name="T33" fmla="*/ 222 h 222"/>
                  <a:gd name="T34" fmla="*/ 116 w 118"/>
                  <a:gd name="T35" fmla="*/ 168 h 222"/>
                  <a:gd name="T36" fmla="*/ 110 w 118"/>
                  <a:gd name="T37" fmla="*/ 164 h 222"/>
                  <a:gd name="T38" fmla="*/ 103 w 118"/>
                  <a:gd name="T39" fmla="*/ 170 h 222"/>
                  <a:gd name="T40" fmla="*/ 56 w 118"/>
                  <a:gd name="T41" fmla="*/ 212 h 222"/>
                  <a:gd name="T42" fmla="*/ 44 w 118"/>
                  <a:gd name="T43" fmla="*/ 195 h 222"/>
                  <a:gd name="T44" fmla="*/ 46 w 118"/>
                  <a:gd name="T45" fmla="*/ 180 h 222"/>
                  <a:gd name="T46" fmla="*/ 71 w 118"/>
                  <a:gd name="T47" fmla="*/ 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222">
                    <a:moveTo>
                      <a:pt x="71" y="80"/>
                    </a:moveTo>
                    <a:lnTo>
                      <a:pt x="107" y="80"/>
                    </a:lnTo>
                    <a:cubicBezTo>
                      <a:pt x="113" y="80"/>
                      <a:pt x="118" y="80"/>
                      <a:pt x="118" y="73"/>
                    </a:cubicBezTo>
                    <a:cubicBezTo>
                      <a:pt x="118" y="68"/>
                      <a:pt x="113" y="68"/>
                      <a:pt x="108" y="68"/>
                    </a:cubicBezTo>
                    <a:lnTo>
                      <a:pt x="74" y="68"/>
                    </a:lnTo>
                    <a:lnTo>
                      <a:pt x="87" y="16"/>
                    </a:lnTo>
                    <a:cubicBezTo>
                      <a:pt x="88" y="15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4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1"/>
                      <a:pt x="18" y="184"/>
                      <a:pt x="18" y="189"/>
                    </a:cubicBezTo>
                    <a:cubicBezTo>
                      <a:pt x="18" y="209"/>
                      <a:pt x="35" y="222"/>
                      <a:pt x="55" y="222"/>
                    </a:cubicBezTo>
                    <a:cubicBezTo>
                      <a:pt x="94" y="222"/>
                      <a:pt x="116" y="173"/>
                      <a:pt x="116" y="168"/>
                    </a:cubicBezTo>
                    <a:cubicBezTo>
                      <a:pt x="116" y="164"/>
                      <a:pt x="111" y="164"/>
                      <a:pt x="110" y="164"/>
                    </a:cubicBezTo>
                    <a:cubicBezTo>
                      <a:pt x="106" y="164"/>
                      <a:pt x="106" y="164"/>
                      <a:pt x="103" y="170"/>
                    </a:cubicBezTo>
                    <a:cubicBezTo>
                      <a:pt x="93" y="192"/>
                      <a:pt x="75" y="212"/>
                      <a:pt x="56" y="212"/>
                    </a:cubicBezTo>
                    <a:cubicBezTo>
                      <a:pt x="49" y="212"/>
                      <a:pt x="44" y="207"/>
                      <a:pt x="44" y="195"/>
                    </a:cubicBezTo>
                    <a:cubicBezTo>
                      <a:pt x="44" y="191"/>
                      <a:pt x="45" y="184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4" name="Freeform 291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47913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7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7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5" name="Freeform 292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95538" y="6197600"/>
                <a:ext cx="96838" cy="85725"/>
              </a:xfrm>
              <a:custGeom>
                <a:avLst/>
                <a:gdLst>
                  <a:gd name="T0" fmla="*/ 70 w 187"/>
                  <a:gd name="T1" fmla="*/ 117 h 158"/>
                  <a:gd name="T2" fmla="*/ 37 w 187"/>
                  <a:gd name="T3" fmla="*/ 148 h 158"/>
                  <a:gd name="T4" fmla="*/ 19 w 187"/>
                  <a:gd name="T5" fmla="*/ 143 h 158"/>
                  <a:gd name="T6" fmla="*/ 34 w 187"/>
                  <a:gd name="T7" fmla="*/ 124 h 158"/>
                  <a:gd name="T8" fmla="*/ 20 w 187"/>
                  <a:gd name="T9" fmla="*/ 111 h 158"/>
                  <a:gd name="T10" fmla="*/ 0 w 187"/>
                  <a:gd name="T11" fmla="*/ 132 h 158"/>
                  <a:gd name="T12" fmla="*/ 37 w 187"/>
                  <a:gd name="T13" fmla="*/ 158 h 158"/>
                  <a:gd name="T14" fmla="*/ 76 w 187"/>
                  <a:gd name="T15" fmla="*/ 133 h 158"/>
                  <a:gd name="T16" fmla="*/ 117 w 187"/>
                  <a:gd name="T17" fmla="*/ 158 h 158"/>
                  <a:gd name="T18" fmla="*/ 179 w 187"/>
                  <a:gd name="T19" fmla="*/ 104 h 158"/>
                  <a:gd name="T20" fmla="*/ 173 w 187"/>
                  <a:gd name="T21" fmla="*/ 100 h 158"/>
                  <a:gd name="T22" fmla="*/ 166 w 187"/>
                  <a:gd name="T23" fmla="*/ 106 h 158"/>
                  <a:gd name="T24" fmla="*/ 119 w 187"/>
                  <a:gd name="T25" fmla="*/ 148 h 158"/>
                  <a:gd name="T26" fmla="*/ 97 w 187"/>
                  <a:gd name="T27" fmla="*/ 125 h 158"/>
                  <a:gd name="T28" fmla="*/ 116 w 187"/>
                  <a:gd name="T29" fmla="*/ 46 h 158"/>
                  <a:gd name="T30" fmla="*/ 150 w 187"/>
                  <a:gd name="T31" fmla="*/ 10 h 158"/>
                  <a:gd name="T32" fmla="*/ 169 w 187"/>
                  <a:gd name="T33" fmla="*/ 15 h 158"/>
                  <a:gd name="T34" fmla="*/ 153 w 187"/>
                  <a:gd name="T35" fmla="*/ 34 h 158"/>
                  <a:gd name="T36" fmla="*/ 167 w 187"/>
                  <a:gd name="T37" fmla="*/ 47 h 158"/>
                  <a:gd name="T38" fmla="*/ 187 w 187"/>
                  <a:gd name="T39" fmla="*/ 26 h 158"/>
                  <a:gd name="T40" fmla="*/ 150 w 187"/>
                  <a:gd name="T41" fmla="*/ 0 h 158"/>
                  <a:gd name="T42" fmla="*/ 111 w 187"/>
                  <a:gd name="T43" fmla="*/ 25 h 158"/>
                  <a:gd name="T44" fmla="*/ 69 w 187"/>
                  <a:gd name="T45" fmla="*/ 0 h 158"/>
                  <a:gd name="T46" fmla="*/ 8 w 187"/>
                  <a:gd name="T47" fmla="*/ 54 h 158"/>
                  <a:gd name="T48" fmla="*/ 14 w 187"/>
                  <a:gd name="T49" fmla="*/ 58 h 158"/>
                  <a:gd name="T50" fmla="*/ 21 w 187"/>
                  <a:gd name="T51" fmla="*/ 52 h 158"/>
                  <a:gd name="T52" fmla="*/ 68 w 187"/>
                  <a:gd name="T53" fmla="*/ 10 h 158"/>
                  <a:gd name="T54" fmla="*/ 89 w 187"/>
                  <a:gd name="T55" fmla="*/ 33 h 158"/>
                  <a:gd name="T56" fmla="*/ 82 w 187"/>
                  <a:gd name="T57" fmla="*/ 69 h 158"/>
                  <a:gd name="T58" fmla="*/ 70 w 187"/>
                  <a:gd name="T59" fmla="*/ 1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58">
                    <a:moveTo>
                      <a:pt x="70" y="117"/>
                    </a:moveTo>
                    <a:cubicBezTo>
                      <a:pt x="67" y="129"/>
                      <a:pt x="55" y="148"/>
                      <a:pt x="37" y="148"/>
                    </a:cubicBezTo>
                    <a:cubicBezTo>
                      <a:pt x="36" y="148"/>
                      <a:pt x="26" y="148"/>
                      <a:pt x="19" y="143"/>
                    </a:cubicBezTo>
                    <a:cubicBezTo>
                      <a:pt x="33" y="138"/>
                      <a:pt x="34" y="126"/>
                      <a:pt x="34" y="124"/>
                    </a:cubicBezTo>
                    <a:cubicBezTo>
                      <a:pt x="34" y="116"/>
                      <a:pt x="28" y="111"/>
                      <a:pt x="20" y="111"/>
                    </a:cubicBezTo>
                    <a:cubicBezTo>
                      <a:pt x="10" y="111"/>
                      <a:pt x="0" y="119"/>
                      <a:pt x="0" y="132"/>
                    </a:cubicBezTo>
                    <a:cubicBezTo>
                      <a:pt x="0" y="150"/>
                      <a:pt x="20" y="158"/>
                      <a:pt x="37" y="158"/>
                    </a:cubicBezTo>
                    <a:cubicBezTo>
                      <a:pt x="53" y="158"/>
                      <a:pt x="67" y="148"/>
                      <a:pt x="76" y="133"/>
                    </a:cubicBezTo>
                    <a:cubicBezTo>
                      <a:pt x="84" y="151"/>
                      <a:pt x="103" y="158"/>
                      <a:pt x="117" y="158"/>
                    </a:cubicBezTo>
                    <a:cubicBezTo>
                      <a:pt x="157" y="158"/>
                      <a:pt x="179" y="114"/>
                      <a:pt x="179" y="104"/>
                    </a:cubicBezTo>
                    <a:cubicBezTo>
                      <a:pt x="179" y="100"/>
                      <a:pt x="174" y="100"/>
                      <a:pt x="173" y="100"/>
                    </a:cubicBezTo>
                    <a:cubicBezTo>
                      <a:pt x="168" y="100"/>
                      <a:pt x="168" y="101"/>
                      <a:pt x="166" y="106"/>
                    </a:cubicBezTo>
                    <a:cubicBezTo>
                      <a:pt x="159" y="130"/>
                      <a:pt x="138" y="148"/>
                      <a:pt x="119" y="148"/>
                    </a:cubicBezTo>
                    <a:cubicBezTo>
                      <a:pt x="105" y="148"/>
                      <a:pt x="97" y="138"/>
                      <a:pt x="97" y="125"/>
                    </a:cubicBezTo>
                    <a:cubicBezTo>
                      <a:pt x="97" y="116"/>
                      <a:pt x="106" y="84"/>
                      <a:pt x="116" y="46"/>
                    </a:cubicBezTo>
                    <a:cubicBezTo>
                      <a:pt x="122" y="19"/>
                      <a:pt x="138" y="10"/>
                      <a:pt x="150" y="10"/>
                    </a:cubicBezTo>
                    <a:cubicBezTo>
                      <a:pt x="150" y="10"/>
                      <a:pt x="161" y="10"/>
                      <a:pt x="169" y="15"/>
                    </a:cubicBezTo>
                    <a:cubicBezTo>
                      <a:pt x="157" y="18"/>
                      <a:pt x="153" y="28"/>
                      <a:pt x="153" y="34"/>
                    </a:cubicBezTo>
                    <a:cubicBezTo>
                      <a:pt x="153" y="42"/>
                      <a:pt x="159" y="47"/>
                      <a:pt x="167" y="47"/>
                    </a:cubicBezTo>
                    <a:cubicBezTo>
                      <a:pt x="175" y="47"/>
                      <a:pt x="187" y="40"/>
                      <a:pt x="187" y="26"/>
                    </a:cubicBezTo>
                    <a:cubicBezTo>
                      <a:pt x="187" y="6"/>
                      <a:pt x="164" y="0"/>
                      <a:pt x="150" y="0"/>
                    </a:cubicBezTo>
                    <a:cubicBezTo>
                      <a:pt x="133" y="0"/>
                      <a:pt x="119" y="12"/>
                      <a:pt x="111" y="25"/>
                    </a:cubicBezTo>
                    <a:cubicBezTo>
                      <a:pt x="105" y="11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4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9" y="58"/>
                      <a:pt x="19" y="57"/>
                      <a:pt x="21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8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6" name="Freeform 293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522538" y="6259513"/>
                <a:ext cx="23813" cy="57150"/>
              </a:xfrm>
              <a:custGeom>
                <a:avLst/>
                <a:gdLst>
                  <a:gd name="T0" fmla="*/ 35 w 45"/>
                  <a:gd name="T1" fmla="*/ 35 h 107"/>
                  <a:gd name="T2" fmla="*/ 8 w 45"/>
                  <a:gd name="T3" fmla="*/ 98 h 107"/>
                  <a:gd name="T4" fmla="*/ 5 w 45"/>
                  <a:gd name="T5" fmla="*/ 103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20 h 107"/>
                  <a:gd name="T14" fmla="*/ 21 w 45"/>
                  <a:gd name="T15" fmla="*/ 40 h 107"/>
                  <a:gd name="T16" fmla="*/ 35 w 45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80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7" name="Freeform 294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571751" y="6197600"/>
                <a:ext cx="92075" cy="122238"/>
              </a:xfrm>
              <a:custGeom>
                <a:avLst/>
                <a:gdLst>
                  <a:gd name="T0" fmla="*/ 177 w 179"/>
                  <a:gd name="T1" fmla="*/ 23 h 225"/>
                  <a:gd name="T2" fmla="*/ 179 w 179"/>
                  <a:gd name="T3" fmla="*/ 15 h 225"/>
                  <a:gd name="T4" fmla="*/ 167 w 179"/>
                  <a:gd name="T5" fmla="*/ 4 h 225"/>
                  <a:gd name="T6" fmla="*/ 153 w 179"/>
                  <a:gd name="T7" fmla="*/ 12 h 225"/>
                  <a:gd name="T8" fmla="*/ 147 w 179"/>
                  <a:gd name="T9" fmla="*/ 32 h 225"/>
                  <a:gd name="T10" fmla="*/ 140 w 179"/>
                  <a:gd name="T11" fmla="*/ 61 h 225"/>
                  <a:gd name="T12" fmla="*/ 126 w 179"/>
                  <a:gd name="T13" fmla="*/ 118 h 225"/>
                  <a:gd name="T14" fmla="*/ 83 w 179"/>
                  <a:gd name="T15" fmla="*/ 148 h 225"/>
                  <a:gd name="T16" fmla="*/ 59 w 179"/>
                  <a:gd name="T17" fmla="*/ 119 h 225"/>
                  <a:gd name="T18" fmla="*/ 78 w 179"/>
                  <a:gd name="T19" fmla="*/ 51 h 225"/>
                  <a:gd name="T20" fmla="*/ 84 w 179"/>
                  <a:gd name="T21" fmla="*/ 30 h 225"/>
                  <a:gd name="T22" fmla="*/ 51 w 179"/>
                  <a:gd name="T23" fmla="*/ 0 h 225"/>
                  <a:gd name="T24" fmla="*/ 0 w 179"/>
                  <a:gd name="T25" fmla="*/ 54 h 225"/>
                  <a:gd name="T26" fmla="*/ 6 w 179"/>
                  <a:gd name="T27" fmla="*/ 58 h 225"/>
                  <a:gd name="T28" fmla="*/ 12 w 179"/>
                  <a:gd name="T29" fmla="*/ 53 h 225"/>
                  <a:gd name="T30" fmla="*/ 50 w 179"/>
                  <a:gd name="T31" fmla="*/ 10 h 225"/>
                  <a:gd name="T32" fmla="*/ 58 w 179"/>
                  <a:gd name="T33" fmla="*/ 22 h 225"/>
                  <a:gd name="T34" fmla="*/ 54 w 179"/>
                  <a:gd name="T35" fmla="*/ 43 h 225"/>
                  <a:gd name="T36" fmla="*/ 33 w 179"/>
                  <a:gd name="T37" fmla="*/ 113 h 225"/>
                  <a:gd name="T38" fmla="*/ 47 w 179"/>
                  <a:gd name="T39" fmla="*/ 147 h 225"/>
                  <a:gd name="T40" fmla="*/ 82 w 179"/>
                  <a:gd name="T41" fmla="*/ 158 h 225"/>
                  <a:gd name="T42" fmla="*/ 120 w 179"/>
                  <a:gd name="T43" fmla="*/ 142 h 225"/>
                  <a:gd name="T44" fmla="*/ 97 w 179"/>
                  <a:gd name="T45" fmla="*/ 193 h 225"/>
                  <a:gd name="T46" fmla="*/ 55 w 179"/>
                  <a:gd name="T47" fmla="*/ 216 h 225"/>
                  <a:gd name="T48" fmla="*/ 29 w 179"/>
                  <a:gd name="T49" fmla="*/ 204 h 225"/>
                  <a:gd name="T50" fmla="*/ 48 w 179"/>
                  <a:gd name="T51" fmla="*/ 185 h 225"/>
                  <a:gd name="T52" fmla="*/ 34 w 179"/>
                  <a:gd name="T53" fmla="*/ 172 h 225"/>
                  <a:gd name="T54" fmla="*/ 14 w 179"/>
                  <a:gd name="T55" fmla="*/ 195 h 225"/>
                  <a:gd name="T56" fmla="*/ 55 w 179"/>
                  <a:gd name="T57" fmla="*/ 225 h 225"/>
                  <a:gd name="T58" fmla="*/ 144 w 179"/>
                  <a:gd name="T59" fmla="*/ 154 h 225"/>
                  <a:gd name="T60" fmla="*/ 177 w 179"/>
                  <a:gd name="T61" fmla="*/ 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225">
                    <a:moveTo>
                      <a:pt x="177" y="23"/>
                    </a:moveTo>
                    <a:cubicBezTo>
                      <a:pt x="179" y="18"/>
                      <a:pt x="179" y="17"/>
                      <a:pt x="179" y="15"/>
                    </a:cubicBezTo>
                    <a:cubicBezTo>
                      <a:pt x="179" y="8"/>
                      <a:pt x="173" y="4"/>
                      <a:pt x="167" y="4"/>
                    </a:cubicBezTo>
                    <a:cubicBezTo>
                      <a:pt x="163" y="4"/>
                      <a:pt x="157" y="6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70"/>
                      <a:pt x="127" y="114"/>
                      <a:pt x="126" y="118"/>
                    </a:cubicBezTo>
                    <a:cubicBezTo>
                      <a:pt x="126" y="118"/>
                      <a:pt x="110" y="148"/>
                      <a:pt x="83" y="148"/>
                    </a:cubicBezTo>
                    <a:cubicBezTo>
                      <a:pt x="59" y="148"/>
                      <a:pt x="59" y="125"/>
                      <a:pt x="59" y="119"/>
                    </a:cubicBezTo>
                    <a:cubicBezTo>
                      <a:pt x="59" y="100"/>
                      <a:pt x="68" y="78"/>
                      <a:pt x="78" y="51"/>
                    </a:cubicBezTo>
                    <a:cubicBezTo>
                      <a:pt x="82" y="40"/>
                      <a:pt x="84" y="36"/>
                      <a:pt x="84" y="30"/>
                    </a:cubicBezTo>
                    <a:cubicBezTo>
                      <a:pt x="84" y="13"/>
                      <a:pt x="70" y="0"/>
                      <a:pt x="51" y="0"/>
                    </a:cubicBezTo>
                    <a:cubicBezTo>
                      <a:pt x="16" y="0"/>
                      <a:pt x="0" y="48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2" y="53"/>
                    </a:cubicBezTo>
                    <a:cubicBezTo>
                      <a:pt x="21" y="24"/>
                      <a:pt x="36" y="10"/>
                      <a:pt x="50" y="10"/>
                    </a:cubicBezTo>
                    <a:cubicBezTo>
                      <a:pt x="56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4" y="43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6"/>
                      <a:pt x="47" y="147"/>
                    </a:cubicBezTo>
                    <a:cubicBezTo>
                      <a:pt x="58" y="156"/>
                      <a:pt x="72" y="158"/>
                      <a:pt x="82" y="158"/>
                    </a:cubicBezTo>
                    <a:cubicBezTo>
                      <a:pt x="96" y="158"/>
                      <a:pt x="108" y="152"/>
                      <a:pt x="120" y="142"/>
                    </a:cubicBezTo>
                    <a:cubicBezTo>
                      <a:pt x="115" y="161"/>
                      <a:pt x="111" y="176"/>
                      <a:pt x="97" y="193"/>
                    </a:cubicBezTo>
                    <a:cubicBezTo>
                      <a:pt x="87" y="204"/>
                      <a:pt x="73" y="216"/>
                      <a:pt x="55" y="216"/>
                    </a:cubicBezTo>
                    <a:cubicBezTo>
                      <a:pt x="53" y="216"/>
                      <a:pt x="36" y="216"/>
                      <a:pt x="29" y="204"/>
                    </a:cubicBezTo>
                    <a:cubicBezTo>
                      <a:pt x="48" y="202"/>
                      <a:pt x="48" y="185"/>
                      <a:pt x="48" y="185"/>
                    </a:cubicBezTo>
                    <a:cubicBezTo>
                      <a:pt x="48" y="174"/>
                      <a:pt x="38" y="172"/>
                      <a:pt x="34" y="172"/>
                    </a:cubicBezTo>
                    <a:cubicBezTo>
                      <a:pt x="25" y="172"/>
                      <a:pt x="14" y="179"/>
                      <a:pt x="14" y="195"/>
                    </a:cubicBezTo>
                    <a:cubicBezTo>
                      <a:pt x="14" y="212"/>
                      <a:pt x="31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8" name="Freeform 29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746376" y="5765800"/>
                <a:ext cx="9525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9" name="Freeform 29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97176" y="5784850"/>
                <a:ext cx="153988" cy="184150"/>
              </a:xfrm>
              <a:custGeom>
                <a:avLst/>
                <a:gdLst>
                  <a:gd name="T0" fmla="*/ 167 w 301"/>
                  <a:gd name="T1" fmla="*/ 39 h 340"/>
                  <a:gd name="T2" fmla="*/ 220 w 301"/>
                  <a:gd name="T3" fmla="*/ 15 h 340"/>
                  <a:gd name="T4" fmla="*/ 239 w 301"/>
                  <a:gd name="T5" fmla="*/ 6 h 340"/>
                  <a:gd name="T6" fmla="*/ 231 w 301"/>
                  <a:gd name="T7" fmla="*/ 0 h 340"/>
                  <a:gd name="T8" fmla="*/ 157 w 301"/>
                  <a:gd name="T9" fmla="*/ 1 h 340"/>
                  <a:gd name="T10" fmla="*/ 91 w 301"/>
                  <a:gd name="T11" fmla="*/ 0 h 340"/>
                  <a:gd name="T12" fmla="*/ 81 w 301"/>
                  <a:gd name="T13" fmla="*/ 10 h 340"/>
                  <a:gd name="T14" fmla="*/ 95 w 301"/>
                  <a:gd name="T15" fmla="*/ 15 h 340"/>
                  <a:gd name="T16" fmla="*/ 114 w 301"/>
                  <a:gd name="T17" fmla="*/ 16 h 340"/>
                  <a:gd name="T18" fmla="*/ 128 w 301"/>
                  <a:gd name="T19" fmla="*/ 24 h 340"/>
                  <a:gd name="T20" fmla="*/ 126 w 301"/>
                  <a:gd name="T21" fmla="*/ 34 h 340"/>
                  <a:gd name="T22" fmla="*/ 59 w 301"/>
                  <a:gd name="T23" fmla="*/ 301 h 340"/>
                  <a:gd name="T24" fmla="*/ 13 w 301"/>
                  <a:gd name="T25" fmla="*/ 325 h 340"/>
                  <a:gd name="T26" fmla="*/ 0 w 301"/>
                  <a:gd name="T27" fmla="*/ 335 h 340"/>
                  <a:gd name="T28" fmla="*/ 13 w 301"/>
                  <a:gd name="T29" fmla="*/ 340 h 340"/>
                  <a:gd name="T30" fmla="*/ 244 w 301"/>
                  <a:gd name="T31" fmla="*/ 340 h 340"/>
                  <a:gd name="T32" fmla="*/ 260 w 301"/>
                  <a:gd name="T33" fmla="*/ 332 h 340"/>
                  <a:gd name="T34" fmla="*/ 299 w 301"/>
                  <a:gd name="T35" fmla="*/ 224 h 340"/>
                  <a:gd name="T36" fmla="*/ 301 w 301"/>
                  <a:gd name="T37" fmla="*/ 217 h 340"/>
                  <a:gd name="T38" fmla="*/ 295 w 301"/>
                  <a:gd name="T39" fmla="*/ 212 h 340"/>
                  <a:gd name="T40" fmla="*/ 287 w 301"/>
                  <a:gd name="T41" fmla="*/ 222 h 340"/>
                  <a:gd name="T42" fmla="*/ 161 w 301"/>
                  <a:gd name="T43" fmla="*/ 325 h 340"/>
                  <a:gd name="T44" fmla="*/ 115 w 301"/>
                  <a:gd name="T45" fmla="*/ 325 h 340"/>
                  <a:gd name="T46" fmla="*/ 104 w 301"/>
                  <a:gd name="T47" fmla="*/ 324 h 340"/>
                  <a:gd name="T48" fmla="*/ 97 w 301"/>
                  <a:gd name="T49" fmla="*/ 319 h 340"/>
                  <a:gd name="T50" fmla="*/ 100 w 301"/>
                  <a:gd name="T51" fmla="*/ 308 h 340"/>
                  <a:gd name="T52" fmla="*/ 167 w 301"/>
                  <a:gd name="T53" fmla="*/ 3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" h="340">
                    <a:moveTo>
                      <a:pt x="167" y="39"/>
                    </a:moveTo>
                    <a:cubicBezTo>
                      <a:pt x="171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3" y="0"/>
                      <a:pt x="231" y="0"/>
                    </a:cubicBezTo>
                    <a:cubicBezTo>
                      <a:pt x="214" y="0"/>
                      <a:pt x="173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7" y="0"/>
                      <a:pt x="81" y="0"/>
                      <a:pt x="81" y="10"/>
                    </a:cubicBezTo>
                    <a:cubicBezTo>
                      <a:pt x="81" y="15"/>
                      <a:pt x="86" y="15"/>
                      <a:pt x="95" y="15"/>
                    </a:cubicBezTo>
                    <a:cubicBezTo>
                      <a:pt x="96" y="15"/>
                      <a:pt x="106" y="15"/>
                      <a:pt x="114" y="16"/>
                    </a:cubicBezTo>
                    <a:cubicBezTo>
                      <a:pt x="123" y="17"/>
                      <a:pt x="128" y="18"/>
                      <a:pt x="128" y="24"/>
                    </a:cubicBezTo>
                    <a:cubicBezTo>
                      <a:pt x="128" y="26"/>
                      <a:pt x="127" y="28"/>
                      <a:pt x="126" y="34"/>
                    </a:cubicBezTo>
                    <a:lnTo>
                      <a:pt x="59" y="301"/>
                    </a:ln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244" y="340"/>
                    </a:lnTo>
                    <a:cubicBezTo>
                      <a:pt x="256" y="340"/>
                      <a:pt x="257" y="340"/>
                      <a:pt x="260" y="332"/>
                    </a:cubicBezTo>
                    <a:lnTo>
                      <a:pt x="299" y="224"/>
                    </a:lnTo>
                    <a:cubicBezTo>
                      <a:pt x="301" y="219"/>
                      <a:pt x="301" y="218"/>
                      <a:pt x="301" y="217"/>
                    </a:cubicBezTo>
                    <a:cubicBezTo>
                      <a:pt x="301" y="215"/>
                      <a:pt x="300" y="212"/>
                      <a:pt x="295" y="212"/>
                    </a:cubicBezTo>
                    <a:cubicBezTo>
                      <a:pt x="291" y="212"/>
                      <a:pt x="290" y="214"/>
                      <a:pt x="287" y="222"/>
                    </a:cubicBezTo>
                    <a:cubicBezTo>
                      <a:pt x="270" y="268"/>
                      <a:pt x="248" y="325"/>
                      <a:pt x="161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4"/>
                    </a:cubicBezTo>
                    <a:cubicBezTo>
                      <a:pt x="99" y="324"/>
                      <a:pt x="97" y="323"/>
                      <a:pt x="97" y="319"/>
                    </a:cubicBezTo>
                    <a:cubicBezTo>
                      <a:pt x="97" y="318"/>
                      <a:pt x="97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0" name="Freeform 297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984501" y="5765800"/>
                <a:ext cx="60325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1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1" name="Freeform 298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071813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7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7" y="176"/>
                      <a:pt x="47" y="162"/>
                    </a:cubicBezTo>
                    <a:cubicBezTo>
                      <a:pt x="47" y="150"/>
                      <a:pt x="39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2" name="Freeform 299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20040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3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5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8" y="51"/>
                      <a:pt x="43" y="47"/>
                    </a:cubicBezTo>
                    <a:cubicBezTo>
                      <a:pt x="45" y="46"/>
                      <a:pt x="45" y="45"/>
                      <a:pt x="46" y="45"/>
                    </a:cubicBezTo>
                    <a:cubicBezTo>
                      <a:pt x="46" y="45"/>
                      <a:pt x="47" y="46"/>
                      <a:pt x="47" y="53"/>
                    </a:cubicBezTo>
                    <a:cubicBezTo>
                      <a:pt x="47" y="90"/>
                      <a:pt x="29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3" name="Freeform 300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297238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7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6" y="1"/>
                      <a:pt x="81" y="18"/>
                    </a:cubicBezTo>
                    <a:lnTo>
                      <a:pt x="62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4" name="Freeform 301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05188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5" name="Freeform 302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3613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7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8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8 h 226"/>
                  <a:gd name="T34" fmla="*/ 45 w 248"/>
                  <a:gd name="T35" fmla="*/ 181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2" y="32"/>
                      <a:pt x="202" y="44"/>
                    </a:cubicBezTo>
                    <a:cubicBezTo>
                      <a:pt x="202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5" y="26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3"/>
                      <a:pt x="77" y="11"/>
                      <a:pt x="94" y="11"/>
                    </a:cubicBezTo>
                    <a:cubicBezTo>
                      <a:pt x="104" y="11"/>
                      <a:pt x="121" y="15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2" y="208"/>
                    </a:cubicBezTo>
                    <a:cubicBezTo>
                      <a:pt x="35" y="206"/>
                      <a:pt x="45" y="195"/>
                      <a:pt x="45" y="181"/>
                    </a:cubicBezTo>
                    <a:cubicBezTo>
                      <a:pt x="45" y="168"/>
                      <a:pt x="35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4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6" name="Freeform 303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66395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7" name="Freeform 304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762376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5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1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5" y="5"/>
                    </a:cubicBezTo>
                    <a:cubicBezTo>
                      <a:pt x="210" y="5"/>
                      <a:pt x="202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4"/>
                    </a:cubicBezTo>
                    <a:cubicBezTo>
                      <a:pt x="71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6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8" name="Freeform 305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03663" y="5765800"/>
                <a:ext cx="60325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5"/>
                      <a:pt x="87" y="250"/>
                    </a:cubicBezTo>
                    <a:cubicBezTo>
                      <a:pt x="87" y="335"/>
                      <a:pt x="68" y="423"/>
                      <a:pt x="6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9" name="Freeform 306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065588" y="5895975"/>
                <a:ext cx="155575" cy="11113"/>
              </a:xfrm>
              <a:custGeom>
                <a:avLst/>
                <a:gdLst>
                  <a:gd name="T0" fmla="*/ 288 w 305"/>
                  <a:gd name="T1" fmla="*/ 20 h 20"/>
                  <a:gd name="T2" fmla="*/ 305 w 305"/>
                  <a:gd name="T3" fmla="*/ 10 h 20"/>
                  <a:gd name="T4" fmla="*/ 288 w 305"/>
                  <a:gd name="T5" fmla="*/ 0 h 20"/>
                  <a:gd name="T6" fmla="*/ 18 w 305"/>
                  <a:gd name="T7" fmla="*/ 0 h 20"/>
                  <a:gd name="T8" fmla="*/ 0 w 305"/>
                  <a:gd name="T9" fmla="*/ 10 h 20"/>
                  <a:gd name="T10" fmla="*/ 18 w 305"/>
                  <a:gd name="T11" fmla="*/ 20 h 20"/>
                  <a:gd name="T12" fmla="*/ 288 w 30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0">
                    <a:moveTo>
                      <a:pt x="288" y="20"/>
                    </a:moveTo>
                    <a:cubicBezTo>
                      <a:pt x="296" y="20"/>
                      <a:pt x="305" y="20"/>
                      <a:pt x="305" y="10"/>
                    </a:cubicBezTo>
                    <a:cubicBezTo>
                      <a:pt x="305" y="0"/>
                      <a:pt x="296" y="0"/>
                      <a:pt x="288" y="0"/>
                    </a:cubicBezTo>
                    <a:lnTo>
                      <a:pt x="18" y="0"/>
                    </a:lnTo>
                    <a:cubicBezTo>
                      <a:pt x="9" y="0"/>
                      <a:pt x="0" y="0"/>
                      <a:pt x="0" y="10"/>
                    </a:cubicBezTo>
                    <a:cubicBezTo>
                      <a:pt x="0" y="20"/>
                      <a:pt x="9" y="20"/>
                      <a:pt x="18" y="20"/>
                    </a:cubicBezTo>
                    <a:lnTo>
                      <a:pt x="288" y="2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0" name="Freeform 307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3251" y="5502275"/>
                <a:ext cx="158750" cy="128588"/>
              </a:xfrm>
              <a:custGeom>
                <a:avLst/>
                <a:gdLst>
                  <a:gd name="T0" fmla="*/ 267 w 311"/>
                  <a:gd name="T1" fmla="*/ 38 h 238"/>
                  <a:gd name="T2" fmla="*/ 304 w 311"/>
                  <a:gd name="T3" fmla="*/ 12 h 238"/>
                  <a:gd name="T4" fmla="*/ 311 w 311"/>
                  <a:gd name="T5" fmla="*/ 4 h 238"/>
                  <a:gd name="T6" fmla="*/ 306 w 311"/>
                  <a:gd name="T7" fmla="*/ 0 h 238"/>
                  <a:gd name="T8" fmla="*/ 269 w 311"/>
                  <a:gd name="T9" fmla="*/ 1 h 238"/>
                  <a:gd name="T10" fmla="*/ 232 w 311"/>
                  <a:gd name="T11" fmla="*/ 0 h 238"/>
                  <a:gd name="T12" fmla="*/ 225 w 311"/>
                  <a:gd name="T13" fmla="*/ 7 h 238"/>
                  <a:gd name="T14" fmla="*/ 233 w 311"/>
                  <a:gd name="T15" fmla="*/ 12 h 238"/>
                  <a:gd name="T16" fmla="*/ 255 w 311"/>
                  <a:gd name="T17" fmla="*/ 26 h 238"/>
                  <a:gd name="T18" fmla="*/ 254 w 311"/>
                  <a:gd name="T19" fmla="*/ 35 h 238"/>
                  <a:gd name="T20" fmla="*/ 216 w 311"/>
                  <a:gd name="T21" fmla="*/ 187 h 238"/>
                  <a:gd name="T22" fmla="*/ 127 w 311"/>
                  <a:gd name="T23" fmla="*/ 5 h 238"/>
                  <a:gd name="T24" fmla="*/ 116 w 311"/>
                  <a:gd name="T25" fmla="*/ 0 h 238"/>
                  <a:gd name="T26" fmla="*/ 68 w 311"/>
                  <a:gd name="T27" fmla="*/ 0 h 238"/>
                  <a:gd name="T28" fmla="*/ 57 w 311"/>
                  <a:gd name="T29" fmla="*/ 7 h 238"/>
                  <a:gd name="T30" fmla="*/ 68 w 311"/>
                  <a:gd name="T31" fmla="*/ 12 h 238"/>
                  <a:gd name="T32" fmla="*/ 90 w 311"/>
                  <a:gd name="T33" fmla="*/ 14 h 238"/>
                  <a:gd name="T34" fmla="*/ 44 w 311"/>
                  <a:gd name="T35" fmla="*/ 200 h 238"/>
                  <a:gd name="T36" fmla="*/ 7 w 311"/>
                  <a:gd name="T37" fmla="*/ 225 h 238"/>
                  <a:gd name="T38" fmla="*/ 0 w 311"/>
                  <a:gd name="T39" fmla="*/ 232 h 238"/>
                  <a:gd name="T40" fmla="*/ 5 w 311"/>
                  <a:gd name="T41" fmla="*/ 238 h 238"/>
                  <a:gd name="T42" fmla="*/ 42 w 311"/>
                  <a:gd name="T43" fmla="*/ 236 h 238"/>
                  <a:gd name="T44" fmla="*/ 79 w 311"/>
                  <a:gd name="T45" fmla="*/ 238 h 238"/>
                  <a:gd name="T46" fmla="*/ 86 w 311"/>
                  <a:gd name="T47" fmla="*/ 230 h 238"/>
                  <a:gd name="T48" fmla="*/ 78 w 311"/>
                  <a:gd name="T49" fmla="*/ 225 h 238"/>
                  <a:gd name="T50" fmla="*/ 56 w 311"/>
                  <a:gd name="T51" fmla="*/ 210 h 238"/>
                  <a:gd name="T52" fmla="*/ 57 w 311"/>
                  <a:gd name="T53" fmla="*/ 202 h 238"/>
                  <a:gd name="T54" fmla="*/ 102 w 311"/>
                  <a:gd name="T55" fmla="*/ 23 h 238"/>
                  <a:gd name="T56" fmla="*/ 203 w 311"/>
                  <a:gd name="T57" fmla="*/ 232 h 238"/>
                  <a:gd name="T58" fmla="*/ 211 w 311"/>
                  <a:gd name="T59" fmla="*/ 238 h 238"/>
                  <a:gd name="T60" fmla="*/ 218 w 311"/>
                  <a:gd name="T61" fmla="*/ 230 h 238"/>
                  <a:gd name="T62" fmla="*/ 267 w 311"/>
                  <a:gd name="T63" fmla="*/ 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238">
                    <a:moveTo>
                      <a:pt x="267" y="38"/>
                    </a:moveTo>
                    <a:cubicBezTo>
                      <a:pt x="270" y="24"/>
                      <a:pt x="276" y="13"/>
                      <a:pt x="304" y="12"/>
                    </a:cubicBezTo>
                    <a:cubicBezTo>
                      <a:pt x="306" y="12"/>
                      <a:pt x="311" y="12"/>
                      <a:pt x="311" y="4"/>
                    </a:cubicBezTo>
                    <a:cubicBezTo>
                      <a:pt x="311" y="2"/>
                      <a:pt x="309" y="0"/>
                      <a:pt x="306" y="0"/>
                    </a:cubicBezTo>
                    <a:cubicBezTo>
                      <a:pt x="294" y="0"/>
                      <a:pt x="281" y="1"/>
                      <a:pt x="269" y="1"/>
                    </a:cubicBezTo>
                    <a:cubicBezTo>
                      <a:pt x="261" y="1"/>
                      <a:pt x="241" y="0"/>
                      <a:pt x="232" y="0"/>
                    </a:cubicBezTo>
                    <a:cubicBezTo>
                      <a:pt x="231" y="0"/>
                      <a:pt x="225" y="0"/>
                      <a:pt x="225" y="7"/>
                    </a:cubicBezTo>
                    <a:cubicBezTo>
                      <a:pt x="225" y="12"/>
                      <a:pt x="230" y="12"/>
                      <a:pt x="233" y="12"/>
                    </a:cubicBezTo>
                    <a:cubicBezTo>
                      <a:pt x="249" y="12"/>
                      <a:pt x="255" y="18"/>
                      <a:pt x="255" y="26"/>
                    </a:cubicBezTo>
                    <a:cubicBezTo>
                      <a:pt x="255" y="29"/>
                      <a:pt x="255" y="31"/>
                      <a:pt x="254" y="35"/>
                    </a:cubicBezTo>
                    <a:lnTo>
                      <a:pt x="216" y="187"/>
                    </a:lnTo>
                    <a:lnTo>
                      <a:pt x="127" y="5"/>
                    </a:lnTo>
                    <a:cubicBezTo>
                      <a:pt x="125" y="0"/>
                      <a:pt x="124" y="0"/>
                      <a:pt x="116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75" y="12"/>
                      <a:pt x="83" y="12"/>
                      <a:pt x="90" y="14"/>
                    </a:cubicBezTo>
                    <a:lnTo>
                      <a:pt x="44" y="200"/>
                    </a:lnTo>
                    <a:cubicBezTo>
                      <a:pt x="41" y="214"/>
                      <a:pt x="35" y="224"/>
                      <a:pt x="7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6"/>
                      <a:pt x="3" y="238"/>
                      <a:pt x="5" y="238"/>
                    </a:cubicBezTo>
                    <a:cubicBezTo>
                      <a:pt x="17" y="238"/>
                      <a:pt x="30" y="236"/>
                      <a:pt x="42" y="236"/>
                    </a:cubicBezTo>
                    <a:cubicBezTo>
                      <a:pt x="50" y="236"/>
                      <a:pt x="70" y="238"/>
                      <a:pt x="79" y="238"/>
                    </a:cubicBezTo>
                    <a:cubicBezTo>
                      <a:pt x="82" y="238"/>
                      <a:pt x="86" y="236"/>
                      <a:pt x="86" y="230"/>
                    </a:cubicBezTo>
                    <a:cubicBezTo>
                      <a:pt x="86" y="225"/>
                      <a:pt x="81" y="225"/>
                      <a:pt x="78" y="225"/>
                    </a:cubicBezTo>
                    <a:cubicBezTo>
                      <a:pt x="56" y="224"/>
                      <a:pt x="56" y="215"/>
                      <a:pt x="56" y="210"/>
                    </a:cubicBezTo>
                    <a:cubicBezTo>
                      <a:pt x="56" y="209"/>
                      <a:pt x="56" y="207"/>
                      <a:pt x="57" y="202"/>
                    </a:cubicBezTo>
                    <a:lnTo>
                      <a:pt x="102" y="23"/>
                    </a:lnTo>
                    <a:lnTo>
                      <a:pt x="203" y="232"/>
                    </a:lnTo>
                    <a:cubicBezTo>
                      <a:pt x="206" y="237"/>
                      <a:pt x="208" y="238"/>
                      <a:pt x="211" y="238"/>
                    </a:cubicBezTo>
                    <a:cubicBezTo>
                      <a:pt x="217" y="238"/>
                      <a:pt x="217" y="237"/>
                      <a:pt x="218" y="230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1" name="Freeform 308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22763" y="5711825"/>
                <a:ext cx="338138" cy="379413"/>
              </a:xfrm>
              <a:custGeom>
                <a:avLst/>
                <a:gdLst>
                  <a:gd name="T0" fmla="*/ 603 w 663"/>
                  <a:gd name="T1" fmla="*/ 698 h 698"/>
                  <a:gd name="T2" fmla="*/ 663 w 663"/>
                  <a:gd name="T3" fmla="*/ 539 h 698"/>
                  <a:gd name="T4" fmla="*/ 651 w 663"/>
                  <a:gd name="T5" fmla="*/ 539 h 698"/>
                  <a:gd name="T6" fmla="*/ 521 w 663"/>
                  <a:gd name="T7" fmla="*/ 639 h 698"/>
                  <a:gd name="T8" fmla="*/ 366 w 663"/>
                  <a:gd name="T9" fmla="*/ 655 h 698"/>
                  <a:gd name="T10" fmla="*/ 66 w 663"/>
                  <a:gd name="T11" fmla="*/ 655 h 698"/>
                  <a:gd name="T12" fmla="*/ 319 w 663"/>
                  <a:gd name="T13" fmla="*/ 357 h 698"/>
                  <a:gd name="T14" fmla="*/ 324 w 663"/>
                  <a:gd name="T15" fmla="*/ 349 h 698"/>
                  <a:gd name="T16" fmla="*/ 320 w 663"/>
                  <a:gd name="T17" fmla="*/ 342 h 698"/>
                  <a:gd name="T18" fmla="*/ 88 w 663"/>
                  <a:gd name="T19" fmla="*/ 24 h 698"/>
                  <a:gd name="T20" fmla="*/ 361 w 663"/>
                  <a:gd name="T21" fmla="*/ 24 h 698"/>
                  <a:gd name="T22" fmla="*/ 478 w 663"/>
                  <a:gd name="T23" fmla="*/ 32 h 698"/>
                  <a:gd name="T24" fmla="*/ 588 w 663"/>
                  <a:gd name="T25" fmla="*/ 69 h 698"/>
                  <a:gd name="T26" fmla="*/ 651 w 663"/>
                  <a:gd name="T27" fmla="*/ 140 h 698"/>
                  <a:gd name="T28" fmla="*/ 663 w 663"/>
                  <a:gd name="T29" fmla="*/ 140 h 698"/>
                  <a:gd name="T30" fmla="*/ 603 w 663"/>
                  <a:gd name="T31" fmla="*/ 0 h 698"/>
                  <a:gd name="T32" fmla="*/ 14 w 663"/>
                  <a:gd name="T33" fmla="*/ 0 h 698"/>
                  <a:gd name="T34" fmla="*/ 0 w 663"/>
                  <a:gd name="T35" fmla="*/ 4 h 698"/>
                  <a:gd name="T36" fmla="*/ 0 w 663"/>
                  <a:gd name="T37" fmla="*/ 20 h 698"/>
                  <a:gd name="T38" fmla="*/ 263 w 663"/>
                  <a:gd name="T39" fmla="*/ 381 h 698"/>
                  <a:gd name="T40" fmla="*/ 5 w 663"/>
                  <a:gd name="T41" fmla="*/ 684 h 698"/>
                  <a:gd name="T42" fmla="*/ 0 w 663"/>
                  <a:gd name="T43" fmla="*/ 693 h 698"/>
                  <a:gd name="T44" fmla="*/ 14 w 663"/>
                  <a:gd name="T45" fmla="*/ 698 h 698"/>
                  <a:gd name="T46" fmla="*/ 603 w 663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3" h="698">
                    <a:moveTo>
                      <a:pt x="603" y="698"/>
                    </a:moveTo>
                    <a:lnTo>
                      <a:pt x="663" y="539"/>
                    </a:lnTo>
                    <a:lnTo>
                      <a:pt x="651" y="539"/>
                    </a:lnTo>
                    <a:cubicBezTo>
                      <a:pt x="631" y="590"/>
                      <a:pt x="579" y="624"/>
                      <a:pt x="521" y="639"/>
                    </a:cubicBezTo>
                    <a:cubicBezTo>
                      <a:pt x="511" y="642"/>
                      <a:pt x="462" y="655"/>
                      <a:pt x="366" y="655"/>
                    </a:cubicBezTo>
                    <a:lnTo>
                      <a:pt x="66" y="655"/>
                    </a:lnTo>
                    <a:lnTo>
                      <a:pt x="319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0" y="342"/>
                    </a:cubicBezTo>
                    <a:lnTo>
                      <a:pt x="88" y="24"/>
                    </a:lnTo>
                    <a:lnTo>
                      <a:pt x="361" y="24"/>
                    </a:lnTo>
                    <a:cubicBezTo>
                      <a:pt x="428" y="24"/>
                      <a:pt x="473" y="31"/>
                      <a:pt x="478" y="32"/>
                    </a:cubicBezTo>
                    <a:cubicBezTo>
                      <a:pt x="505" y="36"/>
                      <a:pt x="548" y="44"/>
                      <a:pt x="588" y="69"/>
                    </a:cubicBezTo>
                    <a:cubicBezTo>
                      <a:pt x="600" y="77"/>
                      <a:pt x="634" y="100"/>
                      <a:pt x="651" y="140"/>
                    </a:cubicBezTo>
                    <a:lnTo>
                      <a:pt x="663" y="140"/>
                    </a:lnTo>
                    <a:lnTo>
                      <a:pt x="603" y="0"/>
                    </a:lnTo>
                    <a:lnTo>
                      <a:pt x="14" y="0"/>
                    </a:lnTo>
                    <a:cubicBezTo>
                      <a:pt x="2" y="0"/>
                      <a:pt x="2" y="1"/>
                      <a:pt x="0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3" y="381"/>
                    </a:lnTo>
                    <a:lnTo>
                      <a:pt x="5" y="684"/>
                    </a:lnTo>
                    <a:cubicBezTo>
                      <a:pt x="0" y="690"/>
                      <a:pt x="0" y="692"/>
                      <a:pt x="0" y="693"/>
                    </a:cubicBezTo>
                    <a:cubicBezTo>
                      <a:pt x="0" y="698"/>
                      <a:pt x="5" y="698"/>
                      <a:pt x="14" y="698"/>
                    </a:cubicBezTo>
                    <a:lnTo>
                      <a:pt x="603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2" name="Freeform 30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08476" y="6202363"/>
                <a:ext cx="107950" cy="84138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5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7"/>
                      <a:pt x="22" y="145"/>
                      <a:pt x="22" y="146"/>
                    </a:cubicBezTo>
                    <a:cubicBezTo>
                      <a:pt x="22" y="154"/>
                      <a:pt x="28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59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4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5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3" name="Freeform 310"/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38651" y="6213475"/>
                <a:ext cx="130175" cy="50800"/>
              </a:xfrm>
              <a:custGeom>
                <a:avLst/>
                <a:gdLst>
                  <a:gd name="T0" fmla="*/ 243 w 256"/>
                  <a:gd name="T1" fmla="*/ 17 h 94"/>
                  <a:gd name="T2" fmla="*/ 256 w 256"/>
                  <a:gd name="T3" fmla="*/ 8 h 94"/>
                  <a:gd name="T4" fmla="*/ 243 w 256"/>
                  <a:gd name="T5" fmla="*/ 0 h 94"/>
                  <a:gd name="T6" fmla="*/ 13 w 256"/>
                  <a:gd name="T7" fmla="*/ 0 h 94"/>
                  <a:gd name="T8" fmla="*/ 0 w 256"/>
                  <a:gd name="T9" fmla="*/ 8 h 94"/>
                  <a:gd name="T10" fmla="*/ 13 w 256"/>
                  <a:gd name="T11" fmla="*/ 17 h 94"/>
                  <a:gd name="T12" fmla="*/ 243 w 256"/>
                  <a:gd name="T13" fmla="*/ 17 h 94"/>
                  <a:gd name="T14" fmla="*/ 243 w 256"/>
                  <a:gd name="T15" fmla="*/ 94 h 94"/>
                  <a:gd name="T16" fmla="*/ 256 w 256"/>
                  <a:gd name="T17" fmla="*/ 85 h 94"/>
                  <a:gd name="T18" fmla="*/ 243 w 256"/>
                  <a:gd name="T19" fmla="*/ 76 h 94"/>
                  <a:gd name="T20" fmla="*/ 13 w 256"/>
                  <a:gd name="T21" fmla="*/ 76 h 94"/>
                  <a:gd name="T22" fmla="*/ 0 w 256"/>
                  <a:gd name="T23" fmla="*/ 85 h 94"/>
                  <a:gd name="T24" fmla="*/ 13 w 256"/>
                  <a:gd name="T25" fmla="*/ 94 h 94"/>
                  <a:gd name="T26" fmla="*/ 243 w 256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94">
                    <a:moveTo>
                      <a:pt x="243" y="17"/>
                    </a:moveTo>
                    <a:cubicBezTo>
                      <a:pt x="248" y="17"/>
                      <a:pt x="256" y="17"/>
                      <a:pt x="256" y="8"/>
                    </a:cubicBezTo>
                    <a:cubicBezTo>
                      <a:pt x="256" y="0"/>
                      <a:pt x="248" y="0"/>
                      <a:pt x="243" y="0"/>
                    </a:cubicBezTo>
                    <a:lnTo>
                      <a:pt x="13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3" y="17"/>
                    </a:cubicBezTo>
                    <a:lnTo>
                      <a:pt x="243" y="17"/>
                    </a:lnTo>
                    <a:close/>
                    <a:moveTo>
                      <a:pt x="243" y="94"/>
                    </a:moveTo>
                    <a:cubicBezTo>
                      <a:pt x="248" y="94"/>
                      <a:pt x="256" y="94"/>
                      <a:pt x="256" y="85"/>
                    </a:cubicBezTo>
                    <a:cubicBezTo>
                      <a:pt x="256" y="76"/>
                      <a:pt x="248" y="76"/>
                      <a:pt x="243" y="76"/>
                    </a:cubicBezTo>
                    <a:lnTo>
                      <a:pt x="13" y="76"/>
                    </a:lnTo>
                    <a:cubicBezTo>
                      <a:pt x="8" y="76"/>
                      <a:pt x="0" y="76"/>
                      <a:pt x="0" y="85"/>
                    </a:cubicBezTo>
                    <a:cubicBezTo>
                      <a:pt x="0" y="94"/>
                      <a:pt x="8" y="94"/>
                      <a:pt x="13" y="94"/>
                    </a:cubicBezTo>
                    <a:lnTo>
                      <a:pt x="243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4" name="Freeform 311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0576" y="6159500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9 w 127"/>
                  <a:gd name="T3" fmla="*/ 0 h 232"/>
                  <a:gd name="T4" fmla="*/ 0 w 127"/>
                  <a:gd name="T5" fmla="*/ 23 h 232"/>
                  <a:gd name="T6" fmla="*/ 0 w 127"/>
                  <a:gd name="T7" fmla="*/ 35 h 232"/>
                  <a:gd name="T8" fmla="*/ 51 w 127"/>
                  <a:gd name="T9" fmla="*/ 26 h 232"/>
                  <a:gd name="T10" fmla="*/ 51 w 127"/>
                  <a:gd name="T11" fmla="*/ 203 h 232"/>
                  <a:gd name="T12" fmla="*/ 16 w 127"/>
                  <a:gd name="T13" fmla="*/ 219 h 232"/>
                  <a:gd name="T14" fmla="*/ 3 w 127"/>
                  <a:gd name="T15" fmla="*/ 219 h 232"/>
                  <a:gd name="T16" fmla="*/ 3 w 127"/>
                  <a:gd name="T17" fmla="*/ 232 h 232"/>
                  <a:gd name="T18" fmla="*/ 65 w 127"/>
                  <a:gd name="T19" fmla="*/ 231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4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3"/>
                    </a:lnTo>
                    <a:cubicBezTo>
                      <a:pt x="51" y="215"/>
                      <a:pt x="51" y="219"/>
                      <a:pt x="16" y="219"/>
                    </a:cubicBezTo>
                    <a:lnTo>
                      <a:pt x="3" y="219"/>
                    </a:lnTo>
                    <a:lnTo>
                      <a:pt x="3" y="232"/>
                    </a:lnTo>
                    <a:cubicBezTo>
                      <a:pt x="9" y="232"/>
                      <a:pt x="52" y="231"/>
                      <a:pt x="65" y="231"/>
                    </a:cubicBezTo>
                    <a:cubicBezTo>
                      <a:pt x="76" y="231"/>
                      <a:pt x="120" y="232"/>
                      <a:pt x="127" y="232"/>
                    </a:cubicBezTo>
                    <a:lnTo>
                      <a:pt x="127" y="219"/>
                    </a:lnTo>
                    <a:lnTo>
                      <a:pt x="114" y="219"/>
                    </a:lnTo>
                    <a:cubicBezTo>
                      <a:pt x="79" y="219"/>
                      <a:pt x="79" y="215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5" name="Freeform 312"/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7101" y="5784850"/>
                <a:ext cx="180975" cy="184150"/>
              </a:xfrm>
              <a:custGeom>
                <a:avLst/>
                <a:gdLst>
                  <a:gd name="T0" fmla="*/ 59 w 356"/>
                  <a:gd name="T1" fmla="*/ 301 h 340"/>
                  <a:gd name="T2" fmla="*/ 13 w 356"/>
                  <a:gd name="T3" fmla="*/ 325 h 340"/>
                  <a:gd name="T4" fmla="*/ 0 w 356"/>
                  <a:gd name="T5" fmla="*/ 335 h 340"/>
                  <a:gd name="T6" fmla="*/ 13 w 356"/>
                  <a:gd name="T7" fmla="*/ 340 h 340"/>
                  <a:gd name="T8" fmla="*/ 191 w 356"/>
                  <a:gd name="T9" fmla="*/ 340 h 340"/>
                  <a:gd name="T10" fmla="*/ 329 w 356"/>
                  <a:gd name="T11" fmla="*/ 233 h 340"/>
                  <a:gd name="T12" fmla="*/ 252 w 356"/>
                  <a:gd name="T13" fmla="*/ 162 h 340"/>
                  <a:gd name="T14" fmla="*/ 356 w 356"/>
                  <a:gd name="T15" fmla="*/ 69 h 340"/>
                  <a:gd name="T16" fmla="*/ 263 w 356"/>
                  <a:gd name="T17" fmla="*/ 0 h 340"/>
                  <a:gd name="T18" fmla="*/ 95 w 356"/>
                  <a:gd name="T19" fmla="*/ 0 h 340"/>
                  <a:gd name="T20" fmla="*/ 81 w 356"/>
                  <a:gd name="T21" fmla="*/ 10 h 340"/>
                  <a:gd name="T22" fmla="*/ 95 w 356"/>
                  <a:gd name="T23" fmla="*/ 15 h 340"/>
                  <a:gd name="T24" fmla="*/ 114 w 356"/>
                  <a:gd name="T25" fmla="*/ 16 h 340"/>
                  <a:gd name="T26" fmla="*/ 127 w 356"/>
                  <a:gd name="T27" fmla="*/ 24 h 340"/>
                  <a:gd name="T28" fmla="*/ 125 w 356"/>
                  <a:gd name="T29" fmla="*/ 34 h 340"/>
                  <a:gd name="T30" fmla="*/ 59 w 356"/>
                  <a:gd name="T31" fmla="*/ 301 h 340"/>
                  <a:gd name="T32" fmla="*/ 134 w 356"/>
                  <a:gd name="T33" fmla="*/ 158 h 340"/>
                  <a:gd name="T34" fmla="*/ 165 w 356"/>
                  <a:gd name="T35" fmla="*/ 34 h 340"/>
                  <a:gd name="T36" fmla="*/ 192 w 356"/>
                  <a:gd name="T37" fmla="*/ 15 h 340"/>
                  <a:gd name="T38" fmla="*/ 256 w 356"/>
                  <a:gd name="T39" fmla="*/ 15 h 340"/>
                  <a:gd name="T40" fmla="*/ 310 w 356"/>
                  <a:gd name="T41" fmla="*/ 67 h 340"/>
                  <a:gd name="T42" fmla="*/ 207 w 356"/>
                  <a:gd name="T43" fmla="*/ 158 h 340"/>
                  <a:gd name="T44" fmla="*/ 134 w 356"/>
                  <a:gd name="T45" fmla="*/ 158 h 340"/>
                  <a:gd name="T46" fmla="*/ 111 w 356"/>
                  <a:gd name="T47" fmla="*/ 325 h 340"/>
                  <a:gd name="T48" fmla="*/ 100 w 356"/>
                  <a:gd name="T49" fmla="*/ 324 h 340"/>
                  <a:gd name="T50" fmla="*/ 94 w 356"/>
                  <a:gd name="T51" fmla="*/ 319 h 340"/>
                  <a:gd name="T52" fmla="*/ 96 w 356"/>
                  <a:gd name="T53" fmla="*/ 308 h 340"/>
                  <a:gd name="T54" fmla="*/ 131 w 356"/>
                  <a:gd name="T55" fmla="*/ 169 h 340"/>
                  <a:gd name="T56" fmla="*/ 225 w 356"/>
                  <a:gd name="T57" fmla="*/ 169 h 340"/>
                  <a:gd name="T58" fmla="*/ 282 w 356"/>
                  <a:gd name="T59" fmla="*/ 227 h 340"/>
                  <a:gd name="T60" fmla="*/ 179 w 356"/>
                  <a:gd name="T61" fmla="*/ 325 h 340"/>
                  <a:gd name="T62" fmla="*/ 111 w 356"/>
                  <a:gd name="T63" fmla="*/ 32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0">
                    <a:moveTo>
                      <a:pt x="59" y="301"/>
                    </a:move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191" y="340"/>
                    </a:lnTo>
                    <a:cubicBezTo>
                      <a:pt x="270" y="340"/>
                      <a:pt x="329" y="281"/>
                      <a:pt x="329" y="233"/>
                    </a:cubicBezTo>
                    <a:cubicBezTo>
                      <a:pt x="329" y="197"/>
                      <a:pt x="300" y="168"/>
                      <a:pt x="252" y="162"/>
                    </a:cubicBezTo>
                    <a:cubicBezTo>
                      <a:pt x="303" y="153"/>
                      <a:pt x="356" y="116"/>
                      <a:pt x="356" y="69"/>
                    </a:cubicBezTo>
                    <a:cubicBezTo>
                      <a:pt x="356" y="32"/>
                      <a:pt x="323" y="0"/>
                      <a:pt x="263" y="0"/>
                    </a:cubicBezTo>
                    <a:lnTo>
                      <a:pt x="95" y="0"/>
                    </a:lnTo>
                    <a:cubicBezTo>
                      <a:pt x="86" y="0"/>
                      <a:pt x="81" y="0"/>
                      <a:pt x="81" y="10"/>
                    </a:cubicBezTo>
                    <a:cubicBezTo>
                      <a:pt x="81" y="15"/>
                      <a:pt x="85" y="15"/>
                      <a:pt x="95" y="15"/>
                    </a:cubicBezTo>
                    <a:cubicBezTo>
                      <a:pt x="96" y="15"/>
                      <a:pt x="105" y="15"/>
                      <a:pt x="114" y="16"/>
                    </a:cubicBezTo>
                    <a:cubicBezTo>
                      <a:pt x="123" y="17"/>
                      <a:pt x="127" y="18"/>
                      <a:pt x="127" y="24"/>
                    </a:cubicBezTo>
                    <a:cubicBezTo>
                      <a:pt x="127" y="26"/>
                      <a:pt x="127" y="28"/>
                      <a:pt x="125" y="34"/>
                    </a:cubicBezTo>
                    <a:lnTo>
                      <a:pt x="59" y="301"/>
                    </a:lnTo>
                    <a:close/>
                    <a:moveTo>
                      <a:pt x="134" y="158"/>
                    </a:moveTo>
                    <a:lnTo>
                      <a:pt x="165" y="34"/>
                    </a:lnTo>
                    <a:cubicBezTo>
                      <a:pt x="169" y="17"/>
                      <a:pt x="170" y="15"/>
                      <a:pt x="192" y="15"/>
                    </a:cubicBezTo>
                    <a:lnTo>
                      <a:pt x="256" y="15"/>
                    </a:lnTo>
                    <a:cubicBezTo>
                      <a:pt x="300" y="15"/>
                      <a:pt x="310" y="45"/>
                      <a:pt x="310" y="67"/>
                    </a:cubicBezTo>
                    <a:cubicBezTo>
                      <a:pt x="310" y="110"/>
                      <a:pt x="268" y="158"/>
                      <a:pt x="207" y="158"/>
                    </a:cubicBezTo>
                    <a:lnTo>
                      <a:pt x="134" y="158"/>
                    </a:lnTo>
                    <a:close/>
                    <a:moveTo>
                      <a:pt x="111" y="325"/>
                    </a:moveTo>
                    <a:cubicBezTo>
                      <a:pt x="104" y="325"/>
                      <a:pt x="103" y="325"/>
                      <a:pt x="100" y="324"/>
                    </a:cubicBezTo>
                    <a:cubicBezTo>
                      <a:pt x="95" y="324"/>
                      <a:pt x="94" y="323"/>
                      <a:pt x="94" y="319"/>
                    </a:cubicBezTo>
                    <a:cubicBezTo>
                      <a:pt x="94" y="318"/>
                      <a:pt x="94" y="317"/>
                      <a:pt x="96" y="308"/>
                    </a:cubicBezTo>
                    <a:lnTo>
                      <a:pt x="131" y="169"/>
                    </a:lnTo>
                    <a:lnTo>
                      <a:pt x="225" y="169"/>
                    </a:lnTo>
                    <a:cubicBezTo>
                      <a:pt x="273" y="169"/>
                      <a:pt x="282" y="206"/>
                      <a:pt x="282" y="227"/>
                    </a:cubicBezTo>
                    <a:cubicBezTo>
                      <a:pt x="282" y="276"/>
                      <a:pt x="238" y="325"/>
                      <a:pt x="179" y="325"/>
                    </a:cubicBezTo>
                    <a:lnTo>
                      <a:pt x="111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6" name="Freeform 313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92760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9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100 h 157"/>
                  <a:gd name="T30" fmla="*/ 201 w 213"/>
                  <a:gd name="T31" fmla="*/ 105 h 157"/>
                  <a:gd name="T32" fmla="*/ 164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4 w 213"/>
                  <a:gd name="T53" fmla="*/ 48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6" y="153"/>
                      <a:pt x="48" y="150"/>
                    </a:cubicBezTo>
                    <a:cubicBezTo>
                      <a:pt x="50" y="147"/>
                      <a:pt x="53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2" y="28"/>
                      <a:pt x="109" y="10"/>
                      <a:pt x="135" y="10"/>
                    </a:cubicBezTo>
                    <a:cubicBezTo>
                      <a:pt x="155" y="10"/>
                      <a:pt x="156" y="28"/>
                      <a:pt x="156" y="34"/>
                    </a:cubicBezTo>
                    <a:cubicBezTo>
                      <a:pt x="156" y="55"/>
                      <a:pt x="141" y="94"/>
                      <a:pt x="135" y="109"/>
                    </a:cubicBezTo>
                    <a:cubicBezTo>
                      <a:pt x="131" y="118"/>
                      <a:pt x="130" y="122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100"/>
                      <a:pt x="209" y="100"/>
                      <a:pt x="208" y="100"/>
                    </a:cubicBezTo>
                    <a:cubicBezTo>
                      <a:pt x="203" y="100"/>
                      <a:pt x="202" y="102"/>
                      <a:pt x="201" y="105"/>
                    </a:cubicBezTo>
                    <a:cubicBezTo>
                      <a:pt x="193" y="133"/>
                      <a:pt x="178" y="148"/>
                      <a:pt x="164" y="148"/>
                    </a:cubicBezTo>
                    <a:cubicBezTo>
                      <a:pt x="157" y="148"/>
                      <a:pt x="155" y="143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7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6" y="0"/>
                    </a:cubicBezTo>
                    <a:cubicBezTo>
                      <a:pt x="107" y="0"/>
                      <a:pt x="88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2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8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8"/>
                      <a:pt x="51" y="27"/>
                    </a:cubicBezTo>
                    <a:cubicBezTo>
                      <a:pt x="51" y="34"/>
                      <a:pt x="47" y="47"/>
                      <a:pt x="45" y="56"/>
                    </a:cubicBezTo>
                    <a:cubicBezTo>
                      <a:pt x="43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7" name="Freeform 314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083176" y="5765800"/>
                <a:ext cx="58738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8" name="Freeform 315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164138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7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8 h 226"/>
                  <a:gd name="T34" fmla="*/ 46 w 248"/>
                  <a:gd name="T35" fmla="*/ 181 h 226"/>
                  <a:gd name="T36" fmla="*/ 28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3" y="32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6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6" y="82"/>
                      <a:pt x="27" y="81"/>
                      <a:pt x="28" y="76"/>
                    </a:cubicBezTo>
                    <a:cubicBezTo>
                      <a:pt x="45" y="23"/>
                      <a:pt x="78" y="11"/>
                      <a:pt x="95" y="11"/>
                    </a:cubicBezTo>
                    <a:cubicBezTo>
                      <a:pt x="104" y="11"/>
                      <a:pt x="122" y="15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8"/>
                    </a:cubicBezTo>
                    <a:cubicBezTo>
                      <a:pt x="35" y="206"/>
                      <a:pt x="46" y="195"/>
                      <a:pt x="46" y="181"/>
                    </a:cubicBezTo>
                    <a:cubicBezTo>
                      <a:pt x="46" y="168"/>
                      <a:pt x="35" y="164"/>
                      <a:pt x="28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5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9" name="Freeform 316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324476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0" name="Freeform 317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422901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6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2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6" y="5"/>
                    </a:cubicBezTo>
                    <a:cubicBezTo>
                      <a:pt x="211" y="5"/>
                      <a:pt x="203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2" y="193"/>
                      <a:pt x="72" y="174"/>
                    </a:cubicBezTo>
                    <a:cubicBezTo>
                      <a:pt x="72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6"/>
                    </a:cubicBezTo>
                    <a:cubicBezTo>
                      <a:pt x="40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1" name="Freeform 318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564188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2" name="Freeform 319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656263" y="5849938"/>
                <a:ext cx="103188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2 h 226"/>
                  <a:gd name="T4" fmla="*/ 39 w 203"/>
                  <a:gd name="T5" fmla="*/ 226 h 226"/>
                  <a:gd name="T6" fmla="*/ 58 w 203"/>
                  <a:gd name="T7" fmla="*/ 212 h 226"/>
                  <a:gd name="T8" fmla="*/ 78 w 203"/>
                  <a:gd name="T9" fmla="*/ 133 h 226"/>
                  <a:gd name="T10" fmla="*/ 94 w 203"/>
                  <a:gd name="T11" fmla="*/ 68 h 226"/>
                  <a:gd name="T12" fmla="*/ 122 w 203"/>
                  <a:gd name="T13" fmla="*/ 27 h 226"/>
                  <a:gd name="T14" fmla="*/ 162 w 203"/>
                  <a:gd name="T15" fmla="*/ 11 h 226"/>
                  <a:gd name="T16" fmla="*/ 182 w 203"/>
                  <a:gd name="T17" fmla="*/ 17 h 226"/>
                  <a:gd name="T18" fmla="*/ 157 w 203"/>
                  <a:gd name="T19" fmla="*/ 44 h 226"/>
                  <a:gd name="T20" fmla="*/ 176 w 203"/>
                  <a:gd name="T21" fmla="*/ 62 h 226"/>
                  <a:gd name="T22" fmla="*/ 203 w 203"/>
                  <a:gd name="T23" fmla="*/ 32 h 226"/>
                  <a:gd name="T24" fmla="*/ 162 w 203"/>
                  <a:gd name="T25" fmla="*/ 0 h 226"/>
                  <a:gd name="T26" fmla="*/ 98 w 203"/>
                  <a:gd name="T27" fmla="*/ 38 h 226"/>
                  <a:gd name="T28" fmla="*/ 52 w 203"/>
                  <a:gd name="T29" fmla="*/ 0 h 226"/>
                  <a:gd name="T30" fmla="*/ 15 w 203"/>
                  <a:gd name="T31" fmla="*/ 28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8"/>
                      <a:pt x="25" y="210"/>
                      <a:pt x="25" y="212"/>
                    </a:cubicBezTo>
                    <a:cubicBezTo>
                      <a:pt x="25" y="221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8" y="212"/>
                    </a:cubicBezTo>
                    <a:cubicBezTo>
                      <a:pt x="59" y="210"/>
                      <a:pt x="76" y="142"/>
                      <a:pt x="78" y="133"/>
                    </a:cubicBezTo>
                    <a:cubicBezTo>
                      <a:pt x="82" y="117"/>
                      <a:pt x="91" y="82"/>
                      <a:pt x="94" y="68"/>
                    </a:cubicBezTo>
                    <a:cubicBezTo>
                      <a:pt x="96" y="62"/>
                      <a:pt x="110" y="38"/>
                      <a:pt x="122" y="27"/>
                    </a:cubicBezTo>
                    <a:cubicBezTo>
                      <a:pt x="126" y="24"/>
                      <a:pt x="140" y="11"/>
                      <a:pt x="162" y="11"/>
                    </a:cubicBezTo>
                    <a:cubicBezTo>
                      <a:pt x="175" y="11"/>
                      <a:pt x="182" y="17"/>
                      <a:pt x="182" y="17"/>
                    </a:cubicBezTo>
                    <a:cubicBezTo>
                      <a:pt x="168" y="19"/>
                      <a:pt x="157" y="31"/>
                      <a:pt x="157" y="44"/>
                    </a:cubicBezTo>
                    <a:cubicBezTo>
                      <a:pt x="157" y="52"/>
                      <a:pt x="162" y="62"/>
                      <a:pt x="176" y="62"/>
                    </a:cubicBezTo>
                    <a:cubicBezTo>
                      <a:pt x="189" y="62"/>
                      <a:pt x="203" y="50"/>
                      <a:pt x="203" y="32"/>
                    </a:cubicBezTo>
                    <a:cubicBezTo>
                      <a:pt x="203" y="15"/>
                      <a:pt x="187" y="0"/>
                      <a:pt x="162" y="0"/>
                    </a:cubicBezTo>
                    <a:cubicBezTo>
                      <a:pt x="129" y="0"/>
                      <a:pt x="107" y="24"/>
                      <a:pt x="98" y="38"/>
                    </a:cubicBezTo>
                    <a:cubicBezTo>
                      <a:pt x="94" y="16"/>
                      <a:pt x="76" y="0"/>
                      <a:pt x="52" y="0"/>
                    </a:cubicBezTo>
                    <a:cubicBezTo>
                      <a:pt x="29" y="0"/>
                      <a:pt x="20" y="19"/>
                      <a:pt x="15" y="28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5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3" name="Freeform 320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77215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4"/>
                      <a:pt x="29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4" name="Freeform 321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27726" y="5765800"/>
                <a:ext cx="58738" cy="271463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1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1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2"/>
                      <a:pt x="115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3" y="499"/>
                      <a:pt x="115" y="497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" name="Freeform 322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015038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6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0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6" name="Freeform 323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142038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7" name="Freeform 324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40463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1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7 w 153"/>
                  <a:gd name="T25" fmla="*/ 113 h 318"/>
                  <a:gd name="T26" fmla="*/ 20 w 153"/>
                  <a:gd name="T27" fmla="*/ 272 h 318"/>
                  <a:gd name="T28" fmla="*/ 65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6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5" y="1"/>
                      <a:pt x="81" y="18"/>
                    </a:cubicBezTo>
                    <a:lnTo>
                      <a:pt x="61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7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5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3" y="307"/>
                      <a:pt x="66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8" name="Freeform 325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40476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9" name="Freeform 326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54776" y="5765800"/>
                <a:ext cx="11113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50" name="Freeform 327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07163" y="5732463"/>
                <a:ext cx="77788" cy="125413"/>
              </a:xfrm>
              <a:custGeom>
                <a:avLst/>
                <a:gdLst>
                  <a:gd name="T0" fmla="*/ 154 w 154"/>
                  <a:gd name="T1" fmla="*/ 168 h 232"/>
                  <a:gd name="T2" fmla="*/ 142 w 154"/>
                  <a:gd name="T3" fmla="*/ 168 h 232"/>
                  <a:gd name="T4" fmla="*/ 133 w 154"/>
                  <a:gd name="T5" fmla="*/ 200 h 232"/>
                  <a:gd name="T6" fmla="*/ 99 w 154"/>
                  <a:gd name="T7" fmla="*/ 202 h 232"/>
                  <a:gd name="T8" fmla="*/ 35 w 154"/>
                  <a:gd name="T9" fmla="*/ 202 h 232"/>
                  <a:gd name="T10" fmla="*/ 104 w 154"/>
                  <a:gd name="T11" fmla="*/ 143 h 232"/>
                  <a:gd name="T12" fmla="*/ 154 w 154"/>
                  <a:gd name="T13" fmla="*/ 68 h 232"/>
                  <a:gd name="T14" fmla="*/ 73 w 154"/>
                  <a:gd name="T15" fmla="*/ 0 h 232"/>
                  <a:gd name="T16" fmla="*/ 0 w 154"/>
                  <a:gd name="T17" fmla="*/ 62 h 232"/>
                  <a:gd name="T18" fmla="*/ 19 w 154"/>
                  <a:gd name="T19" fmla="*/ 82 h 232"/>
                  <a:gd name="T20" fmla="*/ 37 w 154"/>
                  <a:gd name="T21" fmla="*/ 64 h 232"/>
                  <a:gd name="T22" fmla="*/ 16 w 154"/>
                  <a:gd name="T23" fmla="*/ 45 h 232"/>
                  <a:gd name="T24" fmla="*/ 67 w 154"/>
                  <a:gd name="T25" fmla="*/ 13 h 232"/>
                  <a:gd name="T26" fmla="*/ 120 w 154"/>
                  <a:gd name="T27" fmla="*/ 68 h 232"/>
                  <a:gd name="T28" fmla="*/ 88 w 154"/>
                  <a:gd name="T29" fmla="*/ 135 h 232"/>
                  <a:gd name="T30" fmla="*/ 4 w 154"/>
                  <a:gd name="T31" fmla="*/ 218 h 232"/>
                  <a:gd name="T32" fmla="*/ 0 w 154"/>
                  <a:gd name="T33" fmla="*/ 232 h 232"/>
                  <a:gd name="T34" fmla="*/ 144 w 154"/>
                  <a:gd name="T35" fmla="*/ 232 h 232"/>
                  <a:gd name="T36" fmla="*/ 154 w 154"/>
                  <a:gd name="T37" fmla="*/ 16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232">
                    <a:moveTo>
                      <a:pt x="154" y="168"/>
                    </a:moveTo>
                    <a:lnTo>
                      <a:pt x="142" y="168"/>
                    </a:lnTo>
                    <a:cubicBezTo>
                      <a:pt x="141" y="176"/>
                      <a:pt x="138" y="196"/>
                      <a:pt x="133" y="200"/>
                    </a:cubicBezTo>
                    <a:cubicBezTo>
                      <a:pt x="130" y="202"/>
                      <a:pt x="104" y="202"/>
                      <a:pt x="99" y="202"/>
                    </a:cubicBezTo>
                    <a:lnTo>
                      <a:pt x="35" y="202"/>
                    </a:lnTo>
                    <a:cubicBezTo>
                      <a:pt x="71" y="169"/>
                      <a:pt x="83" y="160"/>
                      <a:pt x="104" y="143"/>
                    </a:cubicBezTo>
                    <a:cubicBezTo>
                      <a:pt x="130" y="123"/>
                      <a:pt x="154" y="101"/>
                      <a:pt x="154" y="68"/>
                    </a:cubicBezTo>
                    <a:cubicBezTo>
                      <a:pt x="154" y="26"/>
                      <a:pt x="117" y="0"/>
                      <a:pt x="73" y="0"/>
                    </a:cubicBezTo>
                    <a:cubicBezTo>
                      <a:pt x="29" y="0"/>
                      <a:pt x="0" y="30"/>
                      <a:pt x="0" y="62"/>
                    </a:cubicBezTo>
                    <a:cubicBezTo>
                      <a:pt x="0" y="80"/>
                      <a:pt x="15" y="82"/>
                      <a:pt x="19" y="82"/>
                    </a:cubicBezTo>
                    <a:cubicBezTo>
                      <a:pt x="27" y="82"/>
                      <a:pt x="37" y="76"/>
                      <a:pt x="37" y="64"/>
                    </a:cubicBezTo>
                    <a:cubicBezTo>
                      <a:pt x="37" y="57"/>
                      <a:pt x="35" y="45"/>
                      <a:pt x="16" y="45"/>
                    </a:cubicBezTo>
                    <a:cubicBezTo>
                      <a:pt x="27" y="20"/>
                      <a:pt x="51" y="13"/>
                      <a:pt x="67" y="13"/>
                    </a:cubicBezTo>
                    <a:cubicBezTo>
                      <a:pt x="102" y="13"/>
                      <a:pt x="120" y="40"/>
                      <a:pt x="120" y="68"/>
                    </a:cubicBezTo>
                    <a:cubicBezTo>
                      <a:pt x="120" y="98"/>
                      <a:pt x="99" y="122"/>
                      <a:pt x="88" y="135"/>
                    </a:cubicBezTo>
                    <a:lnTo>
                      <a:pt x="4" y="218"/>
                    </a:lnTo>
                    <a:cubicBezTo>
                      <a:pt x="0" y="221"/>
                      <a:pt x="0" y="222"/>
                      <a:pt x="0" y="232"/>
                    </a:cubicBezTo>
                    <a:lnTo>
                      <a:pt x="144" y="232"/>
                    </a:lnTo>
                    <a:lnTo>
                      <a:pt x="154" y="16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10" name="テキスト ボックス 109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4121573" y="3603465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7308304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13" name="グループ化 112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00011" y="4058567"/>
            <a:ext cx="923926" cy="300038"/>
            <a:chOff x="2541586" y="2540000"/>
            <a:chExt cx="923926" cy="300038"/>
          </a:xfrm>
        </p:grpSpPr>
        <p:sp>
          <p:nvSpPr>
            <p:cNvPr id="114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1" name="グループ化 120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22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/>
              <p:cNvSpPr txBox="1"/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2" name="テキスト ボックス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blipFill rotWithShape="1">
                <a:blip r:embed="rId95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正方形/長方形 178"/>
          <p:cNvSpPr/>
          <p:nvPr/>
        </p:nvSpPr>
        <p:spPr>
          <a:xfrm>
            <a:off x="6666925" y="2060847"/>
            <a:ext cx="2440422" cy="2297757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7748798" y="4365104"/>
            <a:ext cx="783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fix</a:t>
            </a:r>
            <a:endParaRPr kumimoji="1" lang="ja-JP" altLang="en-US" sz="2400" dirty="0"/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275856" y="494116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01 </a:t>
            </a:r>
            <a:r>
              <a:rPr lang="en-US" altLang="ja-JP" sz="2400" dirty="0" smtClean="0"/>
              <a:t>combinatorial </a:t>
            </a:r>
            <a:r>
              <a:rPr lang="en-US" altLang="ja-JP" sz="2400" dirty="0"/>
              <a:t>optimization </a:t>
            </a:r>
            <a:r>
              <a:rPr lang="en-US" altLang="ja-JP" sz="2400" dirty="0" smtClean="0"/>
              <a:t>problem</a:t>
            </a:r>
          </a:p>
          <a:p>
            <a:pPr algn="ctr"/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computational cost is very high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3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179" grpId="0" animBg="1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Optimization problem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17" name="グループ化 16"/>
          <p:cNvGrpSpPr/>
          <p:nvPr/>
        </p:nvGrpSpPr>
        <p:grpSpPr>
          <a:xfrm>
            <a:off x="4283968" y="2175142"/>
            <a:ext cx="1878461" cy="1400631"/>
            <a:chOff x="118398" y="1084987"/>
            <a:chExt cx="1552447" cy="1157546"/>
          </a:xfrm>
        </p:grpSpPr>
        <p:pic>
          <p:nvPicPr>
            <p:cNvPr id="9" name="図 49 1 1"/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98" y="1084987"/>
              <a:ext cx="752366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43 1 1"/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51" y="1258057"/>
              <a:ext cx="739485" cy="549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図 41 1 1"/>
            <p:cNvPicPr>
              <a:picLocks noChangeAspect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80" y="1428872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40 1 1"/>
            <p:cNvPicPr>
              <a:picLocks noChangeAspect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12" y="1638583"/>
              <a:ext cx="813433" cy="60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19168" cy="21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右矢印 14"/>
          <p:cNvSpPr/>
          <p:nvPr/>
        </p:nvSpPr>
        <p:spPr>
          <a:xfrm>
            <a:off x="3563888" y="2298374"/>
            <a:ext cx="399190" cy="41504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7164288" y="2204864"/>
            <a:ext cx="1742150" cy="1345555"/>
            <a:chOff x="62988" y="2774206"/>
            <a:chExt cx="1742150" cy="1345555"/>
          </a:xfrm>
        </p:grpSpPr>
        <p:pic>
          <p:nvPicPr>
            <p:cNvPr id="1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9" name="下カーブ矢印 258"/>
          <p:cNvSpPr/>
          <p:nvPr/>
        </p:nvSpPr>
        <p:spPr>
          <a:xfrm>
            <a:off x="5162032" y="1340768"/>
            <a:ext cx="2434304" cy="64807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四角形吹き出し 21"/>
          <p:cNvSpPr/>
          <p:nvPr/>
        </p:nvSpPr>
        <p:spPr>
          <a:xfrm>
            <a:off x="35496" y="4365104"/>
            <a:ext cx="3642114" cy="664621"/>
          </a:xfrm>
          <a:prstGeom prst="wedgeRectCallout">
            <a:avLst>
              <a:gd name="adj1" fmla="val 64724"/>
              <a:gd name="adj2" fmla="val -64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Alternate optimization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211" name="グループ化 210"/>
          <p:cNvGrpSpPr/>
          <p:nvPr/>
        </p:nvGrpSpPr>
        <p:grpSpPr>
          <a:xfrm>
            <a:off x="2128937" y="5733256"/>
            <a:ext cx="5035351" cy="864096"/>
            <a:chOff x="2056929" y="5661248"/>
            <a:chExt cx="5035351" cy="864096"/>
          </a:xfrm>
        </p:grpSpPr>
        <p:sp>
          <p:nvSpPr>
            <p:cNvPr id="212" name="正方形/長方形 211"/>
            <p:cNvSpPr/>
            <p:nvPr/>
          </p:nvSpPr>
          <p:spPr>
            <a:xfrm>
              <a:off x="2056929" y="5661248"/>
              <a:ext cx="5035351" cy="86409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3" name="グループ化 212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>
            <a:xfrm>
              <a:off x="2123728" y="5777664"/>
              <a:ext cx="4889763" cy="675672"/>
              <a:chOff x="668338" y="5502275"/>
              <a:chExt cx="5916613" cy="817563"/>
            </a:xfrm>
          </p:grpSpPr>
          <p:sp>
            <p:nvSpPr>
              <p:cNvPr id="214" name="Freeform 266"/>
              <p:cNvSpPr>
                <a:spLocks noEditPoint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30276" y="5848350"/>
                <a:ext cx="114300" cy="123825"/>
              </a:xfrm>
              <a:custGeom>
                <a:avLst/>
                <a:gdLst>
                  <a:gd name="T0" fmla="*/ 145 w 225"/>
                  <a:gd name="T1" fmla="*/ 185 h 229"/>
                  <a:gd name="T2" fmla="*/ 184 w 225"/>
                  <a:gd name="T3" fmla="*/ 226 h 229"/>
                  <a:gd name="T4" fmla="*/ 225 w 225"/>
                  <a:gd name="T5" fmla="*/ 179 h 229"/>
                  <a:gd name="T6" fmla="*/ 225 w 225"/>
                  <a:gd name="T7" fmla="*/ 151 h 229"/>
                  <a:gd name="T8" fmla="*/ 213 w 225"/>
                  <a:gd name="T9" fmla="*/ 151 h 229"/>
                  <a:gd name="T10" fmla="*/ 213 w 225"/>
                  <a:gd name="T11" fmla="*/ 179 h 229"/>
                  <a:gd name="T12" fmla="*/ 195 w 225"/>
                  <a:gd name="T13" fmla="*/ 211 h 229"/>
                  <a:gd name="T14" fmla="*/ 176 w 225"/>
                  <a:gd name="T15" fmla="*/ 186 h 229"/>
                  <a:gd name="T16" fmla="*/ 176 w 225"/>
                  <a:gd name="T17" fmla="*/ 86 h 229"/>
                  <a:gd name="T18" fmla="*/ 158 w 225"/>
                  <a:gd name="T19" fmla="*/ 27 h 229"/>
                  <a:gd name="T20" fmla="*/ 90 w 225"/>
                  <a:gd name="T21" fmla="*/ 0 h 229"/>
                  <a:gd name="T22" fmla="*/ 15 w 225"/>
                  <a:gd name="T23" fmla="*/ 56 h 229"/>
                  <a:gd name="T24" fmla="*/ 38 w 225"/>
                  <a:gd name="T25" fmla="*/ 80 h 229"/>
                  <a:gd name="T26" fmla="*/ 61 w 225"/>
                  <a:gd name="T27" fmla="*/ 57 h 229"/>
                  <a:gd name="T28" fmla="*/ 35 w 225"/>
                  <a:gd name="T29" fmla="*/ 34 h 229"/>
                  <a:gd name="T30" fmla="*/ 89 w 225"/>
                  <a:gd name="T31" fmla="*/ 11 h 229"/>
                  <a:gd name="T32" fmla="*/ 142 w 225"/>
                  <a:gd name="T33" fmla="*/ 75 h 229"/>
                  <a:gd name="T34" fmla="*/ 142 w 225"/>
                  <a:gd name="T35" fmla="*/ 93 h 229"/>
                  <a:gd name="T36" fmla="*/ 50 w 225"/>
                  <a:gd name="T37" fmla="*/ 111 h 229"/>
                  <a:gd name="T38" fmla="*/ 0 w 225"/>
                  <a:gd name="T39" fmla="*/ 176 h 229"/>
                  <a:gd name="T40" fmla="*/ 80 w 225"/>
                  <a:gd name="T41" fmla="*/ 229 h 229"/>
                  <a:gd name="T42" fmla="*/ 145 w 225"/>
                  <a:gd name="T43" fmla="*/ 185 h 229"/>
                  <a:gd name="T44" fmla="*/ 142 w 225"/>
                  <a:gd name="T45" fmla="*/ 104 h 229"/>
                  <a:gd name="T46" fmla="*/ 142 w 225"/>
                  <a:gd name="T47" fmla="*/ 153 h 229"/>
                  <a:gd name="T48" fmla="*/ 84 w 225"/>
                  <a:gd name="T49" fmla="*/ 218 h 229"/>
                  <a:gd name="T50" fmla="*/ 39 w 225"/>
                  <a:gd name="T51" fmla="*/ 175 h 229"/>
                  <a:gd name="T52" fmla="*/ 142 w 225"/>
                  <a:gd name="T53" fmla="*/ 10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5" h="229">
                    <a:moveTo>
                      <a:pt x="145" y="185"/>
                    </a:moveTo>
                    <a:cubicBezTo>
                      <a:pt x="147" y="205"/>
                      <a:pt x="161" y="226"/>
                      <a:pt x="184" y="226"/>
                    </a:cubicBezTo>
                    <a:cubicBezTo>
                      <a:pt x="195" y="226"/>
                      <a:pt x="225" y="219"/>
                      <a:pt x="225" y="179"/>
                    </a:cubicBezTo>
                    <a:lnTo>
                      <a:pt x="225" y="151"/>
                    </a:lnTo>
                    <a:lnTo>
                      <a:pt x="213" y="151"/>
                    </a:lnTo>
                    <a:lnTo>
                      <a:pt x="213" y="179"/>
                    </a:lnTo>
                    <a:cubicBezTo>
                      <a:pt x="213" y="208"/>
                      <a:pt x="200" y="211"/>
                      <a:pt x="195" y="211"/>
                    </a:cubicBezTo>
                    <a:cubicBezTo>
                      <a:pt x="178" y="211"/>
                      <a:pt x="176" y="188"/>
                      <a:pt x="176" y="186"/>
                    </a:cubicBezTo>
                    <a:lnTo>
                      <a:pt x="176" y="86"/>
                    </a:lnTo>
                    <a:cubicBezTo>
                      <a:pt x="176" y="65"/>
                      <a:pt x="176" y="46"/>
                      <a:pt x="158" y="27"/>
                    </a:cubicBezTo>
                    <a:cubicBezTo>
                      <a:pt x="139" y="8"/>
                      <a:pt x="114" y="0"/>
                      <a:pt x="90" y="0"/>
                    </a:cubicBezTo>
                    <a:cubicBezTo>
                      <a:pt x="49" y="0"/>
                      <a:pt x="15" y="23"/>
                      <a:pt x="15" y="56"/>
                    </a:cubicBezTo>
                    <a:cubicBezTo>
                      <a:pt x="15" y="71"/>
                      <a:pt x="25" y="80"/>
                      <a:pt x="38" y="80"/>
                    </a:cubicBezTo>
                    <a:cubicBezTo>
                      <a:pt x="52" y="80"/>
                      <a:pt x="61" y="70"/>
                      <a:pt x="61" y="57"/>
                    </a:cubicBezTo>
                    <a:cubicBezTo>
                      <a:pt x="61" y="51"/>
                      <a:pt x="58" y="34"/>
                      <a:pt x="35" y="34"/>
                    </a:cubicBezTo>
                    <a:cubicBezTo>
                      <a:pt x="49" y="16"/>
                      <a:pt x="73" y="11"/>
                      <a:pt x="89" y="11"/>
                    </a:cubicBezTo>
                    <a:cubicBezTo>
                      <a:pt x="113" y="11"/>
                      <a:pt x="142" y="30"/>
                      <a:pt x="142" y="75"/>
                    </a:cubicBezTo>
                    <a:lnTo>
                      <a:pt x="142" y="93"/>
                    </a:lnTo>
                    <a:cubicBezTo>
                      <a:pt x="116" y="95"/>
                      <a:pt x="82" y="96"/>
                      <a:pt x="50" y="111"/>
                    </a:cubicBezTo>
                    <a:cubicBezTo>
                      <a:pt x="13" y="128"/>
                      <a:pt x="0" y="154"/>
                      <a:pt x="0" y="176"/>
                    </a:cubicBezTo>
                    <a:cubicBezTo>
                      <a:pt x="0" y="216"/>
                      <a:pt x="49" y="229"/>
                      <a:pt x="80" y="229"/>
                    </a:cubicBezTo>
                    <a:cubicBezTo>
                      <a:pt x="113" y="229"/>
                      <a:pt x="136" y="209"/>
                      <a:pt x="145" y="185"/>
                    </a:cubicBezTo>
                    <a:close/>
                    <a:moveTo>
                      <a:pt x="142" y="104"/>
                    </a:moveTo>
                    <a:lnTo>
                      <a:pt x="142" y="153"/>
                    </a:lnTo>
                    <a:cubicBezTo>
                      <a:pt x="142" y="201"/>
                      <a:pt x="106" y="218"/>
                      <a:pt x="84" y="218"/>
                    </a:cubicBezTo>
                    <a:cubicBezTo>
                      <a:pt x="59" y="218"/>
                      <a:pt x="39" y="200"/>
                      <a:pt x="39" y="175"/>
                    </a:cubicBezTo>
                    <a:cubicBezTo>
                      <a:pt x="39" y="148"/>
                      <a:pt x="60" y="107"/>
                      <a:pt x="142" y="10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67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054101" y="5849938"/>
                <a:ext cx="85725" cy="119063"/>
              </a:xfrm>
              <a:custGeom>
                <a:avLst/>
                <a:gdLst>
                  <a:gd name="T0" fmla="*/ 70 w 168"/>
                  <a:gd name="T1" fmla="*/ 55 h 220"/>
                  <a:gd name="T2" fmla="*/ 70 w 168"/>
                  <a:gd name="T3" fmla="*/ 0 h 220"/>
                  <a:gd name="T4" fmla="*/ 0 w 168"/>
                  <a:gd name="T5" fmla="*/ 5 h 220"/>
                  <a:gd name="T6" fmla="*/ 0 w 168"/>
                  <a:gd name="T7" fmla="*/ 21 h 220"/>
                  <a:gd name="T8" fmla="*/ 39 w 168"/>
                  <a:gd name="T9" fmla="*/ 49 h 220"/>
                  <a:gd name="T10" fmla="*/ 39 w 168"/>
                  <a:gd name="T11" fmla="*/ 182 h 220"/>
                  <a:gd name="T12" fmla="*/ 0 w 168"/>
                  <a:gd name="T13" fmla="*/ 205 h 220"/>
                  <a:gd name="T14" fmla="*/ 0 w 168"/>
                  <a:gd name="T15" fmla="*/ 220 h 220"/>
                  <a:gd name="T16" fmla="*/ 57 w 168"/>
                  <a:gd name="T17" fmla="*/ 219 h 220"/>
                  <a:gd name="T18" fmla="*/ 121 w 168"/>
                  <a:gd name="T19" fmla="*/ 220 h 220"/>
                  <a:gd name="T20" fmla="*/ 121 w 168"/>
                  <a:gd name="T21" fmla="*/ 205 h 220"/>
                  <a:gd name="T22" fmla="*/ 110 w 168"/>
                  <a:gd name="T23" fmla="*/ 205 h 220"/>
                  <a:gd name="T24" fmla="*/ 72 w 168"/>
                  <a:gd name="T25" fmla="*/ 181 h 220"/>
                  <a:gd name="T26" fmla="*/ 72 w 168"/>
                  <a:gd name="T27" fmla="*/ 105 h 220"/>
                  <a:gd name="T28" fmla="*/ 131 w 168"/>
                  <a:gd name="T29" fmla="*/ 11 h 220"/>
                  <a:gd name="T30" fmla="*/ 137 w 168"/>
                  <a:gd name="T31" fmla="*/ 11 h 220"/>
                  <a:gd name="T32" fmla="*/ 125 w 168"/>
                  <a:gd name="T33" fmla="*/ 31 h 220"/>
                  <a:gd name="T34" fmla="*/ 146 w 168"/>
                  <a:gd name="T35" fmla="*/ 52 h 220"/>
                  <a:gd name="T36" fmla="*/ 168 w 168"/>
                  <a:gd name="T37" fmla="*/ 30 h 220"/>
                  <a:gd name="T38" fmla="*/ 131 w 168"/>
                  <a:gd name="T39" fmla="*/ 0 h 220"/>
                  <a:gd name="T40" fmla="*/ 70 w 168"/>
                  <a:gd name="T41" fmla="*/ 5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8" h="220">
                    <a:moveTo>
                      <a:pt x="70" y="55"/>
                    </a:move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20" y="220"/>
                      <a:pt x="43" y="219"/>
                      <a:pt x="57" y="219"/>
                    </a:cubicBezTo>
                    <a:cubicBezTo>
                      <a:pt x="77" y="219"/>
                      <a:pt x="101" y="219"/>
                      <a:pt x="121" y="220"/>
                    </a:cubicBezTo>
                    <a:lnTo>
                      <a:pt x="121" y="205"/>
                    </a:lnTo>
                    <a:lnTo>
                      <a:pt x="110" y="205"/>
                    </a:lnTo>
                    <a:cubicBezTo>
                      <a:pt x="73" y="205"/>
                      <a:pt x="72" y="199"/>
                      <a:pt x="72" y="181"/>
                    </a:cubicBezTo>
                    <a:lnTo>
                      <a:pt x="72" y="105"/>
                    </a:lnTo>
                    <a:cubicBezTo>
                      <a:pt x="72" y="55"/>
                      <a:pt x="93" y="11"/>
                      <a:pt x="131" y="11"/>
                    </a:cubicBezTo>
                    <a:cubicBezTo>
                      <a:pt x="135" y="11"/>
                      <a:pt x="136" y="11"/>
                      <a:pt x="137" y="11"/>
                    </a:cubicBezTo>
                    <a:cubicBezTo>
                      <a:pt x="135" y="12"/>
                      <a:pt x="125" y="18"/>
                      <a:pt x="125" y="31"/>
                    </a:cubicBezTo>
                    <a:cubicBezTo>
                      <a:pt x="125" y="45"/>
                      <a:pt x="136" y="52"/>
                      <a:pt x="146" y="52"/>
                    </a:cubicBezTo>
                    <a:cubicBezTo>
                      <a:pt x="155" y="52"/>
                      <a:pt x="168" y="46"/>
                      <a:pt x="168" y="30"/>
                    </a:cubicBezTo>
                    <a:cubicBezTo>
                      <a:pt x="168" y="14"/>
                      <a:pt x="152" y="0"/>
                      <a:pt x="131" y="0"/>
                    </a:cubicBezTo>
                    <a:cubicBezTo>
                      <a:pt x="95" y="0"/>
                      <a:pt x="77" y="33"/>
                      <a:pt x="70" y="5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68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154113" y="5846763"/>
                <a:ext cx="115888" cy="179388"/>
              </a:xfrm>
              <a:custGeom>
                <a:avLst/>
                <a:gdLst>
                  <a:gd name="T0" fmla="*/ 96 w 227"/>
                  <a:gd name="T1" fmla="*/ 141 h 329"/>
                  <a:gd name="T2" fmla="*/ 53 w 227"/>
                  <a:gd name="T3" fmla="*/ 79 h 329"/>
                  <a:gd name="T4" fmla="*/ 61 w 227"/>
                  <a:gd name="T5" fmla="*/ 37 h 329"/>
                  <a:gd name="T6" fmla="*/ 96 w 227"/>
                  <a:gd name="T7" fmla="*/ 17 h 329"/>
                  <a:gd name="T8" fmla="*/ 140 w 227"/>
                  <a:gd name="T9" fmla="*/ 79 h 329"/>
                  <a:gd name="T10" fmla="*/ 132 w 227"/>
                  <a:gd name="T11" fmla="*/ 121 h 329"/>
                  <a:gd name="T12" fmla="*/ 96 w 227"/>
                  <a:gd name="T13" fmla="*/ 141 h 329"/>
                  <a:gd name="T14" fmla="*/ 38 w 227"/>
                  <a:gd name="T15" fmla="*/ 160 h 329"/>
                  <a:gd name="T16" fmla="*/ 47 w 227"/>
                  <a:gd name="T17" fmla="*/ 137 h 329"/>
                  <a:gd name="T18" fmla="*/ 96 w 227"/>
                  <a:gd name="T19" fmla="*/ 152 h 329"/>
                  <a:gd name="T20" fmla="*/ 177 w 227"/>
                  <a:gd name="T21" fmla="*/ 79 h 329"/>
                  <a:gd name="T22" fmla="*/ 157 w 227"/>
                  <a:gd name="T23" fmla="*/ 31 h 329"/>
                  <a:gd name="T24" fmla="*/ 201 w 227"/>
                  <a:gd name="T25" fmla="*/ 11 h 329"/>
                  <a:gd name="T26" fmla="*/ 206 w 227"/>
                  <a:gd name="T27" fmla="*/ 12 h 329"/>
                  <a:gd name="T28" fmla="*/ 199 w 227"/>
                  <a:gd name="T29" fmla="*/ 25 h 329"/>
                  <a:gd name="T30" fmla="*/ 213 w 227"/>
                  <a:gd name="T31" fmla="*/ 40 h 329"/>
                  <a:gd name="T32" fmla="*/ 227 w 227"/>
                  <a:gd name="T33" fmla="*/ 25 h 329"/>
                  <a:gd name="T34" fmla="*/ 202 w 227"/>
                  <a:gd name="T35" fmla="*/ 0 h 329"/>
                  <a:gd name="T36" fmla="*/ 149 w 227"/>
                  <a:gd name="T37" fmla="*/ 24 h 329"/>
                  <a:gd name="T38" fmla="*/ 96 w 227"/>
                  <a:gd name="T39" fmla="*/ 6 h 329"/>
                  <a:gd name="T40" fmla="*/ 16 w 227"/>
                  <a:gd name="T41" fmla="*/ 79 h 329"/>
                  <a:gd name="T42" fmla="*/ 39 w 227"/>
                  <a:gd name="T43" fmla="*/ 130 h 329"/>
                  <a:gd name="T44" fmla="*/ 23 w 227"/>
                  <a:gd name="T45" fmla="*/ 171 h 329"/>
                  <a:gd name="T46" fmla="*/ 45 w 227"/>
                  <a:gd name="T47" fmla="*/ 216 h 329"/>
                  <a:gd name="T48" fmla="*/ 0 w 227"/>
                  <a:gd name="T49" fmla="*/ 266 h 329"/>
                  <a:gd name="T50" fmla="*/ 110 w 227"/>
                  <a:gd name="T51" fmla="*/ 329 h 329"/>
                  <a:gd name="T52" fmla="*/ 220 w 227"/>
                  <a:gd name="T53" fmla="*/ 265 h 329"/>
                  <a:gd name="T54" fmla="*/ 188 w 227"/>
                  <a:gd name="T55" fmla="*/ 208 h 329"/>
                  <a:gd name="T56" fmla="*/ 102 w 227"/>
                  <a:gd name="T57" fmla="*/ 194 h 329"/>
                  <a:gd name="T58" fmla="*/ 65 w 227"/>
                  <a:gd name="T59" fmla="*/ 193 h 329"/>
                  <a:gd name="T60" fmla="*/ 38 w 227"/>
                  <a:gd name="T61" fmla="*/ 160 h 329"/>
                  <a:gd name="T62" fmla="*/ 110 w 227"/>
                  <a:gd name="T63" fmla="*/ 318 h 329"/>
                  <a:gd name="T64" fmla="*/ 25 w 227"/>
                  <a:gd name="T65" fmla="*/ 266 h 329"/>
                  <a:gd name="T66" fmla="*/ 66 w 227"/>
                  <a:gd name="T67" fmla="*/ 223 h 329"/>
                  <a:gd name="T68" fmla="*/ 96 w 227"/>
                  <a:gd name="T69" fmla="*/ 223 h 329"/>
                  <a:gd name="T70" fmla="*/ 195 w 227"/>
                  <a:gd name="T71" fmla="*/ 266 h 329"/>
                  <a:gd name="T72" fmla="*/ 110 w 227"/>
                  <a:gd name="T73" fmla="*/ 31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329">
                    <a:moveTo>
                      <a:pt x="96" y="141"/>
                    </a:moveTo>
                    <a:cubicBezTo>
                      <a:pt x="53" y="141"/>
                      <a:pt x="53" y="91"/>
                      <a:pt x="53" y="79"/>
                    </a:cubicBezTo>
                    <a:cubicBezTo>
                      <a:pt x="53" y="66"/>
                      <a:pt x="53" y="50"/>
                      <a:pt x="61" y="37"/>
                    </a:cubicBezTo>
                    <a:cubicBezTo>
                      <a:pt x="65" y="31"/>
                      <a:pt x="76" y="17"/>
                      <a:pt x="96" y="17"/>
                    </a:cubicBezTo>
                    <a:cubicBezTo>
                      <a:pt x="140" y="17"/>
                      <a:pt x="140" y="67"/>
                      <a:pt x="140" y="79"/>
                    </a:cubicBezTo>
                    <a:cubicBezTo>
                      <a:pt x="140" y="92"/>
                      <a:pt x="139" y="108"/>
                      <a:pt x="132" y="121"/>
                    </a:cubicBezTo>
                    <a:cubicBezTo>
                      <a:pt x="128" y="127"/>
                      <a:pt x="116" y="141"/>
                      <a:pt x="96" y="141"/>
                    </a:cubicBezTo>
                    <a:close/>
                    <a:moveTo>
                      <a:pt x="38" y="160"/>
                    </a:moveTo>
                    <a:cubicBezTo>
                      <a:pt x="38" y="158"/>
                      <a:pt x="38" y="147"/>
                      <a:pt x="47" y="137"/>
                    </a:cubicBezTo>
                    <a:cubicBezTo>
                      <a:pt x="66" y="151"/>
                      <a:pt x="87" y="152"/>
                      <a:pt x="96" y="152"/>
                    </a:cubicBezTo>
                    <a:cubicBezTo>
                      <a:pt x="143" y="152"/>
                      <a:pt x="177" y="118"/>
                      <a:pt x="177" y="79"/>
                    </a:cubicBezTo>
                    <a:cubicBezTo>
                      <a:pt x="177" y="61"/>
                      <a:pt x="169" y="42"/>
                      <a:pt x="157" y="31"/>
                    </a:cubicBezTo>
                    <a:cubicBezTo>
                      <a:pt x="175" y="14"/>
                      <a:pt x="193" y="11"/>
                      <a:pt x="201" y="11"/>
                    </a:cubicBezTo>
                    <a:cubicBezTo>
                      <a:pt x="202" y="11"/>
                      <a:pt x="205" y="11"/>
                      <a:pt x="206" y="12"/>
                    </a:cubicBezTo>
                    <a:cubicBezTo>
                      <a:pt x="201" y="14"/>
                      <a:pt x="199" y="19"/>
                      <a:pt x="199" y="25"/>
                    </a:cubicBezTo>
                    <a:cubicBezTo>
                      <a:pt x="199" y="34"/>
                      <a:pt x="205" y="40"/>
                      <a:pt x="213" y="40"/>
                    </a:cubicBezTo>
                    <a:cubicBezTo>
                      <a:pt x="218" y="40"/>
                      <a:pt x="227" y="36"/>
                      <a:pt x="227" y="25"/>
                    </a:cubicBezTo>
                    <a:cubicBezTo>
                      <a:pt x="227" y="16"/>
                      <a:pt x="221" y="0"/>
                      <a:pt x="202" y="0"/>
                    </a:cubicBezTo>
                    <a:cubicBezTo>
                      <a:pt x="192" y="0"/>
                      <a:pt x="170" y="3"/>
                      <a:pt x="149" y="24"/>
                    </a:cubicBezTo>
                    <a:cubicBezTo>
                      <a:pt x="128" y="7"/>
                      <a:pt x="107" y="6"/>
                      <a:pt x="96" y="6"/>
                    </a:cubicBezTo>
                    <a:cubicBezTo>
                      <a:pt x="50" y="6"/>
                      <a:pt x="16" y="40"/>
                      <a:pt x="16" y="79"/>
                    </a:cubicBezTo>
                    <a:cubicBezTo>
                      <a:pt x="16" y="101"/>
                      <a:pt x="26" y="120"/>
                      <a:pt x="39" y="130"/>
                    </a:cubicBezTo>
                    <a:cubicBezTo>
                      <a:pt x="32" y="138"/>
                      <a:pt x="23" y="154"/>
                      <a:pt x="23" y="171"/>
                    </a:cubicBezTo>
                    <a:cubicBezTo>
                      <a:pt x="23" y="187"/>
                      <a:pt x="30" y="206"/>
                      <a:pt x="45" y="216"/>
                    </a:cubicBezTo>
                    <a:cubicBezTo>
                      <a:pt x="16" y="224"/>
                      <a:pt x="0" y="246"/>
                      <a:pt x="0" y="266"/>
                    </a:cubicBezTo>
                    <a:cubicBezTo>
                      <a:pt x="0" y="302"/>
                      <a:pt x="49" y="329"/>
                      <a:pt x="110" y="329"/>
                    </a:cubicBezTo>
                    <a:cubicBezTo>
                      <a:pt x="169" y="329"/>
                      <a:pt x="220" y="304"/>
                      <a:pt x="220" y="265"/>
                    </a:cubicBezTo>
                    <a:cubicBezTo>
                      <a:pt x="220" y="247"/>
                      <a:pt x="213" y="222"/>
                      <a:pt x="188" y="208"/>
                    </a:cubicBezTo>
                    <a:cubicBezTo>
                      <a:pt x="162" y="194"/>
                      <a:pt x="133" y="194"/>
                      <a:pt x="102" y="194"/>
                    </a:cubicBezTo>
                    <a:cubicBezTo>
                      <a:pt x="90" y="194"/>
                      <a:pt x="68" y="194"/>
                      <a:pt x="65" y="193"/>
                    </a:cubicBezTo>
                    <a:cubicBezTo>
                      <a:pt x="49" y="191"/>
                      <a:pt x="38" y="176"/>
                      <a:pt x="38" y="160"/>
                    </a:cubicBezTo>
                    <a:close/>
                    <a:moveTo>
                      <a:pt x="110" y="318"/>
                    </a:moveTo>
                    <a:cubicBezTo>
                      <a:pt x="60" y="318"/>
                      <a:pt x="25" y="292"/>
                      <a:pt x="25" y="266"/>
                    </a:cubicBezTo>
                    <a:cubicBezTo>
                      <a:pt x="25" y="243"/>
                      <a:pt x="44" y="224"/>
                      <a:pt x="66" y="223"/>
                    </a:cubicBezTo>
                    <a:lnTo>
                      <a:pt x="96" y="223"/>
                    </a:lnTo>
                    <a:cubicBezTo>
                      <a:pt x="139" y="223"/>
                      <a:pt x="195" y="223"/>
                      <a:pt x="195" y="266"/>
                    </a:cubicBezTo>
                    <a:cubicBezTo>
                      <a:pt x="195" y="293"/>
                      <a:pt x="159" y="318"/>
                      <a:pt x="110" y="318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69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370013" y="5849938"/>
                <a:ext cx="200025" cy="119063"/>
              </a:xfrm>
              <a:custGeom>
                <a:avLst/>
                <a:gdLst>
                  <a:gd name="T0" fmla="*/ 39 w 390"/>
                  <a:gd name="T1" fmla="*/ 49 h 220"/>
                  <a:gd name="T2" fmla="*/ 39 w 390"/>
                  <a:gd name="T3" fmla="*/ 182 h 220"/>
                  <a:gd name="T4" fmla="*/ 0 w 390"/>
                  <a:gd name="T5" fmla="*/ 205 h 220"/>
                  <a:gd name="T6" fmla="*/ 0 w 390"/>
                  <a:gd name="T7" fmla="*/ 220 h 220"/>
                  <a:gd name="T8" fmla="*/ 57 w 390"/>
                  <a:gd name="T9" fmla="*/ 219 h 220"/>
                  <a:gd name="T10" fmla="*/ 113 w 390"/>
                  <a:gd name="T11" fmla="*/ 220 h 220"/>
                  <a:gd name="T12" fmla="*/ 113 w 390"/>
                  <a:gd name="T13" fmla="*/ 205 h 220"/>
                  <a:gd name="T14" fmla="*/ 74 w 390"/>
                  <a:gd name="T15" fmla="*/ 182 h 220"/>
                  <a:gd name="T16" fmla="*/ 74 w 390"/>
                  <a:gd name="T17" fmla="*/ 91 h 220"/>
                  <a:gd name="T18" fmla="*/ 141 w 390"/>
                  <a:gd name="T19" fmla="*/ 11 h 220"/>
                  <a:gd name="T20" fmla="*/ 178 w 390"/>
                  <a:gd name="T21" fmla="*/ 66 h 220"/>
                  <a:gd name="T22" fmla="*/ 178 w 390"/>
                  <a:gd name="T23" fmla="*/ 182 h 220"/>
                  <a:gd name="T24" fmla="*/ 139 w 390"/>
                  <a:gd name="T25" fmla="*/ 205 h 220"/>
                  <a:gd name="T26" fmla="*/ 139 w 390"/>
                  <a:gd name="T27" fmla="*/ 220 h 220"/>
                  <a:gd name="T28" fmla="*/ 195 w 390"/>
                  <a:gd name="T29" fmla="*/ 219 h 220"/>
                  <a:gd name="T30" fmla="*/ 251 w 390"/>
                  <a:gd name="T31" fmla="*/ 220 h 220"/>
                  <a:gd name="T32" fmla="*/ 251 w 390"/>
                  <a:gd name="T33" fmla="*/ 205 h 220"/>
                  <a:gd name="T34" fmla="*/ 212 w 390"/>
                  <a:gd name="T35" fmla="*/ 182 h 220"/>
                  <a:gd name="T36" fmla="*/ 212 w 390"/>
                  <a:gd name="T37" fmla="*/ 91 h 220"/>
                  <a:gd name="T38" fmla="*/ 280 w 390"/>
                  <a:gd name="T39" fmla="*/ 11 h 220"/>
                  <a:gd name="T40" fmla="*/ 316 w 390"/>
                  <a:gd name="T41" fmla="*/ 66 h 220"/>
                  <a:gd name="T42" fmla="*/ 316 w 390"/>
                  <a:gd name="T43" fmla="*/ 182 h 220"/>
                  <a:gd name="T44" fmla="*/ 278 w 390"/>
                  <a:gd name="T45" fmla="*/ 205 h 220"/>
                  <a:gd name="T46" fmla="*/ 278 w 390"/>
                  <a:gd name="T47" fmla="*/ 220 h 220"/>
                  <a:gd name="T48" fmla="*/ 334 w 390"/>
                  <a:gd name="T49" fmla="*/ 219 h 220"/>
                  <a:gd name="T50" fmla="*/ 390 w 390"/>
                  <a:gd name="T51" fmla="*/ 220 h 220"/>
                  <a:gd name="T52" fmla="*/ 390 w 390"/>
                  <a:gd name="T53" fmla="*/ 205 h 220"/>
                  <a:gd name="T54" fmla="*/ 351 w 390"/>
                  <a:gd name="T55" fmla="*/ 190 h 220"/>
                  <a:gd name="T56" fmla="*/ 351 w 390"/>
                  <a:gd name="T57" fmla="*/ 95 h 220"/>
                  <a:gd name="T58" fmla="*/ 335 w 390"/>
                  <a:gd name="T59" fmla="*/ 18 h 220"/>
                  <a:gd name="T60" fmla="*/ 283 w 390"/>
                  <a:gd name="T61" fmla="*/ 0 h 220"/>
                  <a:gd name="T62" fmla="*/ 211 w 390"/>
                  <a:gd name="T63" fmla="*/ 49 h 220"/>
                  <a:gd name="T64" fmla="*/ 144 w 390"/>
                  <a:gd name="T65" fmla="*/ 0 h 220"/>
                  <a:gd name="T66" fmla="*/ 71 w 390"/>
                  <a:gd name="T67" fmla="*/ 52 h 220"/>
                  <a:gd name="T68" fmla="*/ 71 w 390"/>
                  <a:gd name="T69" fmla="*/ 0 h 220"/>
                  <a:gd name="T70" fmla="*/ 0 w 390"/>
                  <a:gd name="T71" fmla="*/ 5 h 220"/>
                  <a:gd name="T72" fmla="*/ 0 w 390"/>
                  <a:gd name="T73" fmla="*/ 21 h 220"/>
                  <a:gd name="T74" fmla="*/ 39 w 390"/>
                  <a:gd name="T75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4" y="205"/>
                      <a:pt x="0" y="205"/>
                    </a:cubicBezTo>
                    <a:lnTo>
                      <a:pt x="0" y="220"/>
                    </a:lnTo>
                    <a:cubicBezTo>
                      <a:pt x="18" y="220"/>
                      <a:pt x="43" y="219"/>
                      <a:pt x="57" y="219"/>
                    </a:cubicBezTo>
                    <a:cubicBezTo>
                      <a:pt x="70" y="219"/>
                      <a:pt x="96" y="220"/>
                      <a:pt x="113" y="220"/>
                    </a:cubicBezTo>
                    <a:lnTo>
                      <a:pt x="113" y="205"/>
                    </a:lnTo>
                    <a:cubicBezTo>
                      <a:pt x="79" y="205"/>
                      <a:pt x="74" y="205"/>
                      <a:pt x="74" y="182"/>
                    </a:cubicBezTo>
                    <a:lnTo>
                      <a:pt x="74" y="91"/>
                    </a:lnTo>
                    <a:cubicBezTo>
                      <a:pt x="74" y="39"/>
                      <a:pt x="109" y="11"/>
                      <a:pt x="141" y="11"/>
                    </a:cubicBezTo>
                    <a:cubicBezTo>
                      <a:pt x="172" y="11"/>
                      <a:pt x="178" y="38"/>
                      <a:pt x="178" y="66"/>
                    </a:cubicBezTo>
                    <a:lnTo>
                      <a:pt x="178" y="182"/>
                    </a:lnTo>
                    <a:cubicBezTo>
                      <a:pt x="178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2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18" y="205"/>
                      <a:pt x="212" y="205"/>
                      <a:pt x="212" y="182"/>
                    </a:cubicBezTo>
                    <a:lnTo>
                      <a:pt x="212" y="91"/>
                    </a:lnTo>
                    <a:cubicBezTo>
                      <a:pt x="212" y="39"/>
                      <a:pt x="248" y="11"/>
                      <a:pt x="280" y="11"/>
                    </a:cubicBezTo>
                    <a:cubicBezTo>
                      <a:pt x="311" y="11"/>
                      <a:pt x="316" y="38"/>
                      <a:pt x="316" y="66"/>
                    </a:cubicBezTo>
                    <a:lnTo>
                      <a:pt x="316" y="182"/>
                    </a:lnTo>
                    <a:cubicBezTo>
                      <a:pt x="316" y="205"/>
                      <a:pt x="311" y="205"/>
                      <a:pt x="278" y="205"/>
                    </a:cubicBezTo>
                    <a:lnTo>
                      <a:pt x="278" y="220"/>
                    </a:lnTo>
                    <a:cubicBezTo>
                      <a:pt x="295" y="220"/>
                      <a:pt x="320" y="219"/>
                      <a:pt x="334" y="219"/>
                    </a:cubicBezTo>
                    <a:cubicBezTo>
                      <a:pt x="347" y="219"/>
                      <a:pt x="373" y="220"/>
                      <a:pt x="390" y="220"/>
                    </a:cubicBezTo>
                    <a:lnTo>
                      <a:pt x="390" y="205"/>
                    </a:lnTo>
                    <a:cubicBezTo>
                      <a:pt x="364" y="205"/>
                      <a:pt x="351" y="205"/>
                      <a:pt x="351" y="190"/>
                    </a:cubicBezTo>
                    <a:lnTo>
                      <a:pt x="351" y="95"/>
                    </a:lnTo>
                    <a:cubicBezTo>
                      <a:pt x="351" y="52"/>
                      <a:pt x="351" y="36"/>
                      <a:pt x="335" y="18"/>
                    </a:cubicBezTo>
                    <a:cubicBezTo>
                      <a:pt x="328" y="10"/>
                      <a:pt x="312" y="0"/>
                      <a:pt x="283" y="0"/>
                    </a:cubicBezTo>
                    <a:cubicBezTo>
                      <a:pt x="241" y="0"/>
                      <a:pt x="219" y="30"/>
                      <a:pt x="211" y="49"/>
                    </a:cubicBezTo>
                    <a:cubicBezTo>
                      <a:pt x="204" y="5"/>
                      <a:pt x="167" y="0"/>
                      <a:pt x="144" y="0"/>
                    </a:cubicBezTo>
                    <a:cubicBezTo>
                      <a:pt x="108" y="0"/>
                      <a:pt x="85" y="21"/>
                      <a:pt x="71" y="52"/>
                    </a:cubicBezTo>
                    <a:lnTo>
                      <a:pt x="71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70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582738" y="5788025"/>
                <a:ext cx="55563" cy="180975"/>
              </a:xfrm>
              <a:custGeom>
                <a:avLst/>
                <a:gdLst>
                  <a:gd name="T0" fmla="*/ 72 w 107"/>
                  <a:gd name="T1" fmla="*/ 113 h 333"/>
                  <a:gd name="T2" fmla="*/ 2 w 107"/>
                  <a:gd name="T3" fmla="*/ 118 h 333"/>
                  <a:gd name="T4" fmla="*/ 2 w 107"/>
                  <a:gd name="T5" fmla="*/ 134 h 333"/>
                  <a:gd name="T6" fmla="*/ 39 w 107"/>
                  <a:gd name="T7" fmla="*/ 161 h 333"/>
                  <a:gd name="T8" fmla="*/ 39 w 107"/>
                  <a:gd name="T9" fmla="*/ 295 h 333"/>
                  <a:gd name="T10" fmla="*/ 0 w 107"/>
                  <a:gd name="T11" fmla="*/ 318 h 333"/>
                  <a:gd name="T12" fmla="*/ 0 w 107"/>
                  <a:gd name="T13" fmla="*/ 333 h 333"/>
                  <a:gd name="T14" fmla="*/ 55 w 107"/>
                  <a:gd name="T15" fmla="*/ 332 h 333"/>
                  <a:gd name="T16" fmla="*/ 107 w 107"/>
                  <a:gd name="T17" fmla="*/ 333 h 333"/>
                  <a:gd name="T18" fmla="*/ 107 w 107"/>
                  <a:gd name="T19" fmla="*/ 318 h 333"/>
                  <a:gd name="T20" fmla="*/ 72 w 107"/>
                  <a:gd name="T21" fmla="*/ 296 h 333"/>
                  <a:gd name="T22" fmla="*/ 72 w 107"/>
                  <a:gd name="T23" fmla="*/ 113 h 333"/>
                  <a:gd name="T24" fmla="*/ 74 w 107"/>
                  <a:gd name="T25" fmla="*/ 26 h 333"/>
                  <a:gd name="T26" fmla="*/ 47 w 107"/>
                  <a:gd name="T27" fmla="*/ 0 h 333"/>
                  <a:gd name="T28" fmla="*/ 21 w 107"/>
                  <a:gd name="T29" fmla="*/ 26 h 333"/>
                  <a:gd name="T30" fmla="*/ 47 w 107"/>
                  <a:gd name="T31" fmla="*/ 53 h 333"/>
                  <a:gd name="T32" fmla="*/ 74 w 107"/>
                  <a:gd name="T33" fmla="*/ 2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333">
                    <a:moveTo>
                      <a:pt x="72" y="113"/>
                    </a:moveTo>
                    <a:lnTo>
                      <a:pt x="2" y="118"/>
                    </a:lnTo>
                    <a:lnTo>
                      <a:pt x="2" y="134"/>
                    </a:lnTo>
                    <a:cubicBezTo>
                      <a:pt x="34" y="134"/>
                      <a:pt x="39" y="137"/>
                      <a:pt x="39" y="161"/>
                    </a:cubicBezTo>
                    <a:lnTo>
                      <a:pt x="39" y="295"/>
                    </a:lnTo>
                    <a:cubicBezTo>
                      <a:pt x="39" y="318"/>
                      <a:pt x="33" y="318"/>
                      <a:pt x="0" y="318"/>
                    </a:cubicBezTo>
                    <a:lnTo>
                      <a:pt x="0" y="333"/>
                    </a:lnTo>
                    <a:cubicBezTo>
                      <a:pt x="16" y="333"/>
                      <a:pt x="43" y="332"/>
                      <a:pt x="55" y="332"/>
                    </a:cubicBezTo>
                    <a:cubicBezTo>
                      <a:pt x="72" y="332"/>
                      <a:pt x="90" y="333"/>
                      <a:pt x="107" y="333"/>
                    </a:cubicBezTo>
                    <a:lnTo>
                      <a:pt x="107" y="318"/>
                    </a:lnTo>
                    <a:cubicBezTo>
                      <a:pt x="74" y="318"/>
                      <a:pt x="72" y="315"/>
                      <a:pt x="72" y="296"/>
                    </a:cubicBezTo>
                    <a:lnTo>
                      <a:pt x="72" y="113"/>
                    </a:lnTo>
                    <a:close/>
                    <a:moveTo>
                      <a:pt x="74" y="26"/>
                    </a:moveTo>
                    <a:cubicBezTo>
                      <a:pt x="74" y="10"/>
                      <a:pt x="61" y="0"/>
                      <a:pt x="47" y="0"/>
                    </a:cubicBezTo>
                    <a:cubicBezTo>
                      <a:pt x="32" y="0"/>
                      <a:pt x="21" y="13"/>
                      <a:pt x="21" y="26"/>
                    </a:cubicBezTo>
                    <a:cubicBezTo>
                      <a:pt x="21" y="40"/>
                      <a:pt x="32" y="53"/>
                      <a:pt x="47" y="53"/>
                    </a:cubicBezTo>
                    <a:cubicBezTo>
                      <a:pt x="61" y="53"/>
                      <a:pt x="74" y="42"/>
                      <a:pt x="74" y="26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71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54176" y="5849938"/>
                <a:ext cx="127000" cy="119063"/>
              </a:xfrm>
              <a:custGeom>
                <a:avLst/>
                <a:gdLst>
                  <a:gd name="T0" fmla="*/ 39 w 251"/>
                  <a:gd name="T1" fmla="*/ 49 h 220"/>
                  <a:gd name="T2" fmla="*/ 39 w 251"/>
                  <a:gd name="T3" fmla="*/ 182 h 220"/>
                  <a:gd name="T4" fmla="*/ 0 w 251"/>
                  <a:gd name="T5" fmla="*/ 205 h 220"/>
                  <a:gd name="T6" fmla="*/ 0 w 251"/>
                  <a:gd name="T7" fmla="*/ 220 h 220"/>
                  <a:gd name="T8" fmla="*/ 56 w 251"/>
                  <a:gd name="T9" fmla="*/ 219 h 220"/>
                  <a:gd name="T10" fmla="*/ 112 w 251"/>
                  <a:gd name="T11" fmla="*/ 220 h 220"/>
                  <a:gd name="T12" fmla="*/ 112 w 251"/>
                  <a:gd name="T13" fmla="*/ 205 h 220"/>
                  <a:gd name="T14" fmla="*/ 73 w 251"/>
                  <a:gd name="T15" fmla="*/ 182 h 220"/>
                  <a:gd name="T16" fmla="*/ 73 w 251"/>
                  <a:gd name="T17" fmla="*/ 91 h 220"/>
                  <a:gd name="T18" fmla="*/ 141 w 251"/>
                  <a:gd name="T19" fmla="*/ 11 h 220"/>
                  <a:gd name="T20" fmla="*/ 177 w 251"/>
                  <a:gd name="T21" fmla="*/ 66 h 220"/>
                  <a:gd name="T22" fmla="*/ 177 w 251"/>
                  <a:gd name="T23" fmla="*/ 182 h 220"/>
                  <a:gd name="T24" fmla="*/ 139 w 251"/>
                  <a:gd name="T25" fmla="*/ 205 h 220"/>
                  <a:gd name="T26" fmla="*/ 139 w 251"/>
                  <a:gd name="T27" fmla="*/ 220 h 220"/>
                  <a:gd name="T28" fmla="*/ 195 w 251"/>
                  <a:gd name="T29" fmla="*/ 219 h 220"/>
                  <a:gd name="T30" fmla="*/ 251 w 251"/>
                  <a:gd name="T31" fmla="*/ 220 h 220"/>
                  <a:gd name="T32" fmla="*/ 251 w 251"/>
                  <a:gd name="T33" fmla="*/ 205 h 220"/>
                  <a:gd name="T34" fmla="*/ 212 w 251"/>
                  <a:gd name="T35" fmla="*/ 190 h 220"/>
                  <a:gd name="T36" fmla="*/ 212 w 251"/>
                  <a:gd name="T37" fmla="*/ 95 h 220"/>
                  <a:gd name="T38" fmla="*/ 196 w 251"/>
                  <a:gd name="T39" fmla="*/ 18 h 220"/>
                  <a:gd name="T40" fmla="*/ 144 w 251"/>
                  <a:gd name="T41" fmla="*/ 0 h 220"/>
                  <a:gd name="T42" fmla="*/ 70 w 251"/>
                  <a:gd name="T43" fmla="*/ 52 h 220"/>
                  <a:gd name="T44" fmla="*/ 70 w 251"/>
                  <a:gd name="T45" fmla="*/ 0 h 220"/>
                  <a:gd name="T46" fmla="*/ 0 w 251"/>
                  <a:gd name="T47" fmla="*/ 5 h 220"/>
                  <a:gd name="T48" fmla="*/ 0 w 251"/>
                  <a:gd name="T49" fmla="*/ 21 h 220"/>
                  <a:gd name="T50" fmla="*/ 39 w 251"/>
                  <a:gd name="T51" fmla="*/ 4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1" h="220">
                    <a:moveTo>
                      <a:pt x="39" y="49"/>
                    </a:moveTo>
                    <a:lnTo>
                      <a:pt x="39" y="182"/>
                    </a:lnTo>
                    <a:cubicBezTo>
                      <a:pt x="39" y="205"/>
                      <a:pt x="33" y="205"/>
                      <a:pt x="0" y="205"/>
                    </a:cubicBezTo>
                    <a:lnTo>
                      <a:pt x="0" y="220"/>
                    </a:lnTo>
                    <a:cubicBezTo>
                      <a:pt x="17" y="220"/>
                      <a:pt x="43" y="219"/>
                      <a:pt x="56" y="219"/>
                    </a:cubicBezTo>
                    <a:cubicBezTo>
                      <a:pt x="69" y="219"/>
                      <a:pt x="95" y="220"/>
                      <a:pt x="112" y="220"/>
                    </a:cubicBezTo>
                    <a:lnTo>
                      <a:pt x="112" y="205"/>
                    </a:lnTo>
                    <a:cubicBezTo>
                      <a:pt x="79" y="205"/>
                      <a:pt x="73" y="205"/>
                      <a:pt x="73" y="182"/>
                    </a:cubicBezTo>
                    <a:lnTo>
                      <a:pt x="73" y="91"/>
                    </a:lnTo>
                    <a:cubicBezTo>
                      <a:pt x="73" y="39"/>
                      <a:pt x="109" y="11"/>
                      <a:pt x="141" y="11"/>
                    </a:cubicBezTo>
                    <a:cubicBezTo>
                      <a:pt x="172" y="11"/>
                      <a:pt x="177" y="38"/>
                      <a:pt x="177" y="66"/>
                    </a:cubicBezTo>
                    <a:lnTo>
                      <a:pt x="177" y="182"/>
                    </a:lnTo>
                    <a:cubicBezTo>
                      <a:pt x="177" y="205"/>
                      <a:pt x="172" y="205"/>
                      <a:pt x="139" y="205"/>
                    </a:cubicBezTo>
                    <a:lnTo>
                      <a:pt x="139" y="220"/>
                    </a:lnTo>
                    <a:cubicBezTo>
                      <a:pt x="156" y="220"/>
                      <a:pt x="181" y="219"/>
                      <a:pt x="195" y="219"/>
                    </a:cubicBezTo>
                    <a:cubicBezTo>
                      <a:pt x="208" y="219"/>
                      <a:pt x="234" y="220"/>
                      <a:pt x="251" y="220"/>
                    </a:cubicBezTo>
                    <a:lnTo>
                      <a:pt x="251" y="205"/>
                    </a:lnTo>
                    <a:cubicBezTo>
                      <a:pt x="225" y="205"/>
                      <a:pt x="212" y="205"/>
                      <a:pt x="212" y="190"/>
                    </a:cubicBezTo>
                    <a:lnTo>
                      <a:pt x="212" y="95"/>
                    </a:lnTo>
                    <a:cubicBezTo>
                      <a:pt x="212" y="52"/>
                      <a:pt x="212" y="36"/>
                      <a:pt x="196" y="18"/>
                    </a:cubicBezTo>
                    <a:cubicBezTo>
                      <a:pt x="189" y="10"/>
                      <a:pt x="173" y="0"/>
                      <a:pt x="144" y="0"/>
                    </a:cubicBezTo>
                    <a:cubicBezTo>
                      <a:pt x="108" y="0"/>
                      <a:pt x="84" y="21"/>
                      <a:pt x="70" y="52"/>
                    </a:cubicBezTo>
                    <a:lnTo>
                      <a:pt x="70" y="0"/>
                    </a:lnTo>
                    <a:lnTo>
                      <a:pt x="0" y="5"/>
                    </a:lnTo>
                    <a:lnTo>
                      <a:pt x="0" y="21"/>
                    </a:lnTo>
                    <a:cubicBezTo>
                      <a:pt x="35" y="21"/>
                      <a:pt x="39" y="24"/>
                      <a:pt x="39" y="49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72"/>
              <p:cNvSpPr>
                <a:spLocks noEditPoint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68338" y="6080125"/>
                <a:ext cx="136525" cy="128588"/>
              </a:xfrm>
              <a:custGeom>
                <a:avLst/>
                <a:gdLst>
                  <a:gd name="T0" fmla="*/ 41 w 267"/>
                  <a:gd name="T1" fmla="*/ 210 h 238"/>
                  <a:gd name="T2" fmla="*/ 11 w 267"/>
                  <a:gd name="T3" fmla="*/ 225 h 238"/>
                  <a:gd name="T4" fmla="*/ 0 w 267"/>
                  <a:gd name="T5" fmla="*/ 232 h 238"/>
                  <a:gd name="T6" fmla="*/ 11 w 267"/>
                  <a:gd name="T7" fmla="*/ 238 h 238"/>
                  <a:gd name="T8" fmla="*/ 146 w 267"/>
                  <a:gd name="T9" fmla="*/ 238 h 238"/>
                  <a:gd name="T10" fmla="*/ 249 w 267"/>
                  <a:gd name="T11" fmla="*/ 163 h 238"/>
                  <a:gd name="T12" fmla="*/ 189 w 267"/>
                  <a:gd name="T13" fmla="*/ 113 h 238"/>
                  <a:gd name="T14" fmla="*/ 267 w 267"/>
                  <a:gd name="T15" fmla="*/ 49 h 238"/>
                  <a:gd name="T16" fmla="*/ 195 w 267"/>
                  <a:gd name="T17" fmla="*/ 0 h 238"/>
                  <a:gd name="T18" fmla="*/ 68 w 267"/>
                  <a:gd name="T19" fmla="*/ 0 h 238"/>
                  <a:gd name="T20" fmla="*/ 57 w 267"/>
                  <a:gd name="T21" fmla="*/ 7 h 238"/>
                  <a:gd name="T22" fmla="*/ 68 w 267"/>
                  <a:gd name="T23" fmla="*/ 12 h 238"/>
                  <a:gd name="T24" fmla="*/ 81 w 267"/>
                  <a:gd name="T25" fmla="*/ 13 h 238"/>
                  <a:gd name="T26" fmla="*/ 89 w 267"/>
                  <a:gd name="T27" fmla="*/ 18 h 238"/>
                  <a:gd name="T28" fmla="*/ 88 w 267"/>
                  <a:gd name="T29" fmla="*/ 25 h 238"/>
                  <a:gd name="T30" fmla="*/ 41 w 267"/>
                  <a:gd name="T31" fmla="*/ 210 h 238"/>
                  <a:gd name="T32" fmla="*/ 97 w 267"/>
                  <a:gd name="T33" fmla="*/ 109 h 238"/>
                  <a:gd name="T34" fmla="*/ 118 w 267"/>
                  <a:gd name="T35" fmla="*/ 24 h 238"/>
                  <a:gd name="T36" fmla="*/ 136 w 267"/>
                  <a:gd name="T37" fmla="*/ 12 h 238"/>
                  <a:gd name="T38" fmla="*/ 189 w 267"/>
                  <a:gd name="T39" fmla="*/ 12 h 238"/>
                  <a:gd name="T40" fmla="*/ 233 w 267"/>
                  <a:gd name="T41" fmla="*/ 49 h 238"/>
                  <a:gd name="T42" fmla="*/ 154 w 267"/>
                  <a:gd name="T43" fmla="*/ 109 h 238"/>
                  <a:gd name="T44" fmla="*/ 97 w 267"/>
                  <a:gd name="T45" fmla="*/ 109 h 238"/>
                  <a:gd name="T46" fmla="*/ 80 w 267"/>
                  <a:gd name="T47" fmla="*/ 225 h 238"/>
                  <a:gd name="T48" fmla="*/ 69 w 267"/>
                  <a:gd name="T49" fmla="*/ 222 h 238"/>
                  <a:gd name="T50" fmla="*/ 71 w 267"/>
                  <a:gd name="T51" fmla="*/ 214 h 238"/>
                  <a:gd name="T52" fmla="*/ 95 w 267"/>
                  <a:gd name="T53" fmla="*/ 119 h 238"/>
                  <a:gd name="T54" fmla="*/ 169 w 267"/>
                  <a:gd name="T55" fmla="*/ 119 h 238"/>
                  <a:gd name="T56" fmla="*/ 214 w 267"/>
                  <a:gd name="T57" fmla="*/ 161 h 238"/>
                  <a:gd name="T58" fmla="*/ 136 w 267"/>
                  <a:gd name="T59" fmla="*/ 225 h 238"/>
                  <a:gd name="T60" fmla="*/ 80 w 267"/>
                  <a:gd name="T61" fmla="*/ 225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38">
                    <a:moveTo>
                      <a:pt x="41" y="210"/>
                    </a:moveTo>
                    <a:cubicBezTo>
                      <a:pt x="38" y="222"/>
                      <a:pt x="37" y="225"/>
                      <a:pt x="11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8"/>
                      <a:pt x="4" y="238"/>
                      <a:pt x="11" y="238"/>
                    </a:cubicBezTo>
                    <a:lnTo>
                      <a:pt x="146" y="238"/>
                    </a:lnTo>
                    <a:cubicBezTo>
                      <a:pt x="204" y="238"/>
                      <a:pt x="249" y="198"/>
                      <a:pt x="249" y="163"/>
                    </a:cubicBezTo>
                    <a:cubicBezTo>
                      <a:pt x="249" y="138"/>
                      <a:pt x="226" y="117"/>
                      <a:pt x="189" y="113"/>
                    </a:cubicBezTo>
                    <a:cubicBezTo>
                      <a:pt x="232" y="106"/>
                      <a:pt x="267" y="79"/>
                      <a:pt x="267" y="49"/>
                    </a:cubicBezTo>
                    <a:cubicBezTo>
                      <a:pt x="267" y="23"/>
                      <a:pt x="240" y="0"/>
                      <a:pt x="195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68" y="12"/>
                      <a:pt x="75" y="12"/>
                      <a:pt x="81" y="13"/>
                    </a:cubicBezTo>
                    <a:cubicBezTo>
                      <a:pt x="88" y="13"/>
                      <a:pt x="89" y="14"/>
                      <a:pt x="89" y="18"/>
                    </a:cubicBezTo>
                    <a:cubicBezTo>
                      <a:pt x="89" y="18"/>
                      <a:pt x="89" y="20"/>
                      <a:pt x="88" y="25"/>
                    </a:cubicBezTo>
                    <a:lnTo>
                      <a:pt x="41" y="210"/>
                    </a:lnTo>
                    <a:close/>
                    <a:moveTo>
                      <a:pt x="97" y="109"/>
                    </a:moveTo>
                    <a:lnTo>
                      <a:pt x="118" y="24"/>
                    </a:lnTo>
                    <a:cubicBezTo>
                      <a:pt x="121" y="13"/>
                      <a:pt x="121" y="12"/>
                      <a:pt x="136" y="12"/>
                    </a:cubicBezTo>
                    <a:lnTo>
                      <a:pt x="189" y="12"/>
                    </a:lnTo>
                    <a:cubicBezTo>
                      <a:pt x="225" y="12"/>
                      <a:pt x="233" y="35"/>
                      <a:pt x="233" y="49"/>
                    </a:cubicBezTo>
                    <a:cubicBezTo>
                      <a:pt x="233" y="77"/>
                      <a:pt x="201" y="109"/>
                      <a:pt x="154" y="109"/>
                    </a:cubicBezTo>
                    <a:lnTo>
                      <a:pt x="97" y="109"/>
                    </a:lnTo>
                    <a:close/>
                    <a:moveTo>
                      <a:pt x="80" y="225"/>
                    </a:moveTo>
                    <a:cubicBezTo>
                      <a:pt x="70" y="225"/>
                      <a:pt x="69" y="225"/>
                      <a:pt x="69" y="222"/>
                    </a:cubicBezTo>
                    <a:cubicBezTo>
                      <a:pt x="69" y="221"/>
                      <a:pt x="69" y="220"/>
                      <a:pt x="71" y="214"/>
                    </a:cubicBezTo>
                    <a:lnTo>
                      <a:pt x="95" y="119"/>
                    </a:lnTo>
                    <a:lnTo>
                      <a:pt x="169" y="119"/>
                    </a:lnTo>
                    <a:cubicBezTo>
                      <a:pt x="201" y="119"/>
                      <a:pt x="214" y="140"/>
                      <a:pt x="214" y="161"/>
                    </a:cubicBezTo>
                    <a:cubicBezTo>
                      <a:pt x="214" y="195"/>
                      <a:pt x="179" y="225"/>
                      <a:pt x="136" y="225"/>
                    </a:cubicBezTo>
                    <a:lnTo>
                      <a:pt x="80" y="2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73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820738" y="6176963"/>
                <a:ext cx="88900" cy="60325"/>
              </a:xfrm>
              <a:custGeom>
                <a:avLst/>
                <a:gdLst>
                  <a:gd name="T0" fmla="*/ 25 w 173"/>
                  <a:gd name="T1" fmla="*/ 85 h 112"/>
                  <a:gd name="T2" fmla="*/ 21 w 173"/>
                  <a:gd name="T3" fmla="*/ 104 h 112"/>
                  <a:gd name="T4" fmla="*/ 30 w 173"/>
                  <a:gd name="T5" fmla="*/ 112 h 112"/>
                  <a:gd name="T6" fmla="*/ 42 w 173"/>
                  <a:gd name="T7" fmla="*/ 104 h 112"/>
                  <a:gd name="T8" fmla="*/ 47 w 173"/>
                  <a:gd name="T9" fmla="*/ 85 h 112"/>
                  <a:gd name="T10" fmla="*/ 56 w 173"/>
                  <a:gd name="T11" fmla="*/ 50 h 112"/>
                  <a:gd name="T12" fmla="*/ 107 w 173"/>
                  <a:gd name="T13" fmla="*/ 8 h 112"/>
                  <a:gd name="T14" fmla="*/ 125 w 173"/>
                  <a:gd name="T15" fmla="*/ 26 h 112"/>
                  <a:gd name="T16" fmla="*/ 109 w 173"/>
                  <a:gd name="T17" fmla="*/ 80 h 112"/>
                  <a:gd name="T18" fmla="*/ 106 w 173"/>
                  <a:gd name="T19" fmla="*/ 90 h 112"/>
                  <a:gd name="T20" fmla="*/ 133 w 173"/>
                  <a:gd name="T21" fmla="*/ 112 h 112"/>
                  <a:gd name="T22" fmla="*/ 173 w 173"/>
                  <a:gd name="T23" fmla="*/ 74 h 112"/>
                  <a:gd name="T24" fmla="*/ 168 w 173"/>
                  <a:gd name="T25" fmla="*/ 70 h 112"/>
                  <a:gd name="T26" fmla="*/ 162 w 173"/>
                  <a:gd name="T27" fmla="*/ 76 h 112"/>
                  <a:gd name="T28" fmla="*/ 134 w 173"/>
                  <a:gd name="T29" fmla="*/ 104 h 112"/>
                  <a:gd name="T30" fmla="*/ 127 w 173"/>
                  <a:gd name="T31" fmla="*/ 94 h 112"/>
                  <a:gd name="T32" fmla="*/ 130 w 173"/>
                  <a:gd name="T33" fmla="*/ 81 h 112"/>
                  <a:gd name="T34" fmla="*/ 146 w 173"/>
                  <a:gd name="T35" fmla="*/ 29 h 112"/>
                  <a:gd name="T36" fmla="*/ 109 w 173"/>
                  <a:gd name="T37" fmla="*/ 0 h 112"/>
                  <a:gd name="T38" fmla="*/ 62 w 173"/>
                  <a:gd name="T39" fmla="*/ 24 h 112"/>
                  <a:gd name="T40" fmla="*/ 32 w 173"/>
                  <a:gd name="T41" fmla="*/ 0 h 112"/>
                  <a:gd name="T42" fmla="*/ 0 w 173"/>
                  <a:gd name="T43" fmla="*/ 38 h 112"/>
                  <a:gd name="T44" fmla="*/ 5 w 173"/>
                  <a:gd name="T45" fmla="*/ 42 h 112"/>
                  <a:gd name="T46" fmla="*/ 10 w 173"/>
                  <a:gd name="T47" fmla="*/ 37 h 112"/>
                  <a:gd name="T48" fmla="*/ 30 w 173"/>
                  <a:gd name="T49" fmla="*/ 8 h 112"/>
                  <a:gd name="T50" fmla="*/ 41 w 173"/>
                  <a:gd name="T51" fmla="*/ 21 h 112"/>
                  <a:gd name="T52" fmla="*/ 37 w 173"/>
                  <a:gd name="T53" fmla="*/ 41 h 112"/>
                  <a:gd name="T54" fmla="*/ 31 w 173"/>
                  <a:gd name="T55" fmla="*/ 63 h 112"/>
                  <a:gd name="T56" fmla="*/ 25 w 173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3" h="112">
                    <a:moveTo>
                      <a:pt x="25" y="85"/>
                    </a:moveTo>
                    <a:cubicBezTo>
                      <a:pt x="24" y="91"/>
                      <a:pt x="21" y="102"/>
                      <a:pt x="21" y="104"/>
                    </a:cubicBezTo>
                    <a:cubicBezTo>
                      <a:pt x="21" y="109"/>
                      <a:pt x="26" y="112"/>
                      <a:pt x="30" y="112"/>
                    </a:cubicBezTo>
                    <a:cubicBezTo>
                      <a:pt x="34" y="112"/>
                      <a:pt x="40" y="110"/>
                      <a:pt x="42" y="104"/>
                    </a:cubicBezTo>
                    <a:cubicBezTo>
                      <a:pt x="43" y="103"/>
                      <a:pt x="45" y="91"/>
                      <a:pt x="47" y="85"/>
                    </a:cubicBezTo>
                    <a:cubicBezTo>
                      <a:pt x="55" y="51"/>
                      <a:pt x="55" y="51"/>
                      <a:pt x="56" y="50"/>
                    </a:cubicBezTo>
                    <a:cubicBezTo>
                      <a:pt x="59" y="43"/>
                      <a:pt x="77" y="8"/>
                      <a:pt x="107" y="8"/>
                    </a:cubicBezTo>
                    <a:cubicBezTo>
                      <a:pt x="119" y="8"/>
                      <a:pt x="125" y="15"/>
                      <a:pt x="125" y="26"/>
                    </a:cubicBezTo>
                    <a:cubicBezTo>
                      <a:pt x="125" y="40"/>
                      <a:pt x="114" y="66"/>
                      <a:pt x="109" y="80"/>
                    </a:cubicBezTo>
                    <a:cubicBezTo>
                      <a:pt x="107" y="83"/>
                      <a:pt x="106" y="86"/>
                      <a:pt x="106" y="90"/>
                    </a:cubicBezTo>
                    <a:cubicBezTo>
                      <a:pt x="106" y="103"/>
                      <a:pt x="119" y="112"/>
                      <a:pt x="133" y="112"/>
                    </a:cubicBezTo>
                    <a:cubicBezTo>
                      <a:pt x="160" y="112"/>
                      <a:pt x="173" y="80"/>
                      <a:pt x="173" y="74"/>
                    </a:cubicBezTo>
                    <a:cubicBezTo>
                      <a:pt x="173" y="70"/>
                      <a:pt x="169" y="70"/>
                      <a:pt x="168" y="70"/>
                    </a:cubicBezTo>
                    <a:cubicBezTo>
                      <a:pt x="164" y="70"/>
                      <a:pt x="164" y="71"/>
                      <a:pt x="162" y="76"/>
                    </a:cubicBezTo>
                    <a:cubicBezTo>
                      <a:pt x="158" y="91"/>
                      <a:pt x="146" y="104"/>
                      <a:pt x="134" y="104"/>
                    </a:cubicBezTo>
                    <a:cubicBezTo>
                      <a:pt x="128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0" y="81"/>
                    </a:cubicBezTo>
                    <a:cubicBezTo>
                      <a:pt x="134" y="71"/>
                      <a:pt x="146" y="43"/>
                      <a:pt x="146" y="29"/>
                    </a:cubicBezTo>
                    <a:cubicBezTo>
                      <a:pt x="146" y="11"/>
                      <a:pt x="132" y="0"/>
                      <a:pt x="109" y="0"/>
                    </a:cubicBezTo>
                    <a:cubicBezTo>
                      <a:pt x="86" y="0"/>
                      <a:pt x="71" y="13"/>
                      <a:pt x="62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9" y="42"/>
                      <a:pt x="9" y="40"/>
                      <a:pt x="10" y="37"/>
                    </a:cubicBezTo>
                    <a:cubicBezTo>
                      <a:pt x="14" y="23"/>
                      <a:pt x="20" y="8"/>
                      <a:pt x="30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8" y="34"/>
                      <a:pt x="37" y="41"/>
                    </a:cubicBezTo>
                    <a:cubicBezTo>
                      <a:pt x="35" y="47"/>
                      <a:pt x="32" y="58"/>
                      <a:pt x="31" y="63"/>
                    </a:cubicBezTo>
                    <a:lnTo>
                      <a:pt x="25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74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954088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8 w 91"/>
                  <a:gd name="T9" fmla="*/ 339 h 348"/>
                  <a:gd name="T10" fmla="*/ 24 w 91"/>
                  <a:gd name="T11" fmla="*/ 175 h 348"/>
                  <a:gd name="T12" fmla="*/ 89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8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9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75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22351" y="6126163"/>
                <a:ext cx="95250" cy="85725"/>
              </a:xfrm>
              <a:custGeom>
                <a:avLst/>
                <a:gdLst>
                  <a:gd name="T0" fmla="*/ 70 w 186"/>
                  <a:gd name="T1" fmla="*/ 117 h 157"/>
                  <a:gd name="T2" fmla="*/ 37 w 186"/>
                  <a:gd name="T3" fmla="*/ 147 h 157"/>
                  <a:gd name="T4" fmla="*/ 18 w 186"/>
                  <a:gd name="T5" fmla="*/ 143 h 157"/>
                  <a:gd name="T6" fmla="*/ 34 w 186"/>
                  <a:gd name="T7" fmla="*/ 123 h 157"/>
                  <a:gd name="T8" fmla="*/ 20 w 186"/>
                  <a:gd name="T9" fmla="*/ 110 h 157"/>
                  <a:gd name="T10" fmla="*/ 0 w 186"/>
                  <a:gd name="T11" fmla="*/ 132 h 157"/>
                  <a:gd name="T12" fmla="*/ 36 w 186"/>
                  <a:gd name="T13" fmla="*/ 157 h 157"/>
                  <a:gd name="T14" fmla="*/ 75 w 186"/>
                  <a:gd name="T15" fmla="*/ 132 h 157"/>
                  <a:gd name="T16" fmla="*/ 117 w 186"/>
                  <a:gd name="T17" fmla="*/ 157 h 157"/>
                  <a:gd name="T18" fmla="*/ 178 w 186"/>
                  <a:gd name="T19" fmla="*/ 104 h 157"/>
                  <a:gd name="T20" fmla="*/ 173 w 186"/>
                  <a:gd name="T21" fmla="*/ 99 h 157"/>
                  <a:gd name="T22" fmla="*/ 166 w 186"/>
                  <a:gd name="T23" fmla="*/ 105 h 157"/>
                  <a:gd name="T24" fmla="*/ 118 w 186"/>
                  <a:gd name="T25" fmla="*/ 147 h 157"/>
                  <a:gd name="T26" fmla="*/ 97 w 186"/>
                  <a:gd name="T27" fmla="*/ 125 h 157"/>
                  <a:gd name="T28" fmla="*/ 115 w 186"/>
                  <a:gd name="T29" fmla="*/ 45 h 157"/>
                  <a:gd name="T30" fmla="*/ 149 w 186"/>
                  <a:gd name="T31" fmla="*/ 10 h 157"/>
                  <a:gd name="T32" fmla="*/ 168 w 186"/>
                  <a:gd name="T33" fmla="*/ 15 h 157"/>
                  <a:gd name="T34" fmla="*/ 153 w 186"/>
                  <a:gd name="T35" fmla="*/ 34 h 157"/>
                  <a:gd name="T36" fmla="*/ 167 w 186"/>
                  <a:gd name="T37" fmla="*/ 47 h 157"/>
                  <a:gd name="T38" fmla="*/ 186 w 186"/>
                  <a:gd name="T39" fmla="*/ 25 h 157"/>
                  <a:gd name="T40" fmla="*/ 150 w 186"/>
                  <a:gd name="T41" fmla="*/ 0 h 157"/>
                  <a:gd name="T42" fmla="*/ 111 w 186"/>
                  <a:gd name="T43" fmla="*/ 25 h 157"/>
                  <a:gd name="T44" fmla="*/ 69 w 186"/>
                  <a:gd name="T45" fmla="*/ 0 h 157"/>
                  <a:gd name="T46" fmla="*/ 8 w 186"/>
                  <a:gd name="T47" fmla="*/ 53 h 157"/>
                  <a:gd name="T48" fmla="*/ 14 w 186"/>
                  <a:gd name="T49" fmla="*/ 58 h 157"/>
                  <a:gd name="T50" fmla="*/ 20 w 186"/>
                  <a:gd name="T51" fmla="*/ 52 h 157"/>
                  <a:gd name="T52" fmla="*/ 68 w 186"/>
                  <a:gd name="T53" fmla="*/ 10 h 157"/>
                  <a:gd name="T54" fmla="*/ 89 w 186"/>
                  <a:gd name="T55" fmla="*/ 33 h 157"/>
                  <a:gd name="T56" fmla="*/ 82 w 186"/>
                  <a:gd name="T57" fmla="*/ 69 h 157"/>
                  <a:gd name="T58" fmla="*/ 70 w 186"/>
                  <a:gd name="T59" fmla="*/ 11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57">
                    <a:moveTo>
                      <a:pt x="70" y="117"/>
                    </a:moveTo>
                    <a:cubicBezTo>
                      <a:pt x="66" y="129"/>
                      <a:pt x="55" y="147"/>
                      <a:pt x="37" y="147"/>
                    </a:cubicBezTo>
                    <a:cubicBezTo>
                      <a:pt x="36" y="147"/>
                      <a:pt x="26" y="147"/>
                      <a:pt x="18" y="143"/>
                    </a:cubicBezTo>
                    <a:cubicBezTo>
                      <a:pt x="32" y="138"/>
                      <a:pt x="34" y="125"/>
                      <a:pt x="34" y="123"/>
                    </a:cubicBezTo>
                    <a:cubicBezTo>
                      <a:pt x="34" y="116"/>
                      <a:pt x="28" y="110"/>
                      <a:pt x="20" y="110"/>
                    </a:cubicBezTo>
                    <a:cubicBezTo>
                      <a:pt x="10" y="110"/>
                      <a:pt x="0" y="119"/>
                      <a:pt x="0" y="132"/>
                    </a:cubicBezTo>
                    <a:cubicBezTo>
                      <a:pt x="0" y="149"/>
                      <a:pt x="19" y="157"/>
                      <a:pt x="36" y="157"/>
                    </a:cubicBezTo>
                    <a:cubicBezTo>
                      <a:pt x="52" y="157"/>
                      <a:pt x="67" y="147"/>
                      <a:pt x="75" y="132"/>
                    </a:cubicBezTo>
                    <a:cubicBezTo>
                      <a:pt x="84" y="151"/>
                      <a:pt x="103" y="157"/>
                      <a:pt x="117" y="157"/>
                    </a:cubicBezTo>
                    <a:cubicBezTo>
                      <a:pt x="157" y="157"/>
                      <a:pt x="178" y="114"/>
                      <a:pt x="178" y="104"/>
                    </a:cubicBezTo>
                    <a:cubicBezTo>
                      <a:pt x="178" y="99"/>
                      <a:pt x="174" y="99"/>
                      <a:pt x="173" y="99"/>
                    </a:cubicBezTo>
                    <a:cubicBezTo>
                      <a:pt x="168" y="99"/>
                      <a:pt x="167" y="101"/>
                      <a:pt x="166" y="105"/>
                    </a:cubicBezTo>
                    <a:cubicBezTo>
                      <a:pt x="159" y="129"/>
                      <a:pt x="138" y="147"/>
                      <a:pt x="118" y="147"/>
                    </a:cubicBezTo>
                    <a:cubicBezTo>
                      <a:pt x="104" y="147"/>
                      <a:pt x="97" y="138"/>
                      <a:pt x="97" y="125"/>
                    </a:cubicBezTo>
                    <a:cubicBezTo>
                      <a:pt x="97" y="116"/>
                      <a:pt x="105" y="84"/>
                      <a:pt x="115" y="45"/>
                    </a:cubicBezTo>
                    <a:cubicBezTo>
                      <a:pt x="122" y="18"/>
                      <a:pt x="138" y="10"/>
                      <a:pt x="149" y="10"/>
                    </a:cubicBezTo>
                    <a:cubicBezTo>
                      <a:pt x="150" y="10"/>
                      <a:pt x="161" y="10"/>
                      <a:pt x="168" y="15"/>
                    </a:cubicBezTo>
                    <a:cubicBezTo>
                      <a:pt x="157" y="18"/>
                      <a:pt x="153" y="27"/>
                      <a:pt x="153" y="34"/>
                    </a:cubicBezTo>
                    <a:cubicBezTo>
                      <a:pt x="153" y="41"/>
                      <a:pt x="159" y="47"/>
                      <a:pt x="167" y="47"/>
                    </a:cubicBezTo>
                    <a:cubicBezTo>
                      <a:pt x="175" y="47"/>
                      <a:pt x="186" y="40"/>
                      <a:pt x="186" y="25"/>
                    </a:cubicBezTo>
                    <a:cubicBezTo>
                      <a:pt x="186" y="6"/>
                      <a:pt x="164" y="0"/>
                      <a:pt x="150" y="0"/>
                    </a:cubicBezTo>
                    <a:cubicBezTo>
                      <a:pt x="133" y="0"/>
                      <a:pt x="119" y="11"/>
                      <a:pt x="111" y="25"/>
                    </a:cubicBezTo>
                    <a:cubicBezTo>
                      <a:pt x="105" y="10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3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8" y="58"/>
                      <a:pt x="19" y="56"/>
                      <a:pt x="20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7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76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14935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77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198563" y="6126163"/>
                <a:ext cx="90488" cy="122238"/>
              </a:xfrm>
              <a:custGeom>
                <a:avLst/>
                <a:gdLst>
                  <a:gd name="T0" fmla="*/ 177 w 178"/>
                  <a:gd name="T1" fmla="*/ 22 h 225"/>
                  <a:gd name="T2" fmla="*/ 178 w 178"/>
                  <a:gd name="T3" fmla="*/ 15 h 225"/>
                  <a:gd name="T4" fmla="*/ 167 w 178"/>
                  <a:gd name="T5" fmla="*/ 3 h 225"/>
                  <a:gd name="T6" fmla="*/ 153 w 178"/>
                  <a:gd name="T7" fmla="*/ 12 h 225"/>
                  <a:gd name="T8" fmla="*/ 147 w 178"/>
                  <a:gd name="T9" fmla="*/ 32 h 225"/>
                  <a:gd name="T10" fmla="*/ 140 w 178"/>
                  <a:gd name="T11" fmla="*/ 61 h 225"/>
                  <a:gd name="T12" fmla="*/ 126 w 178"/>
                  <a:gd name="T13" fmla="*/ 117 h 225"/>
                  <a:gd name="T14" fmla="*/ 83 w 178"/>
                  <a:gd name="T15" fmla="*/ 147 h 225"/>
                  <a:gd name="T16" fmla="*/ 59 w 178"/>
                  <a:gd name="T17" fmla="*/ 118 h 225"/>
                  <a:gd name="T18" fmla="*/ 78 w 178"/>
                  <a:gd name="T19" fmla="*/ 51 h 225"/>
                  <a:gd name="T20" fmla="*/ 84 w 178"/>
                  <a:gd name="T21" fmla="*/ 30 h 225"/>
                  <a:gd name="T22" fmla="*/ 51 w 178"/>
                  <a:gd name="T23" fmla="*/ 0 h 225"/>
                  <a:gd name="T24" fmla="*/ 0 w 178"/>
                  <a:gd name="T25" fmla="*/ 53 h 225"/>
                  <a:gd name="T26" fmla="*/ 6 w 178"/>
                  <a:gd name="T27" fmla="*/ 58 h 225"/>
                  <a:gd name="T28" fmla="*/ 12 w 178"/>
                  <a:gd name="T29" fmla="*/ 52 h 225"/>
                  <a:gd name="T30" fmla="*/ 49 w 178"/>
                  <a:gd name="T31" fmla="*/ 10 h 225"/>
                  <a:gd name="T32" fmla="*/ 58 w 178"/>
                  <a:gd name="T33" fmla="*/ 22 h 225"/>
                  <a:gd name="T34" fmla="*/ 53 w 178"/>
                  <a:gd name="T35" fmla="*/ 42 h 225"/>
                  <a:gd name="T36" fmla="*/ 33 w 178"/>
                  <a:gd name="T37" fmla="*/ 113 h 225"/>
                  <a:gd name="T38" fmla="*/ 47 w 178"/>
                  <a:gd name="T39" fmla="*/ 146 h 225"/>
                  <a:gd name="T40" fmla="*/ 82 w 178"/>
                  <a:gd name="T41" fmla="*/ 157 h 225"/>
                  <a:gd name="T42" fmla="*/ 120 w 178"/>
                  <a:gd name="T43" fmla="*/ 141 h 225"/>
                  <a:gd name="T44" fmla="*/ 97 w 178"/>
                  <a:gd name="T45" fmla="*/ 193 h 225"/>
                  <a:gd name="T46" fmla="*/ 55 w 178"/>
                  <a:gd name="T47" fmla="*/ 215 h 225"/>
                  <a:gd name="T48" fmla="*/ 29 w 178"/>
                  <a:gd name="T49" fmla="*/ 204 h 225"/>
                  <a:gd name="T50" fmla="*/ 47 w 178"/>
                  <a:gd name="T51" fmla="*/ 184 h 225"/>
                  <a:gd name="T52" fmla="*/ 34 w 178"/>
                  <a:gd name="T53" fmla="*/ 171 h 225"/>
                  <a:gd name="T54" fmla="*/ 14 w 178"/>
                  <a:gd name="T55" fmla="*/ 194 h 225"/>
                  <a:gd name="T56" fmla="*/ 55 w 178"/>
                  <a:gd name="T57" fmla="*/ 225 h 225"/>
                  <a:gd name="T58" fmla="*/ 144 w 178"/>
                  <a:gd name="T59" fmla="*/ 154 h 225"/>
                  <a:gd name="T60" fmla="*/ 177 w 178"/>
                  <a:gd name="T61" fmla="*/ 2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25">
                    <a:moveTo>
                      <a:pt x="177" y="22"/>
                    </a:moveTo>
                    <a:cubicBezTo>
                      <a:pt x="178" y="17"/>
                      <a:pt x="178" y="17"/>
                      <a:pt x="178" y="15"/>
                    </a:cubicBezTo>
                    <a:cubicBezTo>
                      <a:pt x="178" y="8"/>
                      <a:pt x="173" y="3"/>
                      <a:pt x="167" y="3"/>
                    </a:cubicBezTo>
                    <a:cubicBezTo>
                      <a:pt x="163" y="3"/>
                      <a:pt x="157" y="5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69"/>
                      <a:pt x="127" y="113"/>
                      <a:pt x="126" y="117"/>
                    </a:cubicBezTo>
                    <a:cubicBezTo>
                      <a:pt x="125" y="117"/>
                      <a:pt x="110" y="147"/>
                      <a:pt x="83" y="147"/>
                    </a:cubicBezTo>
                    <a:cubicBezTo>
                      <a:pt x="59" y="147"/>
                      <a:pt x="59" y="125"/>
                      <a:pt x="59" y="118"/>
                    </a:cubicBezTo>
                    <a:cubicBezTo>
                      <a:pt x="59" y="100"/>
                      <a:pt x="67" y="78"/>
                      <a:pt x="78" y="51"/>
                    </a:cubicBezTo>
                    <a:cubicBezTo>
                      <a:pt x="82" y="40"/>
                      <a:pt x="84" y="35"/>
                      <a:pt x="84" y="30"/>
                    </a:cubicBezTo>
                    <a:cubicBezTo>
                      <a:pt x="84" y="13"/>
                      <a:pt x="69" y="0"/>
                      <a:pt x="51" y="0"/>
                    </a:cubicBezTo>
                    <a:cubicBezTo>
                      <a:pt x="15" y="0"/>
                      <a:pt x="0" y="47"/>
                      <a:pt x="0" y="53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6"/>
                      <a:pt x="12" y="52"/>
                    </a:cubicBezTo>
                    <a:cubicBezTo>
                      <a:pt x="21" y="23"/>
                      <a:pt x="36" y="10"/>
                      <a:pt x="49" y="10"/>
                    </a:cubicBezTo>
                    <a:cubicBezTo>
                      <a:pt x="55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3" y="42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5"/>
                      <a:pt x="47" y="146"/>
                    </a:cubicBezTo>
                    <a:cubicBezTo>
                      <a:pt x="57" y="155"/>
                      <a:pt x="72" y="157"/>
                      <a:pt x="82" y="157"/>
                    </a:cubicBezTo>
                    <a:cubicBezTo>
                      <a:pt x="95" y="157"/>
                      <a:pt x="108" y="152"/>
                      <a:pt x="120" y="141"/>
                    </a:cubicBezTo>
                    <a:cubicBezTo>
                      <a:pt x="115" y="161"/>
                      <a:pt x="111" y="175"/>
                      <a:pt x="97" y="193"/>
                    </a:cubicBezTo>
                    <a:cubicBezTo>
                      <a:pt x="87" y="204"/>
                      <a:pt x="73" y="215"/>
                      <a:pt x="55" y="215"/>
                    </a:cubicBezTo>
                    <a:cubicBezTo>
                      <a:pt x="52" y="215"/>
                      <a:pt x="36" y="215"/>
                      <a:pt x="29" y="204"/>
                    </a:cubicBezTo>
                    <a:cubicBezTo>
                      <a:pt x="47" y="201"/>
                      <a:pt x="47" y="185"/>
                      <a:pt x="47" y="184"/>
                    </a:cubicBezTo>
                    <a:cubicBezTo>
                      <a:pt x="47" y="173"/>
                      <a:pt x="37" y="171"/>
                      <a:pt x="34" y="171"/>
                    </a:cubicBezTo>
                    <a:cubicBezTo>
                      <a:pt x="25" y="171"/>
                      <a:pt x="14" y="178"/>
                      <a:pt x="14" y="194"/>
                    </a:cubicBezTo>
                    <a:cubicBezTo>
                      <a:pt x="14" y="212"/>
                      <a:pt x="30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278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311276" y="6067425"/>
                <a:ext cx="46038" cy="188913"/>
              </a:xfrm>
              <a:custGeom>
                <a:avLst/>
                <a:gdLst>
                  <a:gd name="T0" fmla="*/ 6 w 90"/>
                  <a:gd name="T1" fmla="*/ 0 h 348"/>
                  <a:gd name="T2" fmla="*/ 0 w 90"/>
                  <a:gd name="T3" fmla="*/ 4 h 348"/>
                  <a:gd name="T4" fmla="*/ 3 w 90"/>
                  <a:gd name="T5" fmla="*/ 10 h 348"/>
                  <a:gd name="T6" fmla="*/ 66 w 90"/>
                  <a:gd name="T7" fmla="*/ 174 h 348"/>
                  <a:gd name="T8" fmla="*/ 6 w 90"/>
                  <a:gd name="T9" fmla="*/ 336 h 348"/>
                  <a:gd name="T10" fmla="*/ 0 w 90"/>
                  <a:gd name="T11" fmla="*/ 344 h 348"/>
                  <a:gd name="T12" fmla="*/ 4 w 90"/>
                  <a:gd name="T13" fmla="*/ 348 h 348"/>
                  <a:gd name="T14" fmla="*/ 64 w 90"/>
                  <a:gd name="T15" fmla="*/ 282 h 348"/>
                  <a:gd name="T16" fmla="*/ 90 w 90"/>
                  <a:gd name="T17" fmla="*/ 175 h 348"/>
                  <a:gd name="T18" fmla="*/ 6 w 90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348">
                    <a:moveTo>
                      <a:pt x="6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6" y="84"/>
                      <a:pt x="66" y="174"/>
                    </a:cubicBezTo>
                    <a:cubicBezTo>
                      <a:pt x="66" y="247"/>
                      <a:pt x="43" y="302"/>
                      <a:pt x="6" y="336"/>
                    </a:cubicBezTo>
                    <a:cubicBezTo>
                      <a:pt x="0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4" y="348"/>
                    </a:cubicBezTo>
                    <a:cubicBezTo>
                      <a:pt x="8" y="348"/>
                      <a:pt x="41" y="325"/>
                      <a:pt x="64" y="282"/>
                    </a:cubicBezTo>
                    <a:cubicBezTo>
                      <a:pt x="80" y="253"/>
                      <a:pt x="90" y="215"/>
                      <a:pt x="90" y="175"/>
                    </a:cubicBezTo>
                    <a:cubicBezTo>
                      <a:pt x="90" y="125"/>
                      <a:pt x="75" y="49"/>
                      <a:pt x="6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79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398588" y="6188075"/>
                <a:ext cx="22225" cy="57150"/>
              </a:xfrm>
              <a:custGeom>
                <a:avLst/>
                <a:gdLst>
                  <a:gd name="T0" fmla="*/ 35 w 45"/>
                  <a:gd name="T1" fmla="*/ 34 h 107"/>
                  <a:gd name="T2" fmla="*/ 8 w 45"/>
                  <a:gd name="T3" fmla="*/ 98 h 107"/>
                  <a:gd name="T4" fmla="*/ 5 w 45"/>
                  <a:gd name="T5" fmla="*/ 102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19 h 107"/>
                  <a:gd name="T14" fmla="*/ 21 w 45"/>
                  <a:gd name="T15" fmla="*/ 40 h 107"/>
                  <a:gd name="T16" fmla="*/ 35 w 45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4"/>
                    </a:moveTo>
                    <a:cubicBezTo>
                      <a:pt x="35" y="53"/>
                      <a:pt x="31" y="76"/>
                      <a:pt x="8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79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4"/>
                      <a:pt x="35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280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447801" y="6126163"/>
                <a:ext cx="82550" cy="85725"/>
              </a:xfrm>
              <a:custGeom>
                <a:avLst/>
                <a:gdLst>
                  <a:gd name="T0" fmla="*/ 66 w 162"/>
                  <a:gd name="T1" fmla="*/ 83 h 157"/>
                  <a:gd name="T2" fmla="*/ 75 w 162"/>
                  <a:gd name="T3" fmla="*/ 48 h 157"/>
                  <a:gd name="T4" fmla="*/ 97 w 162"/>
                  <a:gd name="T5" fmla="*/ 19 h 157"/>
                  <a:gd name="T6" fmla="*/ 125 w 162"/>
                  <a:gd name="T7" fmla="*/ 10 h 157"/>
                  <a:gd name="T8" fmla="*/ 144 w 162"/>
                  <a:gd name="T9" fmla="*/ 15 h 157"/>
                  <a:gd name="T10" fmla="*/ 129 w 162"/>
                  <a:gd name="T11" fmla="*/ 34 h 157"/>
                  <a:gd name="T12" fmla="*/ 143 w 162"/>
                  <a:gd name="T13" fmla="*/ 47 h 157"/>
                  <a:gd name="T14" fmla="*/ 162 w 162"/>
                  <a:gd name="T15" fmla="*/ 25 h 157"/>
                  <a:gd name="T16" fmla="*/ 125 w 162"/>
                  <a:gd name="T17" fmla="*/ 0 h 157"/>
                  <a:gd name="T18" fmla="*/ 76 w 162"/>
                  <a:gd name="T19" fmla="*/ 25 h 157"/>
                  <a:gd name="T20" fmla="*/ 40 w 162"/>
                  <a:gd name="T21" fmla="*/ 0 h 157"/>
                  <a:gd name="T22" fmla="*/ 13 w 162"/>
                  <a:gd name="T23" fmla="*/ 18 h 157"/>
                  <a:gd name="T24" fmla="*/ 0 w 162"/>
                  <a:gd name="T25" fmla="*/ 53 h 157"/>
                  <a:gd name="T26" fmla="*/ 6 w 162"/>
                  <a:gd name="T27" fmla="*/ 58 h 157"/>
                  <a:gd name="T28" fmla="*/ 14 w 162"/>
                  <a:gd name="T29" fmla="*/ 47 h 157"/>
                  <a:gd name="T30" fmla="*/ 39 w 162"/>
                  <a:gd name="T31" fmla="*/ 10 h 157"/>
                  <a:gd name="T32" fmla="*/ 51 w 162"/>
                  <a:gd name="T33" fmla="*/ 27 h 157"/>
                  <a:gd name="T34" fmla="*/ 45 w 162"/>
                  <a:gd name="T35" fmla="*/ 56 h 157"/>
                  <a:gd name="T36" fmla="*/ 37 w 162"/>
                  <a:gd name="T37" fmla="*/ 87 h 157"/>
                  <a:gd name="T38" fmla="*/ 26 w 162"/>
                  <a:gd name="T39" fmla="*/ 132 h 157"/>
                  <a:gd name="T40" fmla="*/ 23 w 162"/>
                  <a:gd name="T41" fmla="*/ 146 h 157"/>
                  <a:gd name="T42" fmla="*/ 35 w 162"/>
                  <a:gd name="T43" fmla="*/ 157 h 157"/>
                  <a:gd name="T44" fmla="*/ 50 w 162"/>
                  <a:gd name="T45" fmla="*/ 147 h 157"/>
                  <a:gd name="T46" fmla="*/ 56 w 162"/>
                  <a:gd name="T47" fmla="*/ 121 h 157"/>
                  <a:gd name="T48" fmla="*/ 66 w 162"/>
                  <a:gd name="T49" fmla="*/ 8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2" h="157">
                    <a:moveTo>
                      <a:pt x="66" y="83"/>
                    </a:moveTo>
                    <a:cubicBezTo>
                      <a:pt x="66" y="81"/>
                      <a:pt x="74" y="50"/>
                      <a:pt x="75" y="48"/>
                    </a:cubicBezTo>
                    <a:cubicBezTo>
                      <a:pt x="75" y="45"/>
                      <a:pt x="86" y="28"/>
                      <a:pt x="97" y="19"/>
                    </a:cubicBezTo>
                    <a:cubicBezTo>
                      <a:pt x="101" y="17"/>
                      <a:pt x="110" y="10"/>
                      <a:pt x="125" y="10"/>
                    </a:cubicBezTo>
                    <a:cubicBezTo>
                      <a:pt x="128" y="10"/>
                      <a:pt x="137" y="10"/>
                      <a:pt x="144" y="15"/>
                    </a:cubicBezTo>
                    <a:cubicBezTo>
                      <a:pt x="133" y="18"/>
                      <a:pt x="129" y="27"/>
                      <a:pt x="129" y="34"/>
                    </a:cubicBezTo>
                    <a:cubicBezTo>
                      <a:pt x="129" y="41"/>
                      <a:pt x="135" y="47"/>
                      <a:pt x="143" y="47"/>
                    </a:cubicBezTo>
                    <a:cubicBezTo>
                      <a:pt x="151" y="47"/>
                      <a:pt x="162" y="40"/>
                      <a:pt x="162" y="25"/>
                    </a:cubicBezTo>
                    <a:cubicBezTo>
                      <a:pt x="162" y="7"/>
                      <a:pt x="143" y="0"/>
                      <a:pt x="125" y="0"/>
                    </a:cubicBezTo>
                    <a:cubicBezTo>
                      <a:pt x="107" y="0"/>
                      <a:pt x="91" y="7"/>
                      <a:pt x="76" y="25"/>
                    </a:cubicBezTo>
                    <a:cubicBezTo>
                      <a:pt x="70" y="3"/>
                      <a:pt x="49" y="0"/>
                      <a:pt x="40" y="0"/>
                    </a:cubicBezTo>
                    <a:cubicBezTo>
                      <a:pt x="27" y="0"/>
                      <a:pt x="19" y="8"/>
                      <a:pt x="13" y="18"/>
                    </a:cubicBezTo>
                    <a:cubicBezTo>
                      <a:pt x="5" y="31"/>
                      <a:pt x="0" y="52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6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7" y="87"/>
                    </a:cubicBezTo>
                    <a:lnTo>
                      <a:pt x="26" y="132"/>
                    </a:ln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0" y="157"/>
                      <a:pt x="47" y="154"/>
                      <a:pt x="50" y="147"/>
                    </a:cubicBezTo>
                    <a:cubicBezTo>
                      <a:pt x="50" y="145"/>
                      <a:pt x="54" y="130"/>
                      <a:pt x="56" y="121"/>
                    </a:cubicBezTo>
                    <a:lnTo>
                      <a:pt x="66" y="8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81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544638" y="6176963"/>
                <a:ext cx="88900" cy="60325"/>
              </a:xfrm>
              <a:custGeom>
                <a:avLst/>
                <a:gdLst>
                  <a:gd name="T0" fmla="*/ 26 w 174"/>
                  <a:gd name="T1" fmla="*/ 85 h 112"/>
                  <a:gd name="T2" fmla="*/ 22 w 174"/>
                  <a:gd name="T3" fmla="*/ 104 h 112"/>
                  <a:gd name="T4" fmla="*/ 31 w 174"/>
                  <a:gd name="T5" fmla="*/ 112 h 112"/>
                  <a:gd name="T6" fmla="*/ 43 w 174"/>
                  <a:gd name="T7" fmla="*/ 104 h 112"/>
                  <a:gd name="T8" fmla="*/ 48 w 174"/>
                  <a:gd name="T9" fmla="*/ 85 h 112"/>
                  <a:gd name="T10" fmla="*/ 57 w 174"/>
                  <a:gd name="T11" fmla="*/ 50 h 112"/>
                  <a:gd name="T12" fmla="*/ 108 w 174"/>
                  <a:gd name="T13" fmla="*/ 8 h 112"/>
                  <a:gd name="T14" fmla="*/ 125 w 174"/>
                  <a:gd name="T15" fmla="*/ 26 h 112"/>
                  <a:gd name="T16" fmla="*/ 109 w 174"/>
                  <a:gd name="T17" fmla="*/ 80 h 112"/>
                  <a:gd name="T18" fmla="*/ 107 w 174"/>
                  <a:gd name="T19" fmla="*/ 90 h 112"/>
                  <a:gd name="T20" fmla="*/ 134 w 174"/>
                  <a:gd name="T21" fmla="*/ 112 h 112"/>
                  <a:gd name="T22" fmla="*/ 174 w 174"/>
                  <a:gd name="T23" fmla="*/ 74 h 112"/>
                  <a:gd name="T24" fmla="*/ 169 w 174"/>
                  <a:gd name="T25" fmla="*/ 70 h 112"/>
                  <a:gd name="T26" fmla="*/ 163 w 174"/>
                  <a:gd name="T27" fmla="*/ 76 h 112"/>
                  <a:gd name="T28" fmla="*/ 135 w 174"/>
                  <a:gd name="T29" fmla="*/ 104 h 112"/>
                  <a:gd name="T30" fmla="*/ 127 w 174"/>
                  <a:gd name="T31" fmla="*/ 94 h 112"/>
                  <a:gd name="T32" fmla="*/ 131 w 174"/>
                  <a:gd name="T33" fmla="*/ 81 h 112"/>
                  <a:gd name="T34" fmla="*/ 146 w 174"/>
                  <a:gd name="T35" fmla="*/ 29 h 112"/>
                  <a:gd name="T36" fmla="*/ 110 w 174"/>
                  <a:gd name="T37" fmla="*/ 0 h 112"/>
                  <a:gd name="T38" fmla="*/ 63 w 174"/>
                  <a:gd name="T39" fmla="*/ 24 h 112"/>
                  <a:gd name="T40" fmla="*/ 32 w 174"/>
                  <a:gd name="T41" fmla="*/ 0 h 112"/>
                  <a:gd name="T42" fmla="*/ 0 w 174"/>
                  <a:gd name="T43" fmla="*/ 38 h 112"/>
                  <a:gd name="T44" fmla="*/ 5 w 174"/>
                  <a:gd name="T45" fmla="*/ 42 h 112"/>
                  <a:gd name="T46" fmla="*/ 11 w 174"/>
                  <a:gd name="T47" fmla="*/ 37 h 112"/>
                  <a:gd name="T48" fmla="*/ 31 w 174"/>
                  <a:gd name="T49" fmla="*/ 8 h 112"/>
                  <a:gd name="T50" fmla="*/ 41 w 174"/>
                  <a:gd name="T51" fmla="*/ 21 h 112"/>
                  <a:gd name="T52" fmla="*/ 37 w 174"/>
                  <a:gd name="T53" fmla="*/ 41 h 112"/>
                  <a:gd name="T54" fmla="*/ 32 w 174"/>
                  <a:gd name="T55" fmla="*/ 63 h 112"/>
                  <a:gd name="T56" fmla="*/ 26 w 174"/>
                  <a:gd name="T5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4" h="112">
                    <a:moveTo>
                      <a:pt x="26" y="85"/>
                    </a:moveTo>
                    <a:cubicBezTo>
                      <a:pt x="25" y="91"/>
                      <a:pt x="22" y="102"/>
                      <a:pt x="22" y="104"/>
                    </a:cubicBezTo>
                    <a:cubicBezTo>
                      <a:pt x="22" y="109"/>
                      <a:pt x="26" y="112"/>
                      <a:pt x="31" y="112"/>
                    </a:cubicBezTo>
                    <a:cubicBezTo>
                      <a:pt x="35" y="112"/>
                      <a:pt x="40" y="110"/>
                      <a:pt x="43" y="104"/>
                    </a:cubicBezTo>
                    <a:cubicBezTo>
                      <a:pt x="43" y="103"/>
                      <a:pt x="46" y="91"/>
                      <a:pt x="48" y="85"/>
                    </a:cubicBezTo>
                    <a:cubicBezTo>
                      <a:pt x="56" y="51"/>
                      <a:pt x="56" y="51"/>
                      <a:pt x="57" y="50"/>
                    </a:cubicBezTo>
                    <a:cubicBezTo>
                      <a:pt x="60" y="43"/>
                      <a:pt x="78" y="8"/>
                      <a:pt x="108" y="8"/>
                    </a:cubicBezTo>
                    <a:cubicBezTo>
                      <a:pt x="120" y="8"/>
                      <a:pt x="125" y="15"/>
                      <a:pt x="125" y="26"/>
                    </a:cubicBezTo>
                    <a:cubicBezTo>
                      <a:pt x="125" y="40"/>
                      <a:pt x="115" y="66"/>
                      <a:pt x="109" y="80"/>
                    </a:cubicBezTo>
                    <a:cubicBezTo>
                      <a:pt x="108" y="83"/>
                      <a:pt x="107" y="86"/>
                      <a:pt x="107" y="90"/>
                    </a:cubicBezTo>
                    <a:cubicBezTo>
                      <a:pt x="107" y="103"/>
                      <a:pt x="119" y="112"/>
                      <a:pt x="134" y="112"/>
                    </a:cubicBezTo>
                    <a:cubicBezTo>
                      <a:pt x="160" y="112"/>
                      <a:pt x="174" y="80"/>
                      <a:pt x="174" y="74"/>
                    </a:cubicBezTo>
                    <a:cubicBezTo>
                      <a:pt x="174" y="70"/>
                      <a:pt x="170" y="70"/>
                      <a:pt x="169" y="70"/>
                    </a:cubicBezTo>
                    <a:cubicBezTo>
                      <a:pt x="165" y="70"/>
                      <a:pt x="164" y="71"/>
                      <a:pt x="163" y="76"/>
                    </a:cubicBezTo>
                    <a:cubicBezTo>
                      <a:pt x="158" y="91"/>
                      <a:pt x="147" y="104"/>
                      <a:pt x="135" y="104"/>
                    </a:cubicBezTo>
                    <a:cubicBezTo>
                      <a:pt x="129" y="104"/>
                      <a:pt x="127" y="100"/>
                      <a:pt x="127" y="94"/>
                    </a:cubicBezTo>
                    <a:cubicBezTo>
                      <a:pt x="127" y="89"/>
                      <a:pt x="128" y="87"/>
                      <a:pt x="131" y="81"/>
                    </a:cubicBezTo>
                    <a:cubicBezTo>
                      <a:pt x="135" y="71"/>
                      <a:pt x="146" y="43"/>
                      <a:pt x="146" y="29"/>
                    </a:cubicBezTo>
                    <a:cubicBezTo>
                      <a:pt x="146" y="11"/>
                      <a:pt x="133" y="0"/>
                      <a:pt x="110" y="0"/>
                    </a:cubicBezTo>
                    <a:cubicBezTo>
                      <a:pt x="87" y="0"/>
                      <a:pt x="71" y="13"/>
                      <a:pt x="63" y="24"/>
                    </a:cubicBezTo>
                    <a:cubicBezTo>
                      <a:pt x="61" y="4"/>
                      <a:pt x="41" y="0"/>
                      <a:pt x="32" y="0"/>
                    </a:cubicBezTo>
                    <a:cubicBezTo>
                      <a:pt x="7" y="0"/>
                      <a:pt x="0" y="38"/>
                      <a:pt x="0" y="38"/>
                    </a:cubicBezTo>
                    <a:cubicBezTo>
                      <a:pt x="0" y="42"/>
                      <a:pt x="4" y="42"/>
                      <a:pt x="5" y="42"/>
                    </a:cubicBezTo>
                    <a:cubicBezTo>
                      <a:pt x="10" y="42"/>
                      <a:pt x="10" y="40"/>
                      <a:pt x="11" y="37"/>
                    </a:cubicBezTo>
                    <a:cubicBezTo>
                      <a:pt x="15" y="23"/>
                      <a:pt x="21" y="8"/>
                      <a:pt x="31" y="8"/>
                    </a:cubicBezTo>
                    <a:cubicBezTo>
                      <a:pt x="39" y="8"/>
                      <a:pt x="41" y="16"/>
                      <a:pt x="41" y="21"/>
                    </a:cubicBezTo>
                    <a:cubicBezTo>
                      <a:pt x="41" y="25"/>
                      <a:pt x="39" y="34"/>
                      <a:pt x="37" y="41"/>
                    </a:cubicBezTo>
                    <a:cubicBezTo>
                      <a:pt x="36" y="47"/>
                      <a:pt x="33" y="58"/>
                      <a:pt x="32" y="63"/>
                    </a:cubicBezTo>
                    <a:lnTo>
                      <a:pt x="26" y="8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82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79576" y="6067425"/>
                <a:ext cx="46038" cy="188913"/>
              </a:xfrm>
              <a:custGeom>
                <a:avLst/>
                <a:gdLst>
                  <a:gd name="T0" fmla="*/ 84 w 91"/>
                  <a:gd name="T1" fmla="*/ 0 h 348"/>
                  <a:gd name="T2" fmla="*/ 0 w 91"/>
                  <a:gd name="T3" fmla="*/ 174 h 348"/>
                  <a:gd name="T4" fmla="*/ 84 w 91"/>
                  <a:gd name="T5" fmla="*/ 348 h 348"/>
                  <a:gd name="T6" fmla="*/ 91 w 91"/>
                  <a:gd name="T7" fmla="*/ 344 h 348"/>
                  <a:gd name="T8" fmla="*/ 87 w 91"/>
                  <a:gd name="T9" fmla="*/ 339 h 348"/>
                  <a:gd name="T10" fmla="*/ 24 w 91"/>
                  <a:gd name="T11" fmla="*/ 175 h 348"/>
                  <a:gd name="T12" fmla="*/ 88 w 91"/>
                  <a:gd name="T13" fmla="*/ 9 h 348"/>
                  <a:gd name="T14" fmla="*/ 91 w 91"/>
                  <a:gd name="T15" fmla="*/ 4 h 348"/>
                  <a:gd name="T16" fmla="*/ 84 w 91"/>
                  <a:gd name="T17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48">
                    <a:moveTo>
                      <a:pt x="84" y="0"/>
                    </a:moveTo>
                    <a:cubicBezTo>
                      <a:pt x="18" y="47"/>
                      <a:pt x="0" y="121"/>
                      <a:pt x="0" y="174"/>
                    </a:cubicBezTo>
                    <a:cubicBezTo>
                      <a:pt x="0" y="223"/>
                      <a:pt x="15" y="300"/>
                      <a:pt x="84" y="348"/>
                    </a:cubicBezTo>
                    <a:cubicBezTo>
                      <a:pt x="87" y="348"/>
                      <a:pt x="91" y="348"/>
                      <a:pt x="91" y="344"/>
                    </a:cubicBezTo>
                    <a:cubicBezTo>
                      <a:pt x="91" y="342"/>
                      <a:pt x="90" y="342"/>
                      <a:pt x="87" y="339"/>
                    </a:cubicBezTo>
                    <a:cubicBezTo>
                      <a:pt x="41" y="297"/>
                      <a:pt x="24" y="238"/>
                      <a:pt x="24" y="175"/>
                    </a:cubicBezTo>
                    <a:cubicBezTo>
                      <a:pt x="24" y="80"/>
                      <a:pt x="60" y="34"/>
                      <a:pt x="88" y="9"/>
                    </a:cubicBezTo>
                    <a:cubicBezTo>
                      <a:pt x="90" y="7"/>
                      <a:pt x="91" y="6"/>
                      <a:pt x="91" y="4"/>
                    </a:cubicBezTo>
                    <a:cubicBezTo>
                      <a:pt x="91" y="0"/>
                      <a:pt x="87" y="0"/>
                      <a:pt x="84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8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751013" y="6126163"/>
                <a:ext cx="71438" cy="85725"/>
              </a:xfrm>
              <a:custGeom>
                <a:avLst/>
                <a:gdLst>
                  <a:gd name="T0" fmla="*/ 126 w 140"/>
                  <a:gd name="T1" fmla="*/ 23 h 157"/>
                  <a:gd name="T2" fmla="*/ 111 w 140"/>
                  <a:gd name="T3" fmla="*/ 39 h 157"/>
                  <a:gd name="T4" fmla="*/ 123 w 140"/>
                  <a:gd name="T5" fmla="*/ 50 h 157"/>
                  <a:gd name="T6" fmla="*/ 140 w 140"/>
                  <a:gd name="T7" fmla="*/ 30 h 157"/>
                  <a:gd name="T8" fmla="*/ 93 w 140"/>
                  <a:gd name="T9" fmla="*/ 0 h 157"/>
                  <a:gd name="T10" fmla="*/ 29 w 140"/>
                  <a:gd name="T11" fmla="*/ 51 h 157"/>
                  <a:gd name="T12" fmla="*/ 41 w 140"/>
                  <a:gd name="T13" fmla="*/ 76 h 157"/>
                  <a:gd name="T14" fmla="*/ 81 w 140"/>
                  <a:gd name="T15" fmla="*/ 89 h 157"/>
                  <a:gd name="T16" fmla="*/ 110 w 140"/>
                  <a:gd name="T17" fmla="*/ 112 h 157"/>
                  <a:gd name="T18" fmla="*/ 92 w 140"/>
                  <a:gd name="T19" fmla="*/ 140 h 157"/>
                  <a:gd name="T20" fmla="*/ 57 w 140"/>
                  <a:gd name="T21" fmla="*/ 147 h 157"/>
                  <a:gd name="T22" fmla="*/ 15 w 140"/>
                  <a:gd name="T23" fmla="*/ 133 h 157"/>
                  <a:gd name="T24" fmla="*/ 34 w 140"/>
                  <a:gd name="T25" fmla="*/ 113 h 157"/>
                  <a:gd name="T26" fmla="*/ 21 w 140"/>
                  <a:gd name="T27" fmla="*/ 100 h 157"/>
                  <a:gd name="T28" fmla="*/ 0 w 140"/>
                  <a:gd name="T29" fmla="*/ 123 h 157"/>
                  <a:gd name="T30" fmla="*/ 57 w 140"/>
                  <a:gd name="T31" fmla="*/ 157 h 157"/>
                  <a:gd name="T32" fmla="*/ 133 w 140"/>
                  <a:gd name="T33" fmla="*/ 100 h 157"/>
                  <a:gd name="T34" fmla="*/ 84 w 140"/>
                  <a:gd name="T35" fmla="*/ 59 h 157"/>
                  <a:gd name="T36" fmla="*/ 70 w 140"/>
                  <a:gd name="T37" fmla="*/ 56 h 157"/>
                  <a:gd name="T38" fmla="*/ 51 w 140"/>
                  <a:gd name="T39" fmla="*/ 39 h 157"/>
                  <a:gd name="T40" fmla="*/ 65 w 140"/>
                  <a:gd name="T41" fmla="*/ 16 h 157"/>
                  <a:gd name="T42" fmla="*/ 93 w 140"/>
                  <a:gd name="T43" fmla="*/ 10 h 157"/>
                  <a:gd name="T44" fmla="*/ 126 w 140"/>
                  <a:gd name="T45" fmla="*/ 2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" h="157">
                    <a:moveTo>
                      <a:pt x="126" y="23"/>
                    </a:moveTo>
                    <a:cubicBezTo>
                      <a:pt x="117" y="25"/>
                      <a:pt x="111" y="32"/>
                      <a:pt x="111" y="39"/>
                    </a:cubicBezTo>
                    <a:cubicBezTo>
                      <a:pt x="111" y="47"/>
                      <a:pt x="118" y="50"/>
                      <a:pt x="123" y="50"/>
                    </a:cubicBezTo>
                    <a:cubicBezTo>
                      <a:pt x="126" y="50"/>
                      <a:pt x="140" y="48"/>
                      <a:pt x="140" y="30"/>
                    </a:cubicBezTo>
                    <a:cubicBezTo>
                      <a:pt x="140" y="8"/>
                      <a:pt x="114" y="0"/>
                      <a:pt x="93" y="0"/>
                    </a:cubicBezTo>
                    <a:cubicBezTo>
                      <a:pt x="39" y="0"/>
                      <a:pt x="29" y="40"/>
                      <a:pt x="29" y="51"/>
                    </a:cubicBezTo>
                    <a:cubicBezTo>
                      <a:pt x="29" y="64"/>
                      <a:pt x="36" y="72"/>
                      <a:pt x="41" y="76"/>
                    </a:cubicBezTo>
                    <a:cubicBezTo>
                      <a:pt x="50" y="83"/>
                      <a:pt x="57" y="85"/>
                      <a:pt x="81" y="89"/>
                    </a:cubicBezTo>
                    <a:cubicBezTo>
                      <a:pt x="88" y="90"/>
                      <a:pt x="110" y="94"/>
                      <a:pt x="110" y="112"/>
                    </a:cubicBezTo>
                    <a:cubicBezTo>
                      <a:pt x="110" y="118"/>
                      <a:pt x="106" y="131"/>
                      <a:pt x="92" y="140"/>
                    </a:cubicBezTo>
                    <a:cubicBezTo>
                      <a:pt x="78" y="147"/>
                      <a:pt x="61" y="147"/>
                      <a:pt x="57" y="147"/>
                    </a:cubicBezTo>
                    <a:cubicBezTo>
                      <a:pt x="43" y="147"/>
                      <a:pt x="23" y="144"/>
                      <a:pt x="15" y="133"/>
                    </a:cubicBezTo>
                    <a:cubicBezTo>
                      <a:pt x="27" y="131"/>
                      <a:pt x="34" y="123"/>
                      <a:pt x="34" y="113"/>
                    </a:cubicBezTo>
                    <a:cubicBezTo>
                      <a:pt x="34" y="104"/>
                      <a:pt x="28" y="100"/>
                      <a:pt x="21" y="100"/>
                    </a:cubicBezTo>
                    <a:cubicBezTo>
                      <a:pt x="11" y="100"/>
                      <a:pt x="0" y="108"/>
                      <a:pt x="0" y="123"/>
                    </a:cubicBezTo>
                    <a:cubicBezTo>
                      <a:pt x="0" y="144"/>
                      <a:pt x="23" y="157"/>
                      <a:pt x="57" y="157"/>
                    </a:cubicBezTo>
                    <a:cubicBezTo>
                      <a:pt x="121" y="157"/>
                      <a:pt x="133" y="113"/>
                      <a:pt x="133" y="100"/>
                    </a:cubicBezTo>
                    <a:cubicBezTo>
                      <a:pt x="133" y="68"/>
                      <a:pt x="97" y="61"/>
                      <a:pt x="84" y="59"/>
                    </a:cubicBezTo>
                    <a:cubicBezTo>
                      <a:pt x="81" y="58"/>
                      <a:pt x="73" y="57"/>
                      <a:pt x="70" y="56"/>
                    </a:cubicBezTo>
                    <a:cubicBezTo>
                      <a:pt x="58" y="54"/>
                      <a:pt x="51" y="46"/>
                      <a:pt x="51" y="39"/>
                    </a:cubicBezTo>
                    <a:cubicBezTo>
                      <a:pt x="51" y="31"/>
                      <a:pt x="58" y="21"/>
                      <a:pt x="65" y="16"/>
                    </a:cubicBezTo>
                    <a:cubicBezTo>
                      <a:pt x="75" y="10"/>
                      <a:pt x="87" y="10"/>
                      <a:pt x="93" y="10"/>
                    </a:cubicBezTo>
                    <a:cubicBezTo>
                      <a:pt x="100" y="10"/>
                      <a:pt x="118" y="11"/>
                      <a:pt x="126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84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1854201" y="6188075"/>
                <a:ext cx="22225" cy="57150"/>
              </a:xfrm>
              <a:custGeom>
                <a:avLst/>
                <a:gdLst>
                  <a:gd name="T0" fmla="*/ 34 w 44"/>
                  <a:gd name="T1" fmla="*/ 34 h 107"/>
                  <a:gd name="T2" fmla="*/ 7 w 44"/>
                  <a:gd name="T3" fmla="*/ 98 h 107"/>
                  <a:gd name="T4" fmla="*/ 5 w 44"/>
                  <a:gd name="T5" fmla="*/ 102 h 107"/>
                  <a:gd name="T6" fmla="*/ 9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19 h 107"/>
                  <a:gd name="T14" fmla="*/ 20 w 44"/>
                  <a:gd name="T15" fmla="*/ 40 h 107"/>
                  <a:gd name="T16" fmla="*/ 34 w 44"/>
                  <a:gd name="T17" fmla="*/ 3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4" y="34"/>
                    </a:moveTo>
                    <a:cubicBezTo>
                      <a:pt x="34" y="53"/>
                      <a:pt x="31" y="76"/>
                      <a:pt x="7" y="98"/>
                    </a:cubicBezTo>
                    <a:cubicBezTo>
                      <a:pt x="6" y="99"/>
                      <a:pt x="5" y="100"/>
                      <a:pt x="5" y="102"/>
                    </a:cubicBezTo>
                    <a:cubicBezTo>
                      <a:pt x="5" y="105"/>
                      <a:pt x="7" y="107"/>
                      <a:pt x="9" y="107"/>
                    </a:cubicBezTo>
                    <a:cubicBezTo>
                      <a:pt x="14" y="107"/>
                      <a:pt x="44" y="79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8" y="40"/>
                      <a:pt x="34" y="34"/>
                      <a:pt x="34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85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901826" y="6091238"/>
                <a:ext cx="60325" cy="120650"/>
              </a:xfrm>
              <a:custGeom>
                <a:avLst/>
                <a:gdLst>
                  <a:gd name="T0" fmla="*/ 71 w 117"/>
                  <a:gd name="T1" fmla="*/ 80 h 221"/>
                  <a:gd name="T2" fmla="*/ 106 w 117"/>
                  <a:gd name="T3" fmla="*/ 80 h 221"/>
                  <a:gd name="T4" fmla="*/ 117 w 117"/>
                  <a:gd name="T5" fmla="*/ 72 h 221"/>
                  <a:gd name="T6" fmla="*/ 107 w 117"/>
                  <a:gd name="T7" fmla="*/ 67 h 221"/>
                  <a:gd name="T8" fmla="*/ 74 w 117"/>
                  <a:gd name="T9" fmla="*/ 67 h 221"/>
                  <a:gd name="T10" fmla="*/ 87 w 117"/>
                  <a:gd name="T11" fmla="*/ 16 h 221"/>
                  <a:gd name="T12" fmla="*/ 88 w 117"/>
                  <a:gd name="T13" fmla="*/ 11 h 221"/>
                  <a:gd name="T14" fmla="*/ 76 w 117"/>
                  <a:gd name="T15" fmla="*/ 0 h 221"/>
                  <a:gd name="T16" fmla="*/ 60 w 117"/>
                  <a:gd name="T17" fmla="*/ 15 h 221"/>
                  <a:gd name="T18" fmla="*/ 46 w 117"/>
                  <a:gd name="T19" fmla="*/ 67 h 221"/>
                  <a:gd name="T20" fmla="*/ 11 w 117"/>
                  <a:gd name="T21" fmla="*/ 67 h 221"/>
                  <a:gd name="T22" fmla="*/ 0 w 117"/>
                  <a:gd name="T23" fmla="*/ 75 h 221"/>
                  <a:gd name="T24" fmla="*/ 10 w 117"/>
                  <a:gd name="T25" fmla="*/ 80 h 221"/>
                  <a:gd name="T26" fmla="*/ 43 w 117"/>
                  <a:gd name="T27" fmla="*/ 80 h 221"/>
                  <a:gd name="T28" fmla="*/ 23 w 117"/>
                  <a:gd name="T29" fmla="*/ 162 h 221"/>
                  <a:gd name="T30" fmla="*/ 17 w 117"/>
                  <a:gd name="T31" fmla="*/ 188 h 221"/>
                  <a:gd name="T32" fmla="*/ 55 w 117"/>
                  <a:gd name="T33" fmla="*/ 221 h 221"/>
                  <a:gd name="T34" fmla="*/ 115 w 117"/>
                  <a:gd name="T35" fmla="*/ 168 h 221"/>
                  <a:gd name="T36" fmla="*/ 110 w 117"/>
                  <a:gd name="T37" fmla="*/ 163 h 221"/>
                  <a:gd name="T38" fmla="*/ 102 w 117"/>
                  <a:gd name="T39" fmla="*/ 170 h 221"/>
                  <a:gd name="T40" fmla="*/ 56 w 117"/>
                  <a:gd name="T41" fmla="*/ 211 h 221"/>
                  <a:gd name="T42" fmla="*/ 44 w 117"/>
                  <a:gd name="T43" fmla="*/ 194 h 221"/>
                  <a:gd name="T44" fmla="*/ 46 w 117"/>
                  <a:gd name="T45" fmla="*/ 180 h 221"/>
                  <a:gd name="T46" fmla="*/ 71 w 117"/>
                  <a:gd name="T47" fmla="*/ 8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221">
                    <a:moveTo>
                      <a:pt x="71" y="80"/>
                    </a:moveTo>
                    <a:lnTo>
                      <a:pt x="106" y="80"/>
                    </a:lnTo>
                    <a:cubicBezTo>
                      <a:pt x="113" y="80"/>
                      <a:pt x="117" y="80"/>
                      <a:pt x="117" y="72"/>
                    </a:cubicBezTo>
                    <a:cubicBezTo>
                      <a:pt x="117" y="67"/>
                      <a:pt x="113" y="67"/>
                      <a:pt x="107" y="67"/>
                    </a:cubicBezTo>
                    <a:lnTo>
                      <a:pt x="74" y="67"/>
                    </a:lnTo>
                    <a:lnTo>
                      <a:pt x="87" y="16"/>
                    </a:ln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7" y="0"/>
                      <a:pt x="62" y="6"/>
                      <a:pt x="60" y="15"/>
                    </a:cubicBezTo>
                    <a:cubicBezTo>
                      <a:pt x="57" y="23"/>
                      <a:pt x="62" y="7"/>
                      <a:pt x="46" y="67"/>
                    </a:cubicBezTo>
                    <a:lnTo>
                      <a:pt x="11" y="67"/>
                    </a:lnTo>
                    <a:cubicBezTo>
                      <a:pt x="4" y="67"/>
                      <a:pt x="0" y="67"/>
                      <a:pt x="0" y="75"/>
                    </a:cubicBezTo>
                    <a:cubicBezTo>
                      <a:pt x="0" y="80"/>
                      <a:pt x="4" y="80"/>
                      <a:pt x="10" y="80"/>
                    </a:cubicBezTo>
                    <a:lnTo>
                      <a:pt x="43" y="80"/>
                    </a:lnTo>
                    <a:lnTo>
                      <a:pt x="23" y="162"/>
                    </a:lnTo>
                    <a:cubicBezTo>
                      <a:pt x="21" y="171"/>
                      <a:pt x="17" y="183"/>
                      <a:pt x="17" y="188"/>
                    </a:cubicBezTo>
                    <a:cubicBezTo>
                      <a:pt x="17" y="209"/>
                      <a:pt x="35" y="221"/>
                      <a:pt x="55" y="221"/>
                    </a:cubicBezTo>
                    <a:cubicBezTo>
                      <a:pt x="93" y="221"/>
                      <a:pt x="115" y="172"/>
                      <a:pt x="115" y="168"/>
                    </a:cubicBezTo>
                    <a:cubicBezTo>
                      <a:pt x="115" y="163"/>
                      <a:pt x="111" y="163"/>
                      <a:pt x="110" y="163"/>
                    </a:cubicBezTo>
                    <a:cubicBezTo>
                      <a:pt x="106" y="163"/>
                      <a:pt x="105" y="164"/>
                      <a:pt x="102" y="170"/>
                    </a:cubicBezTo>
                    <a:cubicBezTo>
                      <a:pt x="93" y="192"/>
                      <a:pt x="75" y="211"/>
                      <a:pt x="56" y="211"/>
                    </a:cubicBezTo>
                    <a:cubicBezTo>
                      <a:pt x="48" y="211"/>
                      <a:pt x="44" y="207"/>
                      <a:pt x="44" y="194"/>
                    </a:cubicBezTo>
                    <a:cubicBezTo>
                      <a:pt x="44" y="191"/>
                      <a:pt x="45" y="183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86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984376" y="6067425"/>
                <a:ext cx="46038" cy="188913"/>
              </a:xfrm>
              <a:custGeom>
                <a:avLst/>
                <a:gdLst>
                  <a:gd name="T0" fmla="*/ 7 w 91"/>
                  <a:gd name="T1" fmla="*/ 0 h 348"/>
                  <a:gd name="T2" fmla="*/ 0 w 91"/>
                  <a:gd name="T3" fmla="*/ 4 h 348"/>
                  <a:gd name="T4" fmla="*/ 3 w 91"/>
                  <a:gd name="T5" fmla="*/ 10 h 348"/>
                  <a:gd name="T6" fmla="*/ 67 w 91"/>
                  <a:gd name="T7" fmla="*/ 174 h 348"/>
                  <a:gd name="T8" fmla="*/ 7 w 91"/>
                  <a:gd name="T9" fmla="*/ 336 h 348"/>
                  <a:gd name="T10" fmla="*/ 0 w 91"/>
                  <a:gd name="T11" fmla="*/ 344 h 348"/>
                  <a:gd name="T12" fmla="*/ 5 w 91"/>
                  <a:gd name="T13" fmla="*/ 348 h 348"/>
                  <a:gd name="T14" fmla="*/ 65 w 91"/>
                  <a:gd name="T15" fmla="*/ 282 h 348"/>
                  <a:gd name="T16" fmla="*/ 91 w 91"/>
                  <a:gd name="T17" fmla="*/ 175 h 348"/>
                  <a:gd name="T18" fmla="*/ 7 w 91"/>
                  <a:gd name="T1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348">
                    <a:moveTo>
                      <a:pt x="7" y="0"/>
                    </a:moveTo>
                    <a:cubicBezTo>
                      <a:pt x="4" y="0"/>
                      <a:pt x="0" y="0"/>
                      <a:pt x="0" y="4"/>
                    </a:cubicBezTo>
                    <a:cubicBezTo>
                      <a:pt x="0" y="6"/>
                      <a:pt x="1" y="7"/>
                      <a:pt x="3" y="10"/>
                    </a:cubicBezTo>
                    <a:cubicBezTo>
                      <a:pt x="33" y="37"/>
                      <a:pt x="67" y="84"/>
                      <a:pt x="67" y="174"/>
                    </a:cubicBezTo>
                    <a:cubicBezTo>
                      <a:pt x="67" y="247"/>
                      <a:pt x="44" y="302"/>
                      <a:pt x="7" y="336"/>
                    </a:cubicBezTo>
                    <a:cubicBezTo>
                      <a:pt x="1" y="342"/>
                      <a:pt x="0" y="343"/>
                      <a:pt x="0" y="344"/>
                    </a:cubicBezTo>
                    <a:cubicBezTo>
                      <a:pt x="0" y="346"/>
                      <a:pt x="1" y="348"/>
                      <a:pt x="5" y="348"/>
                    </a:cubicBezTo>
                    <a:cubicBezTo>
                      <a:pt x="9" y="348"/>
                      <a:pt x="42" y="325"/>
                      <a:pt x="65" y="282"/>
                    </a:cubicBezTo>
                    <a:cubicBezTo>
                      <a:pt x="80" y="253"/>
                      <a:pt x="91" y="215"/>
                      <a:pt x="91" y="175"/>
                    </a:cubicBezTo>
                    <a:cubicBezTo>
                      <a:pt x="91" y="125"/>
                      <a:pt x="76" y="49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87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212976" y="5711825"/>
                <a:ext cx="339725" cy="379413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2 w 664"/>
                  <a:gd name="T5" fmla="*/ 539 h 698"/>
                  <a:gd name="T6" fmla="*/ 522 w 664"/>
                  <a:gd name="T7" fmla="*/ 639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69 h 698"/>
                  <a:gd name="T26" fmla="*/ 652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2" y="539"/>
                    </a:lnTo>
                    <a:cubicBezTo>
                      <a:pt x="632" y="590"/>
                      <a:pt x="579" y="624"/>
                      <a:pt x="522" y="639"/>
                    </a:cubicBezTo>
                    <a:cubicBezTo>
                      <a:pt x="511" y="642"/>
                      <a:pt x="463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4"/>
                      <a:pt x="588" y="69"/>
                    </a:cubicBezTo>
                    <a:cubicBezTo>
                      <a:pt x="601" y="77"/>
                      <a:pt x="635" y="100"/>
                      <a:pt x="652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88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106613" y="6197600"/>
                <a:ext cx="71438" cy="85725"/>
              </a:xfrm>
              <a:custGeom>
                <a:avLst/>
                <a:gdLst>
                  <a:gd name="T0" fmla="*/ 125 w 139"/>
                  <a:gd name="T1" fmla="*/ 23 h 158"/>
                  <a:gd name="T2" fmla="*/ 111 w 139"/>
                  <a:gd name="T3" fmla="*/ 39 h 158"/>
                  <a:gd name="T4" fmla="*/ 122 w 139"/>
                  <a:gd name="T5" fmla="*/ 51 h 158"/>
                  <a:gd name="T6" fmla="*/ 139 w 139"/>
                  <a:gd name="T7" fmla="*/ 31 h 158"/>
                  <a:gd name="T8" fmla="*/ 93 w 139"/>
                  <a:gd name="T9" fmla="*/ 0 h 158"/>
                  <a:gd name="T10" fmla="*/ 29 w 139"/>
                  <a:gd name="T11" fmla="*/ 51 h 158"/>
                  <a:gd name="T12" fmla="*/ 41 w 139"/>
                  <a:gd name="T13" fmla="*/ 77 h 158"/>
                  <a:gd name="T14" fmla="*/ 80 w 139"/>
                  <a:gd name="T15" fmla="*/ 89 h 158"/>
                  <a:gd name="T16" fmla="*/ 110 w 139"/>
                  <a:gd name="T17" fmla="*/ 112 h 158"/>
                  <a:gd name="T18" fmla="*/ 91 w 139"/>
                  <a:gd name="T19" fmla="*/ 140 h 158"/>
                  <a:gd name="T20" fmla="*/ 56 w 139"/>
                  <a:gd name="T21" fmla="*/ 148 h 158"/>
                  <a:gd name="T22" fmla="*/ 15 w 139"/>
                  <a:gd name="T23" fmla="*/ 133 h 158"/>
                  <a:gd name="T24" fmla="*/ 34 w 139"/>
                  <a:gd name="T25" fmla="*/ 113 h 158"/>
                  <a:gd name="T26" fmla="*/ 20 w 139"/>
                  <a:gd name="T27" fmla="*/ 100 h 158"/>
                  <a:gd name="T28" fmla="*/ 0 w 139"/>
                  <a:gd name="T29" fmla="*/ 124 h 158"/>
                  <a:gd name="T30" fmla="*/ 56 w 139"/>
                  <a:gd name="T31" fmla="*/ 158 h 158"/>
                  <a:gd name="T32" fmla="*/ 132 w 139"/>
                  <a:gd name="T33" fmla="*/ 100 h 158"/>
                  <a:gd name="T34" fmla="*/ 84 w 139"/>
                  <a:gd name="T35" fmla="*/ 59 h 158"/>
                  <a:gd name="T36" fmla="*/ 70 w 139"/>
                  <a:gd name="T37" fmla="*/ 57 h 158"/>
                  <a:gd name="T38" fmla="*/ 51 w 139"/>
                  <a:gd name="T39" fmla="*/ 39 h 158"/>
                  <a:gd name="T40" fmla="*/ 65 w 139"/>
                  <a:gd name="T41" fmla="*/ 17 h 158"/>
                  <a:gd name="T42" fmla="*/ 92 w 139"/>
                  <a:gd name="T43" fmla="*/ 10 h 158"/>
                  <a:gd name="T44" fmla="*/ 125 w 139"/>
                  <a:gd name="T45" fmla="*/ 2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" h="158">
                    <a:moveTo>
                      <a:pt x="125" y="23"/>
                    </a:moveTo>
                    <a:cubicBezTo>
                      <a:pt x="116" y="25"/>
                      <a:pt x="111" y="32"/>
                      <a:pt x="111" y="39"/>
                    </a:cubicBezTo>
                    <a:cubicBezTo>
                      <a:pt x="111" y="47"/>
                      <a:pt x="118" y="51"/>
                      <a:pt x="122" y="51"/>
                    </a:cubicBezTo>
                    <a:cubicBezTo>
                      <a:pt x="126" y="51"/>
                      <a:pt x="139" y="48"/>
                      <a:pt x="139" y="31"/>
                    </a:cubicBezTo>
                    <a:cubicBezTo>
                      <a:pt x="139" y="8"/>
                      <a:pt x="114" y="0"/>
                      <a:pt x="93" y="0"/>
                    </a:cubicBezTo>
                    <a:cubicBezTo>
                      <a:pt x="38" y="0"/>
                      <a:pt x="29" y="40"/>
                      <a:pt x="29" y="51"/>
                    </a:cubicBezTo>
                    <a:cubicBezTo>
                      <a:pt x="29" y="64"/>
                      <a:pt x="36" y="73"/>
                      <a:pt x="41" y="77"/>
                    </a:cubicBezTo>
                    <a:cubicBezTo>
                      <a:pt x="50" y="84"/>
                      <a:pt x="56" y="85"/>
                      <a:pt x="80" y="89"/>
                    </a:cubicBezTo>
                    <a:cubicBezTo>
                      <a:pt x="87" y="91"/>
                      <a:pt x="110" y="95"/>
                      <a:pt x="110" y="112"/>
                    </a:cubicBezTo>
                    <a:cubicBezTo>
                      <a:pt x="110" y="118"/>
                      <a:pt x="106" y="131"/>
                      <a:pt x="91" y="140"/>
                    </a:cubicBezTo>
                    <a:cubicBezTo>
                      <a:pt x="78" y="148"/>
                      <a:pt x="61" y="148"/>
                      <a:pt x="56" y="148"/>
                    </a:cubicBezTo>
                    <a:cubicBezTo>
                      <a:pt x="42" y="148"/>
                      <a:pt x="23" y="145"/>
                      <a:pt x="15" y="133"/>
                    </a:cubicBezTo>
                    <a:cubicBezTo>
                      <a:pt x="26" y="132"/>
                      <a:pt x="34" y="123"/>
                      <a:pt x="34" y="113"/>
                    </a:cubicBezTo>
                    <a:cubicBezTo>
                      <a:pt x="34" y="105"/>
                      <a:pt x="27" y="100"/>
                      <a:pt x="20" y="100"/>
                    </a:cubicBezTo>
                    <a:cubicBezTo>
                      <a:pt x="10" y="100"/>
                      <a:pt x="0" y="108"/>
                      <a:pt x="0" y="124"/>
                    </a:cubicBezTo>
                    <a:cubicBezTo>
                      <a:pt x="0" y="145"/>
                      <a:pt x="22" y="158"/>
                      <a:pt x="56" y="158"/>
                    </a:cubicBezTo>
                    <a:cubicBezTo>
                      <a:pt x="120" y="158"/>
                      <a:pt x="132" y="114"/>
                      <a:pt x="132" y="100"/>
                    </a:cubicBezTo>
                    <a:cubicBezTo>
                      <a:pt x="132" y="68"/>
                      <a:pt x="97" y="62"/>
                      <a:pt x="84" y="59"/>
                    </a:cubicBezTo>
                    <a:cubicBezTo>
                      <a:pt x="81" y="59"/>
                      <a:pt x="72" y="57"/>
                      <a:pt x="70" y="57"/>
                    </a:cubicBezTo>
                    <a:cubicBezTo>
                      <a:pt x="57" y="54"/>
                      <a:pt x="51" y="47"/>
                      <a:pt x="51" y="39"/>
                    </a:cubicBezTo>
                    <a:cubicBezTo>
                      <a:pt x="51" y="31"/>
                      <a:pt x="57" y="22"/>
                      <a:pt x="65" y="17"/>
                    </a:cubicBezTo>
                    <a:cubicBezTo>
                      <a:pt x="74" y="11"/>
                      <a:pt x="86" y="10"/>
                      <a:pt x="92" y="10"/>
                    </a:cubicBezTo>
                    <a:cubicBezTo>
                      <a:pt x="100" y="10"/>
                      <a:pt x="118" y="11"/>
                      <a:pt x="125" y="2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89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209801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8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90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257426" y="6162675"/>
                <a:ext cx="60325" cy="120650"/>
              </a:xfrm>
              <a:custGeom>
                <a:avLst/>
                <a:gdLst>
                  <a:gd name="T0" fmla="*/ 71 w 118"/>
                  <a:gd name="T1" fmla="*/ 80 h 222"/>
                  <a:gd name="T2" fmla="*/ 107 w 118"/>
                  <a:gd name="T3" fmla="*/ 80 h 222"/>
                  <a:gd name="T4" fmla="*/ 118 w 118"/>
                  <a:gd name="T5" fmla="*/ 73 h 222"/>
                  <a:gd name="T6" fmla="*/ 108 w 118"/>
                  <a:gd name="T7" fmla="*/ 68 h 222"/>
                  <a:gd name="T8" fmla="*/ 74 w 118"/>
                  <a:gd name="T9" fmla="*/ 68 h 222"/>
                  <a:gd name="T10" fmla="*/ 87 w 118"/>
                  <a:gd name="T11" fmla="*/ 16 h 222"/>
                  <a:gd name="T12" fmla="*/ 88 w 118"/>
                  <a:gd name="T13" fmla="*/ 11 h 222"/>
                  <a:gd name="T14" fmla="*/ 76 w 118"/>
                  <a:gd name="T15" fmla="*/ 0 h 222"/>
                  <a:gd name="T16" fmla="*/ 60 w 118"/>
                  <a:gd name="T17" fmla="*/ 15 h 222"/>
                  <a:gd name="T18" fmla="*/ 47 w 118"/>
                  <a:gd name="T19" fmla="*/ 68 h 222"/>
                  <a:gd name="T20" fmla="*/ 11 w 118"/>
                  <a:gd name="T21" fmla="*/ 68 h 222"/>
                  <a:gd name="T22" fmla="*/ 0 w 118"/>
                  <a:gd name="T23" fmla="*/ 76 h 222"/>
                  <a:gd name="T24" fmla="*/ 11 w 118"/>
                  <a:gd name="T25" fmla="*/ 80 h 222"/>
                  <a:gd name="T26" fmla="*/ 44 w 118"/>
                  <a:gd name="T27" fmla="*/ 80 h 222"/>
                  <a:gd name="T28" fmla="*/ 23 w 118"/>
                  <a:gd name="T29" fmla="*/ 163 h 222"/>
                  <a:gd name="T30" fmla="*/ 18 w 118"/>
                  <a:gd name="T31" fmla="*/ 189 h 222"/>
                  <a:gd name="T32" fmla="*/ 55 w 118"/>
                  <a:gd name="T33" fmla="*/ 222 h 222"/>
                  <a:gd name="T34" fmla="*/ 116 w 118"/>
                  <a:gd name="T35" fmla="*/ 168 h 222"/>
                  <a:gd name="T36" fmla="*/ 110 w 118"/>
                  <a:gd name="T37" fmla="*/ 164 h 222"/>
                  <a:gd name="T38" fmla="*/ 103 w 118"/>
                  <a:gd name="T39" fmla="*/ 170 h 222"/>
                  <a:gd name="T40" fmla="*/ 56 w 118"/>
                  <a:gd name="T41" fmla="*/ 212 h 222"/>
                  <a:gd name="T42" fmla="*/ 44 w 118"/>
                  <a:gd name="T43" fmla="*/ 195 h 222"/>
                  <a:gd name="T44" fmla="*/ 46 w 118"/>
                  <a:gd name="T45" fmla="*/ 180 h 222"/>
                  <a:gd name="T46" fmla="*/ 71 w 118"/>
                  <a:gd name="T47" fmla="*/ 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8" h="222">
                    <a:moveTo>
                      <a:pt x="71" y="80"/>
                    </a:moveTo>
                    <a:lnTo>
                      <a:pt x="107" y="80"/>
                    </a:lnTo>
                    <a:cubicBezTo>
                      <a:pt x="113" y="80"/>
                      <a:pt x="118" y="80"/>
                      <a:pt x="118" y="73"/>
                    </a:cubicBezTo>
                    <a:cubicBezTo>
                      <a:pt x="118" y="68"/>
                      <a:pt x="113" y="68"/>
                      <a:pt x="108" y="68"/>
                    </a:cubicBezTo>
                    <a:lnTo>
                      <a:pt x="74" y="68"/>
                    </a:lnTo>
                    <a:lnTo>
                      <a:pt x="87" y="16"/>
                    </a:lnTo>
                    <a:cubicBezTo>
                      <a:pt x="88" y="15"/>
                      <a:pt x="88" y="13"/>
                      <a:pt x="88" y="11"/>
                    </a:cubicBezTo>
                    <a:cubicBezTo>
                      <a:pt x="88" y="5"/>
                      <a:pt x="83" y="0"/>
                      <a:pt x="76" y="0"/>
                    </a:cubicBezTo>
                    <a:cubicBezTo>
                      <a:pt x="68" y="0"/>
                      <a:pt x="63" y="6"/>
                      <a:pt x="60" y="15"/>
                    </a:cubicBezTo>
                    <a:cubicBezTo>
                      <a:pt x="58" y="24"/>
                      <a:pt x="62" y="7"/>
                      <a:pt x="47" y="68"/>
                    </a:cubicBezTo>
                    <a:lnTo>
                      <a:pt x="11" y="68"/>
                    </a:lnTo>
                    <a:cubicBezTo>
                      <a:pt x="5" y="68"/>
                      <a:pt x="0" y="68"/>
                      <a:pt x="0" y="76"/>
                    </a:cubicBezTo>
                    <a:cubicBezTo>
                      <a:pt x="0" y="80"/>
                      <a:pt x="4" y="80"/>
                      <a:pt x="11" y="80"/>
                    </a:cubicBezTo>
                    <a:lnTo>
                      <a:pt x="44" y="80"/>
                    </a:lnTo>
                    <a:lnTo>
                      <a:pt x="23" y="163"/>
                    </a:lnTo>
                    <a:cubicBezTo>
                      <a:pt x="21" y="171"/>
                      <a:pt x="18" y="184"/>
                      <a:pt x="18" y="189"/>
                    </a:cubicBezTo>
                    <a:cubicBezTo>
                      <a:pt x="18" y="209"/>
                      <a:pt x="35" y="222"/>
                      <a:pt x="55" y="222"/>
                    </a:cubicBezTo>
                    <a:cubicBezTo>
                      <a:pt x="94" y="222"/>
                      <a:pt x="116" y="173"/>
                      <a:pt x="116" y="168"/>
                    </a:cubicBezTo>
                    <a:cubicBezTo>
                      <a:pt x="116" y="164"/>
                      <a:pt x="111" y="164"/>
                      <a:pt x="110" y="164"/>
                    </a:cubicBezTo>
                    <a:cubicBezTo>
                      <a:pt x="106" y="164"/>
                      <a:pt x="106" y="164"/>
                      <a:pt x="103" y="170"/>
                    </a:cubicBezTo>
                    <a:cubicBezTo>
                      <a:pt x="93" y="192"/>
                      <a:pt x="75" y="212"/>
                      <a:pt x="56" y="212"/>
                    </a:cubicBezTo>
                    <a:cubicBezTo>
                      <a:pt x="49" y="212"/>
                      <a:pt x="44" y="207"/>
                      <a:pt x="44" y="195"/>
                    </a:cubicBezTo>
                    <a:cubicBezTo>
                      <a:pt x="44" y="191"/>
                      <a:pt x="45" y="184"/>
                      <a:pt x="46" y="180"/>
                    </a:cubicBezTo>
                    <a:lnTo>
                      <a:pt x="71" y="8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91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347913" y="6259513"/>
                <a:ext cx="22225" cy="57150"/>
              </a:xfrm>
              <a:custGeom>
                <a:avLst/>
                <a:gdLst>
                  <a:gd name="T0" fmla="*/ 35 w 44"/>
                  <a:gd name="T1" fmla="*/ 35 h 107"/>
                  <a:gd name="T2" fmla="*/ 7 w 44"/>
                  <a:gd name="T3" fmla="*/ 98 h 107"/>
                  <a:gd name="T4" fmla="*/ 5 w 44"/>
                  <a:gd name="T5" fmla="*/ 103 h 107"/>
                  <a:gd name="T6" fmla="*/ 10 w 44"/>
                  <a:gd name="T7" fmla="*/ 107 h 107"/>
                  <a:gd name="T8" fmla="*/ 44 w 44"/>
                  <a:gd name="T9" fmla="*/ 38 h 107"/>
                  <a:gd name="T10" fmla="*/ 20 w 44"/>
                  <a:gd name="T11" fmla="*/ 0 h 107"/>
                  <a:gd name="T12" fmla="*/ 0 w 44"/>
                  <a:gd name="T13" fmla="*/ 20 h 107"/>
                  <a:gd name="T14" fmla="*/ 20 w 44"/>
                  <a:gd name="T15" fmla="*/ 40 h 107"/>
                  <a:gd name="T16" fmla="*/ 35 w 44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07">
                    <a:moveTo>
                      <a:pt x="35" y="35"/>
                    </a:moveTo>
                    <a:cubicBezTo>
                      <a:pt x="35" y="54"/>
                      <a:pt x="31" y="76"/>
                      <a:pt x="7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4" y="80"/>
                      <a:pt x="44" y="38"/>
                    </a:cubicBezTo>
                    <a:cubicBezTo>
                      <a:pt x="44" y="16"/>
                      <a:pt x="36" y="0"/>
                      <a:pt x="20" y="0"/>
                    </a:cubicBezTo>
                    <a:cubicBezTo>
                      <a:pt x="8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0" y="40"/>
                    </a:cubicBezTo>
                    <a:cubicBezTo>
                      <a:pt x="29" y="40"/>
                      <a:pt x="34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92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95538" y="6197600"/>
                <a:ext cx="96838" cy="85725"/>
              </a:xfrm>
              <a:custGeom>
                <a:avLst/>
                <a:gdLst>
                  <a:gd name="T0" fmla="*/ 70 w 187"/>
                  <a:gd name="T1" fmla="*/ 117 h 158"/>
                  <a:gd name="T2" fmla="*/ 37 w 187"/>
                  <a:gd name="T3" fmla="*/ 148 h 158"/>
                  <a:gd name="T4" fmla="*/ 19 w 187"/>
                  <a:gd name="T5" fmla="*/ 143 h 158"/>
                  <a:gd name="T6" fmla="*/ 34 w 187"/>
                  <a:gd name="T7" fmla="*/ 124 h 158"/>
                  <a:gd name="T8" fmla="*/ 20 w 187"/>
                  <a:gd name="T9" fmla="*/ 111 h 158"/>
                  <a:gd name="T10" fmla="*/ 0 w 187"/>
                  <a:gd name="T11" fmla="*/ 132 h 158"/>
                  <a:gd name="T12" fmla="*/ 37 w 187"/>
                  <a:gd name="T13" fmla="*/ 158 h 158"/>
                  <a:gd name="T14" fmla="*/ 76 w 187"/>
                  <a:gd name="T15" fmla="*/ 133 h 158"/>
                  <a:gd name="T16" fmla="*/ 117 w 187"/>
                  <a:gd name="T17" fmla="*/ 158 h 158"/>
                  <a:gd name="T18" fmla="*/ 179 w 187"/>
                  <a:gd name="T19" fmla="*/ 104 h 158"/>
                  <a:gd name="T20" fmla="*/ 173 w 187"/>
                  <a:gd name="T21" fmla="*/ 100 h 158"/>
                  <a:gd name="T22" fmla="*/ 166 w 187"/>
                  <a:gd name="T23" fmla="*/ 106 h 158"/>
                  <a:gd name="T24" fmla="*/ 119 w 187"/>
                  <a:gd name="T25" fmla="*/ 148 h 158"/>
                  <a:gd name="T26" fmla="*/ 97 w 187"/>
                  <a:gd name="T27" fmla="*/ 125 h 158"/>
                  <a:gd name="T28" fmla="*/ 116 w 187"/>
                  <a:gd name="T29" fmla="*/ 46 h 158"/>
                  <a:gd name="T30" fmla="*/ 150 w 187"/>
                  <a:gd name="T31" fmla="*/ 10 h 158"/>
                  <a:gd name="T32" fmla="*/ 169 w 187"/>
                  <a:gd name="T33" fmla="*/ 15 h 158"/>
                  <a:gd name="T34" fmla="*/ 153 w 187"/>
                  <a:gd name="T35" fmla="*/ 34 h 158"/>
                  <a:gd name="T36" fmla="*/ 167 w 187"/>
                  <a:gd name="T37" fmla="*/ 47 h 158"/>
                  <a:gd name="T38" fmla="*/ 187 w 187"/>
                  <a:gd name="T39" fmla="*/ 26 h 158"/>
                  <a:gd name="T40" fmla="*/ 150 w 187"/>
                  <a:gd name="T41" fmla="*/ 0 h 158"/>
                  <a:gd name="T42" fmla="*/ 111 w 187"/>
                  <a:gd name="T43" fmla="*/ 25 h 158"/>
                  <a:gd name="T44" fmla="*/ 69 w 187"/>
                  <a:gd name="T45" fmla="*/ 0 h 158"/>
                  <a:gd name="T46" fmla="*/ 8 w 187"/>
                  <a:gd name="T47" fmla="*/ 54 h 158"/>
                  <a:gd name="T48" fmla="*/ 14 w 187"/>
                  <a:gd name="T49" fmla="*/ 58 h 158"/>
                  <a:gd name="T50" fmla="*/ 21 w 187"/>
                  <a:gd name="T51" fmla="*/ 52 h 158"/>
                  <a:gd name="T52" fmla="*/ 68 w 187"/>
                  <a:gd name="T53" fmla="*/ 10 h 158"/>
                  <a:gd name="T54" fmla="*/ 89 w 187"/>
                  <a:gd name="T55" fmla="*/ 33 h 158"/>
                  <a:gd name="T56" fmla="*/ 82 w 187"/>
                  <a:gd name="T57" fmla="*/ 69 h 158"/>
                  <a:gd name="T58" fmla="*/ 70 w 187"/>
                  <a:gd name="T59" fmla="*/ 11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58">
                    <a:moveTo>
                      <a:pt x="70" y="117"/>
                    </a:moveTo>
                    <a:cubicBezTo>
                      <a:pt x="67" y="129"/>
                      <a:pt x="55" y="148"/>
                      <a:pt x="37" y="148"/>
                    </a:cubicBezTo>
                    <a:cubicBezTo>
                      <a:pt x="36" y="148"/>
                      <a:pt x="26" y="148"/>
                      <a:pt x="19" y="143"/>
                    </a:cubicBezTo>
                    <a:cubicBezTo>
                      <a:pt x="33" y="138"/>
                      <a:pt x="34" y="126"/>
                      <a:pt x="34" y="124"/>
                    </a:cubicBezTo>
                    <a:cubicBezTo>
                      <a:pt x="34" y="116"/>
                      <a:pt x="28" y="111"/>
                      <a:pt x="20" y="111"/>
                    </a:cubicBezTo>
                    <a:cubicBezTo>
                      <a:pt x="10" y="111"/>
                      <a:pt x="0" y="119"/>
                      <a:pt x="0" y="132"/>
                    </a:cubicBezTo>
                    <a:cubicBezTo>
                      <a:pt x="0" y="150"/>
                      <a:pt x="20" y="158"/>
                      <a:pt x="37" y="158"/>
                    </a:cubicBezTo>
                    <a:cubicBezTo>
                      <a:pt x="53" y="158"/>
                      <a:pt x="67" y="148"/>
                      <a:pt x="76" y="133"/>
                    </a:cubicBezTo>
                    <a:cubicBezTo>
                      <a:pt x="84" y="151"/>
                      <a:pt x="103" y="158"/>
                      <a:pt x="117" y="158"/>
                    </a:cubicBezTo>
                    <a:cubicBezTo>
                      <a:pt x="157" y="158"/>
                      <a:pt x="179" y="114"/>
                      <a:pt x="179" y="104"/>
                    </a:cubicBezTo>
                    <a:cubicBezTo>
                      <a:pt x="179" y="100"/>
                      <a:pt x="174" y="100"/>
                      <a:pt x="173" y="100"/>
                    </a:cubicBezTo>
                    <a:cubicBezTo>
                      <a:pt x="168" y="100"/>
                      <a:pt x="168" y="101"/>
                      <a:pt x="166" y="106"/>
                    </a:cubicBezTo>
                    <a:cubicBezTo>
                      <a:pt x="159" y="130"/>
                      <a:pt x="138" y="148"/>
                      <a:pt x="119" y="148"/>
                    </a:cubicBezTo>
                    <a:cubicBezTo>
                      <a:pt x="105" y="148"/>
                      <a:pt x="97" y="138"/>
                      <a:pt x="97" y="125"/>
                    </a:cubicBezTo>
                    <a:cubicBezTo>
                      <a:pt x="97" y="116"/>
                      <a:pt x="106" y="84"/>
                      <a:pt x="116" y="46"/>
                    </a:cubicBezTo>
                    <a:cubicBezTo>
                      <a:pt x="122" y="19"/>
                      <a:pt x="138" y="10"/>
                      <a:pt x="150" y="10"/>
                    </a:cubicBezTo>
                    <a:cubicBezTo>
                      <a:pt x="150" y="10"/>
                      <a:pt x="161" y="10"/>
                      <a:pt x="169" y="15"/>
                    </a:cubicBezTo>
                    <a:cubicBezTo>
                      <a:pt x="157" y="18"/>
                      <a:pt x="153" y="28"/>
                      <a:pt x="153" y="34"/>
                    </a:cubicBezTo>
                    <a:cubicBezTo>
                      <a:pt x="153" y="42"/>
                      <a:pt x="159" y="47"/>
                      <a:pt x="167" y="47"/>
                    </a:cubicBezTo>
                    <a:cubicBezTo>
                      <a:pt x="175" y="47"/>
                      <a:pt x="187" y="40"/>
                      <a:pt x="187" y="26"/>
                    </a:cubicBezTo>
                    <a:cubicBezTo>
                      <a:pt x="187" y="6"/>
                      <a:pt x="164" y="0"/>
                      <a:pt x="150" y="0"/>
                    </a:cubicBezTo>
                    <a:cubicBezTo>
                      <a:pt x="133" y="0"/>
                      <a:pt x="119" y="12"/>
                      <a:pt x="111" y="25"/>
                    </a:cubicBezTo>
                    <a:cubicBezTo>
                      <a:pt x="105" y="11"/>
                      <a:pt x="89" y="0"/>
                      <a:pt x="69" y="0"/>
                    </a:cubicBezTo>
                    <a:cubicBezTo>
                      <a:pt x="30" y="0"/>
                      <a:pt x="8" y="43"/>
                      <a:pt x="8" y="54"/>
                    </a:cubicBezTo>
                    <a:cubicBezTo>
                      <a:pt x="8" y="58"/>
                      <a:pt x="13" y="58"/>
                      <a:pt x="14" y="58"/>
                    </a:cubicBezTo>
                    <a:cubicBezTo>
                      <a:pt x="19" y="58"/>
                      <a:pt x="19" y="57"/>
                      <a:pt x="21" y="52"/>
                    </a:cubicBezTo>
                    <a:cubicBezTo>
                      <a:pt x="29" y="25"/>
                      <a:pt x="51" y="10"/>
                      <a:pt x="68" y="10"/>
                    </a:cubicBezTo>
                    <a:cubicBezTo>
                      <a:pt x="80" y="10"/>
                      <a:pt x="89" y="16"/>
                      <a:pt x="89" y="33"/>
                    </a:cubicBezTo>
                    <a:cubicBezTo>
                      <a:pt x="89" y="40"/>
                      <a:pt x="85" y="58"/>
                      <a:pt x="82" y="69"/>
                    </a:cubicBezTo>
                    <a:lnTo>
                      <a:pt x="70" y="117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93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522538" y="6259513"/>
                <a:ext cx="23813" cy="57150"/>
              </a:xfrm>
              <a:custGeom>
                <a:avLst/>
                <a:gdLst>
                  <a:gd name="T0" fmla="*/ 35 w 45"/>
                  <a:gd name="T1" fmla="*/ 35 h 107"/>
                  <a:gd name="T2" fmla="*/ 8 w 45"/>
                  <a:gd name="T3" fmla="*/ 98 h 107"/>
                  <a:gd name="T4" fmla="*/ 5 w 45"/>
                  <a:gd name="T5" fmla="*/ 103 h 107"/>
                  <a:gd name="T6" fmla="*/ 10 w 45"/>
                  <a:gd name="T7" fmla="*/ 107 h 107"/>
                  <a:gd name="T8" fmla="*/ 45 w 45"/>
                  <a:gd name="T9" fmla="*/ 38 h 107"/>
                  <a:gd name="T10" fmla="*/ 20 w 45"/>
                  <a:gd name="T11" fmla="*/ 0 h 107"/>
                  <a:gd name="T12" fmla="*/ 0 w 45"/>
                  <a:gd name="T13" fmla="*/ 20 h 107"/>
                  <a:gd name="T14" fmla="*/ 21 w 45"/>
                  <a:gd name="T15" fmla="*/ 40 h 107"/>
                  <a:gd name="T16" fmla="*/ 35 w 45"/>
                  <a:gd name="T17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7">
                    <a:moveTo>
                      <a:pt x="35" y="35"/>
                    </a:moveTo>
                    <a:cubicBezTo>
                      <a:pt x="35" y="54"/>
                      <a:pt x="31" y="76"/>
                      <a:pt x="8" y="98"/>
                    </a:cubicBezTo>
                    <a:cubicBezTo>
                      <a:pt x="6" y="100"/>
                      <a:pt x="5" y="101"/>
                      <a:pt x="5" y="103"/>
                    </a:cubicBezTo>
                    <a:cubicBezTo>
                      <a:pt x="5" y="105"/>
                      <a:pt x="8" y="107"/>
                      <a:pt x="10" y="107"/>
                    </a:cubicBezTo>
                    <a:cubicBezTo>
                      <a:pt x="15" y="107"/>
                      <a:pt x="45" y="80"/>
                      <a:pt x="45" y="38"/>
                    </a:cubicBezTo>
                    <a:cubicBezTo>
                      <a:pt x="45" y="16"/>
                      <a:pt x="36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8" y="40"/>
                      <a:pt x="21" y="40"/>
                    </a:cubicBezTo>
                    <a:cubicBezTo>
                      <a:pt x="29" y="40"/>
                      <a:pt x="35" y="35"/>
                      <a:pt x="35" y="35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94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571751" y="6197600"/>
                <a:ext cx="92075" cy="122238"/>
              </a:xfrm>
              <a:custGeom>
                <a:avLst/>
                <a:gdLst>
                  <a:gd name="T0" fmla="*/ 177 w 179"/>
                  <a:gd name="T1" fmla="*/ 23 h 225"/>
                  <a:gd name="T2" fmla="*/ 179 w 179"/>
                  <a:gd name="T3" fmla="*/ 15 h 225"/>
                  <a:gd name="T4" fmla="*/ 167 w 179"/>
                  <a:gd name="T5" fmla="*/ 4 h 225"/>
                  <a:gd name="T6" fmla="*/ 153 w 179"/>
                  <a:gd name="T7" fmla="*/ 12 h 225"/>
                  <a:gd name="T8" fmla="*/ 147 w 179"/>
                  <a:gd name="T9" fmla="*/ 32 h 225"/>
                  <a:gd name="T10" fmla="*/ 140 w 179"/>
                  <a:gd name="T11" fmla="*/ 61 h 225"/>
                  <a:gd name="T12" fmla="*/ 126 w 179"/>
                  <a:gd name="T13" fmla="*/ 118 h 225"/>
                  <a:gd name="T14" fmla="*/ 83 w 179"/>
                  <a:gd name="T15" fmla="*/ 148 h 225"/>
                  <a:gd name="T16" fmla="*/ 59 w 179"/>
                  <a:gd name="T17" fmla="*/ 119 h 225"/>
                  <a:gd name="T18" fmla="*/ 78 w 179"/>
                  <a:gd name="T19" fmla="*/ 51 h 225"/>
                  <a:gd name="T20" fmla="*/ 84 w 179"/>
                  <a:gd name="T21" fmla="*/ 30 h 225"/>
                  <a:gd name="T22" fmla="*/ 51 w 179"/>
                  <a:gd name="T23" fmla="*/ 0 h 225"/>
                  <a:gd name="T24" fmla="*/ 0 w 179"/>
                  <a:gd name="T25" fmla="*/ 54 h 225"/>
                  <a:gd name="T26" fmla="*/ 6 w 179"/>
                  <a:gd name="T27" fmla="*/ 58 h 225"/>
                  <a:gd name="T28" fmla="*/ 12 w 179"/>
                  <a:gd name="T29" fmla="*/ 53 h 225"/>
                  <a:gd name="T30" fmla="*/ 50 w 179"/>
                  <a:gd name="T31" fmla="*/ 10 h 225"/>
                  <a:gd name="T32" fmla="*/ 58 w 179"/>
                  <a:gd name="T33" fmla="*/ 22 h 225"/>
                  <a:gd name="T34" fmla="*/ 54 w 179"/>
                  <a:gd name="T35" fmla="*/ 43 h 225"/>
                  <a:gd name="T36" fmla="*/ 33 w 179"/>
                  <a:gd name="T37" fmla="*/ 113 h 225"/>
                  <a:gd name="T38" fmla="*/ 47 w 179"/>
                  <a:gd name="T39" fmla="*/ 147 h 225"/>
                  <a:gd name="T40" fmla="*/ 82 w 179"/>
                  <a:gd name="T41" fmla="*/ 158 h 225"/>
                  <a:gd name="T42" fmla="*/ 120 w 179"/>
                  <a:gd name="T43" fmla="*/ 142 h 225"/>
                  <a:gd name="T44" fmla="*/ 97 w 179"/>
                  <a:gd name="T45" fmla="*/ 193 h 225"/>
                  <a:gd name="T46" fmla="*/ 55 w 179"/>
                  <a:gd name="T47" fmla="*/ 216 h 225"/>
                  <a:gd name="T48" fmla="*/ 29 w 179"/>
                  <a:gd name="T49" fmla="*/ 204 h 225"/>
                  <a:gd name="T50" fmla="*/ 48 w 179"/>
                  <a:gd name="T51" fmla="*/ 185 h 225"/>
                  <a:gd name="T52" fmla="*/ 34 w 179"/>
                  <a:gd name="T53" fmla="*/ 172 h 225"/>
                  <a:gd name="T54" fmla="*/ 14 w 179"/>
                  <a:gd name="T55" fmla="*/ 195 h 225"/>
                  <a:gd name="T56" fmla="*/ 55 w 179"/>
                  <a:gd name="T57" fmla="*/ 225 h 225"/>
                  <a:gd name="T58" fmla="*/ 144 w 179"/>
                  <a:gd name="T59" fmla="*/ 154 h 225"/>
                  <a:gd name="T60" fmla="*/ 177 w 179"/>
                  <a:gd name="T61" fmla="*/ 23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9" h="225">
                    <a:moveTo>
                      <a:pt x="177" y="23"/>
                    </a:moveTo>
                    <a:cubicBezTo>
                      <a:pt x="179" y="18"/>
                      <a:pt x="179" y="17"/>
                      <a:pt x="179" y="15"/>
                    </a:cubicBezTo>
                    <a:cubicBezTo>
                      <a:pt x="179" y="8"/>
                      <a:pt x="173" y="4"/>
                      <a:pt x="167" y="4"/>
                    </a:cubicBezTo>
                    <a:cubicBezTo>
                      <a:pt x="163" y="4"/>
                      <a:pt x="157" y="6"/>
                      <a:pt x="153" y="12"/>
                    </a:cubicBezTo>
                    <a:cubicBezTo>
                      <a:pt x="152" y="14"/>
                      <a:pt x="149" y="25"/>
                      <a:pt x="147" y="32"/>
                    </a:cubicBezTo>
                    <a:lnTo>
                      <a:pt x="140" y="61"/>
                    </a:lnTo>
                    <a:cubicBezTo>
                      <a:pt x="138" y="70"/>
                      <a:pt x="127" y="114"/>
                      <a:pt x="126" y="118"/>
                    </a:cubicBezTo>
                    <a:cubicBezTo>
                      <a:pt x="126" y="118"/>
                      <a:pt x="110" y="148"/>
                      <a:pt x="83" y="148"/>
                    </a:cubicBezTo>
                    <a:cubicBezTo>
                      <a:pt x="59" y="148"/>
                      <a:pt x="59" y="125"/>
                      <a:pt x="59" y="119"/>
                    </a:cubicBezTo>
                    <a:cubicBezTo>
                      <a:pt x="59" y="100"/>
                      <a:pt x="68" y="78"/>
                      <a:pt x="78" y="51"/>
                    </a:cubicBezTo>
                    <a:cubicBezTo>
                      <a:pt x="82" y="40"/>
                      <a:pt x="84" y="36"/>
                      <a:pt x="84" y="30"/>
                    </a:cubicBezTo>
                    <a:cubicBezTo>
                      <a:pt x="84" y="13"/>
                      <a:pt x="70" y="0"/>
                      <a:pt x="51" y="0"/>
                    </a:cubicBezTo>
                    <a:cubicBezTo>
                      <a:pt x="16" y="0"/>
                      <a:pt x="0" y="48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2" y="53"/>
                    </a:cubicBezTo>
                    <a:cubicBezTo>
                      <a:pt x="21" y="24"/>
                      <a:pt x="36" y="10"/>
                      <a:pt x="50" y="10"/>
                    </a:cubicBezTo>
                    <a:cubicBezTo>
                      <a:pt x="56" y="10"/>
                      <a:pt x="58" y="14"/>
                      <a:pt x="58" y="22"/>
                    </a:cubicBezTo>
                    <a:cubicBezTo>
                      <a:pt x="58" y="30"/>
                      <a:pt x="55" y="38"/>
                      <a:pt x="54" y="43"/>
                    </a:cubicBezTo>
                    <a:cubicBezTo>
                      <a:pt x="37" y="85"/>
                      <a:pt x="33" y="98"/>
                      <a:pt x="33" y="113"/>
                    </a:cubicBezTo>
                    <a:cubicBezTo>
                      <a:pt x="33" y="119"/>
                      <a:pt x="33" y="136"/>
                      <a:pt x="47" y="147"/>
                    </a:cubicBezTo>
                    <a:cubicBezTo>
                      <a:pt x="58" y="156"/>
                      <a:pt x="72" y="158"/>
                      <a:pt x="82" y="158"/>
                    </a:cubicBezTo>
                    <a:cubicBezTo>
                      <a:pt x="96" y="158"/>
                      <a:pt x="108" y="152"/>
                      <a:pt x="120" y="142"/>
                    </a:cubicBezTo>
                    <a:cubicBezTo>
                      <a:pt x="115" y="161"/>
                      <a:pt x="111" y="176"/>
                      <a:pt x="97" y="193"/>
                    </a:cubicBezTo>
                    <a:cubicBezTo>
                      <a:pt x="87" y="204"/>
                      <a:pt x="73" y="216"/>
                      <a:pt x="55" y="216"/>
                    </a:cubicBezTo>
                    <a:cubicBezTo>
                      <a:pt x="53" y="216"/>
                      <a:pt x="36" y="216"/>
                      <a:pt x="29" y="204"/>
                    </a:cubicBezTo>
                    <a:cubicBezTo>
                      <a:pt x="48" y="202"/>
                      <a:pt x="48" y="185"/>
                      <a:pt x="48" y="185"/>
                    </a:cubicBezTo>
                    <a:cubicBezTo>
                      <a:pt x="48" y="174"/>
                      <a:pt x="38" y="172"/>
                      <a:pt x="34" y="172"/>
                    </a:cubicBezTo>
                    <a:cubicBezTo>
                      <a:pt x="25" y="172"/>
                      <a:pt x="14" y="179"/>
                      <a:pt x="14" y="195"/>
                    </a:cubicBezTo>
                    <a:cubicBezTo>
                      <a:pt x="14" y="212"/>
                      <a:pt x="31" y="225"/>
                      <a:pt x="55" y="225"/>
                    </a:cubicBezTo>
                    <a:cubicBezTo>
                      <a:pt x="90" y="225"/>
                      <a:pt x="133" y="198"/>
                      <a:pt x="144" y="154"/>
                    </a:cubicBezTo>
                    <a:lnTo>
                      <a:pt x="177" y="2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95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746376" y="5765800"/>
                <a:ext cx="9525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96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97176" y="5784850"/>
                <a:ext cx="153988" cy="184150"/>
              </a:xfrm>
              <a:custGeom>
                <a:avLst/>
                <a:gdLst>
                  <a:gd name="T0" fmla="*/ 167 w 301"/>
                  <a:gd name="T1" fmla="*/ 39 h 340"/>
                  <a:gd name="T2" fmla="*/ 220 w 301"/>
                  <a:gd name="T3" fmla="*/ 15 h 340"/>
                  <a:gd name="T4" fmla="*/ 239 w 301"/>
                  <a:gd name="T5" fmla="*/ 6 h 340"/>
                  <a:gd name="T6" fmla="*/ 231 w 301"/>
                  <a:gd name="T7" fmla="*/ 0 h 340"/>
                  <a:gd name="T8" fmla="*/ 157 w 301"/>
                  <a:gd name="T9" fmla="*/ 1 h 340"/>
                  <a:gd name="T10" fmla="*/ 91 w 301"/>
                  <a:gd name="T11" fmla="*/ 0 h 340"/>
                  <a:gd name="T12" fmla="*/ 81 w 301"/>
                  <a:gd name="T13" fmla="*/ 10 h 340"/>
                  <a:gd name="T14" fmla="*/ 95 w 301"/>
                  <a:gd name="T15" fmla="*/ 15 h 340"/>
                  <a:gd name="T16" fmla="*/ 114 w 301"/>
                  <a:gd name="T17" fmla="*/ 16 h 340"/>
                  <a:gd name="T18" fmla="*/ 128 w 301"/>
                  <a:gd name="T19" fmla="*/ 24 h 340"/>
                  <a:gd name="T20" fmla="*/ 126 w 301"/>
                  <a:gd name="T21" fmla="*/ 34 h 340"/>
                  <a:gd name="T22" fmla="*/ 59 w 301"/>
                  <a:gd name="T23" fmla="*/ 301 h 340"/>
                  <a:gd name="T24" fmla="*/ 13 w 301"/>
                  <a:gd name="T25" fmla="*/ 325 h 340"/>
                  <a:gd name="T26" fmla="*/ 0 w 301"/>
                  <a:gd name="T27" fmla="*/ 335 h 340"/>
                  <a:gd name="T28" fmla="*/ 13 w 301"/>
                  <a:gd name="T29" fmla="*/ 340 h 340"/>
                  <a:gd name="T30" fmla="*/ 244 w 301"/>
                  <a:gd name="T31" fmla="*/ 340 h 340"/>
                  <a:gd name="T32" fmla="*/ 260 w 301"/>
                  <a:gd name="T33" fmla="*/ 332 h 340"/>
                  <a:gd name="T34" fmla="*/ 299 w 301"/>
                  <a:gd name="T35" fmla="*/ 224 h 340"/>
                  <a:gd name="T36" fmla="*/ 301 w 301"/>
                  <a:gd name="T37" fmla="*/ 217 h 340"/>
                  <a:gd name="T38" fmla="*/ 295 w 301"/>
                  <a:gd name="T39" fmla="*/ 212 h 340"/>
                  <a:gd name="T40" fmla="*/ 287 w 301"/>
                  <a:gd name="T41" fmla="*/ 222 h 340"/>
                  <a:gd name="T42" fmla="*/ 161 w 301"/>
                  <a:gd name="T43" fmla="*/ 325 h 340"/>
                  <a:gd name="T44" fmla="*/ 115 w 301"/>
                  <a:gd name="T45" fmla="*/ 325 h 340"/>
                  <a:gd name="T46" fmla="*/ 104 w 301"/>
                  <a:gd name="T47" fmla="*/ 324 h 340"/>
                  <a:gd name="T48" fmla="*/ 97 w 301"/>
                  <a:gd name="T49" fmla="*/ 319 h 340"/>
                  <a:gd name="T50" fmla="*/ 100 w 301"/>
                  <a:gd name="T51" fmla="*/ 308 h 340"/>
                  <a:gd name="T52" fmla="*/ 167 w 301"/>
                  <a:gd name="T53" fmla="*/ 3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" h="340">
                    <a:moveTo>
                      <a:pt x="167" y="39"/>
                    </a:moveTo>
                    <a:cubicBezTo>
                      <a:pt x="171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3" y="0"/>
                      <a:pt x="231" y="0"/>
                    </a:cubicBezTo>
                    <a:cubicBezTo>
                      <a:pt x="214" y="0"/>
                      <a:pt x="173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7" y="0"/>
                      <a:pt x="81" y="0"/>
                      <a:pt x="81" y="10"/>
                    </a:cubicBezTo>
                    <a:cubicBezTo>
                      <a:pt x="81" y="15"/>
                      <a:pt x="86" y="15"/>
                      <a:pt x="95" y="15"/>
                    </a:cubicBezTo>
                    <a:cubicBezTo>
                      <a:pt x="96" y="15"/>
                      <a:pt x="106" y="15"/>
                      <a:pt x="114" y="16"/>
                    </a:cubicBezTo>
                    <a:cubicBezTo>
                      <a:pt x="123" y="17"/>
                      <a:pt x="128" y="18"/>
                      <a:pt x="128" y="24"/>
                    </a:cubicBezTo>
                    <a:cubicBezTo>
                      <a:pt x="128" y="26"/>
                      <a:pt x="127" y="28"/>
                      <a:pt x="126" y="34"/>
                    </a:cubicBezTo>
                    <a:lnTo>
                      <a:pt x="59" y="301"/>
                    </a:ln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244" y="340"/>
                    </a:lnTo>
                    <a:cubicBezTo>
                      <a:pt x="256" y="340"/>
                      <a:pt x="257" y="340"/>
                      <a:pt x="260" y="332"/>
                    </a:cubicBezTo>
                    <a:lnTo>
                      <a:pt x="299" y="224"/>
                    </a:lnTo>
                    <a:cubicBezTo>
                      <a:pt x="301" y="219"/>
                      <a:pt x="301" y="218"/>
                      <a:pt x="301" y="217"/>
                    </a:cubicBezTo>
                    <a:cubicBezTo>
                      <a:pt x="301" y="215"/>
                      <a:pt x="300" y="212"/>
                      <a:pt x="295" y="212"/>
                    </a:cubicBezTo>
                    <a:cubicBezTo>
                      <a:pt x="291" y="212"/>
                      <a:pt x="290" y="214"/>
                      <a:pt x="287" y="222"/>
                    </a:cubicBezTo>
                    <a:cubicBezTo>
                      <a:pt x="270" y="268"/>
                      <a:pt x="248" y="325"/>
                      <a:pt x="161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4"/>
                    </a:cubicBezTo>
                    <a:cubicBezTo>
                      <a:pt x="99" y="324"/>
                      <a:pt x="97" y="323"/>
                      <a:pt x="97" y="319"/>
                    </a:cubicBezTo>
                    <a:cubicBezTo>
                      <a:pt x="97" y="318"/>
                      <a:pt x="97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97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984501" y="5765800"/>
                <a:ext cx="60325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1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98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071813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7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7" y="176"/>
                      <a:pt x="47" y="162"/>
                    </a:cubicBezTo>
                    <a:cubicBezTo>
                      <a:pt x="47" y="150"/>
                      <a:pt x="39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299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20040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3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5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8" y="51"/>
                      <a:pt x="43" y="47"/>
                    </a:cubicBezTo>
                    <a:cubicBezTo>
                      <a:pt x="45" y="46"/>
                      <a:pt x="45" y="45"/>
                      <a:pt x="46" y="45"/>
                    </a:cubicBezTo>
                    <a:cubicBezTo>
                      <a:pt x="46" y="45"/>
                      <a:pt x="47" y="46"/>
                      <a:pt x="47" y="53"/>
                    </a:cubicBezTo>
                    <a:cubicBezTo>
                      <a:pt x="47" y="90"/>
                      <a:pt x="29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300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297238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7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6" y="1"/>
                      <a:pt x="81" y="18"/>
                    </a:cubicBezTo>
                    <a:lnTo>
                      <a:pt x="62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301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405188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302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3613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7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8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8 h 226"/>
                  <a:gd name="T34" fmla="*/ 45 w 248"/>
                  <a:gd name="T35" fmla="*/ 181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2" y="32"/>
                      <a:pt x="202" y="44"/>
                    </a:cubicBezTo>
                    <a:cubicBezTo>
                      <a:pt x="202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5" y="26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3"/>
                      <a:pt x="77" y="11"/>
                      <a:pt x="94" y="11"/>
                    </a:cubicBezTo>
                    <a:cubicBezTo>
                      <a:pt x="104" y="11"/>
                      <a:pt x="121" y="15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2" y="208"/>
                    </a:cubicBezTo>
                    <a:cubicBezTo>
                      <a:pt x="35" y="206"/>
                      <a:pt x="45" y="195"/>
                      <a:pt x="45" y="181"/>
                    </a:cubicBezTo>
                    <a:cubicBezTo>
                      <a:pt x="45" y="168"/>
                      <a:pt x="35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4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303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663951" y="5940425"/>
                <a:ext cx="30163" cy="80963"/>
              </a:xfrm>
              <a:custGeom>
                <a:avLst/>
                <a:gdLst>
                  <a:gd name="T0" fmla="*/ 58 w 58"/>
                  <a:gd name="T1" fmla="*/ 53 h 150"/>
                  <a:gd name="T2" fmla="*/ 26 w 58"/>
                  <a:gd name="T3" fmla="*/ 0 h 150"/>
                  <a:gd name="T4" fmla="*/ 0 w 58"/>
                  <a:gd name="T5" fmla="*/ 27 h 150"/>
                  <a:gd name="T6" fmla="*/ 26 w 58"/>
                  <a:gd name="T7" fmla="*/ 53 h 150"/>
                  <a:gd name="T8" fmla="*/ 44 w 58"/>
                  <a:gd name="T9" fmla="*/ 47 h 150"/>
                  <a:gd name="T10" fmla="*/ 46 w 58"/>
                  <a:gd name="T11" fmla="*/ 45 h 150"/>
                  <a:gd name="T12" fmla="*/ 47 w 58"/>
                  <a:gd name="T13" fmla="*/ 53 h 150"/>
                  <a:gd name="T14" fmla="*/ 13 w 58"/>
                  <a:gd name="T15" fmla="*/ 136 h 150"/>
                  <a:gd name="T16" fmla="*/ 8 w 58"/>
                  <a:gd name="T17" fmla="*/ 144 h 150"/>
                  <a:gd name="T18" fmla="*/ 13 w 58"/>
                  <a:gd name="T19" fmla="*/ 150 h 150"/>
                  <a:gd name="T20" fmla="*/ 58 w 58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50">
                    <a:moveTo>
                      <a:pt x="58" y="53"/>
                    </a:moveTo>
                    <a:cubicBezTo>
                      <a:pt x="58" y="20"/>
                      <a:pt x="46" y="0"/>
                      <a:pt x="26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7"/>
                    </a:cubicBezTo>
                    <a:cubicBezTo>
                      <a:pt x="45" y="46"/>
                      <a:pt x="46" y="45"/>
                      <a:pt x="46" y="45"/>
                    </a:cubicBezTo>
                    <a:cubicBezTo>
                      <a:pt x="47" y="45"/>
                      <a:pt x="47" y="46"/>
                      <a:pt x="47" y="53"/>
                    </a:cubicBezTo>
                    <a:cubicBezTo>
                      <a:pt x="47" y="90"/>
                      <a:pt x="30" y="120"/>
                      <a:pt x="13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0" y="150"/>
                      <a:pt x="13" y="150"/>
                    </a:cubicBezTo>
                    <a:cubicBezTo>
                      <a:pt x="18" y="150"/>
                      <a:pt x="58" y="111"/>
                      <a:pt x="58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304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762376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5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1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5" y="5"/>
                    </a:cubicBezTo>
                    <a:cubicBezTo>
                      <a:pt x="210" y="5"/>
                      <a:pt x="202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4"/>
                    </a:cubicBezTo>
                    <a:cubicBezTo>
                      <a:pt x="71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6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305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03663" y="5765800"/>
                <a:ext cx="60325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5"/>
                      <a:pt x="87" y="250"/>
                    </a:cubicBezTo>
                    <a:cubicBezTo>
                      <a:pt x="87" y="335"/>
                      <a:pt x="68" y="423"/>
                      <a:pt x="6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306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065588" y="5895975"/>
                <a:ext cx="155575" cy="11113"/>
              </a:xfrm>
              <a:custGeom>
                <a:avLst/>
                <a:gdLst>
                  <a:gd name="T0" fmla="*/ 288 w 305"/>
                  <a:gd name="T1" fmla="*/ 20 h 20"/>
                  <a:gd name="T2" fmla="*/ 305 w 305"/>
                  <a:gd name="T3" fmla="*/ 10 h 20"/>
                  <a:gd name="T4" fmla="*/ 288 w 305"/>
                  <a:gd name="T5" fmla="*/ 0 h 20"/>
                  <a:gd name="T6" fmla="*/ 18 w 305"/>
                  <a:gd name="T7" fmla="*/ 0 h 20"/>
                  <a:gd name="T8" fmla="*/ 0 w 305"/>
                  <a:gd name="T9" fmla="*/ 10 h 20"/>
                  <a:gd name="T10" fmla="*/ 18 w 305"/>
                  <a:gd name="T11" fmla="*/ 20 h 20"/>
                  <a:gd name="T12" fmla="*/ 288 w 30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0">
                    <a:moveTo>
                      <a:pt x="288" y="20"/>
                    </a:moveTo>
                    <a:cubicBezTo>
                      <a:pt x="296" y="20"/>
                      <a:pt x="305" y="20"/>
                      <a:pt x="305" y="10"/>
                    </a:cubicBezTo>
                    <a:cubicBezTo>
                      <a:pt x="305" y="0"/>
                      <a:pt x="296" y="0"/>
                      <a:pt x="288" y="0"/>
                    </a:cubicBezTo>
                    <a:lnTo>
                      <a:pt x="18" y="0"/>
                    </a:lnTo>
                    <a:cubicBezTo>
                      <a:pt x="9" y="0"/>
                      <a:pt x="0" y="0"/>
                      <a:pt x="0" y="10"/>
                    </a:cubicBezTo>
                    <a:cubicBezTo>
                      <a:pt x="0" y="20"/>
                      <a:pt x="9" y="20"/>
                      <a:pt x="18" y="20"/>
                    </a:cubicBezTo>
                    <a:lnTo>
                      <a:pt x="288" y="2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307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13251" y="5502275"/>
                <a:ext cx="158750" cy="128588"/>
              </a:xfrm>
              <a:custGeom>
                <a:avLst/>
                <a:gdLst>
                  <a:gd name="T0" fmla="*/ 267 w 311"/>
                  <a:gd name="T1" fmla="*/ 38 h 238"/>
                  <a:gd name="T2" fmla="*/ 304 w 311"/>
                  <a:gd name="T3" fmla="*/ 12 h 238"/>
                  <a:gd name="T4" fmla="*/ 311 w 311"/>
                  <a:gd name="T5" fmla="*/ 4 h 238"/>
                  <a:gd name="T6" fmla="*/ 306 w 311"/>
                  <a:gd name="T7" fmla="*/ 0 h 238"/>
                  <a:gd name="T8" fmla="*/ 269 w 311"/>
                  <a:gd name="T9" fmla="*/ 1 h 238"/>
                  <a:gd name="T10" fmla="*/ 232 w 311"/>
                  <a:gd name="T11" fmla="*/ 0 h 238"/>
                  <a:gd name="T12" fmla="*/ 225 w 311"/>
                  <a:gd name="T13" fmla="*/ 7 h 238"/>
                  <a:gd name="T14" fmla="*/ 233 w 311"/>
                  <a:gd name="T15" fmla="*/ 12 h 238"/>
                  <a:gd name="T16" fmla="*/ 255 w 311"/>
                  <a:gd name="T17" fmla="*/ 26 h 238"/>
                  <a:gd name="T18" fmla="*/ 254 w 311"/>
                  <a:gd name="T19" fmla="*/ 35 h 238"/>
                  <a:gd name="T20" fmla="*/ 216 w 311"/>
                  <a:gd name="T21" fmla="*/ 187 h 238"/>
                  <a:gd name="T22" fmla="*/ 127 w 311"/>
                  <a:gd name="T23" fmla="*/ 5 h 238"/>
                  <a:gd name="T24" fmla="*/ 116 w 311"/>
                  <a:gd name="T25" fmla="*/ 0 h 238"/>
                  <a:gd name="T26" fmla="*/ 68 w 311"/>
                  <a:gd name="T27" fmla="*/ 0 h 238"/>
                  <a:gd name="T28" fmla="*/ 57 w 311"/>
                  <a:gd name="T29" fmla="*/ 7 h 238"/>
                  <a:gd name="T30" fmla="*/ 68 w 311"/>
                  <a:gd name="T31" fmla="*/ 12 h 238"/>
                  <a:gd name="T32" fmla="*/ 90 w 311"/>
                  <a:gd name="T33" fmla="*/ 14 h 238"/>
                  <a:gd name="T34" fmla="*/ 44 w 311"/>
                  <a:gd name="T35" fmla="*/ 200 h 238"/>
                  <a:gd name="T36" fmla="*/ 7 w 311"/>
                  <a:gd name="T37" fmla="*/ 225 h 238"/>
                  <a:gd name="T38" fmla="*/ 0 w 311"/>
                  <a:gd name="T39" fmla="*/ 232 h 238"/>
                  <a:gd name="T40" fmla="*/ 5 w 311"/>
                  <a:gd name="T41" fmla="*/ 238 h 238"/>
                  <a:gd name="T42" fmla="*/ 42 w 311"/>
                  <a:gd name="T43" fmla="*/ 236 h 238"/>
                  <a:gd name="T44" fmla="*/ 79 w 311"/>
                  <a:gd name="T45" fmla="*/ 238 h 238"/>
                  <a:gd name="T46" fmla="*/ 86 w 311"/>
                  <a:gd name="T47" fmla="*/ 230 h 238"/>
                  <a:gd name="T48" fmla="*/ 78 w 311"/>
                  <a:gd name="T49" fmla="*/ 225 h 238"/>
                  <a:gd name="T50" fmla="*/ 56 w 311"/>
                  <a:gd name="T51" fmla="*/ 210 h 238"/>
                  <a:gd name="T52" fmla="*/ 57 w 311"/>
                  <a:gd name="T53" fmla="*/ 202 h 238"/>
                  <a:gd name="T54" fmla="*/ 102 w 311"/>
                  <a:gd name="T55" fmla="*/ 23 h 238"/>
                  <a:gd name="T56" fmla="*/ 203 w 311"/>
                  <a:gd name="T57" fmla="*/ 232 h 238"/>
                  <a:gd name="T58" fmla="*/ 211 w 311"/>
                  <a:gd name="T59" fmla="*/ 238 h 238"/>
                  <a:gd name="T60" fmla="*/ 218 w 311"/>
                  <a:gd name="T61" fmla="*/ 230 h 238"/>
                  <a:gd name="T62" fmla="*/ 267 w 311"/>
                  <a:gd name="T63" fmla="*/ 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1" h="238">
                    <a:moveTo>
                      <a:pt x="267" y="38"/>
                    </a:moveTo>
                    <a:cubicBezTo>
                      <a:pt x="270" y="24"/>
                      <a:pt x="276" y="13"/>
                      <a:pt x="304" y="12"/>
                    </a:cubicBezTo>
                    <a:cubicBezTo>
                      <a:pt x="306" y="12"/>
                      <a:pt x="311" y="12"/>
                      <a:pt x="311" y="4"/>
                    </a:cubicBezTo>
                    <a:cubicBezTo>
                      <a:pt x="311" y="2"/>
                      <a:pt x="309" y="0"/>
                      <a:pt x="306" y="0"/>
                    </a:cubicBezTo>
                    <a:cubicBezTo>
                      <a:pt x="294" y="0"/>
                      <a:pt x="281" y="1"/>
                      <a:pt x="269" y="1"/>
                    </a:cubicBezTo>
                    <a:cubicBezTo>
                      <a:pt x="261" y="1"/>
                      <a:pt x="241" y="0"/>
                      <a:pt x="232" y="0"/>
                    </a:cubicBezTo>
                    <a:cubicBezTo>
                      <a:pt x="231" y="0"/>
                      <a:pt x="225" y="0"/>
                      <a:pt x="225" y="7"/>
                    </a:cubicBezTo>
                    <a:cubicBezTo>
                      <a:pt x="225" y="12"/>
                      <a:pt x="230" y="12"/>
                      <a:pt x="233" y="12"/>
                    </a:cubicBezTo>
                    <a:cubicBezTo>
                      <a:pt x="249" y="12"/>
                      <a:pt x="255" y="18"/>
                      <a:pt x="255" y="26"/>
                    </a:cubicBezTo>
                    <a:cubicBezTo>
                      <a:pt x="255" y="29"/>
                      <a:pt x="255" y="31"/>
                      <a:pt x="254" y="35"/>
                    </a:cubicBezTo>
                    <a:lnTo>
                      <a:pt x="216" y="187"/>
                    </a:lnTo>
                    <a:lnTo>
                      <a:pt x="127" y="5"/>
                    </a:lnTo>
                    <a:cubicBezTo>
                      <a:pt x="125" y="0"/>
                      <a:pt x="124" y="0"/>
                      <a:pt x="116" y="0"/>
                    </a:cubicBezTo>
                    <a:lnTo>
                      <a:pt x="68" y="0"/>
                    </a:lnTo>
                    <a:cubicBezTo>
                      <a:pt x="61" y="0"/>
                      <a:pt x="57" y="0"/>
                      <a:pt x="57" y="7"/>
                    </a:cubicBezTo>
                    <a:cubicBezTo>
                      <a:pt x="57" y="12"/>
                      <a:pt x="61" y="12"/>
                      <a:pt x="68" y="12"/>
                    </a:cubicBezTo>
                    <a:cubicBezTo>
                      <a:pt x="75" y="12"/>
                      <a:pt x="83" y="12"/>
                      <a:pt x="90" y="14"/>
                    </a:cubicBezTo>
                    <a:lnTo>
                      <a:pt x="44" y="200"/>
                    </a:lnTo>
                    <a:cubicBezTo>
                      <a:pt x="41" y="214"/>
                      <a:pt x="35" y="224"/>
                      <a:pt x="7" y="225"/>
                    </a:cubicBezTo>
                    <a:cubicBezTo>
                      <a:pt x="5" y="225"/>
                      <a:pt x="0" y="225"/>
                      <a:pt x="0" y="232"/>
                    </a:cubicBezTo>
                    <a:cubicBezTo>
                      <a:pt x="0" y="236"/>
                      <a:pt x="3" y="238"/>
                      <a:pt x="5" y="238"/>
                    </a:cubicBezTo>
                    <a:cubicBezTo>
                      <a:pt x="17" y="238"/>
                      <a:pt x="30" y="236"/>
                      <a:pt x="42" y="236"/>
                    </a:cubicBezTo>
                    <a:cubicBezTo>
                      <a:pt x="50" y="236"/>
                      <a:pt x="70" y="238"/>
                      <a:pt x="79" y="238"/>
                    </a:cubicBezTo>
                    <a:cubicBezTo>
                      <a:pt x="82" y="238"/>
                      <a:pt x="86" y="236"/>
                      <a:pt x="86" y="230"/>
                    </a:cubicBezTo>
                    <a:cubicBezTo>
                      <a:pt x="86" y="225"/>
                      <a:pt x="81" y="225"/>
                      <a:pt x="78" y="225"/>
                    </a:cubicBezTo>
                    <a:cubicBezTo>
                      <a:pt x="56" y="224"/>
                      <a:pt x="56" y="215"/>
                      <a:pt x="56" y="210"/>
                    </a:cubicBezTo>
                    <a:cubicBezTo>
                      <a:pt x="56" y="209"/>
                      <a:pt x="56" y="207"/>
                      <a:pt x="57" y="202"/>
                    </a:cubicBezTo>
                    <a:lnTo>
                      <a:pt x="102" y="23"/>
                    </a:lnTo>
                    <a:lnTo>
                      <a:pt x="203" y="232"/>
                    </a:lnTo>
                    <a:cubicBezTo>
                      <a:pt x="206" y="237"/>
                      <a:pt x="208" y="238"/>
                      <a:pt x="211" y="238"/>
                    </a:cubicBezTo>
                    <a:cubicBezTo>
                      <a:pt x="217" y="238"/>
                      <a:pt x="217" y="237"/>
                      <a:pt x="218" y="230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308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22763" y="5711825"/>
                <a:ext cx="338138" cy="379413"/>
              </a:xfrm>
              <a:custGeom>
                <a:avLst/>
                <a:gdLst>
                  <a:gd name="T0" fmla="*/ 603 w 663"/>
                  <a:gd name="T1" fmla="*/ 698 h 698"/>
                  <a:gd name="T2" fmla="*/ 663 w 663"/>
                  <a:gd name="T3" fmla="*/ 539 h 698"/>
                  <a:gd name="T4" fmla="*/ 651 w 663"/>
                  <a:gd name="T5" fmla="*/ 539 h 698"/>
                  <a:gd name="T6" fmla="*/ 521 w 663"/>
                  <a:gd name="T7" fmla="*/ 639 h 698"/>
                  <a:gd name="T8" fmla="*/ 366 w 663"/>
                  <a:gd name="T9" fmla="*/ 655 h 698"/>
                  <a:gd name="T10" fmla="*/ 66 w 663"/>
                  <a:gd name="T11" fmla="*/ 655 h 698"/>
                  <a:gd name="T12" fmla="*/ 319 w 663"/>
                  <a:gd name="T13" fmla="*/ 357 h 698"/>
                  <a:gd name="T14" fmla="*/ 324 w 663"/>
                  <a:gd name="T15" fmla="*/ 349 h 698"/>
                  <a:gd name="T16" fmla="*/ 320 w 663"/>
                  <a:gd name="T17" fmla="*/ 342 h 698"/>
                  <a:gd name="T18" fmla="*/ 88 w 663"/>
                  <a:gd name="T19" fmla="*/ 24 h 698"/>
                  <a:gd name="T20" fmla="*/ 361 w 663"/>
                  <a:gd name="T21" fmla="*/ 24 h 698"/>
                  <a:gd name="T22" fmla="*/ 478 w 663"/>
                  <a:gd name="T23" fmla="*/ 32 h 698"/>
                  <a:gd name="T24" fmla="*/ 588 w 663"/>
                  <a:gd name="T25" fmla="*/ 69 h 698"/>
                  <a:gd name="T26" fmla="*/ 651 w 663"/>
                  <a:gd name="T27" fmla="*/ 140 h 698"/>
                  <a:gd name="T28" fmla="*/ 663 w 663"/>
                  <a:gd name="T29" fmla="*/ 140 h 698"/>
                  <a:gd name="T30" fmla="*/ 603 w 663"/>
                  <a:gd name="T31" fmla="*/ 0 h 698"/>
                  <a:gd name="T32" fmla="*/ 14 w 663"/>
                  <a:gd name="T33" fmla="*/ 0 h 698"/>
                  <a:gd name="T34" fmla="*/ 0 w 663"/>
                  <a:gd name="T35" fmla="*/ 4 h 698"/>
                  <a:gd name="T36" fmla="*/ 0 w 663"/>
                  <a:gd name="T37" fmla="*/ 20 h 698"/>
                  <a:gd name="T38" fmla="*/ 263 w 663"/>
                  <a:gd name="T39" fmla="*/ 381 h 698"/>
                  <a:gd name="T40" fmla="*/ 5 w 663"/>
                  <a:gd name="T41" fmla="*/ 684 h 698"/>
                  <a:gd name="T42" fmla="*/ 0 w 663"/>
                  <a:gd name="T43" fmla="*/ 693 h 698"/>
                  <a:gd name="T44" fmla="*/ 14 w 663"/>
                  <a:gd name="T45" fmla="*/ 698 h 698"/>
                  <a:gd name="T46" fmla="*/ 603 w 663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3" h="698">
                    <a:moveTo>
                      <a:pt x="603" y="698"/>
                    </a:moveTo>
                    <a:lnTo>
                      <a:pt x="663" y="539"/>
                    </a:lnTo>
                    <a:lnTo>
                      <a:pt x="651" y="539"/>
                    </a:lnTo>
                    <a:cubicBezTo>
                      <a:pt x="631" y="590"/>
                      <a:pt x="579" y="624"/>
                      <a:pt x="521" y="639"/>
                    </a:cubicBezTo>
                    <a:cubicBezTo>
                      <a:pt x="511" y="642"/>
                      <a:pt x="462" y="655"/>
                      <a:pt x="366" y="655"/>
                    </a:cubicBezTo>
                    <a:lnTo>
                      <a:pt x="66" y="655"/>
                    </a:lnTo>
                    <a:lnTo>
                      <a:pt x="319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0" y="342"/>
                    </a:cubicBezTo>
                    <a:lnTo>
                      <a:pt x="88" y="24"/>
                    </a:lnTo>
                    <a:lnTo>
                      <a:pt x="361" y="24"/>
                    </a:lnTo>
                    <a:cubicBezTo>
                      <a:pt x="428" y="24"/>
                      <a:pt x="473" y="31"/>
                      <a:pt x="478" y="32"/>
                    </a:cubicBezTo>
                    <a:cubicBezTo>
                      <a:pt x="505" y="36"/>
                      <a:pt x="548" y="44"/>
                      <a:pt x="588" y="69"/>
                    </a:cubicBezTo>
                    <a:cubicBezTo>
                      <a:pt x="600" y="77"/>
                      <a:pt x="634" y="100"/>
                      <a:pt x="651" y="140"/>
                    </a:cubicBezTo>
                    <a:lnTo>
                      <a:pt x="663" y="140"/>
                    </a:lnTo>
                    <a:lnTo>
                      <a:pt x="603" y="0"/>
                    </a:lnTo>
                    <a:lnTo>
                      <a:pt x="14" y="0"/>
                    </a:lnTo>
                    <a:cubicBezTo>
                      <a:pt x="2" y="0"/>
                      <a:pt x="2" y="1"/>
                      <a:pt x="0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3" y="381"/>
                    </a:lnTo>
                    <a:lnTo>
                      <a:pt x="5" y="684"/>
                    </a:lnTo>
                    <a:cubicBezTo>
                      <a:pt x="0" y="690"/>
                      <a:pt x="0" y="692"/>
                      <a:pt x="0" y="693"/>
                    </a:cubicBezTo>
                    <a:cubicBezTo>
                      <a:pt x="0" y="698"/>
                      <a:pt x="5" y="698"/>
                      <a:pt x="14" y="698"/>
                    </a:cubicBezTo>
                    <a:lnTo>
                      <a:pt x="603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309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08476" y="6202363"/>
                <a:ext cx="107950" cy="84138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5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7"/>
                      <a:pt x="22" y="145"/>
                      <a:pt x="22" y="146"/>
                    </a:cubicBezTo>
                    <a:cubicBezTo>
                      <a:pt x="22" y="154"/>
                      <a:pt x="28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59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4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5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310"/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38651" y="6213475"/>
                <a:ext cx="130175" cy="50800"/>
              </a:xfrm>
              <a:custGeom>
                <a:avLst/>
                <a:gdLst>
                  <a:gd name="T0" fmla="*/ 243 w 256"/>
                  <a:gd name="T1" fmla="*/ 17 h 94"/>
                  <a:gd name="T2" fmla="*/ 256 w 256"/>
                  <a:gd name="T3" fmla="*/ 8 h 94"/>
                  <a:gd name="T4" fmla="*/ 243 w 256"/>
                  <a:gd name="T5" fmla="*/ 0 h 94"/>
                  <a:gd name="T6" fmla="*/ 13 w 256"/>
                  <a:gd name="T7" fmla="*/ 0 h 94"/>
                  <a:gd name="T8" fmla="*/ 0 w 256"/>
                  <a:gd name="T9" fmla="*/ 8 h 94"/>
                  <a:gd name="T10" fmla="*/ 13 w 256"/>
                  <a:gd name="T11" fmla="*/ 17 h 94"/>
                  <a:gd name="T12" fmla="*/ 243 w 256"/>
                  <a:gd name="T13" fmla="*/ 17 h 94"/>
                  <a:gd name="T14" fmla="*/ 243 w 256"/>
                  <a:gd name="T15" fmla="*/ 94 h 94"/>
                  <a:gd name="T16" fmla="*/ 256 w 256"/>
                  <a:gd name="T17" fmla="*/ 85 h 94"/>
                  <a:gd name="T18" fmla="*/ 243 w 256"/>
                  <a:gd name="T19" fmla="*/ 76 h 94"/>
                  <a:gd name="T20" fmla="*/ 13 w 256"/>
                  <a:gd name="T21" fmla="*/ 76 h 94"/>
                  <a:gd name="T22" fmla="*/ 0 w 256"/>
                  <a:gd name="T23" fmla="*/ 85 h 94"/>
                  <a:gd name="T24" fmla="*/ 13 w 256"/>
                  <a:gd name="T25" fmla="*/ 94 h 94"/>
                  <a:gd name="T26" fmla="*/ 243 w 256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94">
                    <a:moveTo>
                      <a:pt x="243" y="17"/>
                    </a:moveTo>
                    <a:cubicBezTo>
                      <a:pt x="248" y="17"/>
                      <a:pt x="256" y="17"/>
                      <a:pt x="256" y="8"/>
                    </a:cubicBezTo>
                    <a:cubicBezTo>
                      <a:pt x="256" y="0"/>
                      <a:pt x="248" y="0"/>
                      <a:pt x="243" y="0"/>
                    </a:cubicBezTo>
                    <a:lnTo>
                      <a:pt x="13" y="0"/>
                    </a:lnTo>
                    <a:cubicBezTo>
                      <a:pt x="8" y="0"/>
                      <a:pt x="0" y="0"/>
                      <a:pt x="0" y="8"/>
                    </a:cubicBezTo>
                    <a:cubicBezTo>
                      <a:pt x="0" y="17"/>
                      <a:pt x="8" y="17"/>
                      <a:pt x="13" y="17"/>
                    </a:cubicBezTo>
                    <a:lnTo>
                      <a:pt x="243" y="17"/>
                    </a:lnTo>
                    <a:close/>
                    <a:moveTo>
                      <a:pt x="243" y="94"/>
                    </a:moveTo>
                    <a:cubicBezTo>
                      <a:pt x="248" y="94"/>
                      <a:pt x="256" y="94"/>
                      <a:pt x="256" y="85"/>
                    </a:cubicBezTo>
                    <a:cubicBezTo>
                      <a:pt x="256" y="76"/>
                      <a:pt x="248" y="76"/>
                      <a:pt x="243" y="76"/>
                    </a:cubicBezTo>
                    <a:lnTo>
                      <a:pt x="13" y="76"/>
                    </a:lnTo>
                    <a:cubicBezTo>
                      <a:pt x="8" y="76"/>
                      <a:pt x="0" y="76"/>
                      <a:pt x="0" y="85"/>
                    </a:cubicBezTo>
                    <a:cubicBezTo>
                      <a:pt x="0" y="94"/>
                      <a:pt x="8" y="94"/>
                      <a:pt x="13" y="94"/>
                    </a:cubicBezTo>
                    <a:lnTo>
                      <a:pt x="243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311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00576" y="6159500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9 w 127"/>
                  <a:gd name="T3" fmla="*/ 0 h 232"/>
                  <a:gd name="T4" fmla="*/ 0 w 127"/>
                  <a:gd name="T5" fmla="*/ 23 h 232"/>
                  <a:gd name="T6" fmla="*/ 0 w 127"/>
                  <a:gd name="T7" fmla="*/ 35 h 232"/>
                  <a:gd name="T8" fmla="*/ 51 w 127"/>
                  <a:gd name="T9" fmla="*/ 26 h 232"/>
                  <a:gd name="T10" fmla="*/ 51 w 127"/>
                  <a:gd name="T11" fmla="*/ 203 h 232"/>
                  <a:gd name="T12" fmla="*/ 16 w 127"/>
                  <a:gd name="T13" fmla="*/ 219 h 232"/>
                  <a:gd name="T14" fmla="*/ 3 w 127"/>
                  <a:gd name="T15" fmla="*/ 219 h 232"/>
                  <a:gd name="T16" fmla="*/ 3 w 127"/>
                  <a:gd name="T17" fmla="*/ 232 h 232"/>
                  <a:gd name="T18" fmla="*/ 65 w 127"/>
                  <a:gd name="T19" fmla="*/ 231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4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1"/>
                      <a:pt x="78" y="0"/>
                      <a:pt x="69" y="0"/>
                    </a:cubicBezTo>
                    <a:cubicBezTo>
                      <a:pt x="46" y="22"/>
                      <a:pt x="15" y="23"/>
                      <a:pt x="0" y="23"/>
                    </a:cubicBezTo>
                    <a:lnTo>
                      <a:pt x="0" y="35"/>
                    </a:lnTo>
                    <a:cubicBezTo>
                      <a:pt x="9" y="35"/>
                      <a:pt x="32" y="35"/>
                      <a:pt x="51" y="26"/>
                    </a:cubicBezTo>
                    <a:lnTo>
                      <a:pt x="51" y="203"/>
                    </a:lnTo>
                    <a:cubicBezTo>
                      <a:pt x="51" y="215"/>
                      <a:pt x="51" y="219"/>
                      <a:pt x="16" y="219"/>
                    </a:cubicBezTo>
                    <a:lnTo>
                      <a:pt x="3" y="219"/>
                    </a:lnTo>
                    <a:lnTo>
                      <a:pt x="3" y="232"/>
                    </a:lnTo>
                    <a:cubicBezTo>
                      <a:pt x="9" y="232"/>
                      <a:pt x="52" y="231"/>
                      <a:pt x="65" y="231"/>
                    </a:cubicBezTo>
                    <a:cubicBezTo>
                      <a:pt x="76" y="231"/>
                      <a:pt x="120" y="232"/>
                      <a:pt x="127" y="232"/>
                    </a:cubicBezTo>
                    <a:lnTo>
                      <a:pt x="127" y="219"/>
                    </a:lnTo>
                    <a:lnTo>
                      <a:pt x="114" y="219"/>
                    </a:lnTo>
                    <a:cubicBezTo>
                      <a:pt x="79" y="219"/>
                      <a:pt x="79" y="215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312"/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37101" y="5784850"/>
                <a:ext cx="180975" cy="184150"/>
              </a:xfrm>
              <a:custGeom>
                <a:avLst/>
                <a:gdLst>
                  <a:gd name="T0" fmla="*/ 59 w 356"/>
                  <a:gd name="T1" fmla="*/ 301 h 340"/>
                  <a:gd name="T2" fmla="*/ 13 w 356"/>
                  <a:gd name="T3" fmla="*/ 325 h 340"/>
                  <a:gd name="T4" fmla="*/ 0 w 356"/>
                  <a:gd name="T5" fmla="*/ 335 h 340"/>
                  <a:gd name="T6" fmla="*/ 13 w 356"/>
                  <a:gd name="T7" fmla="*/ 340 h 340"/>
                  <a:gd name="T8" fmla="*/ 191 w 356"/>
                  <a:gd name="T9" fmla="*/ 340 h 340"/>
                  <a:gd name="T10" fmla="*/ 329 w 356"/>
                  <a:gd name="T11" fmla="*/ 233 h 340"/>
                  <a:gd name="T12" fmla="*/ 252 w 356"/>
                  <a:gd name="T13" fmla="*/ 162 h 340"/>
                  <a:gd name="T14" fmla="*/ 356 w 356"/>
                  <a:gd name="T15" fmla="*/ 69 h 340"/>
                  <a:gd name="T16" fmla="*/ 263 w 356"/>
                  <a:gd name="T17" fmla="*/ 0 h 340"/>
                  <a:gd name="T18" fmla="*/ 95 w 356"/>
                  <a:gd name="T19" fmla="*/ 0 h 340"/>
                  <a:gd name="T20" fmla="*/ 81 w 356"/>
                  <a:gd name="T21" fmla="*/ 10 h 340"/>
                  <a:gd name="T22" fmla="*/ 95 w 356"/>
                  <a:gd name="T23" fmla="*/ 15 h 340"/>
                  <a:gd name="T24" fmla="*/ 114 w 356"/>
                  <a:gd name="T25" fmla="*/ 16 h 340"/>
                  <a:gd name="T26" fmla="*/ 127 w 356"/>
                  <a:gd name="T27" fmla="*/ 24 h 340"/>
                  <a:gd name="T28" fmla="*/ 125 w 356"/>
                  <a:gd name="T29" fmla="*/ 34 h 340"/>
                  <a:gd name="T30" fmla="*/ 59 w 356"/>
                  <a:gd name="T31" fmla="*/ 301 h 340"/>
                  <a:gd name="T32" fmla="*/ 134 w 356"/>
                  <a:gd name="T33" fmla="*/ 158 h 340"/>
                  <a:gd name="T34" fmla="*/ 165 w 356"/>
                  <a:gd name="T35" fmla="*/ 34 h 340"/>
                  <a:gd name="T36" fmla="*/ 192 w 356"/>
                  <a:gd name="T37" fmla="*/ 15 h 340"/>
                  <a:gd name="T38" fmla="*/ 256 w 356"/>
                  <a:gd name="T39" fmla="*/ 15 h 340"/>
                  <a:gd name="T40" fmla="*/ 310 w 356"/>
                  <a:gd name="T41" fmla="*/ 67 h 340"/>
                  <a:gd name="T42" fmla="*/ 207 w 356"/>
                  <a:gd name="T43" fmla="*/ 158 h 340"/>
                  <a:gd name="T44" fmla="*/ 134 w 356"/>
                  <a:gd name="T45" fmla="*/ 158 h 340"/>
                  <a:gd name="T46" fmla="*/ 111 w 356"/>
                  <a:gd name="T47" fmla="*/ 325 h 340"/>
                  <a:gd name="T48" fmla="*/ 100 w 356"/>
                  <a:gd name="T49" fmla="*/ 324 h 340"/>
                  <a:gd name="T50" fmla="*/ 94 w 356"/>
                  <a:gd name="T51" fmla="*/ 319 h 340"/>
                  <a:gd name="T52" fmla="*/ 96 w 356"/>
                  <a:gd name="T53" fmla="*/ 308 h 340"/>
                  <a:gd name="T54" fmla="*/ 131 w 356"/>
                  <a:gd name="T55" fmla="*/ 169 h 340"/>
                  <a:gd name="T56" fmla="*/ 225 w 356"/>
                  <a:gd name="T57" fmla="*/ 169 h 340"/>
                  <a:gd name="T58" fmla="*/ 282 w 356"/>
                  <a:gd name="T59" fmla="*/ 227 h 340"/>
                  <a:gd name="T60" fmla="*/ 179 w 356"/>
                  <a:gd name="T61" fmla="*/ 325 h 340"/>
                  <a:gd name="T62" fmla="*/ 111 w 356"/>
                  <a:gd name="T63" fmla="*/ 32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0">
                    <a:moveTo>
                      <a:pt x="59" y="301"/>
                    </a:moveTo>
                    <a:cubicBezTo>
                      <a:pt x="54" y="321"/>
                      <a:pt x="53" y="325"/>
                      <a:pt x="13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0"/>
                      <a:pt x="4" y="340"/>
                      <a:pt x="13" y="340"/>
                    </a:cubicBezTo>
                    <a:lnTo>
                      <a:pt x="191" y="340"/>
                    </a:lnTo>
                    <a:cubicBezTo>
                      <a:pt x="270" y="340"/>
                      <a:pt x="329" y="281"/>
                      <a:pt x="329" y="233"/>
                    </a:cubicBezTo>
                    <a:cubicBezTo>
                      <a:pt x="329" y="197"/>
                      <a:pt x="300" y="168"/>
                      <a:pt x="252" y="162"/>
                    </a:cubicBezTo>
                    <a:cubicBezTo>
                      <a:pt x="303" y="153"/>
                      <a:pt x="356" y="116"/>
                      <a:pt x="356" y="69"/>
                    </a:cubicBezTo>
                    <a:cubicBezTo>
                      <a:pt x="356" y="32"/>
                      <a:pt x="323" y="0"/>
                      <a:pt x="263" y="0"/>
                    </a:cubicBezTo>
                    <a:lnTo>
                      <a:pt x="95" y="0"/>
                    </a:lnTo>
                    <a:cubicBezTo>
                      <a:pt x="86" y="0"/>
                      <a:pt x="81" y="0"/>
                      <a:pt x="81" y="10"/>
                    </a:cubicBezTo>
                    <a:cubicBezTo>
                      <a:pt x="81" y="15"/>
                      <a:pt x="85" y="15"/>
                      <a:pt x="95" y="15"/>
                    </a:cubicBezTo>
                    <a:cubicBezTo>
                      <a:pt x="96" y="15"/>
                      <a:pt x="105" y="15"/>
                      <a:pt x="114" y="16"/>
                    </a:cubicBezTo>
                    <a:cubicBezTo>
                      <a:pt x="123" y="17"/>
                      <a:pt x="127" y="18"/>
                      <a:pt x="127" y="24"/>
                    </a:cubicBezTo>
                    <a:cubicBezTo>
                      <a:pt x="127" y="26"/>
                      <a:pt x="127" y="28"/>
                      <a:pt x="125" y="34"/>
                    </a:cubicBezTo>
                    <a:lnTo>
                      <a:pt x="59" y="301"/>
                    </a:lnTo>
                    <a:close/>
                    <a:moveTo>
                      <a:pt x="134" y="158"/>
                    </a:moveTo>
                    <a:lnTo>
                      <a:pt x="165" y="34"/>
                    </a:lnTo>
                    <a:cubicBezTo>
                      <a:pt x="169" y="17"/>
                      <a:pt x="170" y="15"/>
                      <a:pt x="192" y="15"/>
                    </a:cubicBezTo>
                    <a:lnTo>
                      <a:pt x="256" y="15"/>
                    </a:lnTo>
                    <a:cubicBezTo>
                      <a:pt x="300" y="15"/>
                      <a:pt x="310" y="45"/>
                      <a:pt x="310" y="67"/>
                    </a:cubicBezTo>
                    <a:cubicBezTo>
                      <a:pt x="310" y="110"/>
                      <a:pt x="268" y="158"/>
                      <a:pt x="207" y="158"/>
                    </a:cubicBezTo>
                    <a:lnTo>
                      <a:pt x="134" y="158"/>
                    </a:lnTo>
                    <a:close/>
                    <a:moveTo>
                      <a:pt x="111" y="325"/>
                    </a:moveTo>
                    <a:cubicBezTo>
                      <a:pt x="104" y="325"/>
                      <a:pt x="103" y="325"/>
                      <a:pt x="100" y="324"/>
                    </a:cubicBezTo>
                    <a:cubicBezTo>
                      <a:pt x="95" y="324"/>
                      <a:pt x="94" y="323"/>
                      <a:pt x="94" y="319"/>
                    </a:cubicBezTo>
                    <a:cubicBezTo>
                      <a:pt x="94" y="318"/>
                      <a:pt x="94" y="317"/>
                      <a:pt x="96" y="308"/>
                    </a:cubicBezTo>
                    <a:lnTo>
                      <a:pt x="131" y="169"/>
                    </a:lnTo>
                    <a:lnTo>
                      <a:pt x="225" y="169"/>
                    </a:lnTo>
                    <a:cubicBezTo>
                      <a:pt x="273" y="169"/>
                      <a:pt x="282" y="206"/>
                      <a:pt x="282" y="227"/>
                    </a:cubicBezTo>
                    <a:cubicBezTo>
                      <a:pt x="282" y="276"/>
                      <a:pt x="238" y="325"/>
                      <a:pt x="179" y="325"/>
                    </a:cubicBezTo>
                    <a:lnTo>
                      <a:pt x="111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313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92760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9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100 h 157"/>
                  <a:gd name="T30" fmla="*/ 201 w 213"/>
                  <a:gd name="T31" fmla="*/ 105 h 157"/>
                  <a:gd name="T32" fmla="*/ 164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4 w 213"/>
                  <a:gd name="T53" fmla="*/ 48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6" y="153"/>
                      <a:pt x="48" y="150"/>
                    </a:cubicBezTo>
                    <a:cubicBezTo>
                      <a:pt x="50" y="147"/>
                      <a:pt x="53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2" y="28"/>
                      <a:pt x="109" y="10"/>
                      <a:pt x="135" y="10"/>
                    </a:cubicBezTo>
                    <a:cubicBezTo>
                      <a:pt x="155" y="10"/>
                      <a:pt x="156" y="28"/>
                      <a:pt x="156" y="34"/>
                    </a:cubicBezTo>
                    <a:cubicBezTo>
                      <a:pt x="156" y="55"/>
                      <a:pt x="141" y="94"/>
                      <a:pt x="135" y="109"/>
                    </a:cubicBezTo>
                    <a:cubicBezTo>
                      <a:pt x="131" y="118"/>
                      <a:pt x="130" y="122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100"/>
                      <a:pt x="209" y="100"/>
                      <a:pt x="208" y="100"/>
                    </a:cubicBezTo>
                    <a:cubicBezTo>
                      <a:pt x="203" y="100"/>
                      <a:pt x="202" y="102"/>
                      <a:pt x="201" y="105"/>
                    </a:cubicBezTo>
                    <a:cubicBezTo>
                      <a:pt x="193" y="133"/>
                      <a:pt x="178" y="148"/>
                      <a:pt x="164" y="148"/>
                    </a:cubicBezTo>
                    <a:cubicBezTo>
                      <a:pt x="157" y="148"/>
                      <a:pt x="155" y="143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7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6" y="0"/>
                    </a:cubicBezTo>
                    <a:cubicBezTo>
                      <a:pt x="107" y="0"/>
                      <a:pt x="88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2"/>
                      <a:pt x="0" y="54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8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8"/>
                      <a:pt x="51" y="27"/>
                    </a:cubicBezTo>
                    <a:cubicBezTo>
                      <a:pt x="51" y="34"/>
                      <a:pt x="47" y="47"/>
                      <a:pt x="45" y="56"/>
                    </a:cubicBezTo>
                    <a:cubicBezTo>
                      <a:pt x="43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314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083176" y="5765800"/>
                <a:ext cx="58738" cy="271463"/>
              </a:xfrm>
              <a:custGeom>
                <a:avLst/>
                <a:gdLst>
                  <a:gd name="T0" fmla="*/ 116 w 116"/>
                  <a:gd name="T1" fmla="*/ 494 h 499"/>
                  <a:gd name="T2" fmla="*/ 107 w 116"/>
                  <a:gd name="T3" fmla="*/ 483 h 499"/>
                  <a:gd name="T4" fmla="*/ 29 w 116"/>
                  <a:gd name="T5" fmla="*/ 250 h 499"/>
                  <a:gd name="T6" fmla="*/ 109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2"/>
                      <a:pt x="116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7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315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164138" y="5849938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7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8 h 226"/>
                  <a:gd name="T34" fmla="*/ 46 w 248"/>
                  <a:gd name="T35" fmla="*/ 181 h 226"/>
                  <a:gd name="T36" fmla="*/ 28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49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7"/>
                    </a:cubicBezTo>
                    <a:cubicBezTo>
                      <a:pt x="212" y="20"/>
                      <a:pt x="203" y="32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6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6" y="82"/>
                      <a:pt x="27" y="81"/>
                      <a:pt x="28" y="76"/>
                    </a:cubicBezTo>
                    <a:cubicBezTo>
                      <a:pt x="45" y="23"/>
                      <a:pt x="78" y="11"/>
                      <a:pt x="95" y="11"/>
                    </a:cubicBezTo>
                    <a:cubicBezTo>
                      <a:pt x="104" y="11"/>
                      <a:pt x="122" y="15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8"/>
                    </a:cubicBezTo>
                    <a:cubicBezTo>
                      <a:pt x="35" y="206"/>
                      <a:pt x="46" y="195"/>
                      <a:pt x="46" y="181"/>
                    </a:cubicBezTo>
                    <a:cubicBezTo>
                      <a:pt x="46" y="168"/>
                      <a:pt x="35" y="164"/>
                      <a:pt x="28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6"/>
                      <a:pt x="123" y="226"/>
                      <a:pt x="153" y="226"/>
                    </a:cubicBezTo>
                    <a:cubicBezTo>
                      <a:pt x="205" y="226"/>
                      <a:pt x="233" y="161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49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316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324476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317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422901" y="5849938"/>
                <a:ext cx="117475" cy="176213"/>
              </a:xfrm>
              <a:custGeom>
                <a:avLst/>
                <a:gdLst>
                  <a:gd name="T0" fmla="*/ 228 w 230"/>
                  <a:gd name="T1" fmla="*/ 30 h 323"/>
                  <a:gd name="T2" fmla="*/ 230 w 230"/>
                  <a:gd name="T3" fmla="*/ 19 h 323"/>
                  <a:gd name="T4" fmla="*/ 216 w 230"/>
                  <a:gd name="T5" fmla="*/ 5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2 h 323"/>
                  <a:gd name="T14" fmla="*/ 102 w 230"/>
                  <a:gd name="T15" fmla="*/ 215 h 323"/>
                  <a:gd name="T16" fmla="*/ 72 w 230"/>
                  <a:gd name="T17" fmla="*/ 174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6 h 323"/>
                  <a:gd name="T38" fmla="*/ 100 w 230"/>
                  <a:gd name="T39" fmla="*/ 226 h 323"/>
                  <a:gd name="T40" fmla="*/ 151 w 230"/>
                  <a:gd name="T41" fmla="*/ 203 h 323"/>
                  <a:gd name="T42" fmla="*/ 118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0"/>
                    </a:moveTo>
                    <a:cubicBezTo>
                      <a:pt x="230" y="23"/>
                      <a:pt x="230" y="22"/>
                      <a:pt x="230" y="19"/>
                    </a:cubicBezTo>
                    <a:cubicBezTo>
                      <a:pt x="230" y="10"/>
                      <a:pt x="223" y="5"/>
                      <a:pt x="216" y="5"/>
                    </a:cubicBezTo>
                    <a:cubicBezTo>
                      <a:pt x="211" y="5"/>
                      <a:pt x="203" y="8"/>
                      <a:pt x="198" y="16"/>
                    </a:cubicBezTo>
                    <a:cubicBezTo>
                      <a:pt x="197" y="18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2"/>
                    </a:lnTo>
                    <a:cubicBezTo>
                      <a:pt x="157" y="180"/>
                      <a:pt x="135" y="215"/>
                      <a:pt x="102" y="215"/>
                    </a:cubicBezTo>
                    <a:cubicBezTo>
                      <a:pt x="77" y="215"/>
                      <a:pt x="72" y="193"/>
                      <a:pt x="72" y="174"/>
                    </a:cubicBezTo>
                    <a:cubicBezTo>
                      <a:pt x="72" y="151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8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6"/>
                    </a:cubicBezTo>
                    <a:cubicBezTo>
                      <a:pt x="40" y="211"/>
                      <a:pt x="71" y="226"/>
                      <a:pt x="100" y="226"/>
                    </a:cubicBezTo>
                    <a:cubicBezTo>
                      <a:pt x="120" y="226"/>
                      <a:pt x="137" y="217"/>
                      <a:pt x="151" y="203"/>
                    </a:cubicBezTo>
                    <a:cubicBezTo>
                      <a:pt x="144" y="229"/>
                      <a:pt x="138" y="254"/>
                      <a:pt x="118" y="280"/>
                    </a:cubicBezTo>
                    <a:cubicBezTo>
                      <a:pt x="105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318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564188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319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656263" y="5849938"/>
                <a:ext cx="103188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2 h 226"/>
                  <a:gd name="T4" fmla="*/ 39 w 203"/>
                  <a:gd name="T5" fmla="*/ 226 h 226"/>
                  <a:gd name="T6" fmla="*/ 58 w 203"/>
                  <a:gd name="T7" fmla="*/ 212 h 226"/>
                  <a:gd name="T8" fmla="*/ 78 w 203"/>
                  <a:gd name="T9" fmla="*/ 133 h 226"/>
                  <a:gd name="T10" fmla="*/ 94 w 203"/>
                  <a:gd name="T11" fmla="*/ 68 h 226"/>
                  <a:gd name="T12" fmla="*/ 122 w 203"/>
                  <a:gd name="T13" fmla="*/ 27 h 226"/>
                  <a:gd name="T14" fmla="*/ 162 w 203"/>
                  <a:gd name="T15" fmla="*/ 11 h 226"/>
                  <a:gd name="T16" fmla="*/ 182 w 203"/>
                  <a:gd name="T17" fmla="*/ 17 h 226"/>
                  <a:gd name="T18" fmla="*/ 157 w 203"/>
                  <a:gd name="T19" fmla="*/ 44 h 226"/>
                  <a:gd name="T20" fmla="*/ 176 w 203"/>
                  <a:gd name="T21" fmla="*/ 62 h 226"/>
                  <a:gd name="T22" fmla="*/ 203 w 203"/>
                  <a:gd name="T23" fmla="*/ 32 h 226"/>
                  <a:gd name="T24" fmla="*/ 162 w 203"/>
                  <a:gd name="T25" fmla="*/ 0 h 226"/>
                  <a:gd name="T26" fmla="*/ 98 w 203"/>
                  <a:gd name="T27" fmla="*/ 38 h 226"/>
                  <a:gd name="T28" fmla="*/ 52 w 203"/>
                  <a:gd name="T29" fmla="*/ 0 h 226"/>
                  <a:gd name="T30" fmla="*/ 15 w 203"/>
                  <a:gd name="T31" fmla="*/ 28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8"/>
                      <a:pt x="25" y="210"/>
                      <a:pt x="25" y="212"/>
                    </a:cubicBezTo>
                    <a:cubicBezTo>
                      <a:pt x="25" y="221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8" y="212"/>
                    </a:cubicBezTo>
                    <a:cubicBezTo>
                      <a:pt x="59" y="210"/>
                      <a:pt x="76" y="142"/>
                      <a:pt x="78" y="133"/>
                    </a:cubicBezTo>
                    <a:cubicBezTo>
                      <a:pt x="82" y="117"/>
                      <a:pt x="91" y="82"/>
                      <a:pt x="94" y="68"/>
                    </a:cubicBezTo>
                    <a:cubicBezTo>
                      <a:pt x="96" y="62"/>
                      <a:pt x="110" y="38"/>
                      <a:pt x="122" y="27"/>
                    </a:cubicBezTo>
                    <a:cubicBezTo>
                      <a:pt x="126" y="24"/>
                      <a:pt x="140" y="11"/>
                      <a:pt x="162" y="11"/>
                    </a:cubicBezTo>
                    <a:cubicBezTo>
                      <a:pt x="175" y="11"/>
                      <a:pt x="182" y="17"/>
                      <a:pt x="182" y="17"/>
                    </a:cubicBezTo>
                    <a:cubicBezTo>
                      <a:pt x="168" y="19"/>
                      <a:pt x="157" y="31"/>
                      <a:pt x="157" y="44"/>
                    </a:cubicBezTo>
                    <a:cubicBezTo>
                      <a:pt x="157" y="52"/>
                      <a:pt x="162" y="62"/>
                      <a:pt x="176" y="62"/>
                    </a:cubicBezTo>
                    <a:cubicBezTo>
                      <a:pt x="189" y="62"/>
                      <a:pt x="203" y="50"/>
                      <a:pt x="203" y="32"/>
                    </a:cubicBezTo>
                    <a:cubicBezTo>
                      <a:pt x="203" y="15"/>
                      <a:pt x="187" y="0"/>
                      <a:pt x="162" y="0"/>
                    </a:cubicBezTo>
                    <a:cubicBezTo>
                      <a:pt x="129" y="0"/>
                      <a:pt x="107" y="24"/>
                      <a:pt x="98" y="38"/>
                    </a:cubicBezTo>
                    <a:cubicBezTo>
                      <a:pt x="94" y="16"/>
                      <a:pt x="76" y="0"/>
                      <a:pt x="52" y="0"/>
                    </a:cubicBezTo>
                    <a:cubicBezTo>
                      <a:pt x="29" y="0"/>
                      <a:pt x="20" y="19"/>
                      <a:pt x="15" y="28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5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320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772151" y="5926138"/>
                <a:ext cx="107950" cy="85725"/>
              </a:xfrm>
              <a:custGeom>
                <a:avLst/>
                <a:gdLst>
                  <a:gd name="T0" fmla="*/ 26 w 213"/>
                  <a:gd name="T1" fmla="*/ 132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50 h 157"/>
                  <a:gd name="T8" fmla="*/ 54 w 213"/>
                  <a:gd name="T9" fmla="*/ 128 h 157"/>
                  <a:gd name="T10" fmla="*/ 62 w 213"/>
                  <a:gd name="T11" fmla="*/ 97 h 157"/>
                  <a:gd name="T12" fmla="*/ 68 w 213"/>
                  <a:gd name="T13" fmla="*/ 73 h 157"/>
                  <a:gd name="T14" fmla="*/ 82 w 213"/>
                  <a:gd name="T15" fmla="*/ 42 h 157"/>
                  <a:gd name="T16" fmla="*/ 134 w 213"/>
                  <a:gd name="T17" fmla="*/ 10 h 157"/>
                  <a:gd name="T18" fmla="*/ 155 w 213"/>
                  <a:gd name="T19" fmla="*/ 34 h 157"/>
                  <a:gd name="T20" fmla="*/ 134 w 213"/>
                  <a:gd name="T21" fmla="*/ 109 h 157"/>
                  <a:gd name="T22" fmla="*/ 129 w 213"/>
                  <a:gd name="T23" fmla="*/ 127 h 157"/>
                  <a:gd name="T24" fmla="*/ 162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100 h 157"/>
                  <a:gd name="T30" fmla="*/ 200 w 213"/>
                  <a:gd name="T31" fmla="*/ 105 h 157"/>
                  <a:gd name="T32" fmla="*/ 163 w 213"/>
                  <a:gd name="T33" fmla="*/ 148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40 h 157"/>
                  <a:gd name="T40" fmla="*/ 136 w 213"/>
                  <a:gd name="T41" fmla="*/ 0 h 157"/>
                  <a:gd name="T42" fmla="*/ 77 w 213"/>
                  <a:gd name="T43" fmla="*/ 32 h 157"/>
                  <a:gd name="T44" fmla="*/ 40 w 213"/>
                  <a:gd name="T45" fmla="*/ 0 h 157"/>
                  <a:gd name="T46" fmla="*/ 12 w 213"/>
                  <a:gd name="T47" fmla="*/ 19 h 157"/>
                  <a:gd name="T48" fmla="*/ 0 w 213"/>
                  <a:gd name="T49" fmla="*/ 54 h 157"/>
                  <a:gd name="T50" fmla="*/ 6 w 213"/>
                  <a:gd name="T51" fmla="*/ 58 h 157"/>
                  <a:gd name="T52" fmla="*/ 13 w 213"/>
                  <a:gd name="T53" fmla="*/ 48 h 157"/>
                  <a:gd name="T54" fmla="*/ 39 w 213"/>
                  <a:gd name="T55" fmla="*/ 10 h 157"/>
                  <a:gd name="T56" fmla="*/ 50 w 213"/>
                  <a:gd name="T57" fmla="*/ 27 h 157"/>
                  <a:gd name="T58" fmla="*/ 45 w 213"/>
                  <a:gd name="T59" fmla="*/ 56 h 157"/>
                  <a:gd name="T60" fmla="*/ 37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4"/>
                      <a:pt x="29" y="157"/>
                      <a:pt x="34" y="157"/>
                    </a:cubicBezTo>
                    <a:cubicBezTo>
                      <a:pt x="40" y="157"/>
                      <a:pt x="46" y="153"/>
                      <a:pt x="48" y="150"/>
                    </a:cubicBezTo>
                    <a:cubicBezTo>
                      <a:pt x="49" y="147"/>
                      <a:pt x="52" y="135"/>
                      <a:pt x="54" y="128"/>
                    </a:cubicBezTo>
                    <a:cubicBezTo>
                      <a:pt x="56" y="122"/>
                      <a:pt x="60" y="105"/>
                      <a:pt x="62" y="97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1" y="59"/>
                      <a:pt x="72" y="56"/>
                      <a:pt x="82" y="42"/>
                    </a:cubicBezTo>
                    <a:cubicBezTo>
                      <a:pt x="92" y="28"/>
                      <a:pt x="108" y="10"/>
                      <a:pt x="134" y="10"/>
                    </a:cubicBezTo>
                    <a:cubicBezTo>
                      <a:pt x="155" y="10"/>
                      <a:pt x="155" y="28"/>
                      <a:pt x="155" y="34"/>
                    </a:cubicBezTo>
                    <a:cubicBezTo>
                      <a:pt x="155" y="55"/>
                      <a:pt x="140" y="94"/>
                      <a:pt x="134" y="109"/>
                    </a:cubicBezTo>
                    <a:cubicBezTo>
                      <a:pt x="131" y="118"/>
                      <a:pt x="129" y="122"/>
                      <a:pt x="129" y="127"/>
                    </a:cubicBezTo>
                    <a:cubicBezTo>
                      <a:pt x="129" y="146"/>
                      <a:pt x="145" y="157"/>
                      <a:pt x="162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100"/>
                      <a:pt x="208" y="100"/>
                      <a:pt x="207" y="100"/>
                    </a:cubicBezTo>
                    <a:cubicBezTo>
                      <a:pt x="202" y="100"/>
                      <a:pt x="202" y="102"/>
                      <a:pt x="200" y="105"/>
                    </a:cubicBezTo>
                    <a:cubicBezTo>
                      <a:pt x="192" y="133"/>
                      <a:pt x="177" y="148"/>
                      <a:pt x="163" y="148"/>
                    </a:cubicBezTo>
                    <a:cubicBezTo>
                      <a:pt x="156" y="148"/>
                      <a:pt x="155" y="143"/>
                      <a:pt x="155" y="135"/>
                    </a:cubicBezTo>
                    <a:cubicBezTo>
                      <a:pt x="155" y="127"/>
                      <a:pt x="156" y="123"/>
                      <a:pt x="163" y="107"/>
                    </a:cubicBezTo>
                    <a:cubicBezTo>
                      <a:pt x="167" y="96"/>
                      <a:pt x="181" y="59"/>
                      <a:pt x="181" y="40"/>
                    </a:cubicBezTo>
                    <a:cubicBezTo>
                      <a:pt x="181" y="6"/>
                      <a:pt x="154" y="0"/>
                      <a:pt x="136" y="0"/>
                    </a:cubicBezTo>
                    <a:cubicBezTo>
                      <a:pt x="107" y="0"/>
                      <a:pt x="87" y="18"/>
                      <a:pt x="77" y="32"/>
                    </a:cubicBezTo>
                    <a:cubicBezTo>
                      <a:pt x="75" y="8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4" y="32"/>
                      <a:pt x="0" y="52"/>
                      <a:pt x="0" y="54"/>
                    </a:cubicBezTo>
                    <a:cubicBezTo>
                      <a:pt x="0" y="58"/>
                      <a:pt x="4" y="58"/>
                      <a:pt x="6" y="58"/>
                    </a:cubicBezTo>
                    <a:cubicBezTo>
                      <a:pt x="10" y="58"/>
                      <a:pt x="11" y="57"/>
                      <a:pt x="13" y="48"/>
                    </a:cubicBezTo>
                    <a:cubicBezTo>
                      <a:pt x="18" y="27"/>
                      <a:pt x="25" y="10"/>
                      <a:pt x="39" y="10"/>
                    </a:cubicBezTo>
                    <a:cubicBezTo>
                      <a:pt x="48" y="10"/>
                      <a:pt x="50" y="18"/>
                      <a:pt x="50" y="27"/>
                    </a:cubicBezTo>
                    <a:cubicBezTo>
                      <a:pt x="50" y="34"/>
                      <a:pt x="47" y="47"/>
                      <a:pt x="45" y="56"/>
                    </a:cubicBezTo>
                    <a:cubicBezTo>
                      <a:pt x="42" y="65"/>
                      <a:pt x="39" y="80"/>
                      <a:pt x="37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321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927726" y="5765800"/>
                <a:ext cx="58738" cy="271463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1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1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2"/>
                      <a:pt x="115" y="491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1" y="0"/>
                    </a:cubicBezTo>
                    <a:cubicBezTo>
                      <a:pt x="106" y="0"/>
                      <a:pt x="61" y="34"/>
                      <a:pt x="31" y="98"/>
                    </a:cubicBezTo>
                    <a:cubicBezTo>
                      <a:pt x="6" y="152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3" y="499"/>
                      <a:pt x="115" y="497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Freeform 322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015038" y="5849938"/>
                <a:ext cx="93663" cy="122238"/>
              </a:xfrm>
              <a:custGeom>
                <a:avLst/>
                <a:gdLst>
                  <a:gd name="T0" fmla="*/ 169 w 184"/>
                  <a:gd name="T1" fmla="*/ 34 h 226"/>
                  <a:gd name="T2" fmla="*/ 145 w 184"/>
                  <a:gd name="T3" fmla="*/ 56 h 226"/>
                  <a:gd name="T4" fmla="*/ 161 w 184"/>
                  <a:gd name="T5" fmla="*/ 71 h 226"/>
                  <a:gd name="T6" fmla="*/ 184 w 184"/>
                  <a:gd name="T7" fmla="*/ 43 h 226"/>
                  <a:gd name="T8" fmla="*/ 124 w 184"/>
                  <a:gd name="T9" fmla="*/ 0 h 226"/>
                  <a:gd name="T10" fmla="*/ 40 w 184"/>
                  <a:gd name="T11" fmla="*/ 73 h 226"/>
                  <a:gd name="T12" fmla="*/ 91 w 184"/>
                  <a:gd name="T13" fmla="*/ 122 h 226"/>
                  <a:gd name="T14" fmla="*/ 143 w 184"/>
                  <a:gd name="T15" fmla="*/ 160 h 226"/>
                  <a:gd name="T16" fmla="*/ 72 w 184"/>
                  <a:gd name="T17" fmla="*/ 215 h 226"/>
                  <a:gd name="T18" fmla="*/ 15 w 184"/>
                  <a:gd name="T19" fmla="*/ 188 h 226"/>
                  <a:gd name="T20" fmla="*/ 46 w 184"/>
                  <a:gd name="T21" fmla="*/ 162 h 226"/>
                  <a:gd name="T22" fmla="*/ 28 w 184"/>
                  <a:gd name="T23" fmla="*/ 145 h 226"/>
                  <a:gd name="T24" fmla="*/ 0 w 184"/>
                  <a:gd name="T25" fmla="*/ 177 h 226"/>
                  <a:gd name="T26" fmla="*/ 71 w 184"/>
                  <a:gd name="T27" fmla="*/ 226 h 226"/>
                  <a:gd name="T28" fmla="*/ 172 w 184"/>
                  <a:gd name="T29" fmla="*/ 143 h 226"/>
                  <a:gd name="T30" fmla="*/ 156 w 184"/>
                  <a:gd name="T31" fmla="*/ 107 h 226"/>
                  <a:gd name="T32" fmla="*/ 106 w 184"/>
                  <a:gd name="T33" fmla="*/ 86 h 226"/>
                  <a:gd name="T34" fmla="*/ 68 w 184"/>
                  <a:gd name="T35" fmla="*/ 56 h 226"/>
                  <a:gd name="T36" fmla="*/ 124 w 184"/>
                  <a:gd name="T37" fmla="*/ 11 h 226"/>
                  <a:gd name="T38" fmla="*/ 169 w 184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4" h="226">
                    <a:moveTo>
                      <a:pt x="169" y="34"/>
                    </a:moveTo>
                    <a:cubicBezTo>
                      <a:pt x="155" y="34"/>
                      <a:pt x="145" y="45"/>
                      <a:pt x="145" y="56"/>
                    </a:cubicBezTo>
                    <a:cubicBezTo>
                      <a:pt x="145" y="63"/>
                      <a:pt x="150" y="71"/>
                      <a:pt x="161" y="71"/>
                    </a:cubicBezTo>
                    <a:cubicBezTo>
                      <a:pt x="172" y="71"/>
                      <a:pt x="184" y="62"/>
                      <a:pt x="184" y="43"/>
                    </a:cubicBezTo>
                    <a:cubicBezTo>
                      <a:pt x="184" y="20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7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2" y="215"/>
                      <a:pt x="72" y="215"/>
                    </a:cubicBezTo>
                    <a:cubicBezTo>
                      <a:pt x="65" y="215"/>
                      <a:pt x="27" y="215"/>
                      <a:pt x="15" y="188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0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7"/>
                    </a:cubicBezTo>
                    <a:cubicBezTo>
                      <a:pt x="0" y="206"/>
                      <a:pt x="29" y="226"/>
                      <a:pt x="71" y="226"/>
                    </a:cubicBezTo>
                    <a:cubicBezTo>
                      <a:pt x="152" y="226"/>
                      <a:pt x="172" y="165"/>
                      <a:pt x="172" y="143"/>
                    </a:cubicBezTo>
                    <a:cubicBezTo>
                      <a:pt x="172" y="125"/>
                      <a:pt x="162" y="113"/>
                      <a:pt x="156" y="107"/>
                    </a:cubicBezTo>
                    <a:cubicBezTo>
                      <a:pt x="143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7" y="11"/>
                      <a:pt x="162" y="14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323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142038" y="5940425"/>
                <a:ext cx="30163" cy="80963"/>
              </a:xfrm>
              <a:custGeom>
                <a:avLst/>
                <a:gdLst>
                  <a:gd name="T0" fmla="*/ 59 w 59"/>
                  <a:gd name="T1" fmla="*/ 53 h 150"/>
                  <a:gd name="T2" fmla="*/ 27 w 59"/>
                  <a:gd name="T3" fmla="*/ 0 h 150"/>
                  <a:gd name="T4" fmla="*/ 0 w 59"/>
                  <a:gd name="T5" fmla="*/ 27 h 150"/>
                  <a:gd name="T6" fmla="*/ 27 w 59"/>
                  <a:gd name="T7" fmla="*/ 53 h 150"/>
                  <a:gd name="T8" fmla="*/ 44 w 59"/>
                  <a:gd name="T9" fmla="*/ 47 h 150"/>
                  <a:gd name="T10" fmla="*/ 47 w 59"/>
                  <a:gd name="T11" fmla="*/ 45 h 150"/>
                  <a:gd name="T12" fmla="*/ 48 w 59"/>
                  <a:gd name="T13" fmla="*/ 53 h 150"/>
                  <a:gd name="T14" fmla="*/ 14 w 59"/>
                  <a:gd name="T15" fmla="*/ 136 h 150"/>
                  <a:gd name="T16" fmla="*/ 8 w 59"/>
                  <a:gd name="T17" fmla="*/ 144 h 150"/>
                  <a:gd name="T18" fmla="*/ 13 w 59"/>
                  <a:gd name="T19" fmla="*/ 150 h 150"/>
                  <a:gd name="T20" fmla="*/ 59 w 59"/>
                  <a:gd name="T21" fmla="*/ 5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50">
                    <a:moveTo>
                      <a:pt x="59" y="53"/>
                    </a:moveTo>
                    <a:cubicBezTo>
                      <a:pt x="59" y="20"/>
                      <a:pt x="46" y="0"/>
                      <a:pt x="27" y="0"/>
                    </a:cubicBezTo>
                    <a:cubicBezTo>
                      <a:pt x="10" y="0"/>
                      <a:pt x="0" y="13"/>
                      <a:pt x="0" y="27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7"/>
                    </a:cubicBezTo>
                    <a:cubicBezTo>
                      <a:pt x="46" y="46"/>
                      <a:pt x="46" y="45"/>
                      <a:pt x="47" y="45"/>
                    </a:cubicBezTo>
                    <a:cubicBezTo>
                      <a:pt x="47" y="45"/>
                      <a:pt x="48" y="46"/>
                      <a:pt x="48" y="53"/>
                    </a:cubicBezTo>
                    <a:cubicBezTo>
                      <a:pt x="48" y="90"/>
                      <a:pt x="30" y="120"/>
                      <a:pt x="14" y="136"/>
                    </a:cubicBezTo>
                    <a:cubicBezTo>
                      <a:pt x="8" y="142"/>
                      <a:pt x="8" y="143"/>
                      <a:pt x="8" y="144"/>
                    </a:cubicBezTo>
                    <a:cubicBezTo>
                      <a:pt x="8" y="148"/>
                      <a:pt x="11" y="150"/>
                      <a:pt x="13" y="150"/>
                    </a:cubicBezTo>
                    <a:cubicBezTo>
                      <a:pt x="19" y="150"/>
                      <a:pt x="59" y="111"/>
                      <a:pt x="59" y="53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Freeform 324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40463" y="5800725"/>
                <a:ext cx="77788" cy="171450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7 h 318"/>
                  <a:gd name="T8" fmla="*/ 95 w 153"/>
                  <a:gd name="T9" fmla="*/ 97 h 318"/>
                  <a:gd name="T10" fmla="*/ 115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1 w 153"/>
                  <a:gd name="T17" fmla="*/ 97 h 318"/>
                  <a:gd name="T18" fmla="*/ 15 w 153"/>
                  <a:gd name="T19" fmla="*/ 97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7 w 153"/>
                  <a:gd name="T25" fmla="*/ 113 h 318"/>
                  <a:gd name="T26" fmla="*/ 20 w 153"/>
                  <a:gd name="T27" fmla="*/ 272 h 318"/>
                  <a:gd name="T28" fmla="*/ 65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1 w 153"/>
                  <a:gd name="T35" fmla="*/ 243 h 318"/>
                  <a:gd name="T36" fmla="*/ 66 w 153"/>
                  <a:gd name="T37" fmla="*/ 307 h 318"/>
                  <a:gd name="T38" fmla="*/ 51 w 153"/>
                  <a:gd name="T39" fmla="*/ 284 h 318"/>
                  <a:gd name="T40" fmla="*/ 54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7"/>
                      <a:pt x="148" y="97"/>
                      <a:pt x="139" y="97"/>
                    </a:cubicBezTo>
                    <a:lnTo>
                      <a:pt x="95" y="97"/>
                    </a:lnTo>
                    <a:cubicBezTo>
                      <a:pt x="113" y="27"/>
                      <a:pt x="115" y="17"/>
                      <a:pt x="115" y="14"/>
                    </a:cubicBezTo>
                    <a:cubicBezTo>
                      <a:pt x="115" y="5"/>
                      <a:pt x="109" y="0"/>
                      <a:pt x="101" y="0"/>
                    </a:cubicBezTo>
                    <a:cubicBezTo>
                      <a:pt x="99" y="0"/>
                      <a:pt x="85" y="1"/>
                      <a:pt x="81" y="18"/>
                    </a:cubicBezTo>
                    <a:lnTo>
                      <a:pt x="61" y="97"/>
                    </a:lnTo>
                    <a:lnTo>
                      <a:pt x="15" y="97"/>
                    </a:lnTo>
                    <a:cubicBezTo>
                      <a:pt x="5" y="97"/>
                      <a:pt x="0" y="97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7" y="113"/>
                    </a:lnTo>
                    <a:cubicBezTo>
                      <a:pt x="22" y="254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5" y="318"/>
                    </a:cubicBezTo>
                    <a:cubicBezTo>
                      <a:pt x="116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4" y="236"/>
                      <a:pt x="134" y="238"/>
                      <a:pt x="131" y="243"/>
                    </a:cubicBezTo>
                    <a:cubicBezTo>
                      <a:pt x="110" y="295"/>
                      <a:pt x="83" y="307"/>
                      <a:pt x="66" y="307"/>
                    </a:cubicBezTo>
                    <a:cubicBezTo>
                      <a:pt x="56" y="307"/>
                      <a:pt x="51" y="300"/>
                      <a:pt x="51" y="284"/>
                    </a:cubicBezTo>
                    <a:cubicBezTo>
                      <a:pt x="51" y="272"/>
                      <a:pt x="52" y="268"/>
                      <a:pt x="54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325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40476" y="5765800"/>
                <a:ext cx="58738" cy="271463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5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0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5"/>
                      <a:pt x="87" y="250"/>
                    </a:cubicBezTo>
                    <a:cubicBezTo>
                      <a:pt x="87" y="335"/>
                      <a:pt x="69" y="423"/>
                      <a:pt x="7" y="485"/>
                    </a:cubicBezTo>
                    <a:cubicBezTo>
                      <a:pt x="0" y="491"/>
                      <a:pt x="0" y="492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326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54776" y="5765800"/>
                <a:ext cx="11113" cy="2714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327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07163" y="5732463"/>
                <a:ext cx="77788" cy="125413"/>
              </a:xfrm>
              <a:custGeom>
                <a:avLst/>
                <a:gdLst>
                  <a:gd name="T0" fmla="*/ 154 w 154"/>
                  <a:gd name="T1" fmla="*/ 168 h 232"/>
                  <a:gd name="T2" fmla="*/ 142 w 154"/>
                  <a:gd name="T3" fmla="*/ 168 h 232"/>
                  <a:gd name="T4" fmla="*/ 133 w 154"/>
                  <a:gd name="T5" fmla="*/ 200 h 232"/>
                  <a:gd name="T6" fmla="*/ 99 w 154"/>
                  <a:gd name="T7" fmla="*/ 202 h 232"/>
                  <a:gd name="T8" fmla="*/ 35 w 154"/>
                  <a:gd name="T9" fmla="*/ 202 h 232"/>
                  <a:gd name="T10" fmla="*/ 104 w 154"/>
                  <a:gd name="T11" fmla="*/ 143 h 232"/>
                  <a:gd name="T12" fmla="*/ 154 w 154"/>
                  <a:gd name="T13" fmla="*/ 68 h 232"/>
                  <a:gd name="T14" fmla="*/ 73 w 154"/>
                  <a:gd name="T15" fmla="*/ 0 h 232"/>
                  <a:gd name="T16" fmla="*/ 0 w 154"/>
                  <a:gd name="T17" fmla="*/ 62 h 232"/>
                  <a:gd name="T18" fmla="*/ 19 w 154"/>
                  <a:gd name="T19" fmla="*/ 82 h 232"/>
                  <a:gd name="T20" fmla="*/ 37 w 154"/>
                  <a:gd name="T21" fmla="*/ 64 h 232"/>
                  <a:gd name="T22" fmla="*/ 16 w 154"/>
                  <a:gd name="T23" fmla="*/ 45 h 232"/>
                  <a:gd name="T24" fmla="*/ 67 w 154"/>
                  <a:gd name="T25" fmla="*/ 13 h 232"/>
                  <a:gd name="T26" fmla="*/ 120 w 154"/>
                  <a:gd name="T27" fmla="*/ 68 h 232"/>
                  <a:gd name="T28" fmla="*/ 88 w 154"/>
                  <a:gd name="T29" fmla="*/ 135 h 232"/>
                  <a:gd name="T30" fmla="*/ 4 w 154"/>
                  <a:gd name="T31" fmla="*/ 218 h 232"/>
                  <a:gd name="T32" fmla="*/ 0 w 154"/>
                  <a:gd name="T33" fmla="*/ 232 h 232"/>
                  <a:gd name="T34" fmla="*/ 144 w 154"/>
                  <a:gd name="T35" fmla="*/ 232 h 232"/>
                  <a:gd name="T36" fmla="*/ 154 w 154"/>
                  <a:gd name="T37" fmla="*/ 16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" h="232">
                    <a:moveTo>
                      <a:pt x="154" y="168"/>
                    </a:moveTo>
                    <a:lnTo>
                      <a:pt x="142" y="168"/>
                    </a:lnTo>
                    <a:cubicBezTo>
                      <a:pt x="141" y="176"/>
                      <a:pt x="138" y="196"/>
                      <a:pt x="133" y="200"/>
                    </a:cubicBezTo>
                    <a:cubicBezTo>
                      <a:pt x="130" y="202"/>
                      <a:pt x="104" y="202"/>
                      <a:pt x="99" y="202"/>
                    </a:cubicBezTo>
                    <a:lnTo>
                      <a:pt x="35" y="202"/>
                    </a:lnTo>
                    <a:cubicBezTo>
                      <a:pt x="71" y="169"/>
                      <a:pt x="83" y="160"/>
                      <a:pt x="104" y="143"/>
                    </a:cubicBezTo>
                    <a:cubicBezTo>
                      <a:pt x="130" y="123"/>
                      <a:pt x="154" y="101"/>
                      <a:pt x="154" y="68"/>
                    </a:cubicBezTo>
                    <a:cubicBezTo>
                      <a:pt x="154" y="26"/>
                      <a:pt x="117" y="0"/>
                      <a:pt x="73" y="0"/>
                    </a:cubicBezTo>
                    <a:cubicBezTo>
                      <a:pt x="29" y="0"/>
                      <a:pt x="0" y="30"/>
                      <a:pt x="0" y="62"/>
                    </a:cubicBezTo>
                    <a:cubicBezTo>
                      <a:pt x="0" y="80"/>
                      <a:pt x="15" y="82"/>
                      <a:pt x="19" y="82"/>
                    </a:cubicBezTo>
                    <a:cubicBezTo>
                      <a:pt x="27" y="82"/>
                      <a:pt x="37" y="76"/>
                      <a:pt x="37" y="64"/>
                    </a:cubicBezTo>
                    <a:cubicBezTo>
                      <a:pt x="37" y="57"/>
                      <a:pt x="35" y="45"/>
                      <a:pt x="16" y="45"/>
                    </a:cubicBezTo>
                    <a:cubicBezTo>
                      <a:pt x="27" y="20"/>
                      <a:pt x="51" y="13"/>
                      <a:pt x="67" y="13"/>
                    </a:cubicBezTo>
                    <a:cubicBezTo>
                      <a:pt x="102" y="13"/>
                      <a:pt x="120" y="40"/>
                      <a:pt x="120" y="68"/>
                    </a:cubicBezTo>
                    <a:cubicBezTo>
                      <a:pt x="120" y="98"/>
                      <a:pt x="99" y="122"/>
                      <a:pt x="88" y="135"/>
                    </a:cubicBezTo>
                    <a:lnTo>
                      <a:pt x="4" y="218"/>
                    </a:lnTo>
                    <a:cubicBezTo>
                      <a:pt x="0" y="221"/>
                      <a:pt x="0" y="222"/>
                      <a:pt x="0" y="232"/>
                    </a:cubicBezTo>
                    <a:lnTo>
                      <a:pt x="144" y="232"/>
                    </a:lnTo>
                    <a:lnTo>
                      <a:pt x="154" y="16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11" name="テキスト ボックス 110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121573" y="3603465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7308304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14" name="グループ化 113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800011" y="4058567"/>
            <a:ext cx="923926" cy="300038"/>
            <a:chOff x="2541586" y="2540000"/>
            <a:chExt cx="923926" cy="300038"/>
          </a:xfrm>
        </p:grpSpPr>
        <p:sp>
          <p:nvSpPr>
            <p:cNvPr id="115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2" name="グループ化 12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23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テキスト ボックス 132"/>
              <p:cNvSpPr txBox="1"/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3" name="テキスト ボックス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713" y="3957908"/>
                <a:ext cx="1081463" cy="461665"/>
              </a:xfrm>
              <a:prstGeom prst="rect">
                <a:avLst/>
              </a:prstGeom>
              <a:blipFill rotWithShape="1">
                <a:blip r:embed="rId95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テキスト ボックス 133"/>
          <p:cNvSpPr txBox="1"/>
          <p:nvPr/>
        </p:nvSpPr>
        <p:spPr>
          <a:xfrm>
            <a:off x="4067944" y="620688"/>
            <a:ext cx="4244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Least squares method</a:t>
            </a:r>
          </a:p>
          <a:p>
            <a:pPr algn="ctr"/>
            <a:r>
              <a:rPr kumimoji="1" lang="en-US" altLang="ja-JP" sz="2400" dirty="0" smtClean="0"/>
              <a:t>(computational cost is low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135" name="下カーブ矢印 134"/>
          <p:cNvSpPr/>
          <p:nvPr/>
        </p:nvSpPr>
        <p:spPr>
          <a:xfrm rot="10800000">
            <a:off x="5162032" y="4365103"/>
            <a:ext cx="2434304" cy="64807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3275856" y="494116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01 </a:t>
            </a:r>
            <a:r>
              <a:rPr lang="en-US" altLang="ja-JP" sz="2400" dirty="0" smtClean="0"/>
              <a:t>combinatorial </a:t>
            </a:r>
            <a:r>
              <a:rPr lang="en-US" altLang="ja-JP" sz="2400" dirty="0"/>
              <a:t>optimization </a:t>
            </a:r>
            <a:r>
              <a:rPr lang="en-US" altLang="ja-JP" sz="2400" dirty="0" smtClean="0"/>
              <a:t>problem</a:t>
            </a:r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34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888"/>
              <a:ext cx="1656184" cy="1152128"/>
              <a:chOff x="4427984" y="5487144"/>
              <a:chExt cx="1656184" cy="1152128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223628" y="1727520"/>
              <a:ext cx="974728" cy="442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399276" y="1870720"/>
              <a:ext cx="951480" cy="59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39432" y="2023120"/>
              <a:ext cx="963724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680828" y="2175520"/>
              <a:ext cx="974728" cy="211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875016" y="2327921"/>
              <a:ext cx="932940" cy="211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2021294" y="2480320"/>
              <a:ext cx="939062" cy="329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3191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8431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671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911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4151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391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29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テキスト ボックス 95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99" name="グループ化 9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0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7" name="グループ化 106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08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30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テキスト ボックス 118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  <p:sp>
        <p:nvSpPr>
          <p:cNvPr id="120" name="下矢印 119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multi-view images’ pixel values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>
            <a:stCxn id="121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テキスト ボックス 97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17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888"/>
              <a:ext cx="1656184" cy="1152128"/>
              <a:chOff x="4427984" y="5487144"/>
              <a:chExt cx="1656184" cy="1152128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223628" y="1727520"/>
              <a:ext cx="974728" cy="442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399276" y="1870720"/>
              <a:ext cx="951480" cy="59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39432" y="2023120"/>
              <a:ext cx="963724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680828" y="2175520"/>
              <a:ext cx="974728" cy="211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875016" y="2327921"/>
              <a:ext cx="932940" cy="211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2021294" y="2480320"/>
              <a:ext cx="939062" cy="329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3191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8431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671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911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4151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391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00" name="グループ化 9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1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8" name="グループ化 10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09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下矢印 121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124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37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18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888"/>
              <a:ext cx="1656184" cy="1152128"/>
              <a:chOff x="4427984" y="5487144"/>
              <a:chExt cx="1656184" cy="1152128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223628" y="1727520"/>
              <a:ext cx="974728" cy="442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399276" y="1870720"/>
              <a:ext cx="951480" cy="59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39432" y="2023120"/>
              <a:ext cx="963724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680828" y="2175520"/>
              <a:ext cx="974728" cy="211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875016" y="2327921"/>
              <a:ext cx="932940" cy="211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2021294" y="2480320"/>
              <a:ext cx="939062" cy="329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3191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8431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671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911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4151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391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00" name="グループ化 9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1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8" name="グループ化 10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09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下矢印 121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124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37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888"/>
              <a:ext cx="1656184" cy="1152128"/>
              <a:chOff x="4427984" y="5487144"/>
              <a:chExt cx="1656184" cy="1152128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223628" y="1727520"/>
              <a:ext cx="974728" cy="442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399276" y="1870720"/>
              <a:ext cx="951480" cy="59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39432" y="2023120"/>
              <a:ext cx="963724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680828" y="2175520"/>
              <a:ext cx="974728" cy="211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875016" y="2327921"/>
              <a:ext cx="932940" cy="211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2021294" y="2480320"/>
              <a:ext cx="939062" cy="329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3191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8431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671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911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4151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391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00" name="グループ化 9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1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8" name="グループ化 10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09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テキスト ボックス 118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テキスト ボックス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下矢印 121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124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37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Multi-view image</a:t>
            </a:r>
            <a:endParaRPr kumimoji="1" lang="ja-JP" altLang="en-US" dirty="0"/>
          </a:p>
        </p:txBody>
      </p:sp>
      <p:pic>
        <p:nvPicPr>
          <p:cNvPr id="1026" name="Picture 2" descr="C:\Users\komatsu koji\Desktop\学会\映像メディア学会\slide\light field camer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2" y="2852936"/>
            <a:ext cx="1584176" cy="11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75856" y="4119463"/>
            <a:ext cx="264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Multi-view image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512" y="3873242"/>
            <a:ext cx="218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Light Field Camera</a:t>
            </a:r>
          </a:p>
          <a:p>
            <a:pPr algn="ctr"/>
            <a:r>
              <a:rPr kumimoji="1" lang="en-US" altLang="ja-JP" sz="2000" dirty="0" smtClean="0">
                <a:latin typeface="+mn-ea"/>
              </a:rPr>
              <a:t>(</a:t>
            </a:r>
            <a:r>
              <a:rPr kumimoji="1" lang="en-US" altLang="ja-JP" sz="2000" dirty="0" err="1" smtClean="0">
                <a:latin typeface="+mn-ea"/>
              </a:rPr>
              <a:t>Lytro</a:t>
            </a:r>
            <a:r>
              <a:rPr kumimoji="1" lang="en-US" altLang="ja-JP" sz="2000" dirty="0" smtClean="0">
                <a:latin typeface="+mn-ea"/>
              </a:rPr>
              <a:t> ILLUM)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9" name="Picture 3" descr="C:\Users\komatsu koji\Desktop\tru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03" y="3226223"/>
            <a:ext cx="1892568" cy="1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612535" y="2420888"/>
            <a:ext cx="263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Depth estimation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84168" y="4730758"/>
            <a:ext cx="3257114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Free viewpoint video</a:t>
            </a:r>
            <a:endParaRPr kumimoji="1" lang="ja-JP" altLang="en-US" sz="2400" dirty="0"/>
          </a:p>
        </p:txBody>
      </p:sp>
      <p:pic>
        <p:nvPicPr>
          <p:cNvPr id="1029" name="Picture 5" descr="C:\Users\komatsu koji\Desktop\学会\映像メディア学会\slide\dme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6" y="836712"/>
            <a:ext cx="1867871" cy="14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omatsu koji\Desktop\学会\映像メディア学会\slide\Camarra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0" t="14839" r="1461" b="16075"/>
          <a:stretch/>
        </p:blipFill>
        <p:spPr bwMode="auto">
          <a:xfrm>
            <a:off x="473838" y="1096025"/>
            <a:ext cx="1245376" cy="1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-36512" y="2380818"/>
            <a:ext cx="21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Camera array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23728" y="1758456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2123728" y="3270624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20067621">
            <a:off x="6603697" y="1902971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46202">
            <a:off x="6615348" y="3692167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2204864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 dirty="0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7704" y="3635732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2008" y="2780928"/>
            <a:ext cx="2627784" cy="19498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77219" y="5517232"/>
            <a:ext cx="7844479" cy="864096"/>
          </a:xfrm>
          <a:prstGeom prst="wedgeRoundRectCallout">
            <a:avLst>
              <a:gd name="adj1" fmla="val -45616"/>
              <a:gd name="adj2" fmla="val -3587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</a:rPr>
              <a:t>・ </a:t>
            </a:r>
            <a:r>
              <a:rPr lang="en-US" altLang="ja-JP" sz="2400" dirty="0">
                <a:solidFill>
                  <a:schemeClr val="tx1"/>
                </a:solidFill>
              </a:rPr>
              <a:t>I</a:t>
            </a:r>
            <a:r>
              <a:rPr lang="en-US" altLang="ja-JP" sz="2400" dirty="0" smtClean="0">
                <a:solidFill>
                  <a:schemeClr val="tx1"/>
                </a:solidFill>
              </a:rPr>
              <a:t>nterval </a:t>
            </a:r>
            <a:r>
              <a:rPr lang="en-US" altLang="ja-JP" sz="2400" dirty="0">
                <a:solidFill>
                  <a:schemeClr val="tx1"/>
                </a:solidFill>
              </a:rPr>
              <a:t>between view and view is </a:t>
            </a:r>
            <a:r>
              <a:rPr lang="en-US" altLang="ja-JP" sz="2400" dirty="0" smtClean="0">
                <a:solidFill>
                  <a:schemeClr val="tx1"/>
                </a:solidFill>
              </a:rPr>
              <a:t>large.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 </a:t>
            </a:r>
            <a:r>
              <a:rPr lang="en-US" altLang="ja-JP" sz="2400" dirty="0">
                <a:solidFill>
                  <a:schemeClr val="tx1"/>
                </a:solidFill>
              </a:rPr>
              <a:t>S</a:t>
            </a:r>
            <a:r>
              <a:rPr lang="en-US" altLang="ja-JP" sz="2400" dirty="0" smtClean="0">
                <a:solidFill>
                  <a:schemeClr val="tx1"/>
                </a:solidFill>
              </a:rPr>
              <a:t>hooting </a:t>
            </a:r>
            <a:r>
              <a:rPr lang="en-US" altLang="ja-JP" sz="2400" dirty="0">
                <a:solidFill>
                  <a:schemeClr val="tx1"/>
                </a:solidFill>
              </a:rPr>
              <a:t>cost is very </a:t>
            </a:r>
            <a:r>
              <a:rPr lang="en-US" altLang="ja-JP" sz="2400" dirty="0" smtClean="0">
                <a:solidFill>
                  <a:schemeClr val="tx1"/>
                </a:solidFill>
              </a:rPr>
              <a:t>high.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49" name="グループ化 48"/>
          <p:cNvGrpSpPr/>
          <p:nvPr/>
        </p:nvGrpSpPr>
        <p:grpSpPr>
          <a:xfrm>
            <a:off x="2763904" y="1268757"/>
            <a:ext cx="3728956" cy="2814242"/>
            <a:chOff x="2763904" y="1268757"/>
            <a:chExt cx="3728956" cy="2814242"/>
          </a:xfrm>
        </p:grpSpPr>
        <p:pic>
          <p:nvPicPr>
            <p:cNvPr id="50" name="Picture 3" descr="C:\Users\komatsu koji\Desktop\学会\映像メディア学会\slide\multiimage1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5000"/>
                      </a14:imgEffect>
                      <a14:imgEffect>
                        <a14:brightnessContrast bright="39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904" y="1268760"/>
              <a:ext cx="3728956" cy="281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正方形/長方形 50"/>
            <p:cNvSpPr/>
            <p:nvPr/>
          </p:nvSpPr>
          <p:spPr>
            <a:xfrm>
              <a:off x="2763904" y="1758456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763904" y="1421230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763904" y="2432788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763904" y="2095562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763904" y="3080564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763904" y="2743338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763904" y="3754896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2763904" y="3417670"/>
              <a:ext cx="3728956" cy="178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 rot="5400000">
              <a:off x="1690399" y="2569549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 rot="5400000">
              <a:off x="2128656" y="2569551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 rot="5400000">
              <a:off x="2566800" y="2569551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 rot="5400000">
              <a:off x="3002400" y="2569549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正方形/長方形 62"/>
            <p:cNvSpPr/>
            <p:nvPr/>
          </p:nvSpPr>
          <p:spPr>
            <a:xfrm rot="5400000">
              <a:off x="3448800" y="2569551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/>
            <p:cNvSpPr/>
            <p:nvPr/>
          </p:nvSpPr>
          <p:spPr>
            <a:xfrm rot="5400000">
              <a:off x="3888000" y="2569549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 rot="5400000">
              <a:off x="4320000" y="2569549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 rot="5400000">
              <a:off x="4759200" y="2569546"/>
              <a:ext cx="2814237" cy="2126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75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888"/>
              <a:ext cx="1656184" cy="1152128"/>
              <a:chOff x="4427984" y="5487144"/>
              <a:chExt cx="1656184" cy="1152128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434565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cxnSp>
          <p:nvCxnSpPr>
            <p:cNvPr id="61" name="直線コネクタ 60"/>
            <p:cNvCxnSpPr/>
            <p:nvPr/>
          </p:nvCxnSpPr>
          <p:spPr>
            <a:xfrm flipV="1">
              <a:off x="1223628" y="1727520"/>
              <a:ext cx="974728" cy="442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1399276" y="1870720"/>
              <a:ext cx="951480" cy="594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 flipV="1">
              <a:off x="1539432" y="2023120"/>
              <a:ext cx="963724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1680828" y="2175520"/>
              <a:ext cx="974728" cy="2118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1875016" y="2327921"/>
              <a:ext cx="932940" cy="21183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 flipV="1">
              <a:off x="2021294" y="2480320"/>
              <a:ext cx="939062" cy="3299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7951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33191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48431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63671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78911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94151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09391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589082" y="2958043"/>
            <a:ext cx="13997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optimum</a:t>
            </a:r>
            <a:endParaRPr kumimoji="1" lang="ja-JP" altLang="en-US" sz="24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01" name="グループ化 10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2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09" name="グループ化 108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10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テキスト ボックス 119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テキスト ボックス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下矢印 122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27" name="直線矢印コネクタ 126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>
            <a:stCxn id="125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370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6152215" y="1409892"/>
            <a:ext cx="1656184" cy="1155483"/>
            <a:chOff x="4427984" y="5483789"/>
            <a:chExt cx="1656184" cy="1155483"/>
          </a:xfrm>
        </p:grpSpPr>
        <p:sp>
          <p:nvSpPr>
            <p:cNvPr id="38" name="正方形/長方形 37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553587" y="5483789"/>
              <a:ext cx="119022" cy="11886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6304615" y="1565647"/>
            <a:ext cx="1656184" cy="1152128"/>
            <a:chOff x="4427984" y="5487144"/>
            <a:chExt cx="1656184" cy="1152128"/>
          </a:xfrm>
        </p:grpSpPr>
        <p:sp>
          <p:nvSpPr>
            <p:cNvPr id="41" name="正方形/長方形 40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567577" y="5487144"/>
              <a:ext cx="119022" cy="11886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457015" y="1718047"/>
            <a:ext cx="1656184" cy="1152128"/>
            <a:chOff x="4427984" y="5487144"/>
            <a:chExt cx="1656184" cy="1152128"/>
          </a:xfrm>
        </p:grpSpPr>
        <p:sp>
          <p:nvSpPr>
            <p:cNvPr id="44" name="正方形/長方形 43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4553587" y="5487144"/>
              <a:ext cx="119022" cy="118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6609415" y="1870124"/>
            <a:ext cx="1656184" cy="1152451"/>
            <a:chOff x="4427984" y="5486821"/>
            <a:chExt cx="1656184" cy="1152451"/>
          </a:xfrm>
        </p:grpSpPr>
        <p:sp>
          <p:nvSpPr>
            <p:cNvPr id="47" name="正方形/長方形 46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553587" y="5486821"/>
              <a:ext cx="119022" cy="118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6761815" y="2022847"/>
            <a:ext cx="1656184" cy="1152128"/>
            <a:chOff x="4427984" y="5487144"/>
            <a:chExt cx="1656184" cy="1152128"/>
          </a:xfrm>
        </p:grpSpPr>
        <p:sp>
          <p:nvSpPr>
            <p:cNvPr id="50" name="正方形/長方形 49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4553587" y="5487144"/>
              <a:ext cx="119022" cy="11886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914215" y="2175247"/>
            <a:ext cx="1656184" cy="1152128"/>
            <a:chOff x="4427984" y="5487144"/>
            <a:chExt cx="1656184" cy="1152128"/>
          </a:xfrm>
        </p:grpSpPr>
        <p:sp>
          <p:nvSpPr>
            <p:cNvPr id="53" name="正方形/長方形 52"/>
            <p:cNvSpPr/>
            <p:nvPr/>
          </p:nvSpPr>
          <p:spPr>
            <a:xfrm>
              <a:off x="4427984" y="5487144"/>
              <a:ext cx="1656184" cy="11521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553587" y="5487144"/>
              <a:ext cx="119022" cy="1188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5" name="テキスト ボックス 54"/>
          <p:cNvSpPr txBox="1"/>
          <p:nvPr/>
        </p:nvSpPr>
        <p:spPr>
          <a:xfrm>
            <a:off x="4788024" y="1332249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68044" y="159281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184068" y="184384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359716" y="1996159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499872" y="219532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697894" y="2424945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kumimoji="1" lang="en-US" altLang="ja-JP" sz="2400" b="0" dirty="0" smtClean="0">
                  <a:latin typeface="Cambria Math"/>
                </a:endParaRPr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テキスト ボックス 69"/>
          <p:cNvSpPr txBox="1"/>
          <p:nvPr/>
        </p:nvSpPr>
        <p:spPr>
          <a:xfrm>
            <a:off x="7596336" y="29580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244408" y="253528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kumimoji="1" lang="ja-JP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36848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489248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641648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794048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946448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1098848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251248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4" name="正方形/長方形 93"/>
          <p:cNvSpPr/>
          <p:nvPr/>
        </p:nvSpPr>
        <p:spPr>
          <a:xfrm>
            <a:off x="6158796" y="14132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6311196" y="15656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6463596" y="17180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6615996" y="18704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6768396" y="20228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6920796" y="21752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endCxn id="39" idx="1"/>
          </p:cNvCxnSpPr>
          <p:nvPr/>
        </p:nvCxnSpPr>
        <p:spPr>
          <a:xfrm flipV="1">
            <a:off x="5161694" y="1469324"/>
            <a:ext cx="1116124" cy="53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endCxn id="42" idx="1"/>
          </p:cNvCxnSpPr>
          <p:nvPr/>
        </p:nvCxnSpPr>
        <p:spPr>
          <a:xfrm flipV="1">
            <a:off x="5351332" y="1625079"/>
            <a:ext cx="1092876" cy="59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endCxn id="45" idx="1"/>
          </p:cNvCxnSpPr>
          <p:nvPr/>
        </p:nvCxnSpPr>
        <p:spPr>
          <a:xfrm flipV="1">
            <a:off x="5477498" y="1777479"/>
            <a:ext cx="110512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endCxn id="48" idx="1"/>
          </p:cNvCxnSpPr>
          <p:nvPr/>
        </p:nvCxnSpPr>
        <p:spPr>
          <a:xfrm flipV="1">
            <a:off x="5618894" y="1929556"/>
            <a:ext cx="1116124" cy="21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endCxn id="51" idx="1"/>
          </p:cNvCxnSpPr>
          <p:nvPr/>
        </p:nvCxnSpPr>
        <p:spPr>
          <a:xfrm flipV="1">
            <a:off x="5813082" y="2082279"/>
            <a:ext cx="1074336" cy="211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endCxn id="54" idx="1"/>
          </p:cNvCxnSpPr>
          <p:nvPr/>
        </p:nvCxnSpPr>
        <p:spPr>
          <a:xfrm flipV="1">
            <a:off x="5959360" y="2234679"/>
            <a:ext cx="1080458" cy="329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5589082" y="2958043"/>
            <a:ext cx="13997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optimum</a:t>
            </a:r>
            <a:endParaRPr kumimoji="1" lang="ja-JP" altLang="en-US" sz="24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07" name="グループ化 106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08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15" name="グループ化 11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16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125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テキスト ボックス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下矢印 128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33" name="直線矢印コネクタ 132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31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7721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2018/10/07-10</a:t>
            </a:r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788024" y="1332249"/>
            <a:ext cx="4248472" cy="1995126"/>
            <a:chOff x="827584" y="1577890"/>
            <a:chExt cx="4248472" cy="1995126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2191775" y="1658888"/>
              <a:ext cx="1656184" cy="1152128"/>
              <a:chOff x="4427984" y="5487144"/>
              <a:chExt cx="1656184" cy="1152128"/>
            </a:xfrm>
          </p:grpSpPr>
          <p:sp>
            <p:nvSpPr>
              <p:cNvPr id="38" name="正方形/長方形 37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679854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0" name="グループ化 39"/>
            <p:cNvGrpSpPr/>
            <p:nvPr/>
          </p:nvGrpSpPr>
          <p:grpSpPr>
            <a:xfrm>
              <a:off x="2344175" y="1811288"/>
              <a:ext cx="1656184" cy="1152128"/>
              <a:chOff x="4427984" y="5487144"/>
              <a:chExt cx="1656184" cy="1152128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4703051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2496575" y="1963688"/>
              <a:ext cx="1656184" cy="1152128"/>
              <a:chOff x="4427984" y="5487144"/>
              <a:chExt cx="1656184" cy="1152128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4683904" y="5487144"/>
                <a:ext cx="119022" cy="11886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2648975" y="2116088"/>
              <a:ext cx="1656184" cy="1152128"/>
              <a:chOff x="4427984" y="5487144"/>
              <a:chExt cx="1656184" cy="1152128"/>
            </a:xfrm>
          </p:grpSpPr>
          <p:sp>
            <p:nvSpPr>
              <p:cNvPr id="47" name="正方形/長方形 46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4679854" y="5487144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2801375" y="2268488"/>
              <a:ext cx="1656184" cy="1152128"/>
              <a:chOff x="4427984" y="5487144"/>
              <a:chExt cx="1656184" cy="1152128"/>
            </a:xfrm>
          </p:grpSpPr>
          <p:sp>
            <p:nvSpPr>
              <p:cNvPr id="50" name="正方形/長方形 49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正方形/長方形 50"/>
              <p:cNvSpPr/>
              <p:nvPr/>
            </p:nvSpPr>
            <p:spPr>
              <a:xfrm>
                <a:off x="4680079" y="5489785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2953775" y="2420565"/>
              <a:ext cx="1656184" cy="1152451"/>
              <a:chOff x="4427984" y="5486821"/>
              <a:chExt cx="1656184" cy="1152451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4427984" y="5487144"/>
                <a:ext cx="1656184" cy="11521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4684352" y="5486821"/>
                <a:ext cx="119022" cy="1188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827584" y="157789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007604" y="1838454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223628" y="20894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1399276" y="2241800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0</a:t>
              </a:r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1539432" y="2440963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1737454" y="2670586"/>
              <a:ext cx="396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kumimoji="1" lang="en-US" altLang="ja-JP" sz="2400" b="0" dirty="0" smtClean="0">
                    <a:latin typeface="Cambria Math"/>
                  </a:endParaRPr>
                </a:p>
                <a:p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7" name="テキスト ボックス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1727520"/>
                  <a:ext cx="720080" cy="83099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テキスト ボックス 69"/>
            <p:cNvSpPr txBox="1"/>
            <p:nvPr/>
          </p:nvSpPr>
          <p:spPr>
            <a:xfrm>
              <a:off x="3635896" y="320368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283968" y="278092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52872" y="1319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>
            <a:off x="705272" y="1472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857672" y="16247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>
            <a:off x="1010072" y="17771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>
            <a:off x="1162472" y="19295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>
            <a:off x="1314872" y="20819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>
            <a:off x="1467272" y="2234356"/>
            <a:ext cx="152400" cy="14401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589082" y="2958043"/>
            <a:ext cx="13997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optimum</a:t>
            </a:r>
            <a:endParaRPr kumimoji="1" lang="ja-JP" altLang="en-US" sz="2400" dirty="0"/>
          </a:p>
        </p:txBody>
      </p:sp>
      <p:sp>
        <p:nvSpPr>
          <p:cNvPr id="95" name="正方形/長方形 94"/>
          <p:cNvSpPr/>
          <p:nvPr/>
        </p:nvSpPr>
        <p:spPr>
          <a:xfrm>
            <a:off x="6158796" y="14132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6311196" y="15656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6463596" y="17180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6615996" y="18704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/>
          <p:cNvSpPr/>
          <p:nvPr/>
        </p:nvSpPr>
        <p:spPr>
          <a:xfrm>
            <a:off x="6768396" y="20228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/>
          <p:cNvSpPr/>
          <p:nvPr/>
        </p:nvSpPr>
        <p:spPr>
          <a:xfrm>
            <a:off x="6920796" y="21752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/>
          <p:cNvSpPr/>
          <p:nvPr/>
        </p:nvSpPr>
        <p:spPr>
          <a:xfrm>
            <a:off x="6277818" y="1409892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/>
          <p:cNvSpPr/>
          <p:nvPr/>
        </p:nvSpPr>
        <p:spPr>
          <a:xfrm>
            <a:off x="6444208" y="15656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/>
          <p:cNvSpPr/>
          <p:nvPr/>
        </p:nvSpPr>
        <p:spPr>
          <a:xfrm>
            <a:off x="6582618" y="17180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/>
          <p:cNvSpPr/>
          <p:nvPr/>
        </p:nvSpPr>
        <p:spPr>
          <a:xfrm>
            <a:off x="6735018" y="1870124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正方形/長方形 110"/>
          <p:cNvSpPr/>
          <p:nvPr/>
        </p:nvSpPr>
        <p:spPr>
          <a:xfrm>
            <a:off x="6887418" y="2022847"/>
            <a:ext cx="119022" cy="118864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/>
          <p:cNvSpPr/>
          <p:nvPr/>
        </p:nvSpPr>
        <p:spPr>
          <a:xfrm>
            <a:off x="7039818" y="2175247"/>
            <a:ext cx="119022" cy="1188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>
            <a:endCxn id="107" idx="3"/>
          </p:cNvCxnSpPr>
          <p:nvPr/>
        </p:nvCxnSpPr>
        <p:spPr>
          <a:xfrm flipV="1">
            <a:off x="5161694" y="1469324"/>
            <a:ext cx="1235146" cy="534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endCxn id="108" idx="3"/>
          </p:cNvCxnSpPr>
          <p:nvPr/>
        </p:nvCxnSpPr>
        <p:spPr>
          <a:xfrm flipV="1">
            <a:off x="5351332" y="1625079"/>
            <a:ext cx="1211898" cy="59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endCxn id="109" idx="3"/>
          </p:cNvCxnSpPr>
          <p:nvPr/>
        </p:nvCxnSpPr>
        <p:spPr>
          <a:xfrm flipV="1">
            <a:off x="5477498" y="1777479"/>
            <a:ext cx="1224142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>
            <a:endCxn id="110" idx="3"/>
          </p:cNvCxnSpPr>
          <p:nvPr/>
        </p:nvCxnSpPr>
        <p:spPr>
          <a:xfrm flipV="1">
            <a:off x="5618894" y="1929556"/>
            <a:ext cx="1235146" cy="211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endCxn id="51" idx="1"/>
          </p:cNvCxnSpPr>
          <p:nvPr/>
        </p:nvCxnSpPr>
        <p:spPr>
          <a:xfrm flipV="1">
            <a:off x="5813082" y="2084920"/>
            <a:ext cx="1200828" cy="209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endCxn id="112" idx="3"/>
          </p:cNvCxnSpPr>
          <p:nvPr/>
        </p:nvCxnSpPr>
        <p:spPr>
          <a:xfrm flipV="1">
            <a:off x="5959360" y="2234679"/>
            <a:ext cx="1199480" cy="3299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119" name="グループ化 11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120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27" name="グループ化 126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128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テキスト ボックス 137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テキスト ボックス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29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テキスト ボックス 138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9" name="テキスト ボックス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0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下矢印 10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143" name="直線矢印コネクタ 142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>
            <a:stCxn id="141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テキスト ボックス 112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7721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pic>
        <p:nvPicPr>
          <p:cNvPr id="116" name="図 49 1 1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4" y="1419584"/>
            <a:ext cx="1678855" cy="1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図 41 1 1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98" y="1624756"/>
            <a:ext cx="1596172" cy="11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図 40 1 1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35" y="1742219"/>
            <a:ext cx="1592957" cy="11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図 43 1 1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10" y="1929556"/>
            <a:ext cx="1585153" cy="11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図 49 1 1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30" y="2101192"/>
            <a:ext cx="1678855" cy="1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図 41 1 1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84" y="2306364"/>
            <a:ext cx="1596172" cy="11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/>
              <p:cNvSpPr txBox="1"/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kumimoji="1" lang="en-US" altLang="ja-JP" sz="2400" b="0" dirty="0" smtClean="0">
                  <a:latin typeface="Cambria Math"/>
                </a:endParaRPr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5" name="テキスト ボックス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40" name="グループ化 3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41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48" name="グループ化 47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49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33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0" dirty="0" smtClean="0"/>
                  <a:t>cost function</a:t>
                </a:r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/>
                      </a:rPr>
                      <m:t>　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𝑳</m:t>
                            </m:r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𝑹𝑩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98448"/>
                <a:ext cx="4682372" cy="594971"/>
              </a:xfrm>
              <a:prstGeom prst="rect">
                <a:avLst/>
              </a:prstGeom>
              <a:blipFill rotWithShape="1">
                <a:blip r:embed="rId34"/>
                <a:stretch>
                  <a:fillRect l="-2461" b="-250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下矢印 61"/>
          <p:cNvSpPr/>
          <p:nvPr/>
        </p:nvSpPr>
        <p:spPr>
          <a:xfrm rot="5400000">
            <a:off x="4915385" y="5351917"/>
            <a:ext cx="288032" cy="28803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1436" y="6017923"/>
            <a:ext cx="235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</a:t>
            </a:r>
            <a:r>
              <a:rPr kumimoji="1" lang="en-US" altLang="ja-JP" dirty="0" smtClean="0"/>
              <a:t>atrix of weights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19593" y="5879424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 smtClean="0"/>
              <a:t>binary images’ pixel values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8088" y="4520028"/>
            <a:ext cx="338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Column vector of </a:t>
            </a:r>
          </a:p>
          <a:p>
            <a:pPr algn="ctr"/>
            <a:r>
              <a:rPr lang="en-US" altLang="ja-JP" dirty="0"/>
              <a:t>m</a:t>
            </a:r>
            <a:r>
              <a:rPr lang="en-US" altLang="ja-JP" dirty="0" smtClean="0"/>
              <a:t>ulti-view images’ pixel values</a:t>
            </a:r>
            <a:endParaRPr kumimoji="1" lang="ja-JP" altLang="en-US" dirty="0"/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2411760" y="5085184"/>
            <a:ext cx="1008112" cy="266733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1957364" y="5733256"/>
            <a:ext cx="2018821" cy="33596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64" idx="0"/>
          </p:cNvCxnSpPr>
          <p:nvPr/>
        </p:nvCxnSpPr>
        <p:spPr>
          <a:xfrm flipH="1" flipV="1">
            <a:off x="4293709" y="5717673"/>
            <a:ext cx="316184" cy="161751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4427984" y="5157192"/>
            <a:ext cx="5504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Search for the combination </a:t>
            </a:r>
          </a:p>
          <a:p>
            <a:pPr algn="ctr"/>
            <a:r>
              <a:rPr lang="en-US" altLang="ja-JP" sz="2000" u="sng" dirty="0" smtClean="0"/>
              <a:t>when</a:t>
            </a:r>
            <a:r>
              <a:rPr kumimoji="1" lang="en-US" altLang="ja-JP" sz="2000" u="sng" dirty="0" smtClean="0"/>
              <a:t> the cost function is minimum</a:t>
            </a:r>
            <a:endParaRPr kumimoji="1"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1995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01 combinatorial optimization problem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2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1472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16247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2" y="17771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19295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2" y="20819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2234356"/>
            <a:ext cx="1568952" cy="1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グループ化 78"/>
          <p:cNvGrpSpPr/>
          <p:nvPr/>
        </p:nvGrpSpPr>
        <p:grpSpPr>
          <a:xfrm>
            <a:off x="3275856" y="1678490"/>
            <a:ext cx="1742150" cy="1345555"/>
            <a:chOff x="62988" y="2774206"/>
            <a:chExt cx="1742150" cy="1345555"/>
          </a:xfrm>
        </p:grpSpPr>
        <p:pic>
          <p:nvPicPr>
            <p:cNvPr id="80" name="Picture 2 4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8" t="8048" r="21944" b="10775"/>
            <a:stretch/>
          </p:blipFill>
          <p:spPr bwMode="auto">
            <a:xfrm>
              <a:off x="62988" y="2774206"/>
              <a:ext cx="882230" cy="882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4 2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2" t="7896" r="22794" b="10667"/>
            <a:stretch/>
          </p:blipFill>
          <p:spPr bwMode="auto">
            <a:xfrm>
              <a:off x="323528" y="2924944"/>
              <a:ext cx="879578" cy="884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5 2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6996" r="22547" b="10616"/>
            <a:stretch/>
          </p:blipFill>
          <p:spPr bwMode="auto">
            <a:xfrm>
              <a:off x="611560" y="3068960"/>
              <a:ext cx="879578" cy="895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3 1" descr="C:\Users\komatsu koji\Desktop\研究　実験結果\Truck\17×17\グレー\グレー289, 10\B10fig.pn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9" t="7862" r="21576" b="10674"/>
            <a:stretch/>
          </p:blipFill>
          <p:spPr bwMode="auto">
            <a:xfrm>
              <a:off x="925560" y="3234478"/>
              <a:ext cx="879578" cy="885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4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4293709" y="2283874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4552414" y="2487287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919" y="2276872"/>
                <a:ext cx="441115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テキスト ボックス 91"/>
          <p:cNvSpPr txBox="1"/>
          <p:nvPr/>
        </p:nvSpPr>
        <p:spPr>
          <a:xfrm>
            <a:off x="2195736" y="1268760"/>
            <a:ext cx="82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0" dirty="0" smtClean="0">
                <a:latin typeface="Cambria Math"/>
              </a:rPr>
              <a:t>ST</a:t>
            </a:r>
          </a:p>
          <a:p>
            <a:endParaRPr kumimoji="1" lang="ja-JP" altLang="en-US" sz="2400" dirty="0"/>
          </a:p>
        </p:txBody>
      </p:sp>
      <p:pic>
        <p:nvPicPr>
          <p:cNvPr id="116" name="図 49 1 1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4" y="1419584"/>
            <a:ext cx="1678855" cy="1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図 41 1 1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98" y="1624756"/>
            <a:ext cx="1596172" cy="11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図 40 1 1 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35" y="1742219"/>
            <a:ext cx="1592957" cy="11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図 43 1 1 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10" y="1929556"/>
            <a:ext cx="1585153" cy="117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図 49 1 1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30" y="2101192"/>
            <a:ext cx="1678855" cy="1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図 41 1 1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84" y="2306364"/>
            <a:ext cx="1596172" cy="11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/>
              <p:cNvSpPr txBox="1"/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kumimoji="1" lang="en-US" altLang="ja-JP" sz="2400" b="0" dirty="0" smtClean="0">
                  <a:latin typeface="Cambria Math"/>
                </a:endParaRPr>
              </a:p>
              <a:p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5" name="テキスト ボックス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1481879"/>
                <a:ext cx="720080" cy="83099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2475887" y="4633972"/>
                <a:ext cx="41843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 smtClean="0"/>
                  <a:t>calculation</a:t>
                </a:r>
                <a:r>
                  <a:rPr lang="ja-JP" altLang="en-US" sz="2800" dirty="0" smtClean="0"/>
                  <a:t> </a:t>
                </a:r>
                <a:r>
                  <a:rPr lang="en-US" altLang="ja-JP" sz="28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altLang="ja-JP" sz="2800" b="0" i="1" smtClean="0">
                        <a:latin typeface="Cambria Math"/>
                      </a:rPr>
                      <m:t> 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ja-JP" sz="28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887" y="4633972"/>
                <a:ext cx="4184345" cy="523220"/>
              </a:xfrm>
              <a:prstGeom prst="rect">
                <a:avLst/>
              </a:prstGeom>
              <a:blipFill rotWithShape="1">
                <a:blip r:embed="rId33"/>
                <a:stretch>
                  <a:fillRect l="-2911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323528" y="3585850"/>
            <a:ext cx="279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Multi-view images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14916" y="3645024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07893" y="361540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  <p:grpSp>
        <p:nvGrpSpPr>
          <p:cNvPr id="42" name="グループ化 41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993354" y="4100126"/>
            <a:ext cx="923926" cy="300038"/>
            <a:chOff x="2541586" y="2540000"/>
            <a:chExt cx="923926" cy="300038"/>
          </a:xfrm>
        </p:grpSpPr>
        <p:sp>
          <p:nvSpPr>
            <p:cNvPr id="43" name="Freeform 2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541586" y="2560638"/>
              <a:ext cx="188913" cy="204788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2 h 340"/>
                <a:gd name="T12" fmla="*/ 252 w 356"/>
                <a:gd name="T13" fmla="*/ 162 h 340"/>
                <a:gd name="T14" fmla="*/ 356 w 356"/>
                <a:gd name="T15" fmla="*/ 68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6 w 356"/>
                <a:gd name="T29" fmla="*/ 33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1 w 356"/>
                <a:gd name="T41" fmla="*/ 66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1"/>
                    <a:pt x="329" y="232"/>
                  </a:cubicBezTo>
                  <a:cubicBezTo>
                    <a:pt x="329" y="196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8"/>
                  </a:cubicBezTo>
                  <a:cubicBezTo>
                    <a:pt x="356" y="31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7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70" y="16"/>
                    <a:pt x="171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1" y="44"/>
                    <a:pt x="311" y="66"/>
                  </a:cubicBezTo>
                  <a:cubicBezTo>
                    <a:pt x="311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5"/>
                    <a:pt x="283" y="227"/>
                  </a:cubicBezTo>
                  <a:cubicBezTo>
                    <a:pt x="283" y="276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740024" y="2717800"/>
              <a:ext cx="114300" cy="93663"/>
            </a:xfrm>
            <a:custGeom>
              <a:avLst/>
              <a:gdLst>
                <a:gd name="T0" fmla="*/ 27 w 214"/>
                <a:gd name="T1" fmla="*/ 132 h 157"/>
                <a:gd name="T2" fmla="*/ 23 w 214"/>
                <a:gd name="T3" fmla="*/ 146 h 157"/>
                <a:gd name="T4" fmla="*/ 35 w 214"/>
                <a:gd name="T5" fmla="*/ 157 h 157"/>
                <a:gd name="T6" fmla="*/ 49 w 214"/>
                <a:gd name="T7" fmla="*/ 150 h 157"/>
                <a:gd name="T8" fmla="*/ 55 w 214"/>
                <a:gd name="T9" fmla="*/ 128 h 157"/>
                <a:gd name="T10" fmla="*/ 62 w 214"/>
                <a:gd name="T11" fmla="*/ 97 h 157"/>
                <a:gd name="T12" fmla="*/ 68 w 214"/>
                <a:gd name="T13" fmla="*/ 73 h 157"/>
                <a:gd name="T14" fmla="*/ 83 w 214"/>
                <a:gd name="T15" fmla="*/ 42 h 157"/>
                <a:gd name="T16" fmla="*/ 135 w 214"/>
                <a:gd name="T17" fmla="*/ 10 h 157"/>
                <a:gd name="T18" fmla="*/ 156 w 214"/>
                <a:gd name="T19" fmla="*/ 34 h 157"/>
                <a:gd name="T20" fmla="*/ 135 w 214"/>
                <a:gd name="T21" fmla="*/ 108 h 157"/>
                <a:gd name="T22" fmla="*/ 130 w 214"/>
                <a:gd name="T23" fmla="*/ 127 h 157"/>
                <a:gd name="T24" fmla="*/ 163 w 214"/>
                <a:gd name="T25" fmla="*/ 157 h 157"/>
                <a:gd name="T26" fmla="*/ 214 w 214"/>
                <a:gd name="T27" fmla="*/ 104 h 157"/>
                <a:gd name="T28" fmla="*/ 208 w 214"/>
                <a:gd name="T29" fmla="*/ 99 h 157"/>
                <a:gd name="T30" fmla="*/ 201 w 214"/>
                <a:gd name="T31" fmla="*/ 105 h 157"/>
                <a:gd name="T32" fmla="*/ 164 w 214"/>
                <a:gd name="T33" fmla="*/ 147 h 157"/>
                <a:gd name="T34" fmla="*/ 156 w 214"/>
                <a:gd name="T35" fmla="*/ 135 h 157"/>
                <a:gd name="T36" fmla="*/ 164 w 214"/>
                <a:gd name="T37" fmla="*/ 107 h 157"/>
                <a:gd name="T38" fmla="*/ 182 w 214"/>
                <a:gd name="T39" fmla="*/ 40 h 157"/>
                <a:gd name="T40" fmla="*/ 137 w 214"/>
                <a:gd name="T41" fmla="*/ 0 h 157"/>
                <a:gd name="T42" fmla="*/ 78 w 214"/>
                <a:gd name="T43" fmla="*/ 32 h 157"/>
                <a:gd name="T44" fmla="*/ 41 w 214"/>
                <a:gd name="T45" fmla="*/ 0 h 157"/>
                <a:gd name="T46" fmla="*/ 13 w 214"/>
                <a:gd name="T47" fmla="*/ 19 h 157"/>
                <a:gd name="T48" fmla="*/ 0 w 214"/>
                <a:gd name="T49" fmla="*/ 53 h 157"/>
                <a:gd name="T50" fmla="*/ 6 w 214"/>
                <a:gd name="T51" fmla="*/ 58 h 157"/>
                <a:gd name="T52" fmla="*/ 14 w 214"/>
                <a:gd name="T53" fmla="*/ 47 h 157"/>
                <a:gd name="T54" fmla="*/ 39 w 214"/>
                <a:gd name="T55" fmla="*/ 10 h 157"/>
                <a:gd name="T56" fmla="*/ 51 w 214"/>
                <a:gd name="T57" fmla="*/ 27 h 157"/>
                <a:gd name="T58" fmla="*/ 45 w 214"/>
                <a:gd name="T59" fmla="*/ 56 h 157"/>
                <a:gd name="T60" fmla="*/ 38 w 214"/>
                <a:gd name="T61" fmla="*/ 87 h 157"/>
                <a:gd name="T62" fmla="*/ 27 w 214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4" h="157">
                  <a:moveTo>
                    <a:pt x="27" y="132"/>
                  </a:move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50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2" y="97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8"/>
                  </a:cubicBezTo>
                  <a:cubicBezTo>
                    <a:pt x="132" y="118"/>
                    <a:pt x="130" y="121"/>
                    <a:pt x="130" y="127"/>
                  </a:cubicBezTo>
                  <a:cubicBezTo>
                    <a:pt x="130" y="146"/>
                    <a:pt x="146" y="157"/>
                    <a:pt x="163" y="157"/>
                  </a:cubicBezTo>
                  <a:cubicBezTo>
                    <a:pt x="198" y="157"/>
                    <a:pt x="214" y="109"/>
                    <a:pt x="214" y="104"/>
                  </a:cubicBezTo>
                  <a:cubicBezTo>
                    <a:pt x="214" y="99"/>
                    <a:pt x="209" y="99"/>
                    <a:pt x="208" y="99"/>
                  </a:cubicBezTo>
                  <a:cubicBezTo>
                    <a:pt x="203" y="99"/>
                    <a:pt x="203" y="101"/>
                    <a:pt x="201" y="105"/>
                  </a:cubicBezTo>
                  <a:cubicBezTo>
                    <a:pt x="193" y="133"/>
                    <a:pt x="178" y="147"/>
                    <a:pt x="164" y="147"/>
                  </a:cubicBezTo>
                  <a:cubicBezTo>
                    <a:pt x="157" y="147"/>
                    <a:pt x="156" y="143"/>
                    <a:pt x="156" y="135"/>
                  </a:cubicBezTo>
                  <a:cubicBezTo>
                    <a:pt x="156" y="127"/>
                    <a:pt x="157" y="123"/>
                    <a:pt x="164" y="107"/>
                  </a:cubicBezTo>
                  <a:cubicBezTo>
                    <a:pt x="168" y="96"/>
                    <a:pt x="182" y="59"/>
                    <a:pt x="182" y="40"/>
                  </a:cubicBezTo>
                  <a:cubicBezTo>
                    <a:pt x="182" y="6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2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7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2901949" y="2540000"/>
              <a:ext cx="61913" cy="30003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49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7 h 499"/>
                <a:gd name="T14" fmla="*/ 0 w 115"/>
                <a:gd name="T15" fmla="*/ 249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2"/>
                    <a:pt x="115" y="491"/>
                    <a:pt x="107" y="483"/>
                  </a:cubicBezTo>
                  <a:cubicBezTo>
                    <a:pt x="44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5" y="0"/>
                    <a:pt x="60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2" y="466"/>
                    <a:pt x="105" y="499"/>
                    <a:pt x="110" y="499"/>
                  </a:cubicBezTo>
                  <a:cubicBezTo>
                    <a:pt x="113" y="499"/>
                    <a:pt x="115" y="497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87674" y="2632075"/>
              <a:ext cx="131763" cy="13652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5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7 w 248"/>
                <a:gd name="T23" fmla="*/ 76 h 226"/>
                <a:gd name="T24" fmla="*/ 94 w 248"/>
                <a:gd name="T25" fmla="*/ 11 h 226"/>
                <a:gd name="T26" fmla="*/ 121 w 248"/>
                <a:gd name="T27" fmla="*/ 44 h 226"/>
                <a:gd name="T28" fmla="*/ 94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5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6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2 w 248"/>
                <a:gd name="T47" fmla="*/ 149 h 226"/>
                <a:gd name="T48" fmla="*/ 226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6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5" y="0"/>
                  </a:cubicBezTo>
                  <a:cubicBezTo>
                    <a:pt x="43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6" y="80"/>
                    <a:pt x="27" y="76"/>
                  </a:cubicBezTo>
                  <a:cubicBezTo>
                    <a:pt x="44" y="23"/>
                    <a:pt x="77" y="11"/>
                    <a:pt x="94" y="11"/>
                  </a:cubicBezTo>
                  <a:cubicBezTo>
                    <a:pt x="104" y="11"/>
                    <a:pt x="121" y="15"/>
                    <a:pt x="121" y="44"/>
                  </a:cubicBezTo>
                  <a:cubicBezTo>
                    <a:pt x="121" y="60"/>
                    <a:pt x="113" y="93"/>
                    <a:pt x="94" y="163"/>
                  </a:cubicBezTo>
                  <a:cubicBezTo>
                    <a:pt x="86" y="194"/>
                    <a:pt x="69" y="215"/>
                    <a:pt x="47" y="215"/>
                  </a:cubicBezTo>
                  <a:cubicBezTo>
                    <a:pt x="44" y="215"/>
                    <a:pt x="32" y="215"/>
                    <a:pt x="22" y="208"/>
                  </a:cubicBezTo>
                  <a:cubicBezTo>
                    <a:pt x="34" y="206"/>
                    <a:pt x="45" y="195"/>
                    <a:pt x="45" y="181"/>
                  </a:cubicBezTo>
                  <a:cubicBezTo>
                    <a:pt x="45" y="168"/>
                    <a:pt x="34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4" y="226"/>
                    <a:pt x="46" y="226"/>
                  </a:cubicBezTo>
                  <a:cubicBezTo>
                    <a:pt x="79" y="226"/>
                    <a:pt x="97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2" y="161"/>
                    <a:pt x="232" y="149"/>
                  </a:cubicBezTo>
                  <a:cubicBezTo>
                    <a:pt x="232" y="144"/>
                    <a:pt x="228" y="144"/>
                    <a:pt x="226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4" y="215"/>
                    <a:pt x="126" y="199"/>
                    <a:pt x="126" y="182"/>
                  </a:cubicBezTo>
                  <a:cubicBezTo>
                    <a:pt x="126" y="171"/>
                    <a:pt x="129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154361" y="2733675"/>
              <a:ext cx="30163" cy="889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2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255961" y="2632075"/>
              <a:ext cx="122238" cy="1936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40 w 230"/>
                <a:gd name="T37" fmla="*/ 166 h 322"/>
                <a:gd name="T38" fmla="*/ 100 w 230"/>
                <a:gd name="T39" fmla="*/ 226 h 322"/>
                <a:gd name="T40" fmla="*/ 151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3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403599" y="2540000"/>
              <a:ext cx="61913" cy="300038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0" name="グループ化 49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115616" y="4037929"/>
            <a:ext cx="1200150" cy="301625"/>
            <a:chOff x="2540000" y="2540000"/>
            <a:chExt cx="1200150" cy="301625"/>
          </a:xfrm>
        </p:grpSpPr>
        <p:sp>
          <p:nvSpPr>
            <p:cNvPr id="51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540000" y="2560638"/>
              <a:ext cx="158750" cy="204788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733675" y="2540000"/>
              <a:ext cx="61913" cy="301625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49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8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24163" y="2632075"/>
              <a:ext cx="95250" cy="136525"/>
            </a:xfrm>
            <a:custGeom>
              <a:avLst/>
              <a:gdLst>
                <a:gd name="T0" fmla="*/ 169 w 183"/>
                <a:gd name="T1" fmla="*/ 34 h 226"/>
                <a:gd name="T2" fmla="*/ 145 w 183"/>
                <a:gd name="T3" fmla="*/ 56 h 226"/>
                <a:gd name="T4" fmla="*/ 160 w 183"/>
                <a:gd name="T5" fmla="*/ 71 h 226"/>
                <a:gd name="T6" fmla="*/ 183 w 183"/>
                <a:gd name="T7" fmla="*/ 43 h 226"/>
                <a:gd name="T8" fmla="*/ 124 w 183"/>
                <a:gd name="T9" fmla="*/ 0 h 226"/>
                <a:gd name="T10" fmla="*/ 40 w 183"/>
                <a:gd name="T11" fmla="*/ 72 h 226"/>
                <a:gd name="T12" fmla="*/ 91 w 183"/>
                <a:gd name="T13" fmla="*/ 122 h 226"/>
                <a:gd name="T14" fmla="*/ 143 w 183"/>
                <a:gd name="T15" fmla="*/ 160 h 226"/>
                <a:gd name="T16" fmla="*/ 72 w 183"/>
                <a:gd name="T17" fmla="*/ 215 h 226"/>
                <a:gd name="T18" fmla="*/ 15 w 183"/>
                <a:gd name="T19" fmla="*/ 188 h 226"/>
                <a:gd name="T20" fmla="*/ 46 w 183"/>
                <a:gd name="T21" fmla="*/ 162 h 226"/>
                <a:gd name="T22" fmla="*/ 28 w 183"/>
                <a:gd name="T23" fmla="*/ 144 h 226"/>
                <a:gd name="T24" fmla="*/ 0 w 183"/>
                <a:gd name="T25" fmla="*/ 177 h 226"/>
                <a:gd name="T26" fmla="*/ 71 w 183"/>
                <a:gd name="T27" fmla="*/ 226 h 226"/>
                <a:gd name="T28" fmla="*/ 171 w 183"/>
                <a:gd name="T29" fmla="*/ 143 h 226"/>
                <a:gd name="T30" fmla="*/ 156 w 183"/>
                <a:gd name="T31" fmla="*/ 106 h 226"/>
                <a:gd name="T32" fmla="*/ 106 w 183"/>
                <a:gd name="T33" fmla="*/ 85 h 226"/>
                <a:gd name="T34" fmla="*/ 68 w 183"/>
                <a:gd name="T35" fmla="*/ 56 h 226"/>
                <a:gd name="T36" fmla="*/ 124 w 183"/>
                <a:gd name="T37" fmla="*/ 11 h 226"/>
                <a:gd name="T38" fmla="*/ 169 w 183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49" y="71"/>
                    <a:pt x="160" y="71"/>
                  </a:cubicBezTo>
                  <a:cubicBezTo>
                    <a:pt x="171" y="71"/>
                    <a:pt x="183" y="62"/>
                    <a:pt x="183" y="43"/>
                  </a:cubicBezTo>
                  <a:cubicBezTo>
                    <a:pt x="183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1" y="215"/>
                    <a:pt x="72" y="215"/>
                  </a:cubicBezTo>
                  <a:cubicBezTo>
                    <a:pt x="65" y="215"/>
                    <a:pt x="26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0"/>
                    <a:pt x="38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8" y="226"/>
                    <a:pt x="71" y="226"/>
                  </a:cubicBezTo>
                  <a:cubicBezTo>
                    <a:pt x="152" y="226"/>
                    <a:pt x="171" y="165"/>
                    <a:pt x="171" y="143"/>
                  </a:cubicBezTo>
                  <a:cubicBezTo>
                    <a:pt x="171" y="125"/>
                    <a:pt x="162" y="112"/>
                    <a:pt x="156" y="106"/>
                  </a:cubicBezTo>
                  <a:cubicBezTo>
                    <a:pt x="142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6" y="11"/>
                    <a:pt x="161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55925" y="2733675"/>
              <a:ext cx="30163" cy="904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55938" y="2576513"/>
              <a:ext cx="79375" cy="192088"/>
            </a:xfrm>
            <a:custGeom>
              <a:avLst/>
              <a:gdLst>
                <a:gd name="T0" fmla="*/ 92 w 153"/>
                <a:gd name="T1" fmla="*/ 113 h 318"/>
                <a:gd name="T2" fmla="*/ 139 w 153"/>
                <a:gd name="T3" fmla="*/ 113 h 318"/>
                <a:gd name="T4" fmla="*/ 153 w 153"/>
                <a:gd name="T5" fmla="*/ 103 h 318"/>
                <a:gd name="T6" fmla="*/ 140 w 153"/>
                <a:gd name="T7" fmla="*/ 97 h 318"/>
                <a:gd name="T8" fmla="*/ 96 w 153"/>
                <a:gd name="T9" fmla="*/ 97 h 318"/>
                <a:gd name="T10" fmla="*/ 116 w 153"/>
                <a:gd name="T11" fmla="*/ 13 h 318"/>
                <a:gd name="T12" fmla="*/ 102 w 153"/>
                <a:gd name="T13" fmla="*/ 0 h 318"/>
                <a:gd name="T14" fmla="*/ 82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6 w 153"/>
                <a:gd name="T31" fmla="*/ 241 h 318"/>
                <a:gd name="T32" fmla="*/ 140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2 w 153"/>
                <a:gd name="T39" fmla="*/ 284 h 318"/>
                <a:gd name="T40" fmla="*/ 55 w 153"/>
                <a:gd name="T41" fmla="*/ 260 h 318"/>
                <a:gd name="T42" fmla="*/ 92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2" y="113"/>
                  </a:moveTo>
                  <a:lnTo>
                    <a:pt x="139" y="113"/>
                  </a:lnTo>
                  <a:cubicBezTo>
                    <a:pt x="149" y="113"/>
                    <a:pt x="153" y="113"/>
                    <a:pt x="153" y="103"/>
                  </a:cubicBezTo>
                  <a:cubicBezTo>
                    <a:pt x="153" y="97"/>
                    <a:pt x="149" y="97"/>
                    <a:pt x="140" y="97"/>
                  </a:cubicBezTo>
                  <a:lnTo>
                    <a:pt x="96" y="97"/>
                  </a:lnTo>
                  <a:cubicBezTo>
                    <a:pt x="114" y="26"/>
                    <a:pt x="116" y="16"/>
                    <a:pt x="116" y="13"/>
                  </a:cubicBezTo>
                  <a:cubicBezTo>
                    <a:pt x="116" y="5"/>
                    <a:pt x="110" y="0"/>
                    <a:pt x="102" y="0"/>
                  </a:cubicBezTo>
                  <a:cubicBezTo>
                    <a:pt x="100" y="0"/>
                    <a:pt x="86" y="0"/>
                    <a:pt x="82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6" y="245"/>
                    <a:pt x="146" y="241"/>
                  </a:cubicBezTo>
                  <a:cubicBezTo>
                    <a:pt x="146" y="236"/>
                    <a:pt x="142" y="236"/>
                    <a:pt x="140" y="236"/>
                  </a:cubicBezTo>
                  <a:cubicBezTo>
                    <a:pt x="135" y="236"/>
                    <a:pt x="135" y="237"/>
                    <a:pt x="132" y="243"/>
                  </a:cubicBezTo>
                  <a:cubicBezTo>
                    <a:pt x="111" y="295"/>
                    <a:pt x="84" y="307"/>
                    <a:pt x="67" y="307"/>
                  </a:cubicBezTo>
                  <a:cubicBezTo>
                    <a:pt x="57" y="307"/>
                    <a:pt x="52" y="300"/>
                    <a:pt x="52" y="284"/>
                  </a:cubicBezTo>
                  <a:cubicBezTo>
                    <a:pt x="52" y="272"/>
                    <a:pt x="53" y="268"/>
                    <a:pt x="55" y="260"/>
                  </a:cubicBezTo>
                  <a:lnTo>
                    <a:pt x="92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167063" y="2733675"/>
              <a:ext cx="30163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267075" y="2632075"/>
              <a:ext cx="131763" cy="136525"/>
            </a:xfrm>
            <a:custGeom>
              <a:avLst/>
              <a:gdLst>
                <a:gd name="T0" fmla="*/ 152 w 249"/>
                <a:gd name="T1" fmla="*/ 70 h 226"/>
                <a:gd name="T2" fmla="*/ 202 w 249"/>
                <a:gd name="T3" fmla="*/ 11 h 226"/>
                <a:gd name="T4" fmla="*/ 227 w 249"/>
                <a:gd name="T5" fmla="*/ 17 h 226"/>
                <a:gd name="T6" fmla="*/ 203 w 249"/>
                <a:gd name="T7" fmla="*/ 44 h 226"/>
                <a:gd name="T8" fmla="*/ 222 w 249"/>
                <a:gd name="T9" fmla="*/ 62 h 226"/>
                <a:gd name="T10" fmla="*/ 249 w 249"/>
                <a:gd name="T11" fmla="*/ 33 h 226"/>
                <a:gd name="T12" fmla="*/ 202 w 249"/>
                <a:gd name="T13" fmla="*/ 0 h 226"/>
                <a:gd name="T14" fmla="*/ 150 w 249"/>
                <a:gd name="T15" fmla="*/ 38 h 226"/>
                <a:gd name="T16" fmla="*/ 96 w 249"/>
                <a:gd name="T17" fmla="*/ 0 h 226"/>
                <a:gd name="T18" fmla="*/ 16 w 249"/>
                <a:gd name="T19" fmla="*/ 76 h 226"/>
                <a:gd name="T20" fmla="*/ 22 w 249"/>
                <a:gd name="T21" fmla="*/ 81 h 226"/>
                <a:gd name="T22" fmla="*/ 28 w 249"/>
                <a:gd name="T23" fmla="*/ 76 h 226"/>
                <a:gd name="T24" fmla="*/ 95 w 249"/>
                <a:gd name="T25" fmla="*/ 11 h 226"/>
                <a:gd name="T26" fmla="*/ 122 w 249"/>
                <a:gd name="T27" fmla="*/ 44 h 226"/>
                <a:gd name="T28" fmla="*/ 95 w 249"/>
                <a:gd name="T29" fmla="*/ 163 h 226"/>
                <a:gd name="T30" fmla="*/ 48 w 249"/>
                <a:gd name="T31" fmla="*/ 215 h 226"/>
                <a:gd name="T32" fmla="*/ 23 w 249"/>
                <a:gd name="T33" fmla="*/ 208 h 226"/>
                <a:gd name="T34" fmla="*/ 46 w 249"/>
                <a:gd name="T35" fmla="*/ 181 h 226"/>
                <a:gd name="T36" fmla="*/ 28 w 249"/>
                <a:gd name="T37" fmla="*/ 164 h 226"/>
                <a:gd name="T38" fmla="*/ 0 w 249"/>
                <a:gd name="T39" fmla="*/ 193 h 226"/>
                <a:gd name="T40" fmla="*/ 47 w 249"/>
                <a:gd name="T41" fmla="*/ 226 h 226"/>
                <a:gd name="T42" fmla="*/ 100 w 249"/>
                <a:gd name="T43" fmla="*/ 188 h 226"/>
                <a:gd name="T44" fmla="*/ 153 w 249"/>
                <a:gd name="T45" fmla="*/ 226 h 226"/>
                <a:gd name="T46" fmla="*/ 233 w 249"/>
                <a:gd name="T47" fmla="*/ 149 h 226"/>
                <a:gd name="T48" fmla="*/ 227 w 249"/>
                <a:gd name="T49" fmla="*/ 144 h 226"/>
                <a:gd name="T50" fmla="*/ 221 w 249"/>
                <a:gd name="T51" fmla="*/ 149 h 226"/>
                <a:gd name="T52" fmla="*/ 154 w 249"/>
                <a:gd name="T53" fmla="*/ 215 h 226"/>
                <a:gd name="T54" fmla="*/ 127 w 249"/>
                <a:gd name="T55" fmla="*/ 182 h 226"/>
                <a:gd name="T56" fmla="*/ 136 w 249"/>
                <a:gd name="T57" fmla="*/ 138 h 226"/>
                <a:gd name="T58" fmla="*/ 152 w 249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9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9" y="53"/>
                    <a:pt x="249" y="33"/>
                  </a:cubicBezTo>
                  <a:cubicBezTo>
                    <a:pt x="249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8" y="5"/>
                    <a:pt x="111" y="0"/>
                    <a:pt x="96" y="0"/>
                  </a:cubicBezTo>
                  <a:cubicBezTo>
                    <a:pt x="44" y="0"/>
                    <a:pt x="16" y="64"/>
                    <a:pt x="16" y="76"/>
                  </a:cubicBezTo>
                  <a:cubicBezTo>
                    <a:pt x="16" y="81"/>
                    <a:pt x="21" y="81"/>
                    <a:pt x="22" y="81"/>
                  </a:cubicBezTo>
                  <a:cubicBezTo>
                    <a:pt x="26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5" y="11"/>
                    <a:pt x="122" y="15"/>
                    <a:pt x="122" y="44"/>
                  </a:cubicBezTo>
                  <a:cubicBezTo>
                    <a:pt x="122" y="60"/>
                    <a:pt x="114" y="93"/>
                    <a:pt x="95" y="163"/>
                  </a:cubicBezTo>
                  <a:cubicBezTo>
                    <a:pt x="87" y="194"/>
                    <a:pt x="70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100" y="188"/>
                  </a:cubicBezTo>
                  <a:cubicBezTo>
                    <a:pt x="106" y="206"/>
                    <a:pt x="124" y="226"/>
                    <a:pt x="153" y="226"/>
                  </a:cubicBezTo>
                  <a:cubicBezTo>
                    <a:pt x="205" y="226"/>
                    <a:pt x="233" y="161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6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432175" y="2733675"/>
              <a:ext cx="31750" cy="904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7"/>
                  </a:cubicBezTo>
                  <a:cubicBezTo>
                    <a:pt x="45" y="46"/>
                    <a:pt x="45" y="45"/>
                    <a:pt x="46" y="45"/>
                  </a:cubicBezTo>
                  <a:cubicBezTo>
                    <a:pt x="46" y="45"/>
                    <a:pt x="47" y="46"/>
                    <a:pt x="47" y="53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533775" y="2632075"/>
              <a:ext cx="122238" cy="195263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5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8 w 230"/>
                <a:gd name="T13" fmla="*/ 172 h 322"/>
                <a:gd name="T14" fmla="*/ 102 w 230"/>
                <a:gd name="T15" fmla="*/ 215 h 322"/>
                <a:gd name="T16" fmla="*/ 71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4 w 230"/>
                <a:gd name="T31" fmla="*/ 11 h 322"/>
                <a:gd name="T32" fmla="*/ 77 w 230"/>
                <a:gd name="T33" fmla="*/ 27 h 322"/>
                <a:gd name="T34" fmla="*/ 68 w 230"/>
                <a:gd name="T35" fmla="*/ 62 h 322"/>
                <a:gd name="T36" fmla="*/ 39 w 230"/>
                <a:gd name="T37" fmla="*/ 166 h 322"/>
                <a:gd name="T38" fmla="*/ 100 w 230"/>
                <a:gd name="T39" fmla="*/ 226 h 322"/>
                <a:gd name="T40" fmla="*/ 150 w 230"/>
                <a:gd name="T41" fmla="*/ 203 h 322"/>
                <a:gd name="T42" fmla="*/ 118 w 230"/>
                <a:gd name="T43" fmla="*/ 280 h 322"/>
                <a:gd name="T44" fmla="*/ 63 w 230"/>
                <a:gd name="T45" fmla="*/ 311 h 322"/>
                <a:gd name="T46" fmla="*/ 25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8 w 230"/>
                <a:gd name="T53" fmla="*/ 247 h 322"/>
                <a:gd name="T54" fmla="*/ 10 w 230"/>
                <a:gd name="T55" fmla="*/ 279 h 322"/>
                <a:gd name="T56" fmla="*/ 63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5" y="5"/>
                  </a:cubicBezTo>
                  <a:cubicBezTo>
                    <a:pt x="210" y="5"/>
                    <a:pt x="202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7" y="56"/>
                    <a:pt x="184" y="69"/>
                    <a:pt x="181" y="82"/>
                  </a:cubicBezTo>
                  <a:lnTo>
                    <a:pt x="158" y="172"/>
                  </a:lnTo>
                  <a:cubicBezTo>
                    <a:pt x="156" y="180"/>
                    <a:pt x="135" y="215"/>
                    <a:pt x="102" y="215"/>
                  </a:cubicBezTo>
                  <a:cubicBezTo>
                    <a:pt x="77" y="215"/>
                    <a:pt x="71" y="193"/>
                    <a:pt x="71" y="174"/>
                  </a:cubicBezTo>
                  <a:cubicBezTo>
                    <a:pt x="71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8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1" y="80"/>
                    <a:pt x="14" y="72"/>
                  </a:cubicBezTo>
                  <a:cubicBezTo>
                    <a:pt x="27" y="26"/>
                    <a:pt x="47" y="11"/>
                    <a:pt x="64" y="11"/>
                  </a:cubicBezTo>
                  <a:cubicBezTo>
                    <a:pt x="68" y="11"/>
                    <a:pt x="77" y="11"/>
                    <a:pt x="77" y="27"/>
                  </a:cubicBezTo>
                  <a:cubicBezTo>
                    <a:pt x="77" y="39"/>
                    <a:pt x="72" y="52"/>
                    <a:pt x="68" y="62"/>
                  </a:cubicBezTo>
                  <a:cubicBezTo>
                    <a:pt x="48" y="114"/>
                    <a:pt x="39" y="143"/>
                    <a:pt x="39" y="166"/>
                  </a:cubicBezTo>
                  <a:cubicBezTo>
                    <a:pt x="39" y="211"/>
                    <a:pt x="71" y="226"/>
                    <a:pt x="100" y="226"/>
                  </a:cubicBezTo>
                  <a:cubicBezTo>
                    <a:pt x="119" y="226"/>
                    <a:pt x="136" y="217"/>
                    <a:pt x="150" y="203"/>
                  </a:cubicBezTo>
                  <a:cubicBezTo>
                    <a:pt x="144" y="229"/>
                    <a:pt x="138" y="253"/>
                    <a:pt x="118" y="280"/>
                  </a:cubicBezTo>
                  <a:cubicBezTo>
                    <a:pt x="105" y="297"/>
                    <a:pt x="86" y="311"/>
                    <a:pt x="63" y="311"/>
                  </a:cubicBezTo>
                  <a:cubicBezTo>
                    <a:pt x="56" y="311"/>
                    <a:pt x="34" y="310"/>
                    <a:pt x="25" y="290"/>
                  </a:cubicBezTo>
                  <a:cubicBezTo>
                    <a:pt x="33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3" y="247"/>
                    <a:pt x="38" y="247"/>
                  </a:cubicBezTo>
                  <a:cubicBezTo>
                    <a:pt x="27" y="247"/>
                    <a:pt x="10" y="254"/>
                    <a:pt x="10" y="279"/>
                  </a:cubicBezTo>
                  <a:cubicBezTo>
                    <a:pt x="10" y="304"/>
                    <a:pt x="32" y="322"/>
                    <a:pt x="63" y="322"/>
                  </a:cubicBezTo>
                  <a:cubicBezTo>
                    <a:pt x="114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679825" y="2540000"/>
              <a:ext cx="60325" cy="301625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9 w 116"/>
                <a:gd name="T9" fmla="*/ 17 h 499"/>
                <a:gd name="T10" fmla="*/ 87 w 116"/>
                <a:gd name="T11" fmla="*/ 249 h 499"/>
                <a:gd name="T12" fmla="*/ 6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9" y="17"/>
                  </a:cubicBezTo>
                  <a:cubicBezTo>
                    <a:pt x="58" y="66"/>
                    <a:pt x="87" y="145"/>
                    <a:pt x="87" y="249"/>
                  </a:cubicBezTo>
                  <a:cubicBezTo>
                    <a:pt x="87" y="335"/>
                    <a:pt x="68" y="422"/>
                    <a:pt x="6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302" y="3957908"/>
                <a:ext cx="1081463" cy="461665"/>
              </a:xfrm>
              <a:prstGeom prst="rect">
                <a:avLst/>
              </a:prstGeom>
              <a:blipFill rotWithShape="1">
                <a:blip r:embed="rId34"/>
                <a:stretch>
                  <a:fillRect r="-44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角丸四角形 61"/>
          <p:cNvSpPr/>
          <p:nvPr/>
        </p:nvSpPr>
        <p:spPr>
          <a:xfrm>
            <a:off x="683568" y="5148809"/>
            <a:ext cx="7736691" cy="13939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As the number of binary images (N) increases, computational </a:t>
            </a:r>
            <a:r>
              <a:rPr lang="en-US" altLang="ja-JP" sz="2400" dirty="0">
                <a:solidFill>
                  <a:srgbClr val="FF0000"/>
                </a:solidFill>
              </a:rPr>
              <a:t>cost explosively increases.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u="sng" dirty="0" smtClean="0">
                <a:solidFill>
                  <a:srgbClr val="FF0000"/>
                </a:solidFill>
              </a:rPr>
              <a:t>Implement scalable coding</a:t>
            </a:r>
            <a:endParaRPr lang="ja-JP" altLang="en-US" sz="2400" u="sng" dirty="0">
              <a:solidFill>
                <a:srgbClr val="FF0000"/>
              </a:solidFill>
            </a:endParaRPr>
          </a:p>
        </p:txBody>
      </p:sp>
      <p:sp>
        <p:nvSpPr>
          <p:cNvPr id="128" name="右矢印 127"/>
          <p:cNvSpPr/>
          <p:nvPr/>
        </p:nvSpPr>
        <p:spPr>
          <a:xfrm>
            <a:off x="2246806" y="6097849"/>
            <a:ext cx="329909" cy="2834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線矢印コネクタ 33"/>
          <p:cNvCxnSpPr/>
          <p:nvPr/>
        </p:nvCxnSpPr>
        <p:spPr>
          <a:xfrm flipH="1" flipV="1">
            <a:off x="6372200" y="1240318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Scalable coding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22" name="Picture 26 1" descr="C:\Users\komatsu koji\Desktop\学会\17_11_PCSJ_IMPS\実験データ\image\スライド6.PNG"/>
          <p:cNvPicPr>
            <a:picLocks noChangeAspect="1" noChangeArrowheads="1"/>
          </p:cNvPicPr>
          <p:nvPr/>
        </p:nvPicPr>
        <p:blipFill rotWithShape="1"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53" b="28733"/>
          <a:stretch/>
        </p:blipFill>
        <p:spPr bwMode="auto">
          <a:xfrm>
            <a:off x="3338590" y="782355"/>
            <a:ext cx="3177626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グループ化 2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1419" y="1730077"/>
            <a:ext cx="1130301" cy="258763"/>
            <a:chOff x="1541463" y="1687513"/>
            <a:chExt cx="1130301" cy="258763"/>
          </a:xfrm>
        </p:grpSpPr>
        <p:sp>
          <p:nvSpPr>
            <p:cNvPr id="15" name="Freeform 7 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1541463" y="1704976"/>
              <a:ext cx="136525" cy="176213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8 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1703388" y="1800226"/>
              <a:ext cx="57150" cy="119063"/>
            </a:xfrm>
            <a:custGeom>
              <a:avLst/>
              <a:gdLst>
                <a:gd name="T0" fmla="*/ 79 w 127"/>
                <a:gd name="T1" fmla="*/ 10 h 232"/>
                <a:gd name="T2" fmla="*/ 68 w 127"/>
                <a:gd name="T3" fmla="*/ 0 h 232"/>
                <a:gd name="T4" fmla="*/ 0 w 127"/>
                <a:gd name="T5" fmla="*/ 23 h 232"/>
                <a:gd name="T6" fmla="*/ 0 w 127"/>
                <a:gd name="T7" fmla="*/ 35 h 232"/>
                <a:gd name="T8" fmla="*/ 51 w 127"/>
                <a:gd name="T9" fmla="*/ 25 h 232"/>
                <a:gd name="T10" fmla="*/ 51 w 127"/>
                <a:gd name="T11" fmla="*/ 203 h 232"/>
                <a:gd name="T12" fmla="*/ 16 w 127"/>
                <a:gd name="T13" fmla="*/ 219 h 232"/>
                <a:gd name="T14" fmla="*/ 2 w 127"/>
                <a:gd name="T15" fmla="*/ 219 h 232"/>
                <a:gd name="T16" fmla="*/ 2 w 127"/>
                <a:gd name="T17" fmla="*/ 232 h 232"/>
                <a:gd name="T18" fmla="*/ 65 w 127"/>
                <a:gd name="T19" fmla="*/ 230 h 232"/>
                <a:gd name="T20" fmla="*/ 127 w 127"/>
                <a:gd name="T21" fmla="*/ 232 h 232"/>
                <a:gd name="T22" fmla="*/ 127 w 127"/>
                <a:gd name="T23" fmla="*/ 219 h 232"/>
                <a:gd name="T24" fmla="*/ 114 w 127"/>
                <a:gd name="T25" fmla="*/ 219 h 232"/>
                <a:gd name="T26" fmla="*/ 79 w 127"/>
                <a:gd name="T27" fmla="*/ 203 h 232"/>
                <a:gd name="T28" fmla="*/ 79 w 127"/>
                <a:gd name="T29" fmla="*/ 1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232">
                  <a:moveTo>
                    <a:pt x="79" y="10"/>
                  </a:moveTo>
                  <a:cubicBezTo>
                    <a:pt x="79" y="1"/>
                    <a:pt x="78" y="0"/>
                    <a:pt x="68" y="0"/>
                  </a:cubicBezTo>
                  <a:cubicBezTo>
                    <a:pt x="46" y="22"/>
                    <a:pt x="14" y="23"/>
                    <a:pt x="0" y="23"/>
                  </a:cubicBezTo>
                  <a:lnTo>
                    <a:pt x="0" y="35"/>
                  </a:lnTo>
                  <a:cubicBezTo>
                    <a:pt x="8" y="35"/>
                    <a:pt x="31" y="35"/>
                    <a:pt x="51" y="25"/>
                  </a:cubicBezTo>
                  <a:lnTo>
                    <a:pt x="51" y="203"/>
                  </a:lnTo>
                  <a:cubicBezTo>
                    <a:pt x="51" y="215"/>
                    <a:pt x="51" y="219"/>
                    <a:pt x="16" y="219"/>
                  </a:cubicBezTo>
                  <a:lnTo>
                    <a:pt x="2" y="219"/>
                  </a:lnTo>
                  <a:lnTo>
                    <a:pt x="2" y="232"/>
                  </a:lnTo>
                  <a:cubicBezTo>
                    <a:pt x="9" y="231"/>
                    <a:pt x="52" y="230"/>
                    <a:pt x="65" y="230"/>
                  </a:cubicBezTo>
                  <a:cubicBezTo>
                    <a:pt x="75" y="230"/>
                    <a:pt x="119" y="231"/>
                    <a:pt x="127" y="232"/>
                  </a:cubicBezTo>
                  <a:lnTo>
                    <a:pt x="127" y="219"/>
                  </a:lnTo>
                  <a:lnTo>
                    <a:pt x="114" y="219"/>
                  </a:lnTo>
                  <a:cubicBezTo>
                    <a:pt x="79" y="219"/>
                    <a:pt x="79" y="215"/>
                    <a:pt x="79" y="203"/>
                  </a:cubicBezTo>
                  <a:lnTo>
                    <a:pt x="79" y="1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9 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808163" y="1687513"/>
              <a:ext cx="52388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10 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1885951" y="1766888"/>
              <a:ext cx="82550" cy="117475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2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4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6 h 226"/>
                <a:gd name="T32" fmla="*/ 106 w 184"/>
                <a:gd name="T33" fmla="*/ 85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0"/>
                    <a:pt x="39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11 1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1998663" y="1854201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12 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084388" y="1719263"/>
              <a:ext cx="68263" cy="165100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3 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2179638" y="1854201"/>
              <a:ext cx="26988" cy="76200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4 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2266951" y="1766888"/>
              <a:ext cx="111125" cy="1174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5 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08238" y="1854201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7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6 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93963" y="1766888"/>
              <a:ext cx="104775" cy="1666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3 w 230"/>
                <a:gd name="T15" fmla="*/ 215 h 322"/>
                <a:gd name="T16" fmla="*/ 72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5 w 230"/>
                <a:gd name="T31" fmla="*/ 11 h 322"/>
                <a:gd name="T32" fmla="*/ 77 w 230"/>
                <a:gd name="T33" fmla="*/ 27 h 322"/>
                <a:gd name="T34" fmla="*/ 69 w 230"/>
                <a:gd name="T35" fmla="*/ 62 h 322"/>
                <a:gd name="T36" fmla="*/ 40 w 230"/>
                <a:gd name="T37" fmla="*/ 166 h 322"/>
                <a:gd name="T38" fmla="*/ 101 w 230"/>
                <a:gd name="T39" fmla="*/ 226 h 322"/>
                <a:gd name="T40" fmla="*/ 151 w 230"/>
                <a:gd name="T41" fmla="*/ 203 h 322"/>
                <a:gd name="T42" fmla="*/ 119 w 230"/>
                <a:gd name="T43" fmla="*/ 280 h 322"/>
                <a:gd name="T44" fmla="*/ 64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4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4"/>
                  </a:cubicBezTo>
                  <a:cubicBezTo>
                    <a:pt x="72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9" y="280"/>
                  </a:cubicBezTo>
                  <a:cubicBezTo>
                    <a:pt x="106" y="297"/>
                    <a:pt x="87" y="311"/>
                    <a:pt x="64" y="311"/>
                  </a:cubicBezTo>
                  <a:cubicBezTo>
                    <a:pt x="57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4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4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7 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619376" y="1687513"/>
              <a:ext cx="52388" cy="2587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08" name="Picture 26 2" descr="C:\Users\komatsu koji\Desktop\学会\17_11_PCSJ_IMPS\実験データ\image\スライド6.PNG"/>
          <p:cNvPicPr>
            <a:picLocks noChangeAspect="1" noChangeArrowheads="1"/>
          </p:cNvPicPr>
          <p:nvPr/>
        </p:nvPicPr>
        <p:blipFill rotWithShape="1"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53" b="28733"/>
          <a:stretch/>
        </p:blipFill>
        <p:spPr bwMode="auto">
          <a:xfrm>
            <a:off x="-36512" y="810501"/>
            <a:ext cx="3177626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051720" y="15991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input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59832" y="1124744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—</a:t>
            </a:r>
            <a:endParaRPr kumimoji="1" lang="ja-JP" altLang="en-US" dirty="0"/>
          </a:p>
        </p:txBody>
      </p:sp>
      <p:sp>
        <p:nvSpPr>
          <p:cNvPr id="176" name="右矢印 175"/>
          <p:cNvSpPr/>
          <p:nvPr/>
        </p:nvSpPr>
        <p:spPr>
          <a:xfrm rot="18900000" flipH="1">
            <a:off x="2992676" y="2376503"/>
            <a:ext cx="422343" cy="423318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3491880" y="2535287"/>
            <a:ext cx="160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difference</a:t>
            </a:r>
            <a:endParaRPr kumimoji="1" lang="ja-JP" altLang="en-US" sz="2400" dirty="0"/>
          </a:p>
        </p:txBody>
      </p:sp>
      <p:pic>
        <p:nvPicPr>
          <p:cNvPr id="178" name="Picture 29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35496" y="2681587"/>
            <a:ext cx="3177626" cy="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グループ化 155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895576" y="1773238"/>
            <a:ext cx="2260600" cy="630238"/>
            <a:chOff x="4344987" y="1773238"/>
            <a:chExt cx="2260600" cy="630238"/>
          </a:xfrm>
        </p:grpSpPr>
        <p:sp>
          <p:nvSpPr>
            <p:cNvPr id="117" name="Freeform 7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432300" y="1773238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7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344987" y="2289176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74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483100" y="2262188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75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600575" y="2222501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7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789487" y="2309813"/>
              <a:ext cx="52388" cy="93663"/>
            </a:xfrm>
            <a:custGeom>
              <a:avLst/>
              <a:gdLst>
                <a:gd name="T0" fmla="*/ 63 w 102"/>
                <a:gd name="T1" fmla="*/ 8 h 166"/>
                <a:gd name="T2" fmla="*/ 54 w 102"/>
                <a:gd name="T3" fmla="*/ 0 h 166"/>
                <a:gd name="T4" fmla="*/ 4 w 102"/>
                <a:gd name="T5" fmla="*/ 16 h 166"/>
                <a:gd name="T6" fmla="*/ 0 w 102"/>
                <a:gd name="T7" fmla="*/ 16 h 166"/>
                <a:gd name="T8" fmla="*/ 0 w 102"/>
                <a:gd name="T9" fmla="*/ 27 h 166"/>
                <a:gd name="T10" fmla="*/ 4 w 102"/>
                <a:gd name="T11" fmla="*/ 27 h 166"/>
                <a:gd name="T12" fmla="*/ 40 w 102"/>
                <a:gd name="T13" fmla="*/ 20 h 166"/>
                <a:gd name="T14" fmla="*/ 40 w 102"/>
                <a:gd name="T15" fmla="*/ 144 h 166"/>
                <a:gd name="T16" fmla="*/ 14 w 102"/>
                <a:gd name="T17" fmla="*/ 155 h 166"/>
                <a:gd name="T18" fmla="*/ 1 w 102"/>
                <a:gd name="T19" fmla="*/ 155 h 166"/>
                <a:gd name="T20" fmla="*/ 1 w 102"/>
                <a:gd name="T21" fmla="*/ 166 h 166"/>
                <a:gd name="T22" fmla="*/ 52 w 102"/>
                <a:gd name="T23" fmla="*/ 165 h 166"/>
                <a:gd name="T24" fmla="*/ 102 w 102"/>
                <a:gd name="T25" fmla="*/ 166 h 166"/>
                <a:gd name="T26" fmla="*/ 102 w 102"/>
                <a:gd name="T27" fmla="*/ 155 h 166"/>
                <a:gd name="T28" fmla="*/ 89 w 102"/>
                <a:gd name="T29" fmla="*/ 155 h 166"/>
                <a:gd name="T30" fmla="*/ 63 w 102"/>
                <a:gd name="T31" fmla="*/ 144 h 166"/>
                <a:gd name="T32" fmla="*/ 63 w 102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66">
                  <a:moveTo>
                    <a:pt x="63" y="8"/>
                  </a:moveTo>
                  <a:cubicBezTo>
                    <a:pt x="63" y="0"/>
                    <a:pt x="62" y="0"/>
                    <a:pt x="54" y="0"/>
                  </a:cubicBezTo>
                  <a:cubicBezTo>
                    <a:pt x="36" y="16"/>
                    <a:pt x="9" y="16"/>
                    <a:pt x="4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4" y="27"/>
                  </a:lnTo>
                  <a:cubicBezTo>
                    <a:pt x="10" y="27"/>
                    <a:pt x="26" y="26"/>
                    <a:pt x="40" y="20"/>
                  </a:cubicBezTo>
                  <a:lnTo>
                    <a:pt x="40" y="144"/>
                  </a:lnTo>
                  <a:cubicBezTo>
                    <a:pt x="40" y="152"/>
                    <a:pt x="40" y="155"/>
                    <a:pt x="14" y="155"/>
                  </a:cubicBezTo>
                  <a:lnTo>
                    <a:pt x="1" y="155"/>
                  </a:lnTo>
                  <a:lnTo>
                    <a:pt x="1" y="166"/>
                  </a:lnTo>
                  <a:cubicBezTo>
                    <a:pt x="15" y="165"/>
                    <a:pt x="37" y="165"/>
                    <a:pt x="52" y="165"/>
                  </a:cubicBezTo>
                  <a:cubicBezTo>
                    <a:pt x="66" y="165"/>
                    <a:pt x="88" y="165"/>
                    <a:pt x="102" y="166"/>
                  </a:cubicBezTo>
                  <a:lnTo>
                    <a:pt x="102" y="155"/>
                  </a:lnTo>
                  <a:lnTo>
                    <a:pt x="89" y="155"/>
                  </a:lnTo>
                  <a:cubicBezTo>
                    <a:pt x="63" y="155"/>
                    <a:pt x="63" y="152"/>
                    <a:pt x="63" y="144"/>
                  </a:cubicBezTo>
                  <a:lnTo>
                    <a:pt x="63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77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4926012" y="1847851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7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5118100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7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275262" y="1828801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8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357812" y="1916113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8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519737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8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618162" y="1916113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8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761037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8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854700" y="1916113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8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972175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86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6129337" y="1828801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87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216650" y="1916113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8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346825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89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443662" y="1863726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90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545262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43" name="グループ化 24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00113" y="3717032"/>
            <a:ext cx="1128712" cy="258763"/>
            <a:chOff x="900113" y="3746500"/>
            <a:chExt cx="1128712" cy="258763"/>
          </a:xfrm>
        </p:grpSpPr>
        <p:sp>
          <p:nvSpPr>
            <p:cNvPr id="231" name="Freeform 1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900113" y="3763963"/>
              <a:ext cx="136525" cy="176213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1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054100" y="3859213"/>
              <a:ext cx="69850" cy="11906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1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166813" y="3746500"/>
              <a:ext cx="5238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1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243013" y="3825875"/>
              <a:ext cx="84137" cy="117475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2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4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6 h 226"/>
                <a:gd name="T32" fmla="*/ 106 w 184"/>
                <a:gd name="T33" fmla="*/ 85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0"/>
                    <a:pt x="39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357313" y="3913188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443038" y="3778250"/>
              <a:ext cx="68262" cy="165100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536700" y="3913188"/>
              <a:ext cx="26987" cy="76200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624013" y="3825875"/>
              <a:ext cx="111125" cy="1174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65300" y="3913188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7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852613" y="3825875"/>
              <a:ext cx="103187" cy="1666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3 w 230"/>
                <a:gd name="T15" fmla="*/ 215 h 322"/>
                <a:gd name="T16" fmla="*/ 72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5 w 230"/>
                <a:gd name="T31" fmla="*/ 11 h 322"/>
                <a:gd name="T32" fmla="*/ 77 w 230"/>
                <a:gd name="T33" fmla="*/ 27 h 322"/>
                <a:gd name="T34" fmla="*/ 69 w 230"/>
                <a:gd name="T35" fmla="*/ 62 h 322"/>
                <a:gd name="T36" fmla="*/ 40 w 230"/>
                <a:gd name="T37" fmla="*/ 166 h 322"/>
                <a:gd name="T38" fmla="*/ 101 w 230"/>
                <a:gd name="T39" fmla="*/ 226 h 322"/>
                <a:gd name="T40" fmla="*/ 151 w 230"/>
                <a:gd name="T41" fmla="*/ 203 h 322"/>
                <a:gd name="T42" fmla="*/ 119 w 230"/>
                <a:gd name="T43" fmla="*/ 280 h 322"/>
                <a:gd name="T44" fmla="*/ 64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4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4"/>
                  </a:cubicBezTo>
                  <a:cubicBezTo>
                    <a:pt x="72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9" y="280"/>
                  </a:cubicBezTo>
                  <a:cubicBezTo>
                    <a:pt x="106" y="297"/>
                    <a:pt x="87" y="311"/>
                    <a:pt x="64" y="311"/>
                  </a:cubicBezTo>
                  <a:cubicBezTo>
                    <a:pt x="57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4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4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1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76438" y="3746500"/>
              <a:ext cx="52387" cy="2587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吹き出し 7"/>
              <p:cNvSpPr/>
              <p:nvPr/>
            </p:nvSpPr>
            <p:spPr>
              <a:xfrm>
                <a:off x="4428953" y="3054172"/>
                <a:ext cx="4652706" cy="838822"/>
              </a:xfrm>
              <a:prstGeom prst="wedgeRectCallout">
                <a:avLst>
                  <a:gd name="adj1" fmla="val -39030"/>
                  <a:gd name="adj2" fmla="val -13656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chemeClr val="tx1"/>
                    </a:solidFill>
                  </a:rPr>
                  <a:t>Reconstruct multi-view images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(1~3)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binary images.</a:t>
                </a:r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四角形吹き出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953" y="3054172"/>
                <a:ext cx="4652706" cy="838822"/>
              </a:xfrm>
              <a:prstGeom prst="wedgeRectCallout">
                <a:avLst>
                  <a:gd name="adj1" fmla="val -39030"/>
                  <a:gd name="adj2" fmla="val -136562"/>
                </a:avLst>
              </a:prstGeom>
              <a:blipFill rotWithShape="1">
                <a:blip r:embed="rId50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グループ化 76"/>
          <p:cNvGrpSpPr/>
          <p:nvPr/>
        </p:nvGrpSpPr>
        <p:grpSpPr>
          <a:xfrm>
            <a:off x="6660232" y="879598"/>
            <a:ext cx="1195240" cy="677194"/>
            <a:chOff x="2008367" y="1177698"/>
            <a:chExt cx="1924945" cy="1090626"/>
          </a:xfrm>
        </p:grpSpPr>
        <p:pic>
          <p:nvPicPr>
            <p:cNvPr id="78" name="Picture 82" descr="C:\Users\komatsu koji\Desktop\研究　実験結果\Truck\17×17\グレー\グレー289, 10\B03fig.png"/>
            <p:cNvPicPr>
              <a:picLocks noChangeAspect="1" noChangeArrowheads="1"/>
            </p:cNvPicPr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1" descr="C:\Users\komatsu koji\Desktop\研究　実験結果\Truck\17×17\グレー\グレー289, 10\B02fig.png"/>
            <p:cNvPicPr>
              <a:picLocks noChangeAspect="1" noChangeArrowheads="1"/>
            </p:cNvPicPr>
            <p:nvPr/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0" descr="C:\Users\komatsu koji\Desktop\研究　実験結果\Truck\17×17\グレー\グレー289, 10\B01fig.png"/>
            <p:cNvPicPr>
              <a:picLocks noChangeAspect="1" noChangeArrowheads="1"/>
            </p:cNvPicPr>
            <p:nvPr/>
          </p:nvPicPr>
          <p:blipFill rotWithShape="1"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グループ化 92"/>
          <p:cNvGrpSpPr/>
          <p:nvPr/>
        </p:nvGrpSpPr>
        <p:grpSpPr>
          <a:xfrm>
            <a:off x="7964175" y="897865"/>
            <a:ext cx="1172426" cy="645524"/>
            <a:chOff x="0" y="690556"/>
            <a:chExt cx="1716550" cy="945114"/>
          </a:xfrm>
        </p:grpSpPr>
        <p:pic>
          <p:nvPicPr>
            <p:cNvPr id="94" name="Picture 92" descr="C:\Users\komatsu koji\Desktop\研究　実験結果\Truck\17×17\グレー\グレー289, 10\binary (3).png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4" y="690558"/>
              <a:ext cx="1259506" cy="944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1" descr="C:\Users\komatsu koji\Desktop\研究　実験結果\Truck\17×17\グレー\グレー289, 10\binary (2).png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0" y="69055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0" descr="C:\Users\komatsu koji\Desktop\研究　実験結果\Truck\17×17\グレー\グレー289, 10\binary (1).png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1038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 rot="2700000">
            <a:off x="7847081" y="1159818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0" name="円/楕円 9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>
              <a:stCxn id="10" idx="2"/>
              <a:endCxn id="10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>
              <a:stCxn id="10" idx="0"/>
              <a:endCxn id="10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8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6" grpId="0" animBg="1"/>
      <p:bldP spid="17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直線矢印コネクタ 158"/>
          <p:cNvCxnSpPr/>
          <p:nvPr/>
        </p:nvCxnSpPr>
        <p:spPr>
          <a:xfrm flipH="1" flipV="1">
            <a:off x="6372200" y="2968510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6372200" y="1240318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Scalable coding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22" name="Picture 26 1" descr="C:\Users\komatsu koji\Desktop\学会\17_11_PCSJ_IMPS\実験データ\image\スライド6.PNG"/>
          <p:cNvPicPr>
            <a:picLocks noChangeAspect="1" noChangeArrowheads="1"/>
          </p:cNvPicPr>
          <p:nvPr/>
        </p:nvPicPr>
        <p:blipFill rotWithShape="1">
          <a:blip r:embed="rId6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53" b="28733"/>
          <a:stretch/>
        </p:blipFill>
        <p:spPr bwMode="auto">
          <a:xfrm>
            <a:off x="3338590" y="782355"/>
            <a:ext cx="3177626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" name="テキスト ボックス 176"/>
          <p:cNvSpPr txBox="1"/>
          <p:nvPr/>
        </p:nvSpPr>
        <p:spPr>
          <a:xfrm>
            <a:off x="3491880" y="4335487"/>
            <a:ext cx="160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difference</a:t>
            </a:r>
            <a:endParaRPr kumimoji="1" lang="ja-JP" altLang="en-US" sz="2400" dirty="0"/>
          </a:p>
        </p:txBody>
      </p:sp>
      <p:pic>
        <p:nvPicPr>
          <p:cNvPr id="178" name="Picture 29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35496" y="2681587"/>
            <a:ext cx="3177626" cy="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グループ化 15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95576" y="1773238"/>
            <a:ext cx="2260600" cy="630238"/>
            <a:chOff x="4344987" y="1773238"/>
            <a:chExt cx="2260600" cy="630238"/>
          </a:xfrm>
        </p:grpSpPr>
        <p:sp>
          <p:nvSpPr>
            <p:cNvPr id="117" name="Freeform 72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432300" y="1773238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73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344987" y="2289176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74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83100" y="2262188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75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600575" y="2222501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76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789487" y="2309813"/>
              <a:ext cx="52388" cy="93663"/>
            </a:xfrm>
            <a:custGeom>
              <a:avLst/>
              <a:gdLst>
                <a:gd name="T0" fmla="*/ 63 w 102"/>
                <a:gd name="T1" fmla="*/ 8 h 166"/>
                <a:gd name="T2" fmla="*/ 54 w 102"/>
                <a:gd name="T3" fmla="*/ 0 h 166"/>
                <a:gd name="T4" fmla="*/ 4 w 102"/>
                <a:gd name="T5" fmla="*/ 16 h 166"/>
                <a:gd name="T6" fmla="*/ 0 w 102"/>
                <a:gd name="T7" fmla="*/ 16 h 166"/>
                <a:gd name="T8" fmla="*/ 0 w 102"/>
                <a:gd name="T9" fmla="*/ 27 h 166"/>
                <a:gd name="T10" fmla="*/ 4 w 102"/>
                <a:gd name="T11" fmla="*/ 27 h 166"/>
                <a:gd name="T12" fmla="*/ 40 w 102"/>
                <a:gd name="T13" fmla="*/ 20 h 166"/>
                <a:gd name="T14" fmla="*/ 40 w 102"/>
                <a:gd name="T15" fmla="*/ 144 h 166"/>
                <a:gd name="T16" fmla="*/ 14 w 102"/>
                <a:gd name="T17" fmla="*/ 155 h 166"/>
                <a:gd name="T18" fmla="*/ 1 w 102"/>
                <a:gd name="T19" fmla="*/ 155 h 166"/>
                <a:gd name="T20" fmla="*/ 1 w 102"/>
                <a:gd name="T21" fmla="*/ 166 h 166"/>
                <a:gd name="T22" fmla="*/ 52 w 102"/>
                <a:gd name="T23" fmla="*/ 165 h 166"/>
                <a:gd name="T24" fmla="*/ 102 w 102"/>
                <a:gd name="T25" fmla="*/ 166 h 166"/>
                <a:gd name="T26" fmla="*/ 102 w 102"/>
                <a:gd name="T27" fmla="*/ 155 h 166"/>
                <a:gd name="T28" fmla="*/ 89 w 102"/>
                <a:gd name="T29" fmla="*/ 155 h 166"/>
                <a:gd name="T30" fmla="*/ 63 w 102"/>
                <a:gd name="T31" fmla="*/ 144 h 166"/>
                <a:gd name="T32" fmla="*/ 63 w 102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66">
                  <a:moveTo>
                    <a:pt x="63" y="8"/>
                  </a:moveTo>
                  <a:cubicBezTo>
                    <a:pt x="63" y="0"/>
                    <a:pt x="62" y="0"/>
                    <a:pt x="54" y="0"/>
                  </a:cubicBezTo>
                  <a:cubicBezTo>
                    <a:pt x="36" y="16"/>
                    <a:pt x="9" y="16"/>
                    <a:pt x="4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4" y="27"/>
                  </a:lnTo>
                  <a:cubicBezTo>
                    <a:pt x="10" y="27"/>
                    <a:pt x="26" y="26"/>
                    <a:pt x="40" y="20"/>
                  </a:cubicBezTo>
                  <a:lnTo>
                    <a:pt x="40" y="144"/>
                  </a:lnTo>
                  <a:cubicBezTo>
                    <a:pt x="40" y="152"/>
                    <a:pt x="40" y="155"/>
                    <a:pt x="14" y="155"/>
                  </a:cubicBezTo>
                  <a:lnTo>
                    <a:pt x="1" y="155"/>
                  </a:lnTo>
                  <a:lnTo>
                    <a:pt x="1" y="166"/>
                  </a:lnTo>
                  <a:cubicBezTo>
                    <a:pt x="15" y="165"/>
                    <a:pt x="37" y="165"/>
                    <a:pt x="52" y="165"/>
                  </a:cubicBezTo>
                  <a:cubicBezTo>
                    <a:pt x="66" y="165"/>
                    <a:pt x="88" y="165"/>
                    <a:pt x="102" y="166"/>
                  </a:cubicBezTo>
                  <a:lnTo>
                    <a:pt x="102" y="155"/>
                  </a:lnTo>
                  <a:lnTo>
                    <a:pt x="89" y="155"/>
                  </a:lnTo>
                  <a:cubicBezTo>
                    <a:pt x="63" y="155"/>
                    <a:pt x="63" y="152"/>
                    <a:pt x="63" y="144"/>
                  </a:cubicBezTo>
                  <a:lnTo>
                    <a:pt x="63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77"/>
            <p:cNvSpPr>
              <a:spLocks noEditPoints="1"/>
            </p:cNvSpPr>
            <p:nvPr>
              <p:custDataLst>
                <p:tags r:id="rId51"/>
              </p:custDataLst>
            </p:nvPr>
          </p:nvSpPr>
          <p:spPr bwMode="auto">
            <a:xfrm>
              <a:off x="4926012" y="1847851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78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118100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79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275262" y="1828801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80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357812" y="1916113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81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519737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82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618162" y="1916113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83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761037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84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854700" y="1916113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85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5972175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86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129337" y="1828801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87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6216650" y="1916113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88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6346825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89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6443662" y="1863726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90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6545262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43" name="グループ化 242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00113" y="3717032"/>
            <a:ext cx="1128712" cy="258763"/>
            <a:chOff x="900113" y="3746500"/>
            <a:chExt cx="1128712" cy="258763"/>
          </a:xfrm>
        </p:grpSpPr>
        <p:sp>
          <p:nvSpPr>
            <p:cNvPr id="231" name="Freeform 11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900113" y="3763963"/>
              <a:ext cx="136525" cy="176213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1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054100" y="3859213"/>
              <a:ext cx="69850" cy="119063"/>
            </a:xfrm>
            <a:custGeom>
              <a:avLst/>
              <a:gdLst>
                <a:gd name="T0" fmla="*/ 154 w 154"/>
                <a:gd name="T1" fmla="*/ 168 h 232"/>
                <a:gd name="T2" fmla="*/ 142 w 154"/>
                <a:gd name="T3" fmla="*/ 168 h 232"/>
                <a:gd name="T4" fmla="*/ 133 w 154"/>
                <a:gd name="T5" fmla="*/ 200 h 232"/>
                <a:gd name="T6" fmla="*/ 99 w 154"/>
                <a:gd name="T7" fmla="*/ 202 h 232"/>
                <a:gd name="T8" fmla="*/ 35 w 154"/>
                <a:gd name="T9" fmla="*/ 202 h 232"/>
                <a:gd name="T10" fmla="*/ 104 w 154"/>
                <a:gd name="T11" fmla="*/ 144 h 232"/>
                <a:gd name="T12" fmla="*/ 154 w 154"/>
                <a:gd name="T13" fmla="*/ 68 h 232"/>
                <a:gd name="T14" fmla="*/ 73 w 154"/>
                <a:gd name="T15" fmla="*/ 0 h 232"/>
                <a:gd name="T16" fmla="*/ 0 w 154"/>
                <a:gd name="T17" fmla="*/ 63 h 232"/>
                <a:gd name="T18" fmla="*/ 18 w 154"/>
                <a:gd name="T19" fmla="*/ 82 h 232"/>
                <a:gd name="T20" fmla="*/ 37 w 154"/>
                <a:gd name="T21" fmla="*/ 64 h 232"/>
                <a:gd name="T22" fmla="*/ 16 w 154"/>
                <a:gd name="T23" fmla="*/ 45 h 232"/>
                <a:gd name="T24" fmla="*/ 67 w 154"/>
                <a:gd name="T25" fmla="*/ 13 h 232"/>
                <a:gd name="T26" fmla="*/ 120 w 154"/>
                <a:gd name="T27" fmla="*/ 68 h 232"/>
                <a:gd name="T28" fmla="*/ 88 w 154"/>
                <a:gd name="T29" fmla="*/ 135 h 232"/>
                <a:gd name="T30" fmla="*/ 3 w 154"/>
                <a:gd name="T31" fmla="*/ 218 h 232"/>
                <a:gd name="T32" fmla="*/ 0 w 154"/>
                <a:gd name="T33" fmla="*/ 232 h 232"/>
                <a:gd name="T34" fmla="*/ 144 w 154"/>
                <a:gd name="T35" fmla="*/ 232 h 232"/>
                <a:gd name="T36" fmla="*/ 154 w 154"/>
                <a:gd name="T37" fmla="*/ 16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" h="232">
                  <a:moveTo>
                    <a:pt x="154" y="168"/>
                  </a:moveTo>
                  <a:lnTo>
                    <a:pt x="142" y="168"/>
                  </a:lnTo>
                  <a:cubicBezTo>
                    <a:pt x="141" y="176"/>
                    <a:pt x="138" y="197"/>
                    <a:pt x="133" y="200"/>
                  </a:cubicBezTo>
                  <a:cubicBezTo>
                    <a:pt x="130" y="202"/>
                    <a:pt x="104" y="202"/>
                    <a:pt x="99" y="202"/>
                  </a:cubicBezTo>
                  <a:lnTo>
                    <a:pt x="35" y="202"/>
                  </a:lnTo>
                  <a:cubicBezTo>
                    <a:pt x="71" y="170"/>
                    <a:pt x="83" y="160"/>
                    <a:pt x="104" y="144"/>
                  </a:cubicBezTo>
                  <a:cubicBezTo>
                    <a:pt x="130" y="123"/>
                    <a:pt x="154" y="101"/>
                    <a:pt x="154" y="68"/>
                  </a:cubicBezTo>
                  <a:cubicBezTo>
                    <a:pt x="154" y="26"/>
                    <a:pt x="117" y="0"/>
                    <a:pt x="73" y="0"/>
                  </a:cubicBezTo>
                  <a:cubicBezTo>
                    <a:pt x="29" y="0"/>
                    <a:pt x="0" y="31"/>
                    <a:pt x="0" y="63"/>
                  </a:cubicBezTo>
                  <a:cubicBezTo>
                    <a:pt x="0" y="80"/>
                    <a:pt x="15" y="82"/>
                    <a:pt x="18" y="82"/>
                  </a:cubicBezTo>
                  <a:cubicBezTo>
                    <a:pt x="27" y="82"/>
                    <a:pt x="37" y="76"/>
                    <a:pt x="37" y="64"/>
                  </a:cubicBezTo>
                  <a:cubicBezTo>
                    <a:pt x="37" y="57"/>
                    <a:pt x="35" y="45"/>
                    <a:pt x="16" y="45"/>
                  </a:cubicBezTo>
                  <a:cubicBezTo>
                    <a:pt x="27" y="20"/>
                    <a:pt x="51" y="13"/>
                    <a:pt x="67" y="13"/>
                  </a:cubicBezTo>
                  <a:cubicBezTo>
                    <a:pt x="102" y="13"/>
                    <a:pt x="120" y="40"/>
                    <a:pt x="120" y="68"/>
                  </a:cubicBezTo>
                  <a:cubicBezTo>
                    <a:pt x="120" y="99"/>
                    <a:pt x="99" y="123"/>
                    <a:pt x="88" y="135"/>
                  </a:cubicBezTo>
                  <a:lnTo>
                    <a:pt x="3" y="218"/>
                  </a:lnTo>
                  <a:cubicBezTo>
                    <a:pt x="0" y="221"/>
                    <a:pt x="0" y="222"/>
                    <a:pt x="0" y="232"/>
                  </a:cubicBezTo>
                  <a:lnTo>
                    <a:pt x="144" y="232"/>
                  </a:lnTo>
                  <a:lnTo>
                    <a:pt x="154" y="16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1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1166813" y="3746500"/>
              <a:ext cx="52387" cy="2587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13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1243013" y="3825875"/>
              <a:ext cx="84137" cy="117475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2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4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6 h 226"/>
                <a:gd name="T32" fmla="*/ 106 w 184"/>
                <a:gd name="T33" fmla="*/ 85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0"/>
                    <a:pt x="39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4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1357313" y="3913188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5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1443038" y="3778250"/>
              <a:ext cx="68262" cy="165100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6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1536700" y="3913188"/>
              <a:ext cx="26987" cy="76200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7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1624013" y="3825875"/>
              <a:ext cx="111125" cy="1174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8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1765300" y="3913188"/>
              <a:ext cx="25400" cy="76200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7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9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1852613" y="3825875"/>
              <a:ext cx="103187" cy="166688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3 w 230"/>
                <a:gd name="T15" fmla="*/ 215 h 322"/>
                <a:gd name="T16" fmla="*/ 72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5 w 230"/>
                <a:gd name="T31" fmla="*/ 11 h 322"/>
                <a:gd name="T32" fmla="*/ 77 w 230"/>
                <a:gd name="T33" fmla="*/ 27 h 322"/>
                <a:gd name="T34" fmla="*/ 69 w 230"/>
                <a:gd name="T35" fmla="*/ 62 h 322"/>
                <a:gd name="T36" fmla="*/ 40 w 230"/>
                <a:gd name="T37" fmla="*/ 166 h 322"/>
                <a:gd name="T38" fmla="*/ 101 w 230"/>
                <a:gd name="T39" fmla="*/ 226 h 322"/>
                <a:gd name="T40" fmla="*/ 151 w 230"/>
                <a:gd name="T41" fmla="*/ 203 h 322"/>
                <a:gd name="T42" fmla="*/ 119 w 230"/>
                <a:gd name="T43" fmla="*/ 280 h 322"/>
                <a:gd name="T44" fmla="*/ 64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4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4"/>
                  </a:cubicBezTo>
                  <a:cubicBezTo>
                    <a:pt x="72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9" y="280"/>
                  </a:cubicBezTo>
                  <a:cubicBezTo>
                    <a:pt x="106" y="297"/>
                    <a:pt x="87" y="311"/>
                    <a:pt x="64" y="311"/>
                  </a:cubicBezTo>
                  <a:cubicBezTo>
                    <a:pt x="57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4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4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Freeform 12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976438" y="3746500"/>
              <a:ext cx="52387" cy="2587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四角形吹き出し 7"/>
              <p:cNvSpPr/>
              <p:nvPr/>
            </p:nvSpPr>
            <p:spPr>
              <a:xfrm>
                <a:off x="4311782" y="4941168"/>
                <a:ext cx="4652706" cy="838822"/>
              </a:xfrm>
              <a:prstGeom prst="wedgeRectCallout">
                <a:avLst>
                  <a:gd name="adj1" fmla="val -39030"/>
                  <a:gd name="adj2" fmla="val -13656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400" dirty="0" smtClean="0">
                    <a:solidFill>
                      <a:schemeClr val="tx1"/>
                    </a:solidFill>
                  </a:rPr>
                  <a:t>Reconstruct multi-view images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</a:rPr>
                      <m:t>(1~3)</m:t>
                    </m:r>
                  </m:oMath>
                </a14:m>
                <a:r>
                  <a:rPr lang="en-US" altLang="ja-JP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binary images.</a:t>
                </a:r>
                <a:endParaRPr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四角形吹き出し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82" y="4941168"/>
                <a:ext cx="4652706" cy="838822"/>
              </a:xfrm>
              <a:prstGeom prst="wedgeRectCallout">
                <a:avLst>
                  <a:gd name="adj1" fmla="val -39030"/>
                  <a:gd name="adj2" fmla="val -136562"/>
                </a:avLst>
              </a:prstGeom>
              <a:blipFill rotWithShape="1">
                <a:blip r:embed="rId70"/>
                <a:stretch>
                  <a:fillRect b="-8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グループ化 76"/>
          <p:cNvGrpSpPr/>
          <p:nvPr/>
        </p:nvGrpSpPr>
        <p:grpSpPr>
          <a:xfrm>
            <a:off x="6660232" y="879598"/>
            <a:ext cx="1195240" cy="677194"/>
            <a:chOff x="2008367" y="1177698"/>
            <a:chExt cx="1924945" cy="1090626"/>
          </a:xfrm>
        </p:grpSpPr>
        <p:pic>
          <p:nvPicPr>
            <p:cNvPr id="78" name="Picture 82" descr="C:\Users\komatsu koji\Desktop\研究　実験結果\Truck\17×17\グレー\グレー289, 10\B03fig.png"/>
            <p:cNvPicPr>
              <a:picLocks noChangeAspect="1" noChangeArrowheads="1"/>
            </p:cNvPicPr>
            <p:nvPr/>
          </p:nvPicPr>
          <p:blipFill rotWithShape="1"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1" descr="C:\Users\komatsu koji\Desktop\研究　実験結果\Truck\17×17\グレー\グレー289, 10\B02fig.png"/>
            <p:cNvPicPr>
              <a:picLocks noChangeAspect="1" noChangeArrowheads="1"/>
            </p:cNvPicPr>
            <p:nvPr/>
          </p:nvPicPr>
          <p:blipFill rotWithShape="1"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0" descr="C:\Users\komatsu koji\Desktop\研究　実験結果\Truck\17×17\グレー\グレー289, 10\B01fig.png"/>
            <p:cNvPicPr>
              <a:picLocks noChangeAspect="1" noChangeArrowheads="1"/>
            </p:cNvPicPr>
            <p:nvPr/>
          </p:nvPicPr>
          <p:blipFill rotWithShape="1"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グループ化 80"/>
          <p:cNvGrpSpPr/>
          <p:nvPr/>
        </p:nvGrpSpPr>
        <p:grpSpPr>
          <a:xfrm>
            <a:off x="6660232" y="2636912"/>
            <a:ext cx="1195240" cy="677194"/>
            <a:chOff x="2008367" y="2554548"/>
            <a:chExt cx="1924945" cy="1090626"/>
          </a:xfrm>
        </p:grpSpPr>
        <p:pic>
          <p:nvPicPr>
            <p:cNvPr id="82" name="Picture 85" descr="C:\Users\komatsu koji\Desktop\研究　実験結果\Truck\17×17\グレー\グレー289, 10\B06fig.png"/>
            <p:cNvPicPr>
              <a:picLocks noChangeAspect="1" noChangeArrowheads="1"/>
            </p:cNvPicPr>
            <p:nvPr/>
          </p:nvPicPr>
          <p:blipFill rotWithShape="1"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4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グループ化 92"/>
          <p:cNvGrpSpPr/>
          <p:nvPr/>
        </p:nvGrpSpPr>
        <p:grpSpPr>
          <a:xfrm>
            <a:off x="7964175" y="897865"/>
            <a:ext cx="1172426" cy="645524"/>
            <a:chOff x="0" y="690556"/>
            <a:chExt cx="1716550" cy="945114"/>
          </a:xfrm>
        </p:grpSpPr>
        <p:pic>
          <p:nvPicPr>
            <p:cNvPr id="94" name="Picture 92" descr="C:\Users\komatsu koji\Desktop\研究　実験結果\Truck\17×17\グレー\グレー289, 10\binary (3).png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4" y="690558"/>
              <a:ext cx="1259506" cy="944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1" descr="C:\Users\komatsu koji\Desktop\研究　実験結果\Truck\17×17\グレー\グレー289, 10\binary (2).png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0" y="69055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0" descr="C:\Users\komatsu koji\Desktop\研究　実験結果\Truck\17×17\グレー\グレー289, 10\binary (1).png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1038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グループ化 97"/>
          <p:cNvGrpSpPr/>
          <p:nvPr/>
        </p:nvGrpSpPr>
        <p:grpSpPr>
          <a:xfrm>
            <a:off x="7961880" y="2711797"/>
            <a:ext cx="1218632" cy="645195"/>
            <a:chOff x="0" y="1847450"/>
            <a:chExt cx="1784200" cy="944632"/>
          </a:xfrm>
        </p:grpSpPr>
        <p:pic>
          <p:nvPicPr>
            <p:cNvPr id="99" name="Picture 96" descr="C:\Users\komatsu koji\Desktop\研究　実験結果\Truck\17×17\グレー\グレー289, 10\binary (7).png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94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5" descr="C:\Users\komatsu koji\Desktop\研究　実験結果\Truck\17×17\グレー\グレー289, 10\binary (6).png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94" descr="C:\Users\komatsu koji\Desktop\研究　実験結果\Truck\17×17\グレー\グレー289, 10\binary (5).png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 rot="2700000">
            <a:off x="7847081" y="1159818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0" name="円/楕円 9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>
              <a:stCxn id="10" idx="2"/>
              <a:endCxn id="10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>
              <a:stCxn id="10" idx="0"/>
              <a:endCxn id="10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テキスト ボックス 96"/>
          <p:cNvSpPr txBox="1"/>
          <p:nvPr/>
        </p:nvSpPr>
        <p:spPr>
          <a:xfrm>
            <a:off x="3059832" y="2771636"/>
            <a:ext cx="36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—</a:t>
            </a:r>
            <a:endParaRPr kumimoji="1" lang="ja-JP" altLang="en-US" dirty="0"/>
          </a:p>
        </p:txBody>
      </p:sp>
      <p:sp>
        <p:nvSpPr>
          <p:cNvPr id="102" name="右矢印 101"/>
          <p:cNvSpPr/>
          <p:nvPr/>
        </p:nvSpPr>
        <p:spPr>
          <a:xfrm rot="18900000" flipH="1">
            <a:off x="3147647" y="3998474"/>
            <a:ext cx="422343" cy="423318"/>
          </a:xfrm>
          <a:prstGeom prst="rightArrow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03" name="Picture 29 2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3491880" y="2634853"/>
            <a:ext cx="3177626" cy="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9 3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97774" y="4454765"/>
            <a:ext cx="3495389" cy="9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グループ化 104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23928" y="3590925"/>
            <a:ext cx="2260600" cy="630238"/>
            <a:chOff x="4329112" y="3590925"/>
            <a:chExt cx="2260600" cy="630238"/>
          </a:xfrm>
        </p:grpSpPr>
        <p:sp>
          <p:nvSpPr>
            <p:cNvPr id="107" name="Freeform 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416425" y="3590925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329112" y="4106863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9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4467225" y="4079875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584700" y="4040188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767262" y="4127500"/>
              <a:ext cx="63500" cy="93663"/>
            </a:xfrm>
            <a:custGeom>
              <a:avLst/>
              <a:gdLst>
                <a:gd name="T0" fmla="*/ 123 w 123"/>
                <a:gd name="T1" fmla="*/ 118 h 166"/>
                <a:gd name="T2" fmla="*/ 113 w 123"/>
                <a:gd name="T3" fmla="*/ 118 h 166"/>
                <a:gd name="T4" fmla="*/ 106 w 123"/>
                <a:gd name="T5" fmla="*/ 140 h 166"/>
                <a:gd name="T6" fmla="*/ 79 w 123"/>
                <a:gd name="T7" fmla="*/ 142 h 166"/>
                <a:gd name="T8" fmla="*/ 31 w 123"/>
                <a:gd name="T9" fmla="*/ 142 h 166"/>
                <a:gd name="T10" fmla="*/ 80 w 123"/>
                <a:gd name="T11" fmla="*/ 106 h 166"/>
                <a:gd name="T12" fmla="*/ 123 w 123"/>
                <a:gd name="T13" fmla="*/ 50 h 166"/>
                <a:gd name="T14" fmla="*/ 58 w 123"/>
                <a:gd name="T15" fmla="*/ 0 h 166"/>
                <a:gd name="T16" fmla="*/ 0 w 123"/>
                <a:gd name="T17" fmla="*/ 44 h 166"/>
                <a:gd name="T18" fmla="*/ 14 w 123"/>
                <a:gd name="T19" fmla="*/ 59 h 166"/>
                <a:gd name="T20" fmla="*/ 29 w 123"/>
                <a:gd name="T21" fmla="*/ 45 h 166"/>
                <a:gd name="T22" fmla="*/ 15 w 123"/>
                <a:gd name="T23" fmla="*/ 30 h 166"/>
                <a:gd name="T24" fmla="*/ 53 w 123"/>
                <a:gd name="T25" fmla="*/ 11 h 166"/>
                <a:gd name="T26" fmla="*/ 97 w 123"/>
                <a:gd name="T27" fmla="*/ 50 h 166"/>
                <a:gd name="T28" fmla="*/ 63 w 123"/>
                <a:gd name="T29" fmla="*/ 103 h 166"/>
                <a:gd name="T30" fmla="*/ 3 w 123"/>
                <a:gd name="T31" fmla="*/ 154 h 166"/>
                <a:gd name="T32" fmla="*/ 0 w 123"/>
                <a:gd name="T33" fmla="*/ 158 h 166"/>
                <a:gd name="T34" fmla="*/ 0 w 123"/>
                <a:gd name="T35" fmla="*/ 166 h 166"/>
                <a:gd name="T36" fmla="*/ 115 w 123"/>
                <a:gd name="T37" fmla="*/ 166 h 166"/>
                <a:gd name="T38" fmla="*/ 123 w 123"/>
                <a:gd name="T39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66">
                  <a:moveTo>
                    <a:pt x="123" y="118"/>
                  </a:moveTo>
                  <a:lnTo>
                    <a:pt x="113" y="118"/>
                  </a:lnTo>
                  <a:cubicBezTo>
                    <a:pt x="112" y="123"/>
                    <a:pt x="110" y="138"/>
                    <a:pt x="106" y="140"/>
                  </a:cubicBezTo>
                  <a:cubicBezTo>
                    <a:pt x="104" y="142"/>
                    <a:pt x="83" y="142"/>
                    <a:pt x="79" y="142"/>
                  </a:cubicBezTo>
                  <a:lnTo>
                    <a:pt x="31" y="142"/>
                  </a:lnTo>
                  <a:cubicBezTo>
                    <a:pt x="47" y="130"/>
                    <a:pt x="65" y="116"/>
                    <a:pt x="80" y="106"/>
                  </a:cubicBezTo>
                  <a:cubicBezTo>
                    <a:pt x="103" y="91"/>
                    <a:pt x="123" y="76"/>
                    <a:pt x="123" y="50"/>
                  </a:cubicBezTo>
                  <a:cubicBezTo>
                    <a:pt x="123" y="18"/>
                    <a:pt x="93" y="0"/>
                    <a:pt x="58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5"/>
                    <a:pt x="29" y="45"/>
                  </a:cubicBezTo>
                  <a:cubicBezTo>
                    <a:pt x="29" y="36"/>
                    <a:pt x="22" y="31"/>
                    <a:pt x="15" y="30"/>
                  </a:cubicBezTo>
                  <a:cubicBezTo>
                    <a:pt x="22" y="19"/>
                    <a:pt x="36" y="11"/>
                    <a:pt x="53" y="11"/>
                  </a:cubicBezTo>
                  <a:cubicBezTo>
                    <a:pt x="77" y="11"/>
                    <a:pt x="97" y="26"/>
                    <a:pt x="97" y="50"/>
                  </a:cubicBezTo>
                  <a:cubicBezTo>
                    <a:pt x="97" y="71"/>
                    <a:pt x="82" y="87"/>
                    <a:pt x="63" y="103"/>
                  </a:cubicBezTo>
                  <a:lnTo>
                    <a:pt x="3" y="154"/>
                  </a:lnTo>
                  <a:cubicBezTo>
                    <a:pt x="0" y="157"/>
                    <a:pt x="0" y="157"/>
                    <a:pt x="0" y="158"/>
                  </a:cubicBezTo>
                  <a:lnTo>
                    <a:pt x="0" y="166"/>
                  </a:lnTo>
                  <a:lnTo>
                    <a:pt x="115" y="166"/>
                  </a:lnTo>
                  <a:lnTo>
                    <a:pt x="123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2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4910137" y="3665538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3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5102225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5259387" y="3646488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5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5341937" y="3733800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6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503862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602287" y="3733800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745162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838825" y="3733800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2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956300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2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113462" y="3646488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22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200775" y="3733800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3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330950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4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427787" y="3681413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5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529387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33" name="グループ化 132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00113" y="5473700"/>
            <a:ext cx="1128712" cy="260350"/>
            <a:chOff x="900113" y="5473700"/>
            <a:chExt cx="1128712" cy="260350"/>
          </a:xfrm>
        </p:grpSpPr>
        <p:sp>
          <p:nvSpPr>
            <p:cNvPr id="134" name="Freeform 3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900113" y="5491163"/>
              <a:ext cx="136525" cy="177800"/>
            </a:xfrm>
            <a:custGeom>
              <a:avLst/>
              <a:gdLst>
                <a:gd name="T0" fmla="*/ 167 w 302"/>
                <a:gd name="T1" fmla="*/ 38 h 340"/>
                <a:gd name="T2" fmla="*/ 220 w 302"/>
                <a:gd name="T3" fmla="*/ 15 h 340"/>
                <a:gd name="T4" fmla="*/ 239 w 302"/>
                <a:gd name="T5" fmla="*/ 6 h 340"/>
                <a:gd name="T6" fmla="*/ 231 w 302"/>
                <a:gd name="T7" fmla="*/ 0 h 340"/>
                <a:gd name="T8" fmla="*/ 157 w 302"/>
                <a:gd name="T9" fmla="*/ 1 h 340"/>
                <a:gd name="T10" fmla="*/ 91 w 302"/>
                <a:gd name="T11" fmla="*/ 0 h 340"/>
                <a:gd name="T12" fmla="*/ 82 w 302"/>
                <a:gd name="T13" fmla="*/ 10 h 340"/>
                <a:gd name="T14" fmla="*/ 96 w 302"/>
                <a:gd name="T15" fmla="*/ 15 h 340"/>
                <a:gd name="T16" fmla="*/ 115 w 302"/>
                <a:gd name="T17" fmla="*/ 16 h 340"/>
                <a:gd name="T18" fmla="*/ 128 w 302"/>
                <a:gd name="T19" fmla="*/ 24 h 340"/>
                <a:gd name="T20" fmla="*/ 126 w 302"/>
                <a:gd name="T21" fmla="*/ 33 h 340"/>
                <a:gd name="T22" fmla="*/ 59 w 302"/>
                <a:gd name="T23" fmla="*/ 301 h 340"/>
                <a:gd name="T24" fmla="*/ 14 w 302"/>
                <a:gd name="T25" fmla="*/ 325 h 340"/>
                <a:gd name="T26" fmla="*/ 0 w 302"/>
                <a:gd name="T27" fmla="*/ 335 h 340"/>
                <a:gd name="T28" fmla="*/ 14 w 302"/>
                <a:gd name="T29" fmla="*/ 340 h 340"/>
                <a:gd name="T30" fmla="*/ 245 w 302"/>
                <a:gd name="T31" fmla="*/ 340 h 340"/>
                <a:gd name="T32" fmla="*/ 260 w 302"/>
                <a:gd name="T33" fmla="*/ 332 h 340"/>
                <a:gd name="T34" fmla="*/ 300 w 302"/>
                <a:gd name="T35" fmla="*/ 224 h 340"/>
                <a:gd name="T36" fmla="*/ 302 w 302"/>
                <a:gd name="T37" fmla="*/ 217 h 340"/>
                <a:gd name="T38" fmla="*/ 296 w 302"/>
                <a:gd name="T39" fmla="*/ 211 h 340"/>
                <a:gd name="T40" fmla="*/ 287 w 302"/>
                <a:gd name="T41" fmla="*/ 222 h 340"/>
                <a:gd name="T42" fmla="*/ 162 w 302"/>
                <a:gd name="T43" fmla="*/ 325 h 340"/>
                <a:gd name="T44" fmla="*/ 115 w 302"/>
                <a:gd name="T45" fmla="*/ 325 h 340"/>
                <a:gd name="T46" fmla="*/ 104 w 302"/>
                <a:gd name="T47" fmla="*/ 324 h 340"/>
                <a:gd name="T48" fmla="*/ 98 w 302"/>
                <a:gd name="T49" fmla="*/ 319 h 340"/>
                <a:gd name="T50" fmla="*/ 100 w 302"/>
                <a:gd name="T51" fmla="*/ 308 h 340"/>
                <a:gd name="T52" fmla="*/ 167 w 302"/>
                <a:gd name="T53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2" h="340">
                  <a:moveTo>
                    <a:pt x="167" y="38"/>
                  </a:moveTo>
                  <a:cubicBezTo>
                    <a:pt x="172" y="20"/>
                    <a:pt x="173" y="15"/>
                    <a:pt x="220" y="15"/>
                  </a:cubicBezTo>
                  <a:cubicBezTo>
                    <a:pt x="235" y="15"/>
                    <a:pt x="239" y="15"/>
                    <a:pt x="239" y="6"/>
                  </a:cubicBezTo>
                  <a:cubicBezTo>
                    <a:pt x="239" y="0"/>
                    <a:pt x="234" y="0"/>
                    <a:pt x="231" y="0"/>
                  </a:cubicBezTo>
                  <a:cubicBezTo>
                    <a:pt x="215" y="0"/>
                    <a:pt x="174" y="1"/>
                    <a:pt x="157" y="1"/>
                  </a:cubicBezTo>
                  <a:cubicBezTo>
                    <a:pt x="143" y="1"/>
                    <a:pt x="106" y="0"/>
                    <a:pt x="91" y="0"/>
                  </a:cubicBezTo>
                  <a:cubicBezTo>
                    <a:pt x="88" y="0"/>
                    <a:pt x="82" y="0"/>
                    <a:pt x="82" y="10"/>
                  </a:cubicBezTo>
                  <a:cubicBezTo>
                    <a:pt x="82" y="15"/>
                    <a:pt x="86" y="15"/>
                    <a:pt x="96" y="15"/>
                  </a:cubicBezTo>
                  <a:cubicBezTo>
                    <a:pt x="97" y="15"/>
                    <a:pt x="106" y="15"/>
                    <a:pt x="115" y="16"/>
                  </a:cubicBezTo>
                  <a:cubicBezTo>
                    <a:pt x="124" y="17"/>
                    <a:pt x="128" y="17"/>
                    <a:pt x="128" y="24"/>
                  </a:cubicBezTo>
                  <a:cubicBezTo>
                    <a:pt x="128" y="26"/>
                    <a:pt x="128" y="27"/>
                    <a:pt x="126" y="33"/>
                  </a:cubicBezTo>
                  <a:lnTo>
                    <a:pt x="59" y="301"/>
                  </a:lnTo>
                  <a:cubicBezTo>
                    <a:pt x="54" y="321"/>
                    <a:pt x="53" y="325"/>
                    <a:pt x="14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5" y="340"/>
                    <a:pt x="14" y="340"/>
                  </a:cubicBezTo>
                  <a:lnTo>
                    <a:pt x="245" y="340"/>
                  </a:lnTo>
                  <a:cubicBezTo>
                    <a:pt x="257" y="340"/>
                    <a:pt x="257" y="340"/>
                    <a:pt x="260" y="332"/>
                  </a:cubicBezTo>
                  <a:lnTo>
                    <a:pt x="300" y="224"/>
                  </a:lnTo>
                  <a:cubicBezTo>
                    <a:pt x="302" y="218"/>
                    <a:pt x="302" y="217"/>
                    <a:pt x="302" y="217"/>
                  </a:cubicBezTo>
                  <a:cubicBezTo>
                    <a:pt x="302" y="215"/>
                    <a:pt x="300" y="211"/>
                    <a:pt x="296" y="211"/>
                  </a:cubicBezTo>
                  <a:cubicBezTo>
                    <a:pt x="291" y="211"/>
                    <a:pt x="291" y="214"/>
                    <a:pt x="287" y="222"/>
                  </a:cubicBezTo>
                  <a:cubicBezTo>
                    <a:pt x="270" y="268"/>
                    <a:pt x="248" y="325"/>
                    <a:pt x="162" y="325"/>
                  </a:cubicBezTo>
                  <a:lnTo>
                    <a:pt x="115" y="325"/>
                  </a:lnTo>
                  <a:cubicBezTo>
                    <a:pt x="108" y="325"/>
                    <a:pt x="107" y="325"/>
                    <a:pt x="104" y="324"/>
                  </a:cubicBezTo>
                  <a:cubicBezTo>
                    <a:pt x="99" y="324"/>
                    <a:pt x="98" y="323"/>
                    <a:pt x="98" y="319"/>
                  </a:cubicBezTo>
                  <a:cubicBezTo>
                    <a:pt x="98" y="318"/>
                    <a:pt x="98" y="317"/>
                    <a:pt x="100" y="308"/>
                  </a:cubicBezTo>
                  <a:lnTo>
                    <a:pt x="1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3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052513" y="5586413"/>
              <a:ext cx="73025" cy="123825"/>
            </a:xfrm>
            <a:custGeom>
              <a:avLst/>
              <a:gdLst>
                <a:gd name="T0" fmla="*/ 76 w 160"/>
                <a:gd name="T1" fmla="*/ 115 h 239"/>
                <a:gd name="T2" fmla="*/ 123 w 160"/>
                <a:gd name="T3" fmla="*/ 171 h 239"/>
                <a:gd name="T4" fmla="*/ 78 w 160"/>
                <a:gd name="T5" fmla="*/ 228 h 239"/>
                <a:gd name="T6" fmla="*/ 18 w 160"/>
                <a:gd name="T7" fmla="*/ 203 h 239"/>
                <a:gd name="T8" fmla="*/ 39 w 160"/>
                <a:gd name="T9" fmla="*/ 184 h 239"/>
                <a:gd name="T10" fmla="*/ 19 w 160"/>
                <a:gd name="T11" fmla="*/ 164 h 239"/>
                <a:gd name="T12" fmla="*/ 0 w 160"/>
                <a:gd name="T13" fmla="*/ 185 h 239"/>
                <a:gd name="T14" fmla="*/ 78 w 160"/>
                <a:gd name="T15" fmla="*/ 239 h 239"/>
                <a:gd name="T16" fmla="*/ 160 w 160"/>
                <a:gd name="T17" fmla="*/ 171 h 239"/>
                <a:gd name="T18" fmla="*/ 100 w 160"/>
                <a:gd name="T19" fmla="*/ 109 h 239"/>
                <a:gd name="T20" fmla="*/ 149 w 160"/>
                <a:gd name="T21" fmla="*/ 48 h 239"/>
                <a:gd name="T22" fmla="*/ 79 w 160"/>
                <a:gd name="T23" fmla="*/ 0 h 239"/>
                <a:gd name="T24" fmla="*/ 11 w 160"/>
                <a:gd name="T25" fmla="*/ 47 h 239"/>
                <a:gd name="T26" fmla="*/ 29 w 160"/>
                <a:gd name="T27" fmla="*/ 65 h 239"/>
                <a:gd name="T28" fmla="*/ 47 w 160"/>
                <a:gd name="T29" fmla="*/ 48 h 239"/>
                <a:gd name="T30" fmla="*/ 29 w 160"/>
                <a:gd name="T31" fmla="*/ 30 h 239"/>
                <a:gd name="T32" fmla="*/ 78 w 160"/>
                <a:gd name="T33" fmla="*/ 10 h 239"/>
                <a:gd name="T34" fmla="*/ 116 w 160"/>
                <a:gd name="T35" fmla="*/ 48 h 239"/>
                <a:gd name="T36" fmla="*/ 102 w 160"/>
                <a:gd name="T37" fmla="*/ 90 h 239"/>
                <a:gd name="T38" fmla="*/ 63 w 160"/>
                <a:gd name="T39" fmla="*/ 105 h 239"/>
                <a:gd name="T40" fmla="*/ 52 w 160"/>
                <a:gd name="T41" fmla="*/ 106 h 239"/>
                <a:gd name="T42" fmla="*/ 48 w 160"/>
                <a:gd name="T43" fmla="*/ 110 h 239"/>
                <a:gd name="T44" fmla="*/ 57 w 160"/>
                <a:gd name="T45" fmla="*/ 115 h 239"/>
                <a:gd name="T46" fmla="*/ 76 w 160"/>
                <a:gd name="T47" fmla="*/ 11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239">
                  <a:moveTo>
                    <a:pt x="76" y="115"/>
                  </a:moveTo>
                  <a:cubicBezTo>
                    <a:pt x="103" y="115"/>
                    <a:pt x="123" y="134"/>
                    <a:pt x="123" y="171"/>
                  </a:cubicBezTo>
                  <a:cubicBezTo>
                    <a:pt x="123" y="215"/>
                    <a:pt x="98" y="228"/>
                    <a:pt x="78" y="228"/>
                  </a:cubicBezTo>
                  <a:cubicBezTo>
                    <a:pt x="64" y="228"/>
                    <a:pt x="33" y="224"/>
                    <a:pt x="18" y="203"/>
                  </a:cubicBezTo>
                  <a:cubicBezTo>
                    <a:pt x="35" y="202"/>
                    <a:pt x="39" y="191"/>
                    <a:pt x="39" y="184"/>
                  </a:cubicBezTo>
                  <a:cubicBezTo>
                    <a:pt x="39" y="172"/>
                    <a:pt x="30" y="164"/>
                    <a:pt x="19" y="164"/>
                  </a:cubicBezTo>
                  <a:cubicBezTo>
                    <a:pt x="10" y="164"/>
                    <a:pt x="0" y="170"/>
                    <a:pt x="0" y="185"/>
                  </a:cubicBezTo>
                  <a:cubicBezTo>
                    <a:pt x="0" y="217"/>
                    <a:pt x="36" y="239"/>
                    <a:pt x="78" y="239"/>
                  </a:cubicBezTo>
                  <a:cubicBezTo>
                    <a:pt x="127" y="239"/>
                    <a:pt x="160" y="206"/>
                    <a:pt x="160" y="171"/>
                  </a:cubicBezTo>
                  <a:cubicBezTo>
                    <a:pt x="160" y="144"/>
                    <a:pt x="138" y="117"/>
                    <a:pt x="100" y="109"/>
                  </a:cubicBezTo>
                  <a:cubicBezTo>
                    <a:pt x="136" y="96"/>
                    <a:pt x="149" y="70"/>
                    <a:pt x="149" y="48"/>
                  </a:cubicBezTo>
                  <a:cubicBezTo>
                    <a:pt x="149" y="21"/>
                    <a:pt x="118" y="0"/>
                    <a:pt x="79" y="0"/>
                  </a:cubicBezTo>
                  <a:cubicBezTo>
                    <a:pt x="40" y="0"/>
                    <a:pt x="11" y="19"/>
                    <a:pt x="11" y="47"/>
                  </a:cubicBezTo>
                  <a:cubicBezTo>
                    <a:pt x="11" y="59"/>
                    <a:pt x="18" y="65"/>
                    <a:pt x="29" y="65"/>
                  </a:cubicBezTo>
                  <a:cubicBezTo>
                    <a:pt x="40" y="65"/>
                    <a:pt x="47" y="57"/>
                    <a:pt x="47" y="48"/>
                  </a:cubicBezTo>
                  <a:cubicBezTo>
                    <a:pt x="47" y="38"/>
                    <a:pt x="40" y="30"/>
                    <a:pt x="29" y="30"/>
                  </a:cubicBezTo>
                  <a:cubicBezTo>
                    <a:pt x="41" y="14"/>
                    <a:pt x="65" y="10"/>
                    <a:pt x="78" y="10"/>
                  </a:cubicBezTo>
                  <a:cubicBezTo>
                    <a:pt x="94" y="10"/>
                    <a:pt x="116" y="18"/>
                    <a:pt x="116" y="48"/>
                  </a:cubicBezTo>
                  <a:cubicBezTo>
                    <a:pt x="116" y="63"/>
                    <a:pt x="111" y="79"/>
                    <a:pt x="102" y="90"/>
                  </a:cubicBezTo>
                  <a:cubicBezTo>
                    <a:pt x="90" y="103"/>
                    <a:pt x="80" y="104"/>
                    <a:pt x="63" y="105"/>
                  </a:cubicBezTo>
                  <a:cubicBezTo>
                    <a:pt x="54" y="106"/>
                    <a:pt x="54" y="106"/>
                    <a:pt x="52" y="106"/>
                  </a:cubicBezTo>
                  <a:cubicBezTo>
                    <a:pt x="51" y="106"/>
                    <a:pt x="48" y="107"/>
                    <a:pt x="48" y="110"/>
                  </a:cubicBezTo>
                  <a:cubicBezTo>
                    <a:pt x="48" y="115"/>
                    <a:pt x="51" y="115"/>
                    <a:pt x="57" y="115"/>
                  </a:cubicBezTo>
                  <a:lnTo>
                    <a:pt x="76" y="11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3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5473700"/>
              <a:ext cx="52387" cy="260350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5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3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243013" y="5553075"/>
              <a:ext cx="84137" cy="117475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2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4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6 h 226"/>
                <a:gd name="T32" fmla="*/ 106 w 184"/>
                <a:gd name="T33" fmla="*/ 85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2"/>
                  </a:cubicBezTo>
                  <a:cubicBezTo>
                    <a:pt x="40" y="111"/>
                    <a:pt x="77" y="119"/>
                    <a:pt x="91" y="122"/>
                  </a:cubicBezTo>
                  <a:cubicBezTo>
                    <a:pt x="117" y="127"/>
                    <a:pt x="143" y="132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0"/>
                    <a:pt x="39" y="144"/>
                    <a:pt x="28" y="144"/>
                  </a:cubicBezTo>
                  <a:cubicBezTo>
                    <a:pt x="15" y="144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5"/>
                    <a:pt x="172" y="143"/>
                  </a:cubicBezTo>
                  <a:cubicBezTo>
                    <a:pt x="172" y="125"/>
                    <a:pt x="162" y="112"/>
                    <a:pt x="156" y="106"/>
                  </a:cubicBezTo>
                  <a:cubicBezTo>
                    <a:pt x="143" y="92"/>
                    <a:pt x="128" y="90"/>
                    <a:pt x="106" y="85"/>
                  </a:cubicBezTo>
                  <a:cubicBezTo>
                    <a:pt x="88" y="81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36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357313" y="5640388"/>
              <a:ext cx="25400" cy="77788"/>
            </a:xfrm>
            <a:custGeom>
              <a:avLst/>
              <a:gdLst>
                <a:gd name="T0" fmla="*/ 58 w 58"/>
                <a:gd name="T1" fmla="*/ 53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7 h 149"/>
                <a:gd name="T10" fmla="*/ 46 w 58"/>
                <a:gd name="T11" fmla="*/ 45 h 149"/>
                <a:gd name="T12" fmla="*/ 47 w 58"/>
                <a:gd name="T13" fmla="*/ 53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7"/>
                  </a:cubicBezTo>
                  <a:cubicBezTo>
                    <a:pt x="45" y="46"/>
                    <a:pt x="46" y="45"/>
                    <a:pt x="46" y="45"/>
                  </a:cubicBezTo>
                  <a:cubicBezTo>
                    <a:pt x="47" y="45"/>
                    <a:pt x="47" y="46"/>
                    <a:pt x="47" y="53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3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443038" y="5505450"/>
              <a:ext cx="68262" cy="165100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3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2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6"/>
                    <a:pt x="116" y="16"/>
                    <a:pt x="116" y="13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0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4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5" y="236"/>
                    <a:pt x="134" y="237"/>
                    <a:pt x="132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3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536700" y="5640388"/>
              <a:ext cx="26987" cy="77788"/>
            </a:xfrm>
            <a:custGeom>
              <a:avLst/>
              <a:gdLst>
                <a:gd name="T0" fmla="*/ 59 w 59"/>
                <a:gd name="T1" fmla="*/ 53 h 149"/>
                <a:gd name="T2" fmla="*/ 27 w 59"/>
                <a:gd name="T3" fmla="*/ 0 h 149"/>
                <a:gd name="T4" fmla="*/ 0 w 59"/>
                <a:gd name="T5" fmla="*/ 27 h 149"/>
                <a:gd name="T6" fmla="*/ 27 w 59"/>
                <a:gd name="T7" fmla="*/ 53 h 149"/>
                <a:gd name="T8" fmla="*/ 44 w 59"/>
                <a:gd name="T9" fmla="*/ 47 h 149"/>
                <a:gd name="T10" fmla="*/ 47 w 59"/>
                <a:gd name="T11" fmla="*/ 45 h 149"/>
                <a:gd name="T12" fmla="*/ 48 w 59"/>
                <a:gd name="T13" fmla="*/ 53 h 149"/>
                <a:gd name="T14" fmla="*/ 14 w 59"/>
                <a:gd name="T15" fmla="*/ 136 h 149"/>
                <a:gd name="T16" fmla="*/ 8 w 59"/>
                <a:gd name="T17" fmla="*/ 144 h 149"/>
                <a:gd name="T18" fmla="*/ 13 w 59"/>
                <a:gd name="T19" fmla="*/ 149 h 149"/>
                <a:gd name="T20" fmla="*/ 59 w 59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3"/>
                  </a:moveTo>
                  <a:cubicBezTo>
                    <a:pt x="59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1"/>
                    <a:pt x="59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3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624013" y="5553075"/>
              <a:ext cx="111125" cy="117475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5 w 248"/>
                <a:gd name="T19" fmla="*/ 76 h 226"/>
                <a:gd name="T20" fmla="*/ 21 w 248"/>
                <a:gd name="T21" fmla="*/ 81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49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6"/>
                  </a:cubicBezTo>
                  <a:cubicBezTo>
                    <a:pt x="15" y="81"/>
                    <a:pt x="20" y="81"/>
                    <a:pt x="21" y="81"/>
                  </a:cubicBezTo>
                  <a:cubicBezTo>
                    <a:pt x="25" y="81"/>
                    <a:pt x="27" y="80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1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49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4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765300" y="5640388"/>
              <a:ext cx="25400" cy="77788"/>
            </a:xfrm>
            <a:custGeom>
              <a:avLst/>
              <a:gdLst>
                <a:gd name="T0" fmla="*/ 58 w 58"/>
                <a:gd name="T1" fmla="*/ 53 h 149"/>
                <a:gd name="T2" fmla="*/ 27 w 58"/>
                <a:gd name="T3" fmla="*/ 0 h 149"/>
                <a:gd name="T4" fmla="*/ 0 w 58"/>
                <a:gd name="T5" fmla="*/ 27 h 149"/>
                <a:gd name="T6" fmla="*/ 27 w 58"/>
                <a:gd name="T7" fmla="*/ 53 h 149"/>
                <a:gd name="T8" fmla="*/ 44 w 58"/>
                <a:gd name="T9" fmla="*/ 47 h 149"/>
                <a:gd name="T10" fmla="*/ 47 w 58"/>
                <a:gd name="T11" fmla="*/ 45 h 149"/>
                <a:gd name="T12" fmla="*/ 48 w 58"/>
                <a:gd name="T13" fmla="*/ 53 h 149"/>
                <a:gd name="T14" fmla="*/ 14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3"/>
                  </a:moveTo>
                  <a:cubicBezTo>
                    <a:pt x="58" y="20"/>
                    <a:pt x="46" y="0"/>
                    <a:pt x="27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7" y="53"/>
                  </a:cubicBezTo>
                  <a:cubicBezTo>
                    <a:pt x="33" y="53"/>
                    <a:pt x="39" y="51"/>
                    <a:pt x="44" y="47"/>
                  </a:cubicBezTo>
                  <a:cubicBezTo>
                    <a:pt x="46" y="46"/>
                    <a:pt x="46" y="45"/>
                    <a:pt x="47" y="45"/>
                  </a:cubicBezTo>
                  <a:cubicBezTo>
                    <a:pt x="47" y="45"/>
                    <a:pt x="48" y="46"/>
                    <a:pt x="48" y="53"/>
                  </a:cubicBezTo>
                  <a:cubicBezTo>
                    <a:pt x="48" y="89"/>
                    <a:pt x="30" y="119"/>
                    <a:pt x="14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1"/>
                    <a:pt x="58" y="53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4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852613" y="5553075"/>
              <a:ext cx="103187" cy="168275"/>
            </a:xfrm>
            <a:custGeom>
              <a:avLst/>
              <a:gdLst>
                <a:gd name="T0" fmla="*/ 228 w 230"/>
                <a:gd name="T1" fmla="*/ 30 h 322"/>
                <a:gd name="T2" fmla="*/ 230 w 230"/>
                <a:gd name="T3" fmla="*/ 19 h 322"/>
                <a:gd name="T4" fmla="*/ 216 w 230"/>
                <a:gd name="T5" fmla="*/ 5 h 322"/>
                <a:gd name="T6" fmla="*/ 198 w 230"/>
                <a:gd name="T7" fmla="*/ 16 h 322"/>
                <a:gd name="T8" fmla="*/ 191 w 230"/>
                <a:gd name="T9" fmla="*/ 43 h 322"/>
                <a:gd name="T10" fmla="*/ 181 w 230"/>
                <a:gd name="T11" fmla="*/ 82 h 322"/>
                <a:gd name="T12" fmla="*/ 159 w 230"/>
                <a:gd name="T13" fmla="*/ 172 h 322"/>
                <a:gd name="T14" fmla="*/ 103 w 230"/>
                <a:gd name="T15" fmla="*/ 215 h 322"/>
                <a:gd name="T16" fmla="*/ 72 w 230"/>
                <a:gd name="T17" fmla="*/ 174 h 322"/>
                <a:gd name="T18" fmla="*/ 97 w 230"/>
                <a:gd name="T19" fmla="*/ 76 h 322"/>
                <a:gd name="T20" fmla="*/ 107 w 230"/>
                <a:gd name="T21" fmla="*/ 41 h 322"/>
                <a:gd name="T22" fmla="*/ 66 w 230"/>
                <a:gd name="T23" fmla="*/ 0 h 322"/>
                <a:gd name="T24" fmla="*/ 0 w 230"/>
                <a:gd name="T25" fmla="*/ 76 h 322"/>
                <a:gd name="T26" fmla="*/ 6 w 230"/>
                <a:gd name="T27" fmla="*/ 81 h 322"/>
                <a:gd name="T28" fmla="*/ 14 w 230"/>
                <a:gd name="T29" fmla="*/ 72 h 322"/>
                <a:gd name="T30" fmla="*/ 65 w 230"/>
                <a:gd name="T31" fmla="*/ 11 h 322"/>
                <a:gd name="T32" fmla="*/ 77 w 230"/>
                <a:gd name="T33" fmla="*/ 27 h 322"/>
                <a:gd name="T34" fmla="*/ 69 w 230"/>
                <a:gd name="T35" fmla="*/ 62 h 322"/>
                <a:gd name="T36" fmla="*/ 40 w 230"/>
                <a:gd name="T37" fmla="*/ 166 h 322"/>
                <a:gd name="T38" fmla="*/ 101 w 230"/>
                <a:gd name="T39" fmla="*/ 226 h 322"/>
                <a:gd name="T40" fmla="*/ 151 w 230"/>
                <a:gd name="T41" fmla="*/ 203 h 322"/>
                <a:gd name="T42" fmla="*/ 119 w 230"/>
                <a:gd name="T43" fmla="*/ 280 h 322"/>
                <a:gd name="T44" fmla="*/ 64 w 230"/>
                <a:gd name="T45" fmla="*/ 311 h 322"/>
                <a:gd name="T46" fmla="*/ 26 w 230"/>
                <a:gd name="T47" fmla="*/ 290 h 322"/>
                <a:gd name="T48" fmla="*/ 47 w 230"/>
                <a:gd name="T49" fmla="*/ 284 h 322"/>
                <a:gd name="T50" fmla="*/ 57 w 230"/>
                <a:gd name="T51" fmla="*/ 264 h 322"/>
                <a:gd name="T52" fmla="*/ 39 w 230"/>
                <a:gd name="T53" fmla="*/ 247 h 322"/>
                <a:gd name="T54" fmla="*/ 11 w 230"/>
                <a:gd name="T55" fmla="*/ 279 h 322"/>
                <a:gd name="T56" fmla="*/ 64 w 230"/>
                <a:gd name="T57" fmla="*/ 322 h 322"/>
                <a:gd name="T58" fmla="*/ 180 w 230"/>
                <a:gd name="T59" fmla="*/ 221 h 322"/>
                <a:gd name="T60" fmla="*/ 228 w 230"/>
                <a:gd name="T61" fmla="*/ 3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2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2"/>
                  </a:cubicBezTo>
                  <a:lnTo>
                    <a:pt x="159" y="172"/>
                  </a:lnTo>
                  <a:cubicBezTo>
                    <a:pt x="157" y="180"/>
                    <a:pt x="135" y="215"/>
                    <a:pt x="103" y="215"/>
                  </a:cubicBezTo>
                  <a:cubicBezTo>
                    <a:pt x="77" y="215"/>
                    <a:pt x="72" y="193"/>
                    <a:pt x="72" y="174"/>
                  </a:cubicBezTo>
                  <a:cubicBezTo>
                    <a:pt x="72" y="151"/>
                    <a:pt x="80" y="120"/>
                    <a:pt x="97" y="76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4"/>
                    <a:pt x="40" y="143"/>
                    <a:pt x="40" y="166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3"/>
                    <a:pt x="119" y="280"/>
                  </a:cubicBezTo>
                  <a:cubicBezTo>
                    <a:pt x="106" y="297"/>
                    <a:pt x="87" y="311"/>
                    <a:pt x="64" y="311"/>
                  </a:cubicBezTo>
                  <a:cubicBezTo>
                    <a:pt x="57" y="311"/>
                    <a:pt x="34" y="310"/>
                    <a:pt x="26" y="290"/>
                  </a:cubicBezTo>
                  <a:cubicBezTo>
                    <a:pt x="34" y="290"/>
                    <a:pt x="40" y="290"/>
                    <a:pt x="47" y="284"/>
                  </a:cubicBezTo>
                  <a:cubicBezTo>
                    <a:pt x="52" y="280"/>
                    <a:pt x="57" y="273"/>
                    <a:pt x="57" y="264"/>
                  </a:cubicBezTo>
                  <a:cubicBezTo>
                    <a:pt x="57" y="248"/>
                    <a:pt x="44" y="247"/>
                    <a:pt x="39" y="247"/>
                  </a:cubicBezTo>
                  <a:cubicBezTo>
                    <a:pt x="27" y="247"/>
                    <a:pt x="11" y="254"/>
                    <a:pt x="11" y="279"/>
                  </a:cubicBezTo>
                  <a:cubicBezTo>
                    <a:pt x="11" y="304"/>
                    <a:pt x="33" y="322"/>
                    <a:pt x="64" y="322"/>
                  </a:cubicBezTo>
                  <a:cubicBezTo>
                    <a:pt x="115" y="322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4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976438" y="5473700"/>
              <a:ext cx="52387" cy="260350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0" name="グループ化 159"/>
          <p:cNvGrpSpPr/>
          <p:nvPr/>
        </p:nvGrpSpPr>
        <p:grpSpPr>
          <a:xfrm rot="2700000">
            <a:off x="7847081" y="2888010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61" name="円/楕円 160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2" name="直線コネクタ 161"/>
            <p:cNvCxnSpPr>
              <a:stCxn id="161" idx="2"/>
              <a:endCxn id="161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61" idx="0"/>
              <a:endCxn id="161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70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8" grpId="0" animBg="1"/>
      <p:bldP spid="97" grpId="0"/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直線矢印コネクタ 163"/>
          <p:cNvCxnSpPr/>
          <p:nvPr/>
        </p:nvCxnSpPr>
        <p:spPr>
          <a:xfrm flipH="1" flipV="1">
            <a:off x="6372200" y="5250497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 flipH="1" flipV="1">
            <a:off x="6372200" y="2968510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6372200" y="1240318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Scalable coding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22" name="Picture 26 1" descr="C:\Users\komatsu koji\Desktop\学会\17_11_PCSJ_IMPS\実験データ\image\スライド6.PNG"/>
          <p:cNvPicPr>
            <a:picLocks noChangeAspect="1" noChangeArrowheads="1"/>
          </p:cNvPicPr>
          <p:nvPr/>
        </p:nvPicPr>
        <p:blipFill rotWithShape="1"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53" b="28733"/>
          <a:stretch/>
        </p:blipFill>
        <p:spPr bwMode="auto">
          <a:xfrm>
            <a:off x="3338590" y="782355"/>
            <a:ext cx="3177626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グループ化 15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95576" y="1773238"/>
            <a:ext cx="2260600" cy="630238"/>
            <a:chOff x="4344987" y="1773238"/>
            <a:chExt cx="2260600" cy="630238"/>
          </a:xfrm>
        </p:grpSpPr>
        <p:sp>
          <p:nvSpPr>
            <p:cNvPr id="117" name="Freeform 7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432300" y="1773238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7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344987" y="2289176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7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483100" y="2262188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7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600575" y="2222501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7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789487" y="2309813"/>
              <a:ext cx="52388" cy="93663"/>
            </a:xfrm>
            <a:custGeom>
              <a:avLst/>
              <a:gdLst>
                <a:gd name="T0" fmla="*/ 63 w 102"/>
                <a:gd name="T1" fmla="*/ 8 h 166"/>
                <a:gd name="T2" fmla="*/ 54 w 102"/>
                <a:gd name="T3" fmla="*/ 0 h 166"/>
                <a:gd name="T4" fmla="*/ 4 w 102"/>
                <a:gd name="T5" fmla="*/ 16 h 166"/>
                <a:gd name="T6" fmla="*/ 0 w 102"/>
                <a:gd name="T7" fmla="*/ 16 h 166"/>
                <a:gd name="T8" fmla="*/ 0 w 102"/>
                <a:gd name="T9" fmla="*/ 27 h 166"/>
                <a:gd name="T10" fmla="*/ 4 w 102"/>
                <a:gd name="T11" fmla="*/ 27 h 166"/>
                <a:gd name="T12" fmla="*/ 40 w 102"/>
                <a:gd name="T13" fmla="*/ 20 h 166"/>
                <a:gd name="T14" fmla="*/ 40 w 102"/>
                <a:gd name="T15" fmla="*/ 144 h 166"/>
                <a:gd name="T16" fmla="*/ 14 w 102"/>
                <a:gd name="T17" fmla="*/ 155 h 166"/>
                <a:gd name="T18" fmla="*/ 1 w 102"/>
                <a:gd name="T19" fmla="*/ 155 h 166"/>
                <a:gd name="T20" fmla="*/ 1 w 102"/>
                <a:gd name="T21" fmla="*/ 166 h 166"/>
                <a:gd name="T22" fmla="*/ 52 w 102"/>
                <a:gd name="T23" fmla="*/ 165 h 166"/>
                <a:gd name="T24" fmla="*/ 102 w 102"/>
                <a:gd name="T25" fmla="*/ 166 h 166"/>
                <a:gd name="T26" fmla="*/ 102 w 102"/>
                <a:gd name="T27" fmla="*/ 155 h 166"/>
                <a:gd name="T28" fmla="*/ 89 w 102"/>
                <a:gd name="T29" fmla="*/ 155 h 166"/>
                <a:gd name="T30" fmla="*/ 63 w 102"/>
                <a:gd name="T31" fmla="*/ 144 h 166"/>
                <a:gd name="T32" fmla="*/ 63 w 102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66">
                  <a:moveTo>
                    <a:pt x="63" y="8"/>
                  </a:moveTo>
                  <a:cubicBezTo>
                    <a:pt x="63" y="0"/>
                    <a:pt x="62" y="0"/>
                    <a:pt x="54" y="0"/>
                  </a:cubicBezTo>
                  <a:cubicBezTo>
                    <a:pt x="36" y="16"/>
                    <a:pt x="9" y="16"/>
                    <a:pt x="4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4" y="27"/>
                  </a:lnTo>
                  <a:cubicBezTo>
                    <a:pt x="10" y="27"/>
                    <a:pt x="26" y="26"/>
                    <a:pt x="40" y="20"/>
                  </a:cubicBezTo>
                  <a:lnTo>
                    <a:pt x="40" y="144"/>
                  </a:lnTo>
                  <a:cubicBezTo>
                    <a:pt x="40" y="152"/>
                    <a:pt x="40" y="155"/>
                    <a:pt x="14" y="155"/>
                  </a:cubicBezTo>
                  <a:lnTo>
                    <a:pt x="1" y="155"/>
                  </a:lnTo>
                  <a:lnTo>
                    <a:pt x="1" y="166"/>
                  </a:lnTo>
                  <a:cubicBezTo>
                    <a:pt x="15" y="165"/>
                    <a:pt x="37" y="165"/>
                    <a:pt x="52" y="165"/>
                  </a:cubicBezTo>
                  <a:cubicBezTo>
                    <a:pt x="66" y="165"/>
                    <a:pt x="88" y="165"/>
                    <a:pt x="102" y="166"/>
                  </a:cubicBezTo>
                  <a:lnTo>
                    <a:pt x="102" y="155"/>
                  </a:lnTo>
                  <a:lnTo>
                    <a:pt x="89" y="155"/>
                  </a:lnTo>
                  <a:cubicBezTo>
                    <a:pt x="63" y="155"/>
                    <a:pt x="63" y="152"/>
                    <a:pt x="63" y="144"/>
                  </a:cubicBezTo>
                  <a:lnTo>
                    <a:pt x="63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77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4926012" y="1847851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7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118100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7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275262" y="1828801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8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357812" y="1916113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8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519737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8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618162" y="1916113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8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761037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8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854700" y="1916113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8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972175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8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129337" y="1828801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8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216650" y="1916113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8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346825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8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443662" y="1863726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9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545262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6660232" y="879598"/>
            <a:ext cx="1195240" cy="677194"/>
            <a:chOff x="2008367" y="1177698"/>
            <a:chExt cx="1924945" cy="1090626"/>
          </a:xfrm>
        </p:grpSpPr>
        <p:pic>
          <p:nvPicPr>
            <p:cNvPr id="78" name="Picture 82" descr="C:\Users\komatsu koji\Desktop\研究　実験結果\Truck\17×17\グレー\グレー289, 10\B03fig.png"/>
            <p:cNvPicPr>
              <a:picLocks noChangeAspect="1" noChangeArrowheads="1"/>
            </p:cNvPicPr>
            <p:nvPr/>
          </p:nvPicPr>
          <p:blipFill rotWithShape="1"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1" descr="C:\Users\komatsu koji\Desktop\研究　実験結果\Truck\17×17\グレー\グレー289, 10\B02fig.png"/>
            <p:cNvPicPr>
              <a:picLocks noChangeAspect="1" noChangeArrowheads="1"/>
            </p:cNvPicPr>
            <p:nvPr/>
          </p:nvPicPr>
          <p:blipFill rotWithShape="1"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0" descr="C:\Users\komatsu koji\Desktop\研究　実験結果\Truck\17×17\グレー\グレー289, 10\B01fig.png"/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グループ化 80"/>
          <p:cNvGrpSpPr/>
          <p:nvPr/>
        </p:nvGrpSpPr>
        <p:grpSpPr>
          <a:xfrm>
            <a:off x="6660232" y="2636912"/>
            <a:ext cx="1195240" cy="677194"/>
            <a:chOff x="2008367" y="2554548"/>
            <a:chExt cx="1924945" cy="1090626"/>
          </a:xfrm>
        </p:grpSpPr>
        <p:pic>
          <p:nvPicPr>
            <p:cNvPr id="82" name="Picture 85" descr="C:\Users\komatsu koji\Desktop\研究　実験結果\Truck\17×17\グレー\グレー289, 10\B06fig.png"/>
            <p:cNvPicPr>
              <a:picLocks noChangeAspect="1" noChangeArrowheads="1"/>
            </p:cNvPicPr>
            <p:nvPr/>
          </p:nvPicPr>
          <p:blipFill rotWithShape="1"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4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グループ化 84"/>
          <p:cNvGrpSpPr/>
          <p:nvPr/>
        </p:nvGrpSpPr>
        <p:grpSpPr>
          <a:xfrm>
            <a:off x="6686179" y="4912046"/>
            <a:ext cx="1198189" cy="677194"/>
            <a:chOff x="2008367" y="4283114"/>
            <a:chExt cx="1929696" cy="1090626"/>
          </a:xfrm>
        </p:grpSpPr>
        <p:pic>
          <p:nvPicPr>
            <p:cNvPr id="86" name="Picture 88" descr="C:\Users\komatsu koji\Desktop\研究　実験結果\Truck\17×17\グレー\グレー289, 10\B09fig.png"/>
            <p:cNvPicPr>
              <a:picLocks noChangeAspect="1" noChangeArrowheads="1"/>
            </p:cNvPicPr>
            <p:nvPr/>
          </p:nvPicPr>
          <p:blipFill rotWithShape="1"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6758" r="21221" b="10300"/>
            <a:stretch/>
          </p:blipFill>
          <p:spPr bwMode="auto">
            <a:xfrm>
              <a:off x="2839057" y="4283114"/>
              <a:ext cx="1099006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7" descr="C:\Users\komatsu koji\Desktop\研究　実験結果\Truck\17×17\グレー\グレー289, 10\B08fig.png"/>
            <p:cNvPicPr>
              <a:picLocks noChangeAspect="1" noChangeArrowheads="1"/>
            </p:cNvPicPr>
            <p:nvPr/>
          </p:nvPicPr>
          <p:blipFill rotWithShape="1"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6758" r="21221" b="10300"/>
            <a:stretch/>
          </p:blipFill>
          <p:spPr bwMode="auto">
            <a:xfrm>
              <a:off x="2431220" y="4283114"/>
              <a:ext cx="1099006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6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4283114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グループ化 88"/>
          <p:cNvGrpSpPr/>
          <p:nvPr/>
        </p:nvGrpSpPr>
        <p:grpSpPr>
          <a:xfrm>
            <a:off x="7974358" y="4903732"/>
            <a:ext cx="1206154" cy="650559"/>
            <a:chOff x="0" y="3221384"/>
            <a:chExt cx="1765930" cy="952484"/>
          </a:xfrm>
        </p:grpSpPr>
        <p:pic>
          <p:nvPicPr>
            <p:cNvPr id="90" name="Picture 89" descr="C:\Users\komatsu koji\Desktop\研究　実験結果\Truck\17×17\グレー\グレー289, 10\binary (9).png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25" y="3229236"/>
              <a:ext cx="1259505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3" descr="C:\Users\komatsu koji\Desktop\研究　実験結果\Truck\17×17\グレー\グレー289, 10\binary (4).png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71" y="3221384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7" descr="C:\Users\komatsu koji\Desktop\研究　実験結果\Truck\17×17\グレー\グレー289, 10\binary (8).png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2923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グループ化 92"/>
          <p:cNvGrpSpPr/>
          <p:nvPr/>
        </p:nvGrpSpPr>
        <p:grpSpPr>
          <a:xfrm>
            <a:off x="7964175" y="897865"/>
            <a:ext cx="1172426" cy="645524"/>
            <a:chOff x="0" y="690556"/>
            <a:chExt cx="1716550" cy="945114"/>
          </a:xfrm>
        </p:grpSpPr>
        <p:pic>
          <p:nvPicPr>
            <p:cNvPr id="94" name="Picture 92" descr="C:\Users\komatsu koji\Desktop\研究　実験結果\Truck\17×17\グレー\グレー289, 10\binary (3).png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4" y="690558"/>
              <a:ext cx="1259506" cy="944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1" descr="C:\Users\komatsu koji\Desktop\研究　実験結果\Truck\17×17\グレー\グレー289, 10\binary (2).png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0" y="69055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0" descr="C:\Users\komatsu koji\Desktop\研究　実験結果\Truck\17×17\グレー\グレー289, 10\binary (1).png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1038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グループ化 97"/>
          <p:cNvGrpSpPr/>
          <p:nvPr/>
        </p:nvGrpSpPr>
        <p:grpSpPr>
          <a:xfrm>
            <a:off x="7961880" y="2711797"/>
            <a:ext cx="1218632" cy="645195"/>
            <a:chOff x="0" y="1847450"/>
            <a:chExt cx="1784200" cy="944632"/>
          </a:xfrm>
        </p:grpSpPr>
        <p:pic>
          <p:nvPicPr>
            <p:cNvPr id="99" name="Picture 96" descr="C:\Users\komatsu koji\Desktop\研究　実験結果\Truck\17×17\グレー\グレー289, 10\binary (7).png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94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5" descr="C:\Users\komatsu koji\Desktop\研究　実験結果\Truck\17×17\グレー\グレー289, 10\binary (6).png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94" descr="C:\Users\komatsu koji\Desktop\研究　実験結果\Truck\17×17\グレー\グレー289, 10\binary (5).png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 rot="2700000">
            <a:off x="7847081" y="1159818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0" name="円/楕円 9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>
              <a:stCxn id="10" idx="2"/>
              <a:endCxn id="10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>
              <a:stCxn id="10" idx="0"/>
              <a:endCxn id="10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29 2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3491880" y="2634853"/>
            <a:ext cx="3177626" cy="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グループ化 10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923928" y="3590925"/>
            <a:ext cx="2260600" cy="630238"/>
            <a:chOff x="4329112" y="3590925"/>
            <a:chExt cx="2260600" cy="630238"/>
          </a:xfrm>
        </p:grpSpPr>
        <p:sp>
          <p:nvSpPr>
            <p:cNvPr id="107" name="Freeform 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416425" y="3590925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329112" y="4106863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9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467225" y="4079875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584700" y="4040188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67262" y="4127500"/>
              <a:ext cx="63500" cy="93663"/>
            </a:xfrm>
            <a:custGeom>
              <a:avLst/>
              <a:gdLst>
                <a:gd name="T0" fmla="*/ 123 w 123"/>
                <a:gd name="T1" fmla="*/ 118 h 166"/>
                <a:gd name="T2" fmla="*/ 113 w 123"/>
                <a:gd name="T3" fmla="*/ 118 h 166"/>
                <a:gd name="T4" fmla="*/ 106 w 123"/>
                <a:gd name="T5" fmla="*/ 140 h 166"/>
                <a:gd name="T6" fmla="*/ 79 w 123"/>
                <a:gd name="T7" fmla="*/ 142 h 166"/>
                <a:gd name="T8" fmla="*/ 31 w 123"/>
                <a:gd name="T9" fmla="*/ 142 h 166"/>
                <a:gd name="T10" fmla="*/ 80 w 123"/>
                <a:gd name="T11" fmla="*/ 106 h 166"/>
                <a:gd name="T12" fmla="*/ 123 w 123"/>
                <a:gd name="T13" fmla="*/ 50 h 166"/>
                <a:gd name="T14" fmla="*/ 58 w 123"/>
                <a:gd name="T15" fmla="*/ 0 h 166"/>
                <a:gd name="T16" fmla="*/ 0 w 123"/>
                <a:gd name="T17" fmla="*/ 44 h 166"/>
                <a:gd name="T18" fmla="*/ 14 w 123"/>
                <a:gd name="T19" fmla="*/ 59 h 166"/>
                <a:gd name="T20" fmla="*/ 29 w 123"/>
                <a:gd name="T21" fmla="*/ 45 h 166"/>
                <a:gd name="T22" fmla="*/ 15 w 123"/>
                <a:gd name="T23" fmla="*/ 30 h 166"/>
                <a:gd name="T24" fmla="*/ 53 w 123"/>
                <a:gd name="T25" fmla="*/ 11 h 166"/>
                <a:gd name="T26" fmla="*/ 97 w 123"/>
                <a:gd name="T27" fmla="*/ 50 h 166"/>
                <a:gd name="T28" fmla="*/ 63 w 123"/>
                <a:gd name="T29" fmla="*/ 103 h 166"/>
                <a:gd name="T30" fmla="*/ 3 w 123"/>
                <a:gd name="T31" fmla="*/ 154 h 166"/>
                <a:gd name="T32" fmla="*/ 0 w 123"/>
                <a:gd name="T33" fmla="*/ 158 h 166"/>
                <a:gd name="T34" fmla="*/ 0 w 123"/>
                <a:gd name="T35" fmla="*/ 166 h 166"/>
                <a:gd name="T36" fmla="*/ 115 w 123"/>
                <a:gd name="T37" fmla="*/ 166 h 166"/>
                <a:gd name="T38" fmla="*/ 123 w 123"/>
                <a:gd name="T39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66">
                  <a:moveTo>
                    <a:pt x="123" y="118"/>
                  </a:moveTo>
                  <a:lnTo>
                    <a:pt x="113" y="118"/>
                  </a:lnTo>
                  <a:cubicBezTo>
                    <a:pt x="112" y="123"/>
                    <a:pt x="110" y="138"/>
                    <a:pt x="106" y="140"/>
                  </a:cubicBezTo>
                  <a:cubicBezTo>
                    <a:pt x="104" y="142"/>
                    <a:pt x="83" y="142"/>
                    <a:pt x="79" y="142"/>
                  </a:cubicBezTo>
                  <a:lnTo>
                    <a:pt x="31" y="142"/>
                  </a:lnTo>
                  <a:cubicBezTo>
                    <a:pt x="47" y="130"/>
                    <a:pt x="65" y="116"/>
                    <a:pt x="80" y="106"/>
                  </a:cubicBezTo>
                  <a:cubicBezTo>
                    <a:pt x="103" y="91"/>
                    <a:pt x="123" y="76"/>
                    <a:pt x="123" y="50"/>
                  </a:cubicBezTo>
                  <a:cubicBezTo>
                    <a:pt x="123" y="18"/>
                    <a:pt x="93" y="0"/>
                    <a:pt x="58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5"/>
                    <a:pt x="29" y="45"/>
                  </a:cubicBezTo>
                  <a:cubicBezTo>
                    <a:pt x="29" y="36"/>
                    <a:pt x="22" y="31"/>
                    <a:pt x="15" y="30"/>
                  </a:cubicBezTo>
                  <a:cubicBezTo>
                    <a:pt x="22" y="19"/>
                    <a:pt x="36" y="11"/>
                    <a:pt x="53" y="11"/>
                  </a:cubicBezTo>
                  <a:cubicBezTo>
                    <a:pt x="77" y="11"/>
                    <a:pt x="97" y="26"/>
                    <a:pt x="97" y="50"/>
                  </a:cubicBezTo>
                  <a:cubicBezTo>
                    <a:pt x="97" y="71"/>
                    <a:pt x="82" y="87"/>
                    <a:pt x="63" y="103"/>
                  </a:cubicBezTo>
                  <a:lnTo>
                    <a:pt x="3" y="154"/>
                  </a:lnTo>
                  <a:cubicBezTo>
                    <a:pt x="0" y="157"/>
                    <a:pt x="0" y="157"/>
                    <a:pt x="0" y="158"/>
                  </a:cubicBezTo>
                  <a:lnTo>
                    <a:pt x="0" y="166"/>
                  </a:lnTo>
                  <a:lnTo>
                    <a:pt x="115" y="166"/>
                  </a:lnTo>
                  <a:lnTo>
                    <a:pt x="123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2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4910137" y="3665538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102225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59387" y="3646488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41937" y="3733800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503862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602287" y="3733800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745162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838825" y="3733800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2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956300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113462" y="3646488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2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200775" y="3733800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330950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427787" y="3681413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529387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0" name="グループ化 159"/>
          <p:cNvGrpSpPr/>
          <p:nvPr/>
        </p:nvGrpSpPr>
        <p:grpSpPr>
          <a:xfrm rot="2700000">
            <a:off x="7847081" y="2888010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61" name="円/楕円 160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2" name="直線コネクタ 161"/>
            <p:cNvCxnSpPr>
              <a:stCxn id="161" idx="2"/>
              <a:endCxn id="161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61" idx="0"/>
              <a:endCxn id="161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グループ化 164"/>
          <p:cNvGrpSpPr/>
          <p:nvPr/>
        </p:nvGrpSpPr>
        <p:grpSpPr>
          <a:xfrm rot="2700000">
            <a:off x="7847081" y="5169997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66" name="円/楕円 165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7" name="直線コネクタ 166"/>
            <p:cNvCxnSpPr>
              <a:stCxn id="166" idx="2"/>
              <a:endCxn id="166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>
              <a:stCxn id="166" idx="0"/>
              <a:endCxn id="166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9" name="Picture 27" descr="C:\Users\komatsu koji\Desktop\学会\17_11_PCSJ_IMPS\実験データ\image\スライド3.PNG"/>
          <p:cNvPicPr>
            <a:picLocks noChangeAspect="1" noChangeArrowheads="1"/>
          </p:cNvPicPr>
          <p:nvPr/>
        </p:nvPicPr>
        <p:blipFill rotWithShape="1"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 b="28733"/>
          <a:stretch/>
        </p:blipFill>
        <p:spPr bwMode="auto">
          <a:xfrm>
            <a:off x="3491880" y="4941168"/>
            <a:ext cx="3177626" cy="887854"/>
          </a:xfrm>
          <a:prstGeom prst="rect">
            <a:avLst/>
          </a:prstGeom>
          <a:noFill/>
          <a:extLst/>
        </p:spPr>
      </p:pic>
      <p:grpSp>
        <p:nvGrpSpPr>
          <p:cNvPr id="170" name="グループ化 169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862809" y="5967413"/>
            <a:ext cx="2365375" cy="628650"/>
            <a:chOff x="4329112" y="5967413"/>
            <a:chExt cx="2365375" cy="628650"/>
          </a:xfrm>
        </p:grpSpPr>
        <p:sp>
          <p:nvSpPr>
            <p:cNvPr id="171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464050" y="5967413"/>
              <a:ext cx="344488" cy="392113"/>
            </a:xfrm>
            <a:custGeom>
              <a:avLst/>
              <a:gdLst>
                <a:gd name="T0" fmla="*/ 603 w 663"/>
                <a:gd name="T1" fmla="*/ 698 h 698"/>
                <a:gd name="T2" fmla="*/ 663 w 663"/>
                <a:gd name="T3" fmla="*/ 539 h 698"/>
                <a:gd name="T4" fmla="*/ 651 w 663"/>
                <a:gd name="T5" fmla="*/ 539 h 698"/>
                <a:gd name="T6" fmla="*/ 521 w 663"/>
                <a:gd name="T7" fmla="*/ 639 h 698"/>
                <a:gd name="T8" fmla="*/ 366 w 663"/>
                <a:gd name="T9" fmla="*/ 655 h 698"/>
                <a:gd name="T10" fmla="*/ 66 w 663"/>
                <a:gd name="T11" fmla="*/ 655 h 698"/>
                <a:gd name="T12" fmla="*/ 319 w 663"/>
                <a:gd name="T13" fmla="*/ 357 h 698"/>
                <a:gd name="T14" fmla="*/ 324 w 663"/>
                <a:gd name="T15" fmla="*/ 349 h 698"/>
                <a:gd name="T16" fmla="*/ 320 w 663"/>
                <a:gd name="T17" fmla="*/ 342 h 698"/>
                <a:gd name="T18" fmla="*/ 88 w 663"/>
                <a:gd name="T19" fmla="*/ 24 h 698"/>
                <a:gd name="T20" fmla="*/ 361 w 663"/>
                <a:gd name="T21" fmla="*/ 24 h 698"/>
                <a:gd name="T22" fmla="*/ 478 w 663"/>
                <a:gd name="T23" fmla="*/ 32 h 698"/>
                <a:gd name="T24" fmla="*/ 588 w 663"/>
                <a:gd name="T25" fmla="*/ 69 h 698"/>
                <a:gd name="T26" fmla="*/ 651 w 663"/>
                <a:gd name="T27" fmla="*/ 140 h 698"/>
                <a:gd name="T28" fmla="*/ 663 w 663"/>
                <a:gd name="T29" fmla="*/ 140 h 698"/>
                <a:gd name="T30" fmla="*/ 603 w 663"/>
                <a:gd name="T31" fmla="*/ 0 h 698"/>
                <a:gd name="T32" fmla="*/ 14 w 663"/>
                <a:gd name="T33" fmla="*/ 0 h 698"/>
                <a:gd name="T34" fmla="*/ 0 w 663"/>
                <a:gd name="T35" fmla="*/ 3 h 698"/>
                <a:gd name="T36" fmla="*/ 0 w 663"/>
                <a:gd name="T37" fmla="*/ 20 h 698"/>
                <a:gd name="T38" fmla="*/ 263 w 663"/>
                <a:gd name="T39" fmla="*/ 381 h 698"/>
                <a:gd name="T40" fmla="*/ 5 w 663"/>
                <a:gd name="T41" fmla="*/ 684 h 698"/>
                <a:gd name="T42" fmla="*/ 0 w 663"/>
                <a:gd name="T43" fmla="*/ 693 h 698"/>
                <a:gd name="T44" fmla="*/ 14 w 663"/>
                <a:gd name="T45" fmla="*/ 698 h 698"/>
                <a:gd name="T46" fmla="*/ 603 w 663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3" h="698">
                  <a:moveTo>
                    <a:pt x="603" y="698"/>
                  </a:moveTo>
                  <a:lnTo>
                    <a:pt x="663" y="539"/>
                  </a:lnTo>
                  <a:lnTo>
                    <a:pt x="651" y="539"/>
                  </a:lnTo>
                  <a:cubicBezTo>
                    <a:pt x="631" y="591"/>
                    <a:pt x="579" y="625"/>
                    <a:pt x="521" y="639"/>
                  </a:cubicBezTo>
                  <a:cubicBezTo>
                    <a:pt x="511" y="642"/>
                    <a:pt x="462" y="655"/>
                    <a:pt x="366" y="655"/>
                  </a:cubicBezTo>
                  <a:lnTo>
                    <a:pt x="66" y="655"/>
                  </a:lnTo>
                  <a:lnTo>
                    <a:pt x="319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0" y="342"/>
                  </a:cubicBezTo>
                  <a:lnTo>
                    <a:pt x="88" y="24"/>
                  </a:lnTo>
                  <a:lnTo>
                    <a:pt x="361" y="24"/>
                  </a:lnTo>
                  <a:cubicBezTo>
                    <a:pt x="428" y="24"/>
                    <a:pt x="473" y="31"/>
                    <a:pt x="478" y="32"/>
                  </a:cubicBezTo>
                  <a:cubicBezTo>
                    <a:pt x="505" y="36"/>
                    <a:pt x="548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3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2" y="0"/>
                    <a:pt x="2" y="0"/>
                    <a:pt x="0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3" y="381"/>
                  </a:lnTo>
                  <a:lnTo>
                    <a:pt x="5" y="684"/>
                  </a:lnTo>
                  <a:cubicBezTo>
                    <a:pt x="0" y="690"/>
                    <a:pt x="0" y="692"/>
                    <a:pt x="0" y="693"/>
                  </a:cubicBezTo>
                  <a:cubicBezTo>
                    <a:pt x="0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329112" y="6481763"/>
              <a:ext cx="111125" cy="88900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468812" y="6454776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6287" y="6415088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1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7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3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1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73612" y="6500813"/>
              <a:ext cx="150813" cy="95250"/>
            </a:xfrm>
            <a:custGeom>
              <a:avLst/>
              <a:gdLst>
                <a:gd name="T0" fmla="*/ 258 w 290"/>
                <a:gd name="T1" fmla="*/ 21 h 170"/>
                <a:gd name="T2" fmla="*/ 279 w 290"/>
                <a:gd name="T3" fmla="*/ 11 h 170"/>
                <a:gd name="T4" fmla="*/ 287 w 290"/>
                <a:gd name="T5" fmla="*/ 11 h 170"/>
                <a:gd name="T6" fmla="*/ 290 w 290"/>
                <a:gd name="T7" fmla="*/ 5 h 170"/>
                <a:gd name="T8" fmla="*/ 282 w 290"/>
                <a:gd name="T9" fmla="*/ 0 h 170"/>
                <a:gd name="T10" fmla="*/ 244 w 290"/>
                <a:gd name="T11" fmla="*/ 0 h 170"/>
                <a:gd name="T12" fmla="*/ 232 w 290"/>
                <a:gd name="T13" fmla="*/ 5 h 170"/>
                <a:gd name="T14" fmla="*/ 129 w 290"/>
                <a:gd name="T15" fmla="*/ 147 h 170"/>
                <a:gd name="T16" fmla="*/ 97 w 290"/>
                <a:gd name="T17" fmla="*/ 7 h 170"/>
                <a:gd name="T18" fmla="*/ 88 w 290"/>
                <a:gd name="T19" fmla="*/ 0 h 170"/>
                <a:gd name="T20" fmla="*/ 48 w 290"/>
                <a:gd name="T21" fmla="*/ 0 h 170"/>
                <a:gd name="T22" fmla="*/ 39 w 290"/>
                <a:gd name="T23" fmla="*/ 7 h 170"/>
                <a:gd name="T24" fmla="*/ 49 w 290"/>
                <a:gd name="T25" fmla="*/ 11 h 170"/>
                <a:gd name="T26" fmla="*/ 64 w 290"/>
                <a:gd name="T27" fmla="*/ 13 h 170"/>
                <a:gd name="T28" fmla="*/ 64 w 290"/>
                <a:gd name="T29" fmla="*/ 19 h 170"/>
                <a:gd name="T30" fmla="*/ 33 w 290"/>
                <a:gd name="T31" fmla="*/ 142 h 170"/>
                <a:gd name="T32" fmla="*/ 6 w 290"/>
                <a:gd name="T33" fmla="*/ 159 h 170"/>
                <a:gd name="T34" fmla="*/ 0 w 290"/>
                <a:gd name="T35" fmla="*/ 166 h 170"/>
                <a:gd name="T36" fmla="*/ 4 w 290"/>
                <a:gd name="T37" fmla="*/ 170 h 170"/>
                <a:gd name="T38" fmla="*/ 18 w 290"/>
                <a:gd name="T39" fmla="*/ 169 h 170"/>
                <a:gd name="T40" fmla="*/ 32 w 290"/>
                <a:gd name="T41" fmla="*/ 169 h 170"/>
                <a:gd name="T42" fmla="*/ 47 w 290"/>
                <a:gd name="T43" fmla="*/ 169 h 170"/>
                <a:gd name="T44" fmla="*/ 61 w 290"/>
                <a:gd name="T45" fmla="*/ 170 h 170"/>
                <a:gd name="T46" fmla="*/ 67 w 290"/>
                <a:gd name="T47" fmla="*/ 163 h 170"/>
                <a:gd name="T48" fmla="*/ 60 w 290"/>
                <a:gd name="T49" fmla="*/ 159 h 170"/>
                <a:gd name="T50" fmla="*/ 43 w 290"/>
                <a:gd name="T51" fmla="*/ 149 h 170"/>
                <a:gd name="T52" fmla="*/ 44 w 290"/>
                <a:gd name="T53" fmla="*/ 144 h 170"/>
                <a:gd name="T54" fmla="*/ 77 w 290"/>
                <a:gd name="T55" fmla="*/ 13 h 170"/>
                <a:gd name="T56" fmla="*/ 77 w 290"/>
                <a:gd name="T57" fmla="*/ 13 h 170"/>
                <a:gd name="T58" fmla="*/ 111 w 290"/>
                <a:gd name="T59" fmla="*/ 163 h 170"/>
                <a:gd name="T60" fmla="*/ 118 w 290"/>
                <a:gd name="T61" fmla="*/ 170 h 170"/>
                <a:gd name="T62" fmla="*/ 127 w 290"/>
                <a:gd name="T63" fmla="*/ 164 h 170"/>
                <a:gd name="T64" fmla="*/ 238 w 290"/>
                <a:gd name="T65" fmla="*/ 11 h 170"/>
                <a:gd name="T66" fmla="*/ 238 w 290"/>
                <a:gd name="T67" fmla="*/ 11 h 170"/>
                <a:gd name="T68" fmla="*/ 203 w 290"/>
                <a:gd name="T69" fmla="*/ 149 h 170"/>
                <a:gd name="T70" fmla="*/ 182 w 290"/>
                <a:gd name="T71" fmla="*/ 159 h 170"/>
                <a:gd name="T72" fmla="*/ 172 w 290"/>
                <a:gd name="T73" fmla="*/ 166 h 170"/>
                <a:gd name="T74" fmla="*/ 176 w 290"/>
                <a:gd name="T75" fmla="*/ 170 h 170"/>
                <a:gd name="T76" fmla="*/ 193 w 290"/>
                <a:gd name="T77" fmla="*/ 169 h 170"/>
                <a:gd name="T78" fmla="*/ 210 w 290"/>
                <a:gd name="T79" fmla="*/ 169 h 170"/>
                <a:gd name="T80" fmla="*/ 227 w 290"/>
                <a:gd name="T81" fmla="*/ 169 h 170"/>
                <a:gd name="T82" fmla="*/ 244 w 290"/>
                <a:gd name="T83" fmla="*/ 170 h 170"/>
                <a:gd name="T84" fmla="*/ 250 w 290"/>
                <a:gd name="T85" fmla="*/ 163 h 170"/>
                <a:gd name="T86" fmla="*/ 242 w 290"/>
                <a:gd name="T87" fmla="*/ 159 h 170"/>
                <a:gd name="T88" fmla="*/ 231 w 290"/>
                <a:gd name="T89" fmla="*/ 158 h 170"/>
                <a:gd name="T90" fmla="*/ 225 w 290"/>
                <a:gd name="T91" fmla="*/ 156 h 170"/>
                <a:gd name="T92" fmla="*/ 226 w 290"/>
                <a:gd name="T93" fmla="*/ 152 h 170"/>
                <a:gd name="T94" fmla="*/ 258 w 290"/>
                <a:gd name="T9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" h="170">
                  <a:moveTo>
                    <a:pt x="258" y="21"/>
                  </a:moveTo>
                  <a:cubicBezTo>
                    <a:pt x="260" y="13"/>
                    <a:pt x="261" y="11"/>
                    <a:pt x="279" y="11"/>
                  </a:cubicBezTo>
                  <a:cubicBezTo>
                    <a:pt x="286" y="11"/>
                    <a:pt x="286" y="11"/>
                    <a:pt x="287" y="11"/>
                  </a:cubicBezTo>
                  <a:cubicBezTo>
                    <a:pt x="289" y="9"/>
                    <a:pt x="290" y="6"/>
                    <a:pt x="290" y="5"/>
                  </a:cubicBezTo>
                  <a:cubicBezTo>
                    <a:pt x="290" y="0"/>
                    <a:pt x="286" y="0"/>
                    <a:pt x="282" y="0"/>
                  </a:cubicBezTo>
                  <a:lnTo>
                    <a:pt x="244" y="0"/>
                  </a:lnTo>
                  <a:cubicBezTo>
                    <a:pt x="239" y="0"/>
                    <a:pt x="236" y="0"/>
                    <a:pt x="232" y="5"/>
                  </a:cubicBezTo>
                  <a:lnTo>
                    <a:pt x="129" y="147"/>
                  </a:lnTo>
                  <a:lnTo>
                    <a:pt x="97" y="7"/>
                  </a:lnTo>
                  <a:cubicBezTo>
                    <a:pt x="96" y="1"/>
                    <a:pt x="94" y="0"/>
                    <a:pt x="88" y="0"/>
                  </a:cubicBezTo>
                  <a:lnTo>
                    <a:pt x="48" y="0"/>
                  </a:lnTo>
                  <a:cubicBezTo>
                    <a:pt x="43" y="0"/>
                    <a:pt x="39" y="0"/>
                    <a:pt x="39" y="7"/>
                  </a:cubicBezTo>
                  <a:cubicBezTo>
                    <a:pt x="39" y="11"/>
                    <a:pt x="42" y="11"/>
                    <a:pt x="49" y="11"/>
                  </a:cubicBezTo>
                  <a:cubicBezTo>
                    <a:pt x="51" y="11"/>
                    <a:pt x="59" y="11"/>
                    <a:pt x="64" y="13"/>
                  </a:cubicBezTo>
                  <a:cubicBezTo>
                    <a:pt x="64" y="16"/>
                    <a:pt x="64" y="16"/>
                    <a:pt x="64" y="19"/>
                  </a:cubicBezTo>
                  <a:lnTo>
                    <a:pt x="33" y="142"/>
                  </a:lnTo>
                  <a:cubicBezTo>
                    <a:pt x="31" y="149"/>
                    <a:pt x="29" y="158"/>
                    <a:pt x="6" y="159"/>
                  </a:cubicBezTo>
                  <a:cubicBezTo>
                    <a:pt x="4" y="159"/>
                    <a:pt x="0" y="159"/>
                    <a:pt x="0" y="166"/>
                  </a:cubicBezTo>
                  <a:cubicBezTo>
                    <a:pt x="0" y="168"/>
                    <a:pt x="2" y="170"/>
                    <a:pt x="4" y="170"/>
                  </a:cubicBezTo>
                  <a:cubicBezTo>
                    <a:pt x="8" y="170"/>
                    <a:pt x="14" y="169"/>
                    <a:pt x="18" y="169"/>
                  </a:cubicBezTo>
                  <a:cubicBezTo>
                    <a:pt x="23" y="169"/>
                    <a:pt x="27" y="169"/>
                    <a:pt x="32" y="169"/>
                  </a:cubicBezTo>
                  <a:cubicBezTo>
                    <a:pt x="37" y="169"/>
                    <a:pt x="42" y="169"/>
                    <a:pt x="47" y="169"/>
                  </a:cubicBezTo>
                  <a:cubicBezTo>
                    <a:pt x="51" y="169"/>
                    <a:pt x="56" y="170"/>
                    <a:pt x="61" y="170"/>
                  </a:cubicBezTo>
                  <a:cubicBezTo>
                    <a:pt x="64" y="170"/>
                    <a:pt x="67" y="168"/>
                    <a:pt x="67" y="163"/>
                  </a:cubicBezTo>
                  <a:cubicBezTo>
                    <a:pt x="67" y="159"/>
                    <a:pt x="63" y="159"/>
                    <a:pt x="60" y="159"/>
                  </a:cubicBezTo>
                  <a:cubicBezTo>
                    <a:pt x="48" y="159"/>
                    <a:pt x="43" y="155"/>
                    <a:pt x="43" y="149"/>
                  </a:cubicBezTo>
                  <a:cubicBezTo>
                    <a:pt x="43" y="148"/>
                    <a:pt x="44" y="146"/>
                    <a:pt x="44" y="144"/>
                  </a:cubicBezTo>
                  <a:lnTo>
                    <a:pt x="77" y="13"/>
                  </a:lnTo>
                  <a:lnTo>
                    <a:pt x="77" y="13"/>
                  </a:lnTo>
                  <a:lnTo>
                    <a:pt x="111" y="163"/>
                  </a:lnTo>
                  <a:cubicBezTo>
                    <a:pt x="112" y="167"/>
                    <a:pt x="113" y="170"/>
                    <a:pt x="118" y="170"/>
                  </a:cubicBezTo>
                  <a:cubicBezTo>
                    <a:pt x="120" y="170"/>
                    <a:pt x="123" y="169"/>
                    <a:pt x="127" y="164"/>
                  </a:cubicBezTo>
                  <a:lnTo>
                    <a:pt x="238" y="11"/>
                  </a:lnTo>
                  <a:lnTo>
                    <a:pt x="238" y="11"/>
                  </a:lnTo>
                  <a:lnTo>
                    <a:pt x="203" y="149"/>
                  </a:lnTo>
                  <a:cubicBezTo>
                    <a:pt x="201" y="157"/>
                    <a:pt x="201" y="159"/>
                    <a:pt x="182" y="159"/>
                  </a:cubicBezTo>
                  <a:cubicBezTo>
                    <a:pt x="176" y="159"/>
                    <a:pt x="172" y="159"/>
                    <a:pt x="172" y="166"/>
                  </a:cubicBezTo>
                  <a:cubicBezTo>
                    <a:pt x="172" y="168"/>
                    <a:pt x="173" y="170"/>
                    <a:pt x="176" y="170"/>
                  </a:cubicBezTo>
                  <a:cubicBezTo>
                    <a:pt x="181" y="170"/>
                    <a:pt x="187" y="169"/>
                    <a:pt x="193" y="169"/>
                  </a:cubicBezTo>
                  <a:cubicBezTo>
                    <a:pt x="198" y="169"/>
                    <a:pt x="204" y="169"/>
                    <a:pt x="210" y="169"/>
                  </a:cubicBezTo>
                  <a:cubicBezTo>
                    <a:pt x="215" y="169"/>
                    <a:pt x="221" y="169"/>
                    <a:pt x="227" y="169"/>
                  </a:cubicBezTo>
                  <a:cubicBezTo>
                    <a:pt x="232" y="169"/>
                    <a:pt x="239" y="170"/>
                    <a:pt x="244" y="170"/>
                  </a:cubicBezTo>
                  <a:cubicBezTo>
                    <a:pt x="245" y="170"/>
                    <a:pt x="250" y="170"/>
                    <a:pt x="250" y="163"/>
                  </a:cubicBezTo>
                  <a:cubicBezTo>
                    <a:pt x="250" y="159"/>
                    <a:pt x="247" y="159"/>
                    <a:pt x="242" y="159"/>
                  </a:cubicBezTo>
                  <a:cubicBezTo>
                    <a:pt x="241" y="159"/>
                    <a:pt x="236" y="159"/>
                    <a:pt x="231" y="158"/>
                  </a:cubicBezTo>
                  <a:cubicBezTo>
                    <a:pt x="225" y="158"/>
                    <a:pt x="225" y="158"/>
                    <a:pt x="225" y="156"/>
                  </a:cubicBezTo>
                  <a:cubicBezTo>
                    <a:pt x="225" y="155"/>
                    <a:pt x="225" y="155"/>
                    <a:pt x="226" y="152"/>
                  </a:cubicBezTo>
                  <a:lnTo>
                    <a:pt x="258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005387" y="6042026"/>
              <a:ext cx="184150" cy="190500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2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5 w 356"/>
                <a:gd name="T29" fmla="*/ 34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8"/>
                    <a:pt x="128" y="24"/>
                  </a:cubicBezTo>
                  <a:cubicBezTo>
                    <a:pt x="128" y="26"/>
                    <a:pt x="127" y="28"/>
                    <a:pt x="125" y="34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7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99062" y="6189663"/>
              <a:ext cx="111125" cy="87313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5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8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7" y="153"/>
                    <a:pt x="48" y="150"/>
                  </a:cubicBezTo>
                  <a:cubicBezTo>
                    <a:pt x="50" y="147"/>
                    <a:pt x="53" y="136"/>
                    <a:pt x="55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8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8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56225" y="6022976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438775" y="6110288"/>
              <a:ext cx="130175" cy="127000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7 h 226"/>
                <a:gd name="T6" fmla="*/ 203 w 248"/>
                <a:gd name="T7" fmla="*/ 44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8 h 226"/>
                <a:gd name="T34" fmla="*/ 46 w 248"/>
                <a:gd name="T35" fmla="*/ 181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602287" y="6203951"/>
              <a:ext cx="30163" cy="841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4 w 59"/>
                <a:gd name="T9" fmla="*/ 46 h 149"/>
                <a:gd name="T10" fmla="*/ 47 w 59"/>
                <a:gd name="T11" fmla="*/ 44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7" y="52"/>
                  </a:cubicBezTo>
                  <a:cubicBezTo>
                    <a:pt x="33" y="52"/>
                    <a:pt x="39" y="50"/>
                    <a:pt x="44" y="46"/>
                  </a:cubicBezTo>
                  <a:cubicBezTo>
                    <a:pt x="46" y="45"/>
                    <a:pt x="46" y="44"/>
                    <a:pt x="47" y="44"/>
                  </a:cubicBezTo>
                  <a:cubicBezTo>
                    <a:pt x="47" y="44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702300" y="6110288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3 h 323"/>
                <a:gd name="T42" fmla="*/ 119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6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5" y="229"/>
                    <a:pt x="139" y="254"/>
                    <a:pt x="119" y="280"/>
                  </a:cubicBezTo>
                  <a:cubicBezTo>
                    <a:pt x="106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7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845175" y="6022976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938837" y="6110288"/>
              <a:ext cx="106363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3 w 203"/>
                <a:gd name="T17" fmla="*/ 17 h 226"/>
                <a:gd name="T18" fmla="*/ 157 w 203"/>
                <a:gd name="T19" fmla="*/ 44 h 226"/>
                <a:gd name="T20" fmla="*/ 176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6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5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3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6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6" y="28"/>
                  </a:cubicBezTo>
                  <a:cubicBezTo>
                    <a:pt x="7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057900" y="6189663"/>
              <a:ext cx="109538" cy="87313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3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215062" y="6022976"/>
              <a:ext cx="60325" cy="2809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50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8 h 499"/>
                <a:gd name="T14" fmla="*/ 0 w 115"/>
                <a:gd name="T15" fmla="*/ 250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3"/>
                    <a:pt x="115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0" y="499"/>
                  </a:cubicBezTo>
                  <a:cubicBezTo>
                    <a:pt x="113" y="499"/>
                    <a:pt x="115" y="498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2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303962" y="6110288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6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2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434137" y="6203951"/>
              <a:ext cx="30163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2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532562" y="6057901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6" y="17"/>
                    <a:pt x="116" y="14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2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634162" y="6022976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2" name="左中かっこ 191"/>
          <p:cNvSpPr/>
          <p:nvPr/>
        </p:nvSpPr>
        <p:spPr>
          <a:xfrm>
            <a:off x="2987824" y="764704"/>
            <a:ext cx="360040" cy="5805959"/>
          </a:xfrm>
          <a:prstGeom prst="leftBrace">
            <a:avLst>
              <a:gd name="adj1" fmla="val 8333"/>
              <a:gd name="adj2" fmla="val 741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1547664" y="47971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layer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99150" y="4283804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50" y="4283804"/>
                <a:ext cx="365806" cy="461665"/>
              </a:xfrm>
              <a:prstGeom prst="rect">
                <a:avLst/>
              </a:prstGeom>
              <a:blipFill rotWithShape="1"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テキスト ボックス 193"/>
              <p:cNvSpPr txBox="1"/>
              <p:nvPr/>
            </p:nvSpPr>
            <p:spPr>
              <a:xfrm>
                <a:off x="7131398" y="429309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4" name="テキスト ボックス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98" y="4293096"/>
                <a:ext cx="365806" cy="461665"/>
              </a:xfrm>
              <a:prstGeom prst="rect">
                <a:avLst/>
              </a:prstGeom>
              <a:blipFill rotWithShape="1"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テキスト ボックス 194"/>
              <p:cNvSpPr txBox="1"/>
              <p:nvPr/>
            </p:nvSpPr>
            <p:spPr>
              <a:xfrm>
                <a:off x="8316416" y="429309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5" name="テキスト ボックス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293096"/>
                <a:ext cx="365806" cy="461665"/>
              </a:xfrm>
              <a:prstGeom prst="rect">
                <a:avLst/>
              </a:prstGeom>
              <a:blipFill rotWithShape="1"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四角形吹き出し 6"/>
              <p:cNvSpPr/>
              <p:nvPr/>
            </p:nvSpPr>
            <p:spPr>
              <a:xfrm>
                <a:off x="53498" y="2492896"/>
                <a:ext cx="3294366" cy="1735952"/>
              </a:xfrm>
              <a:prstGeom prst="wedgeRectCallout">
                <a:avLst>
                  <a:gd name="adj1" fmla="val 55055"/>
                  <a:gd name="adj2" fmla="val 150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Calculation cost is very low for each layer </a:t>
                </a:r>
              </a:p>
              <a:p>
                <a:pPr algn="ctr"/>
                <a:r>
                  <a:rPr lang="en-US" altLang="ja-JP" sz="2000" dirty="0" smtClean="0">
                    <a:solidFill>
                      <a:schemeClr val="tx1"/>
                    </a:solidFill>
                  </a:rPr>
                  <a:t>because the number of binary images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is small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四角形吹き出し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" y="2492896"/>
                <a:ext cx="3294366" cy="1735952"/>
              </a:xfrm>
              <a:prstGeom prst="wedgeRectCallout">
                <a:avLst>
                  <a:gd name="adj1" fmla="val 55055"/>
                  <a:gd name="adj2" fmla="val 1502"/>
                </a:avLst>
              </a:prstGeom>
              <a:blipFill rotWithShape="1">
                <a:blip r:embed="rId88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3563889" y="2492896"/>
            <a:ext cx="5544616" cy="1790908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99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直線矢印コネクタ 163"/>
          <p:cNvCxnSpPr/>
          <p:nvPr/>
        </p:nvCxnSpPr>
        <p:spPr>
          <a:xfrm flipH="1" flipV="1">
            <a:off x="6372200" y="5250497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 flipH="1" flipV="1">
            <a:off x="6372200" y="2968510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 flipV="1">
            <a:off x="6372200" y="1240318"/>
            <a:ext cx="1760126" cy="35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Scalable coding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22" name="Picture 26 1" descr="C:\Users\komatsu koji\Desktop\学会\17_11_PCSJ_IMPS\実験データ\image\スライド6.PNG"/>
          <p:cNvPicPr>
            <a:picLocks noChangeAspect="1" noChangeArrowheads="1"/>
          </p:cNvPicPr>
          <p:nvPr/>
        </p:nvPicPr>
        <p:blipFill rotWithShape="1"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53" b="28733"/>
          <a:stretch/>
        </p:blipFill>
        <p:spPr bwMode="auto">
          <a:xfrm>
            <a:off x="3338590" y="782355"/>
            <a:ext cx="3177626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グループ化 15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895576" y="1773238"/>
            <a:ext cx="2260600" cy="630238"/>
            <a:chOff x="4344987" y="1773238"/>
            <a:chExt cx="2260600" cy="630238"/>
          </a:xfrm>
        </p:grpSpPr>
        <p:sp>
          <p:nvSpPr>
            <p:cNvPr id="117" name="Freeform 7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432300" y="1773238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7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344987" y="2289176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7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483100" y="2262188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7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600575" y="2222501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7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789487" y="2309813"/>
              <a:ext cx="52388" cy="93663"/>
            </a:xfrm>
            <a:custGeom>
              <a:avLst/>
              <a:gdLst>
                <a:gd name="T0" fmla="*/ 63 w 102"/>
                <a:gd name="T1" fmla="*/ 8 h 166"/>
                <a:gd name="T2" fmla="*/ 54 w 102"/>
                <a:gd name="T3" fmla="*/ 0 h 166"/>
                <a:gd name="T4" fmla="*/ 4 w 102"/>
                <a:gd name="T5" fmla="*/ 16 h 166"/>
                <a:gd name="T6" fmla="*/ 0 w 102"/>
                <a:gd name="T7" fmla="*/ 16 h 166"/>
                <a:gd name="T8" fmla="*/ 0 w 102"/>
                <a:gd name="T9" fmla="*/ 27 h 166"/>
                <a:gd name="T10" fmla="*/ 4 w 102"/>
                <a:gd name="T11" fmla="*/ 27 h 166"/>
                <a:gd name="T12" fmla="*/ 40 w 102"/>
                <a:gd name="T13" fmla="*/ 20 h 166"/>
                <a:gd name="T14" fmla="*/ 40 w 102"/>
                <a:gd name="T15" fmla="*/ 144 h 166"/>
                <a:gd name="T16" fmla="*/ 14 w 102"/>
                <a:gd name="T17" fmla="*/ 155 h 166"/>
                <a:gd name="T18" fmla="*/ 1 w 102"/>
                <a:gd name="T19" fmla="*/ 155 h 166"/>
                <a:gd name="T20" fmla="*/ 1 w 102"/>
                <a:gd name="T21" fmla="*/ 166 h 166"/>
                <a:gd name="T22" fmla="*/ 52 w 102"/>
                <a:gd name="T23" fmla="*/ 165 h 166"/>
                <a:gd name="T24" fmla="*/ 102 w 102"/>
                <a:gd name="T25" fmla="*/ 166 h 166"/>
                <a:gd name="T26" fmla="*/ 102 w 102"/>
                <a:gd name="T27" fmla="*/ 155 h 166"/>
                <a:gd name="T28" fmla="*/ 89 w 102"/>
                <a:gd name="T29" fmla="*/ 155 h 166"/>
                <a:gd name="T30" fmla="*/ 63 w 102"/>
                <a:gd name="T31" fmla="*/ 144 h 166"/>
                <a:gd name="T32" fmla="*/ 63 w 102"/>
                <a:gd name="T33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66">
                  <a:moveTo>
                    <a:pt x="63" y="8"/>
                  </a:moveTo>
                  <a:cubicBezTo>
                    <a:pt x="63" y="0"/>
                    <a:pt x="62" y="0"/>
                    <a:pt x="54" y="0"/>
                  </a:cubicBezTo>
                  <a:cubicBezTo>
                    <a:pt x="36" y="16"/>
                    <a:pt x="9" y="16"/>
                    <a:pt x="4" y="16"/>
                  </a:cubicBezTo>
                  <a:lnTo>
                    <a:pt x="0" y="16"/>
                  </a:lnTo>
                  <a:lnTo>
                    <a:pt x="0" y="27"/>
                  </a:lnTo>
                  <a:lnTo>
                    <a:pt x="4" y="27"/>
                  </a:lnTo>
                  <a:cubicBezTo>
                    <a:pt x="10" y="27"/>
                    <a:pt x="26" y="26"/>
                    <a:pt x="40" y="20"/>
                  </a:cubicBezTo>
                  <a:lnTo>
                    <a:pt x="40" y="144"/>
                  </a:lnTo>
                  <a:cubicBezTo>
                    <a:pt x="40" y="152"/>
                    <a:pt x="40" y="155"/>
                    <a:pt x="14" y="155"/>
                  </a:cubicBezTo>
                  <a:lnTo>
                    <a:pt x="1" y="155"/>
                  </a:lnTo>
                  <a:lnTo>
                    <a:pt x="1" y="166"/>
                  </a:lnTo>
                  <a:cubicBezTo>
                    <a:pt x="15" y="165"/>
                    <a:pt x="37" y="165"/>
                    <a:pt x="52" y="165"/>
                  </a:cubicBezTo>
                  <a:cubicBezTo>
                    <a:pt x="66" y="165"/>
                    <a:pt x="88" y="165"/>
                    <a:pt x="102" y="166"/>
                  </a:cubicBezTo>
                  <a:lnTo>
                    <a:pt x="102" y="155"/>
                  </a:lnTo>
                  <a:lnTo>
                    <a:pt x="89" y="155"/>
                  </a:lnTo>
                  <a:cubicBezTo>
                    <a:pt x="63" y="155"/>
                    <a:pt x="63" y="152"/>
                    <a:pt x="63" y="144"/>
                  </a:cubicBezTo>
                  <a:lnTo>
                    <a:pt x="63" y="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77"/>
            <p:cNvSpPr>
              <a:spLocks noEditPoints="1"/>
            </p:cNvSpPr>
            <p:nvPr>
              <p:custDataLst>
                <p:tags r:id="rId47"/>
              </p:custDataLst>
            </p:nvPr>
          </p:nvSpPr>
          <p:spPr bwMode="auto">
            <a:xfrm>
              <a:off x="4926012" y="1847851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78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118100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7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275262" y="1828801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8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357812" y="1916113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81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519737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82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5618162" y="1916113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83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761037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84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854700" y="1916113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85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972175" y="1995488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86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6129337" y="1828801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8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6216650" y="1916113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8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6346825" y="2009776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8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6443662" y="1863726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9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6545262" y="1828801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6660232" y="879598"/>
            <a:ext cx="1195240" cy="677194"/>
            <a:chOff x="2008367" y="1177698"/>
            <a:chExt cx="1924945" cy="1090626"/>
          </a:xfrm>
        </p:grpSpPr>
        <p:pic>
          <p:nvPicPr>
            <p:cNvPr id="78" name="Picture 82" descr="C:\Users\komatsu koji\Desktop\研究　実験結果\Truck\17×17\グレー\グレー289, 10\B03fig.png"/>
            <p:cNvPicPr>
              <a:picLocks noChangeAspect="1" noChangeArrowheads="1"/>
            </p:cNvPicPr>
            <p:nvPr/>
          </p:nvPicPr>
          <p:blipFill rotWithShape="1"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81" descr="C:\Users\komatsu koji\Desktop\研究　実験結果\Truck\17×17\グレー\グレー289, 10\B02fig.png"/>
            <p:cNvPicPr>
              <a:picLocks noChangeAspect="1" noChangeArrowheads="1"/>
            </p:cNvPicPr>
            <p:nvPr/>
          </p:nvPicPr>
          <p:blipFill rotWithShape="1"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0" descr="C:\Users\komatsu koji\Desktop\研究　実験結果\Truck\17×17\グレー\グレー289, 10\B01fig.png"/>
            <p:cNvPicPr>
              <a:picLocks noChangeAspect="1" noChangeArrowheads="1"/>
            </p:cNvPicPr>
            <p:nvPr/>
          </p:nvPicPr>
          <p:blipFill rotWithShape="1"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117769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グループ化 80"/>
          <p:cNvGrpSpPr/>
          <p:nvPr/>
        </p:nvGrpSpPr>
        <p:grpSpPr>
          <a:xfrm>
            <a:off x="6660232" y="2636912"/>
            <a:ext cx="1195240" cy="677194"/>
            <a:chOff x="2008367" y="2554548"/>
            <a:chExt cx="1924945" cy="1090626"/>
          </a:xfrm>
        </p:grpSpPr>
        <p:pic>
          <p:nvPicPr>
            <p:cNvPr id="82" name="Picture 85" descr="C:\Users\komatsu koji\Desktop\研究　実験結果\Truck\17×17\グレー\グレー289, 10\B06fig.png"/>
            <p:cNvPicPr>
              <a:picLocks noChangeAspect="1" noChangeArrowheads="1"/>
            </p:cNvPicPr>
            <p:nvPr/>
          </p:nvPicPr>
          <p:blipFill rotWithShape="1"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843808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4" descr="C:\Users\komatsu koji\Desktop\研究　実験結果\Truck\17×17\グレー\グレー289, 10\B05fig.png"/>
            <p:cNvPicPr>
              <a:picLocks noChangeAspect="1" noChangeArrowheads="1"/>
            </p:cNvPicPr>
            <p:nvPr/>
          </p:nvPicPr>
          <p:blipFill rotWithShape="1"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440722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3" descr="C:\Users\komatsu koji\Desktop\研究　実験結果\Truck\17×17\グレー\グレー289, 10\B04fig.png"/>
            <p:cNvPicPr>
              <a:picLocks noChangeAspect="1" noChangeArrowheads="1"/>
            </p:cNvPicPr>
            <p:nvPr/>
          </p:nvPicPr>
          <p:blipFill rotWithShape="1"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2554548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グループ化 84"/>
          <p:cNvGrpSpPr/>
          <p:nvPr/>
        </p:nvGrpSpPr>
        <p:grpSpPr>
          <a:xfrm>
            <a:off x="6686179" y="4912046"/>
            <a:ext cx="1198189" cy="677194"/>
            <a:chOff x="2008367" y="4283114"/>
            <a:chExt cx="1929696" cy="1090626"/>
          </a:xfrm>
        </p:grpSpPr>
        <p:pic>
          <p:nvPicPr>
            <p:cNvPr id="86" name="Picture 88" descr="C:\Users\komatsu koji\Desktop\研究　実験結果\Truck\17×17\グレー\グレー289, 10\B09fig.png"/>
            <p:cNvPicPr>
              <a:picLocks noChangeAspect="1" noChangeArrowheads="1"/>
            </p:cNvPicPr>
            <p:nvPr/>
          </p:nvPicPr>
          <p:blipFill rotWithShape="1"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6758" r="21221" b="10300"/>
            <a:stretch/>
          </p:blipFill>
          <p:spPr bwMode="auto">
            <a:xfrm>
              <a:off x="2839057" y="4283114"/>
              <a:ext cx="1099006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7" descr="C:\Users\komatsu koji\Desktop\研究　実験結果\Truck\17×17\グレー\グレー289, 10\B08fig.png"/>
            <p:cNvPicPr>
              <a:picLocks noChangeAspect="1" noChangeArrowheads="1"/>
            </p:cNvPicPr>
            <p:nvPr/>
          </p:nvPicPr>
          <p:blipFill rotWithShape="1"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2" t="6758" r="21221" b="10300"/>
            <a:stretch/>
          </p:blipFill>
          <p:spPr bwMode="auto">
            <a:xfrm>
              <a:off x="2431220" y="4283114"/>
              <a:ext cx="1099006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86" descr="C:\Users\komatsu koji\Desktop\研究　実験結果\Truck\17×17\グレー\グレー289, 10\B07fig.png"/>
            <p:cNvPicPr>
              <a:picLocks noChangeAspect="1" noChangeArrowheads="1"/>
            </p:cNvPicPr>
            <p:nvPr/>
          </p:nvPicPr>
          <p:blipFill rotWithShape="1"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3" t="6758" r="21764" b="10300"/>
            <a:stretch/>
          </p:blipFill>
          <p:spPr bwMode="auto">
            <a:xfrm>
              <a:off x="2008367" y="4283114"/>
              <a:ext cx="1089504" cy="10906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グループ化 88"/>
          <p:cNvGrpSpPr/>
          <p:nvPr/>
        </p:nvGrpSpPr>
        <p:grpSpPr>
          <a:xfrm>
            <a:off x="7974358" y="4903732"/>
            <a:ext cx="1206154" cy="650559"/>
            <a:chOff x="0" y="3221384"/>
            <a:chExt cx="1765930" cy="952484"/>
          </a:xfrm>
        </p:grpSpPr>
        <p:pic>
          <p:nvPicPr>
            <p:cNvPr id="90" name="Picture 89" descr="C:\Users\komatsu koji\Desktop\研究　実験結果\Truck\17×17\グレー\グレー289, 10\binary (9).png"/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25" y="3229236"/>
              <a:ext cx="1259505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93" descr="C:\Users\komatsu koji\Desktop\研究　実験結果\Truck\17×17\グレー\グレー289, 10\binary (4).png"/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71" y="3221384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7" descr="C:\Users\komatsu koji\Desktop\研究　実験結果\Truck\17×17\グレー\グレー289, 10\binary (8).png"/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2923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3" name="グループ化 92"/>
          <p:cNvGrpSpPr/>
          <p:nvPr/>
        </p:nvGrpSpPr>
        <p:grpSpPr>
          <a:xfrm>
            <a:off x="7964175" y="897865"/>
            <a:ext cx="1172426" cy="645524"/>
            <a:chOff x="0" y="690556"/>
            <a:chExt cx="1716550" cy="945114"/>
          </a:xfrm>
        </p:grpSpPr>
        <p:pic>
          <p:nvPicPr>
            <p:cNvPr id="94" name="Picture 92" descr="C:\Users\komatsu koji\Desktop\研究　実験結果\Truck\17×17\グレー\グレー289, 10\binary (3).png"/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4" y="690558"/>
              <a:ext cx="1259506" cy="9446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91" descr="C:\Users\komatsu koji\Desktop\研究　実験結果\Truck\17×17\グレー\グレー289, 10\binary (2).png"/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90" y="690556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90" descr="C:\Users\komatsu koji\Desktop\研究　実験結果\Truck\17×17\グレー\グレー289, 10\binary (1).png"/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1038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グループ化 97"/>
          <p:cNvGrpSpPr/>
          <p:nvPr/>
        </p:nvGrpSpPr>
        <p:grpSpPr>
          <a:xfrm>
            <a:off x="7961880" y="2711797"/>
            <a:ext cx="1218632" cy="645195"/>
            <a:chOff x="0" y="1847450"/>
            <a:chExt cx="1784200" cy="944632"/>
          </a:xfrm>
        </p:grpSpPr>
        <p:pic>
          <p:nvPicPr>
            <p:cNvPr id="99" name="Picture 96" descr="C:\Users\komatsu koji\Desktop\研究　実験結果\Truck\17×17\グレー\グレー289, 10\binary (7).png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94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5" descr="C:\Users\komatsu koji\Desktop\研究　実験結果\Truck\17×17\グレー\グレー289, 10\binary (6).png"/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94" descr="C:\Users\komatsu koji\Desktop\研究　実験結果\Truck\17×17\グレー\グレー289, 10\binary (5).png"/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7450"/>
              <a:ext cx="1259506" cy="9446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isometricOffAxis2Left">
                <a:rot lat="108000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グループ化 17"/>
          <p:cNvGrpSpPr/>
          <p:nvPr/>
        </p:nvGrpSpPr>
        <p:grpSpPr>
          <a:xfrm rot="2700000">
            <a:off x="7847081" y="1159818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0" name="円/楕円 9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コネクタ 11"/>
            <p:cNvCxnSpPr>
              <a:stCxn id="10" idx="2"/>
              <a:endCxn id="10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>
              <a:stCxn id="10" idx="0"/>
              <a:endCxn id="10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" name="Picture 29 2" descr="C:\Users\komatsu koji\Desktop\学会\17_11_PCSJ_IMPS\実験データ\image\スライド5.PNG"/>
          <p:cNvPicPr>
            <a:picLocks noChangeAspect="1" noChangeArrowheads="1"/>
          </p:cNvPicPr>
          <p:nvPr/>
        </p:nvPicPr>
        <p:blipFill rotWithShape="1"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6" b="30834"/>
          <a:stretch/>
        </p:blipFill>
        <p:spPr bwMode="auto">
          <a:xfrm>
            <a:off x="3491880" y="2634853"/>
            <a:ext cx="3177626" cy="8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グループ化 10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923928" y="3590925"/>
            <a:ext cx="2260600" cy="630238"/>
            <a:chOff x="4329112" y="3590925"/>
            <a:chExt cx="2260600" cy="630238"/>
          </a:xfrm>
        </p:grpSpPr>
        <p:sp>
          <p:nvSpPr>
            <p:cNvPr id="107" name="Freeform 7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416425" y="3590925"/>
              <a:ext cx="342900" cy="393700"/>
            </a:xfrm>
            <a:custGeom>
              <a:avLst/>
              <a:gdLst>
                <a:gd name="T0" fmla="*/ 603 w 664"/>
                <a:gd name="T1" fmla="*/ 698 h 698"/>
                <a:gd name="T2" fmla="*/ 664 w 664"/>
                <a:gd name="T3" fmla="*/ 539 h 698"/>
                <a:gd name="T4" fmla="*/ 651 w 664"/>
                <a:gd name="T5" fmla="*/ 539 h 698"/>
                <a:gd name="T6" fmla="*/ 522 w 664"/>
                <a:gd name="T7" fmla="*/ 639 h 698"/>
                <a:gd name="T8" fmla="*/ 367 w 664"/>
                <a:gd name="T9" fmla="*/ 655 h 698"/>
                <a:gd name="T10" fmla="*/ 66 w 664"/>
                <a:gd name="T11" fmla="*/ 655 h 698"/>
                <a:gd name="T12" fmla="*/ 320 w 664"/>
                <a:gd name="T13" fmla="*/ 357 h 698"/>
                <a:gd name="T14" fmla="*/ 324 w 664"/>
                <a:gd name="T15" fmla="*/ 349 h 698"/>
                <a:gd name="T16" fmla="*/ 321 w 664"/>
                <a:gd name="T17" fmla="*/ 342 h 698"/>
                <a:gd name="T18" fmla="*/ 88 w 664"/>
                <a:gd name="T19" fmla="*/ 24 h 698"/>
                <a:gd name="T20" fmla="*/ 362 w 664"/>
                <a:gd name="T21" fmla="*/ 24 h 698"/>
                <a:gd name="T22" fmla="*/ 478 w 664"/>
                <a:gd name="T23" fmla="*/ 32 h 698"/>
                <a:gd name="T24" fmla="*/ 588 w 664"/>
                <a:gd name="T25" fmla="*/ 69 h 698"/>
                <a:gd name="T26" fmla="*/ 651 w 664"/>
                <a:gd name="T27" fmla="*/ 140 h 698"/>
                <a:gd name="T28" fmla="*/ 664 w 664"/>
                <a:gd name="T29" fmla="*/ 140 h 698"/>
                <a:gd name="T30" fmla="*/ 603 w 664"/>
                <a:gd name="T31" fmla="*/ 0 h 698"/>
                <a:gd name="T32" fmla="*/ 14 w 664"/>
                <a:gd name="T33" fmla="*/ 0 h 698"/>
                <a:gd name="T34" fmla="*/ 1 w 664"/>
                <a:gd name="T35" fmla="*/ 3 h 698"/>
                <a:gd name="T36" fmla="*/ 0 w 664"/>
                <a:gd name="T37" fmla="*/ 20 h 698"/>
                <a:gd name="T38" fmla="*/ 264 w 664"/>
                <a:gd name="T39" fmla="*/ 381 h 698"/>
                <a:gd name="T40" fmla="*/ 6 w 664"/>
                <a:gd name="T41" fmla="*/ 684 h 698"/>
                <a:gd name="T42" fmla="*/ 1 w 664"/>
                <a:gd name="T43" fmla="*/ 693 h 698"/>
                <a:gd name="T44" fmla="*/ 14 w 664"/>
                <a:gd name="T45" fmla="*/ 698 h 698"/>
                <a:gd name="T46" fmla="*/ 603 w 664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4" h="698">
                  <a:moveTo>
                    <a:pt x="603" y="698"/>
                  </a:moveTo>
                  <a:lnTo>
                    <a:pt x="664" y="539"/>
                  </a:lnTo>
                  <a:lnTo>
                    <a:pt x="651" y="539"/>
                  </a:lnTo>
                  <a:cubicBezTo>
                    <a:pt x="632" y="591"/>
                    <a:pt x="579" y="625"/>
                    <a:pt x="522" y="639"/>
                  </a:cubicBezTo>
                  <a:cubicBezTo>
                    <a:pt x="511" y="642"/>
                    <a:pt x="462" y="655"/>
                    <a:pt x="367" y="655"/>
                  </a:cubicBezTo>
                  <a:lnTo>
                    <a:pt x="66" y="655"/>
                  </a:lnTo>
                  <a:lnTo>
                    <a:pt x="320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1" y="342"/>
                  </a:cubicBezTo>
                  <a:lnTo>
                    <a:pt x="88" y="24"/>
                  </a:lnTo>
                  <a:lnTo>
                    <a:pt x="362" y="24"/>
                  </a:lnTo>
                  <a:cubicBezTo>
                    <a:pt x="428" y="24"/>
                    <a:pt x="474" y="31"/>
                    <a:pt x="478" y="32"/>
                  </a:cubicBezTo>
                  <a:cubicBezTo>
                    <a:pt x="505" y="36"/>
                    <a:pt x="549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4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3" y="0"/>
                    <a:pt x="2" y="0"/>
                    <a:pt x="1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4" y="381"/>
                  </a:lnTo>
                  <a:lnTo>
                    <a:pt x="6" y="684"/>
                  </a:lnTo>
                  <a:cubicBezTo>
                    <a:pt x="1" y="690"/>
                    <a:pt x="1" y="692"/>
                    <a:pt x="1" y="693"/>
                  </a:cubicBezTo>
                  <a:cubicBezTo>
                    <a:pt x="1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4329112" y="4106863"/>
              <a:ext cx="111125" cy="87313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9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467225" y="4079875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1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4584700" y="4040188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2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8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4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2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767262" y="4127500"/>
              <a:ext cx="63500" cy="93663"/>
            </a:xfrm>
            <a:custGeom>
              <a:avLst/>
              <a:gdLst>
                <a:gd name="T0" fmla="*/ 123 w 123"/>
                <a:gd name="T1" fmla="*/ 118 h 166"/>
                <a:gd name="T2" fmla="*/ 113 w 123"/>
                <a:gd name="T3" fmla="*/ 118 h 166"/>
                <a:gd name="T4" fmla="*/ 106 w 123"/>
                <a:gd name="T5" fmla="*/ 140 h 166"/>
                <a:gd name="T6" fmla="*/ 79 w 123"/>
                <a:gd name="T7" fmla="*/ 142 h 166"/>
                <a:gd name="T8" fmla="*/ 31 w 123"/>
                <a:gd name="T9" fmla="*/ 142 h 166"/>
                <a:gd name="T10" fmla="*/ 80 w 123"/>
                <a:gd name="T11" fmla="*/ 106 h 166"/>
                <a:gd name="T12" fmla="*/ 123 w 123"/>
                <a:gd name="T13" fmla="*/ 50 h 166"/>
                <a:gd name="T14" fmla="*/ 58 w 123"/>
                <a:gd name="T15" fmla="*/ 0 h 166"/>
                <a:gd name="T16" fmla="*/ 0 w 123"/>
                <a:gd name="T17" fmla="*/ 44 h 166"/>
                <a:gd name="T18" fmla="*/ 14 w 123"/>
                <a:gd name="T19" fmla="*/ 59 h 166"/>
                <a:gd name="T20" fmla="*/ 29 w 123"/>
                <a:gd name="T21" fmla="*/ 45 h 166"/>
                <a:gd name="T22" fmla="*/ 15 w 123"/>
                <a:gd name="T23" fmla="*/ 30 h 166"/>
                <a:gd name="T24" fmla="*/ 53 w 123"/>
                <a:gd name="T25" fmla="*/ 11 h 166"/>
                <a:gd name="T26" fmla="*/ 97 w 123"/>
                <a:gd name="T27" fmla="*/ 50 h 166"/>
                <a:gd name="T28" fmla="*/ 63 w 123"/>
                <a:gd name="T29" fmla="*/ 103 h 166"/>
                <a:gd name="T30" fmla="*/ 3 w 123"/>
                <a:gd name="T31" fmla="*/ 154 h 166"/>
                <a:gd name="T32" fmla="*/ 0 w 123"/>
                <a:gd name="T33" fmla="*/ 158 h 166"/>
                <a:gd name="T34" fmla="*/ 0 w 123"/>
                <a:gd name="T35" fmla="*/ 166 h 166"/>
                <a:gd name="T36" fmla="*/ 115 w 123"/>
                <a:gd name="T37" fmla="*/ 166 h 166"/>
                <a:gd name="T38" fmla="*/ 123 w 123"/>
                <a:gd name="T39" fmla="*/ 1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66">
                  <a:moveTo>
                    <a:pt x="123" y="118"/>
                  </a:moveTo>
                  <a:lnTo>
                    <a:pt x="113" y="118"/>
                  </a:lnTo>
                  <a:cubicBezTo>
                    <a:pt x="112" y="123"/>
                    <a:pt x="110" y="138"/>
                    <a:pt x="106" y="140"/>
                  </a:cubicBezTo>
                  <a:cubicBezTo>
                    <a:pt x="104" y="142"/>
                    <a:pt x="83" y="142"/>
                    <a:pt x="79" y="142"/>
                  </a:cubicBezTo>
                  <a:lnTo>
                    <a:pt x="31" y="142"/>
                  </a:lnTo>
                  <a:cubicBezTo>
                    <a:pt x="47" y="130"/>
                    <a:pt x="65" y="116"/>
                    <a:pt x="80" y="106"/>
                  </a:cubicBezTo>
                  <a:cubicBezTo>
                    <a:pt x="103" y="91"/>
                    <a:pt x="123" y="76"/>
                    <a:pt x="123" y="50"/>
                  </a:cubicBezTo>
                  <a:cubicBezTo>
                    <a:pt x="123" y="18"/>
                    <a:pt x="93" y="0"/>
                    <a:pt x="58" y="0"/>
                  </a:cubicBezTo>
                  <a:cubicBezTo>
                    <a:pt x="24" y="0"/>
                    <a:pt x="0" y="20"/>
                    <a:pt x="0" y="44"/>
                  </a:cubicBezTo>
                  <a:cubicBezTo>
                    <a:pt x="0" y="57"/>
                    <a:pt x="11" y="59"/>
                    <a:pt x="14" y="59"/>
                  </a:cubicBezTo>
                  <a:cubicBezTo>
                    <a:pt x="21" y="59"/>
                    <a:pt x="29" y="55"/>
                    <a:pt x="29" y="45"/>
                  </a:cubicBezTo>
                  <a:cubicBezTo>
                    <a:pt x="29" y="36"/>
                    <a:pt x="22" y="31"/>
                    <a:pt x="15" y="30"/>
                  </a:cubicBezTo>
                  <a:cubicBezTo>
                    <a:pt x="22" y="19"/>
                    <a:pt x="36" y="11"/>
                    <a:pt x="53" y="11"/>
                  </a:cubicBezTo>
                  <a:cubicBezTo>
                    <a:pt x="77" y="11"/>
                    <a:pt x="97" y="26"/>
                    <a:pt x="97" y="50"/>
                  </a:cubicBezTo>
                  <a:cubicBezTo>
                    <a:pt x="97" y="71"/>
                    <a:pt x="82" y="87"/>
                    <a:pt x="63" y="103"/>
                  </a:cubicBezTo>
                  <a:lnTo>
                    <a:pt x="3" y="154"/>
                  </a:lnTo>
                  <a:cubicBezTo>
                    <a:pt x="0" y="157"/>
                    <a:pt x="0" y="157"/>
                    <a:pt x="0" y="158"/>
                  </a:cubicBezTo>
                  <a:lnTo>
                    <a:pt x="0" y="166"/>
                  </a:lnTo>
                  <a:lnTo>
                    <a:pt x="115" y="166"/>
                  </a:lnTo>
                  <a:lnTo>
                    <a:pt x="123" y="1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12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4910137" y="3665538"/>
              <a:ext cx="184150" cy="192088"/>
            </a:xfrm>
            <a:custGeom>
              <a:avLst/>
              <a:gdLst>
                <a:gd name="T0" fmla="*/ 58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1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5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7 w 356"/>
                <a:gd name="T27" fmla="*/ 24 h 340"/>
                <a:gd name="T28" fmla="*/ 125 w 356"/>
                <a:gd name="T29" fmla="*/ 34 h 340"/>
                <a:gd name="T30" fmla="*/ 58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1 w 356"/>
                <a:gd name="T47" fmla="*/ 325 h 340"/>
                <a:gd name="T48" fmla="*/ 100 w 356"/>
                <a:gd name="T49" fmla="*/ 324 h 340"/>
                <a:gd name="T50" fmla="*/ 94 w 356"/>
                <a:gd name="T51" fmla="*/ 319 h 340"/>
                <a:gd name="T52" fmla="*/ 96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2 w 356"/>
                <a:gd name="T59" fmla="*/ 227 h 340"/>
                <a:gd name="T60" fmla="*/ 179 w 356"/>
                <a:gd name="T61" fmla="*/ 325 h 340"/>
                <a:gd name="T62" fmla="*/ 111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8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1" y="162"/>
                  </a:cubicBezTo>
                  <a:cubicBezTo>
                    <a:pt x="303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5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96" y="15"/>
                    <a:pt x="105" y="15"/>
                    <a:pt x="114" y="16"/>
                  </a:cubicBezTo>
                  <a:cubicBezTo>
                    <a:pt x="123" y="17"/>
                    <a:pt x="127" y="18"/>
                    <a:pt x="127" y="24"/>
                  </a:cubicBezTo>
                  <a:cubicBezTo>
                    <a:pt x="127" y="26"/>
                    <a:pt x="127" y="28"/>
                    <a:pt x="125" y="34"/>
                  </a:cubicBezTo>
                  <a:lnTo>
                    <a:pt x="58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7" y="158"/>
                    <a:pt x="207" y="158"/>
                  </a:cubicBezTo>
                  <a:lnTo>
                    <a:pt x="134" y="158"/>
                  </a:lnTo>
                  <a:close/>
                  <a:moveTo>
                    <a:pt x="111" y="325"/>
                  </a:moveTo>
                  <a:cubicBezTo>
                    <a:pt x="104" y="325"/>
                    <a:pt x="103" y="325"/>
                    <a:pt x="100" y="324"/>
                  </a:cubicBezTo>
                  <a:cubicBezTo>
                    <a:pt x="95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6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2" y="206"/>
                    <a:pt x="282" y="227"/>
                  </a:cubicBezTo>
                  <a:cubicBezTo>
                    <a:pt x="282" y="277"/>
                    <a:pt x="238" y="325"/>
                    <a:pt x="179" y="325"/>
                  </a:cubicBezTo>
                  <a:lnTo>
                    <a:pt x="111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1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102225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3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7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7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1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59387" y="3646488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1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41937" y="3733800"/>
              <a:ext cx="127000" cy="127000"/>
            </a:xfrm>
            <a:custGeom>
              <a:avLst/>
              <a:gdLst>
                <a:gd name="T0" fmla="*/ 152 w 248"/>
                <a:gd name="T1" fmla="*/ 70 h 226"/>
                <a:gd name="T2" fmla="*/ 201 w 248"/>
                <a:gd name="T3" fmla="*/ 11 h 226"/>
                <a:gd name="T4" fmla="*/ 226 w 248"/>
                <a:gd name="T5" fmla="*/ 17 h 226"/>
                <a:gd name="T6" fmla="*/ 202 w 248"/>
                <a:gd name="T7" fmla="*/ 44 h 226"/>
                <a:gd name="T8" fmla="*/ 221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49 w 248"/>
                <a:gd name="T15" fmla="*/ 38 h 226"/>
                <a:gd name="T16" fmla="*/ 96 w 248"/>
                <a:gd name="T17" fmla="*/ 0 h 226"/>
                <a:gd name="T18" fmla="*/ 15 w 248"/>
                <a:gd name="T19" fmla="*/ 77 h 226"/>
                <a:gd name="T20" fmla="*/ 21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7 w 248"/>
                <a:gd name="T31" fmla="*/ 215 h 226"/>
                <a:gd name="T32" fmla="*/ 22 w 248"/>
                <a:gd name="T33" fmla="*/ 208 h 226"/>
                <a:gd name="T34" fmla="*/ 46 w 248"/>
                <a:gd name="T35" fmla="*/ 181 h 226"/>
                <a:gd name="T36" fmla="*/ 27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0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6" y="11"/>
                    <a:pt x="201" y="11"/>
                  </a:cubicBezTo>
                  <a:cubicBezTo>
                    <a:pt x="204" y="11"/>
                    <a:pt x="216" y="11"/>
                    <a:pt x="226" y="17"/>
                  </a:cubicBezTo>
                  <a:cubicBezTo>
                    <a:pt x="212" y="20"/>
                    <a:pt x="202" y="32"/>
                    <a:pt x="202" y="44"/>
                  </a:cubicBezTo>
                  <a:cubicBezTo>
                    <a:pt x="202" y="52"/>
                    <a:pt x="208" y="62"/>
                    <a:pt x="221" y="62"/>
                  </a:cubicBezTo>
                  <a:cubicBezTo>
                    <a:pt x="232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5" y="26"/>
                    <a:pt x="149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5" y="64"/>
                    <a:pt x="15" y="77"/>
                  </a:cubicBezTo>
                  <a:cubicBezTo>
                    <a:pt x="15" y="82"/>
                    <a:pt x="20" y="82"/>
                    <a:pt x="21" y="82"/>
                  </a:cubicBezTo>
                  <a:cubicBezTo>
                    <a:pt x="25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7" y="215"/>
                  </a:cubicBezTo>
                  <a:cubicBezTo>
                    <a:pt x="44" y="215"/>
                    <a:pt x="33" y="215"/>
                    <a:pt x="22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7" y="164"/>
                  </a:cubicBezTo>
                  <a:cubicBezTo>
                    <a:pt x="12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4" y="226"/>
                    <a:pt x="233" y="162"/>
                    <a:pt x="233" y="149"/>
                  </a:cubicBezTo>
                  <a:cubicBezTo>
                    <a:pt x="233" y="144"/>
                    <a:pt x="228" y="144"/>
                    <a:pt x="227" y="144"/>
                  </a:cubicBezTo>
                  <a:cubicBezTo>
                    <a:pt x="222" y="144"/>
                    <a:pt x="221" y="146"/>
                    <a:pt x="220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1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503862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4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1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602287" y="3733800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2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0 w 230"/>
                <a:gd name="T39" fmla="*/ 226 h 323"/>
                <a:gd name="T40" fmla="*/ 151 w 230"/>
                <a:gd name="T41" fmla="*/ 203 h 323"/>
                <a:gd name="T42" fmla="*/ 118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5" y="215"/>
                    <a:pt x="102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0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4" y="229"/>
                    <a:pt x="138" y="254"/>
                    <a:pt x="118" y="280"/>
                  </a:cubicBezTo>
                  <a:cubicBezTo>
                    <a:pt x="105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6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1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745162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4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0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8" y="66"/>
                    <a:pt x="87" y="145"/>
                    <a:pt x="87" y="250"/>
                  </a:cubicBezTo>
                  <a:cubicBezTo>
                    <a:pt x="87" y="335"/>
                    <a:pt x="68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4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19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5838825" y="3733800"/>
              <a:ext cx="104775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1 w 203"/>
                <a:gd name="T15" fmla="*/ 11 h 226"/>
                <a:gd name="T16" fmla="*/ 182 w 203"/>
                <a:gd name="T17" fmla="*/ 17 h 226"/>
                <a:gd name="T18" fmla="*/ 156 w 203"/>
                <a:gd name="T19" fmla="*/ 44 h 226"/>
                <a:gd name="T20" fmla="*/ 175 w 203"/>
                <a:gd name="T21" fmla="*/ 62 h 226"/>
                <a:gd name="T22" fmla="*/ 203 w 203"/>
                <a:gd name="T23" fmla="*/ 32 h 226"/>
                <a:gd name="T24" fmla="*/ 161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5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4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1" y="11"/>
                  </a:cubicBezTo>
                  <a:cubicBezTo>
                    <a:pt x="174" y="11"/>
                    <a:pt x="182" y="17"/>
                    <a:pt x="182" y="17"/>
                  </a:cubicBezTo>
                  <a:cubicBezTo>
                    <a:pt x="167" y="19"/>
                    <a:pt x="156" y="31"/>
                    <a:pt x="156" y="44"/>
                  </a:cubicBezTo>
                  <a:cubicBezTo>
                    <a:pt x="156" y="52"/>
                    <a:pt x="162" y="62"/>
                    <a:pt x="175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1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5" y="28"/>
                  </a:cubicBezTo>
                  <a:cubicBezTo>
                    <a:pt x="6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20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5956300" y="3813175"/>
              <a:ext cx="109538" cy="88900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2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0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4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0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2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0" y="106"/>
                  </a:cubicBezTo>
                  <a:cubicBezTo>
                    <a:pt x="192" y="133"/>
                    <a:pt x="177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0" y="58"/>
                    <a:pt x="11" y="57"/>
                    <a:pt x="13" y="48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113462" y="3646488"/>
              <a:ext cx="58738" cy="280988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50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22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6200775" y="3733800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7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9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7" y="176"/>
                    <a:pt x="47" y="162"/>
                  </a:cubicBezTo>
                  <a:cubicBezTo>
                    <a:pt x="47" y="151"/>
                    <a:pt x="39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23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6330950" y="3827463"/>
              <a:ext cx="28575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3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5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8" y="50"/>
                    <a:pt x="43" y="46"/>
                  </a:cubicBezTo>
                  <a:cubicBezTo>
                    <a:pt x="45" y="45"/>
                    <a:pt x="45" y="44"/>
                    <a:pt x="46" y="44"/>
                  </a:cubicBezTo>
                  <a:cubicBezTo>
                    <a:pt x="46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24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6427787" y="3681413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5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5" y="17"/>
                    <a:pt x="115" y="14"/>
                  </a:cubicBezTo>
                  <a:cubicBezTo>
                    <a:pt x="115" y="5"/>
                    <a:pt x="109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6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25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6529387" y="3646488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0" name="グループ化 159"/>
          <p:cNvGrpSpPr/>
          <p:nvPr/>
        </p:nvGrpSpPr>
        <p:grpSpPr>
          <a:xfrm rot="2700000">
            <a:off x="7847081" y="2888010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61" name="円/楕円 160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2" name="直線コネクタ 161"/>
            <p:cNvCxnSpPr>
              <a:stCxn id="161" idx="2"/>
              <a:endCxn id="161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>
              <a:stCxn id="161" idx="0"/>
              <a:endCxn id="161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グループ化 164"/>
          <p:cNvGrpSpPr/>
          <p:nvPr/>
        </p:nvGrpSpPr>
        <p:grpSpPr>
          <a:xfrm rot="2700000">
            <a:off x="7847081" y="5169997"/>
            <a:ext cx="168852" cy="168145"/>
            <a:chOff x="1036638" y="4869160"/>
            <a:chExt cx="1663154" cy="1656184"/>
          </a:xfrm>
          <a:solidFill>
            <a:schemeClr val="bg1"/>
          </a:solidFill>
        </p:grpSpPr>
        <p:sp>
          <p:nvSpPr>
            <p:cNvPr id="166" name="円/楕円 165"/>
            <p:cNvSpPr/>
            <p:nvPr/>
          </p:nvSpPr>
          <p:spPr>
            <a:xfrm>
              <a:off x="1036638" y="4869160"/>
              <a:ext cx="1663154" cy="1656184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7" name="直線コネクタ 166"/>
            <p:cNvCxnSpPr>
              <a:stCxn id="166" idx="2"/>
              <a:endCxn id="166" idx="6"/>
            </p:cNvCxnSpPr>
            <p:nvPr/>
          </p:nvCxnSpPr>
          <p:spPr>
            <a:xfrm>
              <a:off x="1036638" y="5697252"/>
              <a:ext cx="166315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/>
            <p:cNvCxnSpPr>
              <a:stCxn id="166" idx="0"/>
              <a:endCxn id="166" idx="4"/>
            </p:cNvCxnSpPr>
            <p:nvPr/>
          </p:nvCxnSpPr>
          <p:spPr>
            <a:xfrm>
              <a:off x="1868215" y="4869160"/>
              <a:ext cx="0" cy="165618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9" name="Picture 27" descr="C:\Users\komatsu koji\Desktop\学会\17_11_PCSJ_IMPS\実験データ\image\スライド3.PNG"/>
          <p:cNvPicPr>
            <a:picLocks noChangeAspect="1" noChangeArrowheads="1"/>
          </p:cNvPicPr>
          <p:nvPr/>
        </p:nvPicPr>
        <p:blipFill rotWithShape="1">
          <a:blip r:embed="rId8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1" b="28733"/>
          <a:stretch/>
        </p:blipFill>
        <p:spPr bwMode="auto">
          <a:xfrm>
            <a:off x="3491880" y="4941168"/>
            <a:ext cx="3177626" cy="887854"/>
          </a:xfrm>
          <a:prstGeom prst="rect">
            <a:avLst/>
          </a:prstGeom>
          <a:noFill/>
          <a:extLst/>
        </p:spPr>
      </p:pic>
      <p:grpSp>
        <p:nvGrpSpPr>
          <p:cNvPr id="170" name="グループ化 169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862809" y="5967413"/>
            <a:ext cx="2365375" cy="628650"/>
            <a:chOff x="4329112" y="5967413"/>
            <a:chExt cx="2365375" cy="628650"/>
          </a:xfrm>
        </p:grpSpPr>
        <p:sp>
          <p:nvSpPr>
            <p:cNvPr id="171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464050" y="5967413"/>
              <a:ext cx="344488" cy="392113"/>
            </a:xfrm>
            <a:custGeom>
              <a:avLst/>
              <a:gdLst>
                <a:gd name="T0" fmla="*/ 603 w 663"/>
                <a:gd name="T1" fmla="*/ 698 h 698"/>
                <a:gd name="T2" fmla="*/ 663 w 663"/>
                <a:gd name="T3" fmla="*/ 539 h 698"/>
                <a:gd name="T4" fmla="*/ 651 w 663"/>
                <a:gd name="T5" fmla="*/ 539 h 698"/>
                <a:gd name="T6" fmla="*/ 521 w 663"/>
                <a:gd name="T7" fmla="*/ 639 h 698"/>
                <a:gd name="T8" fmla="*/ 366 w 663"/>
                <a:gd name="T9" fmla="*/ 655 h 698"/>
                <a:gd name="T10" fmla="*/ 66 w 663"/>
                <a:gd name="T11" fmla="*/ 655 h 698"/>
                <a:gd name="T12" fmla="*/ 319 w 663"/>
                <a:gd name="T13" fmla="*/ 357 h 698"/>
                <a:gd name="T14" fmla="*/ 324 w 663"/>
                <a:gd name="T15" fmla="*/ 349 h 698"/>
                <a:gd name="T16" fmla="*/ 320 w 663"/>
                <a:gd name="T17" fmla="*/ 342 h 698"/>
                <a:gd name="T18" fmla="*/ 88 w 663"/>
                <a:gd name="T19" fmla="*/ 24 h 698"/>
                <a:gd name="T20" fmla="*/ 361 w 663"/>
                <a:gd name="T21" fmla="*/ 24 h 698"/>
                <a:gd name="T22" fmla="*/ 478 w 663"/>
                <a:gd name="T23" fmla="*/ 32 h 698"/>
                <a:gd name="T24" fmla="*/ 588 w 663"/>
                <a:gd name="T25" fmla="*/ 69 h 698"/>
                <a:gd name="T26" fmla="*/ 651 w 663"/>
                <a:gd name="T27" fmla="*/ 140 h 698"/>
                <a:gd name="T28" fmla="*/ 663 w 663"/>
                <a:gd name="T29" fmla="*/ 140 h 698"/>
                <a:gd name="T30" fmla="*/ 603 w 663"/>
                <a:gd name="T31" fmla="*/ 0 h 698"/>
                <a:gd name="T32" fmla="*/ 14 w 663"/>
                <a:gd name="T33" fmla="*/ 0 h 698"/>
                <a:gd name="T34" fmla="*/ 0 w 663"/>
                <a:gd name="T35" fmla="*/ 3 h 698"/>
                <a:gd name="T36" fmla="*/ 0 w 663"/>
                <a:gd name="T37" fmla="*/ 20 h 698"/>
                <a:gd name="T38" fmla="*/ 263 w 663"/>
                <a:gd name="T39" fmla="*/ 381 h 698"/>
                <a:gd name="T40" fmla="*/ 5 w 663"/>
                <a:gd name="T41" fmla="*/ 684 h 698"/>
                <a:gd name="T42" fmla="*/ 0 w 663"/>
                <a:gd name="T43" fmla="*/ 693 h 698"/>
                <a:gd name="T44" fmla="*/ 14 w 663"/>
                <a:gd name="T45" fmla="*/ 698 h 698"/>
                <a:gd name="T46" fmla="*/ 603 w 663"/>
                <a:gd name="T47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3" h="698">
                  <a:moveTo>
                    <a:pt x="603" y="698"/>
                  </a:moveTo>
                  <a:lnTo>
                    <a:pt x="663" y="539"/>
                  </a:lnTo>
                  <a:lnTo>
                    <a:pt x="651" y="539"/>
                  </a:lnTo>
                  <a:cubicBezTo>
                    <a:pt x="631" y="591"/>
                    <a:pt x="579" y="625"/>
                    <a:pt x="521" y="639"/>
                  </a:cubicBezTo>
                  <a:cubicBezTo>
                    <a:pt x="511" y="642"/>
                    <a:pt x="462" y="655"/>
                    <a:pt x="366" y="655"/>
                  </a:cubicBezTo>
                  <a:lnTo>
                    <a:pt x="66" y="655"/>
                  </a:lnTo>
                  <a:lnTo>
                    <a:pt x="319" y="357"/>
                  </a:lnTo>
                  <a:cubicBezTo>
                    <a:pt x="323" y="353"/>
                    <a:pt x="324" y="352"/>
                    <a:pt x="324" y="349"/>
                  </a:cubicBezTo>
                  <a:cubicBezTo>
                    <a:pt x="324" y="348"/>
                    <a:pt x="324" y="347"/>
                    <a:pt x="320" y="342"/>
                  </a:cubicBezTo>
                  <a:lnTo>
                    <a:pt x="88" y="24"/>
                  </a:lnTo>
                  <a:lnTo>
                    <a:pt x="361" y="24"/>
                  </a:lnTo>
                  <a:cubicBezTo>
                    <a:pt x="428" y="24"/>
                    <a:pt x="473" y="31"/>
                    <a:pt x="478" y="32"/>
                  </a:cubicBezTo>
                  <a:cubicBezTo>
                    <a:pt x="505" y="36"/>
                    <a:pt x="548" y="44"/>
                    <a:pt x="588" y="69"/>
                  </a:cubicBezTo>
                  <a:cubicBezTo>
                    <a:pt x="600" y="77"/>
                    <a:pt x="634" y="100"/>
                    <a:pt x="651" y="140"/>
                  </a:cubicBezTo>
                  <a:lnTo>
                    <a:pt x="663" y="140"/>
                  </a:lnTo>
                  <a:lnTo>
                    <a:pt x="603" y="0"/>
                  </a:lnTo>
                  <a:lnTo>
                    <a:pt x="14" y="0"/>
                  </a:lnTo>
                  <a:cubicBezTo>
                    <a:pt x="2" y="0"/>
                    <a:pt x="2" y="0"/>
                    <a:pt x="0" y="3"/>
                  </a:cubicBezTo>
                  <a:cubicBezTo>
                    <a:pt x="0" y="5"/>
                    <a:pt x="0" y="14"/>
                    <a:pt x="0" y="20"/>
                  </a:cubicBezTo>
                  <a:lnTo>
                    <a:pt x="263" y="381"/>
                  </a:lnTo>
                  <a:lnTo>
                    <a:pt x="5" y="684"/>
                  </a:lnTo>
                  <a:cubicBezTo>
                    <a:pt x="0" y="690"/>
                    <a:pt x="0" y="692"/>
                    <a:pt x="0" y="693"/>
                  </a:cubicBezTo>
                  <a:cubicBezTo>
                    <a:pt x="0" y="698"/>
                    <a:pt x="5" y="698"/>
                    <a:pt x="14" y="698"/>
                  </a:cubicBezTo>
                  <a:lnTo>
                    <a:pt x="603" y="69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329112" y="6481763"/>
              <a:ext cx="111125" cy="88900"/>
            </a:xfrm>
            <a:custGeom>
              <a:avLst/>
              <a:gdLst>
                <a:gd name="T0" fmla="*/ 26 w 213"/>
                <a:gd name="T1" fmla="*/ 132 h 157"/>
                <a:gd name="T2" fmla="*/ 22 w 213"/>
                <a:gd name="T3" fmla="*/ 146 h 157"/>
                <a:gd name="T4" fmla="*/ 34 w 213"/>
                <a:gd name="T5" fmla="*/ 157 h 157"/>
                <a:gd name="T6" fmla="*/ 48 w 213"/>
                <a:gd name="T7" fmla="*/ 150 h 157"/>
                <a:gd name="T8" fmla="*/ 54 w 213"/>
                <a:gd name="T9" fmla="*/ 128 h 157"/>
                <a:gd name="T10" fmla="*/ 62 w 213"/>
                <a:gd name="T11" fmla="*/ 97 h 157"/>
                <a:gd name="T12" fmla="*/ 68 w 213"/>
                <a:gd name="T13" fmla="*/ 73 h 157"/>
                <a:gd name="T14" fmla="*/ 82 w 213"/>
                <a:gd name="T15" fmla="*/ 42 h 157"/>
                <a:gd name="T16" fmla="*/ 135 w 213"/>
                <a:gd name="T17" fmla="*/ 10 h 157"/>
                <a:gd name="T18" fmla="*/ 155 w 213"/>
                <a:gd name="T19" fmla="*/ 34 h 157"/>
                <a:gd name="T20" fmla="*/ 135 w 213"/>
                <a:gd name="T21" fmla="*/ 108 h 157"/>
                <a:gd name="T22" fmla="*/ 129 w 213"/>
                <a:gd name="T23" fmla="*/ 127 h 157"/>
                <a:gd name="T24" fmla="*/ 162 w 213"/>
                <a:gd name="T25" fmla="*/ 157 h 157"/>
                <a:gd name="T26" fmla="*/ 213 w 213"/>
                <a:gd name="T27" fmla="*/ 104 h 157"/>
                <a:gd name="T28" fmla="*/ 207 w 213"/>
                <a:gd name="T29" fmla="*/ 99 h 157"/>
                <a:gd name="T30" fmla="*/ 200 w 213"/>
                <a:gd name="T31" fmla="*/ 105 h 157"/>
                <a:gd name="T32" fmla="*/ 163 w 213"/>
                <a:gd name="T33" fmla="*/ 148 h 157"/>
                <a:gd name="T34" fmla="*/ 155 w 213"/>
                <a:gd name="T35" fmla="*/ 135 h 157"/>
                <a:gd name="T36" fmla="*/ 163 w 213"/>
                <a:gd name="T37" fmla="*/ 107 h 157"/>
                <a:gd name="T38" fmla="*/ 181 w 213"/>
                <a:gd name="T39" fmla="*/ 40 h 157"/>
                <a:gd name="T40" fmla="*/ 136 w 213"/>
                <a:gd name="T41" fmla="*/ 0 h 157"/>
                <a:gd name="T42" fmla="*/ 77 w 213"/>
                <a:gd name="T43" fmla="*/ 32 h 157"/>
                <a:gd name="T44" fmla="*/ 40 w 213"/>
                <a:gd name="T45" fmla="*/ 0 h 157"/>
                <a:gd name="T46" fmla="*/ 12 w 213"/>
                <a:gd name="T47" fmla="*/ 19 h 157"/>
                <a:gd name="T48" fmla="*/ 0 w 213"/>
                <a:gd name="T49" fmla="*/ 53 h 157"/>
                <a:gd name="T50" fmla="*/ 6 w 213"/>
                <a:gd name="T51" fmla="*/ 58 h 157"/>
                <a:gd name="T52" fmla="*/ 13 w 213"/>
                <a:gd name="T53" fmla="*/ 47 h 157"/>
                <a:gd name="T54" fmla="*/ 39 w 213"/>
                <a:gd name="T55" fmla="*/ 10 h 157"/>
                <a:gd name="T56" fmla="*/ 50 w 213"/>
                <a:gd name="T57" fmla="*/ 27 h 157"/>
                <a:gd name="T58" fmla="*/ 45 w 213"/>
                <a:gd name="T59" fmla="*/ 56 h 157"/>
                <a:gd name="T60" fmla="*/ 37 w 213"/>
                <a:gd name="T61" fmla="*/ 87 h 157"/>
                <a:gd name="T62" fmla="*/ 26 w 213"/>
                <a:gd name="T63" fmla="*/ 13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7">
                  <a:moveTo>
                    <a:pt x="26" y="132"/>
                  </a:move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50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7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8"/>
                  </a:cubicBezTo>
                  <a:cubicBezTo>
                    <a:pt x="131" y="118"/>
                    <a:pt x="129" y="121"/>
                    <a:pt x="129" y="127"/>
                  </a:cubicBezTo>
                  <a:cubicBezTo>
                    <a:pt x="129" y="146"/>
                    <a:pt x="145" y="157"/>
                    <a:pt x="162" y="157"/>
                  </a:cubicBezTo>
                  <a:cubicBezTo>
                    <a:pt x="197" y="157"/>
                    <a:pt x="213" y="109"/>
                    <a:pt x="213" y="104"/>
                  </a:cubicBezTo>
                  <a:cubicBezTo>
                    <a:pt x="213" y="99"/>
                    <a:pt x="208" y="99"/>
                    <a:pt x="207" y="99"/>
                  </a:cubicBezTo>
                  <a:cubicBezTo>
                    <a:pt x="202" y="99"/>
                    <a:pt x="202" y="101"/>
                    <a:pt x="200" y="105"/>
                  </a:cubicBezTo>
                  <a:cubicBezTo>
                    <a:pt x="192" y="133"/>
                    <a:pt x="177" y="148"/>
                    <a:pt x="163" y="148"/>
                  </a:cubicBezTo>
                  <a:cubicBezTo>
                    <a:pt x="156" y="148"/>
                    <a:pt x="155" y="143"/>
                    <a:pt x="155" y="135"/>
                  </a:cubicBezTo>
                  <a:cubicBezTo>
                    <a:pt x="155" y="127"/>
                    <a:pt x="157" y="123"/>
                    <a:pt x="163" y="107"/>
                  </a:cubicBezTo>
                  <a:cubicBezTo>
                    <a:pt x="167" y="96"/>
                    <a:pt x="181" y="59"/>
                    <a:pt x="181" y="40"/>
                  </a:cubicBezTo>
                  <a:cubicBezTo>
                    <a:pt x="181" y="6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2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468812" y="6454776"/>
              <a:ext cx="100013" cy="128588"/>
            </a:xfrm>
            <a:custGeom>
              <a:avLst/>
              <a:gdLst>
                <a:gd name="T0" fmla="*/ 179 w 193"/>
                <a:gd name="T1" fmla="*/ 122 h 227"/>
                <a:gd name="T2" fmla="*/ 193 w 193"/>
                <a:gd name="T3" fmla="*/ 114 h 227"/>
                <a:gd name="T4" fmla="*/ 179 w 193"/>
                <a:gd name="T5" fmla="*/ 105 h 227"/>
                <a:gd name="T6" fmla="*/ 18 w 193"/>
                <a:gd name="T7" fmla="*/ 105 h 227"/>
                <a:gd name="T8" fmla="*/ 119 w 193"/>
                <a:gd name="T9" fmla="*/ 17 h 227"/>
                <a:gd name="T10" fmla="*/ 179 w 193"/>
                <a:gd name="T11" fmla="*/ 17 h 227"/>
                <a:gd name="T12" fmla="*/ 193 w 193"/>
                <a:gd name="T13" fmla="*/ 8 h 227"/>
                <a:gd name="T14" fmla="*/ 179 w 193"/>
                <a:gd name="T15" fmla="*/ 0 h 227"/>
                <a:gd name="T16" fmla="*/ 118 w 193"/>
                <a:gd name="T17" fmla="*/ 0 h 227"/>
                <a:gd name="T18" fmla="*/ 0 w 193"/>
                <a:gd name="T19" fmla="*/ 113 h 227"/>
                <a:gd name="T20" fmla="*/ 118 w 193"/>
                <a:gd name="T21" fmla="*/ 227 h 227"/>
                <a:gd name="T22" fmla="*/ 179 w 193"/>
                <a:gd name="T23" fmla="*/ 227 h 227"/>
                <a:gd name="T24" fmla="*/ 193 w 193"/>
                <a:gd name="T25" fmla="*/ 219 h 227"/>
                <a:gd name="T26" fmla="*/ 179 w 193"/>
                <a:gd name="T27" fmla="*/ 210 h 227"/>
                <a:gd name="T28" fmla="*/ 119 w 193"/>
                <a:gd name="T29" fmla="*/ 210 h 227"/>
                <a:gd name="T30" fmla="*/ 18 w 193"/>
                <a:gd name="T31" fmla="*/ 122 h 227"/>
                <a:gd name="T32" fmla="*/ 179 w 193"/>
                <a:gd name="T33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227">
                  <a:moveTo>
                    <a:pt x="179" y="122"/>
                  </a:moveTo>
                  <a:cubicBezTo>
                    <a:pt x="185" y="122"/>
                    <a:pt x="193" y="122"/>
                    <a:pt x="193" y="114"/>
                  </a:cubicBezTo>
                  <a:cubicBezTo>
                    <a:pt x="193" y="105"/>
                    <a:pt x="185" y="105"/>
                    <a:pt x="179" y="105"/>
                  </a:cubicBezTo>
                  <a:lnTo>
                    <a:pt x="18" y="105"/>
                  </a:lnTo>
                  <a:cubicBezTo>
                    <a:pt x="23" y="54"/>
                    <a:pt x="65" y="17"/>
                    <a:pt x="119" y="17"/>
                  </a:cubicBezTo>
                  <a:lnTo>
                    <a:pt x="179" y="17"/>
                  </a:lnTo>
                  <a:cubicBezTo>
                    <a:pt x="185" y="17"/>
                    <a:pt x="193" y="17"/>
                    <a:pt x="193" y="8"/>
                  </a:cubicBezTo>
                  <a:cubicBezTo>
                    <a:pt x="193" y="0"/>
                    <a:pt x="185" y="0"/>
                    <a:pt x="179" y="0"/>
                  </a:cubicBezTo>
                  <a:lnTo>
                    <a:pt x="118" y="0"/>
                  </a:lnTo>
                  <a:cubicBezTo>
                    <a:pt x="53" y="0"/>
                    <a:pt x="0" y="50"/>
                    <a:pt x="0" y="113"/>
                  </a:cubicBezTo>
                  <a:cubicBezTo>
                    <a:pt x="0" y="177"/>
                    <a:pt x="54" y="227"/>
                    <a:pt x="118" y="227"/>
                  </a:cubicBezTo>
                  <a:lnTo>
                    <a:pt x="179" y="227"/>
                  </a:lnTo>
                  <a:cubicBezTo>
                    <a:pt x="185" y="227"/>
                    <a:pt x="193" y="227"/>
                    <a:pt x="193" y="219"/>
                  </a:cubicBezTo>
                  <a:cubicBezTo>
                    <a:pt x="193" y="210"/>
                    <a:pt x="185" y="210"/>
                    <a:pt x="179" y="210"/>
                  </a:cubicBezTo>
                  <a:lnTo>
                    <a:pt x="119" y="210"/>
                  </a:lnTo>
                  <a:cubicBezTo>
                    <a:pt x="65" y="210"/>
                    <a:pt x="23" y="173"/>
                    <a:pt x="18" y="122"/>
                  </a:cubicBezTo>
                  <a:lnTo>
                    <a:pt x="179" y="12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86287" y="6415088"/>
              <a:ext cx="196850" cy="163513"/>
            </a:xfrm>
            <a:custGeom>
              <a:avLst/>
              <a:gdLst>
                <a:gd name="T0" fmla="*/ 123 w 381"/>
                <a:gd name="T1" fmla="*/ 76 h 291"/>
                <a:gd name="T2" fmla="*/ 153 w 381"/>
                <a:gd name="T3" fmla="*/ 152 h 291"/>
                <a:gd name="T4" fmla="*/ 224 w 381"/>
                <a:gd name="T5" fmla="*/ 280 h 291"/>
                <a:gd name="T6" fmla="*/ 229 w 381"/>
                <a:gd name="T7" fmla="*/ 283 h 291"/>
                <a:gd name="T8" fmla="*/ 246 w 381"/>
                <a:gd name="T9" fmla="*/ 276 h 291"/>
                <a:gd name="T10" fmla="*/ 256 w 381"/>
                <a:gd name="T11" fmla="*/ 254 h 291"/>
                <a:gd name="T12" fmla="*/ 312 w 381"/>
                <a:gd name="T13" fmla="*/ 50 h 291"/>
                <a:gd name="T14" fmla="*/ 367 w 381"/>
                <a:gd name="T15" fmla="*/ 35 h 291"/>
                <a:gd name="T16" fmla="*/ 381 w 381"/>
                <a:gd name="T17" fmla="*/ 7 h 291"/>
                <a:gd name="T18" fmla="*/ 373 w 381"/>
                <a:gd name="T19" fmla="*/ 0 h 291"/>
                <a:gd name="T20" fmla="*/ 310 w 381"/>
                <a:gd name="T21" fmla="*/ 26 h 291"/>
                <a:gd name="T22" fmla="*/ 243 w 381"/>
                <a:gd name="T23" fmla="*/ 252 h 291"/>
                <a:gd name="T24" fmla="*/ 200 w 381"/>
                <a:gd name="T25" fmla="*/ 176 h 291"/>
                <a:gd name="T26" fmla="*/ 144 w 381"/>
                <a:gd name="T27" fmla="*/ 40 h 291"/>
                <a:gd name="T28" fmla="*/ 140 w 381"/>
                <a:gd name="T29" fmla="*/ 29 h 291"/>
                <a:gd name="T30" fmla="*/ 136 w 381"/>
                <a:gd name="T31" fmla="*/ 28 h 291"/>
                <a:gd name="T32" fmla="*/ 119 w 381"/>
                <a:gd name="T33" fmla="*/ 35 h 291"/>
                <a:gd name="T34" fmla="*/ 111 w 381"/>
                <a:gd name="T35" fmla="*/ 50 h 291"/>
                <a:gd name="T36" fmla="*/ 63 w 381"/>
                <a:gd name="T37" fmla="*/ 241 h 291"/>
                <a:gd name="T38" fmla="*/ 46 w 381"/>
                <a:gd name="T39" fmla="*/ 256 h 291"/>
                <a:gd name="T40" fmla="*/ 16 w 381"/>
                <a:gd name="T41" fmla="*/ 246 h 291"/>
                <a:gd name="T42" fmla="*/ 14 w 381"/>
                <a:gd name="T43" fmla="*/ 244 h 291"/>
                <a:gd name="T44" fmla="*/ 0 w 381"/>
                <a:gd name="T45" fmla="*/ 272 h 291"/>
                <a:gd name="T46" fmla="*/ 13 w 381"/>
                <a:gd name="T47" fmla="*/ 286 h 291"/>
                <a:gd name="T48" fmla="*/ 34 w 381"/>
                <a:gd name="T49" fmla="*/ 291 h 291"/>
                <a:gd name="T50" fmla="*/ 86 w 381"/>
                <a:gd name="T51" fmla="*/ 217 h 291"/>
                <a:gd name="T52" fmla="*/ 123 w 381"/>
                <a:gd name="T53" fmla="*/ 76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1" h="291">
                  <a:moveTo>
                    <a:pt x="123" y="76"/>
                  </a:moveTo>
                  <a:cubicBezTo>
                    <a:pt x="128" y="88"/>
                    <a:pt x="137" y="114"/>
                    <a:pt x="153" y="152"/>
                  </a:cubicBezTo>
                  <a:cubicBezTo>
                    <a:pt x="180" y="214"/>
                    <a:pt x="198" y="247"/>
                    <a:pt x="224" y="280"/>
                  </a:cubicBezTo>
                  <a:cubicBezTo>
                    <a:pt x="226" y="283"/>
                    <a:pt x="228" y="283"/>
                    <a:pt x="229" y="283"/>
                  </a:cubicBezTo>
                  <a:cubicBezTo>
                    <a:pt x="237" y="283"/>
                    <a:pt x="246" y="276"/>
                    <a:pt x="246" y="276"/>
                  </a:cubicBezTo>
                  <a:cubicBezTo>
                    <a:pt x="252" y="271"/>
                    <a:pt x="253" y="270"/>
                    <a:pt x="256" y="254"/>
                  </a:cubicBezTo>
                  <a:cubicBezTo>
                    <a:pt x="280" y="150"/>
                    <a:pt x="307" y="56"/>
                    <a:pt x="312" y="50"/>
                  </a:cubicBezTo>
                  <a:cubicBezTo>
                    <a:pt x="317" y="42"/>
                    <a:pt x="334" y="35"/>
                    <a:pt x="367" y="35"/>
                  </a:cubicBezTo>
                  <a:cubicBezTo>
                    <a:pt x="374" y="35"/>
                    <a:pt x="381" y="17"/>
                    <a:pt x="381" y="7"/>
                  </a:cubicBezTo>
                  <a:cubicBezTo>
                    <a:pt x="381" y="0"/>
                    <a:pt x="380" y="0"/>
                    <a:pt x="373" y="0"/>
                  </a:cubicBezTo>
                  <a:cubicBezTo>
                    <a:pt x="335" y="0"/>
                    <a:pt x="317" y="14"/>
                    <a:pt x="310" y="26"/>
                  </a:cubicBezTo>
                  <a:cubicBezTo>
                    <a:pt x="290" y="56"/>
                    <a:pt x="259" y="187"/>
                    <a:pt x="243" y="252"/>
                  </a:cubicBezTo>
                  <a:cubicBezTo>
                    <a:pt x="223" y="225"/>
                    <a:pt x="209" y="195"/>
                    <a:pt x="200" y="176"/>
                  </a:cubicBezTo>
                  <a:cubicBezTo>
                    <a:pt x="183" y="138"/>
                    <a:pt x="163" y="93"/>
                    <a:pt x="144" y="40"/>
                  </a:cubicBezTo>
                  <a:cubicBezTo>
                    <a:pt x="141" y="30"/>
                    <a:pt x="141" y="29"/>
                    <a:pt x="140" y="29"/>
                  </a:cubicBezTo>
                  <a:cubicBezTo>
                    <a:pt x="138" y="28"/>
                    <a:pt x="137" y="28"/>
                    <a:pt x="136" y="28"/>
                  </a:cubicBezTo>
                  <a:cubicBezTo>
                    <a:pt x="131" y="28"/>
                    <a:pt x="123" y="31"/>
                    <a:pt x="119" y="35"/>
                  </a:cubicBezTo>
                  <a:cubicBezTo>
                    <a:pt x="112" y="40"/>
                    <a:pt x="112" y="42"/>
                    <a:pt x="111" y="50"/>
                  </a:cubicBezTo>
                  <a:cubicBezTo>
                    <a:pt x="104" y="139"/>
                    <a:pt x="71" y="227"/>
                    <a:pt x="63" y="241"/>
                  </a:cubicBezTo>
                  <a:cubicBezTo>
                    <a:pt x="60" y="247"/>
                    <a:pt x="55" y="256"/>
                    <a:pt x="46" y="256"/>
                  </a:cubicBezTo>
                  <a:cubicBezTo>
                    <a:pt x="45" y="256"/>
                    <a:pt x="30" y="256"/>
                    <a:pt x="16" y="246"/>
                  </a:cubicBezTo>
                  <a:cubicBezTo>
                    <a:pt x="15" y="245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6"/>
                    <a:pt x="0" y="280"/>
                    <a:pt x="13" y="286"/>
                  </a:cubicBezTo>
                  <a:cubicBezTo>
                    <a:pt x="22" y="290"/>
                    <a:pt x="31" y="291"/>
                    <a:pt x="34" y="291"/>
                  </a:cubicBezTo>
                  <a:cubicBezTo>
                    <a:pt x="61" y="291"/>
                    <a:pt x="79" y="238"/>
                    <a:pt x="86" y="217"/>
                  </a:cubicBezTo>
                  <a:cubicBezTo>
                    <a:pt x="109" y="153"/>
                    <a:pt x="116" y="113"/>
                    <a:pt x="123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773612" y="6500813"/>
              <a:ext cx="150813" cy="95250"/>
            </a:xfrm>
            <a:custGeom>
              <a:avLst/>
              <a:gdLst>
                <a:gd name="T0" fmla="*/ 258 w 290"/>
                <a:gd name="T1" fmla="*/ 21 h 170"/>
                <a:gd name="T2" fmla="*/ 279 w 290"/>
                <a:gd name="T3" fmla="*/ 11 h 170"/>
                <a:gd name="T4" fmla="*/ 287 w 290"/>
                <a:gd name="T5" fmla="*/ 11 h 170"/>
                <a:gd name="T6" fmla="*/ 290 w 290"/>
                <a:gd name="T7" fmla="*/ 5 h 170"/>
                <a:gd name="T8" fmla="*/ 282 w 290"/>
                <a:gd name="T9" fmla="*/ 0 h 170"/>
                <a:gd name="T10" fmla="*/ 244 w 290"/>
                <a:gd name="T11" fmla="*/ 0 h 170"/>
                <a:gd name="T12" fmla="*/ 232 w 290"/>
                <a:gd name="T13" fmla="*/ 5 h 170"/>
                <a:gd name="T14" fmla="*/ 129 w 290"/>
                <a:gd name="T15" fmla="*/ 147 h 170"/>
                <a:gd name="T16" fmla="*/ 97 w 290"/>
                <a:gd name="T17" fmla="*/ 7 h 170"/>
                <a:gd name="T18" fmla="*/ 88 w 290"/>
                <a:gd name="T19" fmla="*/ 0 h 170"/>
                <a:gd name="T20" fmla="*/ 48 w 290"/>
                <a:gd name="T21" fmla="*/ 0 h 170"/>
                <a:gd name="T22" fmla="*/ 39 w 290"/>
                <a:gd name="T23" fmla="*/ 7 h 170"/>
                <a:gd name="T24" fmla="*/ 49 w 290"/>
                <a:gd name="T25" fmla="*/ 11 h 170"/>
                <a:gd name="T26" fmla="*/ 64 w 290"/>
                <a:gd name="T27" fmla="*/ 13 h 170"/>
                <a:gd name="T28" fmla="*/ 64 w 290"/>
                <a:gd name="T29" fmla="*/ 19 h 170"/>
                <a:gd name="T30" fmla="*/ 33 w 290"/>
                <a:gd name="T31" fmla="*/ 142 h 170"/>
                <a:gd name="T32" fmla="*/ 6 w 290"/>
                <a:gd name="T33" fmla="*/ 159 h 170"/>
                <a:gd name="T34" fmla="*/ 0 w 290"/>
                <a:gd name="T35" fmla="*/ 166 h 170"/>
                <a:gd name="T36" fmla="*/ 4 w 290"/>
                <a:gd name="T37" fmla="*/ 170 h 170"/>
                <a:gd name="T38" fmla="*/ 18 w 290"/>
                <a:gd name="T39" fmla="*/ 169 h 170"/>
                <a:gd name="T40" fmla="*/ 32 w 290"/>
                <a:gd name="T41" fmla="*/ 169 h 170"/>
                <a:gd name="T42" fmla="*/ 47 w 290"/>
                <a:gd name="T43" fmla="*/ 169 h 170"/>
                <a:gd name="T44" fmla="*/ 61 w 290"/>
                <a:gd name="T45" fmla="*/ 170 h 170"/>
                <a:gd name="T46" fmla="*/ 67 w 290"/>
                <a:gd name="T47" fmla="*/ 163 h 170"/>
                <a:gd name="T48" fmla="*/ 60 w 290"/>
                <a:gd name="T49" fmla="*/ 159 h 170"/>
                <a:gd name="T50" fmla="*/ 43 w 290"/>
                <a:gd name="T51" fmla="*/ 149 h 170"/>
                <a:gd name="T52" fmla="*/ 44 w 290"/>
                <a:gd name="T53" fmla="*/ 144 h 170"/>
                <a:gd name="T54" fmla="*/ 77 w 290"/>
                <a:gd name="T55" fmla="*/ 13 h 170"/>
                <a:gd name="T56" fmla="*/ 77 w 290"/>
                <a:gd name="T57" fmla="*/ 13 h 170"/>
                <a:gd name="T58" fmla="*/ 111 w 290"/>
                <a:gd name="T59" fmla="*/ 163 h 170"/>
                <a:gd name="T60" fmla="*/ 118 w 290"/>
                <a:gd name="T61" fmla="*/ 170 h 170"/>
                <a:gd name="T62" fmla="*/ 127 w 290"/>
                <a:gd name="T63" fmla="*/ 164 h 170"/>
                <a:gd name="T64" fmla="*/ 238 w 290"/>
                <a:gd name="T65" fmla="*/ 11 h 170"/>
                <a:gd name="T66" fmla="*/ 238 w 290"/>
                <a:gd name="T67" fmla="*/ 11 h 170"/>
                <a:gd name="T68" fmla="*/ 203 w 290"/>
                <a:gd name="T69" fmla="*/ 149 h 170"/>
                <a:gd name="T70" fmla="*/ 182 w 290"/>
                <a:gd name="T71" fmla="*/ 159 h 170"/>
                <a:gd name="T72" fmla="*/ 172 w 290"/>
                <a:gd name="T73" fmla="*/ 166 h 170"/>
                <a:gd name="T74" fmla="*/ 176 w 290"/>
                <a:gd name="T75" fmla="*/ 170 h 170"/>
                <a:gd name="T76" fmla="*/ 193 w 290"/>
                <a:gd name="T77" fmla="*/ 169 h 170"/>
                <a:gd name="T78" fmla="*/ 210 w 290"/>
                <a:gd name="T79" fmla="*/ 169 h 170"/>
                <a:gd name="T80" fmla="*/ 227 w 290"/>
                <a:gd name="T81" fmla="*/ 169 h 170"/>
                <a:gd name="T82" fmla="*/ 244 w 290"/>
                <a:gd name="T83" fmla="*/ 170 h 170"/>
                <a:gd name="T84" fmla="*/ 250 w 290"/>
                <a:gd name="T85" fmla="*/ 163 h 170"/>
                <a:gd name="T86" fmla="*/ 242 w 290"/>
                <a:gd name="T87" fmla="*/ 159 h 170"/>
                <a:gd name="T88" fmla="*/ 231 w 290"/>
                <a:gd name="T89" fmla="*/ 158 h 170"/>
                <a:gd name="T90" fmla="*/ 225 w 290"/>
                <a:gd name="T91" fmla="*/ 156 h 170"/>
                <a:gd name="T92" fmla="*/ 226 w 290"/>
                <a:gd name="T93" fmla="*/ 152 h 170"/>
                <a:gd name="T94" fmla="*/ 258 w 290"/>
                <a:gd name="T95" fmla="*/ 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" h="170">
                  <a:moveTo>
                    <a:pt x="258" y="21"/>
                  </a:moveTo>
                  <a:cubicBezTo>
                    <a:pt x="260" y="13"/>
                    <a:pt x="261" y="11"/>
                    <a:pt x="279" y="11"/>
                  </a:cubicBezTo>
                  <a:cubicBezTo>
                    <a:pt x="286" y="11"/>
                    <a:pt x="286" y="11"/>
                    <a:pt x="287" y="11"/>
                  </a:cubicBezTo>
                  <a:cubicBezTo>
                    <a:pt x="289" y="9"/>
                    <a:pt x="290" y="6"/>
                    <a:pt x="290" y="5"/>
                  </a:cubicBezTo>
                  <a:cubicBezTo>
                    <a:pt x="290" y="0"/>
                    <a:pt x="286" y="0"/>
                    <a:pt x="282" y="0"/>
                  </a:cubicBezTo>
                  <a:lnTo>
                    <a:pt x="244" y="0"/>
                  </a:lnTo>
                  <a:cubicBezTo>
                    <a:pt x="239" y="0"/>
                    <a:pt x="236" y="0"/>
                    <a:pt x="232" y="5"/>
                  </a:cubicBezTo>
                  <a:lnTo>
                    <a:pt x="129" y="147"/>
                  </a:lnTo>
                  <a:lnTo>
                    <a:pt x="97" y="7"/>
                  </a:lnTo>
                  <a:cubicBezTo>
                    <a:pt x="96" y="1"/>
                    <a:pt x="94" y="0"/>
                    <a:pt x="88" y="0"/>
                  </a:cubicBezTo>
                  <a:lnTo>
                    <a:pt x="48" y="0"/>
                  </a:lnTo>
                  <a:cubicBezTo>
                    <a:pt x="43" y="0"/>
                    <a:pt x="39" y="0"/>
                    <a:pt x="39" y="7"/>
                  </a:cubicBezTo>
                  <a:cubicBezTo>
                    <a:pt x="39" y="11"/>
                    <a:pt x="42" y="11"/>
                    <a:pt x="49" y="11"/>
                  </a:cubicBezTo>
                  <a:cubicBezTo>
                    <a:pt x="51" y="11"/>
                    <a:pt x="59" y="11"/>
                    <a:pt x="64" y="13"/>
                  </a:cubicBezTo>
                  <a:cubicBezTo>
                    <a:pt x="64" y="16"/>
                    <a:pt x="64" y="16"/>
                    <a:pt x="64" y="19"/>
                  </a:cubicBezTo>
                  <a:lnTo>
                    <a:pt x="33" y="142"/>
                  </a:lnTo>
                  <a:cubicBezTo>
                    <a:pt x="31" y="149"/>
                    <a:pt x="29" y="158"/>
                    <a:pt x="6" y="159"/>
                  </a:cubicBezTo>
                  <a:cubicBezTo>
                    <a:pt x="4" y="159"/>
                    <a:pt x="0" y="159"/>
                    <a:pt x="0" y="166"/>
                  </a:cubicBezTo>
                  <a:cubicBezTo>
                    <a:pt x="0" y="168"/>
                    <a:pt x="2" y="170"/>
                    <a:pt x="4" y="170"/>
                  </a:cubicBezTo>
                  <a:cubicBezTo>
                    <a:pt x="8" y="170"/>
                    <a:pt x="14" y="169"/>
                    <a:pt x="18" y="169"/>
                  </a:cubicBezTo>
                  <a:cubicBezTo>
                    <a:pt x="23" y="169"/>
                    <a:pt x="27" y="169"/>
                    <a:pt x="32" y="169"/>
                  </a:cubicBezTo>
                  <a:cubicBezTo>
                    <a:pt x="37" y="169"/>
                    <a:pt x="42" y="169"/>
                    <a:pt x="47" y="169"/>
                  </a:cubicBezTo>
                  <a:cubicBezTo>
                    <a:pt x="51" y="169"/>
                    <a:pt x="56" y="170"/>
                    <a:pt x="61" y="170"/>
                  </a:cubicBezTo>
                  <a:cubicBezTo>
                    <a:pt x="64" y="170"/>
                    <a:pt x="67" y="168"/>
                    <a:pt x="67" y="163"/>
                  </a:cubicBezTo>
                  <a:cubicBezTo>
                    <a:pt x="67" y="159"/>
                    <a:pt x="63" y="159"/>
                    <a:pt x="60" y="159"/>
                  </a:cubicBezTo>
                  <a:cubicBezTo>
                    <a:pt x="48" y="159"/>
                    <a:pt x="43" y="155"/>
                    <a:pt x="43" y="149"/>
                  </a:cubicBezTo>
                  <a:cubicBezTo>
                    <a:pt x="43" y="148"/>
                    <a:pt x="44" y="146"/>
                    <a:pt x="44" y="144"/>
                  </a:cubicBezTo>
                  <a:lnTo>
                    <a:pt x="77" y="13"/>
                  </a:lnTo>
                  <a:lnTo>
                    <a:pt x="77" y="13"/>
                  </a:lnTo>
                  <a:lnTo>
                    <a:pt x="111" y="163"/>
                  </a:lnTo>
                  <a:cubicBezTo>
                    <a:pt x="112" y="167"/>
                    <a:pt x="113" y="170"/>
                    <a:pt x="118" y="170"/>
                  </a:cubicBezTo>
                  <a:cubicBezTo>
                    <a:pt x="120" y="170"/>
                    <a:pt x="123" y="169"/>
                    <a:pt x="127" y="164"/>
                  </a:cubicBezTo>
                  <a:lnTo>
                    <a:pt x="238" y="11"/>
                  </a:lnTo>
                  <a:lnTo>
                    <a:pt x="238" y="11"/>
                  </a:lnTo>
                  <a:lnTo>
                    <a:pt x="203" y="149"/>
                  </a:lnTo>
                  <a:cubicBezTo>
                    <a:pt x="201" y="157"/>
                    <a:pt x="201" y="159"/>
                    <a:pt x="182" y="159"/>
                  </a:cubicBezTo>
                  <a:cubicBezTo>
                    <a:pt x="176" y="159"/>
                    <a:pt x="172" y="159"/>
                    <a:pt x="172" y="166"/>
                  </a:cubicBezTo>
                  <a:cubicBezTo>
                    <a:pt x="172" y="168"/>
                    <a:pt x="173" y="170"/>
                    <a:pt x="176" y="170"/>
                  </a:cubicBezTo>
                  <a:cubicBezTo>
                    <a:pt x="181" y="170"/>
                    <a:pt x="187" y="169"/>
                    <a:pt x="193" y="169"/>
                  </a:cubicBezTo>
                  <a:cubicBezTo>
                    <a:pt x="198" y="169"/>
                    <a:pt x="204" y="169"/>
                    <a:pt x="210" y="169"/>
                  </a:cubicBezTo>
                  <a:cubicBezTo>
                    <a:pt x="215" y="169"/>
                    <a:pt x="221" y="169"/>
                    <a:pt x="227" y="169"/>
                  </a:cubicBezTo>
                  <a:cubicBezTo>
                    <a:pt x="232" y="169"/>
                    <a:pt x="239" y="170"/>
                    <a:pt x="244" y="170"/>
                  </a:cubicBezTo>
                  <a:cubicBezTo>
                    <a:pt x="245" y="170"/>
                    <a:pt x="250" y="170"/>
                    <a:pt x="250" y="163"/>
                  </a:cubicBezTo>
                  <a:cubicBezTo>
                    <a:pt x="250" y="159"/>
                    <a:pt x="247" y="159"/>
                    <a:pt x="242" y="159"/>
                  </a:cubicBezTo>
                  <a:cubicBezTo>
                    <a:pt x="241" y="159"/>
                    <a:pt x="236" y="159"/>
                    <a:pt x="231" y="158"/>
                  </a:cubicBezTo>
                  <a:cubicBezTo>
                    <a:pt x="225" y="158"/>
                    <a:pt x="225" y="158"/>
                    <a:pt x="225" y="156"/>
                  </a:cubicBezTo>
                  <a:cubicBezTo>
                    <a:pt x="225" y="155"/>
                    <a:pt x="225" y="155"/>
                    <a:pt x="226" y="152"/>
                  </a:cubicBezTo>
                  <a:lnTo>
                    <a:pt x="258" y="2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1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005387" y="6042026"/>
              <a:ext cx="184150" cy="190500"/>
            </a:xfrm>
            <a:custGeom>
              <a:avLst/>
              <a:gdLst>
                <a:gd name="T0" fmla="*/ 59 w 356"/>
                <a:gd name="T1" fmla="*/ 301 h 340"/>
                <a:gd name="T2" fmla="*/ 13 w 356"/>
                <a:gd name="T3" fmla="*/ 325 h 340"/>
                <a:gd name="T4" fmla="*/ 0 w 356"/>
                <a:gd name="T5" fmla="*/ 335 h 340"/>
                <a:gd name="T6" fmla="*/ 13 w 356"/>
                <a:gd name="T7" fmla="*/ 340 h 340"/>
                <a:gd name="T8" fmla="*/ 191 w 356"/>
                <a:gd name="T9" fmla="*/ 340 h 340"/>
                <a:gd name="T10" fmla="*/ 329 w 356"/>
                <a:gd name="T11" fmla="*/ 233 h 340"/>
                <a:gd name="T12" fmla="*/ 252 w 356"/>
                <a:gd name="T13" fmla="*/ 162 h 340"/>
                <a:gd name="T14" fmla="*/ 356 w 356"/>
                <a:gd name="T15" fmla="*/ 69 h 340"/>
                <a:gd name="T16" fmla="*/ 263 w 356"/>
                <a:gd name="T17" fmla="*/ 0 h 340"/>
                <a:gd name="T18" fmla="*/ 96 w 356"/>
                <a:gd name="T19" fmla="*/ 0 h 340"/>
                <a:gd name="T20" fmla="*/ 81 w 356"/>
                <a:gd name="T21" fmla="*/ 10 h 340"/>
                <a:gd name="T22" fmla="*/ 95 w 356"/>
                <a:gd name="T23" fmla="*/ 15 h 340"/>
                <a:gd name="T24" fmla="*/ 114 w 356"/>
                <a:gd name="T25" fmla="*/ 16 h 340"/>
                <a:gd name="T26" fmla="*/ 128 w 356"/>
                <a:gd name="T27" fmla="*/ 24 h 340"/>
                <a:gd name="T28" fmla="*/ 125 w 356"/>
                <a:gd name="T29" fmla="*/ 34 h 340"/>
                <a:gd name="T30" fmla="*/ 59 w 356"/>
                <a:gd name="T31" fmla="*/ 301 h 340"/>
                <a:gd name="T32" fmla="*/ 134 w 356"/>
                <a:gd name="T33" fmla="*/ 158 h 340"/>
                <a:gd name="T34" fmla="*/ 165 w 356"/>
                <a:gd name="T35" fmla="*/ 34 h 340"/>
                <a:gd name="T36" fmla="*/ 192 w 356"/>
                <a:gd name="T37" fmla="*/ 15 h 340"/>
                <a:gd name="T38" fmla="*/ 256 w 356"/>
                <a:gd name="T39" fmla="*/ 15 h 340"/>
                <a:gd name="T40" fmla="*/ 310 w 356"/>
                <a:gd name="T41" fmla="*/ 67 h 340"/>
                <a:gd name="T42" fmla="*/ 207 w 356"/>
                <a:gd name="T43" fmla="*/ 158 h 340"/>
                <a:gd name="T44" fmla="*/ 134 w 356"/>
                <a:gd name="T45" fmla="*/ 158 h 340"/>
                <a:gd name="T46" fmla="*/ 112 w 356"/>
                <a:gd name="T47" fmla="*/ 325 h 340"/>
                <a:gd name="T48" fmla="*/ 101 w 356"/>
                <a:gd name="T49" fmla="*/ 324 h 340"/>
                <a:gd name="T50" fmla="*/ 94 w 356"/>
                <a:gd name="T51" fmla="*/ 319 h 340"/>
                <a:gd name="T52" fmla="*/ 97 w 356"/>
                <a:gd name="T53" fmla="*/ 308 h 340"/>
                <a:gd name="T54" fmla="*/ 131 w 356"/>
                <a:gd name="T55" fmla="*/ 169 h 340"/>
                <a:gd name="T56" fmla="*/ 225 w 356"/>
                <a:gd name="T57" fmla="*/ 169 h 340"/>
                <a:gd name="T58" fmla="*/ 283 w 356"/>
                <a:gd name="T59" fmla="*/ 227 h 340"/>
                <a:gd name="T60" fmla="*/ 179 w 356"/>
                <a:gd name="T61" fmla="*/ 325 h 340"/>
                <a:gd name="T62" fmla="*/ 112 w 356"/>
                <a:gd name="T63" fmla="*/ 32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6" h="340">
                  <a:moveTo>
                    <a:pt x="59" y="301"/>
                  </a:moveTo>
                  <a:cubicBezTo>
                    <a:pt x="54" y="321"/>
                    <a:pt x="53" y="325"/>
                    <a:pt x="13" y="325"/>
                  </a:cubicBezTo>
                  <a:cubicBezTo>
                    <a:pt x="5" y="325"/>
                    <a:pt x="0" y="325"/>
                    <a:pt x="0" y="335"/>
                  </a:cubicBezTo>
                  <a:cubicBezTo>
                    <a:pt x="0" y="340"/>
                    <a:pt x="4" y="340"/>
                    <a:pt x="13" y="340"/>
                  </a:cubicBezTo>
                  <a:lnTo>
                    <a:pt x="191" y="340"/>
                  </a:lnTo>
                  <a:cubicBezTo>
                    <a:pt x="270" y="340"/>
                    <a:pt x="329" y="282"/>
                    <a:pt x="329" y="233"/>
                  </a:cubicBezTo>
                  <a:cubicBezTo>
                    <a:pt x="329" y="197"/>
                    <a:pt x="300" y="168"/>
                    <a:pt x="252" y="162"/>
                  </a:cubicBezTo>
                  <a:cubicBezTo>
                    <a:pt x="304" y="153"/>
                    <a:pt x="356" y="116"/>
                    <a:pt x="356" y="69"/>
                  </a:cubicBezTo>
                  <a:cubicBezTo>
                    <a:pt x="356" y="32"/>
                    <a:pt x="323" y="0"/>
                    <a:pt x="263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10"/>
                  </a:cubicBezTo>
                  <a:cubicBezTo>
                    <a:pt x="81" y="15"/>
                    <a:pt x="86" y="15"/>
                    <a:pt x="95" y="15"/>
                  </a:cubicBezTo>
                  <a:cubicBezTo>
                    <a:pt x="96" y="15"/>
                    <a:pt x="106" y="15"/>
                    <a:pt x="114" y="16"/>
                  </a:cubicBezTo>
                  <a:cubicBezTo>
                    <a:pt x="123" y="17"/>
                    <a:pt x="128" y="18"/>
                    <a:pt x="128" y="24"/>
                  </a:cubicBezTo>
                  <a:cubicBezTo>
                    <a:pt x="128" y="26"/>
                    <a:pt x="127" y="28"/>
                    <a:pt x="125" y="34"/>
                  </a:cubicBezTo>
                  <a:lnTo>
                    <a:pt x="59" y="301"/>
                  </a:lnTo>
                  <a:close/>
                  <a:moveTo>
                    <a:pt x="134" y="158"/>
                  </a:moveTo>
                  <a:lnTo>
                    <a:pt x="165" y="34"/>
                  </a:lnTo>
                  <a:cubicBezTo>
                    <a:pt x="169" y="17"/>
                    <a:pt x="170" y="15"/>
                    <a:pt x="192" y="15"/>
                  </a:cubicBezTo>
                  <a:lnTo>
                    <a:pt x="256" y="15"/>
                  </a:lnTo>
                  <a:cubicBezTo>
                    <a:pt x="300" y="15"/>
                    <a:pt x="310" y="45"/>
                    <a:pt x="310" y="67"/>
                  </a:cubicBezTo>
                  <a:cubicBezTo>
                    <a:pt x="310" y="110"/>
                    <a:pt x="268" y="158"/>
                    <a:pt x="207" y="158"/>
                  </a:cubicBezTo>
                  <a:lnTo>
                    <a:pt x="134" y="158"/>
                  </a:lnTo>
                  <a:close/>
                  <a:moveTo>
                    <a:pt x="112" y="325"/>
                  </a:moveTo>
                  <a:cubicBezTo>
                    <a:pt x="105" y="325"/>
                    <a:pt x="104" y="325"/>
                    <a:pt x="101" y="324"/>
                  </a:cubicBezTo>
                  <a:cubicBezTo>
                    <a:pt x="96" y="324"/>
                    <a:pt x="94" y="323"/>
                    <a:pt x="94" y="319"/>
                  </a:cubicBezTo>
                  <a:cubicBezTo>
                    <a:pt x="94" y="318"/>
                    <a:pt x="94" y="317"/>
                    <a:pt x="97" y="308"/>
                  </a:cubicBezTo>
                  <a:lnTo>
                    <a:pt x="131" y="169"/>
                  </a:lnTo>
                  <a:lnTo>
                    <a:pt x="225" y="169"/>
                  </a:lnTo>
                  <a:cubicBezTo>
                    <a:pt x="273" y="169"/>
                    <a:pt x="283" y="206"/>
                    <a:pt x="283" y="227"/>
                  </a:cubicBezTo>
                  <a:cubicBezTo>
                    <a:pt x="283" y="277"/>
                    <a:pt x="238" y="325"/>
                    <a:pt x="179" y="325"/>
                  </a:cubicBezTo>
                  <a:lnTo>
                    <a:pt x="112" y="3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99062" y="6189663"/>
              <a:ext cx="111125" cy="87313"/>
            </a:xfrm>
            <a:custGeom>
              <a:avLst/>
              <a:gdLst>
                <a:gd name="T0" fmla="*/ 26 w 213"/>
                <a:gd name="T1" fmla="*/ 132 h 158"/>
                <a:gd name="T2" fmla="*/ 23 w 213"/>
                <a:gd name="T3" fmla="*/ 146 h 158"/>
                <a:gd name="T4" fmla="*/ 35 w 213"/>
                <a:gd name="T5" fmla="*/ 158 h 158"/>
                <a:gd name="T6" fmla="*/ 48 w 213"/>
                <a:gd name="T7" fmla="*/ 150 h 158"/>
                <a:gd name="T8" fmla="*/ 55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3 w 213"/>
                <a:gd name="T15" fmla="*/ 42 h 158"/>
                <a:gd name="T16" fmla="*/ 135 w 213"/>
                <a:gd name="T17" fmla="*/ 10 h 158"/>
                <a:gd name="T18" fmla="*/ 156 w 213"/>
                <a:gd name="T19" fmla="*/ 34 h 158"/>
                <a:gd name="T20" fmla="*/ 135 w 213"/>
                <a:gd name="T21" fmla="*/ 109 h 158"/>
                <a:gd name="T22" fmla="*/ 130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8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2 w 213"/>
                <a:gd name="T39" fmla="*/ 40 h 158"/>
                <a:gd name="T40" fmla="*/ 136 w 213"/>
                <a:gd name="T41" fmla="*/ 0 h 158"/>
                <a:gd name="T42" fmla="*/ 78 w 213"/>
                <a:gd name="T43" fmla="*/ 32 h 158"/>
                <a:gd name="T44" fmla="*/ 40 w 213"/>
                <a:gd name="T45" fmla="*/ 0 h 158"/>
                <a:gd name="T46" fmla="*/ 13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4 w 213"/>
                <a:gd name="T53" fmla="*/ 48 h 158"/>
                <a:gd name="T54" fmla="*/ 39 w 213"/>
                <a:gd name="T55" fmla="*/ 10 h 158"/>
                <a:gd name="T56" fmla="*/ 51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3" y="145"/>
                    <a:pt x="23" y="146"/>
                  </a:cubicBezTo>
                  <a:cubicBezTo>
                    <a:pt x="23" y="154"/>
                    <a:pt x="29" y="158"/>
                    <a:pt x="35" y="158"/>
                  </a:cubicBezTo>
                  <a:cubicBezTo>
                    <a:pt x="41" y="158"/>
                    <a:pt x="47" y="153"/>
                    <a:pt x="48" y="150"/>
                  </a:cubicBezTo>
                  <a:cubicBezTo>
                    <a:pt x="50" y="147"/>
                    <a:pt x="53" y="136"/>
                    <a:pt x="55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8"/>
                    <a:pt x="156" y="34"/>
                  </a:cubicBezTo>
                  <a:cubicBezTo>
                    <a:pt x="156" y="55"/>
                    <a:pt x="141" y="94"/>
                    <a:pt x="135" y="109"/>
                  </a:cubicBezTo>
                  <a:cubicBezTo>
                    <a:pt x="131" y="118"/>
                    <a:pt x="130" y="122"/>
                    <a:pt x="130" y="128"/>
                  </a:cubicBezTo>
                  <a:cubicBezTo>
                    <a:pt x="130" y="146"/>
                    <a:pt x="145" y="158"/>
                    <a:pt x="163" y="158"/>
                  </a:cubicBezTo>
                  <a:cubicBezTo>
                    <a:pt x="198" y="158"/>
                    <a:pt x="213" y="109"/>
                    <a:pt x="213" y="104"/>
                  </a:cubicBezTo>
                  <a:cubicBezTo>
                    <a:pt x="213" y="100"/>
                    <a:pt x="209" y="100"/>
                    <a:pt x="208" y="100"/>
                  </a:cubicBezTo>
                  <a:cubicBezTo>
                    <a:pt x="203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7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8" y="97"/>
                    <a:pt x="182" y="60"/>
                    <a:pt x="182" y="40"/>
                  </a:cubicBezTo>
                  <a:cubicBezTo>
                    <a:pt x="182" y="6"/>
                    <a:pt x="155" y="0"/>
                    <a:pt x="136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8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8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8"/>
                    <a:pt x="51" y="27"/>
                  </a:cubicBezTo>
                  <a:cubicBezTo>
                    <a:pt x="51" y="34"/>
                    <a:pt x="48" y="47"/>
                    <a:pt x="45" y="56"/>
                  </a:cubicBezTo>
                  <a:cubicBezTo>
                    <a:pt x="43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56225" y="6022976"/>
              <a:ext cx="60325" cy="280988"/>
            </a:xfrm>
            <a:custGeom>
              <a:avLst/>
              <a:gdLst>
                <a:gd name="T0" fmla="*/ 116 w 116"/>
                <a:gd name="T1" fmla="*/ 494 h 499"/>
                <a:gd name="T2" fmla="*/ 108 w 116"/>
                <a:gd name="T3" fmla="*/ 483 h 499"/>
                <a:gd name="T4" fmla="*/ 29 w 116"/>
                <a:gd name="T5" fmla="*/ 250 h 499"/>
                <a:gd name="T6" fmla="*/ 110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2 w 116"/>
                <a:gd name="T13" fmla="*/ 98 h 499"/>
                <a:gd name="T14" fmla="*/ 0 w 116"/>
                <a:gd name="T15" fmla="*/ 250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3"/>
                    <a:pt x="116" y="492"/>
                    <a:pt x="108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10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2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6" y="349"/>
                    <a:pt x="33" y="405"/>
                  </a:cubicBezTo>
                  <a:cubicBezTo>
                    <a:pt x="63" y="467"/>
                    <a:pt x="106" y="499"/>
                    <a:pt x="111" y="499"/>
                  </a:cubicBezTo>
                  <a:cubicBezTo>
                    <a:pt x="114" y="499"/>
                    <a:pt x="116" y="498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438775" y="6110288"/>
              <a:ext cx="130175" cy="127000"/>
            </a:xfrm>
            <a:custGeom>
              <a:avLst/>
              <a:gdLst>
                <a:gd name="T0" fmla="*/ 152 w 248"/>
                <a:gd name="T1" fmla="*/ 70 h 226"/>
                <a:gd name="T2" fmla="*/ 202 w 248"/>
                <a:gd name="T3" fmla="*/ 11 h 226"/>
                <a:gd name="T4" fmla="*/ 227 w 248"/>
                <a:gd name="T5" fmla="*/ 17 h 226"/>
                <a:gd name="T6" fmla="*/ 203 w 248"/>
                <a:gd name="T7" fmla="*/ 44 h 226"/>
                <a:gd name="T8" fmla="*/ 222 w 248"/>
                <a:gd name="T9" fmla="*/ 62 h 226"/>
                <a:gd name="T10" fmla="*/ 248 w 248"/>
                <a:gd name="T11" fmla="*/ 33 h 226"/>
                <a:gd name="T12" fmla="*/ 202 w 248"/>
                <a:gd name="T13" fmla="*/ 0 h 226"/>
                <a:gd name="T14" fmla="*/ 150 w 248"/>
                <a:gd name="T15" fmla="*/ 38 h 226"/>
                <a:gd name="T16" fmla="*/ 96 w 248"/>
                <a:gd name="T17" fmla="*/ 0 h 226"/>
                <a:gd name="T18" fmla="*/ 16 w 248"/>
                <a:gd name="T19" fmla="*/ 77 h 226"/>
                <a:gd name="T20" fmla="*/ 22 w 248"/>
                <a:gd name="T21" fmla="*/ 82 h 226"/>
                <a:gd name="T22" fmla="*/ 28 w 248"/>
                <a:gd name="T23" fmla="*/ 76 h 226"/>
                <a:gd name="T24" fmla="*/ 95 w 248"/>
                <a:gd name="T25" fmla="*/ 11 h 226"/>
                <a:gd name="T26" fmla="*/ 122 w 248"/>
                <a:gd name="T27" fmla="*/ 44 h 226"/>
                <a:gd name="T28" fmla="*/ 95 w 248"/>
                <a:gd name="T29" fmla="*/ 163 h 226"/>
                <a:gd name="T30" fmla="*/ 48 w 248"/>
                <a:gd name="T31" fmla="*/ 215 h 226"/>
                <a:gd name="T32" fmla="*/ 23 w 248"/>
                <a:gd name="T33" fmla="*/ 208 h 226"/>
                <a:gd name="T34" fmla="*/ 46 w 248"/>
                <a:gd name="T35" fmla="*/ 181 h 226"/>
                <a:gd name="T36" fmla="*/ 28 w 248"/>
                <a:gd name="T37" fmla="*/ 164 h 226"/>
                <a:gd name="T38" fmla="*/ 0 w 248"/>
                <a:gd name="T39" fmla="*/ 193 h 226"/>
                <a:gd name="T40" fmla="*/ 47 w 248"/>
                <a:gd name="T41" fmla="*/ 226 h 226"/>
                <a:gd name="T42" fmla="*/ 99 w 248"/>
                <a:gd name="T43" fmla="*/ 188 h 226"/>
                <a:gd name="T44" fmla="*/ 153 w 248"/>
                <a:gd name="T45" fmla="*/ 226 h 226"/>
                <a:gd name="T46" fmla="*/ 233 w 248"/>
                <a:gd name="T47" fmla="*/ 149 h 226"/>
                <a:gd name="T48" fmla="*/ 227 w 248"/>
                <a:gd name="T49" fmla="*/ 144 h 226"/>
                <a:gd name="T50" fmla="*/ 221 w 248"/>
                <a:gd name="T51" fmla="*/ 150 h 226"/>
                <a:gd name="T52" fmla="*/ 154 w 248"/>
                <a:gd name="T53" fmla="*/ 215 h 226"/>
                <a:gd name="T54" fmla="*/ 127 w 248"/>
                <a:gd name="T55" fmla="*/ 182 h 226"/>
                <a:gd name="T56" fmla="*/ 135 w 248"/>
                <a:gd name="T57" fmla="*/ 138 h 226"/>
                <a:gd name="T58" fmla="*/ 152 w 248"/>
                <a:gd name="T59" fmla="*/ 7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226">
                  <a:moveTo>
                    <a:pt x="152" y="70"/>
                  </a:moveTo>
                  <a:cubicBezTo>
                    <a:pt x="155" y="57"/>
                    <a:pt x="167" y="11"/>
                    <a:pt x="202" y="11"/>
                  </a:cubicBezTo>
                  <a:cubicBezTo>
                    <a:pt x="204" y="11"/>
                    <a:pt x="216" y="11"/>
                    <a:pt x="227" y="17"/>
                  </a:cubicBezTo>
                  <a:cubicBezTo>
                    <a:pt x="213" y="20"/>
                    <a:pt x="203" y="32"/>
                    <a:pt x="203" y="44"/>
                  </a:cubicBezTo>
                  <a:cubicBezTo>
                    <a:pt x="203" y="52"/>
                    <a:pt x="208" y="62"/>
                    <a:pt x="222" y="62"/>
                  </a:cubicBezTo>
                  <a:cubicBezTo>
                    <a:pt x="233" y="62"/>
                    <a:pt x="248" y="53"/>
                    <a:pt x="248" y="33"/>
                  </a:cubicBezTo>
                  <a:cubicBezTo>
                    <a:pt x="248" y="7"/>
                    <a:pt x="219" y="0"/>
                    <a:pt x="202" y="0"/>
                  </a:cubicBezTo>
                  <a:cubicBezTo>
                    <a:pt x="173" y="0"/>
                    <a:pt x="156" y="26"/>
                    <a:pt x="150" y="38"/>
                  </a:cubicBezTo>
                  <a:cubicBezTo>
                    <a:pt x="137" y="5"/>
                    <a:pt x="110" y="0"/>
                    <a:pt x="96" y="0"/>
                  </a:cubicBezTo>
                  <a:cubicBezTo>
                    <a:pt x="44" y="0"/>
                    <a:pt x="16" y="64"/>
                    <a:pt x="16" y="77"/>
                  </a:cubicBezTo>
                  <a:cubicBezTo>
                    <a:pt x="16" y="82"/>
                    <a:pt x="21" y="82"/>
                    <a:pt x="22" y="82"/>
                  </a:cubicBezTo>
                  <a:cubicBezTo>
                    <a:pt x="26" y="82"/>
                    <a:pt x="27" y="81"/>
                    <a:pt x="28" y="76"/>
                  </a:cubicBezTo>
                  <a:cubicBezTo>
                    <a:pt x="45" y="23"/>
                    <a:pt x="78" y="11"/>
                    <a:pt x="95" y="11"/>
                  </a:cubicBezTo>
                  <a:cubicBezTo>
                    <a:pt x="104" y="11"/>
                    <a:pt x="122" y="15"/>
                    <a:pt x="122" y="44"/>
                  </a:cubicBezTo>
                  <a:cubicBezTo>
                    <a:pt x="122" y="60"/>
                    <a:pt x="113" y="93"/>
                    <a:pt x="95" y="163"/>
                  </a:cubicBezTo>
                  <a:cubicBezTo>
                    <a:pt x="87" y="194"/>
                    <a:pt x="69" y="215"/>
                    <a:pt x="48" y="215"/>
                  </a:cubicBezTo>
                  <a:cubicBezTo>
                    <a:pt x="45" y="215"/>
                    <a:pt x="33" y="215"/>
                    <a:pt x="23" y="208"/>
                  </a:cubicBezTo>
                  <a:cubicBezTo>
                    <a:pt x="35" y="206"/>
                    <a:pt x="46" y="195"/>
                    <a:pt x="46" y="181"/>
                  </a:cubicBezTo>
                  <a:cubicBezTo>
                    <a:pt x="46" y="168"/>
                    <a:pt x="35" y="164"/>
                    <a:pt x="28" y="164"/>
                  </a:cubicBezTo>
                  <a:cubicBezTo>
                    <a:pt x="13" y="164"/>
                    <a:pt x="0" y="177"/>
                    <a:pt x="0" y="193"/>
                  </a:cubicBezTo>
                  <a:cubicBezTo>
                    <a:pt x="0" y="216"/>
                    <a:pt x="25" y="226"/>
                    <a:pt x="47" y="226"/>
                  </a:cubicBezTo>
                  <a:cubicBezTo>
                    <a:pt x="80" y="226"/>
                    <a:pt x="98" y="191"/>
                    <a:pt x="99" y="188"/>
                  </a:cubicBezTo>
                  <a:cubicBezTo>
                    <a:pt x="105" y="206"/>
                    <a:pt x="123" y="226"/>
                    <a:pt x="153" y="226"/>
                  </a:cubicBezTo>
                  <a:cubicBezTo>
                    <a:pt x="205" y="226"/>
                    <a:pt x="233" y="162"/>
                    <a:pt x="233" y="149"/>
                  </a:cubicBezTo>
                  <a:cubicBezTo>
                    <a:pt x="233" y="144"/>
                    <a:pt x="229" y="144"/>
                    <a:pt x="227" y="144"/>
                  </a:cubicBezTo>
                  <a:cubicBezTo>
                    <a:pt x="223" y="144"/>
                    <a:pt x="222" y="146"/>
                    <a:pt x="221" y="150"/>
                  </a:cubicBezTo>
                  <a:cubicBezTo>
                    <a:pt x="204" y="203"/>
                    <a:pt x="170" y="215"/>
                    <a:pt x="154" y="215"/>
                  </a:cubicBezTo>
                  <a:cubicBezTo>
                    <a:pt x="135" y="215"/>
                    <a:pt x="127" y="199"/>
                    <a:pt x="127" y="182"/>
                  </a:cubicBezTo>
                  <a:cubicBezTo>
                    <a:pt x="127" y="171"/>
                    <a:pt x="130" y="160"/>
                    <a:pt x="135" y="138"/>
                  </a:cubicBezTo>
                  <a:lnTo>
                    <a:pt x="152" y="7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602287" y="6203951"/>
              <a:ext cx="30163" cy="84138"/>
            </a:xfrm>
            <a:custGeom>
              <a:avLst/>
              <a:gdLst>
                <a:gd name="T0" fmla="*/ 59 w 59"/>
                <a:gd name="T1" fmla="*/ 52 h 149"/>
                <a:gd name="T2" fmla="*/ 27 w 59"/>
                <a:gd name="T3" fmla="*/ 0 h 149"/>
                <a:gd name="T4" fmla="*/ 0 w 59"/>
                <a:gd name="T5" fmla="*/ 26 h 149"/>
                <a:gd name="T6" fmla="*/ 27 w 59"/>
                <a:gd name="T7" fmla="*/ 52 h 149"/>
                <a:gd name="T8" fmla="*/ 44 w 59"/>
                <a:gd name="T9" fmla="*/ 46 h 149"/>
                <a:gd name="T10" fmla="*/ 47 w 59"/>
                <a:gd name="T11" fmla="*/ 44 h 149"/>
                <a:gd name="T12" fmla="*/ 48 w 59"/>
                <a:gd name="T13" fmla="*/ 52 h 149"/>
                <a:gd name="T14" fmla="*/ 14 w 59"/>
                <a:gd name="T15" fmla="*/ 135 h 149"/>
                <a:gd name="T16" fmla="*/ 8 w 59"/>
                <a:gd name="T17" fmla="*/ 143 h 149"/>
                <a:gd name="T18" fmla="*/ 13 w 59"/>
                <a:gd name="T19" fmla="*/ 149 h 149"/>
                <a:gd name="T20" fmla="*/ 59 w 59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49">
                  <a:moveTo>
                    <a:pt x="59" y="52"/>
                  </a:moveTo>
                  <a:cubicBezTo>
                    <a:pt x="59" y="19"/>
                    <a:pt x="46" y="0"/>
                    <a:pt x="27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7" y="52"/>
                  </a:cubicBezTo>
                  <a:cubicBezTo>
                    <a:pt x="33" y="52"/>
                    <a:pt x="39" y="50"/>
                    <a:pt x="44" y="46"/>
                  </a:cubicBezTo>
                  <a:cubicBezTo>
                    <a:pt x="46" y="45"/>
                    <a:pt x="46" y="44"/>
                    <a:pt x="47" y="44"/>
                  </a:cubicBezTo>
                  <a:cubicBezTo>
                    <a:pt x="47" y="44"/>
                    <a:pt x="48" y="45"/>
                    <a:pt x="48" y="52"/>
                  </a:cubicBezTo>
                  <a:cubicBezTo>
                    <a:pt x="48" y="89"/>
                    <a:pt x="30" y="119"/>
                    <a:pt x="14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1" y="149"/>
                    <a:pt x="13" y="149"/>
                  </a:cubicBezTo>
                  <a:cubicBezTo>
                    <a:pt x="19" y="149"/>
                    <a:pt x="59" y="110"/>
                    <a:pt x="59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702300" y="6110288"/>
              <a:ext cx="119063" cy="180975"/>
            </a:xfrm>
            <a:custGeom>
              <a:avLst/>
              <a:gdLst>
                <a:gd name="T0" fmla="*/ 228 w 230"/>
                <a:gd name="T1" fmla="*/ 30 h 323"/>
                <a:gd name="T2" fmla="*/ 230 w 230"/>
                <a:gd name="T3" fmla="*/ 19 h 323"/>
                <a:gd name="T4" fmla="*/ 216 w 230"/>
                <a:gd name="T5" fmla="*/ 5 h 323"/>
                <a:gd name="T6" fmla="*/ 198 w 230"/>
                <a:gd name="T7" fmla="*/ 16 h 323"/>
                <a:gd name="T8" fmla="*/ 191 w 230"/>
                <a:gd name="T9" fmla="*/ 43 h 323"/>
                <a:gd name="T10" fmla="*/ 181 w 230"/>
                <a:gd name="T11" fmla="*/ 83 h 323"/>
                <a:gd name="T12" fmla="*/ 159 w 230"/>
                <a:gd name="T13" fmla="*/ 173 h 323"/>
                <a:gd name="T14" fmla="*/ 103 w 230"/>
                <a:gd name="T15" fmla="*/ 215 h 323"/>
                <a:gd name="T16" fmla="*/ 72 w 230"/>
                <a:gd name="T17" fmla="*/ 175 h 323"/>
                <a:gd name="T18" fmla="*/ 97 w 230"/>
                <a:gd name="T19" fmla="*/ 77 h 323"/>
                <a:gd name="T20" fmla="*/ 107 w 230"/>
                <a:gd name="T21" fmla="*/ 41 h 323"/>
                <a:gd name="T22" fmla="*/ 66 w 230"/>
                <a:gd name="T23" fmla="*/ 0 h 323"/>
                <a:gd name="T24" fmla="*/ 0 w 230"/>
                <a:gd name="T25" fmla="*/ 77 h 323"/>
                <a:gd name="T26" fmla="*/ 6 w 230"/>
                <a:gd name="T27" fmla="*/ 82 h 323"/>
                <a:gd name="T28" fmla="*/ 14 w 230"/>
                <a:gd name="T29" fmla="*/ 73 h 323"/>
                <a:gd name="T30" fmla="*/ 65 w 230"/>
                <a:gd name="T31" fmla="*/ 11 h 323"/>
                <a:gd name="T32" fmla="*/ 77 w 230"/>
                <a:gd name="T33" fmla="*/ 27 h 323"/>
                <a:gd name="T34" fmla="*/ 69 w 230"/>
                <a:gd name="T35" fmla="*/ 62 h 323"/>
                <a:gd name="T36" fmla="*/ 40 w 230"/>
                <a:gd name="T37" fmla="*/ 167 h 323"/>
                <a:gd name="T38" fmla="*/ 101 w 230"/>
                <a:gd name="T39" fmla="*/ 226 h 323"/>
                <a:gd name="T40" fmla="*/ 151 w 230"/>
                <a:gd name="T41" fmla="*/ 203 h 323"/>
                <a:gd name="T42" fmla="*/ 119 w 230"/>
                <a:gd name="T43" fmla="*/ 280 h 323"/>
                <a:gd name="T44" fmla="*/ 64 w 230"/>
                <a:gd name="T45" fmla="*/ 312 h 323"/>
                <a:gd name="T46" fmla="*/ 26 w 230"/>
                <a:gd name="T47" fmla="*/ 291 h 323"/>
                <a:gd name="T48" fmla="*/ 47 w 230"/>
                <a:gd name="T49" fmla="*/ 285 h 323"/>
                <a:gd name="T50" fmla="*/ 57 w 230"/>
                <a:gd name="T51" fmla="*/ 264 h 323"/>
                <a:gd name="T52" fmla="*/ 39 w 230"/>
                <a:gd name="T53" fmla="*/ 247 h 323"/>
                <a:gd name="T54" fmla="*/ 11 w 230"/>
                <a:gd name="T55" fmla="*/ 279 h 323"/>
                <a:gd name="T56" fmla="*/ 64 w 230"/>
                <a:gd name="T57" fmla="*/ 323 h 323"/>
                <a:gd name="T58" fmla="*/ 180 w 230"/>
                <a:gd name="T59" fmla="*/ 221 h 323"/>
                <a:gd name="T60" fmla="*/ 228 w 230"/>
                <a:gd name="T61" fmla="*/ 3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0" h="323">
                  <a:moveTo>
                    <a:pt x="228" y="30"/>
                  </a:moveTo>
                  <a:cubicBezTo>
                    <a:pt x="230" y="23"/>
                    <a:pt x="230" y="22"/>
                    <a:pt x="230" y="19"/>
                  </a:cubicBezTo>
                  <a:cubicBezTo>
                    <a:pt x="230" y="10"/>
                    <a:pt x="223" y="5"/>
                    <a:pt x="216" y="5"/>
                  </a:cubicBezTo>
                  <a:cubicBezTo>
                    <a:pt x="211" y="5"/>
                    <a:pt x="203" y="8"/>
                    <a:pt x="198" y="16"/>
                  </a:cubicBezTo>
                  <a:cubicBezTo>
                    <a:pt x="197" y="18"/>
                    <a:pt x="193" y="34"/>
                    <a:pt x="191" y="43"/>
                  </a:cubicBezTo>
                  <a:cubicBezTo>
                    <a:pt x="188" y="56"/>
                    <a:pt x="184" y="69"/>
                    <a:pt x="181" y="83"/>
                  </a:cubicBezTo>
                  <a:lnTo>
                    <a:pt x="159" y="173"/>
                  </a:lnTo>
                  <a:cubicBezTo>
                    <a:pt x="157" y="180"/>
                    <a:pt x="136" y="215"/>
                    <a:pt x="103" y="215"/>
                  </a:cubicBezTo>
                  <a:cubicBezTo>
                    <a:pt x="77" y="215"/>
                    <a:pt x="72" y="193"/>
                    <a:pt x="72" y="175"/>
                  </a:cubicBezTo>
                  <a:cubicBezTo>
                    <a:pt x="72" y="152"/>
                    <a:pt x="80" y="121"/>
                    <a:pt x="97" y="77"/>
                  </a:cubicBezTo>
                  <a:cubicBezTo>
                    <a:pt x="105" y="56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4" y="73"/>
                  </a:cubicBezTo>
                  <a:cubicBezTo>
                    <a:pt x="28" y="26"/>
                    <a:pt x="48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39"/>
                    <a:pt x="72" y="52"/>
                    <a:pt x="69" y="62"/>
                  </a:cubicBezTo>
                  <a:cubicBezTo>
                    <a:pt x="49" y="115"/>
                    <a:pt x="40" y="143"/>
                    <a:pt x="40" y="167"/>
                  </a:cubicBezTo>
                  <a:cubicBezTo>
                    <a:pt x="40" y="211"/>
                    <a:pt x="71" y="226"/>
                    <a:pt x="101" y="226"/>
                  </a:cubicBezTo>
                  <a:cubicBezTo>
                    <a:pt x="120" y="226"/>
                    <a:pt x="137" y="217"/>
                    <a:pt x="151" y="203"/>
                  </a:cubicBezTo>
                  <a:cubicBezTo>
                    <a:pt x="145" y="229"/>
                    <a:pt x="139" y="254"/>
                    <a:pt x="119" y="280"/>
                  </a:cubicBezTo>
                  <a:cubicBezTo>
                    <a:pt x="106" y="297"/>
                    <a:pt x="87" y="312"/>
                    <a:pt x="64" y="312"/>
                  </a:cubicBezTo>
                  <a:cubicBezTo>
                    <a:pt x="57" y="312"/>
                    <a:pt x="34" y="310"/>
                    <a:pt x="26" y="291"/>
                  </a:cubicBezTo>
                  <a:cubicBezTo>
                    <a:pt x="34" y="291"/>
                    <a:pt x="40" y="291"/>
                    <a:pt x="47" y="285"/>
                  </a:cubicBezTo>
                  <a:cubicBezTo>
                    <a:pt x="52" y="280"/>
                    <a:pt x="57" y="274"/>
                    <a:pt x="57" y="264"/>
                  </a:cubicBezTo>
                  <a:cubicBezTo>
                    <a:pt x="57" y="249"/>
                    <a:pt x="44" y="247"/>
                    <a:pt x="39" y="247"/>
                  </a:cubicBezTo>
                  <a:cubicBezTo>
                    <a:pt x="27" y="247"/>
                    <a:pt x="11" y="255"/>
                    <a:pt x="11" y="279"/>
                  </a:cubicBezTo>
                  <a:cubicBezTo>
                    <a:pt x="11" y="304"/>
                    <a:pt x="33" y="323"/>
                    <a:pt x="64" y="323"/>
                  </a:cubicBezTo>
                  <a:cubicBezTo>
                    <a:pt x="115" y="323"/>
                    <a:pt x="167" y="277"/>
                    <a:pt x="180" y="221"/>
                  </a:cubicBezTo>
                  <a:lnTo>
                    <a:pt x="228" y="3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845175" y="6022976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938837" y="6110288"/>
              <a:ext cx="106363" cy="127000"/>
            </a:xfrm>
            <a:custGeom>
              <a:avLst/>
              <a:gdLst>
                <a:gd name="T0" fmla="*/ 29 w 203"/>
                <a:gd name="T1" fmla="*/ 191 h 226"/>
                <a:gd name="T2" fmla="*/ 25 w 203"/>
                <a:gd name="T3" fmla="*/ 212 h 226"/>
                <a:gd name="T4" fmla="*/ 39 w 203"/>
                <a:gd name="T5" fmla="*/ 226 h 226"/>
                <a:gd name="T6" fmla="*/ 58 w 203"/>
                <a:gd name="T7" fmla="*/ 212 h 226"/>
                <a:gd name="T8" fmla="*/ 78 w 203"/>
                <a:gd name="T9" fmla="*/ 133 h 226"/>
                <a:gd name="T10" fmla="*/ 94 w 203"/>
                <a:gd name="T11" fmla="*/ 68 h 226"/>
                <a:gd name="T12" fmla="*/ 122 w 203"/>
                <a:gd name="T13" fmla="*/ 27 h 226"/>
                <a:gd name="T14" fmla="*/ 162 w 203"/>
                <a:gd name="T15" fmla="*/ 11 h 226"/>
                <a:gd name="T16" fmla="*/ 183 w 203"/>
                <a:gd name="T17" fmla="*/ 17 h 226"/>
                <a:gd name="T18" fmla="*/ 157 w 203"/>
                <a:gd name="T19" fmla="*/ 44 h 226"/>
                <a:gd name="T20" fmla="*/ 176 w 203"/>
                <a:gd name="T21" fmla="*/ 62 h 226"/>
                <a:gd name="T22" fmla="*/ 203 w 203"/>
                <a:gd name="T23" fmla="*/ 32 h 226"/>
                <a:gd name="T24" fmla="*/ 162 w 203"/>
                <a:gd name="T25" fmla="*/ 0 h 226"/>
                <a:gd name="T26" fmla="*/ 98 w 203"/>
                <a:gd name="T27" fmla="*/ 38 h 226"/>
                <a:gd name="T28" fmla="*/ 52 w 203"/>
                <a:gd name="T29" fmla="*/ 0 h 226"/>
                <a:gd name="T30" fmla="*/ 16 w 203"/>
                <a:gd name="T31" fmla="*/ 28 h 226"/>
                <a:gd name="T32" fmla="*/ 0 w 203"/>
                <a:gd name="T33" fmla="*/ 77 h 226"/>
                <a:gd name="T34" fmla="*/ 6 w 203"/>
                <a:gd name="T35" fmla="*/ 82 h 226"/>
                <a:gd name="T36" fmla="*/ 15 w 203"/>
                <a:gd name="T37" fmla="*/ 70 h 226"/>
                <a:gd name="T38" fmla="*/ 51 w 203"/>
                <a:gd name="T39" fmla="*/ 11 h 226"/>
                <a:gd name="T40" fmla="*/ 66 w 203"/>
                <a:gd name="T41" fmla="*/ 34 h 226"/>
                <a:gd name="T42" fmla="*/ 58 w 203"/>
                <a:gd name="T43" fmla="*/ 76 h 226"/>
                <a:gd name="T44" fmla="*/ 29 w 203"/>
                <a:gd name="T45" fmla="*/ 19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26">
                  <a:moveTo>
                    <a:pt x="29" y="191"/>
                  </a:moveTo>
                  <a:cubicBezTo>
                    <a:pt x="28" y="198"/>
                    <a:pt x="25" y="210"/>
                    <a:pt x="25" y="212"/>
                  </a:cubicBezTo>
                  <a:cubicBezTo>
                    <a:pt x="25" y="221"/>
                    <a:pt x="32" y="226"/>
                    <a:pt x="39" y="226"/>
                  </a:cubicBezTo>
                  <a:cubicBezTo>
                    <a:pt x="45" y="226"/>
                    <a:pt x="54" y="222"/>
                    <a:pt x="58" y="212"/>
                  </a:cubicBezTo>
                  <a:cubicBezTo>
                    <a:pt x="59" y="210"/>
                    <a:pt x="76" y="142"/>
                    <a:pt x="78" y="133"/>
                  </a:cubicBezTo>
                  <a:cubicBezTo>
                    <a:pt x="82" y="117"/>
                    <a:pt x="91" y="82"/>
                    <a:pt x="94" y="68"/>
                  </a:cubicBezTo>
                  <a:cubicBezTo>
                    <a:pt x="96" y="62"/>
                    <a:pt x="110" y="38"/>
                    <a:pt x="122" y="27"/>
                  </a:cubicBezTo>
                  <a:cubicBezTo>
                    <a:pt x="126" y="24"/>
                    <a:pt x="140" y="11"/>
                    <a:pt x="162" y="11"/>
                  </a:cubicBezTo>
                  <a:cubicBezTo>
                    <a:pt x="175" y="11"/>
                    <a:pt x="182" y="17"/>
                    <a:pt x="183" y="17"/>
                  </a:cubicBezTo>
                  <a:cubicBezTo>
                    <a:pt x="168" y="19"/>
                    <a:pt x="157" y="31"/>
                    <a:pt x="157" y="44"/>
                  </a:cubicBezTo>
                  <a:cubicBezTo>
                    <a:pt x="157" y="52"/>
                    <a:pt x="162" y="62"/>
                    <a:pt x="176" y="62"/>
                  </a:cubicBezTo>
                  <a:cubicBezTo>
                    <a:pt x="189" y="62"/>
                    <a:pt x="203" y="50"/>
                    <a:pt x="203" y="32"/>
                  </a:cubicBezTo>
                  <a:cubicBezTo>
                    <a:pt x="203" y="15"/>
                    <a:pt x="187" y="0"/>
                    <a:pt x="162" y="0"/>
                  </a:cubicBezTo>
                  <a:cubicBezTo>
                    <a:pt x="129" y="0"/>
                    <a:pt x="107" y="24"/>
                    <a:pt x="98" y="38"/>
                  </a:cubicBezTo>
                  <a:cubicBezTo>
                    <a:pt x="94" y="16"/>
                    <a:pt x="76" y="0"/>
                    <a:pt x="52" y="0"/>
                  </a:cubicBezTo>
                  <a:cubicBezTo>
                    <a:pt x="29" y="0"/>
                    <a:pt x="20" y="19"/>
                    <a:pt x="16" y="28"/>
                  </a:cubicBezTo>
                  <a:cubicBezTo>
                    <a:pt x="7" y="45"/>
                    <a:pt x="0" y="75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2" y="81"/>
                    <a:pt x="15" y="70"/>
                  </a:cubicBezTo>
                  <a:cubicBezTo>
                    <a:pt x="23" y="35"/>
                    <a:pt x="33" y="11"/>
                    <a:pt x="51" y="11"/>
                  </a:cubicBezTo>
                  <a:cubicBezTo>
                    <a:pt x="59" y="11"/>
                    <a:pt x="66" y="15"/>
                    <a:pt x="66" y="34"/>
                  </a:cubicBezTo>
                  <a:cubicBezTo>
                    <a:pt x="66" y="44"/>
                    <a:pt x="65" y="50"/>
                    <a:pt x="58" y="76"/>
                  </a:cubicBezTo>
                  <a:lnTo>
                    <a:pt x="29" y="19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057900" y="6189663"/>
              <a:ext cx="109538" cy="87313"/>
            </a:xfrm>
            <a:custGeom>
              <a:avLst/>
              <a:gdLst>
                <a:gd name="T0" fmla="*/ 26 w 213"/>
                <a:gd name="T1" fmla="*/ 132 h 158"/>
                <a:gd name="T2" fmla="*/ 22 w 213"/>
                <a:gd name="T3" fmla="*/ 146 h 158"/>
                <a:gd name="T4" fmla="*/ 34 w 213"/>
                <a:gd name="T5" fmla="*/ 158 h 158"/>
                <a:gd name="T6" fmla="*/ 48 w 213"/>
                <a:gd name="T7" fmla="*/ 150 h 158"/>
                <a:gd name="T8" fmla="*/ 54 w 213"/>
                <a:gd name="T9" fmla="*/ 128 h 158"/>
                <a:gd name="T10" fmla="*/ 62 w 213"/>
                <a:gd name="T11" fmla="*/ 97 h 158"/>
                <a:gd name="T12" fmla="*/ 68 w 213"/>
                <a:gd name="T13" fmla="*/ 73 h 158"/>
                <a:gd name="T14" fmla="*/ 82 w 213"/>
                <a:gd name="T15" fmla="*/ 42 h 158"/>
                <a:gd name="T16" fmla="*/ 135 w 213"/>
                <a:gd name="T17" fmla="*/ 10 h 158"/>
                <a:gd name="T18" fmla="*/ 155 w 213"/>
                <a:gd name="T19" fmla="*/ 34 h 158"/>
                <a:gd name="T20" fmla="*/ 135 w 213"/>
                <a:gd name="T21" fmla="*/ 109 h 158"/>
                <a:gd name="T22" fmla="*/ 129 w 213"/>
                <a:gd name="T23" fmla="*/ 128 h 158"/>
                <a:gd name="T24" fmla="*/ 163 w 213"/>
                <a:gd name="T25" fmla="*/ 158 h 158"/>
                <a:gd name="T26" fmla="*/ 213 w 213"/>
                <a:gd name="T27" fmla="*/ 104 h 158"/>
                <a:gd name="T28" fmla="*/ 207 w 213"/>
                <a:gd name="T29" fmla="*/ 100 h 158"/>
                <a:gd name="T30" fmla="*/ 201 w 213"/>
                <a:gd name="T31" fmla="*/ 106 h 158"/>
                <a:gd name="T32" fmla="*/ 164 w 213"/>
                <a:gd name="T33" fmla="*/ 148 h 158"/>
                <a:gd name="T34" fmla="*/ 155 w 213"/>
                <a:gd name="T35" fmla="*/ 136 h 158"/>
                <a:gd name="T36" fmla="*/ 163 w 213"/>
                <a:gd name="T37" fmla="*/ 107 h 158"/>
                <a:gd name="T38" fmla="*/ 181 w 213"/>
                <a:gd name="T39" fmla="*/ 40 h 158"/>
                <a:gd name="T40" fmla="*/ 136 w 213"/>
                <a:gd name="T41" fmla="*/ 0 h 158"/>
                <a:gd name="T42" fmla="*/ 77 w 213"/>
                <a:gd name="T43" fmla="*/ 32 h 158"/>
                <a:gd name="T44" fmla="*/ 40 w 213"/>
                <a:gd name="T45" fmla="*/ 0 h 158"/>
                <a:gd name="T46" fmla="*/ 12 w 213"/>
                <a:gd name="T47" fmla="*/ 19 h 158"/>
                <a:gd name="T48" fmla="*/ 0 w 213"/>
                <a:gd name="T49" fmla="*/ 54 h 158"/>
                <a:gd name="T50" fmla="*/ 6 w 213"/>
                <a:gd name="T51" fmla="*/ 58 h 158"/>
                <a:gd name="T52" fmla="*/ 13 w 213"/>
                <a:gd name="T53" fmla="*/ 48 h 158"/>
                <a:gd name="T54" fmla="*/ 39 w 213"/>
                <a:gd name="T55" fmla="*/ 10 h 158"/>
                <a:gd name="T56" fmla="*/ 50 w 213"/>
                <a:gd name="T57" fmla="*/ 27 h 158"/>
                <a:gd name="T58" fmla="*/ 45 w 213"/>
                <a:gd name="T59" fmla="*/ 56 h 158"/>
                <a:gd name="T60" fmla="*/ 37 w 213"/>
                <a:gd name="T61" fmla="*/ 87 h 158"/>
                <a:gd name="T62" fmla="*/ 26 w 213"/>
                <a:gd name="T63" fmla="*/ 1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" h="158">
                  <a:moveTo>
                    <a:pt x="26" y="132"/>
                  </a:moveTo>
                  <a:cubicBezTo>
                    <a:pt x="25" y="137"/>
                    <a:pt x="22" y="145"/>
                    <a:pt x="22" y="146"/>
                  </a:cubicBezTo>
                  <a:cubicBezTo>
                    <a:pt x="22" y="154"/>
                    <a:pt x="29" y="158"/>
                    <a:pt x="34" y="158"/>
                  </a:cubicBezTo>
                  <a:cubicBezTo>
                    <a:pt x="41" y="158"/>
                    <a:pt x="46" y="153"/>
                    <a:pt x="48" y="150"/>
                  </a:cubicBezTo>
                  <a:cubicBezTo>
                    <a:pt x="50" y="147"/>
                    <a:pt x="52" y="136"/>
                    <a:pt x="54" y="128"/>
                  </a:cubicBezTo>
                  <a:cubicBezTo>
                    <a:pt x="56" y="122"/>
                    <a:pt x="60" y="106"/>
                    <a:pt x="62" y="97"/>
                  </a:cubicBezTo>
                  <a:cubicBezTo>
                    <a:pt x="64" y="89"/>
                    <a:pt x="66" y="82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8"/>
                    <a:pt x="155" y="34"/>
                  </a:cubicBezTo>
                  <a:cubicBezTo>
                    <a:pt x="155" y="55"/>
                    <a:pt x="140" y="94"/>
                    <a:pt x="135" y="109"/>
                  </a:cubicBezTo>
                  <a:cubicBezTo>
                    <a:pt x="131" y="118"/>
                    <a:pt x="129" y="122"/>
                    <a:pt x="129" y="128"/>
                  </a:cubicBezTo>
                  <a:cubicBezTo>
                    <a:pt x="129" y="146"/>
                    <a:pt x="145" y="158"/>
                    <a:pt x="163" y="158"/>
                  </a:cubicBezTo>
                  <a:cubicBezTo>
                    <a:pt x="197" y="158"/>
                    <a:pt x="213" y="109"/>
                    <a:pt x="213" y="104"/>
                  </a:cubicBezTo>
                  <a:cubicBezTo>
                    <a:pt x="213" y="100"/>
                    <a:pt x="208" y="100"/>
                    <a:pt x="207" y="100"/>
                  </a:cubicBezTo>
                  <a:cubicBezTo>
                    <a:pt x="202" y="100"/>
                    <a:pt x="202" y="102"/>
                    <a:pt x="201" y="106"/>
                  </a:cubicBezTo>
                  <a:cubicBezTo>
                    <a:pt x="193" y="133"/>
                    <a:pt x="178" y="148"/>
                    <a:pt x="164" y="148"/>
                  </a:cubicBezTo>
                  <a:cubicBezTo>
                    <a:pt x="156" y="148"/>
                    <a:pt x="155" y="143"/>
                    <a:pt x="155" y="136"/>
                  </a:cubicBezTo>
                  <a:cubicBezTo>
                    <a:pt x="155" y="128"/>
                    <a:pt x="157" y="123"/>
                    <a:pt x="163" y="107"/>
                  </a:cubicBezTo>
                  <a:cubicBezTo>
                    <a:pt x="167" y="97"/>
                    <a:pt x="181" y="60"/>
                    <a:pt x="181" y="40"/>
                  </a:cubicBezTo>
                  <a:cubicBezTo>
                    <a:pt x="181" y="6"/>
                    <a:pt x="155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8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2"/>
                    <a:pt x="0" y="54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8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8"/>
                    <a:pt x="50" y="27"/>
                  </a:cubicBezTo>
                  <a:cubicBezTo>
                    <a:pt x="50" y="34"/>
                    <a:pt x="47" y="47"/>
                    <a:pt x="45" y="56"/>
                  </a:cubicBezTo>
                  <a:cubicBezTo>
                    <a:pt x="42" y="65"/>
                    <a:pt x="39" y="80"/>
                    <a:pt x="37" y="87"/>
                  </a:cubicBezTo>
                  <a:lnTo>
                    <a:pt x="26" y="13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6215062" y="6022976"/>
              <a:ext cx="60325" cy="280988"/>
            </a:xfrm>
            <a:custGeom>
              <a:avLst/>
              <a:gdLst>
                <a:gd name="T0" fmla="*/ 115 w 115"/>
                <a:gd name="T1" fmla="*/ 494 h 499"/>
                <a:gd name="T2" fmla="*/ 107 w 115"/>
                <a:gd name="T3" fmla="*/ 483 h 499"/>
                <a:gd name="T4" fmla="*/ 29 w 115"/>
                <a:gd name="T5" fmla="*/ 250 h 499"/>
                <a:gd name="T6" fmla="*/ 109 w 115"/>
                <a:gd name="T7" fmla="*/ 14 h 499"/>
                <a:gd name="T8" fmla="*/ 115 w 115"/>
                <a:gd name="T9" fmla="*/ 5 h 499"/>
                <a:gd name="T10" fmla="*/ 110 w 115"/>
                <a:gd name="T11" fmla="*/ 0 h 499"/>
                <a:gd name="T12" fmla="*/ 31 w 115"/>
                <a:gd name="T13" fmla="*/ 98 h 499"/>
                <a:gd name="T14" fmla="*/ 0 w 115"/>
                <a:gd name="T15" fmla="*/ 250 h 499"/>
                <a:gd name="T16" fmla="*/ 33 w 115"/>
                <a:gd name="T17" fmla="*/ 405 h 499"/>
                <a:gd name="T18" fmla="*/ 110 w 115"/>
                <a:gd name="T19" fmla="*/ 499 h 499"/>
                <a:gd name="T20" fmla="*/ 115 w 115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99">
                  <a:moveTo>
                    <a:pt x="115" y="494"/>
                  </a:moveTo>
                  <a:cubicBezTo>
                    <a:pt x="115" y="493"/>
                    <a:pt x="115" y="492"/>
                    <a:pt x="107" y="483"/>
                  </a:cubicBezTo>
                  <a:cubicBezTo>
                    <a:pt x="45" y="420"/>
                    <a:pt x="29" y="326"/>
                    <a:pt x="29" y="250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5" y="8"/>
                    <a:pt x="115" y="7"/>
                    <a:pt x="115" y="5"/>
                  </a:cubicBezTo>
                  <a:cubicBezTo>
                    <a:pt x="115" y="2"/>
                    <a:pt x="113" y="0"/>
                    <a:pt x="110" y="0"/>
                  </a:cubicBezTo>
                  <a:cubicBezTo>
                    <a:pt x="106" y="0"/>
                    <a:pt x="61" y="34"/>
                    <a:pt x="31" y="98"/>
                  </a:cubicBezTo>
                  <a:cubicBezTo>
                    <a:pt x="6" y="152"/>
                    <a:pt x="0" y="208"/>
                    <a:pt x="0" y="250"/>
                  </a:cubicBezTo>
                  <a:cubicBezTo>
                    <a:pt x="0" y="289"/>
                    <a:pt x="5" y="349"/>
                    <a:pt x="33" y="405"/>
                  </a:cubicBezTo>
                  <a:cubicBezTo>
                    <a:pt x="63" y="467"/>
                    <a:pt x="106" y="499"/>
                    <a:pt x="110" y="499"/>
                  </a:cubicBezTo>
                  <a:cubicBezTo>
                    <a:pt x="113" y="499"/>
                    <a:pt x="115" y="498"/>
                    <a:pt x="115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2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303962" y="6110288"/>
              <a:ext cx="95250" cy="127000"/>
            </a:xfrm>
            <a:custGeom>
              <a:avLst/>
              <a:gdLst>
                <a:gd name="T0" fmla="*/ 169 w 184"/>
                <a:gd name="T1" fmla="*/ 34 h 226"/>
                <a:gd name="T2" fmla="*/ 145 w 184"/>
                <a:gd name="T3" fmla="*/ 56 h 226"/>
                <a:gd name="T4" fmla="*/ 161 w 184"/>
                <a:gd name="T5" fmla="*/ 71 h 226"/>
                <a:gd name="T6" fmla="*/ 184 w 184"/>
                <a:gd name="T7" fmla="*/ 43 h 226"/>
                <a:gd name="T8" fmla="*/ 124 w 184"/>
                <a:gd name="T9" fmla="*/ 0 h 226"/>
                <a:gd name="T10" fmla="*/ 40 w 184"/>
                <a:gd name="T11" fmla="*/ 73 h 226"/>
                <a:gd name="T12" fmla="*/ 91 w 184"/>
                <a:gd name="T13" fmla="*/ 122 h 226"/>
                <a:gd name="T14" fmla="*/ 143 w 184"/>
                <a:gd name="T15" fmla="*/ 160 h 226"/>
                <a:gd name="T16" fmla="*/ 72 w 184"/>
                <a:gd name="T17" fmla="*/ 215 h 226"/>
                <a:gd name="T18" fmla="*/ 15 w 184"/>
                <a:gd name="T19" fmla="*/ 188 h 226"/>
                <a:gd name="T20" fmla="*/ 46 w 184"/>
                <a:gd name="T21" fmla="*/ 162 h 226"/>
                <a:gd name="T22" fmla="*/ 28 w 184"/>
                <a:gd name="T23" fmla="*/ 145 h 226"/>
                <a:gd name="T24" fmla="*/ 0 w 184"/>
                <a:gd name="T25" fmla="*/ 177 h 226"/>
                <a:gd name="T26" fmla="*/ 71 w 184"/>
                <a:gd name="T27" fmla="*/ 226 h 226"/>
                <a:gd name="T28" fmla="*/ 172 w 184"/>
                <a:gd name="T29" fmla="*/ 143 h 226"/>
                <a:gd name="T30" fmla="*/ 156 w 184"/>
                <a:gd name="T31" fmla="*/ 107 h 226"/>
                <a:gd name="T32" fmla="*/ 106 w 184"/>
                <a:gd name="T33" fmla="*/ 86 h 226"/>
                <a:gd name="T34" fmla="*/ 68 w 184"/>
                <a:gd name="T35" fmla="*/ 56 h 226"/>
                <a:gd name="T36" fmla="*/ 124 w 184"/>
                <a:gd name="T37" fmla="*/ 11 h 226"/>
                <a:gd name="T38" fmla="*/ 169 w 184"/>
                <a:gd name="T39" fmla="*/ 3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226">
                  <a:moveTo>
                    <a:pt x="169" y="34"/>
                  </a:moveTo>
                  <a:cubicBezTo>
                    <a:pt x="155" y="34"/>
                    <a:pt x="145" y="45"/>
                    <a:pt x="145" y="56"/>
                  </a:cubicBezTo>
                  <a:cubicBezTo>
                    <a:pt x="145" y="63"/>
                    <a:pt x="150" y="71"/>
                    <a:pt x="161" y="71"/>
                  </a:cubicBezTo>
                  <a:cubicBezTo>
                    <a:pt x="172" y="71"/>
                    <a:pt x="184" y="62"/>
                    <a:pt x="184" y="43"/>
                  </a:cubicBezTo>
                  <a:cubicBezTo>
                    <a:pt x="184" y="20"/>
                    <a:pt x="162" y="0"/>
                    <a:pt x="124" y="0"/>
                  </a:cubicBezTo>
                  <a:cubicBezTo>
                    <a:pt x="58" y="0"/>
                    <a:pt x="40" y="51"/>
                    <a:pt x="40" y="73"/>
                  </a:cubicBezTo>
                  <a:cubicBezTo>
                    <a:pt x="40" y="112"/>
                    <a:pt x="77" y="119"/>
                    <a:pt x="91" y="122"/>
                  </a:cubicBezTo>
                  <a:cubicBezTo>
                    <a:pt x="117" y="127"/>
                    <a:pt x="143" y="133"/>
                    <a:pt x="143" y="160"/>
                  </a:cubicBezTo>
                  <a:cubicBezTo>
                    <a:pt x="143" y="173"/>
                    <a:pt x="132" y="215"/>
                    <a:pt x="72" y="215"/>
                  </a:cubicBezTo>
                  <a:cubicBezTo>
                    <a:pt x="65" y="215"/>
                    <a:pt x="27" y="215"/>
                    <a:pt x="15" y="188"/>
                  </a:cubicBezTo>
                  <a:cubicBezTo>
                    <a:pt x="34" y="191"/>
                    <a:pt x="46" y="176"/>
                    <a:pt x="46" y="162"/>
                  </a:cubicBezTo>
                  <a:cubicBezTo>
                    <a:pt x="46" y="151"/>
                    <a:pt x="38" y="145"/>
                    <a:pt x="28" y="145"/>
                  </a:cubicBezTo>
                  <a:cubicBezTo>
                    <a:pt x="15" y="145"/>
                    <a:pt x="0" y="155"/>
                    <a:pt x="0" y="177"/>
                  </a:cubicBezTo>
                  <a:cubicBezTo>
                    <a:pt x="0" y="206"/>
                    <a:pt x="29" y="226"/>
                    <a:pt x="71" y="226"/>
                  </a:cubicBezTo>
                  <a:cubicBezTo>
                    <a:pt x="152" y="226"/>
                    <a:pt x="172" y="166"/>
                    <a:pt x="172" y="143"/>
                  </a:cubicBezTo>
                  <a:cubicBezTo>
                    <a:pt x="172" y="125"/>
                    <a:pt x="162" y="113"/>
                    <a:pt x="156" y="107"/>
                  </a:cubicBezTo>
                  <a:cubicBezTo>
                    <a:pt x="143" y="93"/>
                    <a:pt x="128" y="90"/>
                    <a:pt x="106" y="86"/>
                  </a:cubicBezTo>
                  <a:cubicBezTo>
                    <a:pt x="88" y="82"/>
                    <a:pt x="68" y="78"/>
                    <a:pt x="68" y="56"/>
                  </a:cubicBezTo>
                  <a:cubicBezTo>
                    <a:pt x="68" y="41"/>
                    <a:pt x="80" y="11"/>
                    <a:pt x="124" y="11"/>
                  </a:cubicBezTo>
                  <a:cubicBezTo>
                    <a:pt x="137" y="11"/>
                    <a:pt x="162" y="14"/>
                    <a:pt x="169" y="3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2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434137" y="6203951"/>
              <a:ext cx="30163" cy="84138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6 h 149"/>
                <a:gd name="T6" fmla="*/ 26 w 58"/>
                <a:gd name="T7" fmla="*/ 52 h 149"/>
                <a:gd name="T8" fmla="*/ 44 w 58"/>
                <a:gd name="T9" fmla="*/ 46 h 149"/>
                <a:gd name="T10" fmla="*/ 46 w 58"/>
                <a:gd name="T11" fmla="*/ 44 h 149"/>
                <a:gd name="T12" fmla="*/ 47 w 58"/>
                <a:gd name="T13" fmla="*/ 52 h 149"/>
                <a:gd name="T14" fmla="*/ 13 w 58"/>
                <a:gd name="T15" fmla="*/ 135 h 149"/>
                <a:gd name="T16" fmla="*/ 8 w 58"/>
                <a:gd name="T17" fmla="*/ 143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19"/>
                    <a:pt x="46" y="0"/>
                    <a:pt x="26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39"/>
                    <a:pt x="10" y="52"/>
                    <a:pt x="26" y="52"/>
                  </a:cubicBezTo>
                  <a:cubicBezTo>
                    <a:pt x="32" y="52"/>
                    <a:pt x="39" y="50"/>
                    <a:pt x="44" y="46"/>
                  </a:cubicBezTo>
                  <a:cubicBezTo>
                    <a:pt x="45" y="45"/>
                    <a:pt x="46" y="44"/>
                    <a:pt x="46" y="44"/>
                  </a:cubicBezTo>
                  <a:cubicBezTo>
                    <a:pt x="47" y="44"/>
                    <a:pt x="47" y="45"/>
                    <a:pt x="47" y="52"/>
                  </a:cubicBezTo>
                  <a:cubicBezTo>
                    <a:pt x="47" y="89"/>
                    <a:pt x="30" y="119"/>
                    <a:pt x="13" y="135"/>
                  </a:cubicBezTo>
                  <a:cubicBezTo>
                    <a:pt x="8" y="141"/>
                    <a:pt x="8" y="142"/>
                    <a:pt x="8" y="143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0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2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6532562" y="6057901"/>
              <a:ext cx="79375" cy="179388"/>
            </a:xfrm>
            <a:custGeom>
              <a:avLst/>
              <a:gdLst>
                <a:gd name="T0" fmla="*/ 91 w 153"/>
                <a:gd name="T1" fmla="*/ 113 h 318"/>
                <a:gd name="T2" fmla="*/ 138 w 153"/>
                <a:gd name="T3" fmla="*/ 113 h 318"/>
                <a:gd name="T4" fmla="*/ 153 w 153"/>
                <a:gd name="T5" fmla="*/ 103 h 318"/>
                <a:gd name="T6" fmla="*/ 139 w 153"/>
                <a:gd name="T7" fmla="*/ 97 h 318"/>
                <a:gd name="T8" fmla="*/ 95 w 153"/>
                <a:gd name="T9" fmla="*/ 97 h 318"/>
                <a:gd name="T10" fmla="*/ 116 w 153"/>
                <a:gd name="T11" fmla="*/ 14 h 318"/>
                <a:gd name="T12" fmla="*/ 101 w 153"/>
                <a:gd name="T13" fmla="*/ 0 h 318"/>
                <a:gd name="T14" fmla="*/ 81 w 153"/>
                <a:gd name="T15" fmla="*/ 18 h 318"/>
                <a:gd name="T16" fmla="*/ 62 w 153"/>
                <a:gd name="T17" fmla="*/ 97 h 318"/>
                <a:gd name="T18" fmla="*/ 15 w 153"/>
                <a:gd name="T19" fmla="*/ 97 h 318"/>
                <a:gd name="T20" fmla="*/ 0 w 153"/>
                <a:gd name="T21" fmla="*/ 107 h 318"/>
                <a:gd name="T22" fmla="*/ 14 w 153"/>
                <a:gd name="T23" fmla="*/ 113 h 318"/>
                <a:gd name="T24" fmla="*/ 58 w 153"/>
                <a:gd name="T25" fmla="*/ 113 h 318"/>
                <a:gd name="T26" fmla="*/ 20 w 153"/>
                <a:gd name="T27" fmla="*/ 272 h 318"/>
                <a:gd name="T28" fmla="*/ 66 w 153"/>
                <a:gd name="T29" fmla="*/ 318 h 318"/>
                <a:gd name="T30" fmla="*/ 145 w 153"/>
                <a:gd name="T31" fmla="*/ 241 h 318"/>
                <a:gd name="T32" fmla="*/ 139 w 153"/>
                <a:gd name="T33" fmla="*/ 236 h 318"/>
                <a:gd name="T34" fmla="*/ 131 w 153"/>
                <a:gd name="T35" fmla="*/ 243 h 318"/>
                <a:gd name="T36" fmla="*/ 67 w 153"/>
                <a:gd name="T37" fmla="*/ 307 h 318"/>
                <a:gd name="T38" fmla="*/ 51 w 153"/>
                <a:gd name="T39" fmla="*/ 284 h 318"/>
                <a:gd name="T40" fmla="*/ 54 w 153"/>
                <a:gd name="T41" fmla="*/ 260 h 318"/>
                <a:gd name="T42" fmla="*/ 91 w 153"/>
                <a:gd name="T43" fmla="*/ 11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318">
                  <a:moveTo>
                    <a:pt x="91" y="113"/>
                  </a:moveTo>
                  <a:lnTo>
                    <a:pt x="138" y="113"/>
                  </a:lnTo>
                  <a:cubicBezTo>
                    <a:pt x="148" y="113"/>
                    <a:pt x="153" y="113"/>
                    <a:pt x="153" y="103"/>
                  </a:cubicBezTo>
                  <a:cubicBezTo>
                    <a:pt x="153" y="97"/>
                    <a:pt x="148" y="97"/>
                    <a:pt x="139" y="97"/>
                  </a:cubicBezTo>
                  <a:lnTo>
                    <a:pt x="95" y="97"/>
                  </a:lnTo>
                  <a:cubicBezTo>
                    <a:pt x="113" y="27"/>
                    <a:pt x="116" y="17"/>
                    <a:pt x="116" y="14"/>
                  </a:cubicBezTo>
                  <a:cubicBezTo>
                    <a:pt x="116" y="5"/>
                    <a:pt x="110" y="0"/>
                    <a:pt x="101" y="0"/>
                  </a:cubicBezTo>
                  <a:cubicBezTo>
                    <a:pt x="100" y="0"/>
                    <a:pt x="86" y="1"/>
                    <a:pt x="81" y="18"/>
                  </a:cubicBezTo>
                  <a:lnTo>
                    <a:pt x="62" y="97"/>
                  </a:lnTo>
                  <a:lnTo>
                    <a:pt x="15" y="97"/>
                  </a:lnTo>
                  <a:cubicBezTo>
                    <a:pt x="5" y="97"/>
                    <a:pt x="0" y="97"/>
                    <a:pt x="0" y="107"/>
                  </a:cubicBezTo>
                  <a:cubicBezTo>
                    <a:pt x="0" y="113"/>
                    <a:pt x="4" y="113"/>
                    <a:pt x="14" y="113"/>
                  </a:cubicBezTo>
                  <a:lnTo>
                    <a:pt x="58" y="113"/>
                  </a:lnTo>
                  <a:cubicBezTo>
                    <a:pt x="22" y="255"/>
                    <a:pt x="20" y="263"/>
                    <a:pt x="20" y="272"/>
                  </a:cubicBezTo>
                  <a:cubicBezTo>
                    <a:pt x="20" y="299"/>
                    <a:pt x="39" y="318"/>
                    <a:pt x="66" y="318"/>
                  </a:cubicBezTo>
                  <a:cubicBezTo>
                    <a:pt x="117" y="318"/>
                    <a:pt x="145" y="245"/>
                    <a:pt x="145" y="241"/>
                  </a:cubicBezTo>
                  <a:cubicBezTo>
                    <a:pt x="145" y="236"/>
                    <a:pt x="141" y="236"/>
                    <a:pt x="139" y="236"/>
                  </a:cubicBezTo>
                  <a:cubicBezTo>
                    <a:pt x="134" y="236"/>
                    <a:pt x="134" y="238"/>
                    <a:pt x="131" y="243"/>
                  </a:cubicBezTo>
                  <a:cubicBezTo>
                    <a:pt x="110" y="295"/>
                    <a:pt x="84" y="307"/>
                    <a:pt x="67" y="307"/>
                  </a:cubicBezTo>
                  <a:cubicBezTo>
                    <a:pt x="56" y="307"/>
                    <a:pt x="51" y="300"/>
                    <a:pt x="51" y="284"/>
                  </a:cubicBezTo>
                  <a:cubicBezTo>
                    <a:pt x="51" y="272"/>
                    <a:pt x="52" y="268"/>
                    <a:pt x="54" y="260"/>
                  </a:cubicBezTo>
                  <a:lnTo>
                    <a:pt x="91" y="1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2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6634162" y="6022976"/>
              <a:ext cx="60325" cy="280988"/>
            </a:xfrm>
            <a:custGeom>
              <a:avLst/>
              <a:gdLst>
                <a:gd name="T0" fmla="*/ 116 w 116"/>
                <a:gd name="T1" fmla="*/ 250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50 h 499"/>
                <a:gd name="T12" fmla="*/ 7 w 116"/>
                <a:gd name="T13" fmla="*/ 486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2 h 499"/>
                <a:gd name="T20" fmla="*/ 116 w 116"/>
                <a:gd name="T21" fmla="*/ 25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50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50"/>
                  </a:cubicBezTo>
                  <a:cubicBezTo>
                    <a:pt x="87" y="335"/>
                    <a:pt x="69" y="423"/>
                    <a:pt x="7" y="486"/>
                  </a:cubicBezTo>
                  <a:cubicBezTo>
                    <a:pt x="0" y="492"/>
                    <a:pt x="0" y="493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2"/>
                  </a:cubicBezTo>
                  <a:cubicBezTo>
                    <a:pt x="110" y="347"/>
                    <a:pt x="116" y="292"/>
                    <a:pt x="116" y="25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3" name="下矢印 132"/>
          <p:cNvSpPr/>
          <p:nvPr/>
        </p:nvSpPr>
        <p:spPr>
          <a:xfrm>
            <a:off x="1835696" y="764812"/>
            <a:ext cx="432048" cy="57167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3319263"/>
            <a:ext cx="3528392" cy="901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Add from top layer to any layer.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1~M’</a:t>
            </a: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(M’&lt;M)</a:t>
            </a:r>
          </a:p>
          <a:p>
            <a:pPr algn="ctr"/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133"/>
              <p:cNvSpPr txBox="1"/>
              <p:nvPr/>
            </p:nvSpPr>
            <p:spPr>
              <a:xfrm>
                <a:off x="4899150" y="4283804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4" name="テキスト ボックス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50" y="4283804"/>
                <a:ext cx="365806" cy="461665"/>
              </a:xfrm>
              <a:prstGeom prst="rect">
                <a:avLst/>
              </a:prstGeom>
              <a:blipFill rotWithShape="1"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/>
              <p:cNvSpPr txBox="1"/>
              <p:nvPr/>
            </p:nvSpPr>
            <p:spPr>
              <a:xfrm>
                <a:off x="7131398" y="429309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5" name="テキスト ボックス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98" y="4293096"/>
                <a:ext cx="365806" cy="461665"/>
              </a:xfrm>
              <a:prstGeom prst="rect">
                <a:avLst/>
              </a:prstGeom>
              <a:blipFill rotWithShape="1"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135"/>
              <p:cNvSpPr txBox="1"/>
              <p:nvPr/>
            </p:nvSpPr>
            <p:spPr>
              <a:xfrm>
                <a:off x="8316416" y="429309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6" name="テキスト ボックス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4293096"/>
                <a:ext cx="365806" cy="461665"/>
              </a:xfrm>
              <a:prstGeom prst="rect">
                <a:avLst/>
              </a:prstGeom>
              <a:blipFill rotWithShape="1"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ボックス 55"/>
          <p:cNvSpPr txBox="1"/>
          <p:nvPr/>
        </p:nvSpPr>
        <p:spPr>
          <a:xfrm>
            <a:off x="2533440" y="2751311"/>
            <a:ext cx="643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binary images for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computational cost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29</a:t>
            </a:fld>
            <a:endParaRPr kumimoji="1" lang="ja-JP" altLang="en-US"/>
          </a:p>
        </p:txBody>
      </p:sp>
      <p:grpSp>
        <p:nvGrpSpPr>
          <p:cNvPr id="241" name="グループ化 24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891829" y="2022475"/>
            <a:ext cx="3408363" cy="476251"/>
            <a:chOff x="4156076" y="2022475"/>
            <a:chExt cx="3408363" cy="476251"/>
          </a:xfrm>
        </p:grpSpPr>
        <p:sp>
          <p:nvSpPr>
            <p:cNvPr id="227" name="Freeform 95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156076" y="2087563"/>
              <a:ext cx="87313" cy="411163"/>
            </a:xfrm>
            <a:custGeom>
              <a:avLst/>
              <a:gdLst>
                <a:gd name="T0" fmla="*/ 116 w 116"/>
                <a:gd name="T1" fmla="*/ 494 h 499"/>
                <a:gd name="T2" fmla="*/ 107 w 116"/>
                <a:gd name="T3" fmla="*/ 483 h 499"/>
                <a:gd name="T4" fmla="*/ 29 w 116"/>
                <a:gd name="T5" fmla="*/ 249 h 499"/>
                <a:gd name="T6" fmla="*/ 109 w 116"/>
                <a:gd name="T7" fmla="*/ 14 h 499"/>
                <a:gd name="T8" fmla="*/ 116 w 116"/>
                <a:gd name="T9" fmla="*/ 5 h 499"/>
                <a:gd name="T10" fmla="*/ 111 w 116"/>
                <a:gd name="T11" fmla="*/ 0 h 499"/>
                <a:gd name="T12" fmla="*/ 31 w 116"/>
                <a:gd name="T13" fmla="*/ 97 h 499"/>
                <a:gd name="T14" fmla="*/ 0 w 116"/>
                <a:gd name="T15" fmla="*/ 249 h 499"/>
                <a:gd name="T16" fmla="*/ 33 w 116"/>
                <a:gd name="T17" fmla="*/ 405 h 499"/>
                <a:gd name="T18" fmla="*/ 111 w 116"/>
                <a:gd name="T19" fmla="*/ 499 h 499"/>
                <a:gd name="T20" fmla="*/ 116 w 116"/>
                <a:gd name="T21" fmla="*/ 4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494"/>
                  </a:moveTo>
                  <a:cubicBezTo>
                    <a:pt x="116" y="492"/>
                    <a:pt x="116" y="491"/>
                    <a:pt x="107" y="483"/>
                  </a:cubicBezTo>
                  <a:cubicBezTo>
                    <a:pt x="45" y="420"/>
                    <a:pt x="29" y="326"/>
                    <a:pt x="29" y="249"/>
                  </a:cubicBezTo>
                  <a:cubicBezTo>
                    <a:pt x="29" y="163"/>
                    <a:pt x="48" y="76"/>
                    <a:pt x="109" y="14"/>
                  </a:cubicBezTo>
                  <a:cubicBezTo>
                    <a:pt x="116" y="8"/>
                    <a:pt x="116" y="7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106" y="0"/>
                    <a:pt x="61" y="34"/>
                    <a:pt x="31" y="97"/>
                  </a:cubicBezTo>
                  <a:cubicBezTo>
                    <a:pt x="6" y="152"/>
                    <a:pt x="0" y="208"/>
                    <a:pt x="0" y="249"/>
                  </a:cubicBezTo>
                  <a:cubicBezTo>
                    <a:pt x="0" y="288"/>
                    <a:pt x="6" y="349"/>
                    <a:pt x="33" y="405"/>
                  </a:cubicBezTo>
                  <a:cubicBezTo>
                    <a:pt x="63" y="466"/>
                    <a:pt x="106" y="499"/>
                    <a:pt x="111" y="499"/>
                  </a:cubicBezTo>
                  <a:cubicBezTo>
                    <a:pt x="114" y="499"/>
                    <a:pt x="116" y="497"/>
                    <a:pt x="116" y="494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96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4283076" y="2122488"/>
              <a:ext cx="150813" cy="273050"/>
            </a:xfrm>
            <a:custGeom>
              <a:avLst/>
              <a:gdLst>
                <a:gd name="T0" fmla="*/ 39 w 199"/>
                <a:gd name="T1" fmla="*/ 294 h 332"/>
                <a:gd name="T2" fmla="*/ 92 w 199"/>
                <a:gd name="T3" fmla="*/ 242 h 332"/>
                <a:gd name="T4" fmla="*/ 199 w 199"/>
                <a:gd name="T5" fmla="*/ 97 h 332"/>
                <a:gd name="T6" fmla="*/ 94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2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7 h 332"/>
                <a:gd name="T22" fmla="*/ 102 w 199"/>
                <a:gd name="T23" fmla="*/ 207 h 332"/>
                <a:gd name="T24" fmla="*/ 6 w 199"/>
                <a:gd name="T25" fmla="*/ 314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9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4"/>
                  </a:moveTo>
                  <a:lnTo>
                    <a:pt x="92" y="242"/>
                  </a:lnTo>
                  <a:cubicBezTo>
                    <a:pt x="169" y="174"/>
                    <a:pt x="199" y="147"/>
                    <a:pt x="199" y="97"/>
                  </a:cubicBezTo>
                  <a:cubicBezTo>
                    <a:pt x="199" y="40"/>
                    <a:pt x="154" y="0"/>
                    <a:pt x="94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2"/>
                  </a:cubicBezTo>
                  <a:cubicBezTo>
                    <a:pt x="53" y="79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7"/>
                  </a:cubicBezTo>
                  <a:cubicBezTo>
                    <a:pt x="154" y="137"/>
                    <a:pt x="129" y="176"/>
                    <a:pt x="102" y="207"/>
                  </a:cubicBezTo>
                  <a:lnTo>
                    <a:pt x="6" y="314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9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97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491039" y="2032000"/>
              <a:ext cx="12700" cy="285750"/>
            </a:xfrm>
            <a:custGeom>
              <a:avLst/>
              <a:gdLst>
                <a:gd name="T0" fmla="*/ 17 w 17"/>
                <a:gd name="T1" fmla="*/ 13 h 348"/>
                <a:gd name="T2" fmla="*/ 9 w 17"/>
                <a:gd name="T3" fmla="*/ 0 h 348"/>
                <a:gd name="T4" fmla="*/ 0 w 17"/>
                <a:gd name="T5" fmla="*/ 13 h 348"/>
                <a:gd name="T6" fmla="*/ 0 w 17"/>
                <a:gd name="T7" fmla="*/ 335 h 348"/>
                <a:gd name="T8" fmla="*/ 8 w 17"/>
                <a:gd name="T9" fmla="*/ 348 h 348"/>
                <a:gd name="T10" fmla="*/ 17 w 17"/>
                <a:gd name="T11" fmla="*/ 335 h 348"/>
                <a:gd name="T12" fmla="*/ 17 w 17"/>
                <a:gd name="T13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8">
                  <a:moveTo>
                    <a:pt x="17" y="13"/>
                  </a:moveTo>
                  <a:cubicBezTo>
                    <a:pt x="17" y="8"/>
                    <a:pt x="17" y="0"/>
                    <a:pt x="9" y="0"/>
                  </a:cubicBezTo>
                  <a:cubicBezTo>
                    <a:pt x="0" y="0"/>
                    <a:pt x="0" y="8"/>
                    <a:pt x="0" y="13"/>
                  </a:cubicBezTo>
                  <a:lnTo>
                    <a:pt x="0" y="335"/>
                  </a:lnTo>
                  <a:cubicBezTo>
                    <a:pt x="0" y="340"/>
                    <a:pt x="0" y="348"/>
                    <a:pt x="8" y="348"/>
                  </a:cubicBezTo>
                  <a:cubicBezTo>
                    <a:pt x="17" y="348"/>
                    <a:pt x="17" y="340"/>
                    <a:pt x="17" y="335"/>
                  </a:cubicBezTo>
                  <a:lnTo>
                    <a:pt x="17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98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538664" y="2022475"/>
              <a:ext cx="288925" cy="238125"/>
            </a:xfrm>
            <a:custGeom>
              <a:avLst/>
              <a:gdLst>
                <a:gd name="T0" fmla="*/ 124 w 382"/>
                <a:gd name="T1" fmla="*/ 76 h 290"/>
                <a:gd name="T2" fmla="*/ 154 w 382"/>
                <a:gd name="T3" fmla="*/ 151 h 290"/>
                <a:gd name="T4" fmla="*/ 225 w 382"/>
                <a:gd name="T5" fmla="*/ 280 h 290"/>
                <a:gd name="T6" fmla="*/ 230 w 382"/>
                <a:gd name="T7" fmla="*/ 282 h 290"/>
                <a:gd name="T8" fmla="*/ 247 w 382"/>
                <a:gd name="T9" fmla="*/ 275 h 290"/>
                <a:gd name="T10" fmla="*/ 257 w 382"/>
                <a:gd name="T11" fmla="*/ 254 h 290"/>
                <a:gd name="T12" fmla="*/ 313 w 382"/>
                <a:gd name="T13" fmla="*/ 49 h 290"/>
                <a:gd name="T14" fmla="*/ 368 w 382"/>
                <a:gd name="T15" fmla="*/ 34 h 290"/>
                <a:gd name="T16" fmla="*/ 382 w 382"/>
                <a:gd name="T17" fmla="*/ 6 h 290"/>
                <a:gd name="T18" fmla="*/ 374 w 382"/>
                <a:gd name="T19" fmla="*/ 0 h 290"/>
                <a:gd name="T20" fmla="*/ 310 w 382"/>
                <a:gd name="T21" fmla="*/ 25 h 290"/>
                <a:gd name="T22" fmla="*/ 244 w 382"/>
                <a:gd name="T23" fmla="*/ 251 h 290"/>
                <a:gd name="T24" fmla="*/ 201 w 382"/>
                <a:gd name="T25" fmla="*/ 176 h 290"/>
                <a:gd name="T26" fmla="*/ 145 w 382"/>
                <a:gd name="T27" fmla="*/ 39 h 290"/>
                <a:gd name="T28" fmla="*/ 141 w 382"/>
                <a:gd name="T29" fmla="*/ 28 h 290"/>
                <a:gd name="T30" fmla="*/ 137 w 382"/>
                <a:gd name="T31" fmla="*/ 27 h 290"/>
                <a:gd name="T32" fmla="*/ 120 w 382"/>
                <a:gd name="T33" fmla="*/ 34 h 290"/>
                <a:gd name="T34" fmla="*/ 112 w 382"/>
                <a:gd name="T35" fmla="*/ 49 h 290"/>
                <a:gd name="T36" fmla="*/ 64 w 382"/>
                <a:gd name="T37" fmla="*/ 241 h 290"/>
                <a:gd name="T38" fmla="*/ 46 w 382"/>
                <a:gd name="T39" fmla="*/ 256 h 290"/>
                <a:gd name="T40" fmla="*/ 17 w 382"/>
                <a:gd name="T41" fmla="*/ 245 h 290"/>
                <a:gd name="T42" fmla="*/ 14 w 382"/>
                <a:gd name="T43" fmla="*/ 244 h 290"/>
                <a:gd name="T44" fmla="*/ 0 w 382"/>
                <a:gd name="T45" fmla="*/ 272 h 290"/>
                <a:gd name="T46" fmla="*/ 14 w 382"/>
                <a:gd name="T47" fmla="*/ 285 h 290"/>
                <a:gd name="T48" fmla="*/ 35 w 382"/>
                <a:gd name="T49" fmla="*/ 290 h 290"/>
                <a:gd name="T50" fmla="*/ 87 w 382"/>
                <a:gd name="T51" fmla="*/ 217 h 290"/>
                <a:gd name="T52" fmla="*/ 124 w 382"/>
                <a:gd name="T53" fmla="*/ 7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2" h="290">
                  <a:moveTo>
                    <a:pt x="124" y="76"/>
                  </a:moveTo>
                  <a:cubicBezTo>
                    <a:pt x="128" y="88"/>
                    <a:pt x="138" y="114"/>
                    <a:pt x="154" y="151"/>
                  </a:cubicBezTo>
                  <a:cubicBezTo>
                    <a:pt x="181" y="213"/>
                    <a:pt x="199" y="247"/>
                    <a:pt x="225" y="280"/>
                  </a:cubicBezTo>
                  <a:cubicBezTo>
                    <a:pt x="227" y="282"/>
                    <a:pt x="229" y="282"/>
                    <a:pt x="230" y="282"/>
                  </a:cubicBezTo>
                  <a:cubicBezTo>
                    <a:pt x="238" y="282"/>
                    <a:pt x="247" y="275"/>
                    <a:pt x="247" y="275"/>
                  </a:cubicBezTo>
                  <a:cubicBezTo>
                    <a:pt x="253" y="271"/>
                    <a:pt x="254" y="269"/>
                    <a:pt x="257" y="254"/>
                  </a:cubicBezTo>
                  <a:cubicBezTo>
                    <a:pt x="281" y="150"/>
                    <a:pt x="308" y="56"/>
                    <a:pt x="313" y="49"/>
                  </a:cubicBezTo>
                  <a:cubicBezTo>
                    <a:pt x="318" y="42"/>
                    <a:pt x="334" y="35"/>
                    <a:pt x="368" y="34"/>
                  </a:cubicBezTo>
                  <a:cubicBezTo>
                    <a:pt x="375" y="34"/>
                    <a:pt x="382" y="16"/>
                    <a:pt x="382" y="6"/>
                  </a:cubicBezTo>
                  <a:cubicBezTo>
                    <a:pt x="382" y="0"/>
                    <a:pt x="381" y="0"/>
                    <a:pt x="374" y="0"/>
                  </a:cubicBezTo>
                  <a:cubicBezTo>
                    <a:pt x="336" y="0"/>
                    <a:pt x="318" y="14"/>
                    <a:pt x="310" y="25"/>
                  </a:cubicBezTo>
                  <a:cubicBezTo>
                    <a:pt x="291" y="56"/>
                    <a:pt x="260" y="187"/>
                    <a:pt x="244" y="251"/>
                  </a:cubicBezTo>
                  <a:cubicBezTo>
                    <a:pt x="224" y="225"/>
                    <a:pt x="210" y="195"/>
                    <a:pt x="201" y="176"/>
                  </a:cubicBezTo>
                  <a:cubicBezTo>
                    <a:pt x="184" y="138"/>
                    <a:pt x="164" y="93"/>
                    <a:pt x="145" y="39"/>
                  </a:cubicBezTo>
                  <a:cubicBezTo>
                    <a:pt x="142" y="30"/>
                    <a:pt x="142" y="29"/>
                    <a:pt x="141" y="28"/>
                  </a:cubicBezTo>
                  <a:cubicBezTo>
                    <a:pt x="139" y="27"/>
                    <a:pt x="138" y="27"/>
                    <a:pt x="137" y="27"/>
                  </a:cubicBezTo>
                  <a:cubicBezTo>
                    <a:pt x="132" y="27"/>
                    <a:pt x="124" y="31"/>
                    <a:pt x="120" y="34"/>
                  </a:cubicBezTo>
                  <a:cubicBezTo>
                    <a:pt x="113" y="39"/>
                    <a:pt x="113" y="42"/>
                    <a:pt x="112" y="49"/>
                  </a:cubicBezTo>
                  <a:cubicBezTo>
                    <a:pt x="105" y="138"/>
                    <a:pt x="72" y="226"/>
                    <a:pt x="64" y="241"/>
                  </a:cubicBezTo>
                  <a:cubicBezTo>
                    <a:pt x="61" y="247"/>
                    <a:pt x="56" y="256"/>
                    <a:pt x="46" y="256"/>
                  </a:cubicBezTo>
                  <a:cubicBezTo>
                    <a:pt x="46" y="256"/>
                    <a:pt x="31" y="256"/>
                    <a:pt x="17" y="245"/>
                  </a:cubicBezTo>
                  <a:cubicBezTo>
                    <a:pt x="15" y="244"/>
                    <a:pt x="15" y="244"/>
                    <a:pt x="14" y="244"/>
                  </a:cubicBezTo>
                  <a:cubicBezTo>
                    <a:pt x="8" y="244"/>
                    <a:pt x="0" y="262"/>
                    <a:pt x="0" y="272"/>
                  </a:cubicBezTo>
                  <a:cubicBezTo>
                    <a:pt x="0" y="275"/>
                    <a:pt x="1" y="280"/>
                    <a:pt x="14" y="285"/>
                  </a:cubicBezTo>
                  <a:cubicBezTo>
                    <a:pt x="23" y="289"/>
                    <a:pt x="32" y="290"/>
                    <a:pt x="35" y="290"/>
                  </a:cubicBezTo>
                  <a:cubicBezTo>
                    <a:pt x="61" y="290"/>
                    <a:pt x="80" y="238"/>
                    <a:pt x="87" y="217"/>
                  </a:cubicBezTo>
                  <a:cubicBezTo>
                    <a:pt x="110" y="152"/>
                    <a:pt x="117" y="113"/>
                    <a:pt x="124" y="7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9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806951" y="2197100"/>
              <a:ext cx="196850" cy="93663"/>
            </a:xfrm>
            <a:custGeom>
              <a:avLst/>
              <a:gdLst>
                <a:gd name="T0" fmla="*/ 111 w 260"/>
                <a:gd name="T1" fmla="*/ 89 h 113"/>
                <a:gd name="T2" fmla="*/ 107 w 260"/>
                <a:gd name="T3" fmla="*/ 104 h 113"/>
                <a:gd name="T4" fmla="*/ 117 w 260"/>
                <a:gd name="T5" fmla="*/ 113 h 113"/>
                <a:gd name="T6" fmla="*/ 128 w 260"/>
                <a:gd name="T7" fmla="*/ 105 h 113"/>
                <a:gd name="T8" fmla="*/ 133 w 260"/>
                <a:gd name="T9" fmla="*/ 85 h 113"/>
                <a:gd name="T10" fmla="*/ 142 w 260"/>
                <a:gd name="T11" fmla="*/ 50 h 113"/>
                <a:gd name="T12" fmla="*/ 194 w 260"/>
                <a:gd name="T13" fmla="*/ 9 h 113"/>
                <a:gd name="T14" fmla="*/ 211 w 260"/>
                <a:gd name="T15" fmla="*/ 27 h 113"/>
                <a:gd name="T16" fmla="*/ 195 w 260"/>
                <a:gd name="T17" fmla="*/ 81 h 113"/>
                <a:gd name="T18" fmla="*/ 192 w 260"/>
                <a:gd name="T19" fmla="*/ 91 h 113"/>
                <a:gd name="T20" fmla="*/ 219 w 260"/>
                <a:gd name="T21" fmla="*/ 113 h 113"/>
                <a:gd name="T22" fmla="*/ 260 w 260"/>
                <a:gd name="T23" fmla="*/ 74 h 113"/>
                <a:gd name="T24" fmla="*/ 254 w 260"/>
                <a:gd name="T25" fmla="*/ 71 h 113"/>
                <a:gd name="T26" fmla="*/ 248 w 260"/>
                <a:gd name="T27" fmla="*/ 77 h 113"/>
                <a:gd name="T28" fmla="*/ 220 w 260"/>
                <a:gd name="T29" fmla="*/ 104 h 113"/>
                <a:gd name="T30" fmla="*/ 213 w 260"/>
                <a:gd name="T31" fmla="*/ 95 h 113"/>
                <a:gd name="T32" fmla="*/ 216 w 260"/>
                <a:gd name="T33" fmla="*/ 82 h 113"/>
                <a:gd name="T34" fmla="*/ 232 w 260"/>
                <a:gd name="T35" fmla="*/ 30 h 113"/>
                <a:gd name="T36" fmla="*/ 195 w 260"/>
                <a:gd name="T37" fmla="*/ 0 h 113"/>
                <a:gd name="T38" fmla="*/ 146 w 260"/>
                <a:gd name="T39" fmla="*/ 28 h 113"/>
                <a:gd name="T40" fmla="*/ 109 w 260"/>
                <a:gd name="T41" fmla="*/ 0 h 113"/>
                <a:gd name="T42" fmla="*/ 62 w 260"/>
                <a:gd name="T43" fmla="*/ 25 h 113"/>
                <a:gd name="T44" fmla="*/ 32 w 260"/>
                <a:gd name="T45" fmla="*/ 0 h 113"/>
                <a:gd name="T46" fmla="*/ 0 w 260"/>
                <a:gd name="T47" fmla="*/ 39 h 113"/>
                <a:gd name="T48" fmla="*/ 5 w 260"/>
                <a:gd name="T49" fmla="*/ 42 h 113"/>
                <a:gd name="T50" fmla="*/ 10 w 260"/>
                <a:gd name="T51" fmla="*/ 38 h 113"/>
                <a:gd name="T52" fmla="*/ 30 w 260"/>
                <a:gd name="T53" fmla="*/ 9 h 113"/>
                <a:gd name="T54" fmla="*/ 41 w 260"/>
                <a:gd name="T55" fmla="*/ 22 h 113"/>
                <a:gd name="T56" fmla="*/ 37 w 260"/>
                <a:gd name="T57" fmla="*/ 41 h 113"/>
                <a:gd name="T58" fmla="*/ 31 w 260"/>
                <a:gd name="T59" fmla="*/ 64 h 113"/>
                <a:gd name="T60" fmla="*/ 25 w 260"/>
                <a:gd name="T61" fmla="*/ 86 h 113"/>
                <a:gd name="T62" fmla="*/ 21 w 260"/>
                <a:gd name="T63" fmla="*/ 104 h 113"/>
                <a:gd name="T64" fmla="*/ 30 w 260"/>
                <a:gd name="T65" fmla="*/ 113 h 113"/>
                <a:gd name="T66" fmla="*/ 42 w 260"/>
                <a:gd name="T67" fmla="*/ 105 h 113"/>
                <a:gd name="T68" fmla="*/ 47 w 260"/>
                <a:gd name="T69" fmla="*/ 85 h 113"/>
                <a:gd name="T70" fmla="*/ 51 w 260"/>
                <a:gd name="T71" fmla="*/ 68 h 113"/>
                <a:gd name="T72" fmla="*/ 55 w 260"/>
                <a:gd name="T73" fmla="*/ 52 h 113"/>
                <a:gd name="T74" fmla="*/ 77 w 260"/>
                <a:gd name="T75" fmla="*/ 22 h 113"/>
                <a:gd name="T76" fmla="*/ 108 w 260"/>
                <a:gd name="T77" fmla="*/ 9 h 113"/>
                <a:gd name="T78" fmla="*/ 125 w 260"/>
                <a:gd name="T79" fmla="*/ 27 h 113"/>
                <a:gd name="T80" fmla="*/ 121 w 260"/>
                <a:gd name="T81" fmla="*/ 50 h 113"/>
                <a:gd name="T82" fmla="*/ 111 w 260"/>
                <a:gd name="T83" fmla="*/ 8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0" h="113">
                  <a:moveTo>
                    <a:pt x="111" y="89"/>
                  </a:moveTo>
                  <a:cubicBezTo>
                    <a:pt x="110" y="94"/>
                    <a:pt x="107" y="102"/>
                    <a:pt x="107" y="104"/>
                  </a:cubicBezTo>
                  <a:cubicBezTo>
                    <a:pt x="107" y="110"/>
                    <a:pt x="112" y="113"/>
                    <a:pt x="117" y="113"/>
                  </a:cubicBezTo>
                  <a:cubicBezTo>
                    <a:pt x="120" y="113"/>
                    <a:pt x="126" y="111"/>
                    <a:pt x="128" y="105"/>
                  </a:cubicBezTo>
                  <a:cubicBezTo>
                    <a:pt x="129" y="103"/>
                    <a:pt x="132" y="92"/>
                    <a:pt x="133" y="85"/>
                  </a:cubicBezTo>
                  <a:cubicBezTo>
                    <a:pt x="142" y="52"/>
                    <a:pt x="142" y="51"/>
                    <a:pt x="142" y="50"/>
                  </a:cubicBezTo>
                  <a:cubicBezTo>
                    <a:pt x="145" y="44"/>
                    <a:pt x="163" y="9"/>
                    <a:pt x="194" y="9"/>
                  </a:cubicBezTo>
                  <a:cubicBezTo>
                    <a:pt x="206" y="9"/>
                    <a:pt x="211" y="16"/>
                    <a:pt x="211" y="27"/>
                  </a:cubicBezTo>
                  <a:cubicBezTo>
                    <a:pt x="211" y="41"/>
                    <a:pt x="201" y="66"/>
                    <a:pt x="195" y="81"/>
                  </a:cubicBezTo>
                  <a:cubicBezTo>
                    <a:pt x="194" y="84"/>
                    <a:pt x="192" y="87"/>
                    <a:pt x="192" y="91"/>
                  </a:cubicBezTo>
                  <a:cubicBezTo>
                    <a:pt x="192" y="104"/>
                    <a:pt x="205" y="113"/>
                    <a:pt x="219" y="113"/>
                  </a:cubicBezTo>
                  <a:cubicBezTo>
                    <a:pt x="246" y="113"/>
                    <a:pt x="260" y="81"/>
                    <a:pt x="260" y="74"/>
                  </a:cubicBezTo>
                  <a:cubicBezTo>
                    <a:pt x="260" y="71"/>
                    <a:pt x="255" y="71"/>
                    <a:pt x="254" y="71"/>
                  </a:cubicBezTo>
                  <a:cubicBezTo>
                    <a:pt x="250" y="71"/>
                    <a:pt x="250" y="72"/>
                    <a:pt x="248" y="77"/>
                  </a:cubicBezTo>
                  <a:cubicBezTo>
                    <a:pt x="244" y="92"/>
                    <a:pt x="232" y="104"/>
                    <a:pt x="220" y="104"/>
                  </a:cubicBezTo>
                  <a:cubicBezTo>
                    <a:pt x="215" y="104"/>
                    <a:pt x="213" y="100"/>
                    <a:pt x="213" y="95"/>
                  </a:cubicBezTo>
                  <a:cubicBezTo>
                    <a:pt x="213" y="90"/>
                    <a:pt x="214" y="87"/>
                    <a:pt x="216" y="82"/>
                  </a:cubicBezTo>
                  <a:cubicBezTo>
                    <a:pt x="220" y="72"/>
                    <a:pt x="232" y="44"/>
                    <a:pt x="232" y="30"/>
                  </a:cubicBezTo>
                  <a:cubicBezTo>
                    <a:pt x="232" y="12"/>
                    <a:pt x="219" y="0"/>
                    <a:pt x="195" y="0"/>
                  </a:cubicBezTo>
                  <a:cubicBezTo>
                    <a:pt x="172" y="0"/>
                    <a:pt x="156" y="15"/>
                    <a:pt x="146" y="28"/>
                  </a:cubicBezTo>
                  <a:cubicBezTo>
                    <a:pt x="144" y="2"/>
                    <a:pt x="119" y="0"/>
                    <a:pt x="109" y="0"/>
                  </a:cubicBezTo>
                  <a:cubicBezTo>
                    <a:pt x="85" y="0"/>
                    <a:pt x="71" y="16"/>
                    <a:pt x="62" y="25"/>
                  </a:cubicBezTo>
                  <a:cubicBezTo>
                    <a:pt x="61" y="3"/>
                    <a:pt x="38" y="0"/>
                    <a:pt x="32" y="0"/>
                  </a:cubicBezTo>
                  <a:cubicBezTo>
                    <a:pt x="7" y="0"/>
                    <a:pt x="0" y="38"/>
                    <a:pt x="0" y="39"/>
                  </a:cubicBezTo>
                  <a:cubicBezTo>
                    <a:pt x="0" y="42"/>
                    <a:pt x="4" y="42"/>
                    <a:pt x="5" y="42"/>
                  </a:cubicBezTo>
                  <a:cubicBezTo>
                    <a:pt x="9" y="42"/>
                    <a:pt x="10" y="41"/>
                    <a:pt x="10" y="38"/>
                  </a:cubicBezTo>
                  <a:cubicBezTo>
                    <a:pt x="14" y="23"/>
                    <a:pt x="20" y="9"/>
                    <a:pt x="30" y="9"/>
                  </a:cubicBezTo>
                  <a:cubicBezTo>
                    <a:pt x="39" y="9"/>
                    <a:pt x="41" y="17"/>
                    <a:pt x="41" y="22"/>
                  </a:cubicBezTo>
                  <a:cubicBezTo>
                    <a:pt x="41" y="25"/>
                    <a:pt x="38" y="35"/>
                    <a:pt x="37" y="41"/>
                  </a:cubicBezTo>
                  <a:cubicBezTo>
                    <a:pt x="35" y="48"/>
                    <a:pt x="32" y="58"/>
                    <a:pt x="31" y="64"/>
                  </a:cubicBezTo>
                  <a:lnTo>
                    <a:pt x="25" y="86"/>
                  </a:lnTo>
                  <a:cubicBezTo>
                    <a:pt x="24" y="92"/>
                    <a:pt x="21" y="103"/>
                    <a:pt x="21" y="104"/>
                  </a:cubicBezTo>
                  <a:cubicBezTo>
                    <a:pt x="21" y="110"/>
                    <a:pt x="26" y="113"/>
                    <a:pt x="30" y="113"/>
                  </a:cubicBezTo>
                  <a:cubicBezTo>
                    <a:pt x="34" y="113"/>
                    <a:pt x="40" y="111"/>
                    <a:pt x="42" y="105"/>
                  </a:cubicBezTo>
                  <a:cubicBezTo>
                    <a:pt x="43" y="103"/>
                    <a:pt x="46" y="92"/>
                    <a:pt x="47" y="85"/>
                  </a:cubicBezTo>
                  <a:cubicBezTo>
                    <a:pt x="48" y="81"/>
                    <a:pt x="51" y="71"/>
                    <a:pt x="51" y="68"/>
                  </a:cubicBezTo>
                  <a:cubicBezTo>
                    <a:pt x="53" y="63"/>
                    <a:pt x="54" y="57"/>
                    <a:pt x="55" y="52"/>
                  </a:cubicBezTo>
                  <a:cubicBezTo>
                    <a:pt x="56" y="51"/>
                    <a:pt x="65" y="32"/>
                    <a:pt x="77" y="22"/>
                  </a:cubicBezTo>
                  <a:cubicBezTo>
                    <a:pt x="81" y="18"/>
                    <a:pt x="91" y="9"/>
                    <a:pt x="108" y="9"/>
                  </a:cubicBezTo>
                  <a:cubicBezTo>
                    <a:pt x="120" y="9"/>
                    <a:pt x="125" y="16"/>
                    <a:pt x="125" y="27"/>
                  </a:cubicBezTo>
                  <a:cubicBezTo>
                    <a:pt x="125" y="32"/>
                    <a:pt x="123" y="42"/>
                    <a:pt x="121" y="50"/>
                  </a:cubicBezTo>
                  <a:lnTo>
                    <a:pt x="111" y="8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00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076826" y="2032000"/>
              <a:ext cx="12700" cy="285750"/>
            </a:xfrm>
            <a:custGeom>
              <a:avLst/>
              <a:gdLst>
                <a:gd name="T0" fmla="*/ 17 w 17"/>
                <a:gd name="T1" fmla="*/ 13 h 348"/>
                <a:gd name="T2" fmla="*/ 9 w 17"/>
                <a:gd name="T3" fmla="*/ 0 h 348"/>
                <a:gd name="T4" fmla="*/ 0 w 17"/>
                <a:gd name="T5" fmla="*/ 13 h 348"/>
                <a:gd name="T6" fmla="*/ 0 w 17"/>
                <a:gd name="T7" fmla="*/ 335 h 348"/>
                <a:gd name="T8" fmla="*/ 9 w 17"/>
                <a:gd name="T9" fmla="*/ 348 h 348"/>
                <a:gd name="T10" fmla="*/ 17 w 17"/>
                <a:gd name="T11" fmla="*/ 335 h 348"/>
                <a:gd name="T12" fmla="*/ 17 w 17"/>
                <a:gd name="T13" fmla="*/ 1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8">
                  <a:moveTo>
                    <a:pt x="17" y="13"/>
                  </a:moveTo>
                  <a:cubicBezTo>
                    <a:pt x="17" y="8"/>
                    <a:pt x="17" y="0"/>
                    <a:pt x="9" y="0"/>
                  </a:cubicBezTo>
                  <a:cubicBezTo>
                    <a:pt x="0" y="0"/>
                    <a:pt x="0" y="8"/>
                    <a:pt x="0" y="13"/>
                  </a:cubicBezTo>
                  <a:lnTo>
                    <a:pt x="0" y="335"/>
                  </a:lnTo>
                  <a:cubicBezTo>
                    <a:pt x="0" y="340"/>
                    <a:pt x="0" y="348"/>
                    <a:pt x="9" y="348"/>
                  </a:cubicBezTo>
                  <a:cubicBezTo>
                    <a:pt x="17" y="348"/>
                    <a:pt x="17" y="340"/>
                    <a:pt x="17" y="335"/>
                  </a:cubicBezTo>
                  <a:lnTo>
                    <a:pt x="17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0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286376" y="2193925"/>
              <a:ext cx="182563" cy="198438"/>
            </a:xfrm>
            <a:custGeom>
              <a:avLst/>
              <a:gdLst>
                <a:gd name="T0" fmla="*/ 121 w 241"/>
                <a:gd name="T1" fmla="*/ 106 h 241"/>
                <a:gd name="T2" fmla="*/ 21 w 241"/>
                <a:gd name="T3" fmla="*/ 7 h 241"/>
                <a:gd name="T4" fmla="*/ 10 w 241"/>
                <a:gd name="T5" fmla="*/ 0 h 241"/>
                <a:gd name="T6" fmla="*/ 0 w 241"/>
                <a:gd name="T7" fmla="*/ 10 h 241"/>
                <a:gd name="T8" fmla="*/ 7 w 241"/>
                <a:gd name="T9" fmla="*/ 20 h 241"/>
                <a:gd name="T10" fmla="*/ 106 w 241"/>
                <a:gd name="T11" fmla="*/ 120 h 241"/>
                <a:gd name="T12" fmla="*/ 7 w 241"/>
                <a:gd name="T13" fmla="*/ 221 h 241"/>
                <a:gd name="T14" fmla="*/ 0 w 241"/>
                <a:gd name="T15" fmla="*/ 231 h 241"/>
                <a:gd name="T16" fmla="*/ 10 w 241"/>
                <a:gd name="T17" fmla="*/ 241 h 241"/>
                <a:gd name="T18" fmla="*/ 21 w 241"/>
                <a:gd name="T19" fmla="*/ 234 h 241"/>
                <a:gd name="T20" fmla="*/ 120 w 241"/>
                <a:gd name="T21" fmla="*/ 134 h 241"/>
                <a:gd name="T22" fmla="*/ 223 w 241"/>
                <a:gd name="T23" fmla="*/ 238 h 241"/>
                <a:gd name="T24" fmla="*/ 231 w 241"/>
                <a:gd name="T25" fmla="*/ 241 h 241"/>
                <a:gd name="T26" fmla="*/ 241 w 241"/>
                <a:gd name="T27" fmla="*/ 231 h 241"/>
                <a:gd name="T28" fmla="*/ 239 w 241"/>
                <a:gd name="T29" fmla="*/ 225 h 241"/>
                <a:gd name="T30" fmla="*/ 135 w 241"/>
                <a:gd name="T31" fmla="*/ 120 h 241"/>
                <a:gd name="T32" fmla="*/ 226 w 241"/>
                <a:gd name="T33" fmla="*/ 29 h 241"/>
                <a:gd name="T34" fmla="*/ 238 w 241"/>
                <a:gd name="T35" fmla="*/ 17 h 241"/>
                <a:gd name="T36" fmla="*/ 241 w 241"/>
                <a:gd name="T37" fmla="*/ 10 h 241"/>
                <a:gd name="T38" fmla="*/ 231 w 241"/>
                <a:gd name="T39" fmla="*/ 0 h 241"/>
                <a:gd name="T40" fmla="*/ 219 w 241"/>
                <a:gd name="T41" fmla="*/ 8 h 241"/>
                <a:gd name="T42" fmla="*/ 121 w 241"/>
                <a:gd name="T43" fmla="*/ 1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241">
                  <a:moveTo>
                    <a:pt x="121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4"/>
                    <a:pt x="1" y="15"/>
                    <a:pt x="7" y="20"/>
                  </a:cubicBezTo>
                  <a:lnTo>
                    <a:pt x="106" y="120"/>
                  </a:lnTo>
                  <a:lnTo>
                    <a:pt x="7" y="221"/>
                  </a:lnTo>
                  <a:cubicBezTo>
                    <a:pt x="1" y="226"/>
                    <a:pt x="0" y="227"/>
                    <a:pt x="0" y="231"/>
                  </a:cubicBezTo>
                  <a:cubicBezTo>
                    <a:pt x="0" y="236"/>
                    <a:pt x="5" y="241"/>
                    <a:pt x="10" y="241"/>
                  </a:cubicBezTo>
                  <a:cubicBezTo>
                    <a:pt x="14" y="241"/>
                    <a:pt x="15" y="240"/>
                    <a:pt x="21" y="234"/>
                  </a:cubicBezTo>
                  <a:lnTo>
                    <a:pt x="120" y="134"/>
                  </a:lnTo>
                  <a:lnTo>
                    <a:pt x="223" y="238"/>
                  </a:lnTo>
                  <a:cubicBezTo>
                    <a:pt x="224" y="238"/>
                    <a:pt x="228" y="241"/>
                    <a:pt x="231" y="241"/>
                  </a:cubicBezTo>
                  <a:cubicBezTo>
                    <a:pt x="237" y="241"/>
                    <a:pt x="241" y="236"/>
                    <a:pt x="241" y="231"/>
                  </a:cubicBezTo>
                  <a:cubicBezTo>
                    <a:pt x="241" y="230"/>
                    <a:pt x="241" y="228"/>
                    <a:pt x="239" y="225"/>
                  </a:cubicBezTo>
                  <a:cubicBezTo>
                    <a:pt x="239" y="224"/>
                    <a:pt x="160" y="146"/>
                    <a:pt x="135" y="120"/>
                  </a:cubicBezTo>
                  <a:lnTo>
                    <a:pt x="226" y="29"/>
                  </a:lnTo>
                  <a:cubicBezTo>
                    <a:pt x="228" y="26"/>
                    <a:pt x="236" y="20"/>
                    <a:pt x="238" y="17"/>
                  </a:cubicBezTo>
                  <a:cubicBezTo>
                    <a:pt x="239" y="16"/>
                    <a:pt x="241" y="14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ubicBezTo>
                    <a:pt x="227" y="0"/>
                    <a:pt x="225" y="2"/>
                    <a:pt x="219" y="8"/>
                  </a:cubicBezTo>
                  <a:lnTo>
                    <a:pt x="121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02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618164" y="2214563"/>
              <a:ext cx="250825" cy="185738"/>
            </a:xfrm>
            <a:custGeom>
              <a:avLst/>
              <a:gdLst>
                <a:gd name="T0" fmla="*/ 216 w 331"/>
                <a:gd name="T1" fmla="*/ 51 h 226"/>
                <a:gd name="T2" fmla="*/ 224 w 331"/>
                <a:gd name="T3" fmla="*/ 19 h 226"/>
                <a:gd name="T4" fmla="*/ 209 w 331"/>
                <a:gd name="T5" fmla="*/ 5 h 226"/>
                <a:gd name="T6" fmla="*/ 191 w 331"/>
                <a:gd name="T7" fmla="*/ 19 h 226"/>
                <a:gd name="T8" fmla="*/ 163 w 331"/>
                <a:gd name="T9" fmla="*/ 131 h 226"/>
                <a:gd name="T10" fmla="*/ 158 w 331"/>
                <a:gd name="T11" fmla="*/ 164 h 226"/>
                <a:gd name="T12" fmla="*/ 159 w 331"/>
                <a:gd name="T13" fmla="*/ 173 h 226"/>
                <a:gd name="T14" fmla="*/ 113 w 331"/>
                <a:gd name="T15" fmla="*/ 215 h 226"/>
                <a:gd name="T16" fmla="*/ 73 w 331"/>
                <a:gd name="T17" fmla="*/ 169 h 226"/>
                <a:gd name="T18" fmla="*/ 99 w 331"/>
                <a:gd name="T19" fmla="*/ 72 h 226"/>
                <a:gd name="T20" fmla="*/ 107 w 331"/>
                <a:gd name="T21" fmla="*/ 41 h 226"/>
                <a:gd name="T22" fmla="*/ 66 w 331"/>
                <a:gd name="T23" fmla="*/ 0 h 226"/>
                <a:gd name="T24" fmla="*/ 0 w 331"/>
                <a:gd name="T25" fmla="*/ 76 h 226"/>
                <a:gd name="T26" fmla="*/ 6 w 331"/>
                <a:gd name="T27" fmla="*/ 81 h 226"/>
                <a:gd name="T28" fmla="*/ 14 w 331"/>
                <a:gd name="T29" fmla="*/ 72 h 226"/>
                <a:gd name="T30" fmla="*/ 65 w 331"/>
                <a:gd name="T31" fmla="*/ 11 h 226"/>
                <a:gd name="T32" fmla="*/ 77 w 331"/>
                <a:gd name="T33" fmla="*/ 27 h 226"/>
                <a:gd name="T34" fmla="*/ 68 w 331"/>
                <a:gd name="T35" fmla="*/ 62 h 226"/>
                <a:gd name="T36" fmla="*/ 40 w 331"/>
                <a:gd name="T37" fmla="*/ 163 h 226"/>
                <a:gd name="T38" fmla="*/ 111 w 331"/>
                <a:gd name="T39" fmla="*/ 226 h 226"/>
                <a:gd name="T40" fmla="*/ 163 w 331"/>
                <a:gd name="T41" fmla="*/ 191 h 226"/>
                <a:gd name="T42" fmla="*/ 225 w 331"/>
                <a:gd name="T43" fmla="*/ 226 h 226"/>
                <a:gd name="T44" fmla="*/ 298 w 331"/>
                <a:gd name="T45" fmla="*/ 164 h 226"/>
                <a:gd name="T46" fmla="*/ 331 w 331"/>
                <a:gd name="T47" fmla="*/ 35 h 226"/>
                <a:gd name="T48" fmla="*/ 309 w 331"/>
                <a:gd name="T49" fmla="*/ 0 h 226"/>
                <a:gd name="T50" fmla="*/ 284 w 331"/>
                <a:gd name="T51" fmla="*/ 24 h 226"/>
                <a:gd name="T52" fmla="*/ 291 w 331"/>
                <a:gd name="T53" fmla="*/ 37 h 226"/>
                <a:gd name="T54" fmla="*/ 309 w 331"/>
                <a:gd name="T55" fmla="*/ 79 h 226"/>
                <a:gd name="T56" fmla="*/ 282 w 331"/>
                <a:gd name="T57" fmla="*/ 171 h 226"/>
                <a:gd name="T58" fmla="*/ 227 w 331"/>
                <a:gd name="T59" fmla="*/ 215 h 226"/>
                <a:gd name="T60" fmla="*/ 190 w 331"/>
                <a:gd name="T61" fmla="*/ 171 h 226"/>
                <a:gd name="T62" fmla="*/ 195 w 331"/>
                <a:gd name="T63" fmla="*/ 135 h 226"/>
                <a:gd name="T64" fmla="*/ 216 w 331"/>
                <a:gd name="T65" fmla="*/ 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226">
                  <a:moveTo>
                    <a:pt x="216" y="51"/>
                  </a:moveTo>
                  <a:cubicBezTo>
                    <a:pt x="219" y="40"/>
                    <a:pt x="224" y="22"/>
                    <a:pt x="224" y="19"/>
                  </a:cubicBezTo>
                  <a:cubicBezTo>
                    <a:pt x="224" y="10"/>
                    <a:pt x="217" y="5"/>
                    <a:pt x="209" y="5"/>
                  </a:cubicBezTo>
                  <a:cubicBezTo>
                    <a:pt x="203" y="5"/>
                    <a:pt x="194" y="9"/>
                    <a:pt x="191" y="19"/>
                  </a:cubicBezTo>
                  <a:cubicBezTo>
                    <a:pt x="189" y="23"/>
                    <a:pt x="166" y="118"/>
                    <a:pt x="163" y="131"/>
                  </a:cubicBezTo>
                  <a:cubicBezTo>
                    <a:pt x="159" y="146"/>
                    <a:pt x="158" y="155"/>
                    <a:pt x="158" y="164"/>
                  </a:cubicBezTo>
                  <a:cubicBezTo>
                    <a:pt x="158" y="169"/>
                    <a:pt x="158" y="170"/>
                    <a:pt x="159" y="173"/>
                  </a:cubicBezTo>
                  <a:cubicBezTo>
                    <a:pt x="147" y="199"/>
                    <a:pt x="132" y="215"/>
                    <a:pt x="113" y="215"/>
                  </a:cubicBezTo>
                  <a:cubicBezTo>
                    <a:pt x="73" y="215"/>
                    <a:pt x="73" y="178"/>
                    <a:pt x="73" y="169"/>
                  </a:cubicBezTo>
                  <a:cubicBezTo>
                    <a:pt x="73" y="153"/>
                    <a:pt x="75" y="134"/>
                    <a:pt x="99" y="72"/>
                  </a:cubicBezTo>
                  <a:cubicBezTo>
                    <a:pt x="104" y="58"/>
                    <a:pt x="107" y="51"/>
                    <a:pt x="107" y="41"/>
                  </a:cubicBezTo>
                  <a:cubicBezTo>
                    <a:pt x="107" y="18"/>
                    <a:pt x="91" y="0"/>
                    <a:pt x="66" y="0"/>
                  </a:cubicBezTo>
                  <a:cubicBezTo>
                    <a:pt x="19" y="0"/>
                    <a:pt x="0" y="72"/>
                    <a:pt x="0" y="76"/>
                  </a:cubicBezTo>
                  <a:cubicBezTo>
                    <a:pt x="0" y="81"/>
                    <a:pt x="5" y="81"/>
                    <a:pt x="6" y="81"/>
                  </a:cubicBezTo>
                  <a:cubicBezTo>
                    <a:pt x="11" y="81"/>
                    <a:pt x="12" y="80"/>
                    <a:pt x="14" y="72"/>
                  </a:cubicBezTo>
                  <a:cubicBezTo>
                    <a:pt x="28" y="26"/>
                    <a:pt x="47" y="11"/>
                    <a:pt x="65" y="11"/>
                  </a:cubicBezTo>
                  <a:cubicBezTo>
                    <a:pt x="69" y="11"/>
                    <a:pt x="77" y="11"/>
                    <a:pt x="77" y="27"/>
                  </a:cubicBezTo>
                  <a:cubicBezTo>
                    <a:pt x="77" y="40"/>
                    <a:pt x="72" y="54"/>
                    <a:pt x="68" y="62"/>
                  </a:cubicBezTo>
                  <a:cubicBezTo>
                    <a:pt x="46" y="121"/>
                    <a:pt x="40" y="144"/>
                    <a:pt x="40" y="163"/>
                  </a:cubicBezTo>
                  <a:cubicBezTo>
                    <a:pt x="40" y="208"/>
                    <a:pt x="74" y="226"/>
                    <a:pt x="111" y="226"/>
                  </a:cubicBezTo>
                  <a:cubicBezTo>
                    <a:pt x="120" y="226"/>
                    <a:pt x="143" y="226"/>
                    <a:pt x="163" y="191"/>
                  </a:cubicBezTo>
                  <a:cubicBezTo>
                    <a:pt x="176" y="223"/>
                    <a:pt x="210" y="226"/>
                    <a:pt x="225" y="226"/>
                  </a:cubicBezTo>
                  <a:cubicBezTo>
                    <a:pt x="263" y="226"/>
                    <a:pt x="285" y="194"/>
                    <a:pt x="298" y="164"/>
                  </a:cubicBezTo>
                  <a:cubicBezTo>
                    <a:pt x="315" y="125"/>
                    <a:pt x="331" y="59"/>
                    <a:pt x="331" y="35"/>
                  </a:cubicBezTo>
                  <a:cubicBezTo>
                    <a:pt x="331" y="7"/>
                    <a:pt x="317" y="0"/>
                    <a:pt x="309" y="0"/>
                  </a:cubicBezTo>
                  <a:cubicBezTo>
                    <a:pt x="296" y="0"/>
                    <a:pt x="284" y="13"/>
                    <a:pt x="284" y="24"/>
                  </a:cubicBezTo>
                  <a:cubicBezTo>
                    <a:pt x="284" y="30"/>
                    <a:pt x="287" y="33"/>
                    <a:pt x="291" y="37"/>
                  </a:cubicBezTo>
                  <a:cubicBezTo>
                    <a:pt x="297" y="43"/>
                    <a:pt x="309" y="56"/>
                    <a:pt x="309" y="79"/>
                  </a:cubicBezTo>
                  <a:cubicBezTo>
                    <a:pt x="309" y="96"/>
                    <a:pt x="295" y="145"/>
                    <a:pt x="282" y="171"/>
                  </a:cubicBezTo>
                  <a:cubicBezTo>
                    <a:pt x="269" y="197"/>
                    <a:pt x="251" y="215"/>
                    <a:pt x="227" y="215"/>
                  </a:cubicBezTo>
                  <a:cubicBezTo>
                    <a:pt x="203" y="215"/>
                    <a:pt x="190" y="200"/>
                    <a:pt x="190" y="171"/>
                  </a:cubicBezTo>
                  <a:cubicBezTo>
                    <a:pt x="190" y="157"/>
                    <a:pt x="193" y="142"/>
                    <a:pt x="195" y="135"/>
                  </a:cubicBezTo>
                  <a:lnTo>
                    <a:pt x="216" y="51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03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6026151" y="2193925"/>
              <a:ext cx="182563" cy="198438"/>
            </a:xfrm>
            <a:custGeom>
              <a:avLst/>
              <a:gdLst>
                <a:gd name="T0" fmla="*/ 121 w 241"/>
                <a:gd name="T1" fmla="*/ 106 h 241"/>
                <a:gd name="T2" fmla="*/ 21 w 241"/>
                <a:gd name="T3" fmla="*/ 7 h 241"/>
                <a:gd name="T4" fmla="*/ 10 w 241"/>
                <a:gd name="T5" fmla="*/ 0 h 241"/>
                <a:gd name="T6" fmla="*/ 0 w 241"/>
                <a:gd name="T7" fmla="*/ 10 h 241"/>
                <a:gd name="T8" fmla="*/ 6 w 241"/>
                <a:gd name="T9" fmla="*/ 20 h 241"/>
                <a:gd name="T10" fmla="*/ 106 w 241"/>
                <a:gd name="T11" fmla="*/ 120 h 241"/>
                <a:gd name="T12" fmla="*/ 6 w 241"/>
                <a:gd name="T13" fmla="*/ 221 h 241"/>
                <a:gd name="T14" fmla="*/ 0 w 241"/>
                <a:gd name="T15" fmla="*/ 231 h 241"/>
                <a:gd name="T16" fmla="*/ 10 w 241"/>
                <a:gd name="T17" fmla="*/ 241 h 241"/>
                <a:gd name="T18" fmla="*/ 21 w 241"/>
                <a:gd name="T19" fmla="*/ 234 h 241"/>
                <a:gd name="T20" fmla="*/ 120 w 241"/>
                <a:gd name="T21" fmla="*/ 134 h 241"/>
                <a:gd name="T22" fmla="*/ 223 w 241"/>
                <a:gd name="T23" fmla="*/ 238 h 241"/>
                <a:gd name="T24" fmla="*/ 231 w 241"/>
                <a:gd name="T25" fmla="*/ 241 h 241"/>
                <a:gd name="T26" fmla="*/ 241 w 241"/>
                <a:gd name="T27" fmla="*/ 231 h 241"/>
                <a:gd name="T28" fmla="*/ 239 w 241"/>
                <a:gd name="T29" fmla="*/ 225 h 241"/>
                <a:gd name="T30" fmla="*/ 135 w 241"/>
                <a:gd name="T31" fmla="*/ 120 h 241"/>
                <a:gd name="T32" fmla="*/ 226 w 241"/>
                <a:gd name="T33" fmla="*/ 29 h 241"/>
                <a:gd name="T34" fmla="*/ 238 w 241"/>
                <a:gd name="T35" fmla="*/ 17 h 241"/>
                <a:gd name="T36" fmla="*/ 241 w 241"/>
                <a:gd name="T37" fmla="*/ 10 h 241"/>
                <a:gd name="T38" fmla="*/ 231 w 241"/>
                <a:gd name="T39" fmla="*/ 0 h 241"/>
                <a:gd name="T40" fmla="*/ 219 w 241"/>
                <a:gd name="T41" fmla="*/ 8 h 241"/>
                <a:gd name="T42" fmla="*/ 121 w 241"/>
                <a:gd name="T43" fmla="*/ 1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241">
                  <a:moveTo>
                    <a:pt x="121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4"/>
                    <a:pt x="1" y="15"/>
                    <a:pt x="6" y="20"/>
                  </a:cubicBezTo>
                  <a:lnTo>
                    <a:pt x="106" y="120"/>
                  </a:lnTo>
                  <a:lnTo>
                    <a:pt x="6" y="221"/>
                  </a:lnTo>
                  <a:cubicBezTo>
                    <a:pt x="1" y="226"/>
                    <a:pt x="0" y="227"/>
                    <a:pt x="0" y="231"/>
                  </a:cubicBezTo>
                  <a:cubicBezTo>
                    <a:pt x="0" y="236"/>
                    <a:pt x="5" y="241"/>
                    <a:pt x="10" y="241"/>
                  </a:cubicBezTo>
                  <a:cubicBezTo>
                    <a:pt x="14" y="241"/>
                    <a:pt x="15" y="240"/>
                    <a:pt x="21" y="234"/>
                  </a:cubicBezTo>
                  <a:lnTo>
                    <a:pt x="120" y="134"/>
                  </a:lnTo>
                  <a:lnTo>
                    <a:pt x="223" y="238"/>
                  </a:lnTo>
                  <a:cubicBezTo>
                    <a:pt x="224" y="238"/>
                    <a:pt x="228" y="241"/>
                    <a:pt x="231" y="241"/>
                  </a:cubicBezTo>
                  <a:cubicBezTo>
                    <a:pt x="237" y="241"/>
                    <a:pt x="241" y="236"/>
                    <a:pt x="241" y="231"/>
                  </a:cubicBezTo>
                  <a:cubicBezTo>
                    <a:pt x="241" y="230"/>
                    <a:pt x="241" y="228"/>
                    <a:pt x="239" y="225"/>
                  </a:cubicBezTo>
                  <a:cubicBezTo>
                    <a:pt x="239" y="224"/>
                    <a:pt x="160" y="146"/>
                    <a:pt x="135" y="120"/>
                  </a:cubicBezTo>
                  <a:lnTo>
                    <a:pt x="226" y="29"/>
                  </a:lnTo>
                  <a:cubicBezTo>
                    <a:pt x="228" y="26"/>
                    <a:pt x="236" y="20"/>
                    <a:pt x="238" y="17"/>
                  </a:cubicBezTo>
                  <a:cubicBezTo>
                    <a:pt x="239" y="16"/>
                    <a:pt x="241" y="14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ubicBezTo>
                    <a:pt x="227" y="0"/>
                    <a:pt x="225" y="2"/>
                    <a:pt x="219" y="8"/>
                  </a:cubicBezTo>
                  <a:lnTo>
                    <a:pt x="121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04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6367464" y="2109788"/>
              <a:ext cx="185738" cy="290513"/>
            </a:xfrm>
            <a:custGeom>
              <a:avLst/>
              <a:gdLst>
                <a:gd name="T0" fmla="*/ 116 w 245"/>
                <a:gd name="T1" fmla="*/ 6 h 352"/>
                <a:gd name="T2" fmla="*/ 110 w 245"/>
                <a:gd name="T3" fmla="*/ 0 h 352"/>
                <a:gd name="T4" fmla="*/ 49 w 245"/>
                <a:gd name="T5" fmla="*/ 5 h 352"/>
                <a:gd name="T6" fmla="*/ 39 w 245"/>
                <a:gd name="T7" fmla="*/ 15 h 352"/>
                <a:gd name="T8" fmla="*/ 51 w 245"/>
                <a:gd name="T9" fmla="*/ 21 h 352"/>
                <a:gd name="T10" fmla="*/ 76 w 245"/>
                <a:gd name="T11" fmla="*/ 29 h 352"/>
                <a:gd name="T12" fmla="*/ 75 w 245"/>
                <a:gd name="T13" fmla="*/ 39 h 352"/>
                <a:gd name="T14" fmla="*/ 2 w 245"/>
                <a:gd name="T15" fmla="*/ 327 h 352"/>
                <a:gd name="T16" fmla="*/ 0 w 245"/>
                <a:gd name="T17" fmla="*/ 338 h 352"/>
                <a:gd name="T18" fmla="*/ 15 w 245"/>
                <a:gd name="T19" fmla="*/ 352 h 352"/>
                <a:gd name="T20" fmla="*/ 33 w 245"/>
                <a:gd name="T21" fmla="*/ 339 h 352"/>
                <a:gd name="T22" fmla="*/ 43 w 245"/>
                <a:gd name="T23" fmla="*/ 301 h 352"/>
                <a:gd name="T24" fmla="*/ 54 w 245"/>
                <a:gd name="T25" fmla="*/ 256 h 352"/>
                <a:gd name="T26" fmla="*/ 62 w 245"/>
                <a:gd name="T27" fmla="*/ 222 h 352"/>
                <a:gd name="T28" fmla="*/ 68 w 245"/>
                <a:gd name="T29" fmla="*/ 200 h 352"/>
                <a:gd name="T30" fmla="*/ 102 w 245"/>
                <a:gd name="T31" fmla="*/ 154 h 352"/>
                <a:gd name="T32" fmla="*/ 149 w 245"/>
                <a:gd name="T33" fmla="*/ 137 h 352"/>
                <a:gd name="T34" fmla="*/ 176 w 245"/>
                <a:gd name="T35" fmla="*/ 172 h 352"/>
                <a:gd name="T36" fmla="*/ 145 w 245"/>
                <a:gd name="T37" fmla="*/ 283 h 352"/>
                <a:gd name="T38" fmla="*/ 139 w 245"/>
                <a:gd name="T39" fmla="*/ 311 h 352"/>
                <a:gd name="T40" fmla="*/ 180 w 245"/>
                <a:gd name="T41" fmla="*/ 352 h 352"/>
                <a:gd name="T42" fmla="*/ 245 w 245"/>
                <a:gd name="T43" fmla="*/ 275 h 352"/>
                <a:gd name="T44" fmla="*/ 239 w 245"/>
                <a:gd name="T45" fmla="*/ 270 h 352"/>
                <a:gd name="T46" fmla="*/ 232 w 245"/>
                <a:gd name="T47" fmla="*/ 279 h 352"/>
                <a:gd name="T48" fmla="*/ 181 w 245"/>
                <a:gd name="T49" fmla="*/ 341 h 352"/>
                <a:gd name="T50" fmla="*/ 169 w 245"/>
                <a:gd name="T51" fmla="*/ 324 h 352"/>
                <a:gd name="T52" fmla="*/ 178 w 245"/>
                <a:gd name="T53" fmla="*/ 289 h 352"/>
                <a:gd name="T54" fmla="*/ 208 w 245"/>
                <a:gd name="T55" fmla="*/ 179 h 352"/>
                <a:gd name="T56" fmla="*/ 151 w 245"/>
                <a:gd name="T57" fmla="*/ 126 h 352"/>
                <a:gd name="T58" fmla="*/ 77 w 245"/>
                <a:gd name="T59" fmla="*/ 164 h 352"/>
                <a:gd name="T60" fmla="*/ 116 w 245"/>
                <a:gd name="T61" fmla="*/ 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2">
                  <a:moveTo>
                    <a:pt x="116" y="6"/>
                  </a:moveTo>
                  <a:cubicBezTo>
                    <a:pt x="116" y="5"/>
                    <a:pt x="116" y="0"/>
                    <a:pt x="110" y="0"/>
                  </a:cubicBezTo>
                  <a:cubicBezTo>
                    <a:pt x="98" y="0"/>
                    <a:pt x="62" y="4"/>
                    <a:pt x="49" y="5"/>
                  </a:cubicBezTo>
                  <a:cubicBezTo>
                    <a:pt x="45" y="6"/>
                    <a:pt x="39" y="6"/>
                    <a:pt x="39" y="15"/>
                  </a:cubicBezTo>
                  <a:cubicBezTo>
                    <a:pt x="39" y="21"/>
                    <a:pt x="44" y="21"/>
                    <a:pt x="51" y="21"/>
                  </a:cubicBezTo>
                  <a:cubicBezTo>
                    <a:pt x="75" y="21"/>
                    <a:pt x="76" y="24"/>
                    <a:pt x="76" y="29"/>
                  </a:cubicBezTo>
                  <a:lnTo>
                    <a:pt x="75" y="39"/>
                  </a:lnTo>
                  <a:lnTo>
                    <a:pt x="2" y="327"/>
                  </a:lnTo>
                  <a:cubicBezTo>
                    <a:pt x="0" y="334"/>
                    <a:pt x="0" y="335"/>
                    <a:pt x="0" y="338"/>
                  </a:cubicBezTo>
                  <a:cubicBezTo>
                    <a:pt x="0" y="349"/>
                    <a:pt x="10" y="352"/>
                    <a:pt x="15" y="352"/>
                  </a:cubicBezTo>
                  <a:cubicBezTo>
                    <a:pt x="23" y="352"/>
                    <a:pt x="31" y="346"/>
                    <a:pt x="33" y="339"/>
                  </a:cubicBezTo>
                  <a:lnTo>
                    <a:pt x="43" y="301"/>
                  </a:lnTo>
                  <a:lnTo>
                    <a:pt x="54" y="256"/>
                  </a:lnTo>
                  <a:cubicBezTo>
                    <a:pt x="57" y="245"/>
                    <a:pt x="60" y="234"/>
                    <a:pt x="62" y="222"/>
                  </a:cubicBezTo>
                  <a:cubicBezTo>
                    <a:pt x="63" y="219"/>
                    <a:pt x="67" y="203"/>
                    <a:pt x="68" y="200"/>
                  </a:cubicBezTo>
                  <a:cubicBezTo>
                    <a:pt x="69" y="196"/>
                    <a:pt x="85" y="168"/>
                    <a:pt x="102" y="154"/>
                  </a:cubicBezTo>
                  <a:cubicBezTo>
                    <a:pt x="113" y="146"/>
                    <a:pt x="128" y="137"/>
                    <a:pt x="149" y="137"/>
                  </a:cubicBezTo>
                  <a:cubicBezTo>
                    <a:pt x="171" y="137"/>
                    <a:pt x="176" y="154"/>
                    <a:pt x="176" y="172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5"/>
                    <a:pt x="139" y="301"/>
                    <a:pt x="139" y="311"/>
                  </a:cubicBezTo>
                  <a:cubicBezTo>
                    <a:pt x="139" y="334"/>
                    <a:pt x="156" y="352"/>
                    <a:pt x="180" y="352"/>
                  </a:cubicBezTo>
                  <a:cubicBezTo>
                    <a:pt x="227" y="352"/>
                    <a:pt x="245" y="279"/>
                    <a:pt x="245" y="275"/>
                  </a:cubicBezTo>
                  <a:cubicBezTo>
                    <a:pt x="245" y="270"/>
                    <a:pt x="241" y="270"/>
                    <a:pt x="239" y="270"/>
                  </a:cubicBezTo>
                  <a:cubicBezTo>
                    <a:pt x="234" y="270"/>
                    <a:pt x="234" y="271"/>
                    <a:pt x="232" y="279"/>
                  </a:cubicBezTo>
                  <a:cubicBezTo>
                    <a:pt x="224" y="305"/>
                    <a:pt x="208" y="341"/>
                    <a:pt x="181" y="341"/>
                  </a:cubicBezTo>
                  <a:cubicBezTo>
                    <a:pt x="172" y="341"/>
                    <a:pt x="169" y="336"/>
                    <a:pt x="169" y="324"/>
                  </a:cubicBezTo>
                  <a:cubicBezTo>
                    <a:pt x="169" y="312"/>
                    <a:pt x="173" y="300"/>
                    <a:pt x="178" y="289"/>
                  </a:cubicBezTo>
                  <a:cubicBezTo>
                    <a:pt x="186" y="267"/>
                    <a:pt x="208" y="208"/>
                    <a:pt x="208" y="179"/>
                  </a:cubicBezTo>
                  <a:cubicBezTo>
                    <a:pt x="208" y="147"/>
                    <a:pt x="188" y="126"/>
                    <a:pt x="151" y="126"/>
                  </a:cubicBezTo>
                  <a:cubicBezTo>
                    <a:pt x="119" y="126"/>
                    <a:pt x="96" y="141"/>
                    <a:pt x="77" y="164"/>
                  </a:cubicBezTo>
                  <a:lnTo>
                    <a:pt x="116" y="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05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6584951" y="2087563"/>
              <a:ext cx="88900" cy="411163"/>
            </a:xfrm>
            <a:custGeom>
              <a:avLst/>
              <a:gdLst>
                <a:gd name="T0" fmla="*/ 116 w 116"/>
                <a:gd name="T1" fmla="*/ 249 h 499"/>
                <a:gd name="T2" fmla="*/ 83 w 116"/>
                <a:gd name="T3" fmla="*/ 94 h 499"/>
                <a:gd name="T4" fmla="*/ 5 w 116"/>
                <a:gd name="T5" fmla="*/ 0 h 499"/>
                <a:gd name="T6" fmla="*/ 0 w 116"/>
                <a:gd name="T7" fmla="*/ 5 h 499"/>
                <a:gd name="T8" fmla="*/ 10 w 116"/>
                <a:gd name="T9" fmla="*/ 17 h 499"/>
                <a:gd name="T10" fmla="*/ 87 w 116"/>
                <a:gd name="T11" fmla="*/ 249 h 499"/>
                <a:gd name="T12" fmla="*/ 7 w 116"/>
                <a:gd name="T13" fmla="*/ 485 h 499"/>
                <a:gd name="T14" fmla="*/ 0 w 116"/>
                <a:gd name="T15" fmla="*/ 494 h 499"/>
                <a:gd name="T16" fmla="*/ 5 w 116"/>
                <a:gd name="T17" fmla="*/ 499 h 499"/>
                <a:gd name="T18" fmla="*/ 85 w 116"/>
                <a:gd name="T19" fmla="*/ 401 h 499"/>
                <a:gd name="T20" fmla="*/ 116 w 116"/>
                <a:gd name="T21" fmla="*/ 24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499">
                  <a:moveTo>
                    <a:pt x="116" y="249"/>
                  </a:moveTo>
                  <a:cubicBezTo>
                    <a:pt x="116" y="211"/>
                    <a:pt x="111" y="150"/>
                    <a:pt x="83" y="94"/>
                  </a:cubicBezTo>
                  <a:cubicBezTo>
                    <a:pt x="53" y="33"/>
                    <a:pt x="10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0" y="8"/>
                    <a:pt x="10" y="17"/>
                  </a:cubicBezTo>
                  <a:cubicBezTo>
                    <a:pt x="59" y="66"/>
                    <a:pt x="87" y="145"/>
                    <a:pt x="87" y="249"/>
                  </a:cubicBezTo>
                  <a:cubicBezTo>
                    <a:pt x="87" y="335"/>
                    <a:pt x="69" y="422"/>
                    <a:pt x="7" y="485"/>
                  </a:cubicBezTo>
                  <a:cubicBezTo>
                    <a:pt x="0" y="491"/>
                    <a:pt x="0" y="492"/>
                    <a:pt x="0" y="494"/>
                  </a:cubicBezTo>
                  <a:cubicBezTo>
                    <a:pt x="0" y="497"/>
                    <a:pt x="2" y="499"/>
                    <a:pt x="5" y="499"/>
                  </a:cubicBezTo>
                  <a:cubicBezTo>
                    <a:pt x="10" y="499"/>
                    <a:pt x="55" y="465"/>
                    <a:pt x="85" y="401"/>
                  </a:cubicBezTo>
                  <a:cubicBezTo>
                    <a:pt x="110" y="347"/>
                    <a:pt x="116" y="291"/>
                    <a:pt x="116" y="24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06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850064" y="2193925"/>
              <a:ext cx="180975" cy="198438"/>
            </a:xfrm>
            <a:custGeom>
              <a:avLst/>
              <a:gdLst>
                <a:gd name="T0" fmla="*/ 120 w 240"/>
                <a:gd name="T1" fmla="*/ 106 h 241"/>
                <a:gd name="T2" fmla="*/ 21 w 240"/>
                <a:gd name="T3" fmla="*/ 7 h 241"/>
                <a:gd name="T4" fmla="*/ 10 w 240"/>
                <a:gd name="T5" fmla="*/ 0 h 241"/>
                <a:gd name="T6" fmla="*/ 0 w 240"/>
                <a:gd name="T7" fmla="*/ 10 h 241"/>
                <a:gd name="T8" fmla="*/ 6 w 240"/>
                <a:gd name="T9" fmla="*/ 20 h 241"/>
                <a:gd name="T10" fmla="*/ 106 w 240"/>
                <a:gd name="T11" fmla="*/ 120 h 241"/>
                <a:gd name="T12" fmla="*/ 6 w 240"/>
                <a:gd name="T13" fmla="*/ 221 h 241"/>
                <a:gd name="T14" fmla="*/ 0 w 240"/>
                <a:gd name="T15" fmla="*/ 231 h 241"/>
                <a:gd name="T16" fmla="*/ 10 w 240"/>
                <a:gd name="T17" fmla="*/ 241 h 241"/>
                <a:gd name="T18" fmla="*/ 21 w 240"/>
                <a:gd name="T19" fmla="*/ 234 h 241"/>
                <a:gd name="T20" fmla="*/ 120 w 240"/>
                <a:gd name="T21" fmla="*/ 134 h 241"/>
                <a:gd name="T22" fmla="*/ 223 w 240"/>
                <a:gd name="T23" fmla="*/ 238 h 241"/>
                <a:gd name="T24" fmla="*/ 231 w 240"/>
                <a:gd name="T25" fmla="*/ 241 h 241"/>
                <a:gd name="T26" fmla="*/ 240 w 240"/>
                <a:gd name="T27" fmla="*/ 231 h 241"/>
                <a:gd name="T28" fmla="*/ 239 w 240"/>
                <a:gd name="T29" fmla="*/ 225 h 241"/>
                <a:gd name="T30" fmla="*/ 134 w 240"/>
                <a:gd name="T31" fmla="*/ 120 h 241"/>
                <a:gd name="T32" fmla="*/ 226 w 240"/>
                <a:gd name="T33" fmla="*/ 29 h 241"/>
                <a:gd name="T34" fmla="*/ 238 w 240"/>
                <a:gd name="T35" fmla="*/ 17 h 241"/>
                <a:gd name="T36" fmla="*/ 240 w 240"/>
                <a:gd name="T37" fmla="*/ 10 h 241"/>
                <a:gd name="T38" fmla="*/ 231 w 240"/>
                <a:gd name="T39" fmla="*/ 0 h 241"/>
                <a:gd name="T40" fmla="*/ 219 w 240"/>
                <a:gd name="T41" fmla="*/ 8 h 241"/>
                <a:gd name="T42" fmla="*/ 120 w 240"/>
                <a:gd name="T43" fmla="*/ 10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241">
                  <a:moveTo>
                    <a:pt x="120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4"/>
                    <a:pt x="1" y="15"/>
                    <a:pt x="6" y="20"/>
                  </a:cubicBezTo>
                  <a:lnTo>
                    <a:pt x="106" y="120"/>
                  </a:lnTo>
                  <a:lnTo>
                    <a:pt x="6" y="221"/>
                  </a:lnTo>
                  <a:cubicBezTo>
                    <a:pt x="1" y="226"/>
                    <a:pt x="0" y="227"/>
                    <a:pt x="0" y="231"/>
                  </a:cubicBezTo>
                  <a:cubicBezTo>
                    <a:pt x="0" y="236"/>
                    <a:pt x="5" y="241"/>
                    <a:pt x="10" y="241"/>
                  </a:cubicBezTo>
                  <a:cubicBezTo>
                    <a:pt x="14" y="241"/>
                    <a:pt x="15" y="240"/>
                    <a:pt x="21" y="234"/>
                  </a:cubicBezTo>
                  <a:lnTo>
                    <a:pt x="120" y="134"/>
                  </a:lnTo>
                  <a:lnTo>
                    <a:pt x="223" y="238"/>
                  </a:lnTo>
                  <a:cubicBezTo>
                    <a:pt x="224" y="238"/>
                    <a:pt x="228" y="241"/>
                    <a:pt x="231" y="241"/>
                  </a:cubicBezTo>
                  <a:cubicBezTo>
                    <a:pt x="236" y="241"/>
                    <a:pt x="240" y="236"/>
                    <a:pt x="240" y="231"/>
                  </a:cubicBezTo>
                  <a:cubicBezTo>
                    <a:pt x="240" y="230"/>
                    <a:pt x="240" y="228"/>
                    <a:pt x="239" y="225"/>
                  </a:cubicBezTo>
                  <a:cubicBezTo>
                    <a:pt x="238" y="224"/>
                    <a:pt x="159" y="146"/>
                    <a:pt x="134" y="120"/>
                  </a:cubicBezTo>
                  <a:lnTo>
                    <a:pt x="226" y="29"/>
                  </a:lnTo>
                  <a:cubicBezTo>
                    <a:pt x="228" y="26"/>
                    <a:pt x="235" y="20"/>
                    <a:pt x="238" y="17"/>
                  </a:cubicBezTo>
                  <a:cubicBezTo>
                    <a:pt x="238" y="16"/>
                    <a:pt x="240" y="14"/>
                    <a:pt x="240" y="10"/>
                  </a:cubicBezTo>
                  <a:cubicBezTo>
                    <a:pt x="240" y="5"/>
                    <a:pt x="236" y="0"/>
                    <a:pt x="231" y="0"/>
                  </a:cubicBezTo>
                  <a:cubicBezTo>
                    <a:pt x="227" y="0"/>
                    <a:pt x="225" y="2"/>
                    <a:pt x="219" y="8"/>
                  </a:cubicBezTo>
                  <a:lnTo>
                    <a:pt x="120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07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186614" y="2116138"/>
              <a:ext cx="377825" cy="279400"/>
            </a:xfrm>
            <a:custGeom>
              <a:avLst/>
              <a:gdLst>
                <a:gd name="T0" fmla="*/ 440 w 499"/>
                <a:gd name="T1" fmla="*/ 38 h 340"/>
                <a:gd name="T2" fmla="*/ 483 w 499"/>
                <a:gd name="T3" fmla="*/ 15 h 340"/>
                <a:gd name="T4" fmla="*/ 499 w 499"/>
                <a:gd name="T5" fmla="*/ 5 h 340"/>
                <a:gd name="T6" fmla="*/ 486 w 499"/>
                <a:gd name="T7" fmla="*/ 0 h 340"/>
                <a:gd name="T8" fmla="*/ 420 w 499"/>
                <a:gd name="T9" fmla="*/ 0 h 340"/>
                <a:gd name="T10" fmla="*/ 400 w 499"/>
                <a:gd name="T11" fmla="*/ 9 h 340"/>
                <a:gd name="T12" fmla="*/ 218 w 499"/>
                <a:gd name="T13" fmla="*/ 293 h 340"/>
                <a:gd name="T14" fmla="*/ 180 w 499"/>
                <a:gd name="T15" fmla="*/ 11 h 340"/>
                <a:gd name="T16" fmla="*/ 164 w 499"/>
                <a:gd name="T17" fmla="*/ 0 h 340"/>
                <a:gd name="T18" fmla="*/ 96 w 499"/>
                <a:gd name="T19" fmla="*/ 0 h 340"/>
                <a:gd name="T20" fmla="*/ 81 w 499"/>
                <a:gd name="T21" fmla="*/ 9 h 340"/>
                <a:gd name="T22" fmla="*/ 95 w 499"/>
                <a:gd name="T23" fmla="*/ 15 h 340"/>
                <a:gd name="T24" fmla="*/ 117 w 499"/>
                <a:gd name="T25" fmla="*/ 16 h 340"/>
                <a:gd name="T26" fmla="*/ 128 w 499"/>
                <a:gd name="T27" fmla="*/ 24 h 340"/>
                <a:gd name="T28" fmla="*/ 126 w 499"/>
                <a:gd name="T29" fmla="*/ 33 h 340"/>
                <a:gd name="T30" fmla="*/ 62 w 499"/>
                <a:gd name="T31" fmla="*/ 287 h 340"/>
                <a:gd name="T32" fmla="*/ 9 w 499"/>
                <a:gd name="T33" fmla="*/ 325 h 340"/>
                <a:gd name="T34" fmla="*/ 0 w 499"/>
                <a:gd name="T35" fmla="*/ 334 h 340"/>
                <a:gd name="T36" fmla="*/ 7 w 499"/>
                <a:gd name="T37" fmla="*/ 340 h 340"/>
                <a:gd name="T38" fmla="*/ 56 w 499"/>
                <a:gd name="T39" fmla="*/ 339 h 340"/>
                <a:gd name="T40" fmla="*/ 108 w 499"/>
                <a:gd name="T41" fmla="*/ 340 h 340"/>
                <a:gd name="T42" fmla="*/ 117 w 499"/>
                <a:gd name="T43" fmla="*/ 330 h 340"/>
                <a:gd name="T44" fmla="*/ 108 w 499"/>
                <a:gd name="T45" fmla="*/ 325 h 340"/>
                <a:gd name="T46" fmla="*/ 74 w 499"/>
                <a:gd name="T47" fmla="*/ 303 h 340"/>
                <a:gd name="T48" fmla="*/ 76 w 499"/>
                <a:gd name="T49" fmla="*/ 291 h 340"/>
                <a:gd name="T50" fmla="*/ 144 w 499"/>
                <a:gd name="T51" fmla="*/ 19 h 340"/>
                <a:gd name="T52" fmla="*/ 144 w 499"/>
                <a:gd name="T53" fmla="*/ 19 h 340"/>
                <a:gd name="T54" fmla="*/ 187 w 499"/>
                <a:gd name="T55" fmla="*/ 329 h 340"/>
                <a:gd name="T56" fmla="*/ 195 w 499"/>
                <a:gd name="T57" fmla="*/ 340 h 340"/>
                <a:gd name="T58" fmla="*/ 205 w 499"/>
                <a:gd name="T59" fmla="*/ 331 h 340"/>
                <a:gd name="T60" fmla="*/ 407 w 499"/>
                <a:gd name="T61" fmla="*/ 15 h 340"/>
                <a:gd name="T62" fmla="*/ 407 w 499"/>
                <a:gd name="T63" fmla="*/ 15 h 340"/>
                <a:gd name="T64" fmla="*/ 336 w 499"/>
                <a:gd name="T65" fmla="*/ 301 h 340"/>
                <a:gd name="T66" fmla="*/ 291 w 499"/>
                <a:gd name="T67" fmla="*/ 325 h 340"/>
                <a:gd name="T68" fmla="*/ 277 w 499"/>
                <a:gd name="T69" fmla="*/ 334 h 340"/>
                <a:gd name="T70" fmla="*/ 284 w 499"/>
                <a:gd name="T71" fmla="*/ 340 h 340"/>
                <a:gd name="T72" fmla="*/ 346 w 499"/>
                <a:gd name="T73" fmla="*/ 339 h 340"/>
                <a:gd name="T74" fmla="*/ 408 w 499"/>
                <a:gd name="T75" fmla="*/ 340 h 340"/>
                <a:gd name="T76" fmla="*/ 418 w 499"/>
                <a:gd name="T77" fmla="*/ 330 h 340"/>
                <a:gd name="T78" fmla="*/ 404 w 499"/>
                <a:gd name="T79" fmla="*/ 325 h 340"/>
                <a:gd name="T80" fmla="*/ 372 w 499"/>
                <a:gd name="T81" fmla="*/ 316 h 340"/>
                <a:gd name="T82" fmla="*/ 374 w 499"/>
                <a:gd name="T83" fmla="*/ 304 h 340"/>
                <a:gd name="T84" fmla="*/ 440 w 499"/>
                <a:gd name="T85" fmla="*/ 3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0">
                  <a:moveTo>
                    <a:pt x="440" y="38"/>
                  </a:moveTo>
                  <a:cubicBezTo>
                    <a:pt x="445" y="20"/>
                    <a:pt x="446" y="15"/>
                    <a:pt x="483" y="15"/>
                  </a:cubicBezTo>
                  <a:cubicBezTo>
                    <a:pt x="495" y="15"/>
                    <a:pt x="499" y="15"/>
                    <a:pt x="499" y="5"/>
                  </a:cubicBezTo>
                  <a:cubicBezTo>
                    <a:pt x="499" y="0"/>
                    <a:pt x="494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6" y="0"/>
                    <a:pt x="400" y="9"/>
                  </a:cubicBezTo>
                  <a:lnTo>
                    <a:pt x="218" y="293"/>
                  </a:lnTo>
                  <a:lnTo>
                    <a:pt x="180" y="11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6" y="0"/>
                    <a:pt x="81" y="0"/>
                    <a:pt x="81" y="9"/>
                  </a:cubicBezTo>
                  <a:cubicBezTo>
                    <a:pt x="81" y="15"/>
                    <a:pt x="85" y="15"/>
                    <a:pt x="95" y="15"/>
                  </a:cubicBezTo>
                  <a:cubicBezTo>
                    <a:pt x="102" y="15"/>
                    <a:pt x="111" y="15"/>
                    <a:pt x="117" y="16"/>
                  </a:cubicBezTo>
                  <a:cubicBezTo>
                    <a:pt x="125" y="17"/>
                    <a:pt x="128" y="18"/>
                    <a:pt x="128" y="24"/>
                  </a:cubicBezTo>
                  <a:cubicBezTo>
                    <a:pt x="128" y="26"/>
                    <a:pt x="127" y="27"/>
                    <a:pt x="126" y="33"/>
                  </a:cubicBezTo>
                  <a:lnTo>
                    <a:pt x="62" y="287"/>
                  </a:lnTo>
                  <a:cubicBezTo>
                    <a:pt x="57" y="307"/>
                    <a:pt x="49" y="323"/>
                    <a:pt x="9" y="325"/>
                  </a:cubicBezTo>
                  <a:cubicBezTo>
                    <a:pt x="6" y="325"/>
                    <a:pt x="0" y="325"/>
                    <a:pt x="0" y="334"/>
                  </a:cubicBezTo>
                  <a:cubicBezTo>
                    <a:pt x="0" y="339"/>
                    <a:pt x="3" y="340"/>
                    <a:pt x="7" y="340"/>
                  </a:cubicBezTo>
                  <a:cubicBezTo>
                    <a:pt x="22" y="340"/>
                    <a:pt x="40" y="339"/>
                    <a:pt x="56" y="339"/>
                  </a:cubicBezTo>
                  <a:cubicBezTo>
                    <a:pt x="73" y="339"/>
                    <a:pt x="91" y="340"/>
                    <a:pt x="108" y="340"/>
                  </a:cubicBezTo>
                  <a:cubicBezTo>
                    <a:pt x="110" y="340"/>
                    <a:pt x="117" y="340"/>
                    <a:pt x="117" y="330"/>
                  </a:cubicBezTo>
                  <a:cubicBezTo>
                    <a:pt x="117" y="325"/>
                    <a:pt x="111" y="325"/>
                    <a:pt x="108" y="325"/>
                  </a:cubicBezTo>
                  <a:cubicBezTo>
                    <a:pt x="79" y="324"/>
                    <a:pt x="74" y="314"/>
                    <a:pt x="74" y="303"/>
                  </a:cubicBezTo>
                  <a:cubicBezTo>
                    <a:pt x="74" y="299"/>
                    <a:pt x="74" y="297"/>
                    <a:pt x="76" y="291"/>
                  </a:cubicBezTo>
                  <a:lnTo>
                    <a:pt x="144" y="19"/>
                  </a:lnTo>
                  <a:lnTo>
                    <a:pt x="144" y="19"/>
                  </a:lnTo>
                  <a:lnTo>
                    <a:pt x="187" y="329"/>
                  </a:lnTo>
                  <a:cubicBezTo>
                    <a:pt x="188" y="335"/>
                    <a:pt x="189" y="340"/>
                    <a:pt x="195" y="340"/>
                  </a:cubicBezTo>
                  <a:cubicBezTo>
                    <a:pt x="200" y="340"/>
                    <a:pt x="203" y="335"/>
                    <a:pt x="205" y="331"/>
                  </a:cubicBezTo>
                  <a:lnTo>
                    <a:pt x="407" y="15"/>
                  </a:lnTo>
                  <a:lnTo>
                    <a:pt x="407" y="15"/>
                  </a:lnTo>
                  <a:lnTo>
                    <a:pt x="336" y="301"/>
                  </a:lnTo>
                  <a:cubicBezTo>
                    <a:pt x="331" y="321"/>
                    <a:pt x="330" y="325"/>
                    <a:pt x="291" y="325"/>
                  </a:cubicBezTo>
                  <a:cubicBezTo>
                    <a:pt x="282" y="325"/>
                    <a:pt x="277" y="325"/>
                    <a:pt x="277" y="334"/>
                  </a:cubicBezTo>
                  <a:cubicBezTo>
                    <a:pt x="277" y="340"/>
                    <a:pt x="283" y="340"/>
                    <a:pt x="284" y="340"/>
                  </a:cubicBezTo>
                  <a:cubicBezTo>
                    <a:pt x="298" y="340"/>
                    <a:pt x="332" y="339"/>
                    <a:pt x="346" y="339"/>
                  </a:cubicBezTo>
                  <a:cubicBezTo>
                    <a:pt x="367" y="339"/>
                    <a:pt x="388" y="340"/>
                    <a:pt x="408" y="340"/>
                  </a:cubicBezTo>
                  <a:cubicBezTo>
                    <a:pt x="411" y="340"/>
                    <a:pt x="418" y="340"/>
                    <a:pt x="418" y="330"/>
                  </a:cubicBezTo>
                  <a:cubicBezTo>
                    <a:pt x="418" y="325"/>
                    <a:pt x="413" y="325"/>
                    <a:pt x="404" y="325"/>
                  </a:cubicBezTo>
                  <a:cubicBezTo>
                    <a:pt x="385" y="325"/>
                    <a:pt x="372" y="325"/>
                    <a:pt x="372" y="316"/>
                  </a:cubicBezTo>
                  <a:cubicBezTo>
                    <a:pt x="372" y="314"/>
                    <a:pt x="372" y="313"/>
                    <a:pt x="374" y="304"/>
                  </a:cubicBezTo>
                  <a:lnTo>
                    <a:pt x="440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3" name="グループ化 212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485552" y="1196975"/>
            <a:ext cx="1898651" cy="358776"/>
            <a:chOff x="4749799" y="1196975"/>
            <a:chExt cx="1898651" cy="358776"/>
          </a:xfrm>
        </p:grpSpPr>
        <p:sp>
          <p:nvSpPr>
            <p:cNvPr id="206" name="Freeform 8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749799" y="1270000"/>
              <a:ext cx="153988" cy="282575"/>
            </a:xfrm>
            <a:custGeom>
              <a:avLst/>
              <a:gdLst>
                <a:gd name="T0" fmla="*/ 39 w 199"/>
                <a:gd name="T1" fmla="*/ 293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3 w 199"/>
                <a:gd name="T13" fmla="*/ 91 h 332"/>
                <a:gd name="T14" fmla="*/ 26 w 199"/>
                <a:gd name="T15" fmla="*/ 66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6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89 h 332"/>
                <a:gd name="T36" fmla="*/ 128 w 199"/>
                <a:gd name="T37" fmla="*/ 293 h 332"/>
                <a:gd name="T38" fmla="*/ 39 w 199"/>
                <a:gd name="T39" fmla="*/ 29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9" y="293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40"/>
                    <a:pt x="154" y="0"/>
                    <a:pt x="93" y="0"/>
                  </a:cubicBezTo>
                  <a:cubicBezTo>
                    <a:pt x="37" y="0"/>
                    <a:pt x="0" y="46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3" y="112"/>
                    <a:pt x="53" y="91"/>
                  </a:cubicBezTo>
                  <a:cubicBezTo>
                    <a:pt x="53" y="78"/>
                    <a:pt x="44" y="66"/>
                    <a:pt x="26" y="66"/>
                  </a:cubicBezTo>
                  <a:cubicBezTo>
                    <a:pt x="22" y="66"/>
                    <a:pt x="21" y="66"/>
                    <a:pt x="20" y="66"/>
                  </a:cubicBezTo>
                  <a:cubicBezTo>
                    <a:pt x="31" y="34"/>
                    <a:pt x="58" y="15"/>
                    <a:pt x="87" y="15"/>
                  </a:cubicBezTo>
                  <a:cubicBezTo>
                    <a:pt x="132" y="15"/>
                    <a:pt x="154" y="56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6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89"/>
                  </a:cubicBezTo>
                  <a:cubicBezTo>
                    <a:pt x="172" y="293"/>
                    <a:pt x="139" y="293"/>
                    <a:pt x="128" y="293"/>
                  </a:cubicBezTo>
                  <a:lnTo>
                    <a:pt x="39" y="29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4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941887" y="1196975"/>
              <a:ext cx="239713" cy="201613"/>
            </a:xfrm>
            <a:custGeom>
              <a:avLst/>
              <a:gdLst>
                <a:gd name="T0" fmla="*/ 267 w 311"/>
                <a:gd name="T1" fmla="*/ 38 h 238"/>
                <a:gd name="T2" fmla="*/ 304 w 311"/>
                <a:gd name="T3" fmla="*/ 12 h 238"/>
                <a:gd name="T4" fmla="*/ 311 w 311"/>
                <a:gd name="T5" fmla="*/ 5 h 238"/>
                <a:gd name="T6" fmla="*/ 306 w 311"/>
                <a:gd name="T7" fmla="*/ 0 h 238"/>
                <a:gd name="T8" fmla="*/ 270 w 311"/>
                <a:gd name="T9" fmla="*/ 1 h 238"/>
                <a:gd name="T10" fmla="*/ 233 w 311"/>
                <a:gd name="T11" fmla="*/ 0 h 238"/>
                <a:gd name="T12" fmla="*/ 226 w 311"/>
                <a:gd name="T13" fmla="*/ 8 h 238"/>
                <a:gd name="T14" fmla="*/ 233 w 311"/>
                <a:gd name="T15" fmla="*/ 12 h 238"/>
                <a:gd name="T16" fmla="*/ 256 w 311"/>
                <a:gd name="T17" fmla="*/ 27 h 238"/>
                <a:gd name="T18" fmla="*/ 254 w 311"/>
                <a:gd name="T19" fmla="*/ 35 h 238"/>
                <a:gd name="T20" fmla="*/ 216 w 311"/>
                <a:gd name="T21" fmla="*/ 187 h 238"/>
                <a:gd name="T22" fmla="*/ 128 w 311"/>
                <a:gd name="T23" fmla="*/ 6 h 238"/>
                <a:gd name="T24" fmla="*/ 116 w 311"/>
                <a:gd name="T25" fmla="*/ 0 h 238"/>
                <a:gd name="T26" fmla="*/ 68 w 311"/>
                <a:gd name="T27" fmla="*/ 0 h 238"/>
                <a:gd name="T28" fmla="*/ 57 w 311"/>
                <a:gd name="T29" fmla="*/ 8 h 238"/>
                <a:gd name="T30" fmla="*/ 68 w 311"/>
                <a:gd name="T31" fmla="*/ 12 h 238"/>
                <a:gd name="T32" fmla="*/ 91 w 311"/>
                <a:gd name="T33" fmla="*/ 14 h 238"/>
                <a:gd name="T34" fmla="*/ 44 w 311"/>
                <a:gd name="T35" fmla="*/ 201 h 238"/>
                <a:gd name="T36" fmla="*/ 8 w 311"/>
                <a:gd name="T37" fmla="*/ 225 h 238"/>
                <a:gd name="T38" fmla="*/ 0 w 311"/>
                <a:gd name="T39" fmla="*/ 233 h 238"/>
                <a:gd name="T40" fmla="*/ 6 w 311"/>
                <a:gd name="T41" fmla="*/ 238 h 238"/>
                <a:gd name="T42" fmla="*/ 42 w 311"/>
                <a:gd name="T43" fmla="*/ 237 h 238"/>
                <a:gd name="T44" fmla="*/ 79 w 311"/>
                <a:gd name="T45" fmla="*/ 238 h 238"/>
                <a:gd name="T46" fmla="*/ 86 w 311"/>
                <a:gd name="T47" fmla="*/ 231 h 238"/>
                <a:gd name="T48" fmla="*/ 78 w 311"/>
                <a:gd name="T49" fmla="*/ 225 h 238"/>
                <a:gd name="T50" fmla="*/ 56 w 311"/>
                <a:gd name="T51" fmla="*/ 211 h 238"/>
                <a:gd name="T52" fmla="*/ 57 w 311"/>
                <a:gd name="T53" fmla="*/ 202 h 238"/>
                <a:gd name="T54" fmla="*/ 102 w 311"/>
                <a:gd name="T55" fmla="*/ 24 h 238"/>
                <a:gd name="T56" fmla="*/ 204 w 311"/>
                <a:gd name="T57" fmla="*/ 232 h 238"/>
                <a:gd name="T58" fmla="*/ 211 w 311"/>
                <a:gd name="T59" fmla="*/ 238 h 238"/>
                <a:gd name="T60" fmla="*/ 219 w 311"/>
                <a:gd name="T61" fmla="*/ 231 h 238"/>
                <a:gd name="T62" fmla="*/ 267 w 311"/>
                <a:gd name="T63" fmla="*/ 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1" h="238">
                  <a:moveTo>
                    <a:pt x="267" y="38"/>
                  </a:moveTo>
                  <a:cubicBezTo>
                    <a:pt x="271" y="25"/>
                    <a:pt x="276" y="13"/>
                    <a:pt x="304" y="12"/>
                  </a:cubicBezTo>
                  <a:cubicBezTo>
                    <a:pt x="306" y="12"/>
                    <a:pt x="311" y="12"/>
                    <a:pt x="311" y="5"/>
                  </a:cubicBezTo>
                  <a:cubicBezTo>
                    <a:pt x="311" y="3"/>
                    <a:pt x="309" y="0"/>
                    <a:pt x="306" y="0"/>
                  </a:cubicBezTo>
                  <a:cubicBezTo>
                    <a:pt x="294" y="0"/>
                    <a:pt x="282" y="1"/>
                    <a:pt x="270" y="1"/>
                  </a:cubicBezTo>
                  <a:cubicBezTo>
                    <a:pt x="261" y="1"/>
                    <a:pt x="241" y="0"/>
                    <a:pt x="233" y="0"/>
                  </a:cubicBezTo>
                  <a:cubicBezTo>
                    <a:pt x="231" y="0"/>
                    <a:pt x="226" y="0"/>
                    <a:pt x="226" y="8"/>
                  </a:cubicBezTo>
                  <a:cubicBezTo>
                    <a:pt x="226" y="12"/>
                    <a:pt x="230" y="12"/>
                    <a:pt x="233" y="12"/>
                  </a:cubicBezTo>
                  <a:cubicBezTo>
                    <a:pt x="250" y="13"/>
                    <a:pt x="256" y="18"/>
                    <a:pt x="256" y="27"/>
                  </a:cubicBezTo>
                  <a:cubicBezTo>
                    <a:pt x="256" y="30"/>
                    <a:pt x="255" y="31"/>
                    <a:pt x="254" y="35"/>
                  </a:cubicBezTo>
                  <a:lnTo>
                    <a:pt x="216" y="187"/>
                  </a:lnTo>
                  <a:lnTo>
                    <a:pt x="128" y="6"/>
                  </a:lnTo>
                  <a:cubicBezTo>
                    <a:pt x="125" y="0"/>
                    <a:pt x="124" y="0"/>
                    <a:pt x="116" y="0"/>
                  </a:cubicBezTo>
                  <a:lnTo>
                    <a:pt x="68" y="0"/>
                  </a:lnTo>
                  <a:cubicBezTo>
                    <a:pt x="61" y="0"/>
                    <a:pt x="57" y="0"/>
                    <a:pt x="57" y="8"/>
                  </a:cubicBezTo>
                  <a:cubicBezTo>
                    <a:pt x="57" y="12"/>
                    <a:pt x="61" y="12"/>
                    <a:pt x="68" y="12"/>
                  </a:cubicBezTo>
                  <a:cubicBezTo>
                    <a:pt x="76" y="12"/>
                    <a:pt x="83" y="13"/>
                    <a:pt x="91" y="14"/>
                  </a:cubicBezTo>
                  <a:lnTo>
                    <a:pt x="44" y="201"/>
                  </a:lnTo>
                  <a:cubicBezTo>
                    <a:pt x="41" y="214"/>
                    <a:pt x="35" y="224"/>
                    <a:pt x="8" y="225"/>
                  </a:cubicBezTo>
                  <a:cubicBezTo>
                    <a:pt x="5" y="225"/>
                    <a:pt x="0" y="226"/>
                    <a:pt x="0" y="233"/>
                  </a:cubicBezTo>
                  <a:cubicBezTo>
                    <a:pt x="0" y="237"/>
                    <a:pt x="3" y="238"/>
                    <a:pt x="6" y="238"/>
                  </a:cubicBezTo>
                  <a:cubicBezTo>
                    <a:pt x="17" y="238"/>
                    <a:pt x="30" y="237"/>
                    <a:pt x="42" y="237"/>
                  </a:cubicBezTo>
                  <a:cubicBezTo>
                    <a:pt x="50" y="237"/>
                    <a:pt x="71" y="238"/>
                    <a:pt x="79" y="238"/>
                  </a:cubicBezTo>
                  <a:cubicBezTo>
                    <a:pt x="82" y="238"/>
                    <a:pt x="86" y="236"/>
                    <a:pt x="86" y="231"/>
                  </a:cubicBezTo>
                  <a:cubicBezTo>
                    <a:pt x="86" y="226"/>
                    <a:pt x="82" y="225"/>
                    <a:pt x="78" y="225"/>
                  </a:cubicBezTo>
                  <a:cubicBezTo>
                    <a:pt x="56" y="225"/>
                    <a:pt x="56" y="216"/>
                    <a:pt x="56" y="211"/>
                  </a:cubicBezTo>
                  <a:cubicBezTo>
                    <a:pt x="56" y="209"/>
                    <a:pt x="56" y="208"/>
                    <a:pt x="57" y="202"/>
                  </a:cubicBezTo>
                  <a:lnTo>
                    <a:pt x="102" y="24"/>
                  </a:lnTo>
                  <a:lnTo>
                    <a:pt x="204" y="232"/>
                  </a:lnTo>
                  <a:cubicBezTo>
                    <a:pt x="207" y="238"/>
                    <a:pt x="208" y="238"/>
                    <a:pt x="211" y="238"/>
                  </a:cubicBezTo>
                  <a:cubicBezTo>
                    <a:pt x="217" y="238"/>
                    <a:pt x="217" y="237"/>
                    <a:pt x="219" y="231"/>
                  </a:cubicBezTo>
                  <a:lnTo>
                    <a:pt x="267" y="3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85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56224" y="1344613"/>
              <a:ext cx="185738" cy="203200"/>
            </a:xfrm>
            <a:custGeom>
              <a:avLst/>
              <a:gdLst>
                <a:gd name="T0" fmla="*/ 121 w 241"/>
                <a:gd name="T1" fmla="*/ 106 h 240"/>
                <a:gd name="T2" fmla="*/ 21 w 241"/>
                <a:gd name="T3" fmla="*/ 7 h 240"/>
                <a:gd name="T4" fmla="*/ 10 w 241"/>
                <a:gd name="T5" fmla="*/ 0 h 240"/>
                <a:gd name="T6" fmla="*/ 0 w 241"/>
                <a:gd name="T7" fmla="*/ 10 h 240"/>
                <a:gd name="T8" fmla="*/ 7 w 241"/>
                <a:gd name="T9" fmla="*/ 20 h 240"/>
                <a:gd name="T10" fmla="*/ 107 w 241"/>
                <a:gd name="T11" fmla="*/ 120 h 240"/>
                <a:gd name="T12" fmla="*/ 7 w 241"/>
                <a:gd name="T13" fmla="*/ 220 h 240"/>
                <a:gd name="T14" fmla="*/ 0 w 241"/>
                <a:gd name="T15" fmla="*/ 230 h 240"/>
                <a:gd name="T16" fmla="*/ 10 w 241"/>
                <a:gd name="T17" fmla="*/ 240 h 240"/>
                <a:gd name="T18" fmla="*/ 21 w 241"/>
                <a:gd name="T19" fmla="*/ 233 h 240"/>
                <a:gd name="T20" fmla="*/ 120 w 241"/>
                <a:gd name="T21" fmla="*/ 134 h 240"/>
                <a:gd name="T22" fmla="*/ 224 w 241"/>
                <a:gd name="T23" fmla="*/ 237 h 240"/>
                <a:gd name="T24" fmla="*/ 231 w 241"/>
                <a:gd name="T25" fmla="*/ 240 h 240"/>
                <a:gd name="T26" fmla="*/ 241 w 241"/>
                <a:gd name="T27" fmla="*/ 230 h 240"/>
                <a:gd name="T28" fmla="*/ 240 w 241"/>
                <a:gd name="T29" fmla="*/ 225 h 240"/>
                <a:gd name="T30" fmla="*/ 135 w 241"/>
                <a:gd name="T31" fmla="*/ 120 h 240"/>
                <a:gd name="T32" fmla="*/ 226 w 241"/>
                <a:gd name="T33" fmla="*/ 29 h 240"/>
                <a:gd name="T34" fmla="*/ 239 w 241"/>
                <a:gd name="T35" fmla="*/ 16 h 240"/>
                <a:gd name="T36" fmla="*/ 241 w 241"/>
                <a:gd name="T37" fmla="*/ 10 h 240"/>
                <a:gd name="T38" fmla="*/ 231 w 241"/>
                <a:gd name="T39" fmla="*/ 0 h 240"/>
                <a:gd name="T40" fmla="*/ 220 w 241"/>
                <a:gd name="T41" fmla="*/ 7 h 240"/>
                <a:gd name="T42" fmla="*/ 121 w 241"/>
                <a:gd name="T43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240">
                  <a:moveTo>
                    <a:pt x="121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1" y="14"/>
                    <a:pt x="7" y="20"/>
                  </a:cubicBezTo>
                  <a:lnTo>
                    <a:pt x="107" y="120"/>
                  </a:lnTo>
                  <a:lnTo>
                    <a:pt x="7" y="220"/>
                  </a:lnTo>
                  <a:cubicBezTo>
                    <a:pt x="1" y="226"/>
                    <a:pt x="0" y="227"/>
                    <a:pt x="0" y="230"/>
                  </a:cubicBezTo>
                  <a:cubicBezTo>
                    <a:pt x="0" y="236"/>
                    <a:pt x="5" y="240"/>
                    <a:pt x="10" y="240"/>
                  </a:cubicBezTo>
                  <a:cubicBezTo>
                    <a:pt x="14" y="240"/>
                    <a:pt x="15" y="239"/>
                    <a:pt x="21" y="233"/>
                  </a:cubicBezTo>
                  <a:lnTo>
                    <a:pt x="120" y="134"/>
                  </a:lnTo>
                  <a:lnTo>
                    <a:pt x="224" y="237"/>
                  </a:lnTo>
                  <a:cubicBezTo>
                    <a:pt x="225" y="238"/>
                    <a:pt x="228" y="240"/>
                    <a:pt x="231" y="240"/>
                  </a:cubicBezTo>
                  <a:cubicBezTo>
                    <a:pt x="237" y="240"/>
                    <a:pt x="241" y="236"/>
                    <a:pt x="241" y="230"/>
                  </a:cubicBezTo>
                  <a:cubicBezTo>
                    <a:pt x="241" y="229"/>
                    <a:pt x="241" y="227"/>
                    <a:pt x="240" y="225"/>
                  </a:cubicBezTo>
                  <a:cubicBezTo>
                    <a:pt x="239" y="224"/>
                    <a:pt x="160" y="146"/>
                    <a:pt x="135" y="120"/>
                  </a:cubicBezTo>
                  <a:lnTo>
                    <a:pt x="226" y="29"/>
                  </a:lnTo>
                  <a:cubicBezTo>
                    <a:pt x="229" y="26"/>
                    <a:pt x="236" y="19"/>
                    <a:pt x="239" y="16"/>
                  </a:cubicBezTo>
                  <a:cubicBezTo>
                    <a:pt x="239" y="15"/>
                    <a:pt x="241" y="13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ubicBezTo>
                    <a:pt x="227" y="0"/>
                    <a:pt x="225" y="2"/>
                    <a:pt x="220" y="7"/>
                  </a:cubicBezTo>
                  <a:lnTo>
                    <a:pt x="121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86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5695949" y="1365250"/>
              <a:ext cx="254000" cy="190500"/>
            </a:xfrm>
            <a:custGeom>
              <a:avLst/>
              <a:gdLst>
                <a:gd name="T0" fmla="*/ 216 w 330"/>
                <a:gd name="T1" fmla="*/ 52 h 226"/>
                <a:gd name="T2" fmla="*/ 223 w 330"/>
                <a:gd name="T3" fmla="*/ 19 h 226"/>
                <a:gd name="T4" fmla="*/ 209 w 330"/>
                <a:gd name="T5" fmla="*/ 6 h 226"/>
                <a:gd name="T6" fmla="*/ 190 w 330"/>
                <a:gd name="T7" fmla="*/ 20 h 226"/>
                <a:gd name="T8" fmla="*/ 162 w 330"/>
                <a:gd name="T9" fmla="*/ 132 h 226"/>
                <a:gd name="T10" fmla="*/ 157 w 330"/>
                <a:gd name="T11" fmla="*/ 164 h 226"/>
                <a:gd name="T12" fmla="*/ 158 w 330"/>
                <a:gd name="T13" fmla="*/ 173 h 226"/>
                <a:gd name="T14" fmla="*/ 112 w 330"/>
                <a:gd name="T15" fmla="*/ 215 h 226"/>
                <a:gd name="T16" fmla="*/ 72 w 330"/>
                <a:gd name="T17" fmla="*/ 170 h 226"/>
                <a:gd name="T18" fmla="*/ 98 w 330"/>
                <a:gd name="T19" fmla="*/ 73 h 226"/>
                <a:gd name="T20" fmla="*/ 106 w 330"/>
                <a:gd name="T21" fmla="*/ 41 h 226"/>
                <a:gd name="T22" fmla="*/ 66 w 330"/>
                <a:gd name="T23" fmla="*/ 0 h 226"/>
                <a:gd name="T24" fmla="*/ 0 w 330"/>
                <a:gd name="T25" fmla="*/ 77 h 226"/>
                <a:gd name="T26" fmla="*/ 6 w 330"/>
                <a:gd name="T27" fmla="*/ 82 h 226"/>
                <a:gd name="T28" fmla="*/ 14 w 330"/>
                <a:gd name="T29" fmla="*/ 73 h 226"/>
                <a:gd name="T30" fmla="*/ 64 w 330"/>
                <a:gd name="T31" fmla="*/ 11 h 226"/>
                <a:gd name="T32" fmla="*/ 77 w 330"/>
                <a:gd name="T33" fmla="*/ 28 h 226"/>
                <a:gd name="T34" fmla="*/ 68 w 330"/>
                <a:gd name="T35" fmla="*/ 63 h 226"/>
                <a:gd name="T36" fmla="*/ 40 w 330"/>
                <a:gd name="T37" fmla="*/ 163 h 226"/>
                <a:gd name="T38" fmla="*/ 110 w 330"/>
                <a:gd name="T39" fmla="*/ 226 h 226"/>
                <a:gd name="T40" fmla="*/ 162 w 330"/>
                <a:gd name="T41" fmla="*/ 191 h 226"/>
                <a:gd name="T42" fmla="*/ 225 w 330"/>
                <a:gd name="T43" fmla="*/ 226 h 226"/>
                <a:gd name="T44" fmla="*/ 297 w 330"/>
                <a:gd name="T45" fmla="*/ 165 h 226"/>
                <a:gd name="T46" fmla="*/ 330 w 330"/>
                <a:gd name="T47" fmla="*/ 35 h 226"/>
                <a:gd name="T48" fmla="*/ 308 w 330"/>
                <a:gd name="T49" fmla="*/ 0 h 226"/>
                <a:gd name="T50" fmla="*/ 283 w 330"/>
                <a:gd name="T51" fmla="*/ 24 h 226"/>
                <a:gd name="T52" fmla="*/ 290 w 330"/>
                <a:gd name="T53" fmla="*/ 38 h 226"/>
                <a:gd name="T54" fmla="*/ 308 w 330"/>
                <a:gd name="T55" fmla="*/ 80 h 226"/>
                <a:gd name="T56" fmla="*/ 281 w 330"/>
                <a:gd name="T57" fmla="*/ 171 h 226"/>
                <a:gd name="T58" fmla="*/ 226 w 330"/>
                <a:gd name="T59" fmla="*/ 215 h 226"/>
                <a:gd name="T60" fmla="*/ 189 w 330"/>
                <a:gd name="T61" fmla="*/ 172 h 226"/>
                <a:gd name="T62" fmla="*/ 195 w 330"/>
                <a:gd name="T63" fmla="*/ 136 h 226"/>
                <a:gd name="T64" fmla="*/ 216 w 330"/>
                <a:gd name="T65" fmla="*/ 5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226">
                  <a:moveTo>
                    <a:pt x="216" y="52"/>
                  </a:moveTo>
                  <a:cubicBezTo>
                    <a:pt x="218" y="41"/>
                    <a:pt x="223" y="22"/>
                    <a:pt x="223" y="19"/>
                  </a:cubicBezTo>
                  <a:cubicBezTo>
                    <a:pt x="223" y="10"/>
                    <a:pt x="216" y="6"/>
                    <a:pt x="209" y="6"/>
                  </a:cubicBezTo>
                  <a:cubicBezTo>
                    <a:pt x="203" y="6"/>
                    <a:pt x="194" y="10"/>
                    <a:pt x="190" y="20"/>
                  </a:cubicBezTo>
                  <a:cubicBezTo>
                    <a:pt x="189" y="23"/>
                    <a:pt x="165" y="119"/>
                    <a:pt x="162" y="132"/>
                  </a:cubicBezTo>
                  <a:cubicBezTo>
                    <a:pt x="158" y="146"/>
                    <a:pt x="157" y="155"/>
                    <a:pt x="157" y="164"/>
                  </a:cubicBezTo>
                  <a:cubicBezTo>
                    <a:pt x="157" y="170"/>
                    <a:pt x="157" y="171"/>
                    <a:pt x="158" y="173"/>
                  </a:cubicBezTo>
                  <a:cubicBezTo>
                    <a:pt x="146" y="200"/>
                    <a:pt x="131" y="215"/>
                    <a:pt x="112" y="215"/>
                  </a:cubicBezTo>
                  <a:cubicBezTo>
                    <a:pt x="72" y="215"/>
                    <a:pt x="72" y="178"/>
                    <a:pt x="72" y="170"/>
                  </a:cubicBezTo>
                  <a:cubicBezTo>
                    <a:pt x="72" y="154"/>
                    <a:pt x="75" y="135"/>
                    <a:pt x="98" y="73"/>
                  </a:cubicBezTo>
                  <a:cubicBezTo>
                    <a:pt x="103" y="58"/>
                    <a:pt x="106" y="51"/>
                    <a:pt x="106" y="41"/>
                  </a:cubicBezTo>
                  <a:cubicBezTo>
                    <a:pt x="106" y="19"/>
                    <a:pt x="90" y="0"/>
                    <a:pt x="66" y="0"/>
                  </a:cubicBezTo>
                  <a:cubicBezTo>
                    <a:pt x="18" y="0"/>
                    <a:pt x="0" y="73"/>
                    <a:pt x="0" y="77"/>
                  </a:cubicBezTo>
                  <a:cubicBezTo>
                    <a:pt x="0" y="82"/>
                    <a:pt x="5" y="82"/>
                    <a:pt x="6" y="82"/>
                  </a:cubicBezTo>
                  <a:cubicBezTo>
                    <a:pt x="11" y="82"/>
                    <a:pt x="11" y="81"/>
                    <a:pt x="14" y="73"/>
                  </a:cubicBezTo>
                  <a:cubicBezTo>
                    <a:pt x="27" y="27"/>
                    <a:pt x="47" y="11"/>
                    <a:pt x="64" y="11"/>
                  </a:cubicBezTo>
                  <a:cubicBezTo>
                    <a:pt x="69" y="11"/>
                    <a:pt x="77" y="12"/>
                    <a:pt x="77" y="28"/>
                  </a:cubicBezTo>
                  <a:cubicBezTo>
                    <a:pt x="77" y="40"/>
                    <a:pt x="71" y="54"/>
                    <a:pt x="68" y="63"/>
                  </a:cubicBezTo>
                  <a:cubicBezTo>
                    <a:pt x="46" y="122"/>
                    <a:pt x="40" y="144"/>
                    <a:pt x="40" y="163"/>
                  </a:cubicBezTo>
                  <a:cubicBezTo>
                    <a:pt x="40" y="209"/>
                    <a:pt x="73" y="226"/>
                    <a:pt x="110" y="226"/>
                  </a:cubicBezTo>
                  <a:cubicBezTo>
                    <a:pt x="119" y="226"/>
                    <a:pt x="142" y="226"/>
                    <a:pt x="162" y="191"/>
                  </a:cubicBezTo>
                  <a:cubicBezTo>
                    <a:pt x="175" y="223"/>
                    <a:pt x="210" y="226"/>
                    <a:pt x="225" y="226"/>
                  </a:cubicBezTo>
                  <a:cubicBezTo>
                    <a:pt x="262" y="226"/>
                    <a:pt x="284" y="195"/>
                    <a:pt x="297" y="165"/>
                  </a:cubicBezTo>
                  <a:cubicBezTo>
                    <a:pt x="314" y="126"/>
                    <a:pt x="330" y="59"/>
                    <a:pt x="330" y="35"/>
                  </a:cubicBezTo>
                  <a:cubicBezTo>
                    <a:pt x="330" y="8"/>
                    <a:pt x="316" y="0"/>
                    <a:pt x="308" y="0"/>
                  </a:cubicBezTo>
                  <a:cubicBezTo>
                    <a:pt x="295" y="0"/>
                    <a:pt x="283" y="13"/>
                    <a:pt x="283" y="24"/>
                  </a:cubicBezTo>
                  <a:cubicBezTo>
                    <a:pt x="283" y="31"/>
                    <a:pt x="286" y="34"/>
                    <a:pt x="290" y="38"/>
                  </a:cubicBezTo>
                  <a:cubicBezTo>
                    <a:pt x="296" y="43"/>
                    <a:pt x="308" y="56"/>
                    <a:pt x="308" y="80"/>
                  </a:cubicBezTo>
                  <a:cubicBezTo>
                    <a:pt x="308" y="97"/>
                    <a:pt x="294" y="146"/>
                    <a:pt x="281" y="171"/>
                  </a:cubicBezTo>
                  <a:cubicBezTo>
                    <a:pt x="268" y="198"/>
                    <a:pt x="251" y="215"/>
                    <a:pt x="226" y="215"/>
                  </a:cubicBezTo>
                  <a:cubicBezTo>
                    <a:pt x="203" y="215"/>
                    <a:pt x="189" y="200"/>
                    <a:pt x="189" y="172"/>
                  </a:cubicBezTo>
                  <a:cubicBezTo>
                    <a:pt x="189" y="158"/>
                    <a:pt x="193" y="143"/>
                    <a:pt x="195" y="136"/>
                  </a:cubicBezTo>
                  <a:lnTo>
                    <a:pt x="216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87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6110287" y="1344613"/>
              <a:ext cx="185738" cy="203200"/>
            </a:xfrm>
            <a:custGeom>
              <a:avLst/>
              <a:gdLst>
                <a:gd name="T0" fmla="*/ 121 w 241"/>
                <a:gd name="T1" fmla="*/ 106 h 240"/>
                <a:gd name="T2" fmla="*/ 21 w 241"/>
                <a:gd name="T3" fmla="*/ 7 h 240"/>
                <a:gd name="T4" fmla="*/ 10 w 241"/>
                <a:gd name="T5" fmla="*/ 0 h 240"/>
                <a:gd name="T6" fmla="*/ 0 w 241"/>
                <a:gd name="T7" fmla="*/ 10 h 240"/>
                <a:gd name="T8" fmla="*/ 7 w 241"/>
                <a:gd name="T9" fmla="*/ 20 h 240"/>
                <a:gd name="T10" fmla="*/ 106 w 241"/>
                <a:gd name="T11" fmla="*/ 120 h 240"/>
                <a:gd name="T12" fmla="*/ 7 w 241"/>
                <a:gd name="T13" fmla="*/ 220 h 240"/>
                <a:gd name="T14" fmla="*/ 0 w 241"/>
                <a:gd name="T15" fmla="*/ 230 h 240"/>
                <a:gd name="T16" fmla="*/ 10 w 241"/>
                <a:gd name="T17" fmla="*/ 240 h 240"/>
                <a:gd name="T18" fmla="*/ 21 w 241"/>
                <a:gd name="T19" fmla="*/ 233 h 240"/>
                <a:gd name="T20" fmla="*/ 120 w 241"/>
                <a:gd name="T21" fmla="*/ 134 h 240"/>
                <a:gd name="T22" fmla="*/ 224 w 241"/>
                <a:gd name="T23" fmla="*/ 237 h 240"/>
                <a:gd name="T24" fmla="*/ 231 w 241"/>
                <a:gd name="T25" fmla="*/ 240 h 240"/>
                <a:gd name="T26" fmla="*/ 241 w 241"/>
                <a:gd name="T27" fmla="*/ 230 h 240"/>
                <a:gd name="T28" fmla="*/ 240 w 241"/>
                <a:gd name="T29" fmla="*/ 225 h 240"/>
                <a:gd name="T30" fmla="*/ 135 w 241"/>
                <a:gd name="T31" fmla="*/ 120 h 240"/>
                <a:gd name="T32" fmla="*/ 226 w 241"/>
                <a:gd name="T33" fmla="*/ 29 h 240"/>
                <a:gd name="T34" fmla="*/ 239 w 241"/>
                <a:gd name="T35" fmla="*/ 16 h 240"/>
                <a:gd name="T36" fmla="*/ 241 w 241"/>
                <a:gd name="T37" fmla="*/ 10 h 240"/>
                <a:gd name="T38" fmla="*/ 231 w 241"/>
                <a:gd name="T39" fmla="*/ 0 h 240"/>
                <a:gd name="T40" fmla="*/ 220 w 241"/>
                <a:gd name="T41" fmla="*/ 7 h 240"/>
                <a:gd name="T42" fmla="*/ 121 w 241"/>
                <a:gd name="T43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240">
                  <a:moveTo>
                    <a:pt x="121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1" y="14"/>
                    <a:pt x="7" y="20"/>
                  </a:cubicBezTo>
                  <a:lnTo>
                    <a:pt x="106" y="120"/>
                  </a:lnTo>
                  <a:lnTo>
                    <a:pt x="7" y="220"/>
                  </a:lnTo>
                  <a:cubicBezTo>
                    <a:pt x="1" y="226"/>
                    <a:pt x="0" y="227"/>
                    <a:pt x="0" y="230"/>
                  </a:cubicBezTo>
                  <a:cubicBezTo>
                    <a:pt x="0" y="236"/>
                    <a:pt x="5" y="240"/>
                    <a:pt x="10" y="240"/>
                  </a:cubicBezTo>
                  <a:cubicBezTo>
                    <a:pt x="14" y="240"/>
                    <a:pt x="15" y="239"/>
                    <a:pt x="21" y="233"/>
                  </a:cubicBezTo>
                  <a:lnTo>
                    <a:pt x="120" y="134"/>
                  </a:lnTo>
                  <a:lnTo>
                    <a:pt x="224" y="237"/>
                  </a:lnTo>
                  <a:cubicBezTo>
                    <a:pt x="225" y="238"/>
                    <a:pt x="228" y="240"/>
                    <a:pt x="231" y="240"/>
                  </a:cubicBezTo>
                  <a:cubicBezTo>
                    <a:pt x="237" y="240"/>
                    <a:pt x="241" y="236"/>
                    <a:pt x="241" y="230"/>
                  </a:cubicBezTo>
                  <a:cubicBezTo>
                    <a:pt x="241" y="229"/>
                    <a:pt x="241" y="227"/>
                    <a:pt x="240" y="225"/>
                  </a:cubicBezTo>
                  <a:cubicBezTo>
                    <a:pt x="239" y="224"/>
                    <a:pt x="160" y="146"/>
                    <a:pt x="135" y="120"/>
                  </a:cubicBezTo>
                  <a:lnTo>
                    <a:pt x="226" y="29"/>
                  </a:lnTo>
                  <a:cubicBezTo>
                    <a:pt x="229" y="26"/>
                    <a:pt x="236" y="19"/>
                    <a:pt x="239" y="16"/>
                  </a:cubicBezTo>
                  <a:cubicBezTo>
                    <a:pt x="239" y="15"/>
                    <a:pt x="241" y="13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ubicBezTo>
                    <a:pt x="227" y="0"/>
                    <a:pt x="225" y="2"/>
                    <a:pt x="220" y="7"/>
                  </a:cubicBezTo>
                  <a:lnTo>
                    <a:pt x="121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8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6459537" y="1258888"/>
              <a:ext cx="188913" cy="296863"/>
            </a:xfrm>
            <a:custGeom>
              <a:avLst/>
              <a:gdLst>
                <a:gd name="T0" fmla="*/ 115 w 245"/>
                <a:gd name="T1" fmla="*/ 5 h 351"/>
                <a:gd name="T2" fmla="*/ 109 w 245"/>
                <a:gd name="T3" fmla="*/ 0 h 351"/>
                <a:gd name="T4" fmla="*/ 48 w 245"/>
                <a:gd name="T5" fmla="*/ 5 h 351"/>
                <a:gd name="T6" fmla="*/ 39 w 245"/>
                <a:gd name="T7" fmla="*/ 15 h 351"/>
                <a:gd name="T8" fmla="*/ 51 w 245"/>
                <a:gd name="T9" fmla="*/ 21 h 351"/>
                <a:gd name="T10" fmla="*/ 75 w 245"/>
                <a:gd name="T11" fmla="*/ 29 h 351"/>
                <a:gd name="T12" fmla="*/ 74 w 245"/>
                <a:gd name="T13" fmla="*/ 39 h 351"/>
                <a:gd name="T14" fmla="*/ 2 w 245"/>
                <a:gd name="T15" fmla="*/ 326 h 351"/>
                <a:gd name="T16" fmla="*/ 0 w 245"/>
                <a:gd name="T17" fmla="*/ 337 h 351"/>
                <a:gd name="T18" fmla="*/ 14 w 245"/>
                <a:gd name="T19" fmla="*/ 351 h 351"/>
                <a:gd name="T20" fmla="*/ 33 w 245"/>
                <a:gd name="T21" fmla="*/ 338 h 351"/>
                <a:gd name="T22" fmla="*/ 42 w 245"/>
                <a:gd name="T23" fmla="*/ 300 h 351"/>
                <a:gd name="T24" fmla="*/ 53 w 245"/>
                <a:gd name="T25" fmla="*/ 256 h 351"/>
                <a:gd name="T26" fmla="*/ 62 w 245"/>
                <a:gd name="T27" fmla="*/ 222 h 351"/>
                <a:gd name="T28" fmla="*/ 67 w 245"/>
                <a:gd name="T29" fmla="*/ 200 h 351"/>
                <a:gd name="T30" fmla="*/ 101 w 245"/>
                <a:gd name="T31" fmla="*/ 154 h 351"/>
                <a:gd name="T32" fmla="*/ 149 w 245"/>
                <a:gd name="T33" fmla="*/ 136 h 351"/>
                <a:gd name="T34" fmla="*/ 176 w 245"/>
                <a:gd name="T35" fmla="*/ 171 h 351"/>
                <a:gd name="T36" fmla="*/ 145 w 245"/>
                <a:gd name="T37" fmla="*/ 283 h 351"/>
                <a:gd name="T38" fmla="*/ 138 w 245"/>
                <a:gd name="T39" fmla="*/ 310 h 351"/>
                <a:gd name="T40" fmla="*/ 179 w 245"/>
                <a:gd name="T41" fmla="*/ 351 h 351"/>
                <a:gd name="T42" fmla="*/ 245 w 245"/>
                <a:gd name="T43" fmla="*/ 274 h 351"/>
                <a:gd name="T44" fmla="*/ 239 w 245"/>
                <a:gd name="T45" fmla="*/ 269 h 351"/>
                <a:gd name="T46" fmla="*/ 231 w 245"/>
                <a:gd name="T47" fmla="*/ 278 h 351"/>
                <a:gd name="T48" fmla="*/ 180 w 245"/>
                <a:gd name="T49" fmla="*/ 340 h 351"/>
                <a:gd name="T50" fmla="*/ 168 w 245"/>
                <a:gd name="T51" fmla="*/ 324 h 351"/>
                <a:gd name="T52" fmla="*/ 177 w 245"/>
                <a:gd name="T53" fmla="*/ 288 h 351"/>
                <a:gd name="T54" fmla="*/ 208 w 245"/>
                <a:gd name="T55" fmla="*/ 179 h 351"/>
                <a:gd name="T56" fmla="*/ 150 w 245"/>
                <a:gd name="T57" fmla="*/ 125 h 351"/>
                <a:gd name="T58" fmla="*/ 76 w 245"/>
                <a:gd name="T59" fmla="*/ 164 h 351"/>
                <a:gd name="T60" fmla="*/ 115 w 245"/>
                <a:gd name="T61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5" h="351">
                  <a:moveTo>
                    <a:pt x="115" y="5"/>
                  </a:moveTo>
                  <a:cubicBezTo>
                    <a:pt x="115" y="5"/>
                    <a:pt x="115" y="0"/>
                    <a:pt x="109" y="0"/>
                  </a:cubicBezTo>
                  <a:cubicBezTo>
                    <a:pt x="97" y="0"/>
                    <a:pt x="61" y="4"/>
                    <a:pt x="48" y="5"/>
                  </a:cubicBezTo>
                  <a:cubicBezTo>
                    <a:pt x="44" y="5"/>
                    <a:pt x="39" y="6"/>
                    <a:pt x="39" y="15"/>
                  </a:cubicBezTo>
                  <a:cubicBezTo>
                    <a:pt x="39" y="21"/>
                    <a:pt x="43" y="21"/>
                    <a:pt x="51" y="21"/>
                  </a:cubicBezTo>
                  <a:cubicBezTo>
                    <a:pt x="74" y="21"/>
                    <a:pt x="75" y="24"/>
                    <a:pt x="75" y="29"/>
                  </a:cubicBezTo>
                  <a:lnTo>
                    <a:pt x="74" y="39"/>
                  </a:lnTo>
                  <a:lnTo>
                    <a:pt x="2" y="326"/>
                  </a:lnTo>
                  <a:cubicBezTo>
                    <a:pt x="0" y="333"/>
                    <a:pt x="0" y="334"/>
                    <a:pt x="0" y="337"/>
                  </a:cubicBezTo>
                  <a:cubicBezTo>
                    <a:pt x="0" y="349"/>
                    <a:pt x="10" y="351"/>
                    <a:pt x="14" y="351"/>
                  </a:cubicBezTo>
                  <a:cubicBezTo>
                    <a:pt x="22" y="351"/>
                    <a:pt x="30" y="345"/>
                    <a:pt x="33" y="338"/>
                  </a:cubicBezTo>
                  <a:lnTo>
                    <a:pt x="42" y="300"/>
                  </a:lnTo>
                  <a:lnTo>
                    <a:pt x="53" y="256"/>
                  </a:lnTo>
                  <a:cubicBezTo>
                    <a:pt x="56" y="245"/>
                    <a:pt x="59" y="234"/>
                    <a:pt x="62" y="222"/>
                  </a:cubicBezTo>
                  <a:cubicBezTo>
                    <a:pt x="63" y="219"/>
                    <a:pt x="67" y="203"/>
                    <a:pt x="67" y="200"/>
                  </a:cubicBezTo>
                  <a:cubicBezTo>
                    <a:pt x="68" y="195"/>
                    <a:pt x="84" y="167"/>
                    <a:pt x="101" y="154"/>
                  </a:cubicBezTo>
                  <a:cubicBezTo>
                    <a:pt x="112" y="146"/>
                    <a:pt x="127" y="136"/>
                    <a:pt x="149" y="136"/>
                  </a:cubicBezTo>
                  <a:cubicBezTo>
                    <a:pt x="170" y="136"/>
                    <a:pt x="176" y="153"/>
                    <a:pt x="176" y="171"/>
                  </a:cubicBezTo>
                  <a:cubicBezTo>
                    <a:pt x="176" y="198"/>
                    <a:pt x="157" y="253"/>
                    <a:pt x="145" y="283"/>
                  </a:cubicBezTo>
                  <a:cubicBezTo>
                    <a:pt x="141" y="294"/>
                    <a:pt x="138" y="300"/>
                    <a:pt x="138" y="310"/>
                  </a:cubicBezTo>
                  <a:cubicBezTo>
                    <a:pt x="138" y="334"/>
                    <a:pt x="156" y="351"/>
                    <a:pt x="179" y="351"/>
                  </a:cubicBezTo>
                  <a:cubicBezTo>
                    <a:pt x="226" y="351"/>
                    <a:pt x="245" y="278"/>
                    <a:pt x="245" y="274"/>
                  </a:cubicBezTo>
                  <a:cubicBezTo>
                    <a:pt x="245" y="269"/>
                    <a:pt x="240" y="269"/>
                    <a:pt x="239" y="269"/>
                  </a:cubicBezTo>
                  <a:cubicBezTo>
                    <a:pt x="234" y="269"/>
                    <a:pt x="234" y="271"/>
                    <a:pt x="231" y="278"/>
                  </a:cubicBezTo>
                  <a:cubicBezTo>
                    <a:pt x="224" y="305"/>
                    <a:pt x="208" y="340"/>
                    <a:pt x="180" y="340"/>
                  </a:cubicBezTo>
                  <a:cubicBezTo>
                    <a:pt x="172" y="340"/>
                    <a:pt x="168" y="335"/>
                    <a:pt x="168" y="324"/>
                  </a:cubicBezTo>
                  <a:cubicBezTo>
                    <a:pt x="168" y="311"/>
                    <a:pt x="173" y="299"/>
                    <a:pt x="177" y="288"/>
                  </a:cubicBezTo>
                  <a:cubicBezTo>
                    <a:pt x="185" y="267"/>
                    <a:pt x="208" y="208"/>
                    <a:pt x="208" y="179"/>
                  </a:cubicBezTo>
                  <a:cubicBezTo>
                    <a:pt x="208" y="146"/>
                    <a:pt x="188" y="125"/>
                    <a:pt x="150" y="125"/>
                  </a:cubicBezTo>
                  <a:cubicBezTo>
                    <a:pt x="119" y="125"/>
                    <a:pt x="95" y="141"/>
                    <a:pt x="76" y="164"/>
                  </a:cubicBezTo>
                  <a:lnTo>
                    <a:pt x="115" y="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2" name="テキスト ボックス 91"/>
          <p:cNvSpPr txBox="1"/>
          <p:nvPr/>
        </p:nvSpPr>
        <p:spPr>
          <a:xfrm>
            <a:off x="179512" y="1239143"/>
            <a:ext cx="207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Non-scalable</a:t>
            </a:r>
            <a:endParaRPr kumimoji="1" lang="ja-JP" altLang="en-US" sz="2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92642" y="2059930"/>
            <a:ext cx="1415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Scalable</a:t>
            </a:r>
            <a:endParaRPr kumimoji="1" lang="ja-JP" altLang="en-US" sz="2400" dirty="0"/>
          </a:p>
        </p:txBody>
      </p:sp>
      <p:sp>
        <p:nvSpPr>
          <p:cNvPr id="95" name="右矢印 94"/>
          <p:cNvSpPr/>
          <p:nvPr/>
        </p:nvSpPr>
        <p:spPr>
          <a:xfrm>
            <a:off x="2267744" y="2104578"/>
            <a:ext cx="405556" cy="3149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" name="グループ化 120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99792" y="2867833"/>
            <a:ext cx="523709" cy="315526"/>
            <a:chOff x="5173663" y="2779712"/>
            <a:chExt cx="766763" cy="461963"/>
          </a:xfrm>
        </p:grpSpPr>
        <p:sp>
          <p:nvSpPr>
            <p:cNvPr id="116" name="Freeform 38 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9 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40 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41 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78" name="グループ化 277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28514" y="4293096"/>
            <a:ext cx="2803526" cy="314326"/>
            <a:chOff x="250825" y="3732213"/>
            <a:chExt cx="2803526" cy="314326"/>
          </a:xfrm>
        </p:grpSpPr>
        <p:sp>
          <p:nvSpPr>
            <p:cNvPr id="262" name="Freeform 1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50825" y="3759201"/>
              <a:ext cx="215900" cy="211138"/>
            </a:xfrm>
            <a:custGeom>
              <a:avLst/>
              <a:gdLst>
                <a:gd name="T0" fmla="*/ 358 w 420"/>
                <a:gd name="T1" fmla="*/ 52 h 341"/>
                <a:gd name="T2" fmla="*/ 412 w 420"/>
                <a:gd name="T3" fmla="*/ 16 h 341"/>
                <a:gd name="T4" fmla="*/ 420 w 420"/>
                <a:gd name="T5" fmla="*/ 6 h 341"/>
                <a:gd name="T6" fmla="*/ 414 w 420"/>
                <a:gd name="T7" fmla="*/ 0 h 341"/>
                <a:gd name="T8" fmla="*/ 363 w 420"/>
                <a:gd name="T9" fmla="*/ 2 h 341"/>
                <a:gd name="T10" fmla="*/ 313 w 420"/>
                <a:gd name="T11" fmla="*/ 0 h 341"/>
                <a:gd name="T12" fmla="*/ 304 w 420"/>
                <a:gd name="T13" fmla="*/ 10 h 341"/>
                <a:gd name="T14" fmla="*/ 313 w 420"/>
                <a:gd name="T15" fmla="*/ 16 h 341"/>
                <a:gd name="T16" fmla="*/ 346 w 420"/>
                <a:gd name="T17" fmla="*/ 38 h 341"/>
                <a:gd name="T18" fmla="*/ 345 w 420"/>
                <a:gd name="T19" fmla="*/ 48 h 341"/>
                <a:gd name="T20" fmla="*/ 289 w 420"/>
                <a:gd name="T21" fmla="*/ 270 h 341"/>
                <a:gd name="T22" fmla="*/ 179 w 420"/>
                <a:gd name="T23" fmla="*/ 10 h 341"/>
                <a:gd name="T24" fmla="*/ 163 w 420"/>
                <a:gd name="T25" fmla="*/ 0 h 341"/>
                <a:gd name="T26" fmla="*/ 96 w 420"/>
                <a:gd name="T27" fmla="*/ 0 h 341"/>
                <a:gd name="T28" fmla="*/ 82 w 420"/>
                <a:gd name="T29" fmla="*/ 10 h 341"/>
                <a:gd name="T30" fmla="*/ 96 w 420"/>
                <a:gd name="T31" fmla="*/ 16 h 341"/>
                <a:gd name="T32" fmla="*/ 130 w 420"/>
                <a:gd name="T33" fmla="*/ 20 h 341"/>
                <a:gd name="T34" fmla="*/ 63 w 420"/>
                <a:gd name="T35" fmla="*/ 288 h 341"/>
                <a:gd name="T36" fmla="*/ 9 w 420"/>
                <a:gd name="T37" fmla="*/ 325 h 341"/>
                <a:gd name="T38" fmla="*/ 0 w 420"/>
                <a:gd name="T39" fmla="*/ 335 h 341"/>
                <a:gd name="T40" fmla="*/ 7 w 420"/>
                <a:gd name="T41" fmla="*/ 341 h 341"/>
                <a:gd name="T42" fmla="*/ 57 w 420"/>
                <a:gd name="T43" fmla="*/ 339 h 341"/>
                <a:gd name="T44" fmla="*/ 108 w 420"/>
                <a:gd name="T45" fmla="*/ 341 h 341"/>
                <a:gd name="T46" fmla="*/ 117 w 420"/>
                <a:gd name="T47" fmla="*/ 331 h 341"/>
                <a:gd name="T48" fmla="*/ 107 w 420"/>
                <a:gd name="T49" fmla="*/ 325 h 341"/>
                <a:gd name="T50" fmla="*/ 74 w 420"/>
                <a:gd name="T51" fmla="*/ 304 h 341"/>
                <a:gd name="T52" fmla="*/ 76 w 420"/>
                <a:gd name="T53" fmla="*/ 292 h 341"/>
                <a:gd name="T54" fmla="*/ 142 w 420"/>
                <a:gd name="T55" fmla="*/ 29 h 341"/>
                <a:gd name="T56" fmla="*/ 146 w 420"/>
                <a:gd name="T57" fmla="*/ 38 h 341"/>
                <a:gd name="T58" fmla="*/ 271 w 420"/>
                <a:gd name="T59" fmla="*/ 331 h 341"/>
                <a:gd name="T60" fmla="*/ 280 w 420"/>
                <a:gd name="T61" fmla="*/ 341 h 341"/>
                <a:gd name="T62" fmla="*/ 288 w 420"/>
                <a:gd name="T63" fmla="*/ 330 h 341"/>
                <a:gd name="T64" fmla="*/ 358 w 420"/>
                <a:gd name="T65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341">
                  <a:moveTo>
                    <a:pt x="358" y="52"/>
                  </a:moveTo>
                  <a:cubicBezTo>
                    <a:pt x="363" y="33"/>
                    <a:pt x="372" y="17"/>
                    <a:pt x="412" y="16"/>
                  </a:cubicBezTo>
                  <a:cubicBezTo>
                    <a:pt x="414" y="16"/>
                    <a:pt x="420" y="15"/>
                    <a:pt x="420" y="6"/>
                  </a:cubicBezTo>
                  <a:cubicBezTo>
                    <a:pt x="420" y="5"/>
                    <a:pt x="420" y="0"/>
                    <a:pt x="414" y="0"/>
                  </a:cubicBezTo>
                  <a:cubicBezTo>
                    <a:pt x="397" y="0"/>
                    <a:pt x="380" y="2"/>
                    <a:pt x="363" y="2"/>
                  </a:cubicBezTo>
                  <a:cubicBezTo>
                    <a:pt x="346" y="2"/>
                    <a:pt x="329" y="0"/>
                    <a:pt x="313" y="0"/>
                  </a:cubicBezTo>
                  <a:cubicBezTo>
                    <a:pt x="310" y="0"/>
                    <a:pt x="304" y="0"/>
                    <a:pt x="304" y="10"/>
                  </a:cubicBezTo>
                  <a:cubicBezTo>
                    <a:pt x="304" y="16"/>
                    <a:pt x="309" y="16"/>
                    <a:pt x="313" y="16"/>
                  </a:cubicBezTo>
                  <a:cubicBezTo>
                    <a:pt x="341" y="16"/>
                    <a:pt x="346" y="27"/>
                    <a:pt x="346" y="38"/>
                  </a:cubicBezTo>
                  <a:cubicBezTo>
                    <a:pt x="346" y="39"/>
                    <a:pt x="345" y="47"/>
                    <a:pt x="345" y="48"/>
                  </a:cubicBezTo>
                  <a:lnTo>
                    <a:pt x="289" y="270"/>
                  </a:lnTo>
                  <a:lnTo>
                    <a:pt x="179" y="10"/>
                  </a:lnTo>
                  <a:cubicBezTo>
                    <a:pt x="175" y="1"/>
                    <a:pt x="174" y="0"/>
                    <a:pt x="163" y="0"/>
                  </a:cubicBezTo>
                  <a:lnTo>
                    <a:pt x="96" y="0"/>
                  </a:lnTo>
                  <a:cubicBezTo>
                    <a:pt x="86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98" y="16"/>
                    <a:pt x="130" y="16"/>
                    <a:pt x="130" y="20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3" y="325"/>
                    <a:pt x="107" y="325"/>
                  </a:cubicBezTo>
                  <a:cubicBezTo>
                    <a:pt x="78" y="324"/>
                    <a:pt x="74" y="314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2" y="29"/>
                  </a:lnTo>
                  <a:cubicBezTo>
                    <a:pt x="144" y="32"/>
                    <a:pt x="144" y="33"/>
                    <a:pt x="146" y="38"/>
                  </a:cubicBezTo>
                  <a:lnTo>
                    <a:pt x="271" y="331"/>
                  </a:lnTo>
                  <a:cubicBezTo>
                    <a:pt x="274" y="340"/>
                    <a:pt x="276" y="341"/>
                    <a:pt x="280" y="341"/>
                  </a:cubicBezTo>
                  <a:cubicBezTo>
                    <a:pt x="286" y="341"/>
                    <a:pt x="286" y="339"/>
                    <a:pt x="288" y="330"/>
                  </a:cubicBezTo>
                  <a:lnTo>
                    <a:pt x="358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11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60388" y="3857626"/>
              <a:ext cx="169863" cy="71438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1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46138" y="3740151"/>
              <a:ext cx="9525" cy="3063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1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79475" y="3732213"/>
              <a:ext cx="257175" cy="252413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0 w 502"/>
                <a:gd name="T13" fmla="*/ 67 h 412"/>
                <a:gd name="T14" fmla="*/ 482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3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3 w 502"/>
                <a:gd name="T29" fmla="*/ 46 h 412"/>
                <a:gd name="T30" fmla="*/ 185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79 w 502"/>
                <a:gd name="T37" fmla="*/ 350 h 412"/>
                <a:gd name="T38" fmla="*/ 59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09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0" y="310"/>
                    <a:pt x="254" y="341"/>
                    <a:pt x="285" y="388"/>
                  </a:cubicBezTo>
                  <a:cubicBezTo>
                    <a:pt x="292" y="399"/>
                    <a:pt x="292" y="399"/>
                    <a:pt x="297" y="399"/>
                  </a:cubicBezTo>
                  <a:cubicBezTo>
                    <a:pt x="304" y="399"/>
                    <a:pt x="314" y="393"/>
                    <a:pt x="320" y="389"/>
                  </a:cubicBezTo>
                  <a:cubicBezTo>
                    <a:pt x="327" y="383"/>
                    <a:pt x="327" y="382"/>
                    <a:pt x="333" y="358"/>
                  </a:cubicBezTo>
                  <a:cubicBezTo>
                    <a:pt x="363" y="227"/>
                    <a:pt x="401" y="90"/>
                    <a:pt x="410" y="67"/>
                  </a:cubicBezTo>
                  <a:cubicBezTo>
                    <a:pt x="411" y="66"/>
                    <a:pt x="421" y="47"/>
                    <a:pt x="482" y="46"/>
                  </a:cubicBezTo>
                  <a:cubicBezTo>
                    <a:pt x="492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19" y="21"/>
                    <a:pt x="413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7" y="229"/>
                    <a:pt x="331" y="294"/>
                    <a:pt x="316" y="359"/>
                  </a:cubicBezTo>
                  <a:cubicBezTo>
                    <a:pt x="288" y="317"/>
                    <a:pt x="273" y="278"/>
                    <a:pt x="249" y="213"/>
                  </a:cubicBezTo>
                  <a:cubicBezTo>
                    <a:pt x="222" y="142"/>
                    <a:pt x="207" y="90"/>
                    <a:pt x="193" y="46"/>
                  </a:cubicBezTo>
                  <a:cubicBezTo>
                    <a:pt x="190" y="36"/>
                    <a:pt x="190" y="35"/>
                    <a:pt x="185" y="35"/>
                  </a:cubicBezTo>
                  <a:cubicBezTo>
                    <a:pt x="184" y="35"/>
                    <a:pt x="174" y="35"/>
                    <a:pt x="160" y="47"/>
                  </a:cubicBezTo>
                  <a:cubicBezTo>
                    <a:pt x="155" y="52"/>
                    <a:pt x="154" y="56"/>
                    <a:pt x="154" y="62"/>
                  </a:cubicBezTo>
                  <a:cubicBezTo>
                    <a:pt x="140" y="194"/>
                    <a:pt x="93" y="326"/>
                    <a:pt x="79" y="350"/>
                  </a:cubicBezTo>
                  <a:cubicBezTo>
                    <a:pt x="75" y="357"/>
                    <a:pt x="69" y="366"/>
                    <a:pt x="59" y="366"/>
                  </a:cubicBezTo>
                  <a:cubicBezTo>
                    <a:pt x="54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1" y="342"/>
                    <a:pt x="109" y="319"/>
                  </a:cubicBezTo>
                  <a:cubicBezTo>
                    <a:pt x="142" y="228"/>
                    <a:pt x="157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Freeform 1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104900" y="3921126"/>
              <a:ext cx="165100" cy="9683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6 w 320"/>
                <a:gd name="T7" fmla="*/ 149 h 157"/>
                <a:gd name="T8" fmla="*/ 162 w 320"/>
                <a:gd name="T9" fmla="*/ 128 h 157"/>
                <a:gd name="T10" fmla="*/ 170 w 320"/>
                <a:gd name="T11" fmla="*/ 96 h 157"/>
                <a:gd name="T12" fmla="*/ 176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5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3 w 320"/>
                <a:gd name="T35" fmla="*/ 135 h 157"/>
                <a:gd name="T36" fmla="*/ 271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4 w 320"/>
                <a:gd name="T43" fmla="*/ 0 h 157"/>
                <a:gd name="T44" fmla="*/ 182 w 320"/>
                <a:gd name="T45" fmla="*/ 35 h 157"/>
                <a:gd name="T46" fmla="*/ 137 w 320"/>
                <a:gd name="T47" fmla="*/ 0 h 157"/>
                <a:gd name="T48" fmla="*/ 78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8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5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6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7" y="157"/>
                    <a:pt x="142" y="157"/>
                  </a:cubicBezTo>
                  <a:cubicBezTo>
                    <a:pt x="148" y="157"/>
                    <a:pt x="154" y="153"/>
                    <a:pt x="156" y="149"/>
                  </a:cubicBezTo>
                  <a:cubicBezTo>
                    <a:pt x="158" y="146"/>
                    <a:pt x="160" y="135"/>
                    <a:pt x="162" y="128"/>
                  </a:cubicBezTo>
                  <a:cubicBezTo>
                    <a:pt x="164" y="121"/>
                    <a:pt x="168" y="105"/>
                    <a:pt x="170" y="96"/>
                  </a:cubicBezTo>
                  <a:cubicBezTo>
                    <a:pt x="172" y="89"/>
                    <a:pt x="174" y="81"/>
                    <a:pt x="176" y="73"/>
                  </a:cubicBezTo>
                  <a:cubicBezTo>
                    <a:pt x="180" y="58"/>
                    <a:pt x="180" y="57"/>
                    <a:pt x="186" y="47"/>
                  </a:cubicBezTo>
                  <a:cubicBezTo>
                    <a:pt x="198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5" y="99"/>
                  </a:cubicBezTo>
                  <a:cubicBezTo>
                    <a:pt x="310" y="99"/>
                    <a:pt x="310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3" y="143"/>
                    <a:pt x="263" y="135"/>
                  </a:cubicBezTo>
                  <a:cubicBezTo>
                    <a:pt x="263" y="127"/>
                    <a:pt x="264" y="123"/>
                    <a:pt x="271" y="107"/>
                  </a:cubicBezTo>
                  <a:cubicBezTo>
                    <a:pt x="275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4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8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43"/>
                    <a:pt x="155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Freeform 11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322388" y="3740151"/>
              <a:ext cx="9525" cy="3063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2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457325" y="3819526"/>
              <a:ext cx="122238" cy="147638"/>
            </a:xfrm>
            <a:custGeom>
              <a:avLst/>
              <a:gdLst>
                <a:gd name="T0" fmla="*/ 120 w 240"/>
                <a:gd name="T1" fmla="*/ 106 h 240"/>
                <a:gd name="T2" fmla="*/ 21 w 240"/>
                <a:gd name="T3" fmla="*/ 7 h 240"/>
                <a:gd name="T4" fmla="*/ 10 w 240"/>
                <a:gd name="T5" fmla="*/ 0 h 240"/>
                <a:gd name="T6" fmla="*/ 0 w 240"/>
                <a:gd name="T7" fmla="*/ 10 h 240"/>
                <a:gd name="T8" fmla="*/ 6 w 240"/>
                <a:gd name="T9" fmla="*/ 20 h 240"/>
                <a:gd name="T10" fmla="*/ 106 w 240"/>
                <a:gd name="T11" fmla="*/ 120 h 240"/>
                <a:gd name="T12" fmla="*/ 6 w 240"/>
                <a:gd name="T13" fmla="*/ 220 h 240"/>
                <a:gd name="T14" fmla="*/ 0 w 240"/>
                <a:gd name="T15" fmla="*/ 230 h 240"/>
                <a:gd name="T16" fmla="*/ 10 w 240"/>
                <a:gd name="T17" fmla="*/ 240 h 240"/>
                <a:gd name="T18" fmla="*/ 21 w 240"/>
                <a:gd name="T19" fmla="*/ 233 h 240"/>
                <a:gd name="T20" fmla="*/ 120 w 240"/>
                <a:gd name="T21" fmla="*/ 134 h 240"/>
                <a:gd name="T22" fmla="*/ 223 w 240"/>
                <a:gd name="T23" fmla="*/ 237 h 240"/>
                <a:gd name="T24" fmla="*/ 230 w 240"/>
                <a:gd name="T25" fmla="*/ 240 h 240"/>
                <a:gd name="T26" fmla="*/ 240 w 240"/>
                <a:gd name="T27" fmla="*/ 230 h 240"/>
                <a:gd name="T28" fmla="*/ 239 w 240"/>
                <a:gd name="T29" fmla="*/ 225 h 240"/>
                <a:gd name="T30" fmla="*/ 134 w 240"/>
                <a:gd name="T31" fmla="*/ 120 h 240"/>
                <a:gd name="T32" fmla="*/ 225 w 240"/>
                <a:gd name="T33" fmla="*/ 29 h 240"/>
                <a:gd name="T34" fmla="*/ 238 w 240"/>
                <a:gd name="T35" fmla="*/ 16 h 240"/>
                <a:gd name="T36" fmla="*/ 240 w 240"/>
                <a:gd name="T37" fmla="*/ 10 h 240"/>
                <a:gd name="T38" fmla="*/ 230 w 240"/>
                <a:gd name="T39" fmla="*/ 0 h 240"/>
                <a:gd name="T40" fmla="*/ 219 w 240"/>
                <a:gd name="T41" fmla="*/ 7 h 240"/>
                <a:gd name="T42" fmla="*/ 120 w 240"/>
                <a:gd name="T43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240">
                  <a:moveTo>
                    <a:pt x="120" y="106"/>
                  </a:moveTo>
                  <a:lnTo>
                    <a:pt x="21" y="7"/>
                  </a:lnTo>
                  <a:cubicBezTo>
                    <a:pt x="15" y="1"/>
                    <a:pt x="14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1" y="14"/>
                    <a:pt x="6" y="20"/>
                  </a:cubicBezTo>
                  <a:lnTo>
                    <a:pt x="106" y="120"/>
                  </a:lnTo>
                  <a:lnTo>
                    <a:pt x="6" y="220"/>
                  </a:lnTo>
                  <a:cubicBezTo>
                    <a:pt x="1" y="226"/>
                    <a:pt x="0" y="227"/>
                    <a:pt x="0" y="230"/>
                  </a:cubicBezTo>
                  <a:cubicBezTo>
                    <a:pt x="0" y="236"/>
                    <a:pt x="5" y="240"/>
                    <a:pt x="10" y="240"/>
                  </a:cubicBezTo>
                  <a:cubicBezTo>
                    <a:pt x="14" y="240"/>
                    <a:pt x="15" y="239"/>
                    <a:pt x="21" y="233"/>
                  </a:cubicBezTo>
                  <a:lnTo>
                    <a:pt x="120" y="134"/>
                  </a:lnTo>
                  <a:lnTo>
                    <a:pt x="223" y="237"/>
                  </a:lnTo>
                  <a:cubicBezTo>
                    <a:pt x="224" y="238"/>
                    <a:pt x="227" y="240"/>
                    <a:pt x="230" y="240"/>
                  </a:cubicBezTo>
                  <a:cubicBezTo>
                    <a:pt x="236" y="240"/>
                    <a:pt x="240" y="236"/>
                    <a:pt x="240" y="230"/>
                  </a:cubicBezTo>
                  <a:cubicBezTo>
                    <a:pt x="240" y="229"/>
                    <a:pt x="240" y="227"/>
                    <a:pt x="239" y="225"/>
                  </a:cubicBezTo>
                  <a:cubicBezTo>
                    <a:pt x="238" y="224"/>
                    <a:pt x="159" y="146"/>
                    <a:pt x="134" y="120"/>
                  </a:cubicBezTo>
                  <a:lnTo>
                    <a:pt x="225" y="29"/>
                  </a:lnTo>
                  <a:cubicBezTo>
                    <a:pt x="228" y="26"/>
                    <a:pt x="235" y="19"/>
                    <a:pt x="238" y="16"/>
                  </a:cubicBezTo>
                  <a:cubicBezTo>
                    <a:pt x="238" y="15"/>
                    <a:pt x="240" y="13"/>
                    <a:pt x="240" y="10"/>
                  </a:cubicBezTo>
                  <a:cubicBezTo>
                    <a:pt x="240" y="4"/>
                    <a:pt x="236" y="0"/>
                    <a:pt x="230" y="0"/>
                  </a:cubicBezTo>
                  <a:cubicBezTo>
                    <a:pt x="226" y="0"/>
                    <a:pt x="225" y="2"/>
                    <a:pt x="219" y="7"/>
                  </a:cubicBezTo>
                  <a:lnTo>
                    <a:pt x="120" y="10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Freeform 12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1685925" y="3759201"/>
              <a:ext cx="255588" cy="211138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7 w 500"/>
                <a:gd name="T7" fmla="*/ 0 h 341"/>
                <a:gd name="T8" fmla="*/ 421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1 w 500"/>
                <a:gd name="T15" fmla="*/ 12 h 341"/>
                <a:gd name="T16" fmla="*/ 165 w 500"/>
                <a:gd name="T17" fmla="*/ 0 h 341"/>
                <a:gd name="T18" fmla="*/ 97 w 500"/>
                <a:gd name="T19" fmla="*/ 0 h 341"/>
                <a:gd name="T20" fmla="*/ 82 w 500"/>
                <a:gd name="T21" fmla="*/ 10 h 341"/>
                <a:gd name="T22" fmla="*/ 96 w 500"/>
                <a:gd name="T23" fmla="*/ 16 h 341"/>
                <a:gd name="T24" fmla="*/ 118 w 500"/>
                <a:gd name="T25" fmla="*/ 17 h 341"/>
                <a:gd name="T26" fmla="*/ 129 w 500"/>
                <a:gd name="T27" fmla="*/ 25 h 341"/>
                <a:gd name="T28" fmla="*/ 127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9 w 500"/>
                <a:gd name="T41" fmla="*/ 341 h 341"/>
                <a:gd name="T42" fmla="*/ 118 w 500"/>
                <a:gd name="T43" fmla="*/ 331 h 341"/>
                <a:gd name="T44" fmla="*/ 109 w 500"/>
                <a:gd name="T45" fmla="*/ 325 h 341"/>
                <a:gd name="T46" fmla="*/ 75 w 500"/>
                <a:gd name="T47" fmla="*/ 304 h 341"/>
                <a:gd name="T48" fmla="*/ 77 w 500"/>
                <a:gd name="T49" fmla="*/ 292 h 341"/>
                <a:gd name="T50" fmla="*/ 145 w 500"/>
                <a:gd name="T51" fmla="*/ 20 h 341"/>
                <a:gd name="T52" fmla="*/ 145 w 500"/>
                <a:gd name="T53" fmla="*/ 20 h 341"/>
                <a:gd name="T54" fmla="*/ 188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8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2 w 500"/>
                <a:gd name="T67" fmla="*/ 325 h 341"/>
                <a:gd name="T68" fmla="*/ 278 w 500"/>
                <a:gd name="T69" fmla="*/ 335 h 341"/>
                <a:gd name="T70" fmla="*/ 285 w 500"/>
                <a:gd name="T71" fmla="*/ 341 h 341"/>
                <a:gd name="T72" fmla="*/ 347 w 500"/>
                <a:gd name="T73" fmla="*/ 339 h 341"/>
                <a:gd name="T74" fmla="*/ 409 w 500"/>
                <a:gd name="T75" fmla="*/ 341 h 341"/>
                <a:gd name="T76" fmla="*/ 419 w 500"/>
                <a:gd name="T77" fmla="*/ 331 h 341"/>
                <a:gd name="T78" fmla="*/ 405 w 500"/>
                <a:gd name="T79" fmla="*/ 325 h 341"/>
                <a:gd name="T80" fmla="*/ 372 w 500"/>
                <a:gd name="T81" fmla="*/ 316 h 341"/>
                <a:gd name="T82" fmla="*/ 375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6" y="21"/>
                    <a:pt x="447" y="16"/>
                    <a:pt x="484" y="16"/>
                  </a:cubicBezTo>
                  <a:cubicBezTo>
                    <a:pt x="496" y="16"/>
                    <a:pt x="500" y="16"/>
                    <a:pt x="500" y="6"/>
                  </a:cubicBezTo>
                  <a:cubicBezTo>
                    <a:pt x="500" y="0"/>
                    <a:pt x="495" y="0"/>
                    <a:pt x="487" y="0"/>
                  </a:cubicBezTo>
                  <a:lnTo>
                    <a:pt x="421" y="0"/>
                  </a:lnTo>
                  <a:cubicBezTo>
                    <a:pt x="408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1" y="12"/>
                  </a:lnTo>
                  <a:cubicBezTo>
                    <a:pt x="179" y="0"/>
                    <a:pt x="178" y="0"/>
                    <a:pt x="165" y="0"/>
                  </a:cubicBezTo>
                  <a:lnTo>
                    <a:pt x="97" y="0"/>
                  </a:lnTo>
                  <a:cubicBezTo>
                    <a:pt x="87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103" y="16"/>
                    <a:pt x="112" y="16"/>
                    <a:pt x="118" y="17"/>
                  </a:cubicBezTo>
                  <a:cubicBezTo>
                    <a:pt x="126" y="18"/>
                    <a:pt x="129" y="19"/>
                    <a:pt x="129" y="25"/>
                  </a:cubicBezTo>
                  <a:cubicBezTo>
                    <a:pt x="129" y="27"/>
                    <a:pt x="128" y="28"/>
                    <a:pt x="127" y="34"/>
                  </a:cubicBezTo>
                  <a:lnTo>
                    <a:pt x="63" y="288"/>
                  </a:lnTo>
                  <a:cubicBezTo>
                    <a:pt x="58" y="308"/>
                    <a:pt x="50" y="324"/>
                    <a:pt x="9" y="325"/>
                  </a:cubicBezTo>
                  <a:cubicBezTo>
                    <a:pt x="7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1" y="339"/>
                    <a:pt x="57" y="339"/>
                  </a:cubicBezTo>
                  <a:cubicBezTo>
                    <a:pt x="74" y="339"/>
                    <a:pt x="92" y="341"/>
                    <a:pt x="109" y="341"/>
                  </a:cubicBezTo>
                  <a:cubicBezTo>
                    <a:pt x="111" y="341"/>
                    <a:pt x="118" y="341"/>
                    <a:pt x="118" y="331"/>
                  </a:cubicBezTo>
                  <a:cubicBezTo>
                    <a:pt x="118" y="325"/>
                    <a:pt x="112" y="325"/>
                    <a:pt x="109" y="325"/>
                  </a:cubicBezTo>
                  <a:cubicBezTo>
                    <a:pt x="80" y="325"/>
                    <a:pt x="75" y="315"/>
                    <a:pt x="75" y="304"/>
                  </a:cubicBezTo>
                  <a:cubicBezTo>
                    <a:pt x="75" y="300"/>
                    <a:pt x="75" y="298"/>
                    <a:pt x="77" y="292"/>
                  </a:cubicBezTo>
                  <a:lnTo>
                    <a:pt x="145" y="20"/>
                  </a:lnTo>
                  <a:lnTo>
                    <a:pt x="145" y="20"/>
                  </a:lnTo>
                  <a:lnTo>
                    <a:pt x="188" y="329"/>
                  </a:lnTo>
                  <a:cubicBezTo>
                    <a:pt x="189" y="335"/>
                    <a:pt x="189" y="341"/>
                    <a:pt x="195" y="341"/>
                  </a:cubicBezTo>
                  <a:cubicBezTo>
                    <a:pt x="201" y="341"/>
                    <a:pt x="204" y="335"/>
                    <a:pt x="206" y="332"/>
                  </a:cubicBezTo>
                  <a:lnTo>
                    <a:pt x="408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1"/>
                    <a:pt x="331" y="325"/>
                    <a:pt x="292" y="325"/>
                  </a:cubicBezTo>
                  <a:cubicBezTo>
                    <a:pt x="283" y="325"/>
                    <a:pt x="278" y="325"/>
                    <a:pt x="278" y="335"/>
                  </a:cubicBezTo>
                  <a:cubicBezTo>
                    <a:pt x="278" y="341"/>
                    <a:pt x="284" y="341"/>
                    <a:pt x="285" y="341"/>
                  </a:cubicBezTo>
                  <a:cubicBezTo>
                    <a:pt x="299" y="341"/>
                    <a:pt x="333" y="339"/>
                    <a:pt x="347" y="339"/>
                  </a:cubicBezTo>
                  <a:cubicBezTo>
                    <a:pt x="368" y="339"/>
                    <a:pt x="389" y="341"/>
                    <a:pt x="409" y="341"/>
                  </a:cubicBezTo>
                  <a:cubicBezTo>
                    <a:pt x="412" y="341"/>
                    <a:pt x="419" y="341"/>
                    <a:pt x="419" y="331"/>
                  </a:cubicBezTo>
                  <a:cubicBezTo>
                    <a:pt x="419" y="325"/>
                    <a:pt x="414" y="325"/>
                    <a:pt x="405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5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22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958975" y="3937001"/>
              <a:ext cx="30163" cy="92075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1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081213" y="3740151"/>
              <a:ext cx="9525" cy="3063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12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114550" y="3732213"/>
              <a:ext cx="257175" cy="252413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2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3 w 502"/>
                <a:gd name="T29" fmla="*/ 46 h 412"/>
                <a:gd name="T30" fmla="*/ 185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09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2" y="399"/>
                    <a:pt x="297" y="399"/>
                  </a:cubicBezTo>
                  <a:cubicBezTo>
                    <a:pt x="304" y="399"/>
                    <a:pt x="314" y="393"/>
                    <a:pt x="320" y="389"/>
                  </a:cubicBezTo>
                  <a:cubicBezTo>
                    <a:pt x="327" y="383"/>
                    <a:pt x="327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1" y="66"/>
                    <a:pt x="421" y="47"/>
                    <a:pt x="482" y="46"/>
                  </a:cubicBezTo>
                  <a:cubicBezTo>
                    <a:pt x="492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7" y="229"/>
                    <a:pt x="331" y="294"/>
                    <a:pt x="316" y="359"/>
                  </a:cubicBezTo>
                  <a:cubicBezTo>
                    <a:pt x="288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3" y="46"/>
                  </a:cubicBezTo>
                  <a:cubicBezTo>
                    <a:pt x="190" y="36"/>
                    <a:pt x="190" y="35"/>
                    <a:pt x="185" y="35"/>
                  </a:cubicBezTo>
                  <a:cubicBezTo>
                    <a:pt x="184" y="35"/>
                    <a:pt x="174" y="35"/>
                    <a:pt x="160" y="47"/>
                  </a:cubicBezTo>
                  <a:cubicBezTo>
                    <a:pt x="155" y="52"/>
                    <a:pt x="154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09" y="319"/>
                  </a:cubicBezTo>
                  <a:cubicBezTo>
                    <a:pt x="142" y="228"/>
                    <a:pt x="157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12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339975" y="3921126"/>
              <a:ext cx="165100" cy="96838"/>
            </a:xfrm>
            <a:custGeom>
              <a:avLst/>
              <a:gdLst>
                <a:gd name="T0" fmla="*/ 135 w 321"/>
                <a:gd name="T1" fmla="*/ 125 h 157"/>
                <a:gd name="T2" fmla="*/ 131 w 321"/>
                <a:gd name="T3" fmla="*/ 146 h 157"/>
                <a:gd name="T4" fmla="*/ 142 w 321"/>
                <a:gd name="T5" fmla="*/ 157 h 157"/>
                <a:gd name="T6" fmla="*/ 156 w 321"/>
                <a:gd name="T7" fmla="*/ 149 h 157"/>
                <a:gd name="T8" fmla="*/ 162 w 321"/>
                <a:gd name="T9" fmla="*/ 128 h 157"/>
                <a:gd name="T10" fmla="*/ 170 w 321"/>
                <a:gd name="T11" fmla="*/ 96 h 157"/>
                <a:gd name="T12" fmla="*/ 176 w 321"/>
                <a:gd name="T13" fmla="*/ 73 h 157"/>
                <a:gd name="T14" fmla="*/ 187 w 321"/>
                <a:gd name="T15" fmla="*/ 47 h 157"/>
                <a:gd name="T16" fmla="*/ 242 w 321"/>
                <a:gd name="T17" fmla="*/ 10 h 157"/>
                <a:gd name="T18" fmla="*/ 263 w 321"/>
                <a:gd name="T19" fmla="*/ 34 h 157"/>
                <a:gd name="T20" fmla="*/ 242 w 321"/>
                <a:gd name="T21" fmla="*/ 108 h 157"/>
                <a:gd name="T22" fmla="*/ 237 w 321"/>
                <a:gd name="T23" fmla="*/ 127 h 157"/>
                <a:gd name="T24" fmla="*/ 270 w 321"/>
                <a:gd name="T25" fmla="*/ 157 h 157"/>
                <a:gd name="T26" fmla="*/ 321 w 321"/>
                <a:gd name="T27" fmla="*/ 104 h 157"/>
                <a:gd name="T28" fmla="*/ 315 w 321"/>
                <a:gd name="T29" fmla="*/ 99 h 157"/>
                <a:gd name="T30" fmla="*/ 308 w 321"/>
                <a:gd name="T31" fmla="*/ 105 h 157"/>
                <a:gd name="T32" fmla="*/ 271 w 321"/>
                <a:gd name="T33" fmla="*/ 147 h 157"/>
                <a:gd name="T34" fmla="*/ 263 w 321"/>
                <a:gd name="T35" fmla="*/ 135 h 157"/>
                <a:gd name="T36" fmla="*/ 271 w 321"/>
                <a:gd name="T37" fmla="*/ 107 h 157"/>
                <a:gd name="T38" fmla="*/ 289 w 321"/>
                <a:gd name="T39" fmla="*/ 40 h 157"/>
                <a:gd name="T40" fmla="*/ 276 w 321"/>
                <a:gd name="T41" fmla="*/ 9 h 157"/>
                <a:gd name="T42" fmla="*/ 244 w 321"/>
                <a:gd name="T43" fmla="*/ 0 h 157"/>
                <a:gd name="T44" fmla="*/ 182 w 321"/>
                <a:gd name="T45" fmla="*/ 35 h 157"/>
                <a:gd name="T46" fmla="*/ 137 w 321"/>
                <a:gd name="T47" fmla="*/ 0 h 157"/>
                <a:gd name="T48" fmla="*/ 78 w 321"/>
                <a:gd name="T49" fmla="*/ 32 h 157"/>
                <a:gd name="T50" fmla="*/ 41 w 321"/>
                <a:gd name="T51" fmla="*/ 0 h 157"/>
                <a:gd name="T52" fmla="*/ 13 w 321"/>
                <a:gd name="T53" fmla="*/ 19 h 157"/>
                <a:gd name="T54" fmla="*/ 0 w 321"/>
                <a:gd name="T55" fmla="*/ 53 h 157"/>
                <a:gd name="T56" fmla="*/ 6 w 321"/>
                <a:gd name="T57" fmla="*/ 58 h 157"/>
                <a:gd name="T58" fmla="*/ 14 w 321"/>
                <a:gd name="T59" fmla="*/ 47 h 157"/>
                <a:gd name="T60" fmla="*/ 40 w 321"/>
                <a:gd name="T61" fmla="*/ 10 h 157"/>
                <a:gd name="T62" fmla="*/ 51 w 321"/>
                <a:gd name="T63" fmla="*/ 27 h 157"/>
                <a:gd name="T64" fmla="*/ 45 w 321"/>
                <a:gd name="T65" fmla="*/ 56 h 157"/>
                <a:gd name="T66" fmla="*/ 38 w 321"/>
                <a:gd name="T67" fmla="*/ 87 h 157"/>
                <a:gd name="T68" fmla="*/ 27 w 321"/>
                <a:gd name="T69" fmla="*/ 132 h 157"/>
                <a:gd name="T70" fmla="*/ 23 w 321"/>
                <a:gd name="T71" fmla="*/ 146 h 157"/>
                <a:gd name="T72" fmla="*/ 35 w 321"/>
                <a:gd name="T73" fmla="*/ 157 h 157"/>
                <a:gd name="T74" fmla="*/ 49 w 321"/>
                <a:gd name="T75" fmla="*/ 149 h 157"/>
                <a:gd name="T76" fmla="*/ 55 w 321"/>
                <a:gd name="T77" fmla="*/ 128 h 157"/>
                <a:gd name="T78" fmla="*/ 63 w 321"/>
                <a:gd name="T79" fmla="*/ 96 h 157"/>
                <a:gd name="T80" fmla="*/ 68 w 321"/>
                <a:gd name="T81" fmla="*/ 73 h 157"/>
                <a:gd name="T82" fmla="*/ 83 w 321"/>
                <a:gd name="T83" fmla="*/ 42 h 157"/>
                <a:gd name="T84" fmla="*/ 135 w 321"/>
                <a:gd name="T85" fmla="*/ 10 h 157"/>
                <a:gd name="T86" fmla="*/ 156 w 321"/>
                <a:gd name="T87" fmla="*/ 34 h 157"/>
                <a:gd name="T88" fmla="*/ 150 w 321"/>
                <a:gd name="T89" fmla="*/ 67 h 157"/>
                <a:gd name="T90" fmla="*/ 135 w 321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157">
                  <a:moveTo>
                    <a:pt x="135" y="125"/>
                  </a:moveTo>
                  <a:cubicBezTo>
                    <a:pt x="134" y="132"/>
                    <a:pt x="131" y="144"/>
                    <a:pt x="131" y="146"/>
                  </a:cubicBezTo>
                  <a:cubicBezTo>
                    <a:pt x="131" y="154"/>
                    <a:pt x="137" y="157"/>
                    <a:pt x="142" y="157"/>
                  </a:cubicBezTo>
                  <a:cubicBezTo>
                    <a:pt x="149" y="157"/>
                    <a:pt x="154" y="153"/>
                    <a:pt x="156" y="149"/>
                  </a:cubicBezTo>
                  <a:cubicBezTo>
                    <a:pt x="158" y="146"/>
                    <a:pt x="161" y="135"/>
                    <a:pt x="162" y="128"/>
                  </a:cubicBezTo>
                  <a:cubicBezTo>
                    <a:pt x="164" y="121"/>
                    <a:pt x="168" y="105"/>
                    <a:pt x="170" y="96"/>
                  </a:cubicBezTo>
                  <a:cubicBezTo>
                    <a:pt x="172" y="89"/>
                    <a:pt x="174" y="81"/>
                    <a:pt x="176" y="73"/>
                  </a:cubicBezTo>
                  <a:cubicBezTo>
                    <a:pt x="180" y="58"/>
                    <a:pt x="180" y="57"/>
                    <a:pt x="187" y="47"/>
                  </a:cubicBezTo>
                  <a:cubicBezTo>
                    <a:pt x="198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9" y="118"/>
                    <a:pt x="237" y="121"/>
                    <a:pt x="237" y="127"/>
                  </a:cubicBezTo>
                  <a:cubicBezTo>
                    <a:pt x="237" y="146"/>
                    <a:pt x="253" y="157"/>
                    <a:pt x="270" y="157"/>
                  </a:cubicBezTo>
                  <a:cubicBezTo>
                    <a:pt x="305" y="157"/>
                    <a:pt x="321" y="109"/>
                    <a:pt x="321" y="104"/>
                  </a:cubicBezTo>
                  <a:cubicBezTo>
                    <a:pt x="321" y="99"/>
                    <a:pt x="316" y="99"/>
                    <a:pt x="315" y="99"/>
                  </a:cubicBezTo>
                  <a:cubicBezTo>
                    <a:pt x="310" y="99"/>
                    <a:pt x="310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3" y="143"/>
                    <a:pt x="263" y="135"/>
                  </a:cubicBezTo>
                  <a:cubicBezTo>
                    <a:pt x="263" y="127"/>
                    <a:pt x="264" y="123"/>
                    <a:pt x="271" y="107"/>
                  </a:cubicBezTo>
                  <a:cubicBezTo>
                    <a:pt x="275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4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5" y="0"/>
                    <a:pt x="137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1" y="0"/>
                  </a:cubicBezTo>
                  <a:cubicBezTo>
                    <a:pt x="26" y="0"/>
                    <a:pt x="18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2" y="57"/>
                    <a:pt x="14" y="47"/>
                  </a:cubicBezTo>
                  <a:cubicBezTo>
                    <a:pt x="19" y="27"/>
                    <a:pt x="26" y="10"/>
                    <a:pt x="40" y="10"/>
                  </a:cubicBezTo>
                  <a:cubicBezTo>
                    <a:pt x="49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40" y="79"/>
                    <a:pt x="38" y="87"/>
                  </a:cubicBezTo>
                  <a:lnTo>
                    <a:pt x="27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9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7" y="121"/>
                    <a:pt x="60" y="105"/>
                    <a:pt x="63" y="96"/>
                  </a:cubicBezTo>
                  <a:cubicBezTo>
                    <a:pt x="65" y="89"/>
                    <a:pt x="67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6" y="10"/>
                    <a:pt x="156" y="27"/>
                    <a:pt x="156" y="34"/>
                  </a:cubicBezTo>
                  <a:cubicBezTo>
                    <a:pt x="156" y="43"/>
                    <a:pt x="155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2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555875" y="3740151"/>
              <a:ext cx="11113" cy="3063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Freeform 127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2682875" y="3857626"/>
              <a:ext cx="169863" cy="71438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Freeform 12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947988" y="3765551"/>
              <a:ext cx="106363" cy="211138"/>
            </a:xfrm>
            <a:custGeom>
              <a:avLst/>
              <a:gdLst>
                <a:gd name="T0" fmla="*/ 124 w 207"/>
                <a:gd name="T1" fmla="*/ 156 h 343"/>
                <a:gd name="T2" fmla="*/ 194 w 207"/>
                <a:gd name="T3" fmla="*/ 68 h 343"/>
                <a:gd name="T4" fmla="*/ 102 w 207"/>
                <a:gd name="T5" fmla="*/ 0 h 343"/>
                <a:gd name="T6" fmla="*/ 14 w 207"/>
                <a:gd name="T7" fmla="*/ 67 h 343"/>
                <a:gd name="T8" fmla="*/ 39 w 207"/>
                <a:gd name="T9" fmla="*/ 93 h 343"/>
                <a:gd name="T10" fmla="*/ 64 w 207"/>
                <a:gd name="T11" fmla="*/ 68 h 343"/>
                <a:gd name="T12" fmla="*/ 33 w 207"/>
                <a:gd name="T13" fmla="*/ 43 h 343"/>
                <a:gd name="T14" fmla="*/ 100 w 207"/>
                <a:gd name="T15" fmla="*/ 12 h 343"/>
                <a:gd name="T16" fmla="*/ 148 w 207"/>
                <a:gd name="T17" fmla="*/ 68 h 343"/>
                <a:gd name="T18" fmla="*/ 134 w 207"/>
                <a:gd name="T19" fmla="*/ 125 h 343"/>
                <a:gd name="T20" fmla="*/ 89 w 207"/>
                <a:gd name="T21" fmla="*/ 151 h 343"/>
                <a:gd name="T22" fmla="*/ 70 w 207"/>
                <a:gd name="T23" fmla="*/ 152 h 343"/>
                <a:gd name="T24" fmla="*/ 62 w 207"/>
                <a:gd name="T25" fmla="*/ 158 h 343"/>
                <a:gd name="T26" fmla="*/ 74 w 207"/>
                <a:gd name="T27" fmla="*/ 164 h 343"/>
                <a:gd name="T28" fmla="*/ 96 w 207"/>
                <a:gd name="T29" fmla="*/ 164 h 343"/>
                <a:gd name="T30" fmla="*/ 156 w 207"/>
                <a:gd name="T31" fmla="*/ 247 h 343"/>
                <a:gd name="T32" fmla="*/ 99 w 207"/>
                <a:gd name="T33" fmla="*/ 329 h 343"/>
                <a:gd name="T34" fmla="*/ 23 w 207"/>
                <a:gd name="T35" fmla="*/ 291 h 343"/>
                <a:gd name="T36" fmla="*/ 56 w 207"/>
                <a:gd name="T37" fmla="*/ 264 h 343"/>
                <a:gd name="T38" fmla="*/ 28 w 207"/>
                <a:gd name="T39" fmla="*/ 236 h 343"/>
                <a:gd name="T40" fmla="*/ 0 w 207"/>
                <a:gd name="T41" fmla="*/ 265 h 343"/>
                <a:gd name="T42" fmla="*/ 101 w 207"/>
                <a:gd name="T43" fmla="*/ 343 h 343"/>
                <a:gd name="T44" fmla="*/ 207 w 207"/>
                <a:gd name="T45" fmla="*/ 247 h 343"/>
                <a:gd name="T46" fmla="*/ 124 w 207"/>
                <a:gd name="T47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343">
                  <a:moveTo>
                    <a:pt x="124" y="156"/>
                  </a:moveTo>
                  <a:cubicBezTo>
                    <a:pt x="165" y="143"/>
                    <a:pt x="194" y="108"/>
                    <a:pt x="194" y="68"/>
                  </a:cubicBezTo>
                  <a:cubicBezTo>
                    <a:pt x="194" y="28"/>
                    <a:pt x="150" y="0"/>
                    <a:pt x="102" y="0"/>
                  </a:cubicBezTo>
                  <a:cubicBezTo>
                    <a:pt x="51" y="0"/>
                    <a:pt x="14" y="30"/>
                    <a:pt x="14" y="67"/>
                  </a:cubicBezTo>
                  <a:cubicBezTo>
                    <a:pt x="14" y="84"/>
                    <a:pt x="25" y="93"/>
                    <a:pt x="39" y="93"/>
                  </a:cubicBezTo>
                  <a:cubicBezTo>
                    <a:pt x="54" y="93"/>
                    <a:pt x="64" y="82"/>
                    <a:pt x="64" y="68"/>
                  </a:cubicBezTo>
                  <a:cubicBezTo>
                    <a:pt x="64" y="43"/>
                    <a:pt x="41" y="43"/>
                    <a:pt x="33" y="43"/>
                  </a:cubicBezTo>
                  <a:cubicBezTo>
                    <a:pt x="49" y="19"/>
                    <a:pt x="82" y="12"/>
                    <a:pt x="100" y="12"/>
                  </a:cubicBezTo>
                  <a:cubicBezTo>
                    <a:pt x="120" y="12"/>
                    <a:pt x="148" y="23"/>
                    <a:pt x="148" y="68"/>
                  </a:cubicBezTo>
                  <a:cubicBezTo>
                    <a:pt x="148" y="74"/>
                    <a:pt x="147" y="103"/>
                    <a:pt x="134" y="125"/>
                  </a:cubicBezTo>
                  <a:cubicBezTo>
                    <a:pt x="119" y="149"/>
                    <a:pt x="102" y="150"/>
                    <a:pt x="89" y="151"/>
                  </a:cubicBezTo>
                  <a:cubicBezTo>
                    <a:pt x="85" y="151"/>
                    <a:pt x="73" y="152"/>
                    <a:pt x="70" y="152"/>
                  </a:cubicBezTo>
                  <a:cubicBezTo>
                    <a:pt x="66" y="153"/>
                    <a:pt x="62" y="153"/>
                    <a:pt x="62" y="158"/>
                  </a:cubicBezTo>
                  <a:cubicBezTo>
                    <a:pt x="62" y="164"/>
                    <a:pt x="66" y="164"/>
                    <a:pt x="74" y="164"/>
                  </a:cubicBezTo>
                  <a:lnTo>
                    <a:pt x="96" y="164"/>
                  </a:lnTo>
                  <a:cubicBezTo>
                    <a:pt x="137" y="164"/>
                    <a:pt x="156" y="198"/>
                    <a:pt x="156" y="247"/>
                  </a:cubicBezTo>
                  <a:cubicBezTo>
                    <a:pt x="156" y="314"/>
                    <a:pt x="121" y="329"/>
                    <a:pt x="99" y="329"/>
                  </a:cubicBezTo>
                  <a:cubicBezTo>
                    <a:pt x="78" y="329"/>
                    <a:pt x="40" y="320"/>
                    <a:pt x="23" y="291"/>
                  </a:cubicBezTo>
                  <a:cubicBezTo>
                    <a:pt x="40" y="294"/>
                    <a:pt x="56" y="283"/>
                    <a:pt x="56" y="264"/>
                  </a:cubicBezTo>
                  <a:cubicBezTo>
                    <a:pt x="56" y="246"/>
                    <a:pt x="42" y="236"/>
                    <a:pt x="28" y="236"/>
                  </a:cubicBezTo>
                  <a:cubicBezTo>
                    <a:pt x="16" y="236"/>
                    <a:pt x="0" y="243"/>
                    <a:pt x="0" y="265"/>
                  </a:cubicBezTo>
                  <a:cubicBezTo>
                    <a:pt x="0" y="310"/>
                    <a:pt x="46" y="343"/>
                    <a:pt x="101" y="343"/>
                  </a:cubicBezTo>
                  <a:cubicBezTo>
                    <a:pt x="162" y="343"/>
                    <a:pt x="207" y="298"/>
                    <a:pt x="207" y="247"/>
                  </a:cubicBezTo>
                  <a:cubicBezTo>
                    <a:pt x="207" y="206"/>
                    <a:pt x="176" y="167"/>
                    <a:pt x="124" y="1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3" name="テキスト ボックス 162"/>
          <p:cNvSpPr txBox="1"/>
          <p:nvPr/>
        </p:nvSpPr>
        <p:spPr>
          <a:xfrm>
            <a:off x="-252536" y="4191471"/>
            <a:ext cx="270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suppose that</a:t>
            </a:r>
            <a:endParaRPr kumimoji="1" lang="ja-JP" altLang="en-US" sz="2400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1019045" y="4941168"/>
            <a:ext cx="7485718" cy="119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N=15</a:t>
            </a:r>
            <a:r>
              <a:rPr lang="en-US" altLang="ja-JP" sz="3600" u="sng" dirty="0" smtClean="0"/>
              <a:t>, about 820 times</a:t>
            </a:r>
          </a:p>
          <a:p>
            <a:pPr algn="ctr"/>
            <a:r>
              <a:rPr lang="en-US" altLang="ja-JP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N=30, about </a:t>
            </a:r>
            <a:r>
              <a:rPr lang="en-US" altLang="ja-JP" sz="3600" u="sng" dirty="0" smtClean="0"/>
              <a:t>13.4million times</a:t>
            </a:r>
            <a:endParaRPr lang="ja-JP" altLang="en-US" sz="3600" u="sng" dirty="0"/>
          </a:p>
          <a:p>
            <a:pPr algn="ctr"/>
            <a:endParaRPr kumimoji="1" lang="ja-JP" altLang="en-US" sz="3600" u="sng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531210" y="1336676"/>
            <a:ext cx="1361270" cy="1138225"/>
            <a:chOff x="7323645" y="1432884"/>
            <a:chExt cx="1361270" cy="1138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7323645" y="1556792"/>
                  <a:ext cx="1361270" cy="10143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kumimoji="1" lang="en-US" altLang="ja-JP" sz="32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kumimoji="1" lang="en-US" altLang="ja-JP" sz="32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3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3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1" lang="en-US" altLang="ja-JP" sz="3200" b="0" i="1" smtClean="0">
                                    <a:latin typeface="Cambria Math"/>
                                  </a:rPr>
                                  <m:t>𝑁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kumimoji="1" lang="ja-JP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3645" y="1556792"/>
                  <a:ext cx="1361270" cy="1014317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グループ化 57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>
            <a:xfrm>
              <a:off x="7668344" y="1432884"/>
              <a:ext cx="325182" cy="195916"/>
              <a:chOff x="5173663" y="2779712"/>
              <a:chExt cx="766763" cy="461963"/>
            </a:xfrm>
          </p:grpSpPr>
          <p:sp>
            <p:nvSpPr>
              <p:cNvPr id="59" name="Freeform 38 1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173663" y="2792412"/>
                <a:ext cx="15875" cy="4492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39 1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226051" y="2779712"/>
                <a:ext cx="407988" cy="371475"/>
              </a:xfrm>
              <a:custGeom>
                <a:avLst/>
                <a:gdLst>
                  <a:gd name="T0" fmla="*/ 167 w 502"/>
                  <a:gd name="T1" fmla="*/ 100 h 412"/>
                  <a:gd name="T2" fmla="*/ 209 w 502"/>
                  <a:gd name="T3" fmla="*/ 225 h 412"/>
                  <a:gd name="T4" fmla="*/ 285 w 502"/>
                  <a:gd name="T5" fmla="*/ 388 h 412"/>
                  <a:gd name="T6" fmla="*/ 297 w 502"/>
                  <a:gd name="T7" fmla="*/ 399 h 412"/>
                  <a:gd name="T8" fmla="*/ 320 w 502"/>
                  <a:gd name="T9" fmla="*/ 389 h 412"/>
                  <a:gd name="T10" fmla="*/ 333 w 502"/>
                  <a:gd name="T11" fmla="*/ 358 h 412"/>
                  <a:gd name="T12" fmla="*/ 411 w 502"/>
                  <a:gd name="T13" fmla="*/ 67 h 412"/>
                  <a:gd name="T14" fmla="*/ 483 w 502"/>
                  <a:gd name="T15" fmla="*/ 46 h 412"/>
                  <a:gd name="T16" fmla="*/ 502 w 502"/>
                  <a:gd name="T17" fmla="*/ 8 h 412"/>
                  <a:gd name="T18" fmla="*/ 492 w 502"/>
                  <a:gd name="T19" fmla="*/ 0 h 412"/>
                  <a:gd name="T20" fmla="*/ 414 w 502"/>
                  <a:gd name="T21" fmla="*/ 28 h 412"/>
                  <a:gd name="T22" fmla="*/ 365 w 502"/>
                  <a:gd name="T23" fmla="*/ 165 h 412"/>
                  <a:gd name="T24" fmla="*/ 316 w 502"/>
                  <a:gd name="T25" fmla="*/ 359 h 412"/>
                  <a:gd name="T26" fmla="*/ 249 w 502"/>
                  <a:gd name="T27" fmla="*/ 213 h 412"/>
                  <a:gd name="T28" fmla="*/ 194 w 502"/>
                  <a:gd name="T29" fmla="*/ 46 h 412"/>
                  <a:gd name="T30" fmla="*/ 186 w 502"/>
                  <a:gd name="T31" fmla="*/ 35 h 412"/>
                  <a:gd name="T32" fmla="*/ 160 w 502"/>
                  <a:gd name="T33" fmla="*/ 47 h 412"/>
                  <a:gd name="T34" fmla="*/ 154 w 502"/>
                  <a:gd name="T35" fmla="*/ 62 h 412"/>
                  <a:gd name="T36" fmla="*/ 80 w 502"/>
                  <a:gd name="T37" fmla="*/ 350 h 412"/>
                  <a:gd name="T38" fmla="*/ 60 w 502"/>
                  <a:gd name="T39" fmla="*/ 366 h 412"/>
                  <a:gd name="T40" fmla="*/ 22 w 502"/>
                  <a:gd name="T41" fmla="*/ 352 h 412"/>
                  <a:gd name="T42" fmla="*/ 18 w 502"/>
                  <a:gd name="T43" fmla="*/ 350 h 412"/>
                  <a:gd name="T44" fmla="*/ 0 w 502"/>
                  <a:gd name="T45" fmla="*/ 386 h 412"/>
                  <a:gd name="T46" fmla="*/ 44 w 502"/>
                  <a:gd name="T47" fmla="*/ 412 h 412"/>
                  <a:gd name="T48" fmla="*/ 110 w 502"/>
                  <a:gd name="T49" fmla="*/ 319 h 412"/>
                  <a:gd name="T50" fmla="*/ 167 w 502"/>
                  <a:gd name="T51" fmla="*/ 10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2" h="412">
                    <a:moveTo>
                      <a:pt x="167" y="100"/>
                    </a:moveTo>
                    <a:cubicBezTo>
                      <a:pt x="176" y="126"/>
                      <a:pt x="187" y="164"/>
                      <a:pt x="209" y="225"/>
                    </a:cubicBezTo>
                    <a:cubicBezTo>
                      <a:pt x="241" y="310"/>
                      <a:pt x="255" y="341"/>
                      <a:pt x="285" y="388"/>
                    </a:cubicBezTo>
                    <a:cubicBezTo>
                      <a:pt x="292" y="399"/>
                      <a:pt x="293" y="399"/>
                      <a:pt x="297" y="399"/>
                    </a:cubicBezTo>
                    <a:cubicBezTo>
                      <a:pt x="304" y="399"/>
                      <a:pt x="315" y="393"/>
                      <a:pt x="320" y="389"/>
                    </a:cubicBezTo>
                    <a:cubicBezTo>
                      <a:pt x="327" y="383"/>
                      <a:pt x="328" y="382"/>
                      <a:pt x="333" y="358"/>
                    </a:cubicBezTo>
                    <a:cubicBezTo>
                      <a:pt x="363" y="227"/>
                      <a:pt x="401" y="90"/>
                      <a:pt x="411" y="67"/>
                    </a:cubicBezTo>
                    <a:cubicBezTo>
                      <a:pt x="412" y="66"/>
                      <a:pt x="421" y="47"/>
                      <a:pt x="483" y="46"/>
                    </a:cubicBezTo>
                    <a:cubicBezTo>
                      <a:pt x="493" y="46"/>
                      <a:pt x="502" y="19"/>
                      <a:pt x="502" y="8"/>
                    </a:cubicBezTo>
                    <a:cubicBezTo>
                      <a:pt x="502" y="0"/>
                      <a:pt x="499" y="0"/>
                      <a:pt x="492" y="0"/>
                    </a:cubicBezTo>
                    <a:cubicBezTo>
                      <a:pt x="442" y="0"/>
                      <a:pt x="420" y="21"/>
                      <a:pt x="414" y="28"/>
                    </a:cubicBezTo>
                    <a:cubicBezTo>
                      <a:pt x="400" y="46"/>
                      <a:pt x="388" y="82"/>
                      <a:pt x="365" y="165"/>
                    </a:cubicBezTo>
                    <a:cubicBezTo>
                      <a:pt x="348" y="229"/>
                      <a:pt x="332" y="294"/>
                      <a:pt x="316" y="359"/>
                    </a:cubicBezTo>
                    <a:cubicBezTo>
                      <a:pt x="289" y="317"/>
                      <a:pt x="273" y="278"/>
                      <a:pt x="249" y="213"/>
                    </a:cubicBezTo>
                    <a:cubicBezTo>
                      <a:pt x="223" y="142"/>
                      <a:pt x="207" y="90"/>
                      <a:pt x="194" y="46"/>
                    </a:cubicBezTo>
                    <a:cubicBezTo>
                      <a:pt x="191" y="36"/>
                      <a:pt x="190" y="35"/>
                      <a:pt x="186" y="35"/>
                    </a:cubicBezTo>
                    <a:cubicBezTo>
                      <a:pt x="185" y="35"/>
                      <a:pt x="175" y="35"/>
                      <a:pt x="160" y="47"/>
                    </a:cubicBezTo>
                    <a:cubicBezTo>
                      <a:pt x="155" y="52"/>
                      <a:pt x="155" y="56"/>
                      <a:pt x="154" y="62"/>
                    </a:cubicBezTo>
                    <a:cubicBezTo>
                      <a:pt x="140" y="194"/>
                      <a:pt x="93" y="326"/>
                      <a:pt x="80" y="350"/>
                    </a:cubicBezTo>
                    <a:cubicBezTo>
                      <a:pt x="76" y="357"/>
                      <a:pt x="70" y="366"/>
                      <a:pt x="60" y="366"/>
                    </a:cubicBezTo>
                    <a:cubicBezTo>
                      <a:pt x="55" y="366"/>
                      <a:pt x="35" y="363"/>
                      <a:pt x="22" y="352"/>
                    </a:cubicBezTo>
                    <a:cubicBezTo>
                      <a:pt x="20" y="350"/>
                      <a:pt x="19" y="350"/>
                      <a:pt x="18" y="350"/>
                    </a:cubicBezTo>
                    <a:cubicBezTo>
                      <a:pt x="10" y="350"/>
                      <a:pt x="0" y="374"/>
                      <a:pt x="0" y="386"/>
                    </a:cubicBezTo>
                    <a:cubicBezTo>
                      <a:pt x="0" y="402"/>
                      <a:pt x="30" y="412"/>
                      <a:pt x="44" y="412"/>
                    </a:cubicBezTo>
                    <a:cubicBezTo>
                      <a:pt x="76" y="412"/>
                      <a:pt x="102" y="342"/>
                      <a:pt x="110" y="319"/>
                    </a:cubicBezTo>
                    <a:cubicBezTo>
                      <a:pt x="142" y="228"/>
                      <a:pt x="158" y="154"/>
                      <a:pt x="167" y="100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40 1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583238" y="3057525"/>
                <a:ext cx="260350" cy="141288"/>
              </a:xfrm>
              <a:custGeom>
                <a:avLst/>
                <a:gdLst>
                  <a:gd name="T0" fmla="*/ 135 w 320"/>
                  <a:gd name="T1" fmla="*/ 125 h 157"/>
                  <a:gd name="T2" fmla="*/ 130 w 320"/>
                  <a:gd name="T3" fmla="*/ 146 h 157"/>
                  <a:gd name="T4" fmla="*/ 142 w 320"/>
                  <a:gd name="T5" fmla="*/ 157 h 157"/>
                  <a:gd name="T6" fmla="*/ 155 w 320"/>
                  <a:gd name="T7" fmla="*/ 149 h 157"/>
                  <a:gd name="T8" fmla="*/ 162 w 320"/>
                  <a:gd name="T9" fmla="*/ 128 h 157"/>
                  <a:gd name="T10" fmla="*/ 169 w 320"/>
                  <a:gd name="T11" fmla="*/ 96 h 157"/>
                  <a:gd name="T12" fmla="*/ 175 w 320"/>
                  <a:gd name="T13" fmla="*/ 73 h 157"/>
                  <a:gd name="T14" fmla="*/ 186 w 320"/>
                  <a:gd name="T15" fmla="*/ 47 h 157"/>
                  <a:gd name="T16" fmla="*/ 242 w 320"/>
                  <a:gd name="T17" fmla="*/ 10 h 157"/>
                  <a:gd name="T18" fmla="*/ 263 w 320"/>
                  <a:gd name="T19" fmla="*/ 34 h 157"/>
                  <a:gd name="T20" fmla="*/ 242 w 320"/>
                  <a:gd name="T21" fmla="*/ 108 h 157"/>
                  <a:gd name="T22" fmla="*/ 237 w 320"/>
                  <a:gd name="T23" fmla="*/ 127 h 157"/>
                  <a:gd name="T24" fmla="*/ 270 w 320"/>
                  <a:gd name="T25" fmla="*/ 157 h 157"/>
                  <a:gd name="T26" fmla="*/ 320 w 320"/>
                  <a:gd name="T27" fmla="*/ 104 h 157"/>
                  <a:gd name="T28" fmla="*/ 314 w 320"/>
                  <a:gd name="T29" fmla="*/ 99 h 157"/>
                  <a:gd name="T30" fmla="*/ 308 w 320"/>
                  <a:gd name="T31" fmla="*/ 105 h 157"/>
                  <a:gd name="T32" fmla="*/ 271 w 320"/>
                  <a:gd name="T33" fmla="*/ 147 h 157"/>
                  <a:gd name="T34" fmla="*/ 262 w 320"/>
                  <a:gd name="T35" fmla="*/ 135 h 157"/>
                  <a:gd name="T36" fmla="*/ 270 w 320"/>
                  <a:gd name="T37" fmla="*/ 107 h 157"/>
                  <a:gd name="T38" fmla="*/ 289 w 320"/>
                  <a:gd name="T39" fmla="*/ 40 h 157"/>
                  <a:gd name="T40" fmla="*/ 276 w 320"/>
                  <a:gd name="T41" fmla="*/ 9 h 157"/>
                  <a:gd name="T42" fmla="*/ 243 w 320"/>
                  <a:gd name="T43" fmla="*/ 0 h 157"/>
                  <a:gd name="T44" fmla="*/ 182 w 320"/>
                  <a:gd name="T45" fmla="*/ 35 h 157"/>
                  <a:gd name="T46" fmla="*/ 136 w 320"/>
                  <a:gd name="T47" fmla="*/ 0 h 157"/>
                  <a:gd name="T48" fmla="*/ 77 w 320"/>
                  <a:gd name="T49" fmla="*/ 32 h 157"/>
                  <a:gd name="T50" fmla="*/ 40 w 320"/>
                  <a:gd name="T51" fmla="*/ 0 h 157"/>
                  <a:gd name="T52" fmla="*/ 12 w 320"/>
                  <a:gd name="T53" fmla="*/ 19 h 157"/>
                  <a:gd name="T54" fmla="*/ 0 w 320"/>
                  <a:gd name="T55" fmla="*/ 53 h 157"/>
                  <a:gd name="T56" fmla="*/ 6 w 320"/>
                  <a:gd name="T57" fmla="*/ 58 h 157"/>
                  <a:gd name="T58" fmla="*/ 13 w 320"/>
                  <a:gd name="T59" fmla="*/ 47 h 157"/>
                  <a:gd name="T60" fmla="*/ 39 w 320"/>
                  <a:gd name="T61" fmla="*/ 10 h 157"/>
                  <a:gd name="T62" fmla="*/ 50 w 320"/>
                  <a:gd name="T63" fmla="*/ 27 h 157"/>
                  <a:gd name="T64" fmla="*/ 45 w 320"/>
                  <a:gd name="T65" fmla="*/ 56 h 157"/>
                  <a:gd name="T66" fmla="*/ 37 w 320"/>
                  <a:gd name="T67" fmla="*/ 87 h 157"/>
                  <a:gd name="T68" fmla="*/ 26 w 320"/>
                  <a:gd name="T69" fmla="*/ 132 h 157"/>
                  <a:gd name="T70" fmla="*/ 23 w 320"/>
                  <a:gd name="T71" fmla="*/ 146 h 157"/>
                  <a:gd name="T72" fmla="*/ 34 w 320"/>
                  <a:gd name="T73" fmla="*/ 157 h 157"/>
                  <a:gd name="T74" fmla="*/ 48 w 320"/>
                  <a:gd name="T75" fmla="*/ 149 h 157"/>
                  <a:gd name="T76" fmla="*/ 54 w 320"/>
                  <a:gd name="T77" fmla="*/ 128 h 157"/>
                  <a:gd name="T78" fmla="*/ 62 w 320"/>
                  <a:gd name="T79" fmla="*/ 96 h 157"/>
                  <a:gd name="T80" fmla="*/ 68 w 320"/>
                  <a:gd name="T81" fmla="*/ 73 h 157"/>
                  <a:gd name="T82" fmla="*/ 83 w 320"/>
                  <a:gd name="T83" fmla="*/ 42 h 157"/>
                  <a:gd name="T84" fmla="*/ 135 w 320"/>
                  <a:gd name="T85" fmla="*/ 10 h 157"/>
                  <a:gd name="T86" fmla="*/ 155 w 320"/>
                  <a:gd name="T87" fmla="*/ 34 h 157"/>
                  <a:gd name="T88" fmla="*/ 149 w 320"/>
                  <a:gd name="T89" fmla="*/ 67 h 157"/>
                  <a:gd name="T90" fmla="*/ 135 w 320"/>
                  <a:gd name="T91" fmla="*/ 12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0" h="157">
                    <a:moveTo>
                      <a:pt x="135" y="125"/>
                    </a:moveTo>
                    <a:cubicBezTo>
                      <a:pt x="133" y="132"/>
                      <a:pt x="130" y="144"/>
                      <a:pt x="130" y="146"/>
                    </a:cubicBezTo>
                    <a:cubicBezTo>
                      <a:pt x="130" y="154"/>
                      <a:pt x="136" y="157"/>
                      <a:pt x="142" y="157"/>
                    </a:cubicBezTo>
                    <a:cubicBezTo>
                      <a:pt x="148" y="157"/>
                      <a:pt x="154" y="153"/>
                      <a:pt x="155" y="149"/>
                    </a:cubicBezTo>
                    <a:cubicBezTo>
                      <a:pt x="157" y="146"/>
                      <a:pt x="160" y="135"/>
                      <a:pt x="162" y="128"/>
                    </a:cubicBezTo>
                    <a:cubicBezTo>
                      <a:pt x="163" y="121"/>
                      <a:pt x="167" y="105"/>
                      <a:pt x="169" y="96"/>
                    </a:cubicBezTo>
                    <a:cubicBezTo>
                      <a:pt x="171" y="89"/>
                      <a:pt x="174" y="81"/>
                      <a:pt x="175" y="73"/>
                    </a:cubicBezTo>
                    <a:cubicBezTo>
                      <a:pt x="179" y="58"/>
                      <a:pt x="179" y="57"/>
                      <a:pt x="186" y="47"/>
                    </a:cubicBezTo>
                    <a:cubicBezTo>
                      <a:pt x="197" y="29"/>
                      <a:pt x="215" y="10"/>
                      <a:pt x="242" y="10"/>
                    </a:cubicBezTo>
                    <a:cubicBezTo>
                      <a:pt x="261" y="10"/>
                      <a:pt x="263" y="26"/>
                      <a:pt x="263" y="34"/>
                    </a:cubicBezTo>
                    <a:cubicBezTo>
                      <a:pt x="263" y="55"/>
                      <a:pt x="247" y="94"/>
                      <a:pt x="242" y="108"/>
                    </a:cubicBezTo>
                    <a:cubicBezTo>
                      <a:pt x="238" y="118"/>
                      <a:pt x="237" y="121"/>
                      <a:pt x="237" y="127"/>
                    </a:cubicBezTo>
                    <a:cubicBezTo>
                      <a:pt x="237" y="146"/>
                      <a:pt x="252" y="157"/>
                      <a:pt x="270" y="157"/>
                    </a:cubicBezTo>
                    <a:cubicBezTo>
                      <a:pt x="305" y="157"/>
                      <a:pt x="320" y="109"/>
                      <a:pt x="320" y="104"/>
                    </a:cubicBezTo>
                    <a:cubicBezTo>
                      <a:pt x="320" y="99"/>
                      <a:pt x="316" y="99"/>
                      <a:pt x="314" y="99"/>
                    </a:cubicBezTo>
                    <a:cubicBezTo>
                      <a:pt x="310" y="99"/>
                      <a:pt x="309" y="101"/>
                      <a:pt x="308" y="105"/>
                    </a:cubicBezTo>
                    <a:cubicBezTo>
                      <a:pt x="300" y="133"/>
                      <a:pt x="285" y="147"/>
                      <a:pt x="271" y="147"/>
                    </a:cubicBezTo>
                    <a:cubicBezTo>
                      <a:pt x="264" y="147"/>
                      <a:pt x="262" y="143"/>
                      <a:pt x="262" y="135"/>
                    </a:cubicBezTo>
                    <a:cubicBezTo>
                      <a:pt x="262" y="127"/>
                      <a:pt x="264" y="123"/>
                      <a:pt x="270" y="107"/>
                    </a:cubicBezTo>
                    <a:cubicBezTo>
                      <a:pt x="274" y="96"/>
                      <a:pt x="289" y="59"/>
                      <a:pt x="289" y="40"/>
                    </a:cubicBezTo>
                    <a:cubicBezTo>
                      <a:pt x="289" y="34"/>
                      <a:pt x="289" y="19"/>
                      <a:pt x="276" y="9"/>
                    </a:cubicBezTo>
                    <a:cubicBezTo>
                      <a:pt x="270" y="5"/>
                      <a:pt x="260" y="0"/>
                      <a:pt x="243" y="0"/>
                    </a:cubicBezTo>
                    <a:cubicBezTo>
                      <a:pt x="212" y="0"/>
                      <a:pt x="193" y="20"/>
                      <a:pt x="182" y="35"/>
                    </a:cubicBezTo>
                    <a:cubicBezTo>
                      <a:pt x="179" y="5"/>
                      <a:pt x="154" y="0"/>
                      <a:pt x="136" y="0"/>
                    </a:cubicBezTo>
                    <a:cubicBezTo>
                      <a:pt x="107" y="0"/>
                      <a:pt x="88" y="18"/>
                      <a:pt x="77" y="32"/>
                    </a:cubicBezTo>
                    <a:cubicBezTo>
                      <a:pt x="75" y="7"/>
                      <a:pt x="54" y="0"/>
                      <a:pt x="40" y="0"/>
                    </a:cubicBezTo>
                    <a:cubicBezTo>
                      <a:pt x="25" y="0"/>
                      <a:pt x="17" y="11"/>
                      <a:pt x="12" y="19"/>
                    </a:cubicBezTo>
                    <a:cubicBezTo>
                      <a:pt x="5" y="32"/>
                      <a:pt x="0" y="51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3" y="47"/>
                    </a:cubicBezTo>
                    <a:cubicBezTo>
                      <a:pt x="19" y="27"/>
                      <a:pt x="25" y="10"/>
                      <a:pt x="39" y="10"/>
                    </a:cubicBezTo>
                    <a:cubicBezTo>
                      <a:pt x="48" y="10"/>
                      <a:pt x="50" y="17"/>
                      <a:pt x="50" y="27"/>
                    </a:cubicBezTo>
                    <a:cubicBezTo>
                      <a:pt x="50" y="33"/>
                      <a:pt x="47" y="46"/>
                      <a:pt x="45" y="56"/>
                    </a:cubicBezTo>
                    <a:cubicBezTo>
                      <a:pt x="42" y="65"/>
                      <a:pt x="39" y="79"/>
                      <a:pt x="37" y="87"/>
                    </a:cubicBezTo>
                    <a:lnTo>
                      <a:pt x="26" y="132"/>
                    </a:ln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4" y="157"/>
                    </a:cubicBezTo>
                    <a:cubicBezTo>
                      <a:pt x="41" y="157"/>
                      <a:pt x="46" y="153"/>
                      <a:pt x="48" y="149"/>
                    </a:cubicBezTo>
                    <a:cubicBezTo>
                      <a:pt x="50" y="146"/>
                      <a:pt x="53" y="135"/>
                      <a:pt x="54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2" y="56"/>
                      <a:pt x="83" y="42"/>
                    </a:cubicBezTo>
                    <a:cubicBezTo>
                      <a:pt x="92" y="28"/>
                      <a:pt x="109" y="10"/>
                      <a:pt x="135" y="10"/>
                    </a:cubicBezTo>
                    <a:cubicBezTo>
                      <a:pt x="155" y="10"/>
                      <a:pt x="155" y="27"/>
                      <a:pt x="155" y="34"/>
                    </a:cubicBezTo>
                    <a:cubicBezTo>
                      <a:pt x="155" y="43"/>
                      <a:pt x="154" y="47"/>
                      <a:pt x="149" y="67"/>
                    </a:cubicBezTo>
                    <a:lnTo>
                      <a:pt x="135" y="125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41 1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924551" y="2792412"/>
                <a:ext cx="15875" cy="449263"/>
              </a:xfrm>
              <a:custGeom>
                <a:avLst/>
                <a:gdLst>
                  <a:gd name="T0" fmla="*/ 20 w 20"/>
                  <a:gd name="T1" fmla="*/ 18 h 499"/>
                  <a:gd name="T2" fmla="*/ 10 w 20"/>
                  <a:gd name="T3" fmla="*/ 0 h 499"/>
                  <a:gd name="T4" fmla="*/ 0 w 20"/>
                  <a:gd name="T5" fmla="*/ 18 h 499"/>
                  <a:gd name="T6" fmla="*/ 0 w 20"/>
                  <a:gd name="T7" fmla="*/ 481 h 499"/>
                  <a:gd name="T8" fmla="*/ 10 w 20"/>
                  <a:gd name="T9" fmla="*/ 499 h 499"/>
                  <a:gd name="T10" fmla="*/ 20 w 20"/>
                  <a:gd name="T11" fmla="*/ 481 h 499"/>
                  <a:gd name="T12" fmla="*/ 20 w 20"/>
                  <a:gd name="T13" fmla="*/ 18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99">
                    <a:moveTo>
                      <a:pt x="20" y="18"/>
                    </a:moveTo>
                    <a:cubicBezTo>
                      <a:pt x="20" y="9"/>
                      <a:pt x="20" y="0"/>
                      <a:pt x="10" y="0"/>
                    </a:cubicBezTo>
                    <a:cubicBezTo>
                      <a:pt x="0" y="0"/>
                      <a:pt x="0" y="9"/>
                      <a:pt x="0" y="18"/>
                    </a:cubicBezTo>
                    <a:lnTo>
                      <a:pt x="0" y="481"/>
                    </a:lnTo>
                    <a:cubicBezTo>
                      <a:pt x="0" y="490"/>
                      <a:pt x="0" y="499"/>
                      <a:pt x="10" y="499"/>
                    </a:cubicBezTo>
                    <a:cubicBezTo>
                      <a:pt x="20" y="499"/>
                      <a:pt x="20" y="490"/>
                      <a:pt x="20" y="481"/>
                    </a:cubicBezTo>
                    <a:lnTo>
                      <a:pt x="20" y="18"/>
                    </a:ln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64" name="右矢印 63"/>
          <p:cNvSpPr/>
          <p:nvPr/>
        </p:nvSpPr>
        <p:spPr>
          <a:xfrm>
            <a:off x="6948264" y="1789610"/>
            <a:ext cx="405556" cy="3149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右矢印 64"/>
          <p:cNvSpPr/>
          <p:nvPr/>
        </p:nvSpPr>
        <p:spPr>
          <a:xfrm>
            <a:off x="2285652" y="1279842"/>
            <a:ext cx="405556" cy="3149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Multi-view image</a:t>
            </a:r>
            <a:endParaRPr kumimoji="1" lang="ja-JP" altLang="en-US" dirty="0"/>
          </a:p>
        </p:txBody>
      </p:sp>
      <p:pic>
        <p:nvPicPr>
          <p:cNvPr id="1026" name="Picture 2" descr="C:\Users\komatsu koji\Desktop\学会\映像メディア学会\slide\light field camer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2" y="2852936"/>
            <a:ext cx="1584176" cy="11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75856" y="4119463"/>
            <a:ext cx="264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Multi-view image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512" y="3873242"/>
            <a:ext cx="218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Light Field Camera</a:t>
            </a:r>
          </a:p>
          <a:p>
            <a:pPr algn="ctr"/>
            <a:r>
              <a:rPr kumimoji="1" lang="en-US" altLang="ja-JP" sz="2000" dirty="0" smtClean="0">
                <a:latin typeface="+mn-ea"/>
              </a:rPr>
              <a:t>(</a:t>
            </a:r>
            <a:r>
              <a:rPr kumimoji="1" lang="en-US" altLang="ja-JP" sz="2000" dirty="0" err="1" smtClean="0">
                <a:latin typeface="+mn-ea"/>
              </a:rPr>
              <a:t>Lytro</a:t>
            </a:r>
            <a:r>
              <a:rPr kumimoji="1" lang="en-US" altLang="ja-JP" sz="2000" dirty="0" smtClean="0">
                <a:latin typeface="+mn-ea"/>
              </a:rPr>
              <a:t> ILLUM)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9" name="Picture 3" descr="C:\Users\komatsu koji\Desktop\tru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03" y="3226223"/>
            <a:ext cx="1892568" cy="1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612535" y="2420888"/>
            <a:ext cx="263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Depth estimation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84168" y="4730758"/>
            <a:ext cx="3257114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Free viewpoint video</a:t>
            </a:r>
            <a:endParaRPr kumimoji="1" lang="ja-JP" altLang="en-US" sz="2400" dirty="0"/>
          </a:p>
        </p:txBody>
      </p:sp>
      <p:pic>
        <p:nvPicPr>
          <p:cNvPr id="1029" name="Picture 5" descr="C:\Users\komatsu koji\Desktop\学会\映像メディア学会\slide\dme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6" y="836712"/>
            <a:ext cx="1867871" cy="14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omatsu koji\Desktop\学会\映像メディア学会\slide\Camarra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0" t="14839" r="1461" b="16075"/>
          <a:stretch/>
        </p:blipFill>
        <p:spPr bwMode="auto">
          <a:xfrm>
            <a:off x="473838" y="1096025"/>
            <a:ext cx="1245376" cy="1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-36512" y="2380818"/>
            <a:ext cx="21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Camera array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23728" y="1758456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2123728" y="3270624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20067621">
            <a:off x="6603697" y="1902971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46202">
            <a:off x="6615348" y="3692167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2204864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7704" y="3635732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2008" y="903106"/>
            <a:ext cx="2627784" cy="19498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677219" y="5517232"/>
            <a:ext cx="7844479" cy="864096"/>
          </a:xfrm>
          <a:prstGeom prst="wedgeRoundRectCallout">
            <a:avLst>
              <a:gd name="adj1" fmla="val -41217"/>
              <a:gd name="adj2" fmla="val -1501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chemeClr val="tx1"/>
                </a:solidFill>
              </a:rPr>
              <a:t>・ </a:t>
            </a:r>
            <a:r>
              <a:rPr lang="en-US" altLang="ja-JP" sz="2400" dirty="0">
                <a:solidFill>
                  <a:schemeClr val="tx1"/>
                </a:solidFill>
              </a:rPr>
              <a:t>I</a:t>
            </a:r>
            <a:r>
              <a:rPr lang="en-US" altLang="ja-JP" sz="2400" dirty="0" smtClean="0">
                <a:solidFill>
                  <a:schemeClr val="tx1"/>
                </a:solidFill>
              </a:rPr>
              <a:t>nterval </a:t>
            </a:r>
            <a:r>
              <a:rPr lang="en-US" altLang="ja-JP" sz="2400" dirty="0">
                <a:solidFill>
                  <a:schemeClr val="tx1"/>
                </a:solidFill>
              </a:rPr>
              <a:t>between view and view is </a:t>
            </a:r>
            <a:r>
              <a:rPr lang="en-US" altLang="ja-JP" sz="2400" dirty="0" smtClean="0">
                <a:solidFill>
                  <a:srgbClr val="FF0000"/>
                </a:solidFill>
              </a:rPr>
              <a:t>very small.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・ </a:t>
            </a:r>
            <a:r>
              <a:rPr lang="en-US" altLang="ja-JP" sz="2400" dirty="0">
                <a:solidFill>
                  <a:schemeClr val="tx1"/>
                </a:solidFill>
              </a:rPr>
              <a:t>S</a:t>
            </a:r>
            <a:r>
              <a:rPr lang="en-US" altLang="ja-JP" sz="2400" dirty="0" smtClean="0">
                <a:solidFill>
                  <a:schemeClr val="tx1"/>
                </a:solidFill>
              </a:rPr>
              <a:t>hooting </a:t>
            </a:r>
            <a:r>
              <a:rPr lang="en-US" altLang="ja-JP" sz="2400" dirty="0">
                <a:solidFill>
                  <a:schemeClr val="tx1"/>
                </a:solidFill>
              </a:rPr>
              <a:t>cost is </a:t>
            </a:r>
            <a:r>
              <a:rPr lang="en-US" altLang="ja-JP" sz="2400" dirty="0" smtClean="0">
                <a:solidFill>
                  <a:srgbClr val="FF0000"/>
                </a:solidFill>
              </a:rPr>
              <a:t>very low.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763903" y="1268760"/>
            <a:ext cx="3728957" cy="2821825"/>
            <a:chOff x="2763903" y="1268760"/>
            <a:chExt cx="3728957" cy="2821825"/>
          </a:xfrm>
        </p:grpSpPr>
        <p:pic>
          <p:nvPicPr>
            <p:cNvPr id="34" name="Picture 3" descr="C:\Users\komatsu koji\Desktop\学会\映像メディア学会\slide\multiimage1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5000"/>
                      </a14:imgEffect>
                      <a14:imgEffect>
                        <a14:brightnessContrast bright="39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904" y="1268760"/>
              <a:ext cx="3728956" cy="281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2763904" y="1268760"/>
              <a:ext cx="372895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763904" y="3429000"/>
              <a:ext cx="3728956" cy="6615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 rot="5400000">
              <a:off x="1874283" y="2233124"/>
              <a:ext cx="2664745" cy="885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 rot="5400000">
              <a:off x="4717735" y="2307870"/>
              <a:ext cx="2664745" cy="885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03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1170304" y="3356992"/>
            <a:ext cx="6717759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It has high </a:t>
            </a:r>
            <a:r>
              <a:rPr lang="en-US" altLang="ja-JP" sz="2400" dirty="0" smtClean="0">
                <a:solidFill>
                  <a:schemeClr val="bg1"/>
                </a:solidFill>
              </a:rPr>
              <a:t>computational </a:t>
            </a:r>
            <a:r>
              <a:rPr lang="en-US" altLang="ja-JP" sz="2400" dirty="0">
                <a:solidFill>
                  <a:schemeClr val="bg1"/>
                </a:solidFill>
              </a:rPr>
              <a:t>cost in optimization.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 so far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30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014531" y="836712"/>
            <a:ext cx="3877949" cy="2125689"/>
            <a:chOff x="5004048" y="815017"/>
            <a:chExt cx="3877949" cy="2125689"/>
          </a:xfrm>
        </p:grpSpPr>
        <p:sp>
          <p:nvSpPr>
            <p:cNvPr id="7" name="正方形/長方形 6"/>
            <p:cNvSpPr/>
            <p:nvPr/>
          </p:nvSpPr>
          <p:spPr>
            <a:xfrm>
              <a:off x="5004048" y="815017"/>
              <a:ext cx="3877949" cy="2109927"/>
            </a:xfrm>
            <a:prstGeom prst="rect">
              <a:avLst/>
            </a:prstGeom>
            <a:solidFill>
              <a:srgbClr val="FFF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815017"/>
              <a:ext cx="3877949" cy="2125689"/>
            </a:xfrm>
            <a:prstGeom prst="rect">
              <a:avLst/>
            </a:prstGeom>
          </p:spPr>
        </p:pic>
      </p:grpSp>
      <p:sp>
        <p:nvSpPr>
          <p:cNvPr id="9" name="テキスト ボックス 8"/>
          <p:cNvSpPr txBox="1"/>
          <p:nvPr/>
        </p:nvSpPr>
        <p:spPr>
          <a:xfrm>
            <a:off x="-36512" y="1364575"/>
            <a:ext cx="513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Multi-view images can be expressed using common binary images and corresponding weights.</a:t>
            </a:r>
            <a:endParaRPr kumimoji="1" lang="ja-JP" altLang="en-US" sz="2400" dirty="0"/>
          </a:p>
        </p:txBody>
      </p:sp>
      <p:sp>
        <p:nvSpPr>
          <p:cNvPr id="36" name="下矢印 35"/>
          <p:cNvSpPr/>
          <p:nvPr/>
        </p:nvSpPr>
        <p:spPr>
          <a:xfrm>
            <a:off x="4258765" y="2924944"/>
            <a:ext cx="313235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下矢印 36"/>
          <p:cNvSpPr/>
          <p:nvPr/>
        </p:nvSpPr>
        <p:spPr>
          <a:xfrm>
            <a:off x="4258765" y="4077072"/>
            <a:ext cx="313235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-58113" y="4797152"/>
            <a:ext cx="5782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By dividing into multiple hierarchies, </a:t>
            </a:r>
          </a:p>
          <a:p>
            <a:pPr algn="ctr"/>
            <a:r>
              <a:rPr kumimoji="1" lang="en-US" altLang="ja-JP" sz="2400" dirty="0" smtClean="0"/>
              <a:t>the calculation cost is drastically reduced.</a:t>
            </a:r>
            <a:endParaRPr kumimoji="1" lang="ja-JP" altLang="en-US" sz="2400" dirty="0"/>
          </a:p>
        </p:txBody>
      </p:sp>
      <p:pic>
        <p:nvPicPr>
          <p:cNvPr id="3074" name="Picture 2" descr="C:\Users\komatsu koji\Desktop\学会\18_10_ICIP\presentation\figure\scalabl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10628" b="3290"/>
          <a:stretch/>
        </p:blipFill>
        <p:spPr bwMode="auto">
          <a:xfrm>
            <a:off x="5841355" y="3861048"/>
            <a:ext cx="2979117" cy="2753386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Performance </a:t>
            </a:r>
            <a:r>
              <a:rPr lang="en-US" altLang="ja-JP" dirty="0"/>
              <a:t>comparisons </a:t>
            </a:r>
            <a:r>
              <a:rPr lang="en-US" altLang="ja-JP" u="sng" dirty="0"/>
              <a:t>between </a:t>
            </a:r>
            <a:r>
              <a:rPr lang="en-US" altLang="ja-JP" u="sng" dirty="0" smtClean="0"/>
              <a:t>non-scalable method </a:t>
            </a:r>
            <a:r>
              <a:rPr lang="en-US" altLang="ja-JP" u="sng" dirty="0"/>
              <a:t>and </a:t>
            </a:r>
            <a:r>
              <a:rPr lang="en-US" altLang="ja-JP" u="sng" dirty="0" smtClean="0"/>
              <a:t>scalable </a:t>
            </a:r>
            <a:r>
              <a:rPr lang="en-US" altLang="ja-JP" u="sng" dirty="0"/>
              <a:t>method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dirty="0" smtClean="0"/>
              <a:t>  - PSNR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encoding time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/>
              <a:t>P</a:t>
            </a:r>
            <a:r>
              <a:rPr lang="en-US" altLang="ja-JP" dirty="0" smtClean="0"/>
              <a:t>erformance comparisons </a:t>
            </a:r>
            <a:r>
              <a:rPr lang="en-US" altLang="ja-JP" u="sng" dirty="0" smtClean="0"/>
              <a:t>between modern video codecs and our proposed method</a:t>
            </a:r>
            <a:r>
              <a:rPr lang="en-US" altLang="ja-JP" dirty="0" smtClean="0"/>
              <a:t>.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4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Performance </a:t>
            </a:r>
            <a:r>
              <a:rPr lang="en-US" altLang="ja-JP" dirty="0"/>
              <a:t>comparisons </a:t>
            </a:r>
            <a:r>
              <a:rPr lang="en-US" altLang="ja-JP" u="sng" dirty="0"/>
              <a:t>between </a:t>
            </a:r>
            <a:r>
              <a:rPr lang="en-US" altLang="ja-JP" u="sng" dirty="0" smtClean="0"/>
              <a:t>non-scalable method </a:t>
            </a:r>
            <a:r>
              <a:rPr lang="en-US" altLang="ja-JP" u="sng" dirty="0"/>
              <a:t>and </a:t>
            </a:r>
            <a:r>
              <a:rPr lang="en-US" altLang="ja-JP" u="sng" dirty="0" smtClean="0"/>
              <a:t>scalable </a:t>
            </a:r>
            <a:r>
              <a:rPr lang="en-US" altLang="ja-JP" u="sng" dirty="0"/>
              <a:t>method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r>
              <a:rPr lang="en-US" altLang="ja-JP" dirty="0" smtClean="0"/>
              <a:t>  - PSNR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- encoding time</a:t>
            </a:r>
          </a:p>
          <a:p>
            <a:pPr marL="0" indent="0">
              <a:buNone/>
            </a:pPr>
            <a:endParaRPr kumimoji="1" lang="en-US" altLang="ja-JP" dirty="0" smtClean="0">
              <a:solidFill>
                <a:schemeClr val="tx1">
                  <a:alpha val="10000"/>
                </a:schemeClr>
              </a:solidFill>
            </a:endParaRPr>
          </a:p>
          <a:p>
            <a:r>
              <a:rPr lang="en-US" altLang="ja-JP" dirty="0">
                <a:solidFill>
                  <a:schemeClr val="tx1">
                    <a:alpha val="10000"/>
                  </a:schemeClr>
                </a:solidFill>
              </a:rPr>
              <a:t>P</a:t>
            </a:r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erformance comparisons </a:t>
            </a:r>
            <a:r>
              <a:rPr lang="en-US" altLang="ja-JP" u="sng" dirty="0" smtClean="0">
                <a:solidFill>
                  <a:schemeClr val="tx1">
                    <a:alpha val="10000"/>
                  </a:schemeClr>
                </a:solidFill>
              </a:rPr>
              <a:t>between modern video codecs and our proposed method</a:t>
            </a:r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.</a:t>
            </a:r>
            <a:endParaRPr kumimoji="1" lang="en-US" altLang="ja-JP" dirty="0">
              <a:solidFill>
                <a:schemeClr val="tx1">
                  <a:alpha val="10000"/>
                </a:schemeClr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6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33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62003" y="2125016"/>
            <a:ext cx="3877949" cy="2125689"/>
            <a:chOff x="189995" y="3319535"/>
            <a:chExt cx="3877949" cy="2125689"/>
          </a:xfrm>
        </p:grpSpPr>
        <p:pic>
          <p:nvPicPr>
            <p:cNvPr id="7" name="Picture 6 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95" y="3319535"/>
              <a:ext cx="3877949" cy="2125689"/>
            </a:xfrm>
            <a:prstGeom prst="rect">
              <a:avLst/>
            </a:prstGeom>
          </p:spPr>
        </p:pic>
        <p:pic>
          <p:nvPicPr>
            <p:cNvPr id="8" name="Picture 6 2" descr="C:\Users\komatsu koji\Desktop\学会\17_11_PCSJ_IMPS\poster\poster\figure\multiimage17gray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325" y="3723946"/>
              <a:ext cx="1591347" cy="119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テキスト ボックス 33"/>
          <p:cNvSpPr txBox="1"/>
          <p:nvPr/>
        </p:nvSpPr>
        <p:spPr>
          <a:xfrm>
            <a:off x="323528" y="5457418"/>
            <a:ext cx="8496944" cy="707886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Experiment Ⅰ: comparison of PSNR.</a:t>
            </a:r>
          </a:p>
          <a:p>
            <a:r>
              <a:rPr lang="en-US" altLang="ja-JP" sz="2000" dirty="0" smtClean="0"/>
              <a:t>Experiment Ⅱ: comparison of encoding time. 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43608" y="155679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Non-scalable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68144" y="1556792"/>
            <a:ext cx="192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Scalable 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23528" y="471469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binary </a:t>
            </a:r>
            <a:r>
              <a:rPr lang="en-US" altLang="ja-JP" sz="2000" dirty="0" smtClean="0"/>
              <a:t>image :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 smtClean="0"/>
              <a:t> = 1 ~ 15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076056" y="4538737"/>
                <a:ext cx="38884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/>
                  <a:t>b</a:t>
                </a:r>
                <a:r>
                  <a:rPr lang="en-US" altLang="ja-JP" sz="2000" dirty="0" smtClean="0"/>
                  <a:t>inary image</a:t>
                </a:r>
                <a:r>
                  <a:rPr lang="ja-JP" altLang="en-US" sz="2000" dirty="0"/>
                  <a:t> </a:t>
                </a:r>
                <a:r>
                  <a:rPr lang="en-US" altLang="ja-JP" sz="2000" dirty="0" smtClean="0"/>
                  <a:t>:        = 1 ~ 3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ja-JP" sz="2000" dirty="0" smtClean="0">
                    <a:latin typeface="+mn-ea"/>
                    <a:cs typeface="Times New Roman" panose="02020603050405020304" pitchFamily="18" charset="0"/>
                  </a:rPr>
                  <a:t>layer</a:t>
                </a:r>
                <a:r>
                  <a:rPr kumimoji="1" lang="en-US" altLang="ja-JP" sz="2000" i="1" dirty="0" smtClean="0">
                    <a:latin typeface="+mn-ea"/>
                    <a:cs typeface="Times New Roman" panose="02020603050405020304" pitchFamily="18" charset="0"/>
                  </a:rPr>
                  <a:t> </a:t>
                </a:r>
                <a:r>
                  <a:rPr kumimoji="1" lang="ja-JP" altLang="en-US" sz="2000" dirty="0" smtClean="0"/>
                  <a:t>（               ）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38737"/>
                <a:ext cx="3888432" cy="707886"/>
              </a:xfrm>
              <a:prstGeom prst="rect">
                <a:avLst/>
              </a:prstGeom>
              <a:blipFill rotWithShape="1">
                <a:blip r:embed="rId24"/>
                <a:stretch>
                  <a:fillRect l="-1724" t="-3448" b="-12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/>
          <p:cNvCxnSpPr/>
          <p:nvPr/>
        </p:nvCxnSpPr>
        <p:spPr>
          <a:xfrm flipH="1">
            <a:off x="3635896" y="1484784"/>
            <a:ext cx="565582" cy="998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572000" y="1556792"/>
            <a:ext cx="0" cy="381642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842826" y="4632101"/>
            <a:ext cx="393470" cy="237059"/>
            <a:chOff x="5173663" y="2779712"/>
            <a:chExt cx="766763" cy="461963"/>
          </a:xfrm>
        </p:grpSpPr>
        <p:sp>
          <p:nvSpPr>
            <p:cNvPr id="42" name="Freeform 38 1 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9 1 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0 1 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1 1 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65" name="グループ化 64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156176" y="4941168"/>
            <a:ext cx="1033462" cy="236538"/>
            <a:chOff x="7532688" y="4784725"/>
            <a:chExt cx="1033462" cy="236538"/>
          </a:xfrm>
        </p:grpSpPr>
        <p:sp>
          <p:nvSpPr>
            <p:cNvPr id="57" name="Freeform 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532688" y="4805363"/>
              <a:ext cx="163512" cy="158750"/>
            </a:xfrm>
            <a:custGeom>
              <a:avLst/>
              <a:gdLst>
                <a:gd name="T0" fmla="*/ 358 w 420"/>
                <a:gd name="T1" fmla="*/ 52 h 341"/>
                <a:gd name="T2" fmla="*/ 412 w 420"/>
                <a:gd name="T3" fmla="*/ 16 h 341"/>
                <a:gd name="T4" fmla="*/ 420 w 420"/>
                <a:gd name="T5" fmla="*/ 6 h 341"/>
                <a:gd name="T6" fmla="*/ 414 w 420"/>
                <a:gd name="T7" fmla="*/ 0 h 341"/>
                <a:gd name="T8" fmla="*/ 363 w 420"/>
                <a:gd name="T9" fmla="*/ 2 h 341"/>
                <a:gd name="T10" fmla="*/ 313 w 420"/>
                <a:gd name="T11" fmla="*/ 0 h 341"/>
                <a:gd name="T12" fmla="*/ 304 w 420"/>
                <a:gd name="T13" fmla="*/ 10 h 341"/>
                <a:gd name="T14" fmla="*/ 313 w 420"/>
                <a:gd name="T15" fmla="*/ 16 h 341"/>
                <a:gd name="T16" fmla="*/ 346 w 420"/>
                <a:gd name="T17" fmla="*/ 38 h 341"/>
                <a:gd name="T18" fmla="*/ 345 w 420"/>
                <a:gd name="T19" fmla="*/ 48 h 341"/>
                <a:gd name="T20" fmla="*/ 289 w 420"/>
                <a:gd name="T21" fmla="*/ 270 h 341"/>
                <a:gd name="T22" fmla="*/ 179 w 420"/>
                <a:gd name="T23" fmla="*/ 10 h 341"/>
                <a:gd name="T24" fmla="*/ 163 w 420"/>
                <a:gd name="T25" fmla="*/ 0 h 341"/>
                <a:gd name="T26" fmla="*/ 96 w 420"/>
                <a:gd name="T27" fmla="*/ 0 h 341"/>
                <a:gd name="T28" fmla="*/ 82 w 420"/>
                <a:gd name="T29" fmla="*/ 10 h 341"/>
                <a:gd name="T30" fmla="*/ 96 w 420"/>
                <a:gd name="T31" fmla="*/ 16 h 341"/>
                <a:gd name="T32" fmla="*/ 130 w 420"/>
                <a:gd name="T33" fmla="*/ 20 h 341"/>
                <a:gd name="T34" fmla="*/ 63 w 420"/>
                <a:gd name="T35" fmla="*/ 288 h 341"/>
                <a:gd name="T36" fmla="*/ 9 w 420"/>
                <a:gd name="T37" fmla="*/ 325 h 341"/>
                <a:gd name="T38" fmla="*/ 0 w 420"/>
                <a:gd name="T39" fmla="*/ 335 h 341"/>
                <a:gd name="T40" fmla="*/ 7 w 420"/>
                <a:gd name="T41" fmla="*/ 341 h 341"/>
                <a:gd name="T42" fmla="*/ 57 w 420"/>
                <a:gd name="T43" fmla="*/ 339 h 341"/>
                <a:gd name="T44" fmla="*/ 108 w 420"/>
                <a:gd name="T45" fmla="*/ 341 h 341"/>
                <a:gd name="T46" fmla="*/ 117 w 420"/>
                <a:gd name="T47" fmla="*/ 331 h 341"/>
                <a:gd name="T48" fmla="*/ 107 w 420"/>
                <a:gd name="T49" fmla="*/ 325 h 341"/>
                <a:gd name="T50" fmla="*/ 74 w 420"/>
                <a:gd name="T51" fmla="*/ 304 h 341"/>
                <a:gd name="T52" fmla="*/ 76 w 420"/>
                <a:gd name="T53" fmla="*/ 292 h 341"/>
                <a:gd name="T54" fmla="*/ 142 w 420"/>
                <a:gd name="T55" fmla="*/ 29 h 341"/>
                <a:gd name="T56" fmla="*/ 146 w 420"/>
                <a:gd name="T57" fmla="*/ 38 h 341"/>
                <a:gd name="T58" fmla="*/ 271 w 420"/>
                <a:gd name="T59" fmla="*/ 331 h 341"/>
                <a:gd name="T60" fmla="*/ 280 w 420"/>
                <a:gd name="T61" fmla="*/ 341 h 341"/>
                <a:gd name="T62" fmla="*/ 288 w 420"/>
                <a:gd name="T63" fmla="*/ 330 h 341"/>
                <a:gd name="T64" fmla="*/ 358 w 420"/>
                <a:gd name="T65" fmla="*/ 5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0" h="341">
                  <a:moveTo>
                    <a:pt x="358" y="52"/>
                  </a:moveTo>
                  <a:cubicBezTo>
                    <a:pt x="363" y="33"/>
                    <a:pt x="372" y="17"/>
                    <a:pt x="412" y="16"/>
                  </a:cubicBezTo>
                  <a:cubicBezTo>
                    <a:pt x="414" y="16"/>
                    <a:pt x="420" y="15"/>
                    <a:pt x="420" y="6"/>
                  </a:cubicBezTo>
                  <a:cubicBezTo>
                    <a:pt x="420" y="5"/>
                    <a:pt x="420" y="0"/>
                    <a:pt x="414" y="0"/>
                  </a:cubicBezTo>
                  <a:cubicBezTo>
                    <a:pt x="397" y="0"/>
                    <a:pt x="380" y="2"/>
                    <a:pt x="363" y="2"/>
                  </a:cubicBezTo>
                  <a:cubicBezTo>
                    <a:pt x="346" y="2"/>
                    <a:pt x="329" y="0"/>
                    <a:pt x="313" y="0"/>
                  </a:cubicBezTo>
                  <a:cubicBezTo>
                    <a:pt x="310" y="0"/>
                    <a:pt x="304" y="0"/>
                    <a:pt x="304" y="10"/>
                  </a:cubicBezTo>
                  <a:cubicBezTo>
                    <a:pt x="304" y="16"/>
                    <a:pt x="309" y="16"/>
                    <a:pt x="313" y="16"/>
                  </a:cubicBezTo>
                  <a:cubicBezTo>
                    <a:pt x="341" y="16"/>
                    <a:pt x="346" y="27"/>
                    <a:pt x="346" y="38"/>
                  </a:cubicBezTo>
                  <a:cubicBezTo>
                    <a:pt x="346" y="39"/>
                    <a:pt x="345" y="47"/>
                    <a:pt x="345" y="48"/>
                  </a:cubicBezTo>
                  <a:lnTo>
                    <a:pt x="289" y="270"/>
                  </a:lnTo>
                  <a:lnTo>
                    <a:pt x="179" y="10"/>
                  </a:lnTo>
                  <a:cubicBezTo>
                    <a:pt x="175" y="1"/>
                    <a:pt x="174" y="0"/>
                    <a:pt x="163" y="0"/>
                  </a:cubicBezTo>
                  <a:lnTo>
                    <a:pt x="96" y="0"/>
                  </a:lnTo>
                  <a:cubicBezTo>
                    <a:pt x="86" y="0"/>
                    <a:pt x="82" y="0"/>
                    <a:pt x="82" y="10"/>
                  </a:cubicBezTo>
                  <a:cubicBezTo>
                    <a:pt x="82" y="16"/>
                    <a:pt x="86" y="16"/>
                    <a:pt x="96" y="16"/>
                  </a:cubicBezTo>
                  <a:cubicBezTo>
                    <a:pt x="98" y="16"/>
                    <a:pt x="130" y="16"/>
                    <a:pt x="130" y="20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6"/>
                    <a:pt x="113" y="325"/>
                    <a:pt x="107" y="325"/>
                  </a:cubicBezTo>
                  <a:cubicBezTo>
                    <a:pt x="78" y="324"/>
                    <a:pt x="74" y="314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2" y="29"/>
                  </a:lnTo>
                  <a:cubicBezTo>
                    <a:pt x="144" y="32"/>
                    <a:pt x="144" y="33"/>
                    <a:pt x="146" y="38"/>
                  </a:cubicBezTo>
                  <a:lnTo>
                    <a:pt x="271" y="331"/>
                  </a:lnTo>
                  <a:cubicBezTo>
                    <a:pt x="274" y="340"/>
                    <a:pt x="276" y="341"/>
                    <a:pt x="280" y="341"/>
                  </a:cubicBezTo>
                  <a:cubicBezTo>
                    <a:pt x="286" y="341"/>
                    <a:pt x="286" y="339"/>
                    <a:pt x="288" y="330"/>
                  </a:cubicBezTo>
                  <a:lnTo>
                    <a:pt x="358" y="52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8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767638" y="4878388"/>
              <a:ext cx="130175" cy="5397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7970838" y="4805363"/>
              <a:ext cx="195262" cy="158750"/>
            </a:xfrm>
            <a:custGeom>
              <a:avLst/>
              <a:gdLst>
                <a:gd name="T0" fmla="*/ 441 w 499"/>
                <a:gd name="T1" fmla="*/ 39 h 341"/>
                <a:gd name="T2" fmla="*/ 484 w 499"/>
                <a:gd name="T3" fmla="*/ 16 h 341"/>
                <a:gd name="T4" fmla="*/ 499 w 499"/>
                <a:gd name="T5" fmla="*/ 6 h 341"/>
                <a:gd name="T6" fmla="*/ 486 w 499"/>
                <a:gd name="T7" fmla="*/ 0 h 341"/>
                <a:gd name="T8" fmla="*/ 420 w 499"/>
                <a:gd name="T9" fmla="*/ 0 h 341"/>
                <a:gd name="T10" fmla="*/ 401 w 499"/>
                <a:gd name="T11" fmla="*/ 10 h 341"/>
                <a:gd name="T12" fmla="*/ 219 w 499"/>
                <a:gd name="T13" fmla="*/ 294 h 341"/>
                <a:gd name="T14" fmla="*/ 180 w 499"/>
                <a:gd name="T15" fmla="*/ 12 h 341"/>
                <a:gd name="T16" fmla="*/ 164 w 499"/>
                <a:gd name="T17" fmla="*/ 0 h 341"/>
                <a:gd name="T18" fmla="*/ 96 w 499"/>
                <a:gd name="T19" fmla="*/ 0 h 341"/>
                <a:gd name="T20" fmla="*/ 81 w 499"/>
                <a:gd name="T21" fmla="*/ 10 h 341"/>
                <a:gd name="T22" fmla="*/ 96 w 499"/>
                <a:gd name="T23" fmla="*/ 16 h 341"/>
                <a:gd name="T24" fmla="*/ 117 w 499"/>
                <a:gd name="T25" fmla="*/ 17 h 341"/>
                <a:gd name="T26" fmla="*/ 128 w 499"/>
                <a:gd name="T27" fmla="*/ 25 h 341"/>
                <a:gd name="T28" fmla="*/ 126 w 499"/>
                <a:gd name="T29" fmla="*/ 34 h 341"/>
                <a:gd name="T30" fmla="*/ 63 w 499"/>
                <a:gd name="T31" fmla="*/ 288 h 341"/>
                <a:gd name="T32" fmla="*/ 9 w 499"/>
                <a:gd name="T33" fmla="*/ 325 h 341"/>
                <a:gd name="T34" fmla="*/ 0 w 499"/>
                <a:gd name="T35" fmla="*/ 335 h 341"/>
                <a:gd name="T36" fmla="*/ 7 w 499"/>
                <a:gd name="T37" fmla="*/ 341 h 341"/>
                <a:gd name="T38" fmla="*/ 57 w 499"/>
                <a:gd name="T39" fmla="*/ 339 h 341"/>
                <a:gd name="T40" fmla="*/ 108 w 499"/>
                <a:gd name="T41" fmla="*/ 341 h 341"/>
                <a:gd name="T42" fmla="*/ 117 w 499"/>
                <a:gd name="T43" fmla="*/ 331 h 341"/>
                <a:gd name="T44" fmla="*/ 108 w 499"/>
                <a:gd name="T45" fmla="*/ 325 h 341"/>
                <a:gd name="T46" fmla="*/ 74 w 499"/>
                <a:gd name="T47" fmla="*/ 304 h 341"/>
                <a:gd name="T48" fmla="*/ 76 w 499"/>
                <a:gd name="T49" fmla="*/ 292 h 341"/>
                <a:gd name="T50" fmla="*/ 144 w 499"/>
                <a:gd name="T51" fmla="*/ 20 h 341"/>
                <a:gd name="T52" fmla="*/ 144 w 499"/>
                <a:gd name="T53" fmla="*/ 20 h 341"/>
                <a:gd name="T54" fmla="*/ 187 w 499"/>
                <a:gd name="T55" fmla="*/ 329 h 341"/>
                <a:gd name="T56" fmla="*/ 195 w 499"/>
                <a:gd name="T57" fmla="*/ 341 h 341"/>
                <a:gd name="T58" fmla="*/ 206 w 499"/>
                <a:gd name="T59" fmla="*/ 332 h 341"/>
                <a:gd name="T60" fmla="*/ 407 w 499"/>
                <a:gd name="T61" fmla="*/ 16 h 341"/>
                <a:gd name="T62" fmla="*/ 408 w 499"/>
                <a:gd name="T63" fmla="*/ 16 h 341"/>
                <a:gd name="T64" fmla="*/ 336 w 499"/>
                <a:gd name="T65" fmla="*/ 302 h 341"/>
                <a:gd name="T66" fmla="*/ 291 w 499"/>
                <a:gd name="T67" fmla="*/ 325 h 341"/>
                <a:gd name="T68" fmla="*/ 277 w 499"/>
                <a:gd name="T69" fmla="*/ 335 h 341"/>
                <a:gd name="T70" fmla="*/ 285 w 499"/>
                <a:gd name="T71" fmla="*/ 341 h 341"/>
                <a:gd name="T72" fmla="*/ 346 w 499"/>
                <a:gd name="T73" fmla="*/ 339 h 341"/>
                <a:gd name="T74" fmla="*/ 409 w 499"/>
                <a:gd name="T75" fmla="*/ 341 h 341"/>
                <a:gd name="T76" fmla="*/ 418 w 499"/>
                <a:gd name="T77" fmla="*/ 331 h 341"/>
                <a:gd name="T78" fmla="*/ 404 w 499"/>
                <a:gd name="T79" fmla="*/ 325 h 341"/>
                <a:gd name="T80" fmla="*/ 372 w 499"/>
                <a:gd name="T81" fmla="*/ 316 h 341"/>
                <a:gd name="T82" fmla="*/ 374 w 499"/>
                <a:gd name="T83" fmla="*/ 305 h 341"/>
                <a:gd name="T84" fmla="*/ 441 w 499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499" y="16"/>
                    <a:pt x="499" y="6"/>
                  </a:cubicBezTo>
                  <a:cubicBezTo>
                    <a:pt x="499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7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1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1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8196263" y="4791075"/>
              <a:ext cx="7937" cy="2301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8221663" y="4784725"/>
              <a:ext cx="196850" cy="190500"/>
            </a:xfrm>
            <a:custGeom>
              <a:avLst/>
              <a:gdLst>
                <a:gd name="T0" fmla="*/ 167 w 503"/>
                <a:gd name="T1" fmla="*/ 100 h 412"/>
                <a:gd name="T2" fmla="*/ 210 w 503"/>
                <a:gd name="T3" fmla="*/ 225 h 412"/>
                <a:gd name="T4" fmla="*/ 286 w 503"/>
                <a:gd name="T5" fmla="*/ 388 h 412"/>
                <a:gd name="T6" fmla="*/ 298 w 503"/>
                <a:gd name="T7" fmla="*/ 399 h 412"/>
                <a:gd name="T8" fmla="*/ 321 w 503"/>
                <a:gd name="T9" fmla="*/ 389 h 412"/>
                <a:gd name="T10" fmla="*/ 334 w 503"/>
                <a:gd name="T11" fmla="*/ 358 h 412"/>
                <a:gd name="T12" fmla="*/ 411 w 503"/>
                <a:gd name="T13" fmla="*/ 67 h 412"/>
                <a:gd name="T14" fmla="*/ 483 w 503"/>
                <a:gd name="T15" fmla="*/ 46 h 412"/>
                <a:gd name="T16" fmla="*/ 503 w 503"/>
                <a:gd name="T17" fmla="*/ 8 h 412"/>
                <a:gd name="T18" fmla="*/ 493 w 503"/>
                <a:gd name="T19" fmla="*/ 0 h 412"/>
                <a:gd name="T20" fmla="*/ 414 w 503"/>
                <a:gd name="T21" fmla="*/ 28 h 412"/>
                <a:gd name="T22" fmla="*/ 365 w 503"/>
                <a:gd name="T23" fmla="*/ 165 h 412"/>
                <a:gd name="T24" fmla="*/ 317 w 503"/>
                <a:gd name="T25" fmla="*/ 359 h 412"/>
                <a:gd name="T26" fmla="*/ 250 w 503"/>
                <a:gd name="T27" fmla="*/ 213 h 412"/>
                <a:gd name="T28" fmla="*/ 194 w 503"/>
                <a:gd name="T29" fmla="*/ 46 h 412"/>
                <a:gd name="T30" fmla="*/ 186 w 503"/>
                <a:gd name="T31" fmla="*/ 35 h 412"/>
                <a:gd name="T32" fmla="*/ 160 w 503"/>
                <a:gd name="T33" fmla="*/ 47 h 412"/>
                <a:gd name="T34" fmla="*/ 154 w 503"/>
                <a:gd name="T35" fmla="*/ 62 h 412"/>
                <a:gd name="T36" fmla="*/ 80 w 503"/>
                <a:gd name="T37" fmla="*/ 350 h 412"/>
                <a:gd name="T38" fmla="*/ 60 w 503"/>
                <a:gd name="T39" fmla="*/ 366 h 412"/>
                <a:gd name="T40" fmla="*/ 23 w 503"/>
                <a:gd name="T41" fmla="*/ 352 h 412"/>
                <a:gd name="T42" fmla="*/ 19 w 503"/>
                <a:gd name="T43" fmla="*/ 350 h 412"/>
                <a:gd name="T44" fmla="*/ 0 w 503"/>
                <a:gd name="T45" fmla="*/ 386 h 412"/>
                <a:gd name="T46" fmla="*/ 45 w 503"/>
                <a:gd name="T47" fmla="*/ 412 h 412"/>
                <a:gd name="T48" fmla="*/ 110 w 503"/>
                <a:gd name="T49" fmla="*/ 319 h 412"/>
                <a:gd name="T50" fmla="*/ 167 w 503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3" h="412">
                  <a:moveTo>
                    <a:pt x="167" y="100"/>
                  </a:moveTo>
                  <a:cubicBezTo>
                    <a:pt x="176" y="126"/>
                    <a:pt x="187" y="164"/>
                    <a:pt x="210" y="225"/>
                  </a:cubicBezTo>
                  <a:cubicBezTo>
                    <a:pt x="241" y="310"/>
                    <a:pt x="255" y="341"/>
                    <a:pt x="286" y="388"/>
                  </a:cubicBezTo>
                  <a:cubicBezTo>
                    <a:pt x="293" y="399"/>
                    <a:pt x="293" y="399"/>
                    <a:pt x="298" y="399"/>
                  </a:cubicBezTo>
                  <a:cubicBezTo>
                    <a:pt x="305" y="399"/>
                    <a:pt x="315" y="393"/>
                    <a:pt x="321" y="389"/>
                  </a:cubicBezTo>
                  <a:cubicBezTo>
                    <a:pt x="328" y="383"/>
                    <a:pt x="328" y="382"/>
                    <a:pt x="334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2" y="47"/>
                    <a:pt x="483" y="46"/>
                  </a:cubicBezTo>
                  <a:cubicBezTo>
                    <a:pt x="493" y="46"/>
                    <a:pt x="503" y="19"/>
                    <a:pt x="503" y="8"/>
                  </a:cubicBezTo>
                  <a:cubicBezTo>
                    <a:pt x="503" y="0"/>
                    <a:pt x="500" y="0"/>
                    <a:pt x="493" y="0"/>
                  </a:cubicBezTo>
                  <a:cubicBezTo>
                    <a:pt x="443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7" y="359"/>
                  </a:cubicBezTo>
                  <a:cubicBezTo>
                    <a:pt x="289" y="317"/>
                    <a:pt x="274" y="278"/>
                    <a:pt x="250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6" y="52"/>
                    <a:pt x="155" y="56"/>
                    <a:pt x="154" y="62"/>
                  </a:cubicBezTo>
                  <a:cubicBezTo>
                    <a:pt x="141" y="194"/>
                    <a:pt x="94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6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5" y="412"/>
                  </a:cubicBezTo>
                  <a:cubicBezTo>
                    <a:pt x="77" y="412"/>
                    <a:pt x="102" y="342"/>
                    <a:pt x="110" y="319"/>
                  </a:cubicBezTo>
                  <a:cubicBezTo>
                    <a:pt x="143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8393113" y="4927600"/>
              <a:ext cx="125412" cy="7143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6 w 320"/>
                <a:gd name="T7" fmla="*/ 149 h 157"/>
                <a:gd name="T8" fmla="*/ 162 w 320"/>
                <a:gd name="T9" fmla="*/ 128 h 157"/>
                <a:gd name="T10" fmla="*/ 170 w 320"/>
                <a:gd name="T11" fmla="*/ 96 h 157"/>
                <a:gd name="T12" fmla="*/ 176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5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4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8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5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6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6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4" y="121"/>
                    <a:pt x="168" y="105"/>
                    <a:pt x="170" y="96"/>
                  </a:cubicBezTo>
                  <a:cubicBezTo>
                    <a:pt x="172" y="89"/>
                    <a:pt x="174" y="81"/>
                    <a:pt x="176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8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5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5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4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43"/>
                    <a:pt x="155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558213" y="4791075"/>
              <a:ext cx="7937" cy="230188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4" name="テキスト ボックス 53"/>
          <p:cNvSpPr txBox="1"/>
          <p:nvPr/>
        </p:nvSpPr>
        <p:spPr>
          <a:xfrm>
            <a:off x="971600" y="69269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Multi-view image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en-US" altLang="ja-JP" sz="2400" dirty="0" smtClean="0"/>
              <a:t>17×17=289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views, 160×120 pixels, gray-scale</a:t>
            </a:r>
            <a:endParaRPr kumimoji="1" lang="ja-JP" altLang="en-US" sz="2400" dirty="0"/>
          </a:p>
        </p:txBody>
      </p:sp>
      <p:pic>
        <p:nvPicPr>
          <p:cNvPr id="55" name="Picture 2" descr="C:\Users\komatsu koji\Desktop\学会\18_10_ICIP\presentation\figure\scalable.pn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10628" b="3290"/>
          <a:stretch/>
        </p:blipFill>
        <p:spPr bwMode="auto">
          <a:xfrm>
            <a:off x="5337813" y="2018457"/>
            <a:ext cx="2708288" cy="2503078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グループ化 55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8571018" y="3604407"/>
            <a:ext cx="393470" cy="237059"/>
            <a:chOff x="5173663" y="2779712"/>
            <a:chExt cx="766763" cy="461963"/>
          </a:xfrm>
        </p:grpSpPr>
        <p:sp>
          <p:nvSpPr>
            <p:cNvPr id="64" name="Freeform 38 1 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39 1 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40 1 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1 1 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69" name="直線矢印コネクタ 68"/>
          <p:cNvCxnSpPr/>
          <p:nvPr/>
        </p:nvCxnSpPr>
        <p:spPr>
          <a:xfrm flipH="1">
            <a:off x="8046101" y="3722937"/>
            <a:ext cx="414331" cy="241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PSNR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089689" y="2950411"/>
            <a:ext cx="1066800" cy="329184"/>
          </a:xfrm>
        </p:spPr>
        <p:txBody>
          <a:bodyPr/>
          <a:lstStyle/>
          <a:p>
            <a:fld id="{5D72DBB8-0401-4EA4-9278-4EDB9FC99B1F}" type="slidenum">
              <a:rPr kumimoji="1" lang="ja-JP" altLang="en-US" smtClean="0"/>
              <a:t>34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463879" y="646560"/>
            <a:ext cx="7996553" cy="5904626"/>
            <a:chOff x="24264" y="-234272"/>
            <a:chExt cx="8796208" cy="7144598"/>
          </a:xfrm>
        </p:grpSpPr>
        <p:graphicFrame>
          <p:nvGraphicFramePr>
            <p:cNvPr id="9" name="グラフ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8853040"/>
                </p:ext>
              </p:extLst>
            </p:nvPr>
          </p:nvGraphicFramePr>
          <p:xfrm>
            <a:off x="467544" y="188640"/>
            <a:ext cx="8352928" cy="6264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0" name="テキスト ボックス 9"/>
            <p:cNvSpPr txBox="1"/>
            <p:nvPr/>
          </p:nvSpPr>
          <p:spPr>
            <a:xfrm rot="16200000">
              <a:off x="-493284" y="287413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PSNR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264" y="-234272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[dB]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83768" y="6351711"/>
              <a:ext cx="4498340" cy="558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number of binary images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2523472" y="692696"/>
            <a:ext cx="253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Non-scalable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88658" y="1556792"/>
            <a:ext cx="2783342" cy="53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 (scalable)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80741" y="3698816"/>
            <a:ext cx="278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(scalable)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42260" y="4653136"/>
            <a:ext cx="293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(scalable)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211960" y="1124744"/>
            <a:ext cx="1079721" cy="859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260217" y="2057999"/>
            <a:ext cx="1383791" cy="506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5004048" y="2924944"/>
            <a:ext cx="704790" cy="8384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3203849" y="3532097"/>
            <a:ext cx="1312937" cy="1121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2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91680" y="1701998"/>
            <a:ext cx="476099" cy="286842"/>
            <a:chOff x="5173663" y="2779712"/>
            <a:chExt cx="766763" cy="461963"/>
          </a:xfrm>
        </p:grpSpPr>
        <p:sp>
          <p:nvSpPr>
            <p:cNvPr id="22" name="Freeform 38 1 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39 1 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40 1 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41 1 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211960" y="3862238"/>
            <a:ext cx="476099" cy="286842"/>
            <a:chOff x="5173663" y="2779712"/>
            <a:chExt cx="766763" cy="461963"/>
          </a:xfrm>
        </p:grpSpPr>
        <p:sp>
          <p:nvSpPr>
            <p:cNvPr id="27" name="Freeform 38 1 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39 1 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40 1 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41 1 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31" name="グループ化 30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015781" y="4797152"/>
            <a:ext cx="476099" cy="286842"/>
            <a:chOff x="5173663" y="2779712"/>
            <a:chExt cx="766763" cy="461963"/>
          </a:xfrm>
        </p:grpSpPr>
        <p:sp>
          <p:nvSpPr>
            <p:cNvPr id="32" name="Freeform 38 1 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173663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9 1 1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5226051" y="2779712"/>
              <a:ext cx="407988" cy="3714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2" y="352"/>
                  </a:cubicBezTo>
                  <a:cubicBezTo>
                    <a:pt x="20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40 1 1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583238" y="3057525"/>
              <a:ext cx="260350" cy="141288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3" y="26"/>
                    <a:pt x="263" y="34"/>
                  </a:cubicBezTo>
                  <a:cubicBezTo>
                    <a:pt x="263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41 1 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24551" y="2792412"/>
              <a:ext cx="15875" cy="449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6516216" y="837330"/>
            <a:ext cx="504056" cy="518395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7363" y="2924944"/>
            <a:ext cx="3581141" cy="426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Compare encoding time</a:t>
            </a:r>
            <a:endParaRPr kumimoji="1" lang="ja-JP" altLang="en-US" sz="2400" dirty="0"/>
          </a:p>
        </p:txBody>
      </p:sp>
      <p:sp>
        <p:nvSpPr>
          <p:cNvPr id="36" name="正方形/長方形 35"/>
          <p:cNvSpPr/>
          <p:nvPr/>
        </p:nvSpPr>
        <p:spPr>
          <a:xfrm>
            <a:off x="8077589" y="1097057"/>
            <a:ext cx="94811" cy="996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7715749" y="1161104"/>
            <a:ext cx="409245" cy="49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encoding time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35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86378" y="876498"/>
            <a:ext cx="8635372" cy="5576838"/>
            <a:chOff x="33114358" y="18726890"/>
            <a:chExt cx="9498910" cy="418996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3114358" y="18726890"/>
              <a:ext cx="9498910" cy="4189961"/>
              <a:chOff x="-36512" y="557973"/>
              <a:chExt cx="9498910" cy="4189961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-36512" y="557973"/>
                <a:ext cx="9498910" cy="4176463"/>
                <a:chOff x="-63720" y="2276872"/>
                <a:chExt cx="9498910" cy="453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7" name="グラフ 16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600681647"/>
                        </p:ext>
                      </p:extLst>
                    </p:nvPr>
                  </p:nvGraphicFramePr>
                  <p:xfrm>
                    <a:off x="0" y="2276872"/>
                    <a:ext cx="8892480" cy="4536503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9"/>
                    </a:graphicData>
                  </a:graphic>
                </p:graphicFrame>
              </mc:Choice>
              <mc:Fallback xmlns="">
                <p:graphicFrame>
                  <p:nvGraphicFramePr>
                    <p:cNvPr id="17" name="グラフ 16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600681647"/>
                        </p:ext>
                      </p:extLst>
                    </p:nvPr>
                  </p:nvGraphicFramePr>
                  <p:xfrm>
                    <a:off x="0" y="2276872"/>
                    <a:ext cx="8892480" cy="4536503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50"/>
                    </a:graphicData>
                  </a:graphic>
                </p:graphicFrame>
              </mc:Fallback>
            </mc:AlternateContent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8676457" y="6341258"/>
                  <a:ext cx="758733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[s]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07504" y="4941168"/>
                  <a:ext cx="1810511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07504" y="4005064"/>
                  <a:ext cx="1900178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7504" y="5861303"/>
                  <a:ext cx="2154873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-63720" y="2998213"/>
                  <a:ext cx="2541419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non-</a:t>
                  </a:r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6801151" y="4365104"/>
                <a:ext cx="773331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5583704" y="4373562"/>
                <a:ext cx="862957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831454" y="4293096"/>
                <a:ext cx="1022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8000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972978" y="4373562"/>
                <a:ext cx="898502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711784" y="4275816"/>
                <a:ext cx="1425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kumimoji="1"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4063381" y="4336290"/>
                <a:ext cx="535827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 rot="5400000">
                  <a:off x="37498130" y="18813477"/>
                  <a:ext cx="689612" cy="10364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ja-JP" altLang="en-US" sz="4000" b="0" i="0" smtClean="0">
                            <a:latin typeface="Cambria Math"/>
                          </a:rPr>
                          <m:t>≈</m:t>
                        </m:r>
                      </m:oMath>
                    </m:oMathPara>
                  </a14:m>
                  <a:endParaRPr kumimoji="1" lang="ja-JP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2" name="テキスト ボックス 5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498130" y="18813477"/>
                  <a:ext cx="689612" cy="1036416"/>
                </a:xfrm>
                <a:prstGeom prst="rect">
                  <a:avLst/>
                </a:prstGeom>
                <a:blipFill rotWithShape="1">
                  <a:blip r:embed="rId3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 rot="5400000">
                  <a:off x="37574821" y="21981829"/>
                  <a:ext cx="689612" cy="10364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ja-JP" altLang="en-US" sz="4000" i="1" smtClean="0">
                            <a:latin typeface="Cambria Math"/>
                          </a:rPr>
                          <m:t>≈</m:t>
                        </m:r>
                      </m:oMath>
                    </m:oMathPara>
                  </a14:m>
                  <a:endParaRPr kumimoji="1" lang="ja-JP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3" name="テキスト ボックス 5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574821" y="21981829"/>
                  <a:ext cx="689612" cy="1036416"/>
                </a:xfrm>
                <a:prstGeom prst="rect">
                  <a:avLst/>
                </a:prstGeom>
                <a:blipFill rotWithShape="1">
                  <a:blip r:embed="rId3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6300192" y="3348281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u="sng" dirty="0"/>
              <a:t>a</a:t>
            </a:r>
            <a:r>
              <a:rPr lang="en-US" altLang="ja-JP" sz="3200" u="sng" dirty="0" smtClean="0"/>
              <a:t>bout 1/100</a:t>
            </a:r>
            <a:endParaRPr kumimoji="1" lang="ja-JP" altLang="en-US" sz="3200" u="sng" dirty="0"/>
          </a:p>
        </p:txBody>
      </p:sp>
      <p:sp>
        <p:nvSpPr>
          <p:cNvPr id="56" name="正方形/長方形 55"/>
          <p:cNvSpPr/>
          <p:nvPr/>
        </p:nvSpPr>
        <p:spPr>
          <a:xfrm>
            <a:off x="286378" y="1556792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86378" y="2780928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23528" y="3933056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23528" y="5085184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3396" y="1538468"/>
            <a:ext cx="1498284" cy="234348"/>
            <a:chOff x="-973138" y="1804988"/>
            <a:chExt cx="1238251" cy="193676"/>
          </a:xfrm>
        </p:grpSpPr>
        <p:sp>
          <p:nvSpPr>
            <p:cNvPr id="38" name="Freeform 7 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-973138" y="1822451"/>
              <a:ext cx="161925" cy="128588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5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1"/>
                    <a:pt x="331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3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8 1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-752475" y="1882776"/>
              <a:ext cx="106363" cy="4445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9 1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-579438" y="1825626"/>
              <a:ext cx="53975" cy="125413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8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0 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-498475" y="1931988"/>
              <a:ext cx="17463" cy="555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1 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-422275" y="1809751"/>
              <a:ext cx="6350" cy="1889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2 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-401638" y="1804988"/>
              <a:ext cx="160338" cy="1555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0 w 502"/>
                <a:gd name="T13" fmla="*/ 67 h 412"/>
                <a:gd name="T14" fmla="*/ 482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3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3 w 502"/>
                <a:gd name="T29" fmla="*/ 46 h 412"/>
                <a:gd name="T30" fmla="*/ 185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79 w 502"/>
                <a:gd name="T37" fmla="*/ 350 h 412"/>
                <a:gd name="T38" fmla="*/ 59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09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0" y="310"/>
                    <a:pt x="254" y="341"/>
                    <a:pt x="285" y="388"/>
                  </a:cubicBezTo>
                  <a:cubicBezTo>
                    <a:pt x="292" y="399"/>
                    <a:pt x="292" y="399"/>
                    <a:pt x="297" y="399"/>
                  </a:cubicBezTo>
                  <a:cubicBezTo>
                    <a:pt x="304" y="399"/>
                    <a:pt x="314" y="393"/>
                    <a:pt x="320" y="389"/>
                  </a:cubicBezTo>
                  <a:cubicBezTo>
                    <a:pt x="327" y="383"/>
                    <a:pt x="327" y="382"/>
                    <a:pt x="333" y="358"/>
                  </a:cubicBezTo>
                  <a:cubicBezTo>
                    <a:pt x="363" y="227"/>
                    <a:pt x="401" y="90"/>
                    <a:pt x="410" y="67"/>
                  </a:cubicBezTo>
                  <a:cubicBezTo>
                    <a:pt x="411" y="66"/>
                    <a:pt x="421" y="47"/>
                    <a:pt x="482" y="46"/>
                  </a:cubicBezTo>
                  <a:cubicBezTo>
                    <a:pt x="492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19" y="21"/>
                    <a:pt x="413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7" y="229"/>
                    <a:pt x="331" y="294"/>
                    <a:pt x="316" y="359"/>
                  </a:cubicBezTo>
                  <a:cubicBezTo>
                    <a:pt x="288" y="317"/>
                    <a:pt x="273" y="278"/>
                    <a:pt x="249" y="213"/>
                  </a:cubicBezTo>
                  <a:cubicBezTo>
                    <a:pt x="222" y="142"/>
                    <a:pt x="207" y="90"/>
                    <a:pt x="193" y="46"/>
                  </a:cubicBezTo>
                  <a:cubicBezTo>
                    <a:pt x="190" y="36"/>
                    <a:pt x="190" y="35"/>
                    <a:pt x="185" y="35"/>
                  </a:cubicBezTo>
                  <a:cubicBezTo>
                    <a:pt x="184" y="35"/>
                    <a:pt x="174" y="35"/>
                    <a:pt x="160" y="47"/>
                  </a:cubicBezTo>
                  <a:cubicBezTo>
                    <a:pt x="155" y="52"/>
                    <a:pt x="154" y="56"/>
                    <a:pt x="154" y="62"/>
                  </a:cubicBezTo>
                  <a:cubicBezTo>
                    <a:pt x="140" y="194"/>
                    <a:pt x="93" y="326"/>
                    <a:pt x="79" y="350"/>
                  </a:cubicBezTo>
                  <a:cubicBezTo>
                    <a:pt x="75" y="357"/>
                    <a:pt x="69" y="366"/>
                    <a:pt x="59" y="366"/>
                  </a:cubicBezTo>
                  <a:cubicBezTo>
                    <a:pt x="54" y="366"/>
                    <a:pt x="35" y="363"/>
                    <a:pt x="22" y="352"/>
                  </a:cubicBezTo>
                  <a:cubicBezTo>
                    <a:pt x="19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1" y="342"/>
                    <a:pt x="109" y="319"/>
                  </a:cubicBezTo>
                  <a:cubicBezTo>
                    <a:pt x="142" y="228"/>
                    <a:pt x="157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3 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-260350" y="1920876"/>
              <a:ext cx="101600" cy="60325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6 w 320"/>
                <a:gd name="T7" fmla="*/ 149 h 157"/>
                <a:gd name="T8" fmla="*/ 162 w 320"/>
                <a:gd name="T9" fmla="*/ 128 h 157"/>
                <a:gd name="T10" fmla="*/ 170 w 320"/>
                <a:gd name="T11" fmla="*/ 96 h 157"/>
                <a:gd name="T12" fmla="*/ 176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5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4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8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5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6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6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4" y="121"/>
                    <a:pt x="168" y="105"/>
                    <a:pt x="170" y="96"/>
                  </a:cubicBezTo>
                  <a:cubicBezTo>
                    <a:pt x="172" y="89"/>
                    <a:pt x="174" y="81"/>
                    <a:pt x="176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8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5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5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4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43"/>
                    <a:pt x="155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4 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-125412" y="1809751"/>
              <a:ext cx="6350" cy="1889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5 1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-46037" y="1882776"/>
              <a:ext cx="106363" cy="4445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6 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28588" y="1825626"/>
              <a:ext cx="52388" cy="125413"/>
            </a:xfrm>
            <a:custGeom>
              <a:avLst/>
              <a:gdLst>
                <a:gd name="T0" fmla="*/ 102 w 164"/>
                <a:gd name="T1" fmla="*/ 13 h 332"/>
                <a:gd name="T2" fmla="*/ 90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3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3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3" y="330"/>
                    <a:pt x="83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7 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01613" y="1825626"/>
              <a:ext cx="63500" cy="125413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6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20" y="66"/>
                  </a:cubicBezTo>
                  <a:cubicBezTo>
                    <a:pt x="31" y="33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6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0" name="グループ化 89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7367" y="5138738"/>
            <a:ext cx="1484313" cy="236537"/>
            <a:chOff x="-611188" y="5138738"/>
            <a:chExt cx="1484313" cy="236537"/>
          </a:xfrm>
        </p:grpSpPr>
        <p:sp>
          <p:nvSpPr>
            <p:cNvPr id="78" name="Freeform 24 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-611188" y="5159375"/>
              <a:ext cx="192088" cy="1587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4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6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2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25 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-347663" y="5232400"/>
              <a:ext cx="128588" cy="53975"/>
            </a:xfrm>
            <a:custGeom>
              <a:avLst/>
              <a:gdLst>
                <a:gd name="T0" fmla="*/ 315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5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5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26 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-138113" y="5164138"/>
              <a:ext cx="63500" cy="153987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27 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-49213" y="5164138"/>
              <a:ext cx="77788" cy="153987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3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28 1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3975" y="5292725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29 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46050" y="5145088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30 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71450" y="5138738"/>
              <a:ext cx="193675" cy="190500"/>
            </a:xfrm>
            <a:custGeom>
              <a:avLst/>
              <a:gdLst>
                <a:gd name="T0" fmla="*/ 168 w 503"/>
                <a:gd name="T1" fmla="*/ 100 h 412"/>
                <a:gd name="T2" fmla="*/ 210 w 503"/>
                <a:gd name="T3" fmla="*/ 225 h 412"/>
                <a:gd name="T4" fmla="*/ 286 w 503"/>
                <a:gd name="T5" fmla="*/ 388 h 412"/>
                <a:gd name="T6" fmla="*/ 298 w 503"/>
                <a:gd name="T7" fmla="*/ 399 h 412"/>
                <a:gd name="T8" fmla="*/ 321 w 503"/>
                <a:gd name="T9" fmla="*/ 389 h 412"/>
                <a:gd name="T10" fmla="*/ 334 w 503"/>
                <a:gd name="T11" fmla="*/ 358 h 412"/>
                <a:gd name="T12" fmla="*/ 411 w 503"/>
                <a:gd name="T13" fmla="*/ 67 h 412"/>
                <a:gd name="T14" fmla="*/ 483 w 503"/>
                <a:gd name="T15" fmla="*/ 46 h 412"/>
                <a:gd name="T16" fmla="*/ 503 w 503"/>
                <a:gd name="T17" fmla="*/ 8 h 412"/>
                <a:gd name="T18" fmla="*/ 493 w 503"/>
                <a:gd name="T19" fmla="*/ 0 h 412"/>
                <a:gd name="T20" fmla="*/ 414 w 503"/>
                <a:gd name="T21" fmla="*/ 28 h 412"/>
                <a:gd name="T22" fmla="*/ 365 w 503"/>
                <a:gd name="T23" fmla="*/ 165 h 412"/>
                <a:gd name="T24" fmla="*/ 317 w 503"/>
                <a:gd name="T25" fmla="*/ 359 h 412"/>
                <a:gd name="T26" fmla="*/ 250 w 503"/>
                <a:gd name="T27" fmla="*/ 213 h 412"/>
                <a:gd name="T28" fmla="*/ 194 w 503"/>
                <a:gd name="T29" fmla="*/ 46 h 412"/>
                <a:gd name="T30" fmla="*/ 186 w 503"/>
                <a:gd name="T31" fmla="*/ 35 h 412"/>
                <a:gd name="T32" fmla="*/ 161 w 503"/>
                <a:gd name="T33" fmla="*/ 47 h 412"/>
                <a:gd name="T34" fmla="*/ 155 w 503"/>
                <a:gd name="T35" fmla="*/ 62 h 412"/>
                <a:gd name="T36" fmla="*/ 80 w 503"/>
                <a:gd name="T37" fmla="*/ 350 h 412"/>
                <a:gd name="T38" fmla="*/ 60 w 503"/>
                <a:gd name="T39" fmla="*/ 366 h 412"/>
                <a:gd name="T40" fmla="*/ 23 w 503"/>
                <a:gd name="T41" fmla="*/ 352 h 412"/>
                <a:gd name="T42" fmla="*/ 19 w 503"/>
                <a:gd name="T43" fmla="*/ 350 h 412"/>
                <a:gd name="T44" fmla="*/ 0 w 503"/>
                <a:gd name="T45" fmla="*/ 386 h 412"/>
                <a:gd name="T46" fmla="*/ 45 w 503"/>
                <a:gd name="T47" fmla="*/ 412 h 412"/>
                <a:gd name="T48" fmla="*/ 110 w 503"/>
                <a:gd name="T49" fmla="*/ 319 h 412"/>
                <a:gd name="T50" fmla="*/ 168 w 503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3" h="412">
                  <a:moveTo>
                    <a:pt x="168" y="100"/>
                  </a:moveTo>
                  <a:cubicBezTo>
                    <a:pt x="176" y="126"/>
                    <a:pt x="187" y="164"/>
                    <a:pt x="210" y="225"/>
                  </a:cubicBezTo>
                  <a:cubicBezTo>
                    <a:pt x="241" y="310"/>
                    <a:pt x="255" y="341"/>
                    <a:pt x="286" y="388"/>
                  </a:cubicBezTo>
                  <a:cubicBezTo>
                    <a:pt x="293" y="399"/>
                    <a:pt x="293" y="399"/>
                    <a:pt x="298" y="399"/>
                  </a:cubicBezTo>
                  <a:cubicBezTo>
                    <a:pt x="305" y="399"/>
                    <a:pt x="315" y="393"/>
                    <a:pt x="321" y="389"/>
                  </a:cubicBezTo>
                  <a:cubicBezTo>
                    <a:pt x="328" y="383"/>
                    <a:pt x="328" y="382"/>
                    <a:pt x="334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2" y="47"/>
                    <a:pt x="483" y="46"/>
                  </a:cubicBezTo>
                  <a:cubicBezTo>
                    <a:pt x="493" y="46"/>
                    <a:pt x="503" y="19"/>
                    <a:pt x="503" y="8"/>
                  </a:cubicBezTo>
                  <a:cubicBezTo>
                    <a:pt x="503" y="0"/>
                    <a:pt x="500" y="0"/>
                    <a:pt x="493" y="0"/>
                  </a:cubicBezTo>
                  <a:cubicBezTo>
                    <a:pt x="443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7" y="359"/>
                  </a:cubicBezTo>
                  <a:cubicBezTo>
                    <a:pt x="289" y="317"/>
                    <a:pt x="274" y="278"/>
                    <a:pt x="250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1" y="47"/>
                  </a:cubicBezTo>
                  <a:cubicBezTo>
                    <a:pt x="156" y="52"/>
                    <a:pt x="155" y="56"/>
                    <a:pt x="155" y="62"/>
                  </a:cubicBezTo>
                  <a:cubicBezTo>
                    <a:pt x="141" y="194"/>
                    <a:pt x="94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6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5" y="412"/>
                  </a:cubicBezTo>
                  <a:cubicBezTo>
                    <a:pt x="77" y="412"/>
                    <a:pt x="102" y="342"/>
                    <a:pt x="110" y="319"/>
                  </a:cubicBezTo>
                  <a:cubicBezTo>
                    <a:pt x="143" y="228"/>
                    <a:pt x="158" y="154"/>
                    <a:pt x="168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31 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41312" y="5281613"/>
              <a:ext cx="123825" cy="71437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4" y="121"/>
                    <a:pt x="167" y="105"/>
                    <a:pt x="169" y="96"/>
                  </a:cubicBezTo>
                  <a:cubicBezTo>
                    <a:pt x="172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7" y="46"/>
                    <a:pt x="45" y="56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32 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04825" y="5145088"/>
              <a:ext cx="6350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3 1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00075" y="5232400"/>
              <a:ext cx="127000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34 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09625" y="5164138"/>
              <a:ext cx="63500" cy="153987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32" name="グループ化 131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17909" y="3933056"/>
            <a:ext cx="1401763" cy="236537"/>
            <a:chOff x="361951" y="5291138"/>
            <a:chExt cx="1401763" cy="236537"/>
          </a:xfrm>
        </p:grpSpPr>
        <p:sp>
          <p:nvSpPr>
            <p:cNvPr id="121" name="Freeform 41 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61951" y="5311775"/>
              <a:ext cx="193675" cy="1587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4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6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2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42 1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27064" y="5384800"/>
              <a:ext cx="128588" cy="53975"/>
            </a:xfrm>
            <a:custGeom>
              <a:avLst/>
              <a:gdLst>
                <a:gd name="T0" fmla="*/ 315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5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5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43 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28676" y="5316538"/>
              <a:ext cx="80963" cy="158750"/>
            </a:xfrm>
            <a:custGeom>
              <a:avLst/>
              <a:gdLst>
                <a:gd name="T0" fmla="*/ 45 w 207"/>
                <a:gd name="T1" fmla="*/ 168 h 343"/>
                <a:gd name="T2" fmla="*/ 45 w 207"/>
                <a:gd name="T3" fmla="*/ 156 h 343"/>
                <a:gd name="T4" fmla="*/ 132 w 207"/>
                <a:gd name="T5" fmla="*/ 12 h 343"/>
                <a:gd name="T6" fmla="*/ 176 w 207"/>
                <a:gd name="T7" fmla="*/ 32 h 343"/>
                <a:gd name="T8" fmla="*/ 148 w 207"/>
                <a:gd name="T9" fmla="*/ 54 h 343"/>
                <a:gd name="T10" fmla="*/ 171 w 207"/>
                <a:gd name="T11" fmla="*/ 77 h 343"/>
                <a:gd name="T12" fmla="*/ 194 w 207"/>
                <a:gd name="T13" fmla="*/ 53 h 343"/>
                <a:gd name="T14" fmla="*/ 131 w 207"/>
                <a:gd name="T15" fmla="*/ 0 h 343"/>
                <a:gd name="T16" fmla="*/ 0 w 207"/>
                <a:gd name="T17" fmla="*/ 174 h 343"/>
                <a:gd name="T18" fmla="*/ 104 w 207"/>
                <a:gd name="T19" fmla="*/ 343 h 343"/>
                <a:gd name="T20" fmla="*/ 207 w 207"/>
                <a:gd name="T21" fmla="*/ 230 h 343"/>
                <a:gd name="T22" fmla="*/ 107 w 207"/>
                <a:gd name="T23" fmla="*/ 119 h 343"/>
                <a:gd name="T24" fmla="*/ 45 w 207"/>
                <a:gd name="T25" fmla="*/ 168 h 343"/>
                <a:gd name="T26" fmla="*/ 104 w 207"/>
                <a:gd name="T27" fmla="*/ 329 h 343"/>
                <a:gd name="T28" fmla="*/ 55 w 207"/>
                <a:gd name="T29" fmla="*/ 292 h 343"/>
                <a:gd name="T30" fmla="*/ 46 w 207"/>
                <a:gd name="T31" fmla="*/ 219 h 343"/>
                <a:gd name="T32" fmla="*/ 107 w 207"/>
                <a:gd name="T33" fmla="*/ 130 h 343"/>
                <a:gd name="T34" fmla="*/ 153 w 207"/>
                <a:gd name="T35" fmla="*/ 161 h 343"/>
                <a:gd name="T36" fmla="*/ 162 w 207"/>
                <a:gd name="T37" fmla="*/ 230 h 343"/>
                <a:gd name="T38" fmla="*/ 153 w 207"/>
                <a:gd name="T39" fmla="*/ 297 h 343"/>
                <a:gd name="T40" fmla="*/ 104 w 207"/>
                <a:gd name="T41" fmla="*/ 32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343">
                  <a:moveTo>
                    <a:pt x="45" y="168"/>
                  </a:moveTo>
                  <a:lnTo>
                    <a:pt x="45" y="156"/>
                  </a:lnTo>
                  <a:cubicBezTo>
                    <a:pt x="45" y="30"/>
                    <a:pt x="107" y="12"/>
                    <a:pt x="132" y="12"/>
                  </a:cubicBezTo>
                  <a:cubicBezTo>
                    <a:pt x="144" y="12"/>
                    <a:pt x="165" y="15"/>
                    <a:pt x="176" y="32"/>
                  </a:cubicBezTo>
                  <a:cubicBezTo>
                    <a:pt x="168" y="32"/>
                    <a:pt x="148" y="32"/>
                    <a:pt x="148" y="54"/>
                  </a:cubicBezTo>
                  <a:cubicBezTo>
                    <a:pt x="148" y="70"/>
                    <a:pt x="160" y="77"/>
                    <a:pt x="171" y="77"/>
                  </a:cubicBezTo>
                  <a:cubicBezTo>
                    <a:pt x="179" y="77"/>
                    <a:pt x="194" y="73"/>
                    <a:pt x="194" y="53"/>
                  </a:cubicBezTo>
                  <a:cubicBezTo>
                    <a:pt x="194" y="24"/>
                    <a:pt x="172" y="0"/>
                    <a:pt x="131" y="0"/>
                  </a:cubicBezTo>
                  <a:cubicBezTo>
                    <a:pt x="67" y="0"/>
                    <a:pt x="0" y="64"/>
                    <a:pt x="0" y="174"/>
                  </a:cubicBezTo>
                  <a:cubicBezTo>
                    <a:pt x="0" y="307"/>
                    <a:pt x="58" y="343"/>
                    <a:pt x="104" y="343"/>
                  </a:cubicBezTo>
                  <a:cubicBezTo>
                    <a:pt x="159" y="343"/>
                    <a:pt x="207" y="296"/>
                    <a:pt x="207" y="230"/>
                  </a:cubicBezTo>
                  <a:cubicBezTo>
                    <a:pt x="207" y="167"/>
                    <a:pt x="162" y="119"/>
                    <a:pt x="107" y="119"/>
                  </a:cubicBezTo>
                  <a:cubicBezTo>
                    <a:pt x="73" y="119"/>
                    <a:pt x="55" y="144"/>
                    <a:pt x="45" y="168"/>
                  </a:cubicBezTo>
                  <a:close/>
                  <a:moveTo>
                    <a:pt x="104" y="329"/>
                  </a:moveTo>
                  <a:cubicBezTo>
                    <a:pt x="73" y="329"/>
                    <a:pt x="58" y="299"/>
                    <a:pt x="55" y="292"/>
                  </a:cubicBezTo>
                  <a:cubicBezTo>
                    <a:pt x="46" y="268"/>
                    <a:pt x="46" y="228"/>
                    <a:pt x="46" y="219"/>
                  </a:cubicBezTo>
                  <a:cubicBezTo>
                    <a:pt x="46" y="180"/>
                    <a:pt x="62" y="130"/>
                    <a:pt x="107" y="130"/>
                  </a:cubicBezTo>
                  <a:cubicBezTo>
                    <a:pt x="115" y="130"/>
                    <a:pt x="137" y="130"/>
                    <a:pt x="153" y="161"/>
                  </a:cubicBezTo>
                  <a:cubicBezTo>
                    <a:pt x="162" y="180"/>
                    <a:pt x="162" y="205"/>
                    <a:pt x="162" y="230"/>
                  </a:cubicBezTo>
                  <a:cubicBezTo>
                    <a:pt x="162" y="254"/>
                    <a:pt x="162" y="279"/>
                    <a:pt x="153" y="297"/>
                  </a:cubicBezTo>
                  <a:cubicBezTo>
                    <a:pt x="138" y="326"/>
                    <a:pt x="116" y="329"/>
                    <a:pt x="104" y="3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44 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35039" y="5445125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5 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027114" y="5297488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6 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052514" y="5291138"/>
              <a:ext cx="195263" cy="190500"/>
            </a:xfrm>
            <a:custGeom>
              <a:avLst/>
              <a:gdLst>
                <a:gd name="T0" fmla="*/ 167 w 502"/>
                <a:gd name="T1" fmla="*/ 100 h 412"/>
                <a:gd name="T2" fmla="*/ 210 w 502"/>
                <a:gd name="T3" fmla="*/ 225 h 412"/>
                <a:gd name="T4" fmla="*/ 286 w 502"/>
                <a:gd name="T5" fmla="*/ 388 h 412"/>
                <a:gd name="T6" fmla="*/ 298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3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50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3 w 502"/>
                <a:gd name="T41" fmla="*/ 352 h 412"/>
                <a:gd name="T42" fmla="*/ 19 w 502"/>
                <a:gd name="T43" fmla="*/ 350 h 412"/>
                <a:gd name="T44" fmla="*/ 0 w 502"/>
                <a:gd name="T45" fmla="*/ 386 h 412"/>
                <a:gd name="T46" fmla="*/ 45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10" y="225"/>
                  </a:cubicBezTo>
                  <a:cubicBezTo>
                    <a:pt x="241" y="310"/>
                    <a:pt x="255" y="341"/>
                    <a:pt x="286" y="388"/>
                  </a:cubicBezTo>
                  <a:cubicBezTo>
                    <a:pt x="293" y="399"/>
                    <a:pt x="293" y="399"/>
                    <a:pt x="298" y="399"/>
                  </a:cubicBezTo>
                  <a:cubicBezTo>
                    <a:pt x="305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2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500" y="0"/>
                    <a:pt x="493" y="0"/>
                  </a:cubicBezTo>
                  <a:cubicBezTo>
                    <a:pt x="443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4" y="278"/>
                    <a:pt x="250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4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6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5" y="412"/>
                  </a:cubicBezTo>
                  <a:cubicBezTo>
                    <a:pt x="77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7 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222376" y="5434013"/>
              <a:ext cx="125413" cy="71437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2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2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2" y="26"/>
                    <a:pt x="262" y="34"/>
                  </a:cubicBezTo>
                  <a:cubicBezTo>
                    <a:pt x="262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5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3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8 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387476" y="5297488"/>
              <a:ext cx="6350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9 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482726" y="5384800"/>
              <a:ext cx="128588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50 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685926" y="5316538"/>
              <a:ext cx="77788" cy="153987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6 w 199"/>
                <a:gd name="T19" fmla="*/ 15 h 332"/>
                <a:gd name="T20" fmla="*/ 153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3"/>
                    <a:pt x="58" y="15"/>
                    <a:pt x="86" y="15"/>
                  </a:cubicBezTo>
                  <a:cubicBezTo>
                    <a:pt x="132" y="15"/>
                    <a:pt x="153" y="55"/>
                    <a:pt x="153" y="96"/>
                  </a:cubicBezTo>
                  <a:cubicBezTo>
                    <a:pt x="153" y="136"/>
                    <a:pt x="128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3" name="グループ化 172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52413" y="2760663"/>
            <a:ext cx="1404938" cy="236537"/>
            <a:chOff x="252413" y="2760663"/>
            <a:chExt cx="1404938" cy="236537"/>
          </a:xfrm>
        </p:grpSpPr>
        <p:sp>
          <p:nvSpPr>
            <p:cNvPr id="162" name="Freeform 5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2413" y="2781300"/>
              <a:ext cx="193675" cy="158750"/>
            </a:xfrm>
            <a:custGeom>
              <a:avLst/>
              <a:gdLst>
                <a:gd name="T0" fmla="*/ 441 w 499"/>
                <a:gd name="T1" fmla="*/ 39 h 341"/>
                <a:gd name="T2" fmla="*/ 484 w 499"/>
                <a:gd name="T3" fmla="*/ 16 h 341"/>
                <a:gd name="T4" fmla="*/ 499 w 499"/>
                <a:gd name="T5" fmla="*/ 6 h 341"/>
                <a:gd name="T6" fmla="*/ 486 w 499"/>
                <a:gd name="T7" fmla="*/ 0 h 341"/>
                <a:gd name="T8" fmla="*/ 420 w 499"/>
                <a:gd name="T9" fmla="*/ 0 h 341"/>
                <a:gd name="T10" fmla="*/ 401 w 499"/>
                <a:gd name="T11" fmla="*/ 10 h 341"/>
                <a:gd name="T12" fmla="*/ 219 w 499"/>
                <a:gd name="T13" fmla="*/ 294 h 341"/>
                <a:gd name="T14" fmla="*/ 180 w 499"/>
                <a:gd name="T15" fmla="*/ 12 h 341"/>
                <a:gd name="T16" fmla="*/ 164 w 499"/>
                <a:gd name="T17" fmla="*/ 0 h 341"/>
                <a:gd name="T18" fmla="*/ 96 w 499"/>
                <a:gd name="T19" fmla="*/ 0 h 341"/>
                <a:gd name="T20" fmla="*/ 81 w 499"/>
                <a:gd name="T21" fmla="*/ 10 h 341"/>
                <a:gd name="T22" fmla="*/ 96 w 499"/>
                <a:gd name="T23" fmla="*/ 16 h 341"/>
                <a:gd name="T24" fmla="*/ 117 w 499"/>
                <a:gd name="T25" fmla="*/ 17 h 341"/>
                <a:gd name="T26" fmla="*/ 128 w 499"/>
                <a:gd name="T27" fmla="*/ 25 h 341"/>
                <a:gd name="T28" fmla="*/ 126 w 499"/>
                <a:gd name="T29" fmla="*/ 34 h 341"/>
                <a:gd name="T30" fmla="*/ 63 w 499"/>
                <a:gd name="T31" fmla="*/ 288 h 341"/>
                <a:gd name="T32" fmla="*/ 9 w 499"/>
                <a:gd name="T33" fmla="*/ 325 h 341"/>
                <a:gd name="T34" fmla="*/ 0 w 499"/>
                <a:gd name="T35" fmla="*/ 335 h 341"/>
                <a:gd name="T36" fmla="*/ 7 w 499"/>
                <a:gd name="T37" fmla="*/ 341 h 341"/>
                <a:gd name="T38" fmla="*/ 57 w 499"/>
                <a:gd name="T39" fmla="*/ 339 h 341"/>
                <a:gd name="T40" fmla="*/ 108 w 499"/>
                <a:gd name="T41" fmla="*/ 341 h 341"/>
                <a:gd name="T42" fmla="*/ 117 w 499"/>
                <a:gd name="T43" fmla="*/ 331 h 341"/>
                <a:gd name="T44" fmla="*/ 108 w 499"/>
                <a:gd name="T45" fmla="*/ 325 h 341"/>
                <a:gd name="T46" fmla="*/ 74 w 499"/>
                <a:gd name="T47" fmla="*/ 304 h 341"/>
                <a:gd name="T48" fmla="*/ 76 w 499"/>
                <a:gd name="T49" fmla="*/ 292 h 341"/>
                <a:gd name="T50" fmla="*/ 144 w 499"/>
                <a:gd name="T51" fmla="*/ 20 h 341"/>
                <a:gd name="T52" fmla="*/ 144 w 499"/>
                <a:gd name="T53" fmla="*/ 20 h 341"/>
                <a:gd name="T54" fmla="*/ 187 w 499"/>
                <a:gd name="T55" fmla="*/ 329 h 341"/>
                <a:gd name="T56" fmla="*/ 195 w 499"/>
                <a:gd name="T57" fmla="*/ 341 h 341"/>
                <a:gd name="T58" fmla="*/ 206 w 499"/>
                <a:gd name="T59" fmla="*/ 332 h 341"/>
                <a:gd name="T60" fmla="*/ 407 w 499"/>
                <a:gd name="T61" fmla="*/ 16 h 341"/>
                <a:gd name="T62" fmla="*/ 408 w 499"/>
                <a:gd name="T63" fmla="*/ 16 h 341"/>
                <a:gd name="T64" fmla="*/ 336 w 499"/>
                <a:gd name="T65" fmla="*/ 302 h 341"/>
                <a:gd name="T66" fmla="*/ 291 w 499"/>
                <a:gd name="T67" fmla="*/ 325 h 341"/>
                <a:gd name="T68" fmla="*/ 277 w 499"/>
                <a:gd name="T69" fmla="*/ 335 h 341"/>
                <a:gd name="T70" fmla="*/ 285 w 499"/>
                <a:gd name="T71" fmla="*/ 341 h 341"/>
                <a:gd name="T72" fmla="*/ 346 w 499"/>
                <a:gd name="T73" fmla="*/ 339 h 341"/>
                <a:gd name="T74" fmla="*/ 409 w 499"/>
                <a:gd name="T75" fmla="*/ 341 h 341"/>
                <a:gd name="T76" fmla="*/ 418 w 499"/>
                <a:gd name="T77" fmla="*/ 331 h 341"/>
                <a:gd name="T78" fmla="*/ 404 w 499"/>
                <a:gd name="T79" fmla="*/ 325 h 341"/>
                <a:gd name="T80" fmla="*/ 372 w 499"/>
                <a:gd name="T81" fmla="*/ 316 h 341"/>
                <a:gd name="T82" fmla="*/ 374 w 499"/>
                <a:gd name="T83" fmla="*/ 305 h 341"/>
                <a:gd name="T84" fmla="*/ 441 w 499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499" y="16"/>
                    <a:pt x="499" y="6"/>
                  </a:cubicBezTo>
                  <a:cubicBezTo>
                    <a:pt x="499" y="0"/>
                    <a:pt x="494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1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5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17526" y="2854325"/>
              <a:ext cx="130175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9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717551" y="2782888"/>
              <a:ext cx="85725" cy="157162"/>
            </a:xfrm>
            <a:custGeom>
              <a:avLst/>
              <a:gdLst>
                <a:gd name="T0" fmla="*/ 132 w 221"/>
                <a:gd name="T1" fmla="*/ 256 h 338"/>
                <a:gd name="T2" fmla="*/ 132 w 221"/>
                <a:gd name="T3" fmla="*/ 299 h 338"/>
                <a:gd name="T4" fmla="*/ 94 w 221"/>
                <a:gd name="T5" fmla="*/ 322 h 338"/>
                <a:gd name="T6" fmla="*/ 84 w 221"/>
                <a:gd name="T7" fmla="*/ 322 h 338"/>
                <a:gd name="T8" fmla="*/ 84 w 221"/>
                <a:gd name="T9" fmla="*/ 338 h 338"/>
                <a:gd name="T10" fmla="*/ 151 w 221"/>
                <a:gd name="T11" fmla="*/ 336 h 338"/>
                <a:gd name="T12" fmla="*/ 219 w 221"/>
                <a:gd name="T13" fmla="*/ 338 h 338"/>
                <a:gd name="T14" fmla="*/ 219 w 221"/>
                <a:gd name="T15" fmla="*/ 322 h 338"/>
                <a:gd name="T16" fmla="*/ 209 w 221"/>
                <a:gd name="T17" fmla="*/ 322 h 338"/>
                <a:gd name="T18" fmla="*/ 171 w 221"/>
                <a:gd name="T19" fmla="*/ 299 h 338"/>
                <a:gd name="T20" fmla="*/ 171 w 221"/>
                <a:gd name="T21" fmla="*/ 256 h 338"/>
                <a:gd name="T22" fmla="*/ 221 w 221"/>
                <a:gd name="T23" fmla="*/ 256 h 338"/>
                <a:gd name="T24" fmla="*/ 221 w 221"/>
                <a:gd name="T25" fmla="*/ 240 h 338"/>
                <a:gd name="T26" fmla="*/ 171 w 221"/>
                <a:gd name="T27" fmla="*/ 240 h 338"/>
                <a:gd name="T28" fmla="*/ 171 w 221"/>
                <a:gd name="T29" fmla="*/ 13 h 338"/>
                <a:gd name="T30" fmla="*/ 163 w 221"/>
                <a:gd name="T31" fmla="*/ 0 h 338"/>
                <a:gd name="T32" fmla="*/ 153 w 221"/>
                <a:gd name="T33" fmla="*/ 6 h 338"/>
                <a:gd name="T34" fmla="*/ 0 w 221"/>
                <a:gd name="T35" fmla="*/ 240 h 338"/>
                <a:gd name="T36" fmla="*/ 0 w 221"/>
                <a:gd name="T37" fmla="*/ 256 h 338"/>
                <a:gd name="T38" fmla="*/ 132 w 221"/>
                <a:gd name="T39" fmla="*/ 256 h 338"/>
                <a:gd name="T40" fmla="*/ 135 w 221"/>
                <a:gd name="T41" fmla="*/ 240 h 338"/>
                <a:gd name="T42" fmla="*/ 14 w 221"/>
                <a:gd name="T43" fmla="*/ 240 h 338"/>
                <a:gd name="T44" fmla="*/ 135 w 221"/>
                <a:gd name="T45" fmla="*/ 54 h 338"/>
                <a:gd name="T46" fmla="*/ 135 w 221"/>
                <a:gd name="T47" fmla="*/ 2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8">
                  <a:moveTo>
                    <a:pt x="132" y="256"/>
                  </a:moveTo>
                  <a:lnTo>
                    <a:pt x="132" y="299"/>
                  </a:lnTo>
                  <a:cubicBezTo>
                    <a:pt x="132" y="317"/>
                    <a:pt x="131" y="322"/>
                    <a:pt x="94" y="322"/>
                  </a:cubicBezTo>
                  <a:lnTo>
                    <a:pt x="84" y="322"/>
                  </a:lnTo>
                  <a:lnTo>
                    <a:pt x="84" y="338"/>
                  </a:lnTo>
                  <a:cubicBezTo>
                    <a:pt x="104" y="336"/>
                    <a:pt x="130" y="336"/>
                    <a:pt x="151" y="336"/>
                  </a:cubicBezTo>
                  <a:cubicBezTo>
                    <a:pt x="172" y="336"/>
                    <a:pt x="199" y="336"/>
                    <a:pt x="219" y="338"/>
                  </a:cubicBezTo>
                  <a:lnTo>
                    <a:pt x="219" y="322"/>
                  </a:lnTo>
                  <a:lnTo>
                    <a:pt x="209" y="322"/>
                  </a:lnTo>
                  <a:cubicBezTo>
                    <a:pt x="172" y="322"/>
                    <a:pt x="171" y="317"/>
                    <a:pt x="171" y="299"/>
                  </a:cubicBezTo>
                  <a:lnTo>
                    <a:pt x="171" y="256"/>
                  </a:lnTo>
                  <a:lnTo>
                    <a:pt x="221" y="256"/>
                  </a:lnTo>
                  <a:lnTo>
                    <a:pt x="221" y="240"/>
                  </a:lnTo>
                  <a:lnTo>
                    <a:pt x="171" y="240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8" y="0"/>
                    <a:pt x="157" y="0"/>
                    <a:pt x="153" y="6"/>
                  </a:cubicBezTo>
                  <a:lnTo>
                    <a:pt x="0" y="240"/>
                  </a:lnTo>
                  <a:lnTo>
                    <a:pt x="0" y="256"/>
                  </a:lnTo>
                  <a:lnTo>
                    <a:pt x="132" y="256"/>
                  </a:lnTo>
                  <a:close/>
                  <a:moveTo>
                    <a:pt x="135" y="240"/>
                  </a:moveTo>
                  <a:lnTo>
                    <a:pt x="14" y="240"/>
                  </a:lnTo>
                  <a:lnTo>
                    <a:pt x="135" y="54"/>
                  </a:lnTo>
                  <a:lnTo>
                    <a:pt x="13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6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25501" y="2914650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6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17576" y="2767013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6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42976" y="2760663"/>
              <a:ext cx="196850" cy="190500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3 w 502"/>
                <a:gd name="T41" fmla="*/ 352 h 412"/>
                <a:gd name="T42" fmla="*/ 19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1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6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114426" y="2903538"/>
              <a:ext cx="125413" cy="71437"/>
            </a:xfrm>
            <a:custGeom>
              <a:avLst/>
              <a:gdLst>
                <a:gd name="T0" fmla="*/ 134 w 320"/>
                <a:gd name="T1" fmla="*/ 125 h 157"/>
                <a:gd name="T2" fmla="*/ 130 w 320"/>
                <a:gd name="T3" fmla="*/ 146 h 157"/>
                <a:gd name="T4" fmla="*/ 141 w 320"/>
                <a:gd name="T5" fmla="*/ 157 h 157"/>
                <a:gd name="T6" fmla="*/ 155 w 320"/>
                <a:gd name="T7" fmla="*/ 149 h 157"/>
                <a:gd name="T8" fmla="*/ 161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2 w 320"/>
                <a:gd name="T19" fmla="*/ 34 h 157"/>
                <a:gd name="T20" fmla="*/ 242 w 320"/>
                <a:gd name="T21" fmla="*/ 108 h 157"/>
                <a:gd name="T22" fmla="*/ 236 w 320"/>
                <a:gd name="T23" fmla="*/ 127 h 157"/>
                <a:gd name="T24" fmla="*/ 269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7 w 320"/>
                <a:gd name="T31" fmla="*/ 105 h 157"/>
                <a:gd name="T32" fmla="*/ 270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8 w 320"/>
                <a:gd name="T39" fmla="*/ 40 h 157"/>
                <a:gd name="T40" fmla="*/ 275 w 320"/>
                <a:gd name="T41" fmla="*/ 9 h 157"/>
                <a:gd name="T42" fmla="*/ 243 w 320"/>
                <a:gd name="T43" fmla="*/ 0 h 157"/>
                <a:gd name="T44" fmla="*/ 181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2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2 w 320"/>
                <a:gd name="T83" fmla="*/ 42 h 157"/>
                <a:gd name="T84" fmla="*/ 134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4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4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1" y="157"/>
                  </a:cubicBezTo>
                  <a:cubicBezTo>
                    <a:pt x="148" y="157"/>
                    <a:pt x="153" y="153"/>
                    <a:pt x="155" y="149"/>
                  </a:cubicBezTo>
                  <a:cubicBezTo>
                    <a:pt x="157" y="146"/>
                    <a:pt x="160" y="135"/>
                    <a:pt x="161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3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4" y="10"/>
                    <a:pt x="242" y="10"/>
                  </a:cubicBezTo>
                  <a:cubicBezTo>
                    <a:pt x="261" y="10"/>
                    <a:pt x="262" y="26"/>
                    <a:pt x="262" y="34"/>
                  </a:cubicBezTo>
                  <a:cubicBezTo>
                    <a:pt x="262" y="55"/>
                    <a:pt x="247" y="94"/>
                    <a:pt x="242" y="108"/>
                  </a:cubicBezTo>
                  <a:cubicBezTo>
                    <a:pt x="238" y="118"/>
                    <a:pt x="236" y="121"/>
                    <a:pt x="236" y="127"/>
                  </a:cubicBezTo>
                  <a:cubicBezTo>
                    <a:pt x="236" y="146"/>
                    <a:pt x="252" y="157"/>
                    <a:pt x="269" y="157"/>
                  </a:cubicBezTo>
                  <a:cubicBezTo>
                    <a:pt x="304" y="157"/>
                    <a:pt x="320" y="109"/>
                    <a:pt x="320" y="104"/>
                  </a:cubicBezTo>
                  <a:cubicBezTo>
                    <a:pt x="320" y="99"/>
                    <a:pt x="315" y="99"/>
                    <a:pt x="314" y="99"/>
                  </a:cubicBezTo>
                  <a:cubicBezTo>
                    <a:pt x="309" y="99"/>
                    <a:pt x="309" y="101"/>
                    <a:pt x="307" y="105"/>
                  </a:cubicBezTo>
                  <a:cubicBezTo>
                    <a:pt x="299" y="133"/>
                    <a:pt x="284" y="147"/>
                    <a:pt x="270" y="147"/>
                  </a:cubicBezTo>
                  <a:cubicBezTo>
                    <a:pt x="263" y="147"/>
                    <a:pt x="262" y="143"/>
                    <a:pt x="262" y="135"/>
                  </a:cubicBezTo>
                  <a:cubicBezTo>
                    <a:pt x="262" y="127"/>
                    <a:pt x="263" y="123"/>
                    <a:pt x="270" y="107"/>
                  </a:cubicBezTo>
                  <a:cubicBezTo>
                    <a:pt x="274" y="96"/>
                    <a:pt x="288" y="59"/>
                    <a:pt x="288" y="40"/>
                  </a:cubicBezTo>
                  <a:cubicBezTo>
                    <a:pt x="288" y="34"/>
                    <a:pt x="288" y="19"/>
                    <a:pt x="275" y="9"/>
                  </a:cubicBezTo>
                  <a:cubicBezTo>
                    <a:pt x="269" y="5"/>
                    <a:pt x="259" y="0"/>
                    <a:pt x="243" y="0"/>
                  </a:cubicBezTo>
                  <a:cubicBezTo>
                    <a:pt x="212" y="0"/>
                    <a:pt x="192" y="20"/>
                    <a:pt x="181" y="35"/>
                  </a:cubicBezTo>
                  <a:cubicBezTo>
                    <a:pt x="178" y="5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4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4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6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279526" y="2767013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374776" y="2854325"/>
              <a:ext cx="128588" cy="5397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6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576388" y="2786063"/>
              <a:ext cx="80963" cy="158750"/>
            </a:xfrm>
            <a:custGeom>
              <a:avLst/>
              <a:gdLst>
                <a:gd name="T0" fmla="*/ 124 w 207"/>
                <a:gd name="T1" fmla="*/ 156 h 343"/>
                <a:gd name="T2" fmla="*/ 194 w 207"/>
                <a:gd name="T3" fmla="*/ 68 h 343"/>
                <a:gd name="T4" fmla="*/ 102 w 207"/>
                <a:gd name="T5" fmla="*/ 0 h 343"/>
                <a:gd name="T6" fmla="*/ 14 w 207"/>
                <a:gd name="T7" fmla="*/ 67 h 343"/>
                <a:gd name="T8" fmla="*/ 39 w 207"/>
                <a:gd name="T9" fmla="*/ 93 h 343"/>
                <a:gd name="T10" fmla="*/ 65 w 207"/>
                <a:gd name="T11" fmla="*/ 68 h 343"/>
                <a:gd name="T12" fmla="*/ 34 w 207"/>
                <a:gd name="T13" fmla="*/ 43 h 343"/>
                <a:gd name="T14" fmla="*/ 100 w 207"/>
                <a:gd name="T15" fmla="*/ 12 h 343"/>
                <a:gd name="T16" fmla="*/ 148 w 207"/>
                <a:gd name="T17" fmla="*/ 68 h 343"/>
                <a:gd name="T18" fmla="*/ 134 w 207"/>
                <a:gd name="T19" fmla="*/ 125 h 343"/>
                <a:gd name="T20" fmla="*/ 89 w 207"/>
                <a:gd name="T21" fmla="*/ 151 h 343"/>
                <a:gd name="T22" fmla="*/ 70 w 207"/>
                <a:gd name="T23" fmla="*/ 152 h 343"/>
                <a:gd name="T24" fmla="*/ 63 w 207"/>
                <a:gd name="T25" fmla="*/ 158 h 343"/>
                <a:gd name="T26" fmla="*/ 75 w 207"/>
                <a:gd name="T27" fmla="*/ 164 h 343"/>
                <a:gd name="T28" fmla="*/ 96 w 207"/>
                <a:gd name="T29" fmla="*/ 164 h 343"/>
                <a:gd name="T30" fmla="*/ 156 w 207"/>
                <a:gd name="T31" fmla="*/ 247 h 343"/>
                <a:gd name="T32" fmla="*/ 99 w 207"/>
                <a:gd name="T33" fmla="*/ 329 h 343"/>
                <a:gd name="T34" fmla="*/ 23 w 207"/>
                <a:gd name="T35" fmla="*/ 291 h 343"/>
                <a:gd name="T36" fmla="*/ 56 w 207"/>
                <a:gd name="T37" fmla="*/ 264 h 343"/>
                <a:gd name="T38" fmla="*/ 28 w 207"/>
                <a:gd name="T39" fmla="*/ 236 h 343"/>
                <a:gd name="T40" fmla="*/ 0 w 207"/>
                <a:gd name="T41" fmla="*/ 265 h 343"/>
                <a:gd name="T42" fmla="*/ 101 w 207"/>
                <a:gd name="T43" fmla="*/ 343 h 343"/>
                <a:gd name="T44" fmla="*/ 207 w 207"/>
                <a:gd name="T45" fmla="*/ 247 h 343"/>
                <a:gd name="T46" fmla="*/ 124 w 207"/>
                <a:gd name="T47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343">
                  <a:moveTo>
                    <a:pt x="124" y="156"/>
                  </a:moveTo>
                  <a:cubicBezTo>
                    <a:pt x="165" y="143"/>
                    <a:pt x="194" y="108"/>
                    <a:pt x="194" y="68"/>
                  </a:cubicBezTo>
                  <a:cubicBezTo>
                    <a:pt x="194" y="28"/>
                    <a:pt x="150" y="0"/>
                    <a:pt x="102" y="0"/>
                  </a:cubicBezTo>
                  <a:cubicBezTo>
                    <a:pt x="52" y="0"/>
                    <a:pt x="14" y="30"/>
                    <a:pt x="14" y="67"/>
                  </a:cubicBezTo>
                  <a:cubicBezTo>
                    <a:pt x="14" y="84"/>
                    <a:pt x="25" y="93"/>
                    <a:pt x="39" y="93"/>
                  </a:cubicBezTo>
                  <a:cubicBezTo>
                    <a:pt x="55" y="93"/>
                    <a:pt x="65" y="82"/>
                    <a:pt x="65" y="68"/>
                  </a:cubicBezTo>
                  <a:cubicBezTo>
                    <a:pt x="65" y="43"/>
                    <a:pt x="41" y="43"/>
                    <a:pt x="34" y="43"/>
                  </a:cubicBezTo>
                  <a:cubicBezTo>
                    <a:pt x="49" y="19"/>
                    <a:pt x="82" y="12"/>
                    <a:pt x="100" y="12"/>
                  </a:cubicBezTo>
                  <a:cubicBezTo>
                    <a:pt x="120" y="12"/>
                    <a:pt x="148" y="23"/>
                    <a:pt x="148" y="68"/>
                  </a:cubicBezTo>
                  <a:cubicBezTo>
                    <a:pt x="148" y="74"/>
                    <a:pt x="147" y="103"/>
                    <a:pt x="134" y="125"/>
                  </a:cubicBezTo>
                  <a:cubicBezTo>
                    <a:pt x="119" y="149"/>
                    <a:pt x="102" y="150"/>
                    <a:pt x="89" y="151"/>
                  </a:cubicBezTo>
                  <a:cubicBezTo>
                    <a:pt x="86" y="151"/>
                    <a:pt x="74" y="152"/>
                    <a:pt x="70" y="152"/>
                  </a:cubicBezTo>
                  <a:cubicBezTo>
                    <a:pt x="66" y="153"/>
                    <a:pt x="63" y="153"/>
                    <a:pt x="63" y="158"/>
                  </a:cubicBezTo>
                  <a:cubicBezTo>
                    <a:pt x="63" y="164"/>
                    <a:pt x="66" y="164"/>
                    <a:pt x="75" y="164"/>
                  </a:cubicBezTo>
                  <a:lnTo>
                    <a:pt x="96" y="164"/>
                  </a:lnTo>
                  <a:cubicBezTo>
                    <a:pt x="137" y="164"/>
                    <a:pt x="156" y="198"/>
                    <a:pt x="156" y="247"/>
                  </a:cubicBezTo>
                  <a:cubicBezTo>
                    <a:pt x="156" y="314"/>
                    <a:pt x="121" y="329"/>
                    <a:pt x="99" y="329"/>
                  </a:cubicBezTo>
                  <a:cubicBezTo>
                    <a:pt x="78" y="329"/>
                    <a:pt x="41" y="320"/>
                    <a:pt x="23" y="291"/>
                  </a:cubicBezTo>
                  <a:cubicBezTo>
                    <a:pt x="41" y="294"/>
                    <a:pt x="56" y="283"/>
                    <a:pt x="56" y="264"/>
                  </a:cubicBezTo>
                  <a:cubicBezTo>
                    <a:pt x="56" y="246"/>
                    <a:pt x="43" y="236"/>
                    <a:pt x="28" y="236"/>
                  </a:cubicBezTo>
                  <a:cubicBezTo>
                    <a:pt x="16" y="236"/>
                    <a:pt x="0" y="243"/>
                    <a:pt x="0" y="265"/>
                  </a:cubicBezTo>
                  <a:cubicBezTo>
                    <a:pt x="0" y="310"/>
                    <a:pt x="47" y="343"/>
                    <a:pt x="101" y="343"/>
                  </a:cubicBezTo>
                  <a:cubicBezTo>
                    <a:pt x="162" y="343"/>
                    <a:pt x="207" y="298"/>
                    <a:pt x="207" y="247"/>
                  </a:cubicBezTo>
                  <a:cubicBezTo>
                    <a:pt x="207" y="206"/>
                    <a:pt x="176" y="167"/>
                    <a:pt x="124" y="1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75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results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encoding time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36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286378" y="876498"/>
            <a:ext cx="8635372" cy="5576838"/>
            <a:chOff x="33114358" y="18726890"/>
            <a:chExt cx="9498910" cy="418996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3114358" y="18726890"/>
              <a:ext cx="9498910" cy="4189961"/>
              <a:chOff x="-36512" y="557973"/>
              <a:chExt cx="9498910" cy="4189961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-36512" y="557973"/>
                <a:ext cx="9498910" cy="4176463"/>
                <a:chOff x="-63720" y="2276872"/>
                <a:chExt cx="9498910" cy="453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7" name="グラフ 16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2869459571"/>
                        </p:ext>
                      </p:extLst>
                    </p:nvPr>
                  </p:nvGraphicFramePr>
                  <p:xfrm>
                    <a:off x="0" y="2276872"/>
                    <a:ext cx="8892480" cy="4536503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9"/>
                    </a:graphicData>
                  </a:graphic>
                </p:graphicFrame>
              </mc:Choice>
              <mc:Fallback xmlns="">
                <p:graphicFrame>
                  <p:nvGraphicFramePr>
                    <p:cNvPr id="17" name="グラフ 16"/>
                    <p:cNvGraphicFramePr/>
                    <p:nvPr>
                      <p:extLst>
                        <p:ext uri="{D42A27DB-BD31-4B8C-83A1-F6EECF244321}">
                          <p14:modId xmlns:p14="http://schemas.microsoft.com/office/powerpoint/2010/main" val="600681647"/>
                        </p:ext>
                      </p:extLst>
                    </p:nvPr>
                  </p:nvGraphicFramePr>
                  <p:xfrm>
                    <a:off x="0" y="2276872"/>
                    <a:ext cx="8892480" cy="4536503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50"/>
                    </a:graphicData>
                  </a:graphic>
                </p:graphicFrame>
              </mc:Fallback>
            </mc:AlternateContent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8676457" y="6341258"/>
                  <a:ext cx="758733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[s]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07504" y="4941168"/>
                  <a:ext cx="1810511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07504" y="4005064"/>
                  <a:ext cx="1900178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7504" y="5861303"/>
                  <a:ext cx="2154873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-63720" y="2998213"/>
                  <a:ext cx="2541419" cy="434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non-</a:t>
                  </a:r>
                  <a:r>
                    <a:rPr kumimoji="1" lang="en-US" altLang="ja-JP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scalable)</a:t>
                  </a:r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正方形/長方形 10"/>
              <p:cNvSpPr/>
              <p:nvPr/>
            </p:nvSpPr>
            <p:spPr>
              <a:xfrm>
                <a:off x="6801151" y="4365104"/>
                <a:ext cx="773331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5583704" y="4373562"/>
                <a:ext cx="862957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6831454" y="4293096"/>
                <a:ext cx="10229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8000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972978" y="4373562"/>
                <a:ext cx="898502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711784" y="4275816"/>
                <a:ext cx="1425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kumimoji="1"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000</a:t>
                </a:r>
                <a:endParaRPr kumimoji="1"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4063381" y="4336290"/>
                <a:ext cx="535827" cy="3743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 rot="5400000">
                  <a:off x="37498130" y="18813477"/>
                  <a:ext cx="689612" cy="10364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ja-JP" altLang="en-US" sz="4000" b="0" i="0" smtClean="0">
                            <a:latin typeface="Cambria Math"/>
                          </a:rPr>
                          <m:t>≈</m:t>
                        </m:r>
                      </m:oMath>
                    </m:oMathPara>
                  </a14:m>
                  <a:endParaRPr kumimoji="1" lang="ja-JP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2" name="テキスト ボックス 5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498130" y="18813477"/>
                  <a:ext cx="689612" cy="1036416"/>
                </a:xfrm>
                <a:prstGeom prst="rect">
                  <a:avLst/>
                </a:prstGeom>
                <a:blipFill rotWithShape="1">
                  <a:blip r:embed="rId37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 rot="5400000">
                  <a:off x="37574821" y="21981829"/>
                  <a:ext cx="689612" cy="10364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ja-JP" altLang="en-US" sz="4000" i="1" smtClean="0">
                            <a:latin typeface="Cambria Math"/>
                          </a:rPr>
                          <m:t>≈</m:t>
                        </m:r>
                      </m:oMath>
                    </m:oMathPara>
                  </a14:m>
                  <a:endParaRPr kumimoji="1" lang="ja-JP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3" name="テキスト ボックス 5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574821" y="21981829"/>
                  <a:ext cx="689612" cy="1036416"/>
                </a:xfrm>
                <a:prstGeom prst="rect">
                  <a:avLst/>
                </a:prstGeom>
                <a:blipFill rotWithShape="1">
                  <a:blip r:embed="rId37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テキスト ボックス 22"/>
          <p:cNvSpPr txBox="1"/>
          <p:nvPr/>
        </p:nvSpPr>
        <p:spPr>
          <a:xfrm>
            <a:off x="6300192" y="3348281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3200" u="sng" dirty="0"/>
              <a:t>a</a:t>
            </a:r>
            <a:r>
              <a:rPr lang="en-US" altLang="ja-JP" sz="3200" u="sng" dirty="0" smtClean="0"/>
              <a:t>bout 1/100</a:t>
            </a:r>
            <a:endParaRPr kumimoji="1" lang="ja-JP" altLang="en-US" sz="3200" u="sng" dirty="0"/>
          </a:p>
        </p:txBody>
      </p:sp>
      <p:sp>
        <p:nvSpPr>
          <p:cNvPr id="56" name="正方形/長方形 55"/>
          <p:cNvSpPr/>
          <p:nvPr/>
        </p:nvSpPr>
        <p:spPr>
          <a:xfrm>
            <a:off x="286378" y="1556792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86378" y="2780928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323528" y="3933056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23528" y="5085184"/>
            <a:ext cx="147731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" name="グループ化 49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3396" y="1538468"/>
            <a:ext cx="1498284" cy="234348"/>
            <a:chOff x="-973138" y="1804988"/>
            <a:chExt cx="1238251" cy="193676"/>
          </a:xfrm>
        </p:grpSpPr>
        <p:sp>
          <p:nvSpPr>
            <p:cNvPr id="38" name="Freeform 7 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-973138" y="1822451"/>
              <a:ext cx="161925" cy="128588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5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7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5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7" y="302"/>
                  </a:lnTo>
                  <a:cubicBezTo>
                    <a:pt x="332" y="321"/>
                    <a:pt x="331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3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8 1"/>
            <p:cNvSpPr>
              <a:spLocks noEditPoints="1"/>
            </p:cNvSpPr>
            <p:nvPr>
              <p:custDataLst>
                <p:tags r:id="rId37"/>
              </p:custDataLst>
            </p:nvPr>
          </p:nvSpPr>
          <p:spPr bwMode="auto">
            <a:xfrm>
              <a:off x="-752475" y="1882776"/>
              <a:ext cx="106363" cy="4445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9 1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-579438" y="1825626"/>
              <a:ext cx="53975" cy="125413"/>
            </a:xfrm>
            <a:custGeom>
              <a:avLst/>
              <a:gdLst>
                <a:gd name="T0" fmla="*/ 103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3 w 165"/>
                <a:gd name="T27" fmla="*/ 293 h 332"/>
                <a:gd name="T28" fmla="*/ 103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3" y="13"/>
                  </a:moveTo>
                  <a:cubicBezTo>
                    <a:pt x="103" y="1"/>
                    <a:pt x="103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8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3" y="311"/>
                    <a:pt x="103" y="293"/>
                  </a:cubicBezTo>
                  <a:lnTo>
                    <a:pt x="103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10 1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-498475" y="1931988"/>
              <a:ext cx="17463" cy="55563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11 1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-422275" y="1809751"/>
              <a:ext cx="6350" cy="1889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12 1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-401638" y="1804988"/>
              <a:ext cx="160338" cy="155575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0 w 502"/>
                <a:gd name="T13" fmla="*/ 67 h 412"/>
                <a:gd name="T14" fmla="*/ 482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3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3 w 502"/>
                <a:gd name="T29" fmla="*/ 46 h 412"/>
                <a:gd name="T30" fmla="*/ 185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79 w 502"/>
                <a:gd name="T37" fmla="*/ 350 h 412"/>
                <a:gd name="T38" fmla="*/ 59 w 502"/>
                <a:gd name="T39" fmla="*/ 366 h 412"/>
                <a:gd name="T40" fmla="*/ 22 w 502"/>
                <a:gd name="T41" fmla="*/ 352 h 412"/>
                <a:gd name="T42" fmla="*/ 18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09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0" y="310"/>
                    <a:pt x="254" y="341"/>
                    <a:pt x="285" y="388"/>
                  </a:cubicBezTo>
                  <a:cubicBezTo>
                    <a:pt x="292" y="399"/>
                    <a:pt x="292" y="399"/>
                    <a:pt x="297" y="399"/>
                  </a:cubicBezTo>
                  <a:cubicBezTo>
                    <a:pt x="304" y="399"/>
                    <a:pt x="314" y="393"/>
                    <a:pt x="320" y="389"/>
                  </a:cubicBezTo>
                  <a:cubicBezTo>
                    <a:pt x="327" y="383"/>
                    <a:pt x="327" y="382"/>
                    <a:pt x="333" y="358"/>
                  </a:cubicBezTo>
                  <a:cubicBezTo>
                    <a:pt x="363" y="227"/>
                    <a:pt x="401" y="90"/>
                    <a:pt x="410" y="67"/>
                  </a:cubicBezTo>
                  <a:cubicBezTo>
                    <a:pt x="411" y="66"/>
                    <a:pt x="421" y="47"/>
                    <a:pt x="482" y="46"/>
                  </a:cubicBezTo>
                  <a:cubicBezTo>
                    <a:pt x="492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19" y="21"/>
                    <a:pt x="413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7" y="229"/>
                    <a:pt x="331" y="294"/>
                    <a:pt x="316" y="359"/>
                  </a:cubicBezTo>
                  <a:cubicBezTo>
                    <a:pt x="288" y="317"/>
                    <a:pt x="273" y="278"/>
                    <a:pt x="249" y="213"/>
                  </a:cubicBezTo>
                  <a:cubicBezTo>
                    <a:pt x="222" y="142"/>
                    <a:pt x="207" y="90"/>
                    <a:pt x="193" y="46"/>
                  </a:cubicBezTo>
                  <a:cubicBezTo>
                    <a:pt x="190" y="36"/>
                    <a:pt x="190" y="35"/>
                    <a:pt x="185" y="35"/>
                  </a:cubicBezTo>
                  <a:cubicBezTo>
                    <a:pt x="184" y="35"/>
                    <a:pt x="174" y="35"/>
                    <a:pt x="160" y="47"/>
                  </a:cubicBezTo>
                  <a:cubicBezTo>
                    <a:pt x="155" y="52"/>
                    <a:pt x="154" y="56"/>
                    <a:pt x="154" y="62"/>
                  </a:cubicBezTo>
                  <a:cubicBezTo>
                    <a:pt x="140" y="194"/>
                    <a:pt x="93" y="326"/>
                    <a:pt x="79" y="350"/>
                  </a:cubicBezTo>
                  <a:cubicBezTo>
                    <a:pt x="75" y="357"/>
                    <a:pt x="69" y="366"/>
                    <a:pt x="59" y="366"/>
                  </a:cubicBezTo>
                  <a:cubicBezTo>
                    <a:pt x="54" y="366"/>
                    <a:pt x="35" y="363"/>
                    <a:pt x="22" y="352"/>
                  </a:cubicBezTo>
                  <a:cubicBezTo>
                    <a:pt x="19" y="350"/>
                    <a:pt x="19" y="350"/>
                    <a:pt x="18" y="350"/>
                  </a:cubicBezTo>
                  <a:cubicBezTo>
                    <a:pt x="10" y="350"/>
                    <a:pt x="0" y="374"/>
                    <a:pt x="0" y="386"/>
                  </a:cubicBezTo>
                  <a:cubicBezTo>
                    <a:pt x="0" y="402"/>
                    <a:pt x="30" y="412"/>
                    <a:pt x="44" y="412"/>
                  </a:cubicBezTo>
                  <a:cubicBezTo>
                    <a:pt x="76" y="412"/>
                    <a:pt x="101" y="342"/>
                    <a:pt x="109" y="319"/>
                  </a:cubicBezTo>
                  <a:cubicBezTo>
                    <a:pt x="142" y="228"/>
                    <a:pt x="157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13 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-260350" y="1920876"/>
              <a:ext cx="101600" cy="60325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6 w 320"/>
                <a:gd name="T7" fmla="*/ 149 h 157"/>
                <a:gd name="T8" fmla="*/ 162 w 320"/>
                <a:gd name="T9" fmla="*/ 128 h 157"/>
                <a:gd name="T10" fmla="*/ 170 w 320"/>
                <a:gd name="T11" fmla="*/ 96 h 157"/>
                <a:gd name="T12" fmla="*/ 176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5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4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8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5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6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6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4" y="121"/>
                    <a:pt x="168" y="105"/>
                    <a:pt x="170" y="96"/>
                  </a:cubicBezTo>
                  <a:cubicBezTo>
                    <a:pt x="172" y="89"/>
                    <a:pt x="174" y="81"/>
                    <a:pt x="176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8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5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5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4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8" y="0"/>
                    <a:pt x="88" y="18"/>
                    <a:pt x="78" y="32"/>
                  </a:cubicBezTo>
                  <a:cubicBezTo>
                    <a:pt x="75" y="7"/>
                    <a:pt x="55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6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8" y="46"/>
                    <a:pt x="45" y="56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7" y="153"/>
                    <a:pt x="48" y="149"/>
                  </a:cubicBezTo>
                  <a:cubicBezTo>
                    <a:pt x="50" y="146"/>
                    <a:pt x="53" y="135"/>
                    <a:pt x="55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3" y="28"/>
                    <a:pt x="109" y="10"/>
                    <a:pt x="135" y="10"/>
                  </a:cubicBezTo>
                  <a:cubicBezTo>
                    <a:pt x="155" y="10"/>
                    <a:pt x="156" y="27"/>
                    <a:pt x="156" y="34"/>
                  </a:cubicBezTo>
                  <a:cubicBezTo>
                    <a:pt x="156" y="43"/>
                    <a:pt x="155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14 1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-125412" y="1809751"/>
              <a:ext cx="6350" cy="18891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15 1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-46037" y="1882776"/>
              <a:ext cx="106363" cy="44450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6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6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16 1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128588" y="1825626"/>
              <a:ext cx="52388" cy="125413"/>
            </a:xfrm>
            <a:custGeom>
              <a:avLst/>
              <a:gdLst>
                <a:gd name="T0" fmla="*/ 102 w 164"/>
                <a:gd name="T1" fmla="*/ 13 h 332"/>
                <a:gd name="T2" fmla="*/ 90 w 164"/>
                <a:gd name="T3" fmla="*/ 0 h 332"/>
                <a:gd name="T4" fmla="*/ 0 w 164"/>
                <a:gd name="T5" fmla="*/ 32 h 332"/>
                <a:gd name="T6" fmla="*/ 0 w 164"/>
                <a:gd name="T7" fmla="*/ 47 h 332"/>
                <a:gd name="T8" fmla="*/ 65 w 164"/>
                <a:gd name="T9" fmla="*/ 34 h 332"/>
                <a:gd name="T10" fmla="*/ 65 w 164"/>
                <a:gd name="T11" fmla="*/ 293 h 332"/>
                <a:gd name="T12" fmla="*/ 19 w 164"/>
                <a:gd name="T13" fmla="*/ 316 h 332"/>
                <a:gd name="T14" fmla="*/ 3 w 164"/>
                <a:gd name="T15" fmla="*/ 316 h 332"/>
                <a:gd name="T16" fmla="*/ 3 w 164"/>
                <a:gd name="T17" fmla="*/ 332 h 332"/>
                <a:gd name="T18" fmla="*/ 83 w 164"/>
                <a:gd name="T19" fmla="*/ 330 h 332"/>
                <a:gd name="T20" fmla="*/ 164 w 164"/>
                <a:gd name="T21" fmla="*/ 332 h 332"/>
                <a:gd name="T22" fmla="*/ 164 w 164"/>
                <a:gd name="T23" fmla="*/ 316 h 332"/>
                <a:gd name="T24" fmla="*/ 148 w 164"/>
                <a:gd name="T25" fmla="*/ 316 h 332"/>
                <a:gd name="T26" fmla="*/ 102 w 164"/>
                <a:gd name="T27" fmla="*/ 293 h 332"/>
                <a:gd name="T28" fmla="*/ 102 w 164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4" h="332">
                  <a:moveTo>
                    <a:pt x="102" y="13"/>
                  </a:moveTo>
                  <a:cubicBezTo>
                    <a:pt x="102" y="1"/>
                    <a:pt x="102" y="0"/>
                    <a:pt x="90" y="0"/>
                  </a:cubicBezTo>
                  <a:cubicBezTo>
                    <a:pt x="59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3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0" y="330"/>
                    <a:pt x="63" y="330"/>
                    <a:pt x="83" y="330"/>
                  </a:cubicBezTo>
                  <a:cubicBezTo>
                    <a:pt x="103" y="330"/>
                    <a:pt x="147" y="330"/>
                    <a:pt x="164" y="332"/>
                  </a:cubicBezTo>
                  <a:lnTo>
                    <a:pt x="164" y="316"/>
                  </a:lnTo>
                  <a:lnTo>
                    <a:pt x="148" y="316"/>
                  </a:lnTo>
                  <a:cubicBezTo>
                    <a:pt x="103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17 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01613" y="1825626"/>
              <a:ext cx="63500" cy="125413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7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20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6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7 w 199"/>
                <a:gd name="T33" fmla="*/ 245 h 332"/>
                <a:gd name="T34" fmla="*/ 176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7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20" y="66"/>
                  </a:cubicBezTo>
                  <a:cubicBezTo>
                    <a:pt x="31" y="33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6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7" y="245"/>
                  </a:lnTo>
                  <a:cubicBezTo>
                    <a:pt x="184" y="260"/>
                    <a:pt x="181" y="282"/>
                    <a:pt x="176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90" name="グループ化 89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07367" y="5138738"/>
            <a:ext cx="1484313" cy="236537"/>
            <a:chOff x="-611188" y="5138738"/>
            <a:chExt cx="1484313" cy="236537"/>
          </a:xfrm>
        </p:grpSpPr>
        <p:sp>
          <p:nvSpPr>
            <p:cNvPr id="78" name="Freeform 24 1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-611188" y="5159375"/>
              <a:ext cx="192088" cy="1587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4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6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2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25 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-347663" y="5232400"/>
              <a:ext cx="128588" cy="53975"/>
            </a:xfrm>
            <a:custGeom>
              <a:avLst/>
              <a:gdLst>
                <a:gd name="T0" fmla="*/ 315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5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5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26 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-138113" y="5164138"/>
              <a:ext cx="63500" cy="153987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27 1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-49213" y="5164138"/>
              <a:ext cx="77788" cy="153987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7 w 199"/>
                <a:gd name="T19" fmla="*/ 15 h 332"/>
                <a:gd name="T20" fmla="*/ 154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3"/>
                    <a:pt x="58" y="15"/>
                    <a:pt x="87" y="15"/>
                  </a:cubicBezTo>
                  <a:cubicBezTo>
                    <a:pt x="132" y="15"/>
                    <a:pt x="154" y="55"/>
                    <a:pt x="154" y="96"/>
                  </a:cubicBezTo>
                  <a:cubicBezTo>
                    <a:pt x="154" y="136"/>
                    <a:pt x="129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28 1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3975" y="5292725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29 1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146050" y="5145088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30 1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171450" y="5138738"/>
              <a:ext cx="193675" cy="190500"/>
            </a:xfrm>
            <a:custGeom>
              <a:avLst/>
              <a:gdLst>
                <a:gd name="T0" fmla="*/ 168 w 503"/>
                <a:gd name="T1" fmla="*/ 100 h 412"/>
                <a:gd name="T2" fmla="*/ 210 w 503"/>
                <a:gd name="T3" fmla="*/ 225 h 412"/>
                <a:gd name="T4" fmla="*/ 286 w 503"/>
                <a:gd name="T5" fmla="*/ 388 h 412"/>
                <a:gd name="T6" fmla="*/ 298 w 503"/>
                <a:gd name="T7" fmla="*/ 399 h 412"/>
                <a:gd name="T8" fmla="*/ 321 w 503"/>
                <a:gd name="T9" fmla="*/ 389 h 412"/>
                <a:gd name="T10" fmla="*/ 334 w 503"/>
                <a:gd name="T11" fmla="*/ 358 h 412"/>
                <a:gd name="T12" fmla="*/ 411 w 503"/>
                <a:gd name="T13" fmla="*/ 67 h 412"/>
                <a:gd name="T14" fmla="*/ 483 w 503"/>
                <a:gd name="T15" fmla="*/ 46 h 412"/>
                <a:gd name="T16" fmla="*/ 503 w 503"/>
                <a:gd name="T17" fmla="*/ 8 h 412"/>
                <a:gd name="T18" fmla="*/ 493 w 503"/>
                <a:gd name="T19" fmla="*/ 0 h 412"/>
                <a:gd name="T20" fmla="*/ 414 w 503"/>
                <a:gd name="T21" fmla="*/ 28 h 412"/>
                <a:gd name="T22" fmla="*/ 365 w 503"/>
                <a:gd name="T23" fmla="*/ 165 h 412"/>
                <a:gd name="T24" fmla="*/ 317 w 503"/>
                <a:gd name="T25" fmla="*/ 359 h 412"/>
                <a:gd name="T26" fmla="*/ 250 w 503"/>
                <a:gd name="T27" fmla="*/ 213 h 412"/>
                <a:gd name="T28" fmla="*/ 194 w 503"/>
                <a:gd name="T29" fmla="*/ 46 h 412"/>
                <a:gd name="T30" fmla="*/ 186 w 503"/>
                <a:gd name="T31" fmla="*/ 35 h 412"/>
                <a:gd name="T32" fmla="*/ 161 w 503"/>
                <a:gd name="T33" fmla="*/ 47 h 412"/>
                <a:gd name="T34" fmla="*/ 155 w 503"/>
                <a:gd name="T35" fmla="*/ 62 h 412"/>
                <a:gd name="T36" fmla="*/ 80 w 503"/>
                <a:gd name="T37" fmla="*/ 350 h 412"/>
                <a:gd name="T38" fmla="*/ 60 w 503"/>
                <a:gd name="T39" fmla="*/ 366 h 412"/>
                <a:gd name="T40" fmla="*/ 23 w 503"/>
                <a:gd name="T41" fmla="*/ 352 h 412"/>
                <a:gd name="T42" fmla="*/ 19 w 503"/>
                <a:gd name="T43" fmla="*/ 350 h 412"/>
                <a:gd name="T44" fmla="*/ 0 w 503"/>
                <a:gd name="T45" fmla="*/ 386 h 412"/>
                <a:gd name="T46" fmla="*/ 45 w 503"/>
                <a:gd name="T47" fmla="*/ 412 h 412"/>
                <a:gd name="T48" fmla="*/ 110 w 503"/>
                <a:gd name="T49" fmla="*/ 319 h 412"/>
                <a:gd name="T50" fmla="*/ 168 w 503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3" h="412">
                  <a:moveTo>
                    <a:pt x="168" y="100"/>
                  </a:moveTo>
                  <a:cubicBezTo>
                    <a:pt x="176" y="126"/>
                    <a:pt x="187" y="164"/>
                    <a:pt x="210" y="225"/>
                  </a:cubicBezTo>
                  <a:cubicBezTo>
                    <a:pt x="241" y="310"/>
                    <a:pt x="255" y="341"/>
                    <a:pt x="286" y="388"/>
                  </a:cubicBezTo>
                  <a:cubicBezTo>
                    <a:pt x="293" y="399"/>
                    <a:pt x="293" y="399"/>
                    <a:pt x="298" y="399"/>
                  </a:cubicBezTo>
                  <a:cubicBezTo>
                    <a:pt x="305" y="399"/>
                    <a:pt x="315" y="393"/>
                    <a:pt x="321" y="389"/>
                  </a:cubicBezTo>
                  <a:cubicBezTo>
                    <a:pt x="328" y="383"/>
                    <a:pt x="328" y="382"/>
                    <a:pt x="334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2" y="47"/>
                    <a:pt x="483" y="46"/>
                  </a:cubicBezTo>
                  <a:cubicBezTo>
                    <a:pt x="493" y="46"/>
                    <a:pt x="503" y="19"/>
                    <a:pt x="503" y="8"/>
                  </a:cubicBezTo>
                  <a:cubicBezTo>
                    <a:pt x="503" y="0"/>
                    <a:pt x="500" y="0"/>
                    <a:pt x="493" y="0"/>
                  </a:cubicBezTo>
                  <a:cubicBezTo>
                    <a:pt x="443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7" y="359"/>
                  </a:cubicBezTo>
                  <a:cubicBezTo>
                    <a:pt x="289" y="317"/>
                    <a:pt x="274" y="278"/>
                    <a:pt x="250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1" y="47"/>
                  </a:cubicBezTo>
                  <a:cubicBezTo>
                    <a:pt x="156" y="52"/>
                    <a:pt x="155" y="56"/>
                    <a:pt x="155" y="62"/>
                  </a:cubicBezTo>
                  <a:cubicBezTo>
                    <a:pt x="141" y="194"/>
                    <a:pt x="94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6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5" y="412"/>
                  </a:cubicBezTo>
                  <a:cubicBezTo>
                    <a:pt x="77" y="412"/>
                    <a:pt x="102" y="342"/>
                    <a:pt x="110" y="319"/>
                  </a:cubicBezTo>
                  <a:cubicBezTo>
                    <a:pt x="143" y="228"/>
                    <a:pt x="158" y="154"/>
                    <a:pt x="168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31 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41312" y="5281613"/>
              <a:ext cx="123825" cy="71437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3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3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4 w 320"/>
                <a:gd name="T59" fmla="*/ 47 h 157"/>
                <a:gd name="T60" fmla="*/ 39 w 320"/>
                <a:gd name="T61" fmla="*/ 10 h 157"/>
                <a:gd name="T62" fmla="*/ 51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5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3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50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4" y="121"/>
                    <a:pt x="167" y="105"/>
                    <a:pt x="169" y="96"/>
                  </a:cubicBezTo>
                  <a:cubicBezTo>
                    <a:pt x="172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2" y="10"/>
                    <a:pt x="263" y="26"/>
                    <a:pt x="263" y="34"/>
                  </a:cubicBezTo>
                  <a:cubicBezTo>
                    <a:pt x="263" y="55"/>
                    <a:pt x="248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6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4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3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4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1" y="17"/>
                    <a:pt x="51" y="27"/>
                  </a:cubicBezTo>
                  <a:cubicBezTo>
                    <a:pt x="51" y="33"/>
                    <a:pt x="47" y="46"/>
                    <a:pt x="45" y="56"/>
                  </a:cubicBezTo>
                  <a:cubicBezTo>
                    <a:pt x="43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5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3" y="56"/>
                    <a:pt x="83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50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32 1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04825" y="5145088"/>
              <a:ext cx="6350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33 1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00075" y="5232400"/>
              <a:ext cx="127000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34 1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809625" y="5164138"/>
              <a:ext cx="63500" cy="153987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32" name="グループ化 131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17909" y="3933056"/>
            <a:ext cx="1401763" cy="236537"/>
            <a:chOff x="361951" y="5291138"/>
            <a:chExt cx="1401763" cy="236537"/>
          </a:xfrm>
        </p:grpSpPr>
        <p:sp>
          <p:nvSpPr>
            <p:cNvPr id="121" name="Freeform 41 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61951" y="5311775"/>
              <a:ext cx="193675" cy="158750"/>
            </a:xfrm>
            <a:custGeom>
              <a:avLst/>
              <a:gdLst>
                <a:gd name="T0" fmla="*/ 441 w 500"/>
                <a:gd name="T1" fmla="*/ 39 h 341"/>
                <a:gd name="T2" fmla="*/ 484 w 500"/>
                <a:gd name="T3" fmla="*/ 16 h 341"/>
                <a:gd name="T4" fmla="*/ 500 w 500"/>
                <a:gd name="T5" fmla="*/ 6 h 341"/>
                <a:gd name="T6" fmla="*/ 486 w 500"/>
                <a:gd name="T7" fmla="*/ 0 h 341"/>
                <a:gd name="T8" fmla="*/ 420 w 500"/>
                <a:gd name="T9" fmla="*/ 0 h 341"/>
                <a:gd name="T10" fmla="*/ 401 w 500"/>
                <a:gd name="T11" fmla="*/ 10 h 341"/>
                <a:gd name="T12" fmla="*/ 219 w 500"/>
                <a:gd name="T13" fmla="*/ 294 h 341"/>
                <a:gd name="T14" fmla="*/ 180 w 500"/>
                <a:gd name="T15" fmla="*/ 12 h 341"/>
                <a:gd name="T16" fmla="*/ 164 w 500"/>
                <a:gd name="T17" fmla="*/ 0 h 341"/>
                <a:gd name="T18" fmla="*/ 96 w 500"/>
                <a:gd name="T19" fmla="*/ 0 h 341"/>
                <a:gd name="T20" fmla="*/ 81 w 500"/>
                <a:gd name="T21" fmla="*/ 10 h 341"/>
                <a:gd name="T22" fmla="*/ 96 w 500"/>
                <a:gd name="T23" fmla="*/ 16 h 341"/>
                <a:gd name="T24" fmla="*/ 117 w 500"/>
                <a:gd name="T25" fmla="*/ 17 h 341"/>
                <a:gd name="T26" fmla="*/ 128 w 500"/>
                <a:gd name="T27" fmla="*/ 25 h 341"/>
                <a:gd name="T28" fmla="*/ 126 w 500"/>
                <a:gd name="T29" fmla="*/ 34 h 341"/>
                <a:gd name="T30" fmla="*/ 63 w 500"/>
                <a:gd name="T31" fmla="*/ 288 h 341"/>
                <a:gd name="T32" fmla="*/ 9 w 500"/>
                <a:gd name="T33" fmla="*/ 325 h 341"/>
                <a:gd name="T34" fmla="*/ 0 w 500"/>
                <a:gd name="T35" fmla="*/ 335 h 341"/>
                <a:gd name="T36" fmla="*/ 7 w 500"/>
                <a:gd name="T37" fmla="*/ 341 h 341"/>
                <a:gd name="T38" fmla="*/ 57 w 500"/>
                <a:gd name="T39" fmla="*/ 339 h 341"/>
                <a:gd name="T40" fmla="*/ 108 w 500"/>
                <a:gd name="T41" fmla="*/ 341 h 341"/>
                <a:gd name="T42" fmla="*/ 117 w 500"/>
                <a:gd name="T43" fmla="*/ 331 h 341"/>
                <a:gd name="T44" fmla="*/ 108 w 500"/>
                <a:gd name="T45" fmla="*/ 325 h 341"/>
                <a:gd name="T46" fmla="*/ 74 w 500"/>
                <a:gd name="T47" fmla="*/ 304 h 341"/>
                <a:gd name="T48" fmla="*/ 76 w 500"/>
                <a:gd name="T49" fmla="*/ 292 h 341"/>
                <a:gd name="T50" fmla="*/ 144 w 500"/>
                <a:gd name="T51" fmla="*/ 20 h 341"/>
                <a:gd name="T52" fmla="*/ 144 w 500"/>
                <a:gd name="T53" fmla="*/ 20 h 341"/>
                <a:gd name="T54" fmla="*/ 187 w 500"/>
                <a:gd name="T55" fmla="*/ 329 h 341"/>
                <a:gd name="T56" fmla="*/ 195 w 500"/>
                <a:gd name="T57" fmla="*/ 341 h 341"/>
                <a:gd name="T58" fmla="*/ 206 w 500"/>
                <a:gd name="T59" fmla="*/ 332 h 341"/>
                <a:gd name="T60" fmla="*/ 407 w 500"/>
                <a:gd name="T61" fmla="*/ 16 h 341"/>
                <a:gd name="T62" fmla="*/ 408 w 500"/>
                <a:gd name="T63" fmla="*/ 16 h 341"/>
                <a:gd name="T64" fmla="*/ 336 w 500"/>
                <a:gd name="T65" fmla="*/ 302 h 341"/>
                <a:gd name="T66" fmla="*/ 291 w 500"/>
                <a:gd name="T67" fmla="*/ 325 h 341"/>
                <a:gd name="T68" fmla="*/ 277 w 500"/>
                <a:gd name="T69" fmla="*/ 335 h 341"/>
                <a:gd name="T70" fmla="*/ 285 w 500"/>
                <a:gd name="T71" fmla="*/ 341 h 341"/>
                <a:gd name="T72" fmla="*/ 346 w 500"/>
                <a:gd name="T73" fmla="*/ 339 h 341"/>
                <a:gd name="T74" fmla="*/ 409 w 500"/>
                <a:gd name="T75" fmla="*/ 341 h 341"/>
                <a:gd name="T76" fmla="*/ 418 w 500"/>
                <a:gd name="T77" fmla="*/ 331 h 341"/>
                <a:gd name="T78" fmla="*/ 404 w 500"/>
                <a:gd name="T79" fmla="*/ 325 h 341"/>
                <a:gd name="T80" fmla="*/ 372 w 500"/>
                <a:gd name="T81" fmla="*/ 316 h 341"/>
                <a:gd name="T82" fmla="*/ 374 w 500"/>
                <a:gd name="T83" fmla="*/ 305 h 341"/>
                <a:gd name="T84" fmla="*/ 441 w 500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0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500" y="16"/>
                    <a:pt x="500" y="6"/>
                  </a:cubicBezTo>
                  <a:cubicBezTo>
                    <a:pt x="500" y="0"/>
                    <a:pt x="495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2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42 1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27064" y="5384800"/>
              <a:ext cx="128588" cy="53975"/>
            </a:xfrm>
            <a:custGeom>
              <a:avLst/>
              <a:gdLst>
                <a:gd name="T0" fmla="*/ 315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5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5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5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43 1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828676" y="5316538"/>
              <a:ext cx="80963" cy="158750"/>
            </a:xfrm>
            <a:custGeom>
              <a:avLst/>
              <a:gdLst>
                <a:gd name="T0" fmla="*/ 45 w 207"/>
                <a:gd name="T1" fmla="*/ 168 h 343"/>
                <a:gd name="T2" fmla="*/ 45 w 207"/>
                <a:gd name="T3" fmla="*/ 156 h 343"/>
                <a:gd name="T4" fmla="*/ 132 w 207"/>
                <a:gd name="T5" fmla="*/ 12 h 343"/>
                <a:gd name="T6" fmla="*/ 176 w 207"/>
                <a:gd name="T7" fmla="*/ 32 h 343"/>
                <a:gd name="T8" fmla="*/ 148 w 207"/>
                <a:gd name="T9" fmla="*/ 54 h 343"/>
                <a:gd name="T10" fmla="*/ 171 w 207"/>
                <a:gd name="T11" fmla="*/ 77 h 343"/>
                <a:gd name="T12" fmla="*/ 194 w 207"/>
                <a:gd name="T13" fmla="*/ 53 h 343"/>
                <a:gd name="T14" fmla="*/ 131 w 207"/>
                <a:gd name="T15" fmla="*/ 0 h 343"/>
                <a:gd name="T16" fmla="*/ 0 w 207"/>
                <a:gd name="T17" fmla="*/ 174 h 343"/>
                <a:gd name="T18" fmla="*/ 104 w 207"/>
                <a:gd name="T19" fmla="*/ 343 h 343"/>
                <a:gd name="T20" fmla="*/ 207 w 207"/>
                <a:gd name="T21" fmla="*/ 230 h 343"/>
                <a:gd name="T22" fmla="*/ 107 w 207"/>
                <a:gd name="T23" fmla="*/ 119 h 343"/>
                <a:gd name="T24" fmla="*/ 45 w 207"/>
                <a:gd name="T25" fmla="*/ 168 h 343"/>
                <a:gd name="T26" fmla="*/ 104 w 207"/>
                <a:gd name="T27" fmla="*/ 329 h 343"/>
                <a:gd name="T28" fmla="*/ 55 w 207"/>
                <a:gd name="T29" fmla="*/ 292 h 343"/>
                <a:gd name="T30" fmla="*/ 46 w 207"/>
                <a:gd name="T31" fmla="*/ 219 h 343"/>
                <a:gd name="T32" fmla="*/ 107 w 207"/>
                <a:gd name="T33" fmla="*/ 130 h 343"/>
                <a:gd name="T34" fmla="*/ 153 w 207"/>
                <a:gd name="T35" fmla="*/ 161 h 343"/>
                <a:gd name="T36" fmla="*/ 162 w 207"/>
                <a:gd name="T37" fmla="*/ 230 h 343"/>
                <a:gd name="T38" fmla="*/ 153 w 207"/>
                <a:gd name="T39" fmla="*/ 297 h 343"/>
                <a:gd name="T40" fmla="*/ 104 w 207"/>
                <a:gd name="T41" fmla="*/ 32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7" h="343">
                  <a:moveTo>
                    <a:pt x="45" y="168"/>
                  </a:moveTo>
                  <a:lnTo>
                    <a:pt x="45" y="156"/>
                  </a:lnTo>
                  <a:cubicBezTo>
                    <a:pt x="45" y="30"/>
                    <a:pt x="107" y="12"/>
                    <a:pt x="132" y="12"/>
                  </a:cubicBezTo>
                  <a:cubicBezTo>
                    <a:pt x="144" y="12"/>
                    <a:pt x="165" y="15"/>
                    <a:pt x="176" y="32"/>
                  </a:cubicBezTo>
                  <a:cubicBezTo>
                    <a:pt x="168" y="32"/>
                    <a:pt x="148" y="32"/>
                    <a:pt x="148" y="54"/>
                  </a:cubicBezTo>
                  <a:cubicBezTo>
                    <a:pt x="148" y="70"/>
                    <a:pt x="160" y="77"/>
                    <a:pt x="171" y="77"/>
                  </a:cubicBezTo>
                  <a:cubicBezTo>
                    <a:pt x="179" y="77"/>
                    <a:pt x="194" y="73"/>
                    <a:pt x="194" y="53"/>
                  </a:cubicBezTo>
                  <a:cubicBezTo>
                    <a:pt x="194" y="24"/>
                    <a:pt x="172" y="0"/>
                    <a:pt x="131" y="0"/>
                  </a:cubicBezTo>
                  <a:cubicBezTo>
                    <a:pt x="67" y="0"/>
                    <a:pt x="0" y="64"/>
                    <a:pt x="0" y="174"/>
                  </a:cubicBezTo>
                  <a:cubicBezTo>
                    <a:pt x="0" y="307"/>
                    <a:pt x="58" y="343"/>
                    <a:pt x="104" y="343"/>
                  </a:cubicBezTo>
                  <a:cubicBezTo>
                    <a:pt x="159" y="343"/>
                    <a:pt x="207" y="296"/>
                    <a:pt x="207" y="230"/>
                  </a:cubicBezTo>
                  <a:cubicBezTo>
                    <a:pt x="207" y="167"/>
                    <a:pt x="162" y="119"/>
                    <a:pt x="107" y="119"/>
                  </a:cubicBezTo>
                  <a:cubicBezTo>
                    <a:pt x="73" y="119"/>
                    <a:pt x="55" y="144"/>
                    <a:pt x="45" y="168"/>
                  </a:cubicBezTo>
                  <a:close/>
                  <a:moveTo>
                    <a:pt x="104" y="329"/>
                  </a:moveTo>
                  <a:cubicBezTo>
                    <a:pt x="73" y="329"/>
                    <a:pt x="58" y="299"/>
                    <a:pt x="55" y="292"/>
                  </a:cubicBezTo>
                  <a:cubicBezTo>
                    <a:pt x="46" y="268"/>
                    <a:pt x="46" y="228"/>
                    <a:pt x="46" y="219"/>
                  </a:cubicBezTo>
                  <a:cubicBezTo>
                    <a:pt x="46" y="180"/>
                    <a:pt x="62" y="130"/>
                    <a:pt x="107" y="130"/>
                  </a:cubicBezTo>
                  <a:cubicBezTo>
                    <a:pt x="115" y="130"/>
                    <a:pt x="137" y="130"/>
                    <a:pt x="153" y="161"/>
                  </a:cubicBezTo>
                  <a:cubicBezTo>
                    <a:pt x="162" y="180"/>
                    <a:pt x="162" y="205"/>
                    <a:pt x="162" y="230"/>
                  </a:cubicBezTo>
                  <a:cubicBezTo>
                    <a:pt x="162" y="254"/>
                    <a:pt x="162" y="279"/>
                    <a:pt x="153" y="297"/>
                  </a:cubicBezTo>
                  <a:cubicBezTo>
                    <a:pt x="138" y="326"/>
                    <a:pt x="116" y="329"/>
                    <a:pt x="104" y="329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44 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35039" y="5445125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4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6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9" y="51"/>
                    <a:pt x="44" y="46"/>
                  </a:cubicBezTo>
                  <a:cubicBezTo>
                    <a:pt x="45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52"/>
                  </a:cubicBezTo>
                  <a:cubicBezTo>
                    <a:pt x="47" y="89"/>
                    <a:pt x="30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5 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027114" y="5297488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6 1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052514" y="5291138"/>
              <a:ext cx="195263" cy="190500"/>
            </a:xfrm>
            <a:custGeom>
              <a:avLst/>
              <a:gdLst>
                <a:gd name="T0" fmla="*/ 167 w 502"/>
                <a:gd name="T1" fmla="*/ 100 h 412"/>
                <a:gd name="T2" fmla="*/ 210 w 502"/>
                <a:gd name="T3" fmla="*/ 225 h 412"/>
                <a:gd name="T4" fmla="*/ 286 w 502"/>
                <a:gd name="T5" fmla="*/ 388 h 412"/>
                <a:gd name="T6" fmla="*/ 298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3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50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3 w 502"/>
                <a:gd name="T41" fmla="*/ 352 h 412"/>
                <a:gd name="T42" fmla="*/ 19 w 502"/>
                <a:gd name="T43" fmla="*/ 350 h 412"/>
                <a:gd name="T44" fmla="*/ 0 w 502"/>
                <a:gd name="T45" fmla="*/ 386 h 412"/>
                <a:gd name="T46" fmla="*/ 45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10" y="225"/>
                  </a:cubicBezTo>
                  <a:cubicBezTo>
                    <a:pt x="241" y="310"/>
                    <a:pt x="255" y="341"/>
                    <a:pt x="286" y="388"/>
                  </a:cubicBezTo>
                  <a:cubicBezTo>
                    <a:pt x="293" y="399"/>
                    <a:pt x="293" y="399"/>
                    <a:pt x="298" y="399"/>
                  </a:cubicBezTo>
                  <a:cubicBezTo>
                    <a:pt x="305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2" y="66"/>
                    <a:pt x="422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500" y="0"/>
                    <a:pt x="493" y="0"/>
                  </a:cubicBezTo>
                  <a:cubicBezTo>
                    <a:pt x="443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4" y="278"/>
                    <a:pt x="250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4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6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5" y="412"/>
                  </a:cubicBezTo>
                  <a:cubicBezTo>
                    <a:pt x="77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7 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222376" y="5434013"/>
              <a:ext cx="125413" cy="71437"/>
            </a:xfrm>
            <a:custGeom>
              <a:avLst/>
              <a:gdLst>
                <a:gd name="T0" fmla="*/ 135 w 320"/>
                <a:gd name="T1" fmla="*/ 125 h 157"/>
                <a:gd name="T2" fmla="*/ 130 w 320"/>
                <a:gd name="T3" fmla="*/ 146 h 157"/>
                <a:gd name="T4" fmla="*/ 142 w 320"/>
                <a:gd name="T5" fmla="*/ 157 h 157"/>
                <a:gd name="T6" fmla="*/ 155 w 320"/>
                <a:gd name="T7" fmla="*/ 149 h 157"/>
                <a:gd name="T8" fmla="*/ 162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2 w 320"/>
                <a:gd name="T19" fmla="*/ 34 h 157"/>
                <a:gd name="T20" fmla="*/ 242 w 320"/>
                <a:gd name="T21" fmla="*/ 108 h 157"/>
                <a:gd name="T22" fmla="*/ 237 w 320"/>
                <a:gd name="T23" fmla="*/ 127 h 157"/>
                <a:gd name="T24" fmla="*/ 270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8 w 320"/>
                <a:gd name="T31" fmla="*/ 105 h 157"/>
                <a:gd name="T32" fmla="*/ 271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9 w 320"/>
                <a:gd name="T39" fmla="*/ 40 h 157"/>
                <a:gd name="T40" fmla="*/ 276 w 320"/>
                <a:gd name="T41" fmla="*/ 9 h 157"/>
                <a:gd name="T42" fmla="*/ 243 w 320"/>
                <a:gd name="T43" fmla="*/ 0 h 157"/>
                <a:gd name="T44" fmla="*/ 182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3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2 w 320"/>
                <a:gd name="T83" fmla="*/ 42 h 157"/>
                <a:gd name="T84" fmla="*/ 135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5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5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2" y="157"/>
                  </a:cubicBezTo>
                  <a:cubicBezTo>
                    <a:pt x="148" y="157"/>
                    <a:pt x="154" y="153"/>
                    <a:pt x="155" y="149"/>
                  </a:cubicBezTo>
                  <a:cubicBezTo>
                    <a:pt x="157" y="146"/>
                    <a:pt x="160" y="135"/>
                    <a:pt x="162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4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5" y="10"/>
                    <a:pt x="242" y="10"/>
                  </a:cubicBezTo>
                  <a:cubicBezTo>
                    <a:pt x="261" y="10"/>
                    <a:pt x="262" y="26"/>
                    <a:pt x="262" y="34"/>
                  </a:cubicBezTo>
                  <a:cubicBezTo>
                    <a:pt x="262" y="55"/>
                    <a:pt x="247" y="94"/>
                    <a:pt x="242" y="108"/>
                  </a:cubicBezTo>
                  <a:cubicBezTo>
                    <a:pt x="238" y="118"/>
                    <a:pt x="237" y="121"/>
                    <a:pt x="237" y="127"/>
                  </a:cubicBezTo>
                  <a:cubicBezTo>
                    <a:pt x="237" y="146"/>
                    <a:pt x="252" y="157"/>
                    <a:pt x="270" y="157"/>
                  </a:cubicBezTo>
                  <a:cubicBezTo>
                    <a:pt x="305" y="157"/>
                    <a:pt x="320" y="109"/>
                    <a:pt x="320" y="104"/>
                  </a:cubicBezTo>
                  <a:cubicBezTo>
                    <a:pt x="320" y="99"/>
                    <a:pt x="315" y="99"/>
                    <a:pt x="314" y="99"/>
                  </a:cubicBezTo>
                  <a:cubicBezTo>
                    <a:pt x="310" y="99"/>
                    <a:pt x="309" y="101"/>
                    <a:pt x="308" y="105"/>
                  </a:cubicBezTo>
                  <a:cubicBezTo>
                    <a:pt x="300" y="133"/>
                    <a:pt x="285" y="147"/>
                    <a:pt x="271" y="147"/>
                  </a:cubicBezTo>
                  <a:cubicBezTo>
                    <a:pt x="263" y="147"/>
                    <a:pt x="262" y="143"/>
                    <a:pt x="262" y="135"/>
                  </a:cubicBezTo>
                  <a:cubicBezTo>
                    <a:pt x="262" y="127"/>
                    <a:pt x="264" y="123"/>
                    <a:pt x="270" y="107"/>
                  </a:cubicBezTo>
                  <a:cubicBezTo>
                    <a:pt x="274" y="96"/>
                    <a:pt x="289" y="59"/>
                    <a:pt x="289" y="40"/>
                  </a:cubicBezTo>
                  <a:cubicBezTo>
                    <a:pt x="289" y="34"/>
                    <a:pt x="289" y="19"/>
                    <a:pt x="276" y="9"/>
                  </a:cubicBezTo>
                  <a:cubicBezTo>
                    <a:pt x="270" y="5"/>
                    <a:pt x="260" y="0"/>
                    <a:pt x="243" y="0"/>
                  </a:cubicBezTo>
                  <a:cubicBezTo>
                    <a:pt x="212" y="0"/>
                    <a:pt x="193" y="20"/>
                    <a:pt x="182" y="35"/>
                  </a:cubicBezTo>
                  <a:cubicBezTo>
                    <a:pt x="179" y="5"/>
                    <a:pt x="154" y="0"/>
                    <a:pt x="136" y="0"/>
                  </a:cubicBezTo>
                  <a:cubicBezTo>
                    <a:pt x="107" y="0"/>
                    <a:pt x="88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5" y="32"/>
                    <a:pt x="0" y="51"/>
                    <a:pt x="0" y="53"/>
                  </a:cubicBezTo>
                  <a:cubicBezTo>
                    <a:pt x="0" y="58"/>
                    <a:pt x="5" y="58"/>
                    <a:pt x="6" y="58"/>
                  </a:cubicBezTo>
                  <a:cubicBezTo>
                    <a:pt x="11" y="58"/>
                    <a:pt x="11" y="57"/>
                    <a:pt x="13" y="47"/>
                  </a:cubicBezTo>
                  <a:cubicBezTo>
                    <a:pt x="19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5" y="136"/>
                    <a:pt x="23" y="145"/>
                    <a:pt x="23" y="146"/>
                  </a:cubicBezTo>
                  <a:cubicBezTo>
                    <a:pt x="23" y="154"/>
                    <a:pt x="29" y="157"/>
                    <a:pt x="34" y="157"/>
                  </a:cubicBezTo>
                  <a:cubicBezTo>
                    <a:pt x="41" y="157"/>
                    <a:pt x="46" y="153"/>
                    <a:pt x="48" y="149"/>
                  </a:cubicBezTo>
                  <a:cubicBezTo>
                    <a:pt x="50" y="146"/>
                    <a:pt x="53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2" y="59"/>
                    <a:pt x="72" y="56"/>
                    <a:pt x="82" y="42"/>
                  </a:cubicBezTo>
                  <a:cubicBezTo>
                    <a:pt x="92" y="28"/>
                    <a:pt x="109" y="10"/>
                    <a:pt x="135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5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8 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387476" y="5297488"/>
              <a:ext cx="6350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9 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1482726" y="5384800"/>
              <a:ext cx="128588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50 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685926" y="5316538"/>
              <a:ext cx="77788" cy="153987"/>
            </a:xfrm>
            <a:custGeom>
              <a:avLst/>
              <a:gdLst>
                <a:gd name="T0" fmla="*/ 38 w 199"/>
                <a:gd name="T1" fmla="*/ 294 h 332"/>
                <a:gd name="T2" fmla="*/ 91 w 199"/>
                <a:gd name="T3" fmla="*/ 242 h 332"/>
                <a:gd name="T4" fmla="*/ 199 w 199"/>
                <a:gd name="T5" fmla="*/ 96 h 332"/>
                <a:gd name="T6" fmla="*/ 93 w 199"/>
                <a:gd name="T7" fmla="*/ 0 h 332"/>
                <a:gd name="T8" fmla="*/ 0 w 199"/>
                <a:gd name="T9" fmla="*/ 90 h 332"/>
                <a:gd name="T10" fmla="*/ 26 w 199"/>
                <a:gd name="T11" fmla="*/ 118 h 332"/>
                <a:gd name="T12" fmla="*/ 52 w 199"/>
                <a:gd name="T13" fmla="*/ 91 h 332"/>
                <a:gd name="T14" fmla="*/ 26 w 199"/>
                <a:gd name="T15" fmla="*/ 65 h 332"/>
                <a:gd name="T16" fmla="*/ 19 w 199"/>
                <a:gd name="T17" fmla="*/ 66 h 332"/>
                <a:gd name="T18" fmla="*/ 86 w 199"/>
                <a:gd name="T19" fmla="*/ 15 h 332"/>
                <a:gd name="T20" fmla="*/ 153 w 199"/>
                <a:gd name="T21" fmla="*/ 96 h 332"/>
                <a:gd name="T22" fmla="*/ 101 w 199"/>
                <a:gd name="T23" fmla="*/ 207 h 332"/>
                <a:gd name="T24" fmla="*/ 5 w 199"/>
                <a:gd name="T25" fmla="*/ 313 h 332"/>
                <a:gd name="T26" fmla="*/ 0 w 199"/>
                <a:gd name="T27" fmla="*/ 332 h 332"/>
                <a:gd name="T28" fmla="*/ 185 w 199"/>
                <a:gd name="T29" fmla="*/ 332 h 332"/>
                <a:gd name="T30" fmla="*/ 199 w 199"/>
                <a:gd name="T31" fmla="*/ 245 h 332"/>
                <a:gd name="T32" fmla="*/ 186 w 199"/>
                <a:gd name="T33" fmla="*/ 245 h 332"/>
                <a:gd name="T34" fmla="*/ 175 w 199"/>
                <a:gd name="T35" fmla="*/ 290 h 332"/>
                <a:gd name="T36" fmla="*/ 128 w 199"/>
                <a:gd name="T37" fmla="*/ 294 h 332"/>
                <a:gd name="T38" fmla="*/ 38 w 199"/>
                <a:gd name="T39" fmla="*/ 2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9" h="332">
                  <a:moveTo>
                    <a:pt x="38" y="294"/>
                  </a:moveTo>
                  <a:lnTo>
                    <a:pt x="91" y="242"/>
                  </a:lnTo>
                  <a:cubicBezTo>
                    <a:pt x="169" y="173"/>
                    <a:pt x="199" y="146"/>
                    <a:pt x="199" y="96"/>
                  </a:cubicBezTo>
                  <a:cubicBezTo>
                    <a:pt x="199" y="39"/>
                    <a:pt x="154" y="0"/>
                    <a:pt x="93" y="0"/>
                  </a:cubicBezTo>
                  <a:cubicBezTo>
                    <a:pt x="37" y="0"/>
                    <a:pt x="0" y="45"/>
                    <a:pt x="0" y="90"/>
                  </a:cubicBezTo>
                  <a:cubicBezTo>
                    <a:pt x="0" y="118"/>
                    <a:pt x="25" y="118"/>
                    <a:pt x="26" y="118"/>
                  </a:cubicBezTo>
                  <a:cubicBezTo>
                    <a:pt x="35" y="118"/>
                    <a:pt x="52" y="112"/>
                    <a:pt x="52" y="91"/>
                  </a:cubicBezTo>
                  <a:cubicBezTo>
                    <a:pt x="52" y="78"/>
                    <a:pt x="43" y="65"/>
                    <a:pt x="26" y="65"/>
                  </a:cubicBezTo>
                  <a:cubicBezTo>
                    <a:pt x="22" y="65"/>
                    <a:pt x="21" y="65"/>
                    <a:pt x="19" y="66"/>
                  </a:cubicBezTo>
                  <a:cubicBezTo>
                    <a:pt x="31" y="33"/>
                    <a:pt x="58" y="15"/>
                    <a:pt x="86" y="15"/>
                  </a:cubicBezTo>
                  <a:cubicBezTo>
                    <a:pt x="132" y="15"/>
                    <a:pt x="153" y="55"/>
                    <a:pt x="153" y="96"/>
                  </a:cubicBezTo>
                  <a:cubicBezTo>
                    <a:pt x="153" y="136"/>
                    <a:pt x="128" y="176"/>
                    <a:pt x="101" y="207"/>
                  </a:cubicBezTo>
                  <a:lnTo>
                    <a:pt x="5" y="313"/>
                  </a:lnTo>
                  <a:cubicBezTo>
                    <a:pt x="0" y="319"/>
                    <a:pt x="0" y="320"/>
                    <a:pt x="0" y="332"/>
                  </a:cubicBezTo>
                  <a:lnTo>
                    <a:pt x="185" y="332"/>
                  </a:lnTo>
                  <a:lnTo>
                    <a:pt x="199" y="245"/>
                  </a:lnTo>
                  <a:lnTo>
                    <a:pt x="186" y="245"/>
                  </a:lnTo>
                  <a:cubicBezTo>
                    <a:pt x="184" y="260"/>
                    <a:pt x="180" y="282"/>
                    <a:pt x="175" y="290"/>
                  </a:cubicBezTo>
                  <a:cubicBezTo>
                    <a:pt x="172" y="294"/>
                    <a:pt x="139" y="294"/>
                    <a:pt x="128" y="294"/>
                  </a:cubicBezTo>
                  <a:lnTo>
                    <a:pt x="38" y="294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73" name="グループ化 172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52413" y="2760663"/>
            <a:ext cx="1404938" cy="236537"/>
            <a:chOff x="252413" y="2760663"/>
            <a:chExt cx="1404938" cy="236537"/>
          </a:xfrm>
        </p:grpSpPr>
        <p:sp>
          <p:nvSpPr>
            <p:cNvPr id="162" name="Freeform 5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52413" y="2781300"/>
              <a:ext cx="193675" cy="158750"/>
            </a:xfrm>
            <a:custGeom>
              <a:avLst/>
              <a:gdLst>
                <a:gd name="T0" fmla="*/ 441 w 499"/>
                <a:gd name="T1" fmla="*/ 39 h 341"/>
                <a:gd name="T2" fmla="*/ 484 w 499"/>
                <a:gd name="T3" fmla="*/ 16 h 341"/>
                <a:gd name="T4" fmla="*/ 499 w 499"/>
                <a:gd name="T5" fmla="*/ 6 h 341"/>
                <a:gd name="T6" fmla="*/ 486 w 499"/>
                <a:gd name="T7" fmla="*/ 0 h 341"/>
                <a:gd name="T8" fmla="*/ 420 w 499"/>
                <a:gd name="T9" fmla="*/ 0 h 341"/>
                <a:gd name="T10" fmla="*/ 401 w 499"/>
                <a:gd name="T11" fmla="*/ 10 h 341"/>
                <a:gd name="T12" fmla="*/ 219 w 499"/>
                <a:gd name="T13" fmla="*/ 294 h 341"/>
                <a:gd name="T14" fmla="*/ 180 w 499"/>
                <a:gd name="T15" fmla="*/ 12 h 341"/>
                <a:gd name="T16" fmla="*/ 164 w 499"/>
                <a:gd name="T17" fmla="*/ 0 h 341"/>
                <a:gd name="T18" fmla="*/ 96 w 499"/>
                <a:gd name="T19" fmla="*/ 0 h 341"/>
                <a:gd name="T20" fmla="*/ 81 w 499"/>
                <a:gd name="T21" fmla="*/ 10 h 341"/>
                <a:gd name="T22" fmla="*/ 96 w 499"/>
                <a:gd name="T23" fmla="*/ 16 h 341"/>
                <a:gd name="T24" fmla="*/ 117 w 499"/>
                <a:gd name="T25" fmla="*/ 17 h 341"/>
                <a:gd name="T26" fmla="*/ 128 w 499"/>
                <a:gd name="T27" fmla="*/ 25 h 341"/>
                <a:gd name="T28" fmla="*/ 126 w 499"/>
                <a:gd name="T29" fmla="*/ 34 h 341"/>
                <a:gd name="T30" fmla="*/ 63 w 499"/>
                <a:gd name="T31" fmla="*/ 288 h 341"/>
                <a:gd name="T32" fmla="*/ 9 w 499"/>
                <a:gd name="T33" fmla="*/ 325 h 341"/>
                <a:gd name="T34" fmla="*/ 0 w 499"/>
                <a:gd name="T35" fmla="*/ 335 h 341"/>
                <a:gd name="T36" fmla="*/ 7 w 499"/>
                <a:gd name="T37" fmla="*/ 341 h 341"/>
                <a:gd name="T38" fmla="*/ 57 w 499"/>
                <a:gd name="T39" fmla="*/ 339 h 341"/>
                <a:gd name="T40" fmla="*/ 108 w 499"/>
                <a:gd name="T41" fmla="*/ 341 h 341"/>
                <a:gd name="T42" fmla="*/ 117 w 499"/>
                <a:gd name="T43" fmla="*/ 331 h 341"/>
                <a:gd name="T44" fmla="*/ 108 w 499"/>
                <a:gd name="T45" fmla="*/ 325 h 341"/>
                <a:gd name="T46" fmla="*/ 74 w 499"/>
                <a:gd name="T47" fmla="*/ 304 h 341"/>
                <a:gd name="T48" fmla="*/ 76 w 499"/>
                <a:gd name="T49" fmla="*/ 292 h 341"/>
                <a:gd name="T50" fmla="*/ 144 w 499"/>
                <a:gd name="T51" fmla="*/ 20 h 341"/>
                <a:gd name="T52" fmla="*/ 144 w 499"/>
                <a:gd name="T53" fmla="*/ 20 h 341"/>
                <a:gd name="T54" fmla="*/ 187 w 499"/>
                <a:gd name="T55" fmla="*/ 329 h 341"/>
                <a:gd name="T56" fmla="*/ 195 w 499"/>
                <a:gd name="T57" fmla="*/ 341 h 341"/>
                <a:gd name="T58" fmla="*/ 206 w 499"/>
                <a:gd name="T59" fmla="*/ 332 h 341"/>
                <a:gd name="T60" fmla="*/ 407 w 499"/>
                <a:gd name="T61" fmla="*/ 16 h 341"/>
                <a:gd name="T62" fmla="*/ 408 w 499"/>
                <a:gd name="T63" fmla="*/ 16 h 341"/>
                <a:gd name="T64" fmla="*/ 336 w 499"/>
                <a:gd name="T65" fmla="*/ 302 h 341"/>
                <a:gd name="T66" fmla="*/ 291 w 499"/>
                <a:gd name="T67" fmla="*/ 325 h 341"/>
                <a:gd name="T68" fmla="*/ 277 w 499"/>
                <a:gd name="T69" fmla="*/ 335 h 341"/>
                <a:gd name="T70" fmla="*/ 285 w 499"/>
                <a:gd name="T71" fmla="*/ 341 h 341"/>
                <a:gd name="T72" fmla="*/ 346 w 499"/>
                <a:gd name="T73" fmla="*/ 339 h 341"/>
                <a:gd name="T74" fmla="*/ 409 w 499"/>
                <a:gd name="T75" fmla="*/ 341 h 341"/>
                <a:gd name="T76" fmla="*/ 418 w 499"/>
                <a:gd name="T77" fmla="*/ 331 h 341"/>
                <a:gd name="T78" fmla="*/ 404 w 499"/>
                <a:gd name="T79" fmla="*/ 325 h 341"/>
                <a:gd name="T80" fmla="*/ 372 w 499"/>
                <a:gd name="T81" fmla="*/ 316 h 341"/>
                <a:gd name="T82" fmla="*/ 374 w 499"/>
                <a:gd name="T83" fmla="*/ 305 h 341"/>
                <a:gd name="T84" fmla="*/ 441 w 499"/>
                <a:gd name="T85" fmla="*/ 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341">
                  <a:moveTo>
                    <a:pt x="441" y="39"/>
                  </a:moveTo>
                  <a:cubicBezTo>
                    <a:pt x="445" y="21"/>
                    <a:pt x="446" y="16"/>
                    <a:pt x="484" y="16"/>
                  </a:cubicBezTo>
                  <a:cubicBezTo>
                    <a:pt x="495" y="16"/>
                    <a:pt x="499" y="16"/>
                    <a:pt x="499" y="6"/>
                  </a:cubicBezTo>
                  <a:cubicBezTo>
                    <a:pt x="499" y="0"/>
                    <a:pt x="494" y="0"/>
                    <a:pt x="486" y="0"/>
                  </a:cubicBezTo>
                  <a:lnTo>
                    <a:pt x="420" y="0"/>
                  </a:lnTo>
                  <a:cubicBezTo>
                    <a:pt x="407" y="0"/>
                    <a:pt x="407" y="0"/>
                    <a:pt x="401" y="10"/>
                  </a:cubicBezTo>
                  <a:lnTo>
                    <a:pt x="219" y="294"/>
                  </a:lnTo>
                  <a:lnTo>
                    <a:pt x="180" y="12"/>
                  </a:lnTo>
                  <a:cubicBezTo>
                    <a:pt x="178" y="0"/>
                    <a:pt x="177" y="0"/>
                    <a:pt x="164" y="0"/>
                  </a:cubicBezTo>
                  <a:lnTo>
                    <a:pt x="96" y="0"/>
                  </a:lnTo>
                  <a:cubicBezTo>
                    <a:pt x="87" y="0"/>
                    <a:pt x="81" y="0"/>
                    <a:pt x="81" y="10"/>
                  </a:cubicBezTo>
                  <a:cubicBezTo>
                    <a:pt x="81" y="16"/>
                    <a:pt x="86" y="16"/>
                    <a:pt x="96" y="16"/>
                  </a:cubicBezTo>
                  <a:cubicBezTo>
                    <a:pt x="102" y="16"/>
                    <a:pt x="111" y="16"/>
                    <a:pt x="117" y="17"/>
                  </a:cubicBezTo>
                  <a:cubicBezTo>
                    <a:pt x="125" y="18"/>
                    <a:pt x="128" y="19"/>
                    <a:pt x="128" y="25"/>
                  </a:cubicBezTo>
                  <a:cubicBezTo>
                    <a:pt x="128" y="27"/>
                    <a:pt x="128" y="28"/>
                    <a:pt x="126" y="34"/>
                  </a:cubicBezTo>
                  <a:lnTo>
                    <a:pt x="63" y="288"/>
                  </a:lnTo>
                  <a:cubicBezTo>
                    <a:pt x="58" y="308"/>
                    <a:pt x="49" y="324"/>
                    <a:pt x="9" y="325"/>
                  </a:cubicBezTo>
                  <a:cubicBezTo>
                    <a:pt x="6" y="325"/>
                    <a:pt x="0" y="326"/>
                    <a:pt x="0" y="335"/>
                  </a:cubicBezTo>
                  <a:cubicBezTo>
                    <a:pt x="0" y="339"/>
                    <a:pt x="3" y="341"/>
                    <a:pt x="7" y="341"/>
                  </a:cubicBezTo>
                  <a:cubicBezTo>
                    <a:pt x="23" y="341"/>
                    <a:pt x="40" y="339"/>
                    <a:pt x="57" y="339"/>
                  </a:cubicBezTo>
                  <a:cubicBezTo>
                    <a:pt x="74" y="339"/>
                    <a:pt x="92" y="341"/>
                    <a:pt x="108" y="341"/>
                  </a:cubicBezTo>
                  <a:cubicBezTo>
                    <a:pt x="111" y="341"/>
                    <a:pt x="117" y="341"/>
                    <a:pt x="117" y="331"/>
                  </a:cubicBezTo>
                  <a:cubicBezTo>
                    <a:pt x="117" y="325"/>
                    <a:pt x="112" y="325"/>
                    <a:pt x="108" y="325"/>
                  </a:cubicBezTo>
                  <a:cubicBezTo>
                    <a:pt x="80" y="325"/>
                    <a:pt x="74" y="315"/>
                    <a:pt x="74" y="304"/>
                  </a:cubicBezTo>
                  <a:cubicBezTo>
                    <a:pt x="74" y="300"/>
                    <a:pt x="75" y="298"/>
                    <a:pt x="76" y="292"/>
                  </a:cubicBezTo>
                  <a:lnTo>
                    <a:pt x="144" y="20"/>
                  </a:lnTo>
                  <a:lnTo>
                    <a:pt x="144" y="20"/>
                  </a:lnTo>
                  <a:lnTo>
                    <a:pt x="187" y="329"/>
                  </a:lnTo>
                  <a:cubicBezTo>
                    <a:pt x="188" y="335"/>
                    <a:pt x="189" y="341"/>
                    <a:pt x="195" y="341"/>
                  </a:cubicBezTo>
                  <a:cubicBezTo>
                    <a:pt x="200" y="341"/>
                    <a:pt x="203" y="335"/>
                    <a:pt x="206" y="332"/>
                  </a:cubicBezTo>
                  <a:lnTo>
                    <a:pt x="407" y="16"/>
                  </a:lnTo>
                  <a:lnTo>
                    <a:pt x="408" y="16"/>
                  </a:lnTo>
                  <a:lnTo>
                    <a:pt x="336" y="302"/>
                  </a:lnTo>
                  <a:cubicBezTo>
                    <a:pt x="331" y="321"/>
                    <a:pt x="330" y="325"/>
                    <a:pt x="291" y="325"/>
                  </a:cubicBezTo>
                  <a:cubicBezTo>
                    <a:pt x="283" y="325"/>
                    <a:pt x="277" y="325"/>
                    <a:pt x="277" y="335"/>
                  </a:cubicBezTo>
                  <a:cubicBezTo>
                    <a:pt x="277" y="341"/>
                    <a:pt x="283" y="341"/>
                    <a:pt x="285" y="341"/>
                  </a:cubicBezTo>
                  <a:cubicBezTo>
                    <a:pt x="299" y="341"/>
                    <a:pt x="332" y="339"/>
                    <a:pt x="346" y="339"/>
                  </a:cubicBezTo>
                  <a:cubicBezTo>
                    <a:pt x="367" y="339"/>
                    <a:pt x="388" y="341"/>
                    <a:pt x="409" y="341"/>
                  </a:cubicBezTo>
                  <a:cubicBezTo>
                    <a:pt x="412" y="341"/>
                    <a:pt x="418" y="341"/>
                    <a:pt x="418" y="331"/>
                  </a:cubicBezTo>
                  <a:cubicBezTo>
                    <a:pt x="418" y="325"/>
                    <a:pt x="414" y="325"/>
                    <a:pt x="404" y="325"/>
                  </a:cubicBezTo>
                  <a:cubicBezTo>
                    <a:pt x="386" y="325"/>
                    <a:pt x="372" y="325"/>
                    <a:pt x="372" y="316"/>
                  </a:cubicBezTo>
                  <a:cubicBezTo>
                    <a:pt x="372" y="315"/>
                    <a:pt x="372" y="314"/>
                    <a:pt x="374" y="305"/>
                  </a:cubicBezTo>
                  <a:lnTo>
                    <a:pt x="441" y="39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58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517526" y="2854325"/>
              <a:ext cx="130175" cy="53975"/>
            </a:xfrm>
            <a:custGeom>
              <a:avLst/>
              <a:gdLst>
                <a:gd name="T0" fmla="*/ 314 w 331"/>
                <a:gd name="T1" fmla="*/ 20 h 117"/>
                <a:gd name="T2" fmla="*/ 331 w 331"/>
                <a:gd name="T3" fmla="*/ 10 h 117"/>
                <a:gd name="T4" fmla="*/ 315 w 331"/>
                <a:gd name="T5" fmla="*/ 0 h 117"/>
                <a:gd name="T6" fmla="*/ 16 w 331"/>
                <a:gd name="T7" fmla="*/ 0 h 117"/>
                <a:gd name="T8" fmla="*/ 0 w 331"/>
                <a:gd name="T9" fmla="*/ 10 h 117"/>
                <a:gd name="T10" fmla="*/ 17 w 331"/>
                <a:gd name="T11" fmla="*/ 20 h 117"/>
                <a:gd name="T12" fmla="*/ 314 w 331"/>
                <a:gd name="T13" fmla="*/ 20 h 117"/>
                <a:gd name="T14" fmla="*/ 315 w 331"/>
                <a:gd name="T15" fmla="*/ 117 h 117"/>
                <a:gd name="T16" fmla="*/ 331 w 331"/>
                <a:gd name="T17" fmla="*/ 107 h 117"/>
                <a:gd name="T18" fmla="*/ 314 w 331"/>
                <a:gd name="T19" fmla="*/ 97 h 117"/>
                <a:gd name="T20" fmla="*/ 17 w 331"/>
                <a:gd name="T21" fmla="*/ 97 h 117"/>
                <a:gd name="T22" fmla="*/ 0 w 331"/>
                <a:gd name="T23" fmla="*/ 107 h 117"/>
                <a:gd name="T24" fmla="*/ 16 w 331"/>
                <a:gd name="T25" fmla="*/ 117 h 117"/>
                <a:gd name="T26" fmla="*/ 315 w 331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17">
                  <a:moveTo>
                    <a:pt x="314" y="20"/>
                  </a:moveTo>
                  <a:cubicBezTo>
                    <a:pt x="322" y="20"/>
                    <a:pt x="331" y="20"/>
                    <a:pt x="331" y="10"/>
                  </a:cubicBezTo>
                  <a:cubicBezTo>
                    <a:pt x="331" y="0"/>
                    <a:pt x="322" y="0"/>
                    <a:pt x="315" y="0"/>
                  </a:cubicBezTo>
                  <a:lnTo>
                    <a:pt x="16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314" y="20"/>
                  </a:lnTo>
                  <a:close/>
                  <a:moveTo>
                    <a:pt x="315" y="117"/>
                  </a:moveTo>
                  <a:cubicBezTo>
                    <a:pt x="322" y="117"/>
                    <a:pt x="331" y="117"/>
                    <a:pt x="331" y="107"/>
                  </a:cubicBezTo>
                  <a:cubicBezTo>
                    <a:pt x="331" y="97"/>
                    <a:pt x="322" y="97"/>
                    <a:pt x="314" y="97"/>
                  </a:cubicBezTo>
                  <a:lnTo>
                    <a:pt x="17" y="97"/>
                  </a:lnTo>
                  <a:cubicBezTo>
                    <a:pt x="9" y="97"/>
                    <a:pt x="0" y="97"/>
                    <a:pt x="0" y="107"/>
                  </a:cubicBezTo>
                  <a:cubicBezTo>
                    <a:pt x="0" y="117"/>
                    <a:pt x="9" y="117"/>
                    <a:pt x="16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59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717551" y="2782888"/>
              <a:ext cx="85725" cy="157162"/>
            </a:xfrm>
            <a:custGeom>
              <a:avLst/>
              <a:gdLst>
                <a:gd name="T0" fmla="*/ 132 w 221"/>
                <a:gd name="T1" fmla="*/ 256 h 338"/>
                <a:gd name="T2" fmla="*/ 132 w 221"/>
                <a:gd name="T3" fmla="*/ 299 h 338"/>
                <a:gd name="T4" fmla="*/ 94 w 221"/>
                <a:gd name="T5" fmla="*/ 322 h 338"/>
                <a:gd name="T6" fmla="*/ 84 w 221"/>
                <a:gd name="T7" fmla="*/ 322 h 338"/>
                <a:gd name="T8" fmla="*/ 84 w 221"/>
                <a:gd name="T9" fmla="*/ 338 h 338"/>
                <a:gd name="T10" fmla="*/ 151 w 221"/>
                <a:gd name="T11" fmla="*/ 336 h 338"/>
                <a:gd name="T12" fmla="*/ 219 w 221"/>
                <a:gd name="T13" fmla="*/ 338 h 338"/>
                <a:gd name="T14" fmla="*/ 219 w 221"/>
                <a:gd name="T15" fmla="*/ 322 h 338"/>
                <a:gd name="T16" fmla="*/ 209 w 221"/>
                <a:gd name="T17" fmla="*/ 322 h 338"/>
                <a:gd name="T18" fmla="*/ 171 w 221"/>
                <a:gd name="T19" fmla="*/ 299 h 338"/>
                <a:gd name="T20" fmla="*/ 171 w 221"/>
                <a:gd name="T21" fmla="*/ 256 h 338"/>
                <a:gd name="T22" fmla="*/ 221 w 221"/>
                <a:gd name="T23" fmla="*/ 256 h 338"/>
                <a:gd name="T24" fmla="*/ 221 w 221"/>
                <a:gd name="T25" fmla="*/ 240 h 338"/>
                <a:gd name="T26" fmla="*/ 171 w 221"/>
                <a:gd name="T27" fmla="*/ 240 h 338"/>
                <a:gd name="T28" fmla="*/ 171 w 221"/>
                <a:gd name="T29" fmla="*/ 13 h 338"/>
                <a:gd name="T30" fmla="*/ 163 w 221"/>
                <a:gd name="T31" fmla="*/ 0 h 338"/>
                <a:gd name="T32" fmla="*/ 153 w 221"/>
                <a:gd name="T33" fmla="*/ 6 h 338"/>
                <a:gd name="T34" fmla="*/ 0 w 221"/>
                <a:gd name="T35" fmla="*/ 240 h 338"/>
                <a:gd name="T36" fmla="*/ 0 w 221"/>
                <a:gd name="T37" fmla="*/ 256 h 338"/>
                <a:gd name="T38" fmla="*/ 132 w 221"/>
                <a:gd name="T39" fmla="*/ 256 h 338"/>
                <a:gd name="T40" fmla="*/ 135 w 221"/>
                <a:gd name="T41" fmla="*/ 240 h 338"/>
                <a:gd name="T42" fmla="*/ 14 w 221"/>
                <a:gd name="T43" fmla="*/ 240 h 338"/>
                <a:gd name="T44" fmla="*/ 135 w 221"/>
                <a:gd name="T45" fmla="*/ 54 h 338"/>
                <a:gd name="T46" fmla="*/ 135 w 221"/>
                <a:gd name="T47" fmla="*/ 24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38">
                  <a:moveTo>
                    <a:pt x="132" y="256"/>
                  </a:moveTo>
                  <a:lnTo>
                    <a:pt x="132" y="299"/>
                  </a:lnTo>
                  <a:cubicBezTo>
                    <a:pt x="132" y="317"/>
                    <a:pt x="131" y="322"/>
                    <a:pt x="94" y="322"/>
                  </a:cubicBezTo>
                  <a:lnTo>
                    <a:pt x="84" y="322"/>
                  </a:lnTo>
                  <a:lnTo>
                    <a:pt x="84" y="338"/>
                  </a:lnTo>
                  <a:cubicBezTo>
                    <a:pt x="104" y="336"/>
                    <a:pt x="130" y="336"/>
                    <a:pt x="151" y="336"/>
                  </a:cubicBezTo>
                  <a:cubicBezTo>
                    <a:pt x="172" y="336"/>
                    <a:pt x="199" y="336"/>
                    <a:pt x="219" y="338"/>
                  </a:cubicBezTo>
                  <a:lnTo>
                    <a:pt x="219" y="322"/>
                  </a:lnTo>
                  <a:lnTo>
                    <a:pt x="209" y="322"/>
                  </a:lnTo>
                  <a:cubicBezTo>
                    <a:pt x="172" y="322"/>
                    <a:pt x="171" y="317"/>
                    <a:pt x="171" y="299"/>
                  </a:cubicBezTo>
                  <a:lnTo>
                    <a:pt x="171" y="256"/>
                  </a:lnTo>
                  <a:lnTo>
                    <a:pt x="221" y="256"/>
                  </a:lnTo>
                  <a:lnTo>
                    <a:pt x="221" y="240"/>
                  </a:lnTo>
                  <a:lnTo>
                    <a:pt x="171" y="240"/>
                  </a:lnTo>
                  <a:lnTo>
                    <a:pt x="171" y="13"/>
                  </a:lnTo>
                  <a:cubicBezTo>
                    <a:pt x="171" y="3"/>
                    <a:pt x="171" y="0"/>
                    <a:pt x="163" y="0"/>
                  </a:cubicBezTo>
                  <a:cubicBezTo>
                    <a:pt x="158" y="0"/>
                    <a:pt x="157" y="0"/>
                    <a:pt x="153" y="6"/>
                  </a:cubicBezTo>
                  <a:lnTo>
                    <a:pt x="0" y="240"/>
                  </a:lnTo>
                  <a:lnTo>
                    <a:pt x="0" y="256"/>
                  </a:lnTo>
                  <a:lnTo>
                    <a:pt x="132" y="256"/>
                  </a:lnTo>
                  <a:close/>
                  <a:moveTo>
                    <a:pt x="135" y="240"/>
                  </a:moveTo>
                  <a:lnTo>
                    <a:pt x="14" y="240"/>
                  </a:lnTo>
                  <a:lnTo>
                    <a:pt x="135" y="54"/>
                  </a:lnTo>
                  <a:lnTo>
                    <a:pt x="135" y="24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6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25501" y="2914650"/>
              <a:ext cx="22225" cy="69850"/>
            </a:xfrm>
            <a:custGeom>
              <a:avLst/>
              <a:gdLst>
                <a:gd name="T0" fmla="*/ 58 w 58"/>
                <a:gd name="T1" fmla="*/ 52 h 149"/>
                <a:gd name="T2" fmla="*/ 26 w 58"/>
                <a:gd name="T3" fmla="*/ 0 h 149"/>
                <a:gd name="T4" fmla="*/ 0 w 58"/>
                <a:gd name="T5" fmla="*/ 27 h 149"/>
                <a:gd name="T6" fmla="*/ 26 w 58"/>
                <a:gd name="T7" fmla="*/ 53 h 149"/>
                <a:gd name="T8" fmla="*/ 43 w 58"/>
                <a:gd name="T9" fmla="*/ 46 h 149"/>
                <a:gd name="T10" fmla="*/ 46 w 58"/>
                <a:gd name="T11" fmla="*/ 45 h 149"/>
                <a:gd name="T12" fmla="*/ 47 w 58"/>
                <a:gd name="T13" fmla="*/ 52 h 149"/>
                <a:gd name="T14" fmla="*/ 13 w 58"/>
                <a:gd name="T15" fmla="*/ 136 h 149"/>
                <a:gd name="T16" fmla="*/ 8 w 58"/>
                <a:gd name="T17" fmla="*/ 144 h 149"/>
                <a:gd name="T18" fmla="*/ 13 w 58"/>
                <a:gd name="T19" fmla="*/ 149 h 149"/>
                <a:gd name="T20" fmla="*/ 58 w 58"/>
                <a:gd name="T21" fmla="*/ 5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49">
                  <a:moveTo>
                    <a:pt x="58" y="52"/>
                  </a:moveTo>
                  <a:cubicBezTo>
                    <a:pt x="58" y="20"/>
                    <a:pt x="45" y="0"/>
                    <a:pt x="26" y="0"/>
                  </a:cubicBezTo>
                  <a:cubicBezTo>
                    <a:pt x="10" y="0"/>
                    <a:pt x="0" y="13"/>
                    <a:pt x="0" y="27"/>
                  </a:cubicBezTo>
                  <a:cubicBezTo>
                    <a:pt x="0" y="40"/>
                    <a:pt x="10" y="53"/>
                    <a:pt x="26" y="53"/>
                  </a:cubicBezTo>
                  <a:cubicBezTo>
                    <a:pt x="32" y="53"/>
                    <a:pt x="38" y="51"/>
                    <a:pt x="43" y="46"/>
                  </a:cubicBezTo>
                  <a:cubicBezTo>
                    <a:pt x="45" y="45"/>
                    <a:pt x="45" y="45"/>
                    <a:pt x="46" y="45"/>
                  </a:cubicBezTo>
                  <a:cubicBezTo>
                    <a:pt x="46" y="45"/>
                    <a:pt x="47" y="45"/>
                    <a:pt x="47" y="52"/>
                  </a:cubicBezTo>
                  <a:cubicBezTo>
                    <a:pt x="47" y="89"/>
                    <a:pt x="29" y="119"/>
                    <a:pt x="13" y="136"/>
                  </a:cubicBezTo>
                  <a:cubicBezTo>
                    <a:pt x="8" y="141"/>
                    <a:pt x="8" y="142"/>
                    <a:pt x="8" y="144"/>
                  </a:cubicBezTo>
                  <a:cubicBezTo>
                    <a:pt x="8" y="147"/>
                    <a:pt x="10" y="149"/>
                    <a:pt x="13" y="149"/>
                  </a:cubicBezTo>
                  <a:cubicBezTo>
                    <a:pt x="18" y="149"/>
                    <a:pt x="58" y="111"/>
                    <a:pt x="58" y="5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6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917576" y="2767013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62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942976" y="2760663"/>
              <a:ext cx="196850" cy="190500"/>
            </a:xfrm>
            <a:custGeom>
              <a:avLst/>
              <a:gdLst>
                <a:gd name="T0" fmla="*/ 167 w 502"/>
                <a:gd name="T1" fmla="*/ 100 h 412"/>
                <a:gd name="T2" fmla="*/ 209 w 502"/>
                <a:gd name="T3" fmla="*/ 225 h 412"/>
                <a:gd name="T4" fmla="*/ 285 w 502"/>
                <a:gd name="T5" fmla="*/ 388 h 412"/>
                <a:gd name="T6" fmla="*/ 297 w 502"/>
                <a:gd name="T7" fmla="*/ 399 h 412"/>
                <a:gd name="T8" fmla="*/ 320 w 502"/>
                <a:gd name="T9" fmla="*/ 389 h 412"/>
                <a:gd name="T10" fmla="*/ 333 w 502"/>
                <a:gd name="T11" fmla="*/ 358 h 412"/>
                <a:gd name="T12" fmla="*/ 411 w 502"/>
                <a:gd name="T13" fmla="*/ 67 h 412"/>
                <a:gd name="T14" fmla="*/ 483 w 502"/>
                <a:gd name="T15" fmla="*/ 46 h 412"/>
                <a:gd name="T16" fmla="*/ 502 w 502"/>
                <a:gd name="T17" fmla="*/ 8 h 412"/>
                <a:gd name="T18" fmla="*/ 492 w 502"/>
                <a:gd name="T19" fmla="*/ 0 h 412"/>
                <a:gd name="T20" fmla="*/ 414 w 502"/>
                <a:gd name="T21" fmla="*/ 28 h 412"/>
                <a:gd name="T22" fmla="*/ 365 w 502"/>
                <a:gd name="T23" fmla="*/ 165 h 412"/>
                <a:gd name="T24" fmla="*/ 316 w 502"/>
                <a:gd name="T25" fmla="*/ 359 h 412"/>
                <a:gd name="T26" fmla="*/ 249 w 502"/>
                <a:gd name="T27" fmla="*/ 213 h 412"/>
                <a:gd name="T28" fmla="*/ 194 w 502"/>
                <a:gd name="T29" fmla="*/ 46 h 412"/>
                <a:gd name="T30" fmla="*/ 186 w 502"/>
                <a:gd name="T31" fmla="*/ 35 h 412"/>
                <a:gd name="T32" fmla="*/ 160 w 502"/>
                <a:gd name="T33" fmla="*/ 47 h 412"/>
                <a:gd name="T34" fmla="*/ 154 w 502"/>
                <a:gd name="T35" fmla="*/ 62 h 412"/>
                <a:gd name="T36" fmla="*/ 80 w 502"/>
                <a:gd name="T37" fmla="*/ 350 h 412"/>
                <a:gd name="T38" fmla="*/ 60 w 502"/>
                <a:gd name="T39" fmla="*/ 366 h 412"/>
                <a:gd name="T40" fmla="*/ 23 w 502"/>
                <a:gd name="T41" fmla="*/ 352 h 412"/>
                <a:gd name="T42" fmla="*/ 19 w 502"/>
                <a:gd name="T43" fmla="*/ 350 h 412"/>
                <a:gd name="T44" fmla="*/ 0 w 502"/>
                <a:gd name="T45" fmla="*/ 386 h 412"/>
                <a:gd name="T46" fmla="*/ 44 w 502"/>
                <a:gd name="T47" fmla="*/ 412 h 412"/>
                <a:gd name="T48" fmla="*/ 110 w 502"/>
                <a:gd name="T49" fmla="*/ 319 h 412"/>
                <a:gd name="T50" fmla="*/ 167 w 502"/>
                <a:gd name="T51" fmla="*/ 10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2" h="412">
                  <a:moveTo>
                    <a:pt x="167" y="100"/>
                  </a:moveTo>
                  <a:cubicBezTo>
                    <a:pt x="176" y="126"/>
                    <a:pt x="187" y="164"/>
                    <a:pt x="209" y="225"/>
                  </a:cubicBezTo>
                  <a:cubicBezTo>
                    <a:pt x="241" y="310"/>
                    <a:pt x="255" y="341"/>
                    <a:pt x="285" y="388"/>
                  </a:cubicBezTo>
                  <a:cubicBezTo>
                    <a:pt x="292" y="399"/>
                    <a:pt x="293" y="399"/>
                    <a:pt x="297" y="399"/>
                  </a:cubicBezTo>
                  <a:cubicBezTo>
                    <a:pt x="304" y="399"/>
                    <a:pt x="315" y="393"/>
                    <a:pt x="320" y="389"/>
                  </a:cubicBezTo>
                  <a:cubicBezTo>
                    <a:pt x="327" y="383"/>
                    <a:pt x="328" y="382"/>
                    <a:pt x="333" y="358"/>
                  </a:cubicBezTo>
                  <a:cubicBezTo>
                    <a:pt x="363" y="227"/>
                    <a:pt x="401" y="90"/>
                    <a:pt x="411" y="67"/>
                  </a:cubicBezTo>
                  <a:cubicBezTo>
                    <a:pt x="411" y="66"/>
                    <a:pt x="421" y="47"/>
                    <a:pt x="483" y="46"/>
                  </a:cubicBezTo>
                  <a:cubicBezTo>
                    <a:pt x="493" y="46"/>
                    <a:pt x="502" y="19"/>
                    <a:pt x="502" y="8"/>
                  </a:cubicBezTo>
                  <a:cubicBezTo>
                    <a:pt x="502" y="0"/>
                    <a:pt x="499" y="0"/>
                    <a:pt x="492" y="0"/>
                  </a:cubicBezTo>
                  <a:cubicBezTo>
                    <a:pt x="442" y="0"/>
                    <a:pt x="420" y="21"/>
                    <a:pt x="414" y="28"/>
                  </a:cubicBezTo>
                  <a:cubicBezTo>
                    <a:pt x="400" y="46"/>
                    <a:pt x="388" y="82"/>
                    <a:pt x="365" y="165"/>
                  </a:cubicBezTo>
                  <a:cubicBezTo>
                    <a:pt x="348" y="229"/>
                    <a:pt x="332" y="294"/>
                    <a:pt x="316" y="359"/>
                  </a:cubicBezTo>
                  <a:cubicBezTo>
                    <a:pt x="289" y="317"/>
                    <a:pt x="273" y="278"/>
                    <a:pt x="249" y="213"/>
                  </a:cubicBezTo>
                  <a:cubicBezTo>
                    <a:pt x="223" y="142"/>
                    <a:pt x="207" y="90"/>
                    <a:pt x="194" y="46"/>
                  </a:cubicBezTo>
                  <a:cubicBezTo>
                    <a:pt x="191" y="36"/>
                    <a:pt x="190" y="35"/>
                    <a:pt x="186" y="35"/>
                  </a:cubicBezTo>
                  <a:cubicBezTo>
                    <a:pt x="185" y="35"/>
                    <a:pt x="175" y="35"/>
                    <a:pt x="160" y="47"/>
                  </a:cubicBezTo>
                  <a:cubicBezTo>
                    <a:pt x="155" y="52"/>
                    <a:pt x="155" y="56"/>
                    <a:pt x="154" y="62"/>
                  </a:cubicBezTo>
                  <a:cubicBezTo>
                    <a:pt x="140" y="194"/>
                    <a:pt x="93" y="326"/>
                    <a:pt x="80" y="350"/>
                  </a:cubicBezTo>
                  <a:cubicBezTo>
                    <a:pt x="76" y="357"/>
                    <a:pt x="70" y="366"/>
                    <a:pt x="60" y="366"/>
                  </a:cubicBezTo>
                  <a:cubicBezTo>
                    <a:pt x="55" y="366"/>
                    <a:pt x="35" y="363"/>
                    <a:pt x="23" y="352"/>
                  </a:cubicBezTo>
                  <a:cubicBezTo>
                    <a:pt x="20" y="350"/>
                    <a:pt x="19" y="350"/>
                    <a:pt x="19" y="350"/>
                  </a:cubicBezTo>
                  <a:cubicBezTo>
                    <a:pt x="11" y="350"/>
                    <a:pt x="0" y="374"/>
                    <a:pt x="0" y="386"/>
                  </a:cubicBezTo>
                  <a:cubicBezTo>
                    <a:pt x="0" y="402"/>
                    <a:pt x="31" y="412"/>
                    <a:pt x="44" y="412"/>
                  </a:cubicBezTo>
                  <a:cubicBezTo>
                    <a:pt x="76" y="412"/>
                    <a:pt x="102" y="342"/>
                    <a:pt x="110" y="319"/>
                  </a:cubicBezTo>
                  <a:cubicBezTo>
                    <a:pt x="142" y="228"/>
                    <a:pt x="158" y="154"/>
                    <a:pt x="167" y="100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6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114426" y="2903538"/>
              <a:ext cx="125413" cy="71437"/>
            </a:xfrm>
            <a:custGeom>
              <a:avLst/>
              <a:gdLst>
                <a:gd name="T0" fmla="*/ 134 w 320"/>
                <a:gd name="T1" fmla="*/ 125 h 157"/>
                <a:gd name="T2" fmla="*/ 130 w 320"/>
                <a:gd name="T3" fmla="*/ 146 h 157"/>
                <a:gd name="T4" fmla="*/ 141 w 320"/>
                <a:gd name="T5" fmla="*/ 157 h 157"/>
                <a:gd name="T6" fmla="*/ 155 w 320"/>
                <a:gd name="T7" fmla="*/ 149 h 157"/>
                <a:gd name="T8" fmla="*/ 161 w 320"/>
                <a:gd name="T9" fmla="*/ 128 h 157"/>
                <a:gd name="T10" fmla="*/ 169 w 320"/>
                <a:gd name="T11" fmla="*/ 96 h 157"/>
                <a:gd name="T12" fmla="*/ 175 w 320"/>
                <a:gd name="T13" fmla="*/ 73 h 157"/>
                <a:gd name="T14" fmla="*/ 186 w 320"/>
                <a:gd name="T15" fmla="*/ 47 h 157"/>
                <a:gd name="T16" fmla="*/ 242 w 320"/>
                <a:gd name="T17" fmla="*/ 10 h 157"/>
                <a:gd name="T18" fmla="*/ 262 w 320"/>
                <a:gd name="T19" fmla="*/ 34 h 157"/>
                <a:gd name="T20" fmla="*/ 242 w 320"/>
                <a:gd name="T21" fmla="*/ 108 h 157"/>
                <a:gd name="T22" fmla="*/ 236 w 320"/>
                <a:gd name="T23" fmla="*/ 127 h 157"/>
                <a:gd name="T24" fmla="*/ 269 w 320"/>
                <a:gd name="T25" fmla="*/ 157 h 157"/>
                <a:gd name="T26" fmla="*/ 320 w 320"/>
                <a:gd name="T27" fmla="*/ 104 h 157"/>
                <a:gd name="T28" fmla="*/ 314 w 320"/>
                <a:gd name="T29" fmla="*/ 99 h 157"/>
                <a:gd name="T30" fmla="*/ 307 w 320"/>
                <a:gd name="T31" fmla="*/ 105 h 157"/>
                <a:gd name="T32" fmla="*/ 270 w 320"/>
                <a:gd name="T33" fmla="*/ 147 h 157"/>
                <a:gd name="T34" fmla="*/ 262 w 320"/>
                <a:gd name="T35" fmla="*/ 135 h 157"/>
                <a:gd name="T36" fmla="*/ 270 w 320"/>
                <a:gd name="T37" fmla="*/ 107 h 157"/>
                <a:gd name="T38" fmla="*/ 288 w 320"/>
                <a:gd name="T39" fmla="*/ 40 h 157"/>
                <a:gd name="T40" fmla="*/ 275 w 320"/>
                <a:gd name="T41" fmla="*/ 9 h 157"/>
                <a:gd name="T42" fmla="*/ 243 w 320"/>
                <a:gd name="T43" fmla="*/ 0 h 157"/>
                <a:gd name="T44" fmla="*/ 181 w 320"/>
                <a:gd name="T45" fmla="*/ 35 h 157"/>
                <a:gd name="T46" fmla="*/ 136 w 320"/>
                <a:gd name="T47" fmla="*/ 0 h 157"/>
                <a:gd name="T48" fmla="*/ 77 w 320"/>
                <a:gd name="T49" fmla="*/ 32 h 157"/>
                <a:gd name="T50" fmla="*/ 40 w 320"/>
                <a:gd name="T51" fmla="*/ 0 h 157"/>
                <a:gd name="T52" fmla="*/ 12 w 320"/>
                <a:gd name="T53" fmla="*/ 19 h 157"/>
                <a:gd name="T54" fmla="*/ 0 w 320"/>
                <a:gd name="T55" fmla="*/ 53 h 157"/>
                <a:gd name="T56" fmla="*/ 6 w 320"/>
                <a:gd name="T57" fmla="*/ 58 h 157"/>
                <a:gd name="T58" fmla="*/ 13 w 320"/>
                <a:gd name="T59" fmla="*/ 47 h 157"/>
                <a:gd name="T60" fmla="*/ 39 w 320"/>
                <a:gd name="T61" fmla="*/ 10 h 157"/>
                <a:gd name="T62" fmla="*/ 50 w 320"/>
                <a:gd name="T63" fmla="*/ 27 h 157"/>
                <a:gd name="T64" fmla="*/ 45 w 320"/>
                <a:gd name="T65" fmla="*/ 56 h 157"/>
                <a:gd name="T66" fmla="*/ 37 w 320"/>
                <a:gd name="T67" fmla="*/ 87 h 157"/>
                <a:gd name="T68" fmla="*/ 26 w 320"/>
                <a:gd name="T69" fmla="*/ 132 h 157"/>
                <a:gd name="T70" fmla="*/ 22 w 320"/>
                <a:gd name="T71" fmla="*/ 146 h 157"/>
                <a:gd name="T72" fmla="*/ 34 w 320"/>
                <a:gd name="T73" fmla="*/ 157 h 157"/>
                <a:gd name="T74" fmla="*/ 48 w 320"/>
                <a:gd name="T75" fmla="*/ 149 h 157"/>
                <a:gd name="T76" fmla="*/ 54 w 320"/>
                <a:gd name="T77" fmla="*/ 128 h 157"/>
                <a:gd name="T78" fmla="*/ 62 w 320"/>
                <a:gd name="T79" fmla="*/ 96 h 157"/>
                <a:gd name="T80" fmla="*/ 68 w 320"/>
                <a:gd name="T81" fmla="*/ 73 h 157"/>
                <a:gd name="T82" fmla="*/ 82 w 320"/>
                <a:gd name="T83" fmla="*/ 42 h 157"/>
                <a:gd name="T84" fmla="*/ 134 w 320"/>
                <a:gd name="T85" fmla="*/ 10 h 157"/>
                <a:gd name="T86" fmla="*/ 155 w 320"/>
                <a:gd name="T87" fmla="*/ 34 h 157"/>
                <a:gd name="T88" fmla="*/ 149 w 320"/>
                <a:gd name="T89" fmla="*/ 67 h 157"/>
                <a:gd name="T90" fmla="*/ 134 w 320"/>
                <a:gd name="T91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0" h="157">
                  <a:moveTo>
                    <a:pt x="134" y="125"/>
                  </a:moveTo>
                  <a:cubicBezTo>
                    <a:pt x="133" y="132"/>
                    <a:pt x="130" y="144"/>
                    <a:pt x="130" y="146"/>
                  </a:cubicBezTo>
                  <a:cubicBezTo>
                    <a:pt x="130" y="154"/>
                    <a:pt x="136" y="157"/>
                    <a:pt x="141" y="157"/>
                  </a:cubicBezTo>
                  <a:cubicBezTo>
                    <a:pt x="148" y="157"/>
                    <a:pt x="153" y="153"/>
                    <a:pt x="155" y="149"/>
                  </a:cubicBezTo>
                  <a:cubicBezTo>
                    <a:pt x="157" y="146"/>
                    <a:pt x="160" y="135"/>
                    <a:pt x="161" y="128"/>
                  </a:cubicBezTo>
                  <a:cubicBezTo>
                    <a:pt x="163" y="121"/>
                    <a:pt x="167" y="105"/>
                    <a:pt x="169" y="96"/>
                  </a:cubicBezTo>
                  <a:cubicBezTo>
                    <a:pt x="171" y="89"/>
                    <a:pt x="173" y="81"/>
                    <a:pt x="175" y="73"/>
                  </a:cubicBezTo>
                  <a:cubicBezTo>
                    <a:pt x="179" y="58"/>
                    <a:pt x="179" y="57"/>
                    <a:pt x="186" y="47"/>
                  </a:cubicBezTo>
                  <a:cubicBezTo>
                    <a:pt x="197" y="29"/>
                    <a:pt x="214" y="10"/>
                    <a:pt x="242" y="10"/>
                  </a:cubicBezTo>
                  <a:cubicBezTo>
                    <a:pt x="261" y="10"/>
                    <a:pt x="262" y="26"/>
                    <a:pt x="262" y="34"/>
                  </a:cubicBezTo>
                  <a:cubicBezTo>
                    <a:pt x="262" y="55"/>
                    <a:pt x="247" y="94"/>
                    <a:pt x="242" y="108"/>
                  </a:cubicBezTo>
                  <a:cubicBezTo>
                    <a:pt x="238" y="118"/>
                    <a:pt x="236" y="121"/>
                    <a:pt x="236" y="127"/>
                  </a:cubicBezTo>
                  <a:cubicBezTo>
                    <a:pt x="236" y="146"/>
                    <a:pt x="252" y="157"/>
                    <a:pt x="269" y="157"/>
                  </a:cubicBezTo>
                  <a:cubicBezTo>
                    <a:pt x="304" y="157"/>
                    <a:pt x="320" y="109"/>
                    <a:pt x="320" y="104"/>
                  </a:cubicBezTo>
                  <a:cubicBezTo>
                    <a:pt x="320" y="99"/>
                    <a:pt x="315" y="99"/>
                    <a:pt x="314" y="99"/>
                  </a:cubicBezTo>
                  <a:cubicBezTo>
                    <a:pt x="309" y="99"/>
                    <a:pt x="309" y="101"/>
                    <a:pt x="307" y="105"/>
                  </a:cubicBezTo>
                  <a:cubicBezTo>
                    <a:pt x="299" y="133"/>
                    <a:pt x="284" y="147"/>
                    <a:pt x="270" y="147"/>
                  </a:cubicBezTo>
                  <a:cubicBezTo>
                    <a:pt x="263" y="147"/>
                    <a:pt x="262" y="143"/>
                    <a:pt x="262" y="135"/>
                  </a:cubicBezTo>
                  <a:cubicBezTo>
                    <a:pt x="262" y="127"/>
                    <a:pt x="263" y="123"/>
                    <a:pt x="270" y="107"/>
                  </a:cubicBezTo>
                  <a:cubicBezTo>
                    <a:pt x="274" y="96"/>
                    <a:pt x="288" y="59"/>
                    <a:pt x="288" y="40"/>
                  </a:cubicBezTo>
                  <a:cubicBezTo>
                    <a:pt x="288" y="34"/>
                    <a:pt x="288" y="19"/>
                    <a:pt x="275" y="9"/>
                  </a:cubicBezTo>
                  <a:cubicBezTo>
                    <a:pt x="269" y="5"/>
                    <a:pt x="259" y="0"/>
                    <a:pt x="243" y="0"/>
                  </a:cubicBezTo>
                  <a:cubicBezTo>
                    <a:pt x="212" y="0"/>
                    <a:pt x="192" y="20"/>
                    <a:pt x="181" y="35"/>
                  </a:cubicBezTo>
                  <a:cubicBezTo>
                    <a:pt x="178" y="5"/>
                    <a:pt x="154" y="0"/>
                    <a:pt x="136" y="0"/>
                  </a:cubicBezTo>
                  <a:cubicBezTo>
                    <a:pt x="107" y="0"/>
                    <a:pt x="87" y="18"/>
                    <a:pt x="77" y="32"/>
                  </a:cubicBezTo>
                  <a:cubicBezTo>
                    <a:pt x="75" y="7"/>
                    <a:pt x="54" y="0"/>
                    <a:pt x="40" y="0"/>
                  </a:cubicBezTo>
                  <a:cubicBezTo>
                    <a:pt x="25" y="0"/>
                    <a:pt x="17" y="11"/>
                    <a:pt x="12" y="19"/>
                  </a:cubicBezTo>
                  <a:cubicBezTo>
                    <a:pt x="4" y="32"/>
                    <a:pt x="0" y="51"/>
                    <a:pt x="0" y="53"/>
                  </a:cubicBezTo>
                  <a:cubicBezTo>
                    <a:pt x="0" y="58"/>
                    <a:pt x="4" y="58"/>
                    <a:pt x="6" y="58"/>
                  </a:cubicBezTo>
                  <a:cubicBezTo>
                    <a:pt x="10" y="58"/>
                    <a:pt x="11" y="57"/>
                    <a:pt x="13" y="47"/>
                  </a:cubicBezTo>
                  <a:cubicBezTo>
                    <a:pt x="18" y="27"/>
                    <a:pt x="25" y="10"/>
                    <a:pt x="39" y="10"/>
                  </a:cubicBezTo>
                  <a:cubicBezTo>
                    <a:pt x="48" y="10"/>
                    <a:pt x="50" y="17"/>
                    <a:pt x="50" y="27"/>
                  </a:cubicBezTo>
                  <a:cubicBezTo>
                    <a:pt x="50" y="33"/>
                    <a:pt x="47" y="46"/>
                    <a:pt x="45" y="56"/>
                  </a:cubicBezTo>
                  <a:cubicBezTo>
                    <a:pt x="42" y="65"/>
                    <a:pt x="39" y="79"/>
                    <a:pt x="37" y="87"/>
                  </a:cubicBezTo>
                  <a:lnTo>
                    <a:pt x="26" y="132"/>
                  </a:lnTo>
                  <a:cubicBezTo>
                    <a:pt x="24" y="136"/>
                    <a:pt x="22" y="145"/>
                    <a:pt x="22" y="146"/>
                  </a:cubicBezTo>
                  <a:cubicBezTo>
                    <a:pt x="22" y="154"/>
                    <a:pt x="29" y="157"/>
                    <a:pt x="34" y="157"/>
                  </a:cubicBezTo>
                  <a:cubicBezTo>
                    <a:pt x="40" y="157"/>
                    <a:pt x="46" y="153"/>
                    <a:pt x="48" y="149"/>
                  </a:cubicBezTo>
                  <a:cubicBezTo>
                    <a:pt x="49" y="146"/>
                    <a:pt x="52" y="135"/>
                    <a:pt x="54" y="128"/>
                  </a:cubicBezTo>
                  <a:cubicBezTo>
                    <a:pt x="56" y="121"/>
                    <a:pt x="60" y="105"/>
                    <a:pt x="62" y="96"/>
                  </a:cubicBezTo>
                  <a:cubicBezTo>
                    <a:pt x="64" y="89"/>
                    <a:pt x="66" y="81"/>
                    <a:pt x="68" y="73"/>
                  </a:cubicBezTo>
                  <a:cubicBezTo>
                    <a:pt x="71" y="59"/>
                    <a:pt x="72" y="56"/>
                    <a:pt x="82" y="42"/>
                  </a:cubicBezTo>
                  <a:cubicBezTo>
                    <a:pt x="92" y="28"/>
                    <a:pt x="108" y="10"/>
                    <a:pt x="134" y="10"/>
                  </a:cubicBezTo>
                  <a:cubicBezTo>
                    <a:pt x="155" y="10"/>
                    <a:pt x="155" y="27"/>
                    <a:pt x="155" y="34"/>
                  </a:cubicBezTo>
                  <a:cubicBezTo>
                    <a:pt x="155" y="43"/>
                    <a:pt x="154" y="47"/>
                    <a:pt x="149" y="67"/>
                  </a:cubicBezTo>
                  <a:lnTo>
                    <a:pt x="134" y="125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6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279526" y="2767013"/>
              <a:ext cx="7938" cy="230187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6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1374776" y="2854325"/>
              <a:ext cx="128588" cy="53975"/>
            </a:xfrm>
            <a:custGeom>
              <a:avLst/>
              <a:gdLst>
                <a:gd name="T0" fmla="*/ 315 w 332"/>
                <a:gd name="T1" fmla="*/ 20 h 117"/>
                <a:gd name="T2" fmla="*/ 332 w 332"/>
                <a:gd name="T3" fmla="*/ 10 h 117"/>
                <a:gd name="T4" fmla="*/ 315 w 332"/>
                <a:gd name="T5" fmla="*/ 0 h 117"/>
                <a:gd name="T6" fmla="*/ 17 w 332"/>
                <a:gd name="T7" fmla="*/ 0 h 117"/>
                <a:gd name="T8" fmla="*/ 0 w 332"/>
                <a:gd name="T9" fmla="*/ 10 h 117"/>
                <a:gd name="T10" fmla="*/ 17 w 332"/>
                <a:gd name="T11" fmla="*/ 20 h 117"/>
                <a:gd name="T12" fmla="*/ 315 w 332"/>
                <a:gd name="T13" fmla="*/ 20 h 117"/>
                <a:gd name="T14" fmla="*/ 315 w 332"/>
                <a:gd name="T15" fmla="*/ 117 h 117"/>
                <a:gd name="T16" fmla="*/ 332 w 332"/>
                <a:gd name="T17" fmla="*/ 107 h 117"/>
                <a:gd name="T18" fmla="*/ 315 w 332"/>
                <a:gd name="T19" fmla="*/ 97 h 117"/>
                <a:gd name="T20" fmla="*/ 17 w 332"/>
                <a:gd name="T21" fmla="*/ 97 h 117"/>
                <a:gd name="T22" fmla="*/ 0 w 332"/>
                <a:gd name="T23" fmla="*/ 107 h 117"/>
                <a:gd name="T24" fmla="*/ 17 w 332"/>
                <a:gd name="T25" fmla="*/ 117 h 117"/>
                <a:gd name="T26" fmla="*/ 315 w 332"/>
                <a:gd name="T2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2" h="117">
                  <a:moveTo>
                    <a:pt x="315" y="20"/>
                  </a:moveTo>
                  <a:cubicBezTo>
                    <a:pt x="322" y="20"/>
                    <a:pt x="332" y="20"/>
                    <a:pt x="332" y="10"/>
                  </a:cubicBezTo>
                  <a:cubicBezTo>
                    <a:pt x="332" y="0"/>
                    <a:pt x="322" y="0"/>
                    <a:pt x="315" y="0"/>
                  </a:cubicBezTo>
                  <a:lnTo>
                    <a:pt x="17" y="0"/>
                  </a:lnTo>
                  <a:cubicBezTo>
                    <a:pt x="10" y="0"/>
                    <a:pt x="0" y="0"/>
                    <a:pt x="0" y="10"/>
                  </a:cubicBezTo>
                  <a:cubicBezTo>
                    <a:pt x="0" y="20"/>
                    <a:pt x="10" y="20"/>
                    <a:pt x="17" y="20"/>
                  </a:cubicBezTo>
                  <a:lnTo>
                    <a:pt x="315" y="20"/>
                  </a:lnTo>
                  <a:close/>
                  <a:moveTo>
                    <a:pt x="315" y="117"/>
                  </a:moveTo>
                  <a:cubicBezTo>
                    <a:pt x="322" y="117"/>
                    <a:pt x="332" y="117"/>
                    <a:pt x="332" y="107"/>
                  </a:cubicBezTo>
                  <a:cubicBezTo>
                    <a:pt x="332" y="97"/>
                    <a:pt x="322" y="97"/>
                    <a:pt x="315" y="97"/>
                  </a:cubicBezTo>
                  <a:lnTo>
                    <a:pt x="17" y="97"/>
                  </a:lnTo>
                  <a:cubicBezTo>
                    <a:pt x="10" y="97"/>
                    <a:pt x="0" y="97"/>
                    <a:pt x="0" y="107"/>
                  </a:cubicBezTo>
                  <a:cubicBezTo>
                    <a:pt x="0" y="117"/>
                    <a:pt x="10" y="117"/>
                    <a:pt x="17" y="117"/>
                  </a:cubicBezTo>
                  <a:lnTo>
                    <a:pt x="315" y="117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6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576388" y="2786063"/>
              <a:ext cx="80963" cy="158750"/>
            </a:xfrm>
            <a:custGeom>
              <a:avLst/>
              <a:gdLst>
                <a:gd name="T0" fmla="*/ 124 w 207"/>
                <a:gd name="T1" fmla="*/ 156 h 343"/>
                <a:gd name="T2" fmla="*/ 194 w 207"/>
                <a:gd name="T3" fmla="*/ 68 h 343"/>
                <a:gd name="T4" fmla="*/ 102 w 207"/>
                <a:gd name="T5" fmla="*/ 0 h 343"/>
                <a:gd name="T6" fmla="*/ 14 w 207"/>
                <a:gd name="T7" fmla="*/ 67 h 343"/>
                <a:gd name="T8" fmla="*/ 39 w 207"/>
                <a:gd name="T9" fmla="*/ 93 h 343"/>
                <a:gd name="T10" fmla="*/ 65 w 207"/>
                <a:gd name="T11" fmla="*/ 68 h 343"/>
                <a:gd name="T12" fmla="*/ 34 w 207"/>
                <a:gd name="T13" fmla="*/ 43 h 343"/>
                <a:gd name="T14" fmla="*/ 100 w 207"/>
                <a:gd name="T15" fmla="*/ 12 h 343"/>
                <a:gd name="T16" fmla="*/ 148 w 207"/>
                <a:gd name="T17" fmla="*/ 68 h 343"/>
                <a:gd name="T18" fmla="*/ 134 w 207"/>
                <a:gd name="T19" fmla="*/ 125 h 343"/>
                <a:gd name="T20" fmla="*/ 89 w 207"/>
                <a:gd name="T21" fmla="*/ 151 h 343"/>
                <a:gd name="T22" fmla="*/ 70 w 207"/>
                <a:gd name="T23" fmla="*/ 152 h 343"/>
                <a:gd name="T24" fmla="*/ 63 w 207"/>
                <a:gd name="T25" fmla="*/ 158 h 343"/>
                <a:gd name="T26" fmla="*/ 75 w 207"/>
                <a:gd name="T27" fmla="*/ 164 h 343"/>
                <a:gd name="T28" fmla="*/ 96 w 207"/>
                <a:gd name="T29" fmla="*/ 164 h 343"/>
                <a:gd name="T30" fmla="*/ 156 w 207"/>
                <a:gd name="T31" fmla="*/ 247 h 343"/>
                <a:gd name="T32" fmla="*/ 99 w 207"/>
                <a:gd name="T33" fmla="*/ 329 h 343"/>
                <a:gd name="T34" fmla="*/ 23 w 207"/>
                <a:gd name="T35" fmla="*/ 291 h 343"/>
                <a:gd name="T36" fmla="*/ 56 w 207"/>
                <a:gd name="T37" fmla="*/ 264 h 343"/>
                <a:gd name="T38" fmla="*/ 28 w 207"/>
                <a:gd name="T39" fmla="*/ 236 h 343"/>
                <a:gd name="T40" fmla="*/ 0 w 207"/>
                <a:gd name="T41" fmla="*/ 265 h 343"/>
                <a:gd name="T42" fmla="*/ 101 w 207"/>
                <a:gd name="T43" fmla="*/ 343 h 343"/>
                <a:gd name="T44" fmla="*/ 207 w 207"/>
                <a:gd name="T45" fmla="*/ 247 h 343"/>
                <a:gd name="T46" fmla="*/ 124 w 207"/>
                <a:gd name="T47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343">
                  <a:moveTo>
                    <a:pt x="124" y="156"/>
                  </a:moveTo>
                  <a:cubicBezTo>
                    <a:pt x="165" y="143"/>
                    <a:pt x="194" y="108"/>
                    <a:pt x="194" y="68"/>
                  </a:cubicBezTo>
                  <a:cubicBezTo>
                    <a:pt x="194" y="28"/>
                    <a:pt x="150" y="0"/>
                    <a:pt x="102" y="0"/>
                  </a:cubicBezTo>
                  <a:cubicBezTo>
                    <a:pt x="52" y="0"/>
                    <a:pt x="14" y="30"/>
                    <a:pt x="14" y="67"/>
                  </a:cubicBezTo>
                  <a:cubicBezTo>
                    <a:pt x="14" y="84"/>
                    <a:pt x="25" y="93"/>
                    <a:pt x="39" y="93"/>
                  </a:cubicBezTo>
                  <a:cubicBezTo>
                    <a:pt x="55" y="93"/>
                    <a:pt x="65" y="82"/>
                    <a:pt x="65" y="68"/>
                  </a:cubicBezTo>
                  <a:cubicBezTo>
                    <a:pt x="65" y="43"/>
                    <a:pt x="41" y="43"/>
                    <a:pt x="34" y="43"/>
                  </a:cubicBezTo>
                  <a:cubicBezTo>
                    <a:pt x="49" y="19"/>
                    <a:pt x="82" y="12"/>
                    <a:pt x="100" y="12"/>
                  </a:cubicBezTo>
                  <a:cubicBezTo>
                    <a:pt x="120" y="12"/>
                    <a:pt x="148" y="23"/>
                    <a:pt x="148" y="68"/>
                  </a:cubicBezTo>
                  <a:cubicBezTo>
                    <a:pt x="148" y="74"/>
                    <a:pt x="147" y="103"/>
                    <a:pt x="134" y="125"/>
                  </a:cubicBezTo>
                  <a:cubicBezTo>
                    <a:pt x="119" y="149"/>
                    <a:pt x="102" y="150"/>
                    <a:pt x="89" y="151"/>
                  </a:cubicBezTo>
                  <a:cubicBezTo>
                    <a:pt x="86" y="151"/>
                    <a:pt x="74" y="152"/>
                    <a:pt x="70" y="152"/>
                  </a:cubicBezTo>
                  <a:cubicBezTo>
                    <a:pt x="66" y="153"/>
                    <a:pt x="63" y="153"/>
                    <a:pt x="63" y="158"/>
                  </a:cubicBezTo>
                  <a:cubicBezTo>
                    <a:pt x="63" y="164"/>
                    <a:pt x="66" y="164"/>
                    <a:pt x="75" y="164"/>
                  </a:cubicBezTo>
                  <a:lnTo>
                    <a:pt x="96" y="164"/>
                  </a:lnTo>
                  <a:cubicBezTo>
                    <a:pt x="137" y="164"/>
                    <a:pt x="156" y="198"/>
                    <a:pt x="156" y="247"/>
                  </a:cubicBezTo>
                  <a:cubicBezTo>
                    <a:pt x="156" y="314"/>
                    <a:pt x="121" y="329"/>
                    <a:pt x="99" y="329"/>
                  </a:cubicBezTo>
                  <a:cubicBezTo>
                    <a:pt x="78" y="329"/>
                    <a:pt x="41" y="320"/>
                    <a:pt x="23" y="291"/>
                  </a:cubicBezTo>
                  <a:cubicBezTo>
                    <a:pt x="41" y="294"/>
                    <a:pt x="56" y="283"/>
                    <a:pt x="56" y="264"/>
                  </a:cubicBezTo>
                  <a:cubicBezTo>
                    <a:pt x="56" y="246"/>
                    <a:pt x="43" y="236"/>
                    <a:pt x="28" y="236"/>
                  </a:cubicBezTo>
                  <a:cubicBezTo>
                    <a:pt x="16" y="236"/>
                    <a:pt x="0" y="243"/>
                    <a:pt x="0" y="265"/>
                  </a:cubicBezTo>
                  <a:cubicBezTo>
                    <a:pt x="0" y="310"/>
                    <a:pt x="47" y="343"/>
                    <a:pt x="101" y="343"/>
                  </a:cubicBezTo>
                  <a:cubicBezTo>
                    <a:pt x="162" y="343"/>
                    <a:pt x="207" y="298"/>
                    <a:pt x="207" y="247"/>
                  </a:cubicBezTo>
                  <a:cubicBezTo>
                    <a:pt x="207" y="206"/>
                    <a:pt x="176" y="167"/>
                    <a:pt x="124" y="156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4" name="角丸四角形 73"/>
          <p:cNvSpPr/>
          <p:nvPr/>
        </p:nvSpPr>
        <p:spPr>
          <a:xfrm>
            <a:off x="611560" y="3212976"/>
            <a:ext cx="8158506" cy="1346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High speed encoding can be achieved 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without declining in rate-distortion performances so much.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>
              <a:solidFill>
                <a:schemeClr val="tx1">
                  <a:alpha val="1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Performance </a:t>
            </a:r>
            <a:r>
              <a:rPr lang="en-US" altLang="ja-JP" dirty="0">
                <a:solidFill>
                  <a:schemeClr val="tx1">
                    <a:alpha val="10000"/>
                  </a:schemeClr>
                </a:solidFill>
              </a:rPr>
              <a:t>comparisons </a:t>
            </a:r>
            <a:r>
              <a:rPr lang="en-US" altLang="ja-JP" u="sng" dirty="0">
                <a:solidFill>
                  <a:schemeClr val="tx1">
                    <a:alpha val="10000"/>
                  </a:schemeClr>
                </a:solidFill>
              </a:rPr>
              <a:t>between </a:t>
            </a:r>
            <a:r>
              <a:rPr lang="en-US" altLang="ja-JP" u="sng" dirty="0" smtClean="0">
                <a:solidFill>
                  <a:schemeClr val="tx1">
                    <a:alpha val="10000"/>
                  </a:schemeClr>
                </a:solidFill>
              </a:rPr>
              <a:t>non-scalable method </a:t>
            </a:r>
            <a:r>
              <a:rPr lang="en-US" altLang="ja-JP" u="sng" dirty="0">
                <a:solidFill>
                  <a:schemeClr val="tx1">
                    <a:alpha val="10000"/>
                  </a:schemeClr>
                </a:solidFill>
              </a:rPr>
              <a:t>and </a:t>
            </a:r>
            <a:r>
              <a:rPr lang="en-US" altLang="ja-JP" u="sng" dirty="0" smtClean="0">
                <a:solidFill>
                  <a:schemeClr val="tx1">
                    <a:alpha val="10000"/>
                  </a:schemeClr>
                </a:solidFill>
              </a:rPr>
              <a:t>scalable </a:t>
            </a:r>
            <a:r>
              <a:rPr lang="en-US" altLang="ja-JP" u="sng" dirty="0">
                <a:solidFill>
                  <a:schemeClr val="tx1">
                    <a:alpha val="10000"/>
                  </a:schemeClr>
                </a:solidFill>
              </a:rPr>
              <a:t>method</a:t>
            </a:r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  - PSNR</a:t>
            </a:r>
          </a:p>
          <a:p>
            <a:pPr marL="0" indent="0">
              <a:buNone/>
            </a:pPr>
            <a:r>
              <a:rPr lang="en-US" altLang="ja-JP" dirty="0">
                <a:solidFill>
                  <a:schemeClr val="tx1">
                    <a:alpha val="10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tx1">
                    <a:alpha val="10000"/>
                  </a:schemeClr>
                </a:solidFill>
              </a:rPr>
              <a:t> - encoding time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/>
              <a:t>P</a:t>
            </a:r>
            <a:r>
              <a:rPr lang="en-US" altLang="ja-JP" dirty="0" smtClean="0"/>
              <a:t>erformance comparisons </a:t>
            </a:r>
            <a:r>
              <a:rPr lang="en-US" altLang="ja-JP" u="sng" dirty="0" smtClean="0"/>
              <a:t>between modern video codecs and our proposed method</a:t>
            </a:r>
            <a:r>
              <a:rPr lang="en-US" altLang="ja-JP" dirty="0" smtClean="0"/>
              <a:t>.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7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Experiments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38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23528" y="2053008"/>
            <a:ext cx="3877949" cy="2125689"/>
            <a:chOff x="189995" y="3319535"/>
            <a:chExt cx="3877949" cy="2125689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95" y="3319535"/>
              <a:ext cx="3877949" cy="2125689"/>
            </a:xfrm>
            <a:prstGeom prst="rect">
              <a:avLst/>
            </a:prstGeom>
          </p:spPr>
        </p:pic>
        <p:pic>
          <p:nvPicPr>
            <p:cNvPr id="7" name="Picture 6" descr="C:\Users\komatsu koji\Desktop\学会\17_11_PCSJ_IMPS\poster\poster\figure\multiimage17gra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325" y="3723946"/>
              <a:ext cx="1591347" cy="119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4788024" y="2053008"/>
            <a:ext cx="4097468" cy="2186664"/>
            <a:chOff x="5046532" y="2311423"/>
            <a:chExt cx="4097468" cy="2186664"/>
          </a:xfrm>
        </p:grpSpPr>
        <p:pic>
          <p:nvPicPr>
            <p:cNvPr id="9" name="Picture 6" descr="C:\Users\komatsu koji\Desktop\学会\17_11_PCSJ_IMPS\poster\poster\figure\multiimage17gra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780928"/>
              <a:ext cx="1591347" cy="119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komatsu koji\Desktop\学会\17_12_M1中間\mp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420888"/>
              <a:ext cx="620787" cy="62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グループ化 9"/>
            <p:cNvGrpSpPr/>
            <p:nvPr/>
          </p:nvGrpSpPr>
          <p:grpSpPr>
            <a:xfrm>
              <a:off x="5046532" y="3717032"/>
              <a:ext cx="1829724" cy="525283"/>
              <a:chOff x="5076056" y="4004029"/>
              <a:chExt cx="1512168" cy="434118"/>
            </a:xfrm>
          </p:grpSpPr>
          <p:pic>
            <p:nvPicPr>
              <p:cNvPr id="2051" name="Picture 3" descr="C:\Users\komatsu koji\Desktop\学会\17_12_M1中間\gray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709" y="4004029"/>
                <a:ext cx="577443" cy="433083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C:\Users\komatsu koji\Desktop\学会\17_12_M1中間\gray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4005064"/>
                <a:ext cx="577443" cy="433083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Users\komatsu koji\Desktop\学会\17_12_M1中間\gray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0781" y="4005064"/>
                <a:ext cx="577443" cy="433083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" descr="C:\Users\komatsu koji\Desktop\学会\17_12_M1中間\gray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4005064"/>
                <a:ext cx="577443" cy="433083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komatsu koji\Desktop\学会\17_12_M1中間\gray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005064"/>
                <a:ext cx="577443" cy="433083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/>
                  <p:cNvSpPr txBox="1"/>
                  <p:nvPr/>
                </p:nvSpPr>
                <p:spPr>
                  <a:xfrm rot="5400000">
                    <a:off x="5693159" y="4079477"/>
                    <a:ext cx="266419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1050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kumimoji="1" lang="ja-JP" altLang="en-US" sz="1050" dirty="0"/>
                  </a:p>
                </p:txBody>
              </p:sp>
            </mc:Choice>
            <mc:Fallback xmlns="">
              <p:sp>
                <p:nvSpPr>
                  <p:cNvPr id="16" name="テキスト ボックス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5693159" y="4079477"/>
                    <a:ext cx="266419" cy="2616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右矢印 17"/>
            <p:cNvSpPr/>
            <p:nvPr/>
          </p:nvSpPr>
          <p:spPr>
            <a:xfrm rot="5400000">
              <a:off x="5945923" y="3290755"/>
              <a:ext cx="186225" cy="23428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/>
            <p:cNvSpPr/>
            <p:nvPr/>
          </p:nvSpPr>
          <p:spPr>
            <a:xfrm>
              <a:off x="6978063" y="3326162"/>
              <a:ext cx="186225" cy="23428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076056" y="2311423"/>
              <a:ext cx="4067944" cy="2186664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095977" y="901096"/>
            <a:ext cx="700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Multi-view images: 17×17=289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views, gray-scale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4393" y="2738537"/>
            <a:ext cx="1219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Video file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24393" y="3973706"/>
            <a:ext cx="1219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Video frame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80312" y="3757682"/>
            <a:ext cx="1219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output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99592" y="1634414"/>
            <a:ext cx="2693099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Proposed method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92080" y="1586409"/>
            <a:ext cx="328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Modern video codecs</a:t>
            </a:r>
            <a:endParaRPr kumimoji="1" lang="ja-JP" altLang="en-US" sz="2400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4499992" y="1442393"/>
            <a:ext cx="0" cy="489654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3635898" y="1442393"/>
            <a:ext cx="720078" cy="1015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0" y="4394721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binary image</a:t>
            </a:r>
            <a:r>
              <a:rPr kumimoji="1" lang="ja-JP" altLang="en-US" sz="2000" dirty="0" smtClean="0"/>
              <a:t>： </a:t>
            </a:r>
            <a:r>
              <a:rPr kumimoji="1" lang="en-US" altLang="ja-JP" sz="2000" dirty="0" smtClean="0"/>
              <a:t>6 ~ 15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weight</a:t>
            </a:r>
            <a:r>
              <a:rPr lang="ja-JP" altLang="en-US" sz="2000" dirty="0" smtClean="0"/>
              <a:t>　　     ： </a:t>
            </a:r>
            <a:r>
              <a:rPr lang="en-US" altLang="ja-JP" sz="2000" dirty="0" smtClean="0"/>
              <a:t>short </a:t>
            </a:r>
            <a:r>
              <a:rPr lang="en-US" altLang="ja-JP" sz="2000" dirty="0" err="1" smtClean="0"/>
              <a:t>int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(16bit)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initialize</a:t>
            </a:r>
            <a:r>
              <a:rPr lang="ja-JP" altLang="en-US" sz="2000" dirty="0" smtClean="0"/>
              <a:t>　     ： </a:t>
            </a:r>
            <a:r>
              <a:rPr lang="en-US" altLang="ja-JP" sz="2000" dirty="0" smtClean="0"/>
              <a:t>threshold left top image 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average pixel value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implement with </a:t>
            </a:r>
            <a:r>
              <a:rPr lang="en-US" altLang="ja-JP" sz="2000" dirty="0" err="1" smtClean="0"/>
              <a:t>gzip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non-scalable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427984" y="4625841"/>
            <a:ext cx="4860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implemented </a:t>
            </a:r>
            <a:r>
              <a:rPr lang="en-US" altLang="ja-JP" sz="2000" dirty="0" smtClean="0"/>
              <a:t>with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ffmpeg</a:t>
            </a:r>
            <a:endParaRPr lang="en-US" altLang="ja-JP" sz="2000" dirty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video codec</a:t>
            </a:r>
            <a:r>
              <a:rPr kumimoji="1" lang="ja-JP" altLang="en-US" sz="2000" dirty="0" smtClean="0"/>
              <a:t>： </a:t>
            </a:r>
            <a:r>
              <a:rPr lang="en-US" altLang="ja-JP" sz="2000" dirty="0" smtClean="0"/>
              <a:t>HEVC, H.264(w/ </a:t>
            </a:r>
            <a:r>
              <a:rPr lang="en-US" altLang="ja-JP" sz="2000" dirty="0" err="1" smtClean="0"/>
              <a:t>all_intra</a:t>
            </a:r>
            <a:r>
              <a:rPr lang="en-US" altLang="ja-JP" sz="2000" dirty="0" smtClean="0"/>
              <a:t>)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bit rate        </a:t>
            </a:r>
            <a:r>
              <a:rPr lang="ja-JP" altLang="en-US" sz="2000" dirty="0" smtClean="0"/>
              <a:t>： </a:t>
            </a:r>
            <a:r>
              <a:rPr lang="en-US" altLang="ja-JP" sz="2000" dirty="0" smtClean="0"/>
              <a:t>6 ~ 30kbps</a:t>
            </a:r>
          </a:p>
          <a:p>
            <a:r>
              <a:rPr kumimoji="1" lang="ja-JP" altLang="en-US" sz="2000" dirty="0" smtClean="0"/>
              <a:t>・</a:t>
            </a:r>
            <a:r>
              <a:rPr lang="en-US" altLang="ja-JP" sz="2000" dirty="0" smtClean="0"/>
              <a:t>frame rate</a:t>
            </a:r>
            <a:r>
              <a:rPr lang="ja-JP" altLang="en-US" sz="2000" dirty="0" smtClean="0"/>
              <a:t>   </a:t>
            </a:r>
            <a:r>
              <a:rPr lang="en-US" altLang="ja-JP" sz="2000" dirty="0" smtClean="0"/>
              <a:t>: 30fps</a:t>
            </a:r>
          </a:p>
        </p:txBody>
      </p:sp>
    </p:spTree>
    <p:extLst>
      <p:ext uri="{BB962C8B-B14F-4D97-AF65-F5344CB8AC3E}">
        <p14:creationId xmlns:p14="http://schemas.microsoft.com/office/powerpoint/2010/main" val="29893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Experimental datasets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6146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01" y="3708010"/>
            <a:ext cx="3128212" cy="23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matsu koji\Documents\Visual Studio 2013\Projects\branch method\branch method\bunny\gray_original\gray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85944"/>
            <a:ext cx="2275064" cy="22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matsu koji\Documents\Visual Studio 2013\Projects\branch method\branch method\knight\knight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70" y="3713623"/>
            <a:ext cx="2334934" cy="23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komatsu koji\Documents\Visual Studio 2013\Projects\branch method\branch method\amethyst\amethyst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41" y="764704"/>
            <a:ext cx="1744123" cy="23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03983" y="3068960"/>
            <a:ext cx="29199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Amethyst (96×128)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0447" y="3068960"/>
            <a:ext cx="29199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Bunny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(128×128)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3983" y="6056267"/>
            <a:ext cx="29199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Knight (128×128)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80447" y="6056267"/>
            <a:ext cx="2919945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 (160×120)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 of our research</a:t>
            </a:r>
            <a:endParaRPr kumimoji="1" lang="ja-JP" altLang="en-US" dirty="0"/>
          </a:p>
        </p:txBody>
      </p:sp>
      <p:pic>
        <p:nvPicPr>
          <p:cNvPr id="1026" name="Picture 2" descr="C:\Users\komatsu koji\Desktop\学会\映像メディア学会\slide\light field camer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2" y="2852936"/>
            <a:ext cx="1584176" cy="116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275856" y="4119463"/>
            <a:ext cx="264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Multi-view image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36512" y="3873242"/>
            <a:ext cx="218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Light Field Camera</a:t>
            </a:r>
          </a:p>
          <a:p>
            <a:pPr algn="ctr"/>
            <a:r>
              <a:rPr kumimoji="1" lang="en-US" altLang="ja-JP" sz="2000" dirty="0" smtClean="0">
                <a:latin typeface="+mn-ea"/>
              </a:rPr>
              <a:t>(</a:t>
            </a:r>
            <a:r>
              <a:rPr kumimoji="1" lang="en-US" altLang="ja-JP" sz="2000" dirty="0" err="1" smtClean="0">
                <a:latin typeface="+mn-ea"/>
              </a:rPr>
              <a:t>Lytro</a:t>
            </a:r>
            <a:r>
              <a:rPr kumimoji="1" lang="en-US" altLang="ja-JP" sz="2000" dirty="0" smtClean="0">
                <a:latin typeface="+mn-ea"/>
              </a:rPr>
              <a:t> ILLUM)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19" name="Picture 3" descr="C:\Users\komatsu koji\Desktop\truc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03" y="3226223"/>
            <a:ext cx="1892568" cy="14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6612535" y="2420888"/>
            <a:ext cx="263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Depth estimation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84168" y="4730758"/>
            <a:ext cx="3257114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Free viewpoint video</a:t>
            </a:r>
            <a:endParaRPr kumimoji="1" lang="ja-JP" altLang="en-US" sz="2400" dirty="0"/>
          </a:p>
        </p:txBody>
      </p:sp>
      <p:pic>
        <p:nvPicPr>
          <p:cNvPr id="1029" name="Picture 5" descr="C:\Users\komatsu koji\Desktop\学会\映像メディア学会\slide\dme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46" y="836712"/>
            <a:ext cx="1867871" cy="14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omatsu koji\Desktop\学会\映像メディア学会\slide\Camarra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0" t="14839" r="1461" b="16075"/>
          <a:stretch/>
        </p:blipFill>
        <p:spPr bwMode="auto">
          <a:xfrm>
            <a:off x="473838" y="1096025"/>
            <a:ext cx="1245376" cy="13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-36512" y="2380818"/>
            <a:ext cx="218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n-ea"/>
              </a:rPr>
              <a:t>Camera array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2123728" y="1758456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2123728" y="3270624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rot="20067621">
            <a:off x="6603697" y="1902971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46202">
            <a:off x="6615348" y="3692167"/>
            <a:ext cx="416575" cy="374400"/>
          </a:xfrm>
          <a:prstGeom prst="rightArrow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07704" y="2204864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16" name="L 字 15"/>
          <p:cNvSpPr/>
          <p:nvPr/>
        </p:nvSpPr>
        <p:spPr>
          <a:xfrm flipH="1">
            <a:off x="35496" y="1196752"/>
            <a:ext cx="6511940" cy="3384375"/>
          </a:xfrm>
          <a:prstGeom prst="corner">
            <a:avLst>
              <a:gd name="adj1" fmla="val 50000"/>
              <a:gd name="adj2" fmla="val 116353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日付プレースホルダー 30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32" name="フッター プレースホルダー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7704" y="3635732"/>
            <a:ext cx="7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shoot</a:t>
            </a:r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395536" y="5373216"/>
            <a:ext cx="827122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We propose a  new scheme which efficiently compresses such dense multi-view images.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763903" y="1268760"/>
            <a:ext cx="3728957" cy="2821825"/>
            <a:chOff x="2763903" y="1268760"/>
            <a:chExt cx="3728957" cy="2821825"/>
          </a:xfrm>
        </p:grpSpPr>
        <p:pic>
          <p:nvPicPr>
            <p:cNvPr id="34" name="Picture 3" descr="C:\Users\komatsu koji\Desktop\学会\映像メディア学会\slide\multiimage1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5000"/>
                      </a14:imgEffect>
                      <a14:imgEffect>
                        <a14:brightnessContrast bright="39000" contras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904" y="1268760"/>
              <a:ext cx="3728956" cy="2814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正方形/長方形 34"/>
            <p:cNvSpPr/>
            <p:nvPr/>
          </p:nvSpPr>
          <p:spPr>
            <a:xfrm>
              <a:off x="2763904" y="1268760"/>
              <a:ext cx="3728956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763904" y="3429000"/>
              <a:ext cx="3728956" cy="6615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 rot="5400000">
              <a:off x="1874283" y="2233124"/>
              <a:ext cx="2664745" cy="885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 rot="5400000">
              <a:off x="4717735" y="2307870"/>
              <a:ext cx="2664745" cy="8855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3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7170" name="Picture 2" descr="C:\Users\komatsu koji\Desktop\学会\18_05_IE\slide\R-D curves using multi method\スライド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80" y="367249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matsu koji\Desktop\学会\18_05_IE\slide\R-D curves using multi method\スライド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76470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matsu koji\Desktop\学会\18_05_IE\slide\R-D curves using multi method\スライド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80" y="76470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matsu koji\Desktop\学会\18_05_IE\slide\R-D curves using multi method\スライド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3501008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7170" name="Picture 2" descr="C:\Users\komatsu koji\Desktop\学会\18_05_IE\slide\R-D curves using multi method\スライド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80" y="367249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matsu koji\Desktop\学会\18_05_IE\slide\R-D curves using multi method\スライド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76470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matsu koji\Desktop\学会\18_05_IE\slide\R-D curves using multi method\スライド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80" y="764704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matsu koji\Desktop\学会\18_05_IE\slide\R-D curves using multi method\スライド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4" y="3501008"/>
            <a:ext cx="3877276" cy="29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979499" y="3356992"/>
            <a:ext cx="7416824" cy="1346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Our proposed method with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gzip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can achieve 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comparable </a:t>
            </a:r>
            <a:r>
              <a:rPr lang="en-US" altLang="ja-JP" sz="2400" dirty="0" smtClean="0">
                <a:solidFill>
                  <a:schemeClr val="tx1"/>
                </a:solidFill>
              </a:rPr>
              <a:t>rate-distortion performances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to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 that of modern video codecs.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b="1" dirty="0"/>
              <a:t>E</a:t>
            </a:r>
            <a:r>
              <a:rPr kumimoji="1" lang="en-US" altLang="ja-JP" b="1" dirty="0" smtClean="0"/>
              <a:t>fficient coding scheme for dense light fields.</a:t>
            </a:r>
          </a:p>
          <a:p>
            <a:pPr marL="0" indent="0">
              <a:buNone/>
            </a:pPr>
            <a:r>
              <a:rPr lang="en-US" altLang="ja-JP" b="1" dirty="0" smtClean="0"/>
              <a:t>(using only common binary images and weights)</a:t>
            </a:r>
            <a:endParaRPr kumimoji="1" lang="en-US" altLang="ja-JP" b="1" dirty="0" smtClean="0"/>
          </a:p>
          <a:p>
            <a:r>
              <a:rPr lang="en-US" altLang="ja-JP" dirty="0" smtClean="0"/>
              <a:t>Decoding process is extremely simple.</a:t>
            </a:r>
          </a:p>
          <a:p>
            <a:r>
              <a:rPr kumimoji="1" lang="en-US" altLang="ja-JP" dirty="0" smtClean="0"/>
              <a:t>Rate-distortion performances are comparable to  that of modern video codecs.</a:t>
            </a: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b="1" dirty="0" smtClean="0"/>
              <a:t>Scalable coding</a:t>
            </a:r>
          </a:p>
          <a:p>
            <a:r>
              <a:rPr lang="en-US" altLang="ja-JP" dirty="0" smtClean="0"/>
              <a:t>Reduce computational costs drastically </a:t>
            </a:r>
            <a:r>
              <a:rPr lang="en-US" altLang="ja-JP" dirty="0"/>
              <a:t>without </a:t>
            </a:r>
            <a:r>
              <a:rPr lang="en-US" altLang="ja-JP" dirty="0" smtClean="0"/>
              <a:t>declining in rate-distortion performances so much.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IEEE International Conference on Image Processing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2018/10/07-10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31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Modern video codecs</a:t>
            </a:r>
            <a:endParaRPr kumimoji="1" lang="ja-JP" altLang="en-US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896544" cy="1944216"/>
          </a:xfrm>
          <a:prstGeom prst="rect">
            <a:avLst/>
          </a:prstGeom>
        </p:spPr>
      </p:pic>
      <p:sp>
        <p:nvSpPr>
          <p:cNvPr id="48" name="日付プレースホルダー 47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9" name="フッター プレースホルダー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0" name="スライド番号プレースホルダー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50709" y="764704"/>
            <a:ext cx="348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Modern video codec</a:t>
            </a:r>
            <a:endParaRPr kumimoji="1"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067944" y="764704"/>
            <a:ext cx="226537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Decode figure</a:t>
            </a:r>
            <a:endParaRPr kumimoji="1" lang="ja-JP" altLang="en-US" sz="2400" dirty="0"/>
          </a:p>
        </p:txBody>
      </p:sp>
      <p:pic>
        <p:nvPicPr>
          <p:cNvPr id="1026" name="Picture 2" descr="C:\Users\komatsu koji\Desktop\学会\17_11_PCSJ_IMPS\poster\poster\figure\multiimage8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brightnessContrast bright="4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6" y="1304487"/>
            <a:ext cx="1392525" cy="10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atsu koji\Desktop\学会\17_11_PCSJ_IMPS\poster\poster\figure\mp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5" y="1484784"/>
            <a:ext cx="751153" cy="7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直線矢印コネクタ 87"/>
          <p:cNvCxnSpPr>
            <a:stCxn id="1027" idx="3"/>
          </p:cNvCxnSpPr>
          <p:nvPr/>
        </p:nvCxnSpPr>
        <p:spPr>
          <a:xfrm flipV="1">
            <a:off x="1403648" y="1860360"/>
            <a:ext cx="95332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四角形吹き出し 91"/>
          <p:cNvSpPr/>
          <p:nvPr/>
        </p:nvSpPr>
        <p:spPr>
          <a:xfrm>
            <a:off x="395535" y="2492896"/>
            <a:ext cx="3528393" cy="720080"/>
          </a:xfrm>
          <a:prstGeom prst="wedgeRectCallout">
            <a:avLst>
              <a:gd name="adj1" fmla="val -5935"/>
              <a:gd name="adj2" fmla="val -127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lang="en-US" altLang="ja-JP" sz="2000" dirty="0" smtClean="0">
                <a:solidFill>
                  <a:schemeClr val="tx1"/>
                </a:solidFill>
              </a:rPr>
              <a:t>nverse quantization, </a:t>
            </a:r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DCT</a:t>
            </a:r>
            <a:r>
              <a:rPr lang="en-US" altLang="ja-JP" sz="2000" dirty="0" smtClean="0">
                <a:solidFill>
                  <a:schemeClr val="tx1"/>
                </a:solidFill>
              </a:rPr>
              <a:t>, predictive coding,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etc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/>
          <p:cNvSpPr/>
          <p:nvPr/>
        </p:nvSpPr>
        <p:spPr>
          <a:xfrm>
            <a:off x="150709" y="3284984"/>
            <a:ext cx="8957795" cy="3351645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/>
              <a:t>Modern video codec and our proposed method</a:t>
            </a:r>
            <a:endParaRPr kumimoji="1" lang="ja-JP" altLang="en-US" sz="32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896544" cy="1944216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73" y="4005064"/>
            <a:ext cx="4692318" cy="2545832"/>
          </a:xfrm>
          <a:prstGeom prst="rect">
            <a:avLst/>
          </a:prstGeom>
        </p:spPr>
      </p:pic>
      <p:sp>
        <p:nvSpPr>
          <p:cNvPr id="48" name="日付プレースホルダー 47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9" name="フッター プレースホルダー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0" name="スライド番号プレースホルダー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866" y="3212976"/>
            <a:ext cx="384806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Our proposed method</a:t>
            </a:r>
            <a:endParaRPr kumimoji="1" lang="ja-JP" altLang="en-US" sz="2400" b="1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323528" y="4238620"/>
            <a:ext cx="3607093" cy="2142708"/>
            <a:chOff x="4249265" y="4437954"/>
            <a:chExt cx="3967802" cy="2142708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297" y="5939878"/>
              <a:ext cx="505770" cy="454934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92" y="5939878"/>
              <a:ext cx="505770" cy="454934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287" y="5939878"/>
              <a:ext cx="505770" cy="454934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6" y="5939878"/>
              <a:ext cx="505770" cy="454934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271" y="5939878"/>
              <a:ext cx="505770" cy="454934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265" y="5939878"/>
              <a:ext cx="505770" cy="454934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063" y="4437954"/>
              <a:ext cx="505770" cy="454934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72" y="4476399"/>
              <a:ext cx="505770" cy="454934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81" y="4437954"/>
              <a:ext cx="505770" cy="454934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890" y="4437954"/>
              <a:ext cx="505770" cy="454934"/>
            </a:xfrm>
            <a:prstGeom prst="rect">
              <a:avLst/>
            </a:prstGeom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499" y="4437954"/>
              <a:ext cx="505770" cy="454934"/>
            </a:xfrm>
            <a:prstGeom prst="rect">
              <a:avLst/>
            </a:prstGeom>
          </p:spPr>
        </p:pic>
        <p:cxnSp>
          <p:nvCxnSpPr>
            <p:cNvPr id="65" name="直線矢印コネクタ 64"/>
            <p:cNvCxnSpPr/>
            <p:nvPr/>
          </p:nvCxnSpPr>
          <p:spPr>
            <a:xfrm flipH="1">
              <a:off x="4466532" y="4931334"/>
              <a:ext cx="475851" cy="963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flipH="1">
              <a:off x="4476862" y="4938382"/>
              <a:ext cx="1067816" cy="956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H="1">
              <a:off x="4502150" y="4934857"/>
              <a:ext cx="1683289" cy="95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>
              <a:off x="4502150" y="4915635"/>
              <a:ext cx="2394929" cy="9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flipH="1">
              <a:off x="4539192" y="4938382"/>
              <a:ext cx="2971043" cy="956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6121104" y="6093845"/>
              <a:ext cx="224124" cy="16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>
              <a:off x="5010770" y="4934857"/>
              <a:ext cx="2857957" cy="95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5587775" y="4938382"/>
              <a:ext cx="2280952" cy="951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6258543" y="4942707"/>
              <a:ext cx="1653280" cy="947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6940176" y="4931334"/>
              <a:ext cx="976279" cy="958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7553332" y="4942707"/>
              <a:ext cx="382533" cy="947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6008709" y="5995887"/>
              <a:ext cx="409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3200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1938956" y="5467368"/>
            <a:ext cx="409409" cy="2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1560" y="3717032"/>
            <a:ext cx="3035344" cy="39958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</a:t>
            </a:r>
            <a:r>
              <a:rPr kumimoji="1" lang="en-US" altLang="ja-JP" sz="2000" dirty="0" smtClean="0"/>
              <a:t>ommon binary images</a:t>
            </a:r>
            <a:endParaRPr kumimoji="1" lang="ja-JP" altLang="en-US" sz="2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99592" y="5013176"/>
            <a:ext cx="25034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w</a:t>
            </a:r>
            <a:r>
              <a:rPr kumimoji="1" lang="en-US" altLang="ja-JP" sz="2000" dirty="0" smtClean="0"/>
              <a:t>eight per viewpoint </a:t>
            </a:r>
            <a:endParaRPr kumimoji="1" lang="ja-JP" altLang="en-US" sz="2000" dirty="0"/>
          </a:p>
        </p:txBody>
      </p:sp>
      <p:sp>
        <p:nvSpPr>
          <p:cNvPr id="85" name="正方形/長方形 84"/>
          <p:cNvSpPr/>
          <p:nvPr/>
        </p:nvSpPr>
        <p:spPr>
          <a:xfrm>
            <a:off x="4067944" y="836712"/>
            <a:ext cx="5040560" cy="579991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komatsu koji\Desktop\学会\17_11_PCSJ_IMPS\poster\poster\figure\multiimage8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6000"/>
                    </a14:imgEffect>
                    <a14:imgEffect>
                      <a14:brightnessContrast bright="4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6" y="1304487"/>
            <a:ext cx="1392525" cy="10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atsu koji\Desktop\学会\17_11_PCSJ_IMPS\poster\poster\figure\mp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5" y="1484784"/>
            <a:ext cx="751153" cy="7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直線矢印コネクタ 87"/>
          <p:cNvCxnSpPr>
            <a:stCxn id="1027" idx="3"/>
          </p:cNvCxnSpPr>
          <p:nvPr/>
        </p:nvCxnSpPr>
        <p:spPr>
          <a:xfrm flipV="1">
            <a:off x="1403648" y="1860360"/>
            <a:ext cx="95332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50709" y="764704"/>
            <a:ext cx="348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Modern video codec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067944" y="764704"/>
            <a:ext cx="226537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Decode figure</a:t>
            </a:r>
            <a:endParaRPr kumimoji="1" lang="ja-JP" altLang="en-US" sz="2400" dirty="0"/>
          </a:p>
        </p:txBody>
      </p:sp>
      <p:sp>
        <p:nvSpPr>
          <p:cNvPr id="91" name="四角形吹き出し 90"/>
          <p:cNvSpPr/>
          <p:nvPr/>
        </p:nvSpPr>
        <p:spPr>
          <a:xfrm>
            <a:off x="395535" y="2492896"/>
            <a:ext cx="3528393" cy="720080"/>
          </a:xfrm>
          <a:prstGeom prst="wedgeRectCallout">
            <a:avLst>
              <a:gd name="adj1" fmla="val -5935"/>
              <a:gd name="adj2" fmla="val -127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lang="en-US" altLang="ja-JP" sz="2000" dirty="0" smtClean="0">
                <a:solidFill>
                  <a:schemeClr val="tx1"/>
                </a:solidFill>
              </a:rPr>
              <a:t>nverse quantization, </a:t>
            </a:r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DCT</a:t>
            </a:r>
            <a:r>
              <a:rPr lang="en-US" altLang="ja-JP" sz="2000" dirty="0" smtClean="0">
                <a:solidFill>
                  <a:schemeClr val="tx1"/>
                </a:solidFill>
              </a:rPr>
              <a:t>, predictive coding,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etc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067944" y="3573016"/>
            <a:ext cx="226537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Decode figure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正方形/長方形 82"/>
          <p:cNvSpPr/>
          <p:nvPr/>
        </p:nvSpPr>
        <p:spPr>
          <a:xfrm>
            <a:off x="150709" y="3284984"/>
            <a:ext cx="8957795" cy="3351645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Achievements of our proposed method</a:t>
            </a:r>
            <a:endParaRPr kumimoji="1" lang="ja-JP" altLang="en-US" sz="36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896544" cy="1944216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73" y="4005064"/>
            <a:ext cx="4692318" cy="2545832"/>
          </a:xfrm>
          <a:prstGeom prst="rect">
            <a:avLst/>
          </a:prstGeom>
        </p:spPr>
      </p:pic>
      <p:sp>
        <p:nvSpPr>
          <p:cNvPr id="48" name="日付プレースホルダー 47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49" name="フッター プレースホルダー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50" name="スライド番号プレースホルダー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5866" y="3212976"/>
            <a:ext cx="384806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Our proposed method</a:t>
            </a:r>
            <a:endParaRPr kumimoji="1" lang="ja-JP" altLang="en-US" sz="2400" b="1" dirty="0"/>
          </a:p>
        </p:txBody>
      </p:sp>
      <p:grpSp>
        <p:nvGrpSpPr>
          <p:cNvPr id="53" name="グループ化 52"/>
          <p:cNvGrpSpPr/>
          <p:nvPr/>
        </p:nvGrpSpPr>
        <p:grpSpPr>
          <a:xfrm>
            <a:off x="323528" y="4238620"/>
            <a:ext cx="3607093" cy="2142708"/>
            <a:chOff x="4249265" y="4437954"/>
            <a:chExt cx="3967802" cy="2142708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1297" y="5939878"/>
              <a:ext cx="505770" cy="454934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92" y="5939878"/>
              <a:ext cx="505770" cy="454934"/>
            </a:xfrm>
            <a:prstGeom prst="rect">
              <a:avLst/>
            </a:prstGeom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287" y="5939878"/>
              <a:ext cx="505770" cy="454934"/>
            </a:xfrm>
            <a:prstGeom prst="rect">
              <a:avLst/>
            </a:prstGeom>
          </p:spPr>
        </p:pic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276" y="5939878"/>
              <a:ext cx="505770" cy="454934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271" y="5939878"/>
              <a:ext cx="505770" cy="454934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265" y="5939878"/>
              <a:ext cx="505770" cy="454934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063" y="4437954"/>
              <a:ext cx="505770" cy="454934"/>
            </a:xfrm>
            <a:prstGeom prst="rect">
              <a:avLst/>
            </a:prstGeom>
          </p:spPr>
        </p:pic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72" y="4476399"/>
              <a:ext cx="505770" cy="454934"/>
            </a:xfrm>
            <a:prstGeom prst="rect">
              <a:avLst/>
            </a:prstGeom>
          </p:spPr>
        </p:pic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81" y="4437954"/>
              <a:ext cx="505770" cy="454934"/>
            </a:xfrm>
            <a:prstGeom prst="rect">
              <a:avLst/>
            </a:prstGeom>
          </p:spPr>
        </p:pic>
        <p:pic>
          <p:nvPicPr>
            <p:cNvPr id="63" name="図 6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890" y="4437954"/>
              <a:ext cx="505770" cy="454934"/>
            </a:xfrm>
            <a:prstGeom prst="rect">
              <a:avLst/>
            </a:prstGeom>
          </p:spPr>
        </p:pic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499" y="4437954"/>
              <a:ext cx="505770" cy="454934"/>
            </a:xfrm>
            <a:prstGeom prst="rect">
              <a:avLst/>
            </a:prstGeom>
          </p:spPr>
        </p:pic>
        <p:cxnSp>
          <p:nvCxnSpPr>
            <p:cNvPr id="65" name="直線矢印コネクタ 64"/>
            <p:cNvCxnSpPr/>
            <p:nvPr/>
          </p:nvCxnSpPr>
          <p:spPr>
            <a:xfrm flipH="1">
              <a:off x="4466532" y="4931334"/>
              <a:ext cx="475851" cy="9630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 flipH="1">
              <a:off x="4476862" y="4938382"/>
              <a:ext cx="1067816" cy="956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線矢印コネクタ 66"/>
            <p:cNvCxnSpPr/>
            <p:nvPr/>
          </p:nvCxnSpPr>
          <p:spPr>
            <a:xfrm flipH="1">
              <a:off x="4502150" y="4934857"/>
              <a:ext cx="1683289" cy="95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線矢印コネクタ 67"/>
            <p:cNvCxnSpPr/>
            <p:nvPr/>
          </p:nvCxnSpPr>
          <p:spPr>
            <a:xfrm flipH="1">
              <a:off x="4502150" y="4915635"/>
              <a:ext cx="2394929" cy="9857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flipH="1">
              <a:off x="4539192" y="4938382"/>
              <a:ext cx="2971043" cy="9560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テキスト ボックス 69"/>
            <p:cNvSpPr txBox="1"/>
            <p:nvPr/>
          </p:nvSpPr>
          <p:spPr>
            <a:xfrm>
              <a:off x="6121104" y="6093845"/>
              <a:ext cx="224124" cy="16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cxnSp>
          <p:nvCxnSpPr>
            <p:cNvPr id="71" name="直線矢印コネクタ 70"/>
            <p:cNvCxnSpPr/>
            <p:nvPr/>
          </p:nvCxnSpPr>
          <p:spPr>
            <a:xfrm>
              <a:off x="5010770" y="4934857"/>
              <a:ext cx="2857957" cy="95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>
              <a:off x="5587775" y="4938382"/>
              <a:ext cx="2280952" cy="9516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/>
            <p:nvPr/>
          </p:nvCxnSpPr>
          <p:spPr>
            <a:xfrm>
              <a:off x="6258543" y="4942707"/>
              <a:ext cx="1653280" cy="947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6940176" y="4931334"/>
              <a:ext cx="976279" cy="9587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/>
            <p:nvPr/>
          </p:nvCxnSpPr>
          <p:spPr>
            <a:xfrm>
              <a:off x="7553332" y="4942707"/>
              <a:ext cx="382533" cy="9473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6008709" y="5995887"/>
              <a:ext cx="409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sz="3200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1938956" y="5467368"/>
            <a:ext cx="409409" cy="2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…</a:t>
            </a:r>
            <a:endParaRPr kumimoji="1" lang="ja-JP" altLang="en-US" sz="32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11560" y="3717032"/>
            <a:ext cx="3035344" cy="39958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c</a:t>
            </a:r>
            <a:r>
              <a:rPr kumimoji="1" lang="en-US" altLang="ja-JP" sz="2000" dirty="0" smtClean="0"/>
              <a:t>ommon binary images</a:t>
            </a:r>
            <a:endParaRPr kumimoji="1" lang="ja-JP" altLang="en-US" sz="2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99592" y="5013176"/>
            <a:ext cx="250344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w</a:t>
            </a:r>
            <a:r>
              <a:rPr kumimoji="1" lang="en-US" altLang="ja-JP" sz="2000" dirty="0" smtClean="0"/>
              <a:t>eight per viewpoint </a:t>
            </a:r>
            <a:endParaRPr kumimoji="1" lang="ja-JP" altLang="en-US" sz="2000" dirty="0"/>
          </a:p>
        </p:txBody>
      </p:sp>
      <p:sp>
        <p:nvSpPr>
          <p:cNvPr id="85" name="正方形/長方形 84"/>
          <p:cNvSpPr/>
          <p:nvPr/>
        </p:nvSpPr>
        <p:spPr>
          <a:xfrm>
            <a:off x="4067944" y="836712"/>
            <a:ext cx="5040560" cy="579991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C:\Users\komatsu koji\Desktop\学会\17_11_PCSJ_IMPS\poster\poster\figure\multiimage8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6000"/>
                    </a14:imgEffect>
                    <a14:imgEffect>
                      <a14:brightnessContrast bright="4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196" y="1304487"/>
            <a:ext cx="1392525" cy="10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matsu koji\Desktop\学会\17_11_PCSJ_IMPS\poster\poster\figure\mp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5" y="1484784"/>
            <a:ext cx="751153" cy="75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直線矢印コネクタ 87"/>
          <p:cNvCxnSpPr>
            <a:stCxn id="1027" idx="3"/>
          </p:cNvCxnSpPr>
          <p:nvPr/>
        </p:nvCxnSpPr>
        <p:spPr>
          <a:xfrm flipV="1">
            <a:off x="1403648" y="1860360"/>
            <a:ext cx="953322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150709" y="764704"/>
            <a:ext cx="348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Modern video codec</a:t>
            </a:r>
            <a:endParaRPr kumimoji="1" lang="ja-JP" altLang="en-US" sz="2400" dirty="0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067944" y="764704"/>
            <a:ext cx="226537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Decode figure</a:t>
            </a:r>
            <a:endParaRPr kumimoji="1" lang="ja-JP" altLang="en-US" sz="2400" dirty="0"/>
          </a:p>
        </p:txBody>
      </p:sp>
      <p:sp>
        <p:nvSpPr>
          <p:cNvPr id="91" name="四角形吹き出し 90"/>
          <p:cNvSpPr/>
          <p:nvPr/>
        </p:nvSpPr>
        <p:spPr>
          <a:xfrm>
            <a:off x="395535" y="2492896"/>
            <a:ext cx="3528393" cy="720080"/>
          </a:xfrm>
          <a:prstGeom prst="wedgeRectCallout">
            <a:avLst>
              <a:gd name="adj1" fmla="val -5935"/>
              <a:gd name="adj2" fmla="val -1272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lang="en-US" altLang="ja-JP" sz="2000" dirty="0" smtClean="0">
                <a:solidFill>
                  <a:schemeClr val="tx1"/>
                </a:solidFill>
              </a:rPr>
              <a:t>nverse quantization, </a:t>
            </a:r>
            <a:r>
              <a:rPr lang="en-US" altLang="ja-JP" sz="2000" dirty="0">
                <a:solidFill>
                  <a:schemeClr val="tx1"/>
                </a:solidFill>
              </a:rPr>
              <a:t>I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DCT</a:t>
            </a:r>
            <a:r>
              <a:rPr lang="en-US" altLang="ja-JP" sz="2000" dirty="0" smtClean="0">
                <a:solidFill>
                  <a:schemeClr val="tx1"/>
                </a:solidFill>
              </a:rPr>
              <a:t>, predictive coding,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etc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4067944" y="3573016"/>
            <a:ext cx="2265372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Decode figure</a:t>
            </a: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795749" y="1844824"/>
            <a:ext cx="7736691" cy="1533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FF0000"/>
                </a:solidFill>
              </a:rPr>
              <a:t>・ </a:t>
            </a:r>
            <a:r>
              <a:rPr lang="en-US" altLang="ja-JP" sz="2400" dirty="0" smtClean="0">
                <a:solidFill>
                  <a:srgbClr val="FF0000"/>
                </a:solidFill>
              </a:rPr>
              <a:t>Decoding </a:t>
            </a:r>
            <a:r>
              <a:rPr lang="en-US" altLang="ja-JP" sz="2400" dirty="0">
                <a:solidFill>
                  <a:srgbClr val="FF0000"/>
                </a:solidFill>
              </a:rPr>
              <a:t>process is extremely simple.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・ </a:t>
            </a:r>
            <a:r>
              <a:rPr lang="en-US" altLang="ja-JP" sz="2400" dirty="0">
                <a:solidFill>
                  <a:srgbClr val="FF0000"/>
                </a:solidFill>
              </a:rPr>
              <a:t>Rate-distortion performances are comparable   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   to that of modern video codecs.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正方形/長方形 195"/>
          <p:cNvSpPr/>
          <p:nvPr/>
        </p:nvSpPr>
        <p:spPr>
          <a:xfrm>
            <a:off x="11982" y="737595"/>
            <a:ext cx="9132018" cy="4275581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5" name="カギ線コネクタ 174"/>
          <p:cNvCxnSpPr/>
          <p:nvPr/>
        </p:nvCxnSpPr>
        <p:spPr>
          <a:xfrm flipV="1">
            <a:off x="3138594" y="2564904"/>
            <a:ext cx="1793446" cy="1701877"/>
          </a:xfrm>
          <a:prstGeom prst="bentConnector3">
            <a:avLst>
              <a:gd name="adj1" fmla="val 6957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method (gray scale)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50" name="図 40 1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0" y="3880573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図 41 1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2833082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図 43 1 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" y="1774779"/>
            <a:ext cx="984255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図 49 1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795164"/>
            <a:ext cx="100139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blipFill rotWithShape="1">
                <a:blip r:embed="rId82"/>
                <a:stretch>
                  <a:fillRect r="-2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2915816" y="756016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 1" descr="C:\Users\komatsu koji\Desktop\研究　実験結果\Truck\17×17\グレー\グレー289, 10\B10fig.png"/>
          <p:cNvPicPr>
            <a:picLocks noChangeAspect="1" noChangeArrowheads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7862" r="21576" b="10674"/>
          <a:stretch/>
        </p:blipFill>
        <p:spPr bwMode="auto">
          <a:xfrm>
            <a:off x="2924846" y="3839861"/>
            <a:ext cx="879578" cy="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2918468" y="1697680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 2" descr="C:\Users\komatsu koji\Desktop\研究　実験結果\Truck\17×17\グレー\グレー289, 10\B07fig.png"/>
          <p:cNvPicPr>
            <a:picLocks noChangeAspect="1" noChangeArrowheads="1"/>
          </p:cNvPicPr>
          <p:nvPr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6996" r="22547" b="10616"/>
          <a:stretch/>
        </p:blipFill>
        <p:spPr bwMode="auto">
          <a:xfrm>
            <a:off x="2917142" y="2757982"/>
            <a:ext cx="879578" cy="8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グループ化 175"/>
          <p:cNvGrpSpPr/>
          <p:nvPr/>
        </p:nvGrpSpPr>
        <p:grpSpPr>
          <a:xfrm>
            <a:off x="5652121" y="1051414"/>
            <a:ext cx="3411754" cy="2564207"/>
            <a:chOff x="13753094" y="7943057"/>
            <a:chExt cx="7313392" cy="5496604"/>
          </a:xfrm>
        </p:grpSpPr>
        <p:grpSp>
          <p:nvGrpSpPr>
            <p:cNvPr id="177" name="グループ化 176"/>
            <p:cNvGrpSpPr/>
            <p:nvPr/>
          </p:nvGrpSpPr>
          <p:grpSpPr>
            <a:xfrm>
              <a:off x="13753094" y="7943057"/>
              <a:ext cx="7313392" cy="5496604"/>
              <a:chOff x="19787465" y="8958837"/>
              <a:chExt cx="7313392" cy="5496604"/>
            </a:xfrm>
          </p:grpSpPr>
          <p:pic>
            <p:nvPicPr>
              <p:cNvPr id="181" name="Picture 6" descr="C:\Users\komatsu koji\Desktop\学会\17_11_PCSJ_IMPS\poster\poster\figure\multiimage17gray.jpg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BEBA8EAE-BF5A-486C-A8C5-ECC9F3942E4B}">
                    <a14:imgProps xmlns:a14="http://schemas.microsoft.com/office/drawing/2010/main">
                      <a14:imgLayer r:embed="rId88"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87465" y="8958837"/>
                <a:ext cx="7312195" cy="5484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2" name="テキスト ボックス 181"/>
              <p:cNvSpPr txBox="1"/>
              <p:nvPr/>
            </p:nvSpPr>
            <p:spPr>
              <a:xfrm>
                <a:off x="20045300" y="10954329"/>
                <a:ext cx="792088" cy="85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kumimoji="1" lang="en-US" altLang="ja-JP" sz="2000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3" name="テキスト ボックス 182"/>
              <p:cNvSpPr txBox="1"/>
              <p:nvPr/>
            </p:nvSpPr>
            <p:spPr>
              <a:xfrm>
                <a:off x="23363620" y="13597770"/>
                <a:ext cx="1671927" cy="85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4" name="直線矢印コネクタ 183"/>
              <p:cNvCxnSpPr/>
              <p:nvPr/>
            </p:nvCxnSpPr>
            <p:spPr>
              <a:xfrm>
                <a:off x="19898645" y="8986680"/>
                <a:ext cx="28385" cy="531897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矢印コネクタ 184"/>
              <p:cNvCxnSpPr/>
              <p:nvPr/>
            </p:nvCxnSpPr>
            <p:spPr>
              <a:xfrm flipH="1">
                <a:off x="19964102" y="14287429"/>
                <a:ext cx="7136755" cy="436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矢印コネクタ 185"/>
              <p:cNvCxnSpPr/>
              <p:nvPr/>
            </p:nvCxnSpPr>
            <p:spPr>
              <a:xfrm>
                <a:off x="23852534" y="11407109"/>
                <a:ext cx="0" cy="51646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矢印コネクタ 186"/>
              <p:cNvCxnSpPr/>
              <p:nvPr/>
            </p:nvCxnSpPr>
            <p:spPr>
              <a:xfrm flipH="1">
                <a:off x="23993890" y="12259017"/>
                <a:ext cx="658695" cy="650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テキスト ボックス 187"/>
              <p:cNvSpPr txBox="1"/>
              <p:nvPr/>
            </p:nvSpPr>
            <p:spPr>
              <a:xfrm>
                <a:off x="23028932" y="11213517"/>
                <a:ext cx="595107" cy="85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kumimoji="1" lang="ja-JP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テキスト ボックス 188"/>
              <p:cNvSpPr txBox="1"/>
              <p:nvPr/>
            </p:nvSpPr>
            <p:spPr>
              <a:xfrm>
                <a:off x="23800710" y="12162597"/>
                <a:ext cx="720081" cy="857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kumimoji="1" lang="ja-JP" altLang="en-US" sz="2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9" name="正方形/長方形 178"/>
            <p:cNvSpPr/>
            <p:nvPr/>
          </p:nvSpPr>
          <p:spPr bwMode="auto">
            <a:xfrm>
              <a:off x="18034191" y="10537047"/>
              <a:ext cx="460710" cy="314492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blipFill rotWithShape="1"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/>
          <p:cNvGrpSpPr/>
          <p:nvPr/>
        </p:nvGrpSpPr>
        <p:grpSpPr>
          <a:xfrm>
            <a:off x="5148064" y="4005064"/>
            <a:ext cx="3857769" cy="936104"/>
            <a:chOff x="2154391" y="5085184"/>
            <a:chExt cx="3857769" cy="936104"/>
          </a:xfrm>
        </p:grpSpPr>
        <p:sp>
          <p:nvSpPr>
            <p:cNvPr id="95" name="正方形/長方形 94"/>
            <p:cNvSpPr/>
            <p:nvPr/>
          </p:nvSpPr>
          <p:spPr>
            <a:xfrm>
              <a:off x="2154391" y="5085184"/>
              <a:ext cx="3857769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5" name="グループ化 14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270266" y="5165050"/>
              <a:ext cx="3659188" cy="781051"/>
              <a:chOff x="2540000" y="5578475"/>
              <a:chExt cx="3659188" cy="781051"/>
            </a:xfrm>
          </p:grpSpPr>
          <p:sp>
            <p:nvSpPr>
              <p:cNvPr id="50" name="Freeform 4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40000" y="5859463"/>
                <a:ext cx="155575" cy="184150"/>
              </a:xfrm>
              <a:custGeom>
                <a:avLst/>
                <a:gdLst>
                  <a:gd name="T0" fmla="*/ 167 w 302"/>
                  <a:gd name="T1" fmla="*/ 39 h 341"/>
                  <a:gd name="T2" fmla="*/ 220 w 302"/>
                  <a:gd name="T3" fmla="*/ 15 h 341"/>
                  <a:gd name="T4" fmla="*/ 239 w 302"/>
                  <a:gd name="T5" fmla="*/ 6 h 341"/>
                  <a:gd name="T6" fmla="*/ 231 w 302"/>
                  <a:gd name="T7" fmla="*/ 0 h 341"/>
                  <a:gd name="T8" fmla="*/ 157 w 302"/>
                  <a:gd name="T9" fmla="*/ 1 h 341"/>
                  <a:gd name="T10" fmla="*/ 91 w 302"/>
                  <a:gd name="T11" fmla="*/ 0 h 341"/>
                  <a:gd name="T12" fmla="*/ 82 w 302"/>
                  <a:gd name="T13" fmla="*/ 10 h 341"/>
                  <a:gd name="T14" fmla="*/ 96 w 302"/>
                  <a:gd name="T15" fmla="*/ 15 h 341"/>
                  <a:gd name="T16" fmla="*/ 115 w 302"/>
                  <a:gd name="T17" fmla="*/ 16 h 341"/>
                  <a:gd name="T18" fmla="*/ 128 w 302"/>
                  <a:gd name="T19" fmla="*/ 24 h 341"/>
                  <a:gd name="T20" fmla="*/ 126 w 302"/>
                  <a:gd name="T21" fmla="*/ 34 h 341"/>
                  <a:gd name="T22" fmla="*/ 59 w 302"/>
                  <a:gd name="T23" fmla="*/ 302 h 341"/>
                  <a:gd name="T24" fmla="*/ 14 w 302"/>
                  <a:gd name="T25" fmla="*/ 325 h 341"/>
                  <a:gd name="T26" fmla="*/ 0 w 302"/>
                  <a:gd name="T27" fmla="*/ 335 h 341"/>
                  <a:gd name="T28" fmla="*/ 14 w 302"/>
                  <a:gd name="T29" fmla="*/ 341 h 341"/>
                  <a:gd name="T30" fmla="*/ 245 w 302"/>
                  <a:gd name="T31" fmla="*/ 341 h 341"/>
                  <a:gd name="T32" fmla="*/ 260 w 302"/>
                  <a:gd name="T33" fmla="*/ 332 h 341"/>
                  <a:gd name="T34" fmla="*/ 300 w 302"/>
                  <a:gd name="T35" fmla="*/ 224 h 341"/>
                  <a:gd name="T36" fmla="*/ 302 w 302"/>
                  <a:gd name="T37" fmla="*/ 217 h 341"/>
                  <a:gd name="T38" fmla="*/ 296 w 302"/>
                  <a:gd name="T39" fmla="*/ 212 h 341"/>
                  <a:gd name="T40" fmla="*/ 287 w 302"/>
                  <a:gd name="T41" fmla="*/ 222 h 341"/>
                  <a:gd name="T42" fmla="*/ 162 w 302"/>
                  <a:gd name="T43" fmla="*/ 325 h 341"/>
                  <a:gd name="T44" fmla="*/ 115 w 302"/>
                  <a:gd name="T45" fmla="*/ 325 h 341"/>
                  <a:gd name="T46" fmla="*/ 104 w 302"/>
                  <a:gd name="T47" fmla="*/ 325 h 341"/>
                  <a:gd name="T48" fmla="*/ 98 w 302"/>
                  <a:gd name="T49" fmla="*/ 320 h 341"/>
                  <a:gd name="T50" fmla="*/ 100 w 302"/>
                  <a:gd name="T51" fmla="*/ 308 h 341"/>
                  <a:gd name="T52" fmla="*/ 167 w 302"/>
                  <a:gd name="T53" fmla="*/ 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2" h="341">
                    <a:moveTo>
                      <a:pt x="167" y="39"/>
                    </a:moveTo>
                    <a:cubicBezTo>
                      <a:pt x="172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4" y="0"/>
                      <a:pt x="231" y="0"/>
                    </a:cubicBezTo>
                    <a:cubicBezTo>
                      <a:pt x="215" y="0"/>
                      <a:pt x="174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8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245" y="341"/>
                    </a:lnTo>
                    <a:cubicBezTo>
                      <a:pt x="257" y="341"/>
                      <a:pt x="257" y="341"/>
                      <a:pt x="260" y="332"/>
                    </a:cubicBezTo>
                    <a:lnTo>
                      <a:pt x="300" y="224"/>
                    </a:lnTo>
                    <a:cubicBezTo>
                      <a:pt x="302" y="219"/>
                      <a:pt x="302" y="218"/>
                      <a:pt x="302" y="217"/>
                    </a:cubicBezTo>
                    <a:cubicBezTo>
                      <a:pt x="302" y="215"/>
                      <a:pt x="300" y="212"/>
                      <a:pt x="296" y="212"/>
                    </a:cubicBezTo>
                    <a:cubicBezTo>
                      <a:pt x="291" y="212"/>
                      <a:pt x="291" y="214"/>
                      <a:pt x="287" y="222"/>
                    </a:cubicBezTo>
                    <a:cubicBezTo>
                      <a:pt x="270" y="268"/>
                      <a:pt x="248" y="325"/>
                      <a:pt x="162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5"/>
                    </a:cubicBezTo>
                    <a:cubicBezTo>
                      <a:pt x="99" y="324"/>
                      <a:pt x="98" y="324"/>
                      <a:pt x="98" y="320"/>
                    </a:cubicBezTo>
                    <a:cubicBezTo>
                      <a:pt x="98" y="318"/>
                      <a:pt x="98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4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730500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45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817813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39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39" y="51"/>
                      <a:pt x="39" y="73"/>
                    </a:cubicBezTo>
                    <a:cubicBezTo>
                      <a:pt x="39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3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46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46400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47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44825" y="5873750"/>
                <a:ext cx="79375" cy="173038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5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5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1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4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52775" y="6015038"/>
                <a:ext cx="31750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4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52788" y="5924550"/>
                <a:ext cx="128588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8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9 h 226"/>
                  <a:gd name="T34" fmla="*/ 46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8"/>
                    </a:cubicBezTo>
                    <a:cubicBezTo>
                      <a:pt x="212" y="20"/>
                      <a:pt x="203" y="33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7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4"/>
                      <a:pt x="78" y="11"/>
                      <a:pt x="95" y="11"/>
                    </a:cubicBezTo>
                    <a:cubicBezTo>
                      <a:pt x="104" y="11"/>
                      <a:pt x="122" y="16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9"/>
                    </a:cubicBezTo>
                    <a:cubicBezTo>
                      <a:pt x="35" y="206"/>
                      <a:pt x="46" y="196"/>
                      <a:pt x="46" y="182"/>
                    </a:cubicBezTo>
                    <a:cubicBezTo>
                      <a:pt x="46" y="168"/>
                      <a:pt x="35" y="164"/>
                      <a:pt x="27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3" y="162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5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414713" y="6015038"/>
                <a:ext cx="30163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5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131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6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3 h 323"/>
                  <a:gd name="T14" fmla="*/ 103 w 230"/>
                  <a:gd name="T15" fmla="*/ 215 h 323"/>
                  <a:gd name="T16" fmla="*/ 72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7 h 323"/>
                  <a:gd name="T38" fmla="*/ 101 w 230"/>
                  <a:gd name="T39" fmla="*/ 226 h 323"/>
                  <a:gd name="T40" fmla="*/ 151 w 230"/>
                  <a:gd name="T41" fmla="*/ 204 h 323"/>
                  <a:gd name="T42" fmla="*/ 119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6" y="6"/>
                    </a:cubicBezTo>
                    <a:cubicBezTo>
                      <a:pt x="211" y="6"/>
                      <a:pt x="203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3"/>
                    </a:lnTo>
                    <a:cubicBezTo>
                      <a:pt x="157" y="180"/>
                      <a:pt x="135" y="215"/>
                      <a:pt x="103" y="215"/>
                    </a:cubicBezTo>
                    <a:cubicBezTo>
                      <a:pt x="77" y="215"/>
                      <a:pt x="72" y="193"/>
                      <a:pt x="72" y="175"/>
                    </a:cubicBezTo>
                    <a:cubicBezTo>
                      <a:pt x="72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7"/>
                    </a:cubicBezTo>
                    <a:cubicBezTo>
                      <a:pt x="40" y="211"/>
                      <a:pt x="71" y="226"/>
                      <a:pt x="101" y="226"/>
                    </a:cubicBezTo>
                    <a:cubicBezTo>
                      <a:pt x="120" y="226"/>
                      <a:pt x="137" y="218"/>
                      <a:pt x="151" y="204"/>
                    </a:cubicBezTo>
                    <a:cubicBezTo>
                      <a:pt x="144" y="230"/>
                      <a:pt x="138" y="254"/>
                      <a:pt x="119" y="280"/>
                    </a:cubicBezTo>
                    <a:cubicBezTo>
                      <a:pt x="106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5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656013" y="5840413"/>
                <a:ext cx="58738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6"/>
                      <a:pt x="87" y="250"/>
                    </a:cubicBezTo>
                    <a:cubicBezTo>
                      <a:pt x="87" y="335"/>
                      <a:pt x="69" y="423"/>
                      <a:pt x="7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53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825875" y="5918200"/>
                <a:ext cx="171450" cy="115888"/>
              </a:xfrm>
              <a:custGeom>
                <a:avLst/>
                <a:gdLst>
                  <a:gd name="T0" fmla="*/ 333 w 333"/>
                  <a:gd name="T1" fmla="*/ 16 h 214"/>
                  <a:gd name="T2" fmla="*/ 326 w 333"/>
                  <a:gd name="T3" fmla="*/ 1 h 214"/>
                  <a:gd name="T4" fmla="*/ 319 w 333"/>
                  <a:gd name="T5" fmla="*/ 14 h 214"/>
                  <a:gd name="T6" fmla="*/ 250 w 333"/>
                  <a:gd name="T7" fmla="*/ 79 h 214"/>
                  <a:gd name="T8" fmla="*/ 170 w 333"/>
                  <a:gd name="T9" fmla="*/ 42 h 214"/>
                  <a:gd name="T10" fmla="*/ 84 w 333"/>
                  <a:gd name="T11" fmla="*/ 0 h 214"/>
                  <a:gd name="T12" fmla="*/ 0 w 333"/>
                  <a:gd name="T13" fmla="*/ 91 h 214"/>
                  <a:gd name="T14" fmla="*/ 7 w 333"/>
                  <a:gd name="T15" fmla="*/ 106 h 214"/>
                  <a:gd name="T16" fmla="*/ 14 w 333"/>
                  <a:gd name="T17" fmla="*/ 95 h 214"/>
                  <a:gd name="T18" fmla="*/ 84 w 333"/>
                  <a:gd name="T19" fmla="*/ 28 h 214"/>
                  <a:gd name="T20" fmla="*/ 163 w 333"/>
                  <a:gd name="T21" fmla="*/ 65 h 214"/>
                  <a:gd name="T22" fmla="*/ 250 w 333"/>
                  <a:gd name="T23" fmla="*/ 107 h 214"/>
                  <a:gd name="T24" fmla="*/ 333 w 333"/>
                  <a:gd name="T25" fmla="*/ 16 h 214"/>
                  <a:gd name="T26" fmla="*/ 18 w 333"/>
                  <a:gd name="T27" fmla="*/ 194 h 214"/>
                  <a:gd name="T28" fmla="*/ 0 w 333"/>
                  <a:gd name="T29" fmla="*/ 204 h 214"/>
                  <a:gd name="T30" fmla="*/ 18 w 333"/>
                  <a:gd name="T31" fmla="*/ 214 h 214"/>
                  <a:gd name="T32" fmla="*/ 316 w 333"/>
                  <a:gd name="T33" fmla="*/ 214 h 214"/>
                  <a:gd name="T34" fmla="*/ 333 w 333"/>
                  <a:gd name="T35" fmla="*/ 204 h 214"/>
                  <a:gd name="T36" fmla="*/ 315 w 333"/>
                  <a:gd name="T37" fmla="*/ 194 h 214"/>
                  <a:gd name="T38" fmla="*/ 18 w 333"/>
                  <a:gd name="T39" fmla="*/ 1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214">
                    <a:moveTo>
                      <a:pt x="333" y="16"/>
                    </a:moveTo>
                    <a:cubicBezTo>
                      <a:pt x="333" y="5"/>
                      <a:pt x="329" y="1"/>
                      <a:pt x="326" y="1"/>
                    </a:cubicBezTo>
                    <a:cubicBezTo>
                      <a:pt x="324" y="1"/>
                      <a:pt x="319" y="3"/>
                      <a:pt x="319" y="14"/>
                    </a:cubicBezTo>
                    <a:cubicBezTo>
                      <a:pt x="317" y="55"/>
                      <a:pt x="282" y="79"/>
                      <a:pt x="250" y="79"/>
                    </a:cubicBezTo>
                    <a:cubicBezTo>
                      <a:pt x="220" y="79"/>
                      <a:pt x="196" y="61"/>
                      <a:pt x="170" y="42"/>
                    </a:cubicBezTo>
                    <a:cubicBezTo>
                      <a:pt x="143" y="21"/>
                      <a:pt x="117" y="0"/>
                      <a:pt x="84" y="0"/>
                    </a:cubicBezTo>
                    <a:cubicBezTo>
                      <a:pt x="35" y="0"/>
                      <a:pt x="0" y="44"/>
                      <a:pt x="0" y="91"/>
                    </a:cubicBezTo>
                    <a:cubicBezTo>
                      <a:pt x="0" y="106"/>
                      <a:pt x="7" y="106"/>
                      <a:pt x="7" y="106"/>
                    </a:cubicBezTo>
                    <a:cubicBezTo>
                      <a:pt x="13" y="106"/>
                      <a:pt x="14" y="96"/>
                      <a:pt x="14" y="95"/>
                    </a:cubicBezTo>
                    <a:cubicBezTo>
                      <a:pt x="17" y="46"/>
                      <a:pt x="57" y="28"/>
                      <a:pt x="84" y="28"/>
                    </a:cubicBezTo>
                    <a:cubicBezTo>
                      <a:pt x="114" y="28"/>
                      <a:pt x="137" y="46"/>
                      <a:pt x="163" y="65"/>
                    </a:cubicBezTo>
                    <a:cubicBezTo>
                      <a:pt x="190" y="86"/>
                      <a:pt x="216" y="107"/>
                      <a:pt x="250" y="107"/>
                    </a:cubicBezTo>
                    <a:cubicBezTo>
                      <a:pt x="299" y="107"/>
                      <a:pt x="333" y="63"/>
                      <a:pt x="333" y="16"/>
                    </a:cubicBezTo>
                    <a:close/>
                    <a:moveTo>
                      <a:pt x="18" y="194"/>
                    </a:moveTo>
                    <a:cubicBezTo>
                      <a:pt x="10" y="194"/>
                      <a:pt x="0" y="194"/>
                      <a:pt x="0" y="204"/>
                    </a:cubicBezTo>
                    <a:cubicBezTo>
                      <a:pt x="0" y="214"/>
                      <a:pt x="9" y="214"/>
                      <a:pt x="18" y="214"/>
                    </a:cubicBezTo>
                    <a:lnTo>
                      <a:pt x="316" y="214"/>
                    </a:lnTo>
                    <a:cubicBezTo>
                      <a:pt x="324" y="214"/>
                      <a:pt x="333" y="214"/>
                      <a:pt x="333" y="204"/>
                    </a:cubicBezTo>
                    <a:cubicBezTo>
                      <a:pt x="333" y="194"/>
                      <a:pt x="323" y="194"/>
                      <a:pt x="315" y="194"/>
                    </a:cubicBezTo>
                    <a:lnTo>
                      <a:pt x="18" y="1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54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97350" y="5578475"/>
                <a:ext cx="160338" cy="128588"/>
              </a:xfrm>
              <a:custGeom>
                <a:avLst/>
                <a:gdLst>
                  <a:gd name="T0" fmla="*/ 267 w 310"/>
                  <a:gd name="T1" fmla="*/ 38 h 239"/>
                  <a:gd name="T2" fmla="*/ 304 w 310"/>
                  <a:gd name="T3" fmla="*/ 13 h 239"/>
                  <a:gd name="T4" fmla="*/ 310 w 310"/>
                  <a:gd name="T5" fmla="*/ 5 h 239"/>
                  <a:gd name="T6" fmla="*/ 305 w 310"/>
                  <a:gd name="T7" fmla="*/ 0 h 239"/>
                  <a:gd name="T8" fmla="*/ 269 w 310"/>
                  <a:gd name="T9" fmla="*/ 2 h 239"/>
                  <a:gd name="T10" fmla="*/ 232 w 310"/>
                  <a:gd name="T11" fmla="*/ 0 h 239"/>
                  <a:gd name="T12" fmla="*/ 225 w 310"/>
                  <a:gd name="T13" fmla="*/ 8 h 239"/>
                  <a:gd name="T14" fmla="*/ 233 w 310"/>
                  <a:gd name="T15" fmla="*/ 13 h 239"/>
                  <a:gd name="T16" fmla="*/ 255 w 310"/>
                  <a:gd name="T17" fmla="*/ 27 h 239"/>
                  <a:gd name="T18" fmla="*/ 254 w 310"/>
                  <a:gd name="T19" fmla="*/ 36 h 239"/>
                  <a:gd name="T20" fmla="*/ 216 w 310"/>
                  <a:gd name="T21" fmla="*/ 188 h 239"/>
                  <a:gd name="T22" fmla="*/ 127 w 310"/>
                  <a:gd name="T23" fmla="*/ 6 h 239"/>
                  <a:gd name="T24" fmla="*/ 115 w 310"/>
                  <a:gd name="T25" fmla="*/ 0 h 239"/>
                  <a:gd name="T26" fmla="*/ 67 w 310"/>
                  <a:gd name="T27" fmla="*/ 0 h 239"/>
                  <a:gd name="T28" fmla="*/ 56 w 310"/>
                  <a:gd name="T29" fmla="*/ 8 h 239"/>
                  <a:gd name="T30" fmla="*/ 68 w 310"/>
                  <a:gd name="T31" fmla="*/ 13 h 239"/>
                  <a:gd name="T32" fmla="*/ 90 w 310"/>
                  <a:gd name="T33" fmla="*/ 15 h 239"/>
                  <a:gd name="T34" fmla="*/ 43 w 310"/>
                  <a:gd name="T35" fmla="*/ 201 h 239"/>
                  <a:gd name="T36" fmla="*/ 7 w 310"/>
                  <a:gd name="T37" fmla="*/ 226 h 239"/>
                  <a:gd name="T38" fmla="*/ 0 w 310"/>
                  <a:gd name="T39" fmla="*/ 233 h 239"/>
                  <a:gd name="T40" fmla="*/ 5 w 310"/>
                  <a:gd name="T41" fmla="*/ 239 h 239"/>
                  <a:gd name="T42" fmla="*/ 41 w 310"/>
                  <a:gd name="T43" fmla="*/ 237 h 239"/>
                  <a:gd name="T44" fmla="*/ 78 w 310"/>
                  <a:gd name="T45" fmla="*/ 239 h 239"/>
                  <a:gd name="T46" fmla="*/ 85 w 310"/>
                  <a:gd name="T47" fmla="*/ 231 h 239"/>
                  <a:gd name="T48" fmla="*/ 77 w 310"/>
                  <a:gd name="T49" fmla="*/ 226 h 239"/>
                  <a:gd name="T50" fmla="*/ 55 w 310"/>
                  <a:gd name="T51" fmla="*/ 211 h 239"/>
                  <a:gd name="T52" fmla="*/ 57 w 310"/>
                  <a:gd name="T53" fmla="*/ 203 h 239"/>
                  <a:gd name="T54" fmla="*/ 101 w 310"/>
                  <a:gd name="T55" fmla="*/ 24 h 239"/>
                  <a:gd name="T56" fmla="*/ 203 w 310"/>
                  <a:gd name="T57" fmla="*/ 233 h 239"/>
                  <a:gd name="T58" fmla="*/ 211 w 310"/>
                  <a:gd name="T59" fmla="*/ 239 h 239"/>
                  <a:gd name="T60" fmla="*/ 218 w 310"/>
                  <a:gd name="T61" fmla="*/ 231 h 239"/>
                  <a:gd name="T62" fmla="*/ 267 w 310"/>
                  <a:gd name="T63" fmla="*/ 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0" h="239">
                    <a:moveTo>
                      <a:pt x="267" y="38"/>
                    </a:moveTo>
                    <a:cubicBezTo>
                      <a:pt x="270" y="25"/>
                      <a:pt x="276" y="14"/>
                      <a:pt x="304" y="13"/>
                    </a:cubicBezTo>
                    <a:cubicBezTo>
                      <a:pt x="305" y="13"/>
                      <a:pt x="310" y="13"/>
                      <a:pt x="310" y="5"/>
                    </a:cubicBezTo>
                    <a:cubicBezTo>
                      <a:pt x="310" y="3"/>
                      <a:pt x="309" y="0"/>
                      <a:pt x="305" y="0"/>
                    </a:cubicBezTo>
                    <a:cubicBezTo>
                      <a:pt x="294" y="0"/>
                      <a:pt x="281" y="2"/>
                      <a:pt x="269" y="2"/>
                    </a:cubicBezTo>
                    <a:cubicBezTo>
                      <a:pt x="261" y="2"/>
                      <a:pt x="240" y="0"/>
                      <a:pt x="232" y="0"/>
                    </a:cubicBezTo>
                    <a:cubicBezTo>
                      <a:pt x="230" y="0"/>
                      <a:pt x="225" y="0"/>
                      <a:pt x="225" y="8"/>
                    </a:cubicBezTo>
                    <a:cubicBezTo>
                      <a:pt x="225" y="13"/>
                      <a:pt x="230" y="13"/>
                      <a:pt x="233" y="13"/>
                    </a:cubicBezTo>
                    <a:cubicBezTo>
                      <a:pt x="249" y="13"/>
                      <a:pt x="255" y="19"/>
                      <a:pt x="255" y="27"/>
                    </a:cubicBezTo>
                    <a:cubicBezTo>
                      <a:pt x="255" y="30"/>
                      <a:pt x="255" y="32"/>
                      <a:pt x="254" y="36"/>
                    </a:cubicBezTo>
                    <a:lnTo>
                      <a:pt x="216" y="188"/>
                    </a:lnTo>
                    <a:lnTo>
                      <a:pt x="127" y="6"/>
                    </a:lnTo>
                    <a:cubicBezTo>
                      <a:pt x="124" y="0"/>
                      <a:pt x="124" y="0"/>
                      <a:pt x="115" y="0"/>
                    </a:cubicBezTo>
                    <a:lnTo>
                      <a:pt x="67" y="0"/>
                    </a:lnTo>
                    <a:cubicBezTo>
                      <a:pt x="61" y="0"/>
                      <a:pt x="56" y="0"/>
                      <a:pt x="56" y="8"/>
                    </a:cubicBezTo>
                    <a:cubicBezTo>
                      <a:pt x="56" y="13"/>
                      <a:pt x="60" y="13"/>
                      <a:pt x="68" y="13"/>
                    </a:cubicBezTo>
                    <a:cubicBezTo>
                      <a:pt x="75" y="13"/>
                      <a:pt x="83" y="13"/>
                      <a:pt x="90" y="15"/>
                    </a:cubicBezTo>
                    <a:lnTo>
                      <a:pt x="43" y="201"/>
                    </a:lnTo>
                    <a:cubicBezTo>
                      <a:pt x="40" y="215"/>
                      <a:pt x="34" y="225"/>
                      <a:pt x="7" y="226"/>
                    </a:cubicBezTo>
                    <a:cubicBezTo>
                      <a:pt x="5" y="226"/>
                      <a:pt x="0" y="226"/>
                      <a:pt x="0" y="233"/>
                    </a:cubicBezTo>
                    <a:cubicBezTo>
                      <a:pt x="0" y="237"/>
                      <a:pt x="3" y="239"/>
                      <a:pt x="5" y="239"/>
                    </a:cubicBezTo>
                    <a:cubicBezTo>
                      <a:pt x="17" y="239"/>
                      <a:pt x="29" y="237"/>
                      <a:pt x="41" y="237"/>
                    </a:cubicBezTo>
                    <a:cubicBezTo>
                      <a:pt x="50" y="237"/>
                      <a:pt x="70" y="239"/>
                      <a:pt x="78" y="239"/>
                    </a:cubicBezTo>
                    <a:cubicBezTo>
                      <a:pt x="82" y="239"/>
                      <a:pt x="85" y="237"/>
                      <a:pt x="85" y="231"/>
                    </a:cubicBezTo>
                    <a:cubicBezTo>
                      <a:pt x="85" y="226"/>
                      <a:pt x="81" y="226"/>
                      <a:pt x="77" y="226"/>
                    </a:cubicBezTo>
                    <a:cubicBezTo>
                      <a:pt x="55" y="225"/>
                      <a:pt x="55" y="216"/>
                      <a:pt x="55" y="211"/>
                    </a:cubicBezTo>
                    <a:cubicBezTo>
                      <a:pt x="55" y="210"/>
                      <a:pt x="55" y="208"/>
                      <a:pt x="57" y="203"/>
                    </a:cubicBezTo>
                    <a:lnTo>
                      <a:pt x="101" y="24"/>
                    </a:lnTo>
                    <a:lnTo>
                      <a:pt x="203" y="233"/>
                    </a:lnTo>
                    <a:cubicBezTo>
                      <a:pt x="206" y="238"/>
                      <a:pt x="207" y="239"/>
                      <a:pt x="211" y="239"/>
                    </a:cubicBezTo>
                    <a:cubicBezTo>
                      <a:pt x="216" y="239"/>
                      <a:pt x="216" y="238"/>
                      <a:pt x="218" y="231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55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05275" y="5788025"/>
                <a:ext cx="341313" cy="376238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1 w 664"/>
                  <a:gd name="T5" fmla="*/ 539 h 698"/>
                  <a:gd name="T6" fmla="*/ 522 w 664"/>
                  <a:gd name="T7" fmla="*/ 640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70 h 698"/>
                  <a:gd name="T26" fmla="*/ 651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1" y="539"/>
                    </a:lnTo>
                    <a:cubicBezTo>
                      <a:pt x="632" y="591"/>
                      <a:pt x="579" y="625"/>
                      <a:pt x="522" y="640"/>
                    </a:cubicBezTo>
                    <a:cubicBezTo>
                      <a:pt x="511" y="642"/>
                      <a:pt x="462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5"/>
                      <a:pt x="588" y="70"/>
                    </a:cubicBezTo>
                    <a:cubicBezTo>
                      <a:pt x="601" y="77"/>
                      <a:pt x="634" y="100"/>
                      <a:pt x="651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56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0988" y="6275388"/>
                <a:ext cx="109538" cy="84138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7 w 213"/>
                  <a:gd name="T41" fmla="*/ 0 h 157"/>
                  <a:gd name="T42" fmla="*/ 78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3 h 157"/>
                  <a:gd name="T50" fmla="*/ 6 w 213"/>
                  <a:gd name="T51" fmla="*/ 58 h 157"/>
                  <a:gd name="T52" fmla="*/ 14 w 213"/>
                  <a:gd name="T53" fmla="*/ 47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8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7" y="153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3" y="28"/>
                      <a:pt x="109" y="10"/>
                      <a:pt x="135" y="10"/>
                    </a:cubicBezTo>
                    <a:cubicBezTo>
                      <a:pt x="155" y="10"/>
                      <a:pt x="156" y="27"/>
                      <a:pt x="156" y="34"/>
                    </a:cubicBezTo>
                    <a:cubicBezTo>
                      <a:pt x="156" y="55"/>
                      <a:pt x="141" y="94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8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8"/>
                      <a:pt x="78" y="32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1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57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22750" y="6284913"/>
                <a:ext cx="131763" cy="50800"/>
              </a:xfrm>
              <a:custGeom>
                <a:avLst/>
                <a:gdLst>
                  <a:gd name="T0" fmla="*/ 244 w 257"/>
                  <a:gd name="T1" fmla="*/ 17 h 94"/>
                  <a:gd name="T2" fmla="*/ 257 w 257"/>
                  <a:gd name="T3" fmla="*/ 9 h 94"/>
                  <a:gd name="T4" fmla="*/ 244 w 257"/>
                  <a:gd name="T5" fmla="*/ 0 h 94"/>
                  <a:gd name="T6" fmla="*/ 13 w 257"/>
                  <a:gd name="T7" fmla="*/ 0 h 94"/>
                  <a:gd name="T8" fmla="*/ 0 w 257"/>
                  <a:gd name="T9" fmla="*/ 9 h 94"/>
                  <a:gd name="T10" fmla="*/ 14 w 257"/>
                  <a:gd name="T11" fmla="*/ 17 h 94"/>
                  <a:gd name="T12" fmla="*/ 244 w 257"/>
                  <a:gd name="T13" fmla="*/ 17 h 94"/>
                  <a:gd name="T14" fmla="*/ 244 w 257"/>
                  <a:gd name="T15" fmla="*/ 94 h 94"/>
                  <a:gd name="T16" fmla="*/ 257 w 257"/>
                  <a:gd name="T17" fmla="*/ 86 h 94"/>
                  <a:gd name="T18" fmla="*/ 244 w 257"/>
                  <a:gd name="T19" fmla="*/ 77 h 94"/>
                  <a:gd name="T20" fmla="*/ 14 w 257"/>
                  <a:gd name="T21" fmla="*/ 77 h 94"/>
                  <a:gd name="T22" fmla="*/ 0 w 257"/>
                  <a:gd name="T23" fmla="*/ 86 h 94"/>
                  <a:gd name="T24" fmla="*/ 13 w 257"/>
                  <a:gd name="T25" fmla="*/ 94 h 94"/>
                  <a:gd name="T26" fmla="*/ 244 w 257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94">
                    <a:moveTo>
                      <a:pt x="244" y="17"/>
                    </a:moveTo>
                    <a:cubicBezTo>
                      <a:pt x="249" y="17"/>
                      <a:pt x="257" y="17"/>
                      <a:pt x="257" y="9"/>
                    </a:cubicBezTo>
                    <a:cubicBezTo>
                      <a:pt x="257" y="0"/>
                      <a:pt x="249" y="0"/>
                      <a:pt x="244" y="0"/>
                    </a:cubicBezTo>
                    <a:lnTo>
                      <a:pt x="13" y="0"/>
                    </a:lnTo>
                    <a:cubicBezTo>
                      <a:pt x="9" y="0"/>
                      <a:pt x="0" y="0"/>
                      <a:pt x="0" y="9"/>
                    </a:cubicBezTo>
                    <a:cubicBezTo>
                      <a:pt x="0" y="17"/>
                      <a:pt x="9" y="17"/>
                      <a:pt x="14" y="17"/>
                    </a:cubicBezTo>
                    <a:lnTo>
                      <a:pt x="244" y="17"/>
                    </a:lnTo>
                    <a:close/>
                    <a:moveTo>
                      <a:pt x="244" y="94"/>
                    </a:moveTo>
                    <a:cubicBezTo>
                      <a:pt x="249" y="94"/>
                      <a:pt x="257" y="94"/>
                      <a:pt x="257" y="86"/>
                    </a:cubicBezTo>
                    <a:cubicBezTo>
                      <a:pt x="257" y="77"/>
                      <a:pt x="249" y="77"/>
                      <a:pt x="244" y="77"/>
                    </a:cubicBezTo>
                    <a:lnTo>
                      <a:pt x="14" y="77"/>
                    </a:lnTo>
                    <a:cubicBezTo>
                      <a:pt x="9" y="77"/>
                      <a:pt x="0" y="77"/>
                      <a:pt x="0" y="86"/>
                    </a:cubicBezTo>
                    <a:cubicBezTo>
                      <a:pt x="0" y="94"/>
                      <a:pt x="9" y="94"/>
                      <a:pt x="13" y="94"/>
                    </a:cubicBezTo>
                    <a:lnTo>
                      <a:pt x="244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58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387850" y="6232525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8 w 127"/>
                  <a:gd name="T3" fmla="*/ 0 h 232"/>
                  <a:gd name="T4" fmla="*/ 0 w 127"/>
                  <a:gd name="T5" fmla="*/ 22 h 232"/>
                  <a:gd name="T6" fmla="*/ 0 w 127"/>
                  <a:gd name="T7" fmla="*/ 35 h 232"/>
                  <a:gd name="T8" fmla="*/ 50 w 127"/>
                  <a:gd name="T9" fmla="*/ 25 h 232"/>
                  <a:gd name="T10" fmla="*/ 50 w 127"/>
                  <a:gd name="T11" fmla="*/ 203 h 232"/>
                  <a:gd name="T12" fmla="*/ 16 w 127"/>
                  <a:gd name="T13" fmla="*/ 219 h 232"/>
                  <a:gd name="T14" fmla="*/ 2 w 127"/>
                  <a:gd name="T15" fmla="*/ 219 h 232"/>
                  <a:gd name="T16" fmla="*/ 2 w 127"/>
                  <a:gd name="T17" fmla="*/ 232 h 232"/>
                  <a:gd name="T18" fmla="*/ 64 w 127"/>
                  <a:gd name="T19" fmla="*/ 230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3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0"/>
                      <a:pt x="78" y="0"/>
                      <a:pt x="68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0" y="25"/>
                    </a:cubicBezTo>
                    <a:lnTo>
                      <a:pt x="50" y="203"/>
                    </a:lnTo>
                    <a:cubicBezTo>
                      <a:pt x="50" y="214"/>
                      <a:pt x="50" y="219"/>
                      <a:pt x="16" y="219"/>
                    </a:cubicBezTo>
                    <a:lnTo>
                      <a:pt x="2" y="219"/>
                    </a:lnTo>
                    <a:lnTo>
                      <a:pt x="2" y="232"/>
                    </a:lnTo>
                    <a:cubicBezTo>
                      <a:pt x="9" y="231"/>
                      <a:pt x="51" y="230"/>
                      <a:pt x="64" y="230"/>
                    </a:cubicBezTo>
                    <a:cubicBezTo>
                      <a:pt x="75" y="230"/>
                      <a:pt x="119" y="231"/>
                      <a:pt x="127" y="232"/>
                    </a:cubicBezTo>
                    <a:lnTo>
                      <a:pt x="127" y="219"/>
                    </a:lnTo>
                    <a:lnTo>
                      <a:pt x="113" y="219"/>
                    </a:lnTo>
                    <a:cubicBezTo>
                      <a:pt x="79" y="219"/>
                      <a:pt x="79" y="214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59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22788" y="5859463"/>
                <a:ext cx="184150" cy="184150"/>
              </a:xfrm>
              <a:custGeom>
                <a:avLst/>
                <a:gdLst>
                  <a:gd name="T0" fmla="*/ 59 w 356"/>
                  <a:gd name="T1" fmla="*/ 302 h 341"/>
                  <a:gd name="T2" fmla="*/ 14 w 356"/>
                  <a:gd name="T3" fmla="*/ 325 h 341"/>
                  <a:gd name="T4" fmla="*/ 0 w 356"/>
                  <a:gd name="T5" fmla="*/ 335 h 341"/>
                  <a:gd name="T6" fmla="*/ 14 w 356"/>
                  <a:gd name="T7" fmla="*/ 341 h 341"/>
                  <a:gd name="T8" fmla="*/ 192 w 356"/>
                  <a:gd name="T9" fmla="*/ 341 h 341"/>
                  <a:gd name="T10" fmla="*/ 330 w 356"/>
                  <a:gd name="T11" fmla="*/ 233 h 341"/>
                  <a:gd name="T12" fmla="*/ 252 w 356"/>
                  <a:gd name="T13" fmla="*/ 162 h 341"/>
                  <a:gd name="T14" fmla="*/ 356 w 356"/>
                  <a:gd name="T15" fmla="*/ 69 h 341"/>
                  <a:gd name="T16" fmla="*/ 264 w 356"/>
                  <a:gd name="T17" fmla="*/ 0 h 341"/>
                  <a:gd name="T18" fmla="*/ 96 w 356"/>
                  <a:gd name="T19" fmla="*/ 0 h 341"/>
                  <a:gd name="T20" fmla="*/ 82 w 356"/>
                  <a:gd name="T21" fmla="*/ 10 h 341"/>
                  <a:gd name="T22" fmla="*/ 96 w 356"/>
                  <a:gd name="T23" fmla="*/ 15 h 341"/>
                  <a:gd name="T24" fmla="*/ 115 w 356"/>
                  <a:gd name="T25" fmla="*/ 16 h 341"/>
                  <a:gd name="T26" fmla="*/ 128 w 356"/>
                  <a:gd name="T27" fmla="*/ 24 h 341"/>
                  <a:gd name="T28" fmla="*/ 126 w 356"/>
                  <a:gd name="T29" fmla="*/ 34 h 341"/>
                  <a:gd name="T30" fmla="*/ 59 w 356"/>
                  <a:gd name="T31" fmla="*/ 302 h 341"/>
                  <a:gd name="T32" fmla="*/ 135 w 356"/>
                  <a:gd name="T33" fmla="*/ 158 h 341"/>
                  <a:gd name="T34" fmla="*/ 165 w 356"/>
                  <a:gd name="T35" fmla="*/ 34 h 341"/>
                  <a:gd name="T36" fmla="*/ 192 w 356"/>
                  <a:gd name="T37" fmla="*/ 15 h 341"/>
                  <a:gd name="T38" fmla="*/ 257 w 356"/>
                  <a:gd name="T39" fmla="*/ 15 h 341"/>
                  <a:gd name="T40" fmla="*/ 311 w 356"/>
                  <a:gd name="T41" fmla="*/ 67 h 341"/>
                  <a:gd name="T42" fmla="*/ 207 w 356"/>
                  <a:gd name="T43" fmla="*/ 158 h 341"/>
                  <a:gd name="T44" fmla="*/ 135 w 356"/>
                  <a:gd name="T45" fmla="*/ 158 h 341"/>
                  <a:gd name="T46" fmla="*/ 112 w 356"/>
                  <a:gd name="T47" fmla="*/ 325 h 341"/>
                  <a:gd name="T48" fmla="*/ 101 w 356"/>
                  <a:gd name="T49" fmla="*/ 325 h 341"/>
                  <a:gd name="T50" fmla="*/ 95 w 356"/>
                  <a:gd name="T51" fmla="*/ 320 h 341"/>
                  <a:gd name="T52" fmla="*/ 97 w 356"/>
                  <a:gd name="T53" fmla="*/ 308 h 341"/>
                  <a:gd name="T54" fmla="*/ 132 w 356"/>
                  <a:gd name="T55" fmla="*/ 169 h 341"/>
                  <a:gd name="T56" fmla="*/ 226 w 356"/>
                  <a:gd name="T57" fmla="*/ 169 h 341"/>
                  <a:gd name="T58" fmla="*/ 283 w 356"/>
                  <a:gd name="T59" fmla="*/ 227 h 341"/>
                  <a:gd name="T60" fmla="*/ 180 w 356"/>
                  <a:gd name="T61" fmla="*/ 325 h 341"/>
                  <a:gd name="T62" fmla="*/ 112 w 356"/>
                  <a:gd name="T63" fmla="*/ 32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1">
                    <a:moveTo>
                      <a:pt x="59" y="302"/>
                    </a:move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192" y="341"/>
                    </a:lnTo>
                    <a:cubicBezTo>
                      <a:pt x="271" y="341"/>
                      <a:pt x="330" y="282"/>
                      <a:pt x="330" y="233"/>
                    </a:cubicBezTo>
                    <a:cubicBezTo>
                      <a:pt x="330" y="197"/>
                      <a:pt x="301" y="168"/>
                      <a:pt x="252" y="162"/>
                    </a:cubicBezTo>
                    <a:cubicBezTo>
                      <a:pt x="304" y="153"/>
                      <a:pt x="356" y="116"/>
                      <a:pt x="356" y="69"/>
                    </a:cubicBezTo>
                    <a:cubicBezTo>
                      <a:pt x="356" y="32"/>
                      <a:pt x="324" y="0"/>
                      <a:pt x="264" y="0"/>
                    </a:cubicBezTo>
                    <a:lnTo>
                      <a:pt x="96" y="0"/>
                    </a:lnTo>
                    <a:cubicBezTo>
                      <a:pt x="87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lose/>
                    <a:moveTo>
                      <a:pt x="135" y="158"/>
                    </a:moveTo>
                    <a:lnTo>
                      <a:pt x="165" y="34"/>
                    </a:lnTo>
                    <a:cubicBezTo>
                      <a:pt x="170" y="17"/>
                      <a:pt x="171" y="15"/>
                      <a:pt x="192" y="15"/>
                    </a:cubicBezTo>
                    <a:lnTo>
                      <a:pt x="257" y="15"/>
                    </a:lnTo>
                    <a:cubicBezTo>
                      <a:pt x="301" y="15"/>
                      <a:pt x="311" y="45"/>
                      <a:pt x="311" y="67"/>
                    </a:cubicBezTo>
                    <a:cubicBezTo>
                      <a:pt x="311" y="111"/>
                      <a:pt x="268" y="158"/>
                      <a:pt x="207" y="158"/>
                    </a:cubicBezTo>
                    <a:lnTo>
                      <a:pt x="135" y="158"/>
                    </a:lnTo>
                    <a:close/>
                    <a:moveTo>
                      <a:pt x="112" y="325"/>
                    </a:moveTo>
                    <a:cubicBezTo>
                      <a:pt x="105" y="325"/>
                      <a:pt x="104" y="325"/>
                      <a:pt x="101" y="325"/>
                    </a:cubicBezTo>
                    <a:cubicBezTo>
                      <a:pt x="96" y="324"/>
                      <a:pt x="95" y="324"/>
                      <a:pt x="95" y="320"/>
                    </a:cubicBezTo>
                    <a:cubicBezTo>
                      <a:pt x="95" y="318"/>
                      <a:pt x="95" y="317"/>
                      <a:pt x="97" y="308"/>
                    </a:cubicBezTo>
                    <a:lnTo>
                      <a:pt x="132" y="169"/>
                    </a:lnTo>
                    <a:lnTo>
                      <a:pt x="226" y="169"/>
                    </a:lnTo>
                    <a:cubicBezTo>
                      <a:pt x="274" y="169"/>
                      <a:pt x="283" y="206"/>
                      <a:pt x="283" y="227"/>
                    </a:cubicBezTo>
                    <a:cubicBezTo>
                      <a:pt x="283" y="277"/>
                      <a:pt x="239" y="325"/>
                      <a:pt x="180" y="325"/>
                    </a:cubicBezTo>
                    <a:lnTo>
                      <a:pt x="112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60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16463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49 h 157"/>
                  <a:gd name="T8" fmla="*/ 54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2 w 213"/>
                  <a:gd name="T15" fmla="*/ 41 h 157"/>
                  <a:gd name="T16" fmla="*/ 135 w 213"/>
                  <a:gd name="T17" fmla="*/ 9 h 157"/>
                  <a:gd name="T18" fmla="*/ 155 w 213"/>
                  <a:gd name="T19" fmla="*/ 34 h 157"/>
                  <a:gd name="T20" fmla="*/ 135 w 213"/>
                  <a:gd name="T21" fmla="*/ 108 h 157"/>
                  <a:gd name="T22" fmla="*/ 129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39 h 157"/>
                  <a:gd name="T40" fmla="*/ 136 w 213"/>
                  <a:gd name="T41" fmla="*/ 0 h 157"/>
                  <a:gd name="T42" fmla="*/ 77 w 213"/>
                  <a:gd name="T43" fmla="*/ 31 h 157"/>
                  <a:gd name="T44" fmla="*/ 40 w 213"/>
                  <a:gd name="T45" fmla="*/ 0 h 157"/>
                  <a:gd name="T46" fmla="*/ 12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3 w 213"/>
                  <a:gd name="T53" fmla="*/ 47 h 157"/>
                  <a:gd name="T54" fmla="*/ 39 w 213"/>
                  <a:gd name="T55" fmla="*/ 9 h 157"/>
                  <a:gd name="T56" fmla="*/ 50 w 213"/>
                  <a:gd name="T57" fmla="*/ 26 h 157"/>
                  <a:gd name="T58" fmla="*/ 45 w 213"/>
                  <a:gd name="T59" fmla="*/ 55 h 157"/>
                  <a:gd name="T60" fmla="*/ 37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3"/>
                      <a:pt x="29" y="157"/>
                      <a:pt x="34" y="157"/>
                    </a:cubicBezTo>
                    <a:cubicBezTo>
                      <a:pt x="41" y="157"/>
                      <a:pt x="46" y="152"/>
                      <a:pt x="48" y="149"/>
                    </a:cubicBezTo>
                    <a:cubicBezTo>
                      <a:pt x="50" y="146"/>
                      <a:pt x="52" y="135"/>
                      <a:pt x="54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2" y="56"/>
                      <a:pt x="82" y="41"/>
                    </a:cubicBezTo>
                    <a:cubicBezTo>
                      <a:pt x="92" y="27"/>
                      <a:pt x="109" y="9"/>
                      <a:pt x="135" y="9"/>
                    </a:cubicBezTo>
                    <a:cubicBezTo>
                      <a:pt x="155" y="9"/>
                      <a:pt x="155" y="27"/>
                      <a:pt x="155" y="34"/>
                    </a:cubicBezTo>
                    <a:cubicBezTo>
                      <a:pt x="155" y="55"/>
                      <a:pt x="140" y="93"/>
                      <a:pt x="135" y="108"/>
                    </a:cubicBezTo>
                    <a:cubicBezTo>
                      <a:pt x="131" y="118"/>
                      <a:pt x="129" y="121"/>
                      <a:pt x="129" y="127"/>
                    </a:cubicBezTo>
                    <a:cubicBezTo>
                      <a:pt x="129" y="145"/>
                      <a:pt x="145" y="157"/>
                      <a:pt x="163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99"/>
                      <a:pt x="208" y="99"/>
                      <a:pt x="207" y="99"/>
                    </a:cubicBezTo>
                    <a:cubicBezTo>
                      <a:pt x="202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6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7" y="96"/>
                      <a:pt x="181" y="59"/>
                      <a:pt x="181" y="39"/>
                    </a:cubicBezTo>
                    <a:cubicBezTo>
                      <a:pt x="181" y="6"/>
                      <a:pt x="155" y="0"/>
                      <a:pt x="136" y="0"/>
                    </a:cubicBezTo>
                    <a:cubicBezTo>
                      <a:pt x="107" y="0"/>
                      <a:pt x="88" y="17"/>
                      <a:pt x="77" y="31"/>
                    </a:cubicBezTo>
                    <a:cubicBezTo>
                      <a:pt x="75" y="7"/>
                      <a:pt x="54" y="0"/>
                      <a:pt x="40" y="0"/>
                    </a:cubicBezTo>
                    <a:cubicBezTo>
                      <a:pt x="25" y="0"/>
                      <a:pt x="17" y="10"/>
                      <a:pt x="12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3" y="47"/>
                    </a:cubicBezTo>
                    <a:cubicBezTo>
                      <a:pt x="19" y="26"/>
                      <a:pt x="25" y="9"/>
                      <a:pt x="39" y="9"/>
                    </a:cubicBezTo>
                    <a:cubicBezTo>
                      <a:pt x="48" y="9"/>
                      <a:pt x="50" y="17"/>
                      <a:pt x="50" y="26"/>
                    </a:cubicBezTo>
                    <a:cubicBezTo>
                      <a:pt x="50" y="33"/>
                      <a:pt x="47" y="46"/>
                      <a:pt x="45" y="55"/>
                    </a:cubicBezTo>
                    <a:cubicBezTo>
                      <a:pt x="42" y="65"/>
                      <a:pt x="39" y="79"/>
                      <a:pt x="37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61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72038" y="5840413"/>
                <a:ext cx="58738" cy="269875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0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0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3"/>
                      <a:pt x="115" y="492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0" y="0"/>
                    </a:cubicBezTo>
                    <a:cubicBezTo>
                      <a:pt x="105" y="0"/>
                      <a:pt x="61" y="34"/>
                      <a:pt x="31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5" y="499"/>
                      <a:pt x="110" y="499"/>
                    </a:cubicBezTo>
                    <a:cubicBezTo>
                      <a:pt x="113" y="499"/>
                      <a:pt x="115" y="498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6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954588" y="5924550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8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1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7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9 h 226"/>
                  <a:gd name="T34" fmla="*/ 45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6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2 w 248"/>
                  <a:gd name="T47" fmla="*/ 149 h 226"/>
                  <a:gd name="T48" fmla="*/ 226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5" y="11"/>
                      <a:pt x="226" y="18"/>
                    </a:cubicBezTo>
                    <a:cubicBezTo>
                      <a:pt x="212" y="20"/>
                      <a:pt x="202" y="33"/>
                      <a:pt x="202" y="44"/>
                    </a:cubicBezTo>
                    <a:cubicBezTo>
                      <a:pt x="202" y="52"/>
                      <a:pt x="207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8" y="0"/>
                      <a:pt x="201" y="0"/>
                    </a:cubicBezTo>
                    <a:cubicBezTo>
                      <a:pt x="173" y="0"/>
                      <a:pt x="155" y="27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6" y="81"/>
                      <a:pt x="27" y="76"/>
                    </a:cubicBezTo>
                    <a:cubicBezTo>
                      <a:pt x="44" y="24"/>
                      <a:pt x="77" y="11"/>
                      <a:pt x="94" y="11"/>
                    </a:cubicBezTo>
                    <a:cubicBezTo>
                      <a:pt x="104" y="11"/>
                      <a:pt x="121" y="16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2" y="215"/>
                      <a:pt x="22" y="209"/>
                    </a:cubicBezTo>
                    <a:cubicBezTo>
                      <a:pt x="34" y="206"/>
                      <a:pt x="45" y="196"/>
                      <a:pt x="45" y="182"/>
                    </a:cubicBezTo>
                    <a:cubicBezTo>
                      <a:pt x="45" y="168"/>
                      <a:pt x="34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6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2" y="162"/>
                      <a:pt x="232" y="149"/>
                    </a:cubicBezTo>
                    <a:cubicBezTo>
                      <a:pt x="232" y="144"/>
                      <a:pt x="228" y="144"/>
                      <a:pt x="226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63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4925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64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2149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5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8 w 230"/>
                  <a:gd name="T13" fmla="*/ 173 h 323"/>
                  <a:gd name="T14" fmla="*/ 102 w 230"/>
                  <a:gd name="T15" fmla="*/ 215 h 323"/>
                  <a:gd name="T16" fmla="*/ 71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7 h 323"/>
                  <a:gd name="T38" fmla="*/ 100 w 230"/>
                  <a:gd name="T39" fmla="*/ 226 h 323"/>
                  <a:gd name="T40" fmla="*/ 150 w 230"/>
                  <a:gd name="T41" fmla="*/ 204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5" y="6"/>
                    </a:cubicBezTo>
                    <a:cubicBezTo>
                      <a:pt x="210" y="6"/>
                      <a:pt x="202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8" y="173"/>
                    </a:lnTo>
                    <a:cubicBezTo>
                      <a:pt x="156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5"/>
                    </a:cubicBezTo>
                    <a:cubicBezTo>
                      <a:pt x="71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7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8"/>
                      <a:pt x="150" y="204"/>
                    </a:cubicBezTo>
                    <a:cubicBezTo>
                      <a:pt x="144" y="230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65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56225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66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49888" y="5924550"/>
                <a:ext cx="104775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3 h 226"/>
                  <a:gd name="T4" fmla="*/ 39 w 203"/>
                  <a:gd name="T5" fmla="*/ 226 h 226"/>
                  <a:gd name="T6" fmla="*/ 57 w 203"/>
                  <a:gd name="T7" fmla="*/ 212 h 226"/>
                  <a:gd name="T8" fmla="*/ 77 w 203"/>
                  <a:gd name="T9" fmla="*/ 133 h 226"/>
                  <a:gd name="T10" fmla="*/ 93 w 203"/>
                  <a:gd name="T11" fmla="*/ 68 h 226"/>
                  <a:gd name="T12" fmla="*/ 121 w 203"/>
                  <a:gd name="T13" fmla="*/ 28 h 226"/>
                  <a:gd name="T14" fmla="*/ 161 w 203"/>
                  <a:gd name="T15" fmla="*/ 11 h 226"/>
                  <a:gd name="T16" fmla="*/ 182 w 203"/>
                  <a:gd name="T17" fmla="*/ 17 h 226"/>
                  <a:gd name="T18" fmla="*/ 156 w 203"/>
                  <a:gd name="T19" fmla="*/ 44 h 226"/>
                  <a:gd name="T20" fmla="*/ 175 w 203"/>
                  <a:gd name="T21" fmla="*/ 62 h 226"/>
                  <a:gd name="T22" fmla="*/ 203 w 203"/>
                  <a:gd name="T23" fmla="*/ 33 h 226"/>
                  <a:gd name="T24" fmla="*/ 161 w 203"/>
                  <a:gd name="T25" fmla="*/ 0 h 226"/>
                  <a:gd name="T26" fmla="*/ 97 w 203"/>
                  <a:gd name="T27" fmla="*/ 38 h 226"/>
                  <a:gd name="T28" fmla="*/ 52 w 203"/>
                  <a:gd name="T29" fmla="*/ 0 h 226"/>
                  <a:gd name="T30" fmla="*/ 15 w 203"/>
                  <a:gd name="T31" fmla="*/ 29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9"/>
                      <a:pt x="25" y="210"/>
                      <a:pt x="25" y="213"/>
                    </a:cubicBezTo>
                    <a:cubicBezTo>
                      <a:pt x="25" y="222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7" y="212"/>
                    </a:cubicBezTo>
                    <a:cubicBezTo>
                      <a:pt x="58" y="210"/>
                      <a:pt x="75" y="142"/>
                      <a:pt x="77" y="133"/>
                    </a:cubicBezTo>
                    <a:cubicBezTo>
                      <a:pt x="81" y="117"/>
                      <a:pt x="90" y="82"/>
                      <a:pt x="93" y="68"/>
                    </a:cubicBezTo>
                    <a:cubicBezTo>
                      <a:pt x="95" y="62"/>
                      <a:pt x="109" y="38"/>
                      <a:pt x="121" y="28"/>
                    </a:cubicBezTo>
                    <a:cubicBezTo>
                      <a:pt x="125" y="24"/>
                      <a:pt x="140" y="11"/>
                      <a:pt x="161" y="11"/>
                    </a:cubicBezTo>
                    <a:cubicBezTo>
                      <a:pt x="174" y="11"/>
                      <a:pt x="182" y="17"/>
                      <a:pt x="182" y="17"/>
                    </a:cubicBezTo>
                    <a:cubicBezTo>
                      <a:pt x="167" y="20"/>
                      <a:pt x="156" y="32"/>
                      <a:pt x="156" y="44"/>
                    </a:cubicBezTo>
                    <a:cubicBezTo>
                      <a:pt x="156" y="52"/>
                      <a:pt x="162" y="62"/>
                      <a:pt x="175" y="62"/>
                    </a:cubicBezTo>
                    <a:cubicBezTo>
                      <a:pt x="189" y="62"/>
                      <a:pt x="203" y="50"/>
                      <a:pt x="203" y="33"/>
                    </a:cubicBezTo>
                    <a:cubicBezTo>
                      <a:pt x="203" y="15"/>
                      <a:pt x="187" y="0"/>
                      <a:pt x="161" y="0"/>
                    </a:cubicBezTo>
                    <a:cubicBezTo>
                      <a:pt x="129" y="0"/>
                      <a:pt x="107" y="25"/>
                      <a:pt x="97" y="38"/>
                    </a:cubicBezTo>
                    <a:cubicBezTo>
                      <a:pt x="93" y="16"/>
                      <a:pt x="75" y="0"/>
                      <a:pt x="52" y="0"/>
                    </a:cubicBezTo>
                    <a:cubicBezTo>
                      <a:pt x="29" y="0"/>
                      <a:pt x="20" y="20"/>
                      <a:pt x="15" y="29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4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67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565775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1 h 157"/>
                  <a:gd name="T16" fmla="*/ 135 w 213"/>
                  <a:gd name="T17" fmla="*/ 9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39 h 157"/>
                  <a:gd name="T40" fmla="*/ 137 w 213"/>
                  <a:gd name="T41" fmla="*/ 0 h 157"/>
                  <a:gd name="T42" fmla="*/ 78 w 213"/>
                  <a:gd name="T43" fmla="*/ 31 h 157"/>
                  <a:gd name="T44" fmla="*/ 40 w 213"/>
                  <a:gd name="T45" fmla="*/ 0 h 157"/>
                  <a:gd name="T46" fmla="*/ 13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4 w 213"/>
                  <a:gd name="T53" fmla="*/ 47 h 157"/>
                  <a:gd name="T54" fmla="*/ 39 w 213"/>
                  <a:gd name="T55" fmla="*/ 9 h 157"/>
                  <a:gd name="T56" fmla="*/ 51 w 213"/>
                  <a:gd name="T57" fmla="*/ 26 h 157"/>
                  <a:gd name="T58" fmla="*/ 45 w 213"/>
                  <a:gd name="T59" fmla="*/ 55 h 157"/>
                  <a:gd name="T60" fmla="*/ 38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3"/>
                      <a:pt x="29" y="157"/>
                      <a:pt x="35" y="157"/>
                    </a:cubicBezTo>
                    <a:cubicBezTo>
                      <a:pt x="41" y="157"/>
                      <a:pt x="47" y="152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1"/>
                    </a:cubicBezTo>
                    <a:cubicBezTo>
                      <a:pt x="93" y="27"/>
                      <a:pt x="109" y="9"/>
                      <a:pt x="135" y="9"/>
                    </a:cubicBezTo>
                    <a:cubicBezTo>
                      <a:pt x="155" y="9"/>
                      <a:pt x="156" y="27"/>
                      <a:pt x="156" y="34"/>
                    </a:cubicBezTo>
                    <a:cubicBezTo>
                      <a:pt x="156" y="55"/>
                      <a:pt x="141" y="93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5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8" y="96"/>
                      <a:pt x="182" y="59"/>
                      <a:pt x="182" y="39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7"/>
                      <a:pt x="78" y="31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0"/>
                      <a:pt x="13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4" y="47"/>
                    </a:cubicBezTo>
                    <a:cubicBezTo>
                      <a:pt x="19" y="26"/>
                      <a:pt x="26" y="9"/>
                      <a:pt x="39" y="9"/>
                    </a:cubicBezTo>
                    <a:cubicBezTo>
                      <a:pt x="48" y="9"/>
                      <a:pt x="51" y="17"/>
                      <a:pt x="51" y="26"/>
                    </a:cubicBezTo>
                    <a:cubicBezTo>
                      <a:pt x="51" y="33"/>
                      <a:pt x="48" y="46"/>
                      <a:pt x="45" y="55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68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722938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69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10250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40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70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938838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7 w 58"/>
                  <a:gd name="T3" fmla="*/ 0 h 149"/>
                  <a:gd name="T4" fmla="*/ 0 w 58"/>
                  <a:gd name="T5" fmla="*/ 26 h 149"/>
                  <a:gd name="T6" fmla="*/ 27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4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7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037263" y="5873750"/>
                <a:ext cx="79375" cy="173038"/>
              </a:xfrm>
              <a:custGeom>
                <a:avLst/>
                <a:gdLst>
                  <a:gd name="T0" fmla="*/ 92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6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2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2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2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6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2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2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7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38863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テキスト ボックス 225"/>
              <p:cNvSpPr txBox="1"/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6" name="テキスト ボックス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blipFill rotWithShape="1">
                <a:blip r:embed="rId9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テキスト ボックス 226"/>
              <p:cNvSpPr txBox="1"/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テキスト ボックス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blipFill rotWithShape="1">
                <a:blip r:embed="rId9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テキスト ボックス 227"/>
              <p:cNvSpPr txBox="1"/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テキスト ボックス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blipFill rotWithShape="1">
                <a:blip r:embed="rId9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/>
              <p:cNvSpPr txBox="1"/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1" name="テキスト ボックス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blipFill rotWithShape="1">
                <a:blip r:embed="rId9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blipFill rotWithShape="1">
                <a:blip r:embed="rId96"/>
                <a:stretch>
                  <a:fillRect r="-2074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blipFill rotWithShape="1">
                <a:blip r:embed="rId97"/>
                <a:stretch>
                  <a:fillRect r="-2148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blipFill rotWithShape="1">
                <a:blip r:embed="rId98"/>
                <a:stretch>
                  <a:fillRect r="-2444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blipFill rotWithShape="1"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blipFill rotWithShape="1"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835019" y="951111"/>
            <a:ext cx="1092381" cy="461665"/>
            <a:chOff x="1835019" y="951111"/>
            <a:chExt cx="1092381" cy="461665"/>
          </a:xfrm>
          <a:noFill/>
        </p:grpSpPr>
        <p:grpSp>
          <p:nvGrpSpPr>
            <p:cNvPr id="7" name="グループ化 6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テキスト ボックス 159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60" name="テキスト ボックス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9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円/楕円 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>
              <a:stCxn id="153" idx="3"/>
              <a:endCxn id="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35696" y="1916832"/>
            <a:ext cx="1092381" cy="461665"/>
            <a:chOff x="1835019" y="951111"/>
            <a:chExt cx="1092381" cy="461665"/>
          </a:xfrm>
          <a:noFill/>
        </p:grpSpPr>
        <p:grpSp>
          <p:nvGrpSpPr>
            <p:cNvPr id="106" name="グループ化 105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09" name="テキスト ボックス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10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円/楕円 109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/>
            <p:cNvCxnSpPr>
              <a:endCxn id="110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/>
          <p:cNvGrpSpPr/>
          <p:nvPr/>
        </p:nvGrpSpPr>
        <p:grpSpPr>
          <a:xfrm>
            <a:off x="1835696" y="2924944"/>
            <a:ext cx="1092381" cy="461665"/>
            <a:chOff x="1835019" y="951111"/>
            <a:chExt cx="1092381" cy="461665"/>
          </a:xfrm>
          <a:noFill/>
        </p:grpSpPr>
        <p:grpSp>
          <p:nvGrpSpPr>
            <p:cNvPr id="112" name="グループ化 111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15" name="テキスト ボックス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10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円/楕円 115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3" name="直線コネクタ 112"/>
            <p:cNvCxnSpPr>
              <a:endCxn id="116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グループ化 116"/>
          <p:cNvGrpSpPr/>
          <p:nvPr/>
        </p:nvGrpSpPr>
        <p:grpSpPr>
          <a:xfrm>
            <a:off x="1836373" y="4034681"/>
            <a:ext cx="1092381" cy="461665"/>
            <a:chOff x="1835019" y="951111"/>
            <a:chExt cx="1092381" cy="461665"/>
          </a:xfrm>
          <a:noFill/>
        </p:grpSpPr>
        <p:grpSp>
          <p:nvGrpSpPr>
            <p:cNvPr id="118" name="グループ化 117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テキスト ボックス 120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21" name="テキスト ボックス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10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円/楕円 12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9" name="直線コネクタ 118"/>
            <p:cNvCxnSpPr>
              <a:endCxn id="12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blipFill rotWithShape="1">
                <a:blip r:embed="rId8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カギ線コネクタ 21"/>
          <p:cNvCxnSpPr>
            <a:stCxn id="168" idx="3"/>
          </p:cNvCxnSpPr>
          <p:nvPr/>
        </p:nvCxnSpPr>
        <p:spPr>
          <a:xfrm>
            <a:off x="3798046" y="1197094"/>
            <a:ext cx="1133994" cy="10797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カギ線コネクタ 143"/>
          <p:cNvCxnSpPr/>
          <p:nvPr/>
        </p:nvCxnSpPr>
        <p:spPr>
          <a:xfrm>
            <a:off x="3796720" y="2107727"/>
            <a:ext cx="1133994" cy="270770"/>
          </a:xfrm>
          <a:prstGeom prst="bentConnector3">
            <a:avLst>
              <a:gd name="adj1" fmla="val 338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カギ線コネクタ 145"/>
          <p:cNvCxnSpPr/>
          <p:nvPr/>
        </p:nvCxnSpPr>
        <p:spPr>
          <a:xfrm flipV="1">
            <a:off x="3804424" y="2452246"/>
            <a:ext cx="1126290" cy="722551"/>
          </a:xfrm>
          <a:prstGeom prst="bentConnector3">
            <a:avLst>
              <a:gd name="adj1" fmla="val 344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4930714" y="2177187"/>
            <a:ext cx="504056" cy="515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Freeform 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30342" y="2284231"/>
            <a:ext cx="304800" cy="301625"/>
          </a:xfrm>
          <a:custGeom>
            <a:avLst/>
            <a:gdLst>
              <a:gd name="T0" fmla="*/ 182 w 471"/>
              <a:gd name="T1" fmla="*/ 267 h 499"/>
              <a:gd name="T2" fmla="*/ 5 w 471"/>
              <a:gd name="T3" fmla="*/ 486 h 499"/>
              <a:gd name="T4" fmla="*/ 0 w 471"/>
              <a:gd name="T5" fmla="*/ 494 h 499"/>
              <a:gd name="T6" fmla="*/ 14 w 471"/>
              <a:gd name="T7" fmla="*/ 499 h 499"/>
              <a:gd name="T8" fmla="*/ 428 w 471"/>
              <a:gd name="T9" fmla="*/ 499 h 499"/>
              <a:gd name="T10" fmla="*/ 471 w 471"/>
              <a:gd name="T11" fmla="*/ 375 h 499"/>
              <a:gd name="T12" fmla="*/ 459 w 471"/>
              <a:gd name="T13" fmla="*/ 375 h 499"/>
              <a:gd name="T14" fmla="*/ 370 w 471"/>
              <a:gd name="T15" fmla="*/ 457 h 499"/>
              <a:gd name="T16" fmla="*/ 254 w 471"/>
              <a:gd name="T17" fmla="*/ 472 h 499"/>
              <a:gd name="T18" fmla="*/ 42 w 471"/>
              <a:gd name="T19" fmla="*/ 472 h 499"/>
              <a:gd name="T20" fmla="*/ 215 w 471"/>
              <a:gd name="T21" fmla="*/ 258 h 499"/>
              <a:gd name="T22" fmla="*/ 220 w 471"/>
              <a:gd name="T23" fmla="*/ 250 h 499"/>
              <a:gd name="T24" fmla="*/ 216 w 471"/>
              <a:gd name="T25" fmla="*/ 243 h 499"/>
              <a:gd name="T26" fmla="*/ 54 w 471"/>
              <a:gd name="T27" fmla="*/ 20 h 499"/>
              <a:gd name="T28" fmla="*/ 252 w 471"/>
              <a:gd name="T29" fmla="*/ 20 h 499"/>
              <a:gd name="T30" fmla="*/ 459 w 471"/>
              <a:gd name="T31" fmla="*/ 117 h 499"/>
              <a:gd name="T32" fmla="*/ 471 w 471"/>
              <a:gd name="T33" fmla="*/ 117 h 499"/>
              <a:gd name="T34" fmla="*/ 428 w 471"/>
              <a:gd name="T35" fmla="*/ 0 h 499"/>
              <a:gd name="T36" fmla="*/ 14 w 471"/>
              <a:gd name="T37" fmla="*/ 0 h 499"/>
              <a:gd name="T38" fmla="*/ 0 w 471"/>
              <a:gd name="T39" fmla="*/ 16 h 499"/>
              <a:gd name="T40" fmla="*/ 182 w 471"/>
              <a:gd name="T41" fmla="*/ 26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1" h="499">
                <a:moveTo>
                  <a:pt x="182" y="267"/>
                </a:moveTo>
                <a:lnTo>
                  <a:pt x="5" y="486"/>
                </a:lnTo>
                <a:cubicBezTo>
                  <a:pt x="1" y="491"/>
                  <a:pt x="0" y="492"/>
                  <a:pt x="0" y="494"/>
                </a:cubicBezTo>
                <a:cubicBezTo>
                  <a:pt x="0" y="499"/>
                  <a:pt x="5" y="499"/>
                  <a:pt x="14" y="499"/>
                </a:cubicBezTo>
                <a:lnTo>
                  <a:pt x="428" y="499"/>
                </a:lnTo>
                <a:lnTo>
                  <a:pt x="471" y="375"/>
                </a:lnTo>
                <a:lnTo>
                  <a:pt x="459" y="375"/>
                </a:lnTo>
                <a:cubicBezTo>
                  <a:pt x="446" y="412"/>
                  <a:pt x="413" y="443"/>
                  <a:pt x="370" y="457"/>
                </a:cubicBezTo>
                <a:cubicBezTo>
                  <a:pt x="362" y="460"/>
                  <a:pt x="328" y="472"/>
                  <a:pt x="254" y="472"/>
                </a:cubicBezTo>
                <a:lnTo>
                  <a:pt x="42" y="472"/>
                </a:lnTo>
                <a:lnTo>
                  <a:pt x="215" y="258"/>
                </a:lnTo>
                <a:cubicBezTo>
                  <a:pt x="219" y="253"/>
                  <a:pt x="220" y="252"/>
                  <a:pt x="220" y="250"/>
                </a:cubicBezTo>
                <a:cubicBezTo>
                  <a:pt x="220" y="248"/>
                  <a:pt x="219" y="247"/>
                  <a:pt x="216" y="243"/>
                </a:cubicBezTo>
                <a:lnTo>
                  <a:pt x="54" y="20"/>
                </a:lnTo>
                <a:lnTo>
                  <a:pt x="252" y="20"/>
                </a:lnTo>
                <a:cubicBezTo>
                  <a:pt x="309" y="20"/>
                  <a:pt x="424" y="24"/>
                  <a:pt x="459" y="117"/>
                </a:cubicBezTo>
                <a:lnTo>
                  <a:pt x="471" y="117"/>
                </a:lnTo>
                <a:lnTo>
                  <a:pt x="428" y="0"/>
                </a:lnTo>
                <a:lnTo>
                  <a:pt x="14" y="0"/>
                </a:lnTo>
                <a:cubicBezTo>
                  <a:pt x="0" y="0"/>
                  <a:pt x="0" y="1"/>
                  <a:pt x="0" y="16"/>
                </a:cubicBezTo>
                <a:lnTo>
                  <a:pt x="182" y="26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右矢印 93"/>
          <p:cNvSpPr/>
          <p:nvPr/>
        </p:nvSpPr>
        <p:spPr>
          <a:xfrm>
            <a:off x="5434770" y="2234859"/>
            <a:ext cx="242318" cy="343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Picture 2 5" descr="C:\Users\komatsu koji\Desktop\研究　実験結果\Truck\17×17\グレー\グレー289, 10\B08fig.png"/>
          <p:cNvPicPr>
            <a:picLocks noChangeAspect="1" noChangeArrowheads="1"/>
          </p:cNvPicPr>
          <p:nvPr/>
        </p:nvPicPr>
        <p:blipFill rotWithShape="1">
          <a:blip r:embed="rId10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3" r="11258" b="5858"/>
          <a:stretch/>
        </p:blipFill>
        <p:spPr bwMode="auto">
          <a:xfrm>
            <a:off x="4389103" y="643084"/>
            <a:ext cx="595258" cy="41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正方形/長方形 122"/>
          <p:cNvSpPr/>
          <p:nvPr/>
        </p:nvSpPr>
        <p:spPr>
          <a:xfrm>
            <a:off x="3419872" y="1061806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3419872" y="1988840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3419872" y="3031562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3419872" y="4111682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7" name="直線矢印コネクタ 146"/>
          <p:cNvCxnSpPr>
            <a:endCxn id="188" idx="0"/>
          </p:cNvCxnSpPr>
          <p:nvPr/>
        </p:nvCxnSpPr>
        <p:spPr>
          <a:xfrm>
            <a:off x="3707904" y="1155204"/>
            <a:ext cx="3595197" cy="94803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>
            <a:off x="3635896" y="2097024"/>
            <a:ext cx="3520278" cy="16909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/>
          <p:cNvCxnSpPr/>
          <p:nvPr/>
        </p:nvCxnSpPr>
        <p:spPr>
          <a:xfrm flipV="1">
            <a:off x="3662278" y="2420888"/>
            <a:ext cx="3584449" cy="697135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/>
          <p:nvPr/>
        </p:nvCxnSpPr>
        <p:spPr>
          <a:xfrm flipV="1">
            <a:off x="3643977" y="2440837"/>
            <a:ext cx="3880354" cy="176155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角丸四角形 155"/>
          <p:cNvSpPr/>
          <p:nvPr/>
        </p:nvSpPr>
        <p:spPr>
          <a:xfrm>
            <a:off x="6027885" y="1227093"/>
            <a:ext cx="2198329" cy="5123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corresponding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251520" y="4683585"/>
            <a:ext cx="2145516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Binary images</a:t>
            </a:r>
            <a:endParaRPr kumimoji="1" lang="ja-JP" altLang="en-US" sz="2400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649662" y="4695527"/>
            <a:ext cx="1418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weights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03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正方形/長方形 229"/>
          <p:cNvSpPr/>
          <p:nvPr/>
        </p:nvSpPr>
        <p:spPr>
          <a:xfrm>
            <a:off x="11982" y="737595"/>
            <a:ext cx="9132018" cy="4275581"/>
          </a:xfrm>
          <a:prstGeom prst="rect">
            <a:avLst/>
          </a:prstGeom>
          <a:solidFill>
            <a:srgbClr val="FF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5" name="カギ線コネクタ 174"/>
          <p:cNvCxnSpPr/>
          <p:nvPr/>
        </p:nvCxnSpPr>
        <p:spPr>
          <a:xfrm flipV="1">
            <a:off x="3138594" y="2564904"/>
            <a:ext cx="1793446" cy="1701877"/>
          </a:xfrm>
          <a:prstGeom prst="bentConnector3">
            <a:avLst>
              <a:gd name="adj1" fmla="val 6957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Proposed method (gray scale)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314600" cy="329184"/>
          </a:xfrm>
        </p:spPr>
        <p:txBody>
          <a:bodyPr/>
          <a:lstStyle/>
          <a:p>
            <a:r>
              <a:rPr kumimoji="1" lang="en-US" altLang="ja-JP" smtClean="0"/>
              <a:t>2018/10/07-10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IEEE International Conference on Image Processing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DBB8-0401-4EA4-9278-4EDB9FC99B1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50" name="図 40 1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0" y="3880573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図 41 1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2833082"/>
            <a:ext cx="108267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図 43 1 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0" y="1774779"/>
            <a:ext cx="984255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図 49 1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0" y="795164"/>
            <a:ext cx="1001399" cy="80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テキスト ボックス 166"/>
              <p:cNvSpPr txBox="1"/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テキスト ボックス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1191912"/>
                <a:ext cx="819910" cy="369332"/>
              </a:xfrm>
              <a:prstGeom prst="rect">
                <a:avLst/>
              </a:prstGeom>
              <a:blipFill rotWithShape="1">
                <a:blip r:embed="rId47"/>
                <a:stretch>
                  <a:fillRect r="-20000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8" name="Picture 2 4" descr="C:\Users\komatsu koji\Desktop\研究　実験結果\Truck\17×17\グレー\グレー289, 10\B04fig.png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8048" r="21944" b="10775"/>
          <a:stretch/>
        </p:blipFill>
        <p:spPr bwMode="auto">
          <a:xfrm>
            <a:off x="2915816" y="756016"/>
            <a:ext cx="882230" cy="8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3 1" descr="C:\Users\komatsu koji\Desktop\研究　実験結果\Truck\17×17\グレー\グレー289, 10\B10fig.png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7862" r="21576" b="10674"/>
          <a:stretch/>
        </p:blipFill>
        <p:spPr bwMode="auto">
          <a:xfrm>
            <a:off x="2924846" y="3839861"/>
            <a:ext cx="879578" cy="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 2" descr="C:\Users\komatsu koji\Desktop\研究　実験結果\Truck\17×17\グレー\グレー289, 10\B05fig.png"/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2" t="7896" r="22794" b="10667"/>
          <a:stretch/>
        </p:blipFill>
        <p:spPr bwMode="auto">
          <a:xfrm>
            <a:off x="2918468" y="1697680"/>
            <a:ext cx="879578" cy="8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 2" descr="C:\Users\komatsu koji\Desktop\研究　実験結果\Truck\17×17\グレー\グレー289, 10\B07fig.png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6996" r="22547" b="10616"/>
          <a:stretch/>
        </p:blipFill>
        <p:spPr bwMode="auto">
          <a:xfrm>
            <a:off x="2917142" y="2757982"/>
            <a:ext cx="879578" cy="8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6" descr="C:\Users\komatsu koji\Desktop\学会\17_11_PCSJ_IMPS\poster\poster\figure\multiimage17gray.jp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2" y="1051414"/>
            <a:ext cx="3411196" cy="25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テキスト ボックス 189"/>
              <p:cNvSpPr txBox="1"/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0" name="テキスト ボックス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2452058"/>
                <a:ext cx="484107" cy="461665"/>
              </a:xfrm>
              <a:prstGeom prst="rect">
                <a:avLst/>
              </a:prstGeom>
              <a:blipFill rotWithShape="1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グループ化 95"/>
          <p:cNvGrpSpPr/>
          <p:nvPr/>
        </p:nvGrpSpPr>
        <p:grpSpPr>
          <a:xfrm>
            <a:off x="5148064" y="4005064"/>
            <a:ext cx="3857769" cy="936104"/>
            <a:chOff x="2154391" y="5085184"/>
            <a:chExt cx="3857769" cy="936104"/>
          </a:xfrm>
        </p:grpSpPr>
        <p:sp>
          <p:nvSpPr>
            <p:cNvPr id="95" name="正方形/長方形 94"/>
            <p:cNvSpPr/>
            <p:nvPr/>
          </p:nvSpPr>
          <p:spPr>
            <a:xfrm>
              <a:off x="2154391" y="5085184"/>
              <a:ext cx="3857769" cy="93610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5" name="グループ化 14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270266" y="5165050"/>
              <a:ext cx="3659188" cy="781051"/>
              <a:chOff x="2540000" y="5578475"/>
              <a:chExt cx="3659188" cy="781051"/>
            </a:xfrm>
          </p:grpSpPr>
          <p:sp>
            <p:nvSpPr>
              <p:cNvPr id="50" name="Freeform 43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40000" y="5859463"/>
                <a:ext cx="155575" cy="184150"/>
              </a:xfrm>
              <a:custGeom>
                <a:avLst/>
                <a:gdLst>
                  <a:gd name="T0" fmla="*/ 167 w 302"/>
                  <a:gd name="T1" fmla="*/ 39 h 341"/>
                  <a:gd name="T2" fmla="*/ 220 w 302"/>
                  <a:gd name="T3" fmla="*/ 15 h 341"/>
                  <a:gd name="T4" fmla="*/ 239 w 302"/>
                  <a:gd name="T5" fmla="*/ 6 h 341"/>
                  <a:gd name="T6" fmla="*/ 231 w 302"/>
                  <a:gd name="T7" fmla="*/ 0 h 341"/>
                  <a:gd name="T8" fmla="*/ 157 w 302"/>
                  <a:gd name="T9" fmla="*/ 1 h 341"/>
                  <a:gd name="T10" fmla="*/ 91 w 302"/>
                  <a:gd name="T11" fmla="*/ 0 h 341"/>
                  <a:gd name="T12" fmla="*/ 82 w 302"/>
                  <a:gd name="T13" fmla="*/ 10 h 341"/>
                  <a:gd name="T14" fmla="*/ 96 w 302"/>
                  <a:gd name="T15" fmla="*/ 15 h 341"/>
                  <a:gd name="T16" fmla="*/ 115 w 302"/>
                  <a:gd name="T17" fmla="*/ 16 h 341"/>
                  <a:gd name="T18" fmla="*/ 128 w 302"/>
                  <a:gd name="T19" fmla="*/ 24 h 341"/>
                  <a:gd name="T20" fmla="*/ 126 w 302"/>
                  <a:gd name="T21" fmla="*/ 34 h 341"/>
                  <a:gd name="T22" fmla="*/ 59 w 302"/>
                  <a:gd name="T23" fmla="*/ 302 h 341"/>
                  <a:gd name="T24" fmla="*/ 14 w 302"/>
                  <a:gd name="T25" fmla="*/ 325 h 341"/>
                  <a:gd name="T26" fmla="*/ 0 w 302"/>
                  <a:gd name="T27" fmla="*/ 335 h 341"/>
                  <a:gd name="T28" fmla="*/ 14 w 302"/>
                  <a:gd name="T29" fmla="*/ 341 h 341"/>
                  <a:gd name="T30" fmla="*/ 245 w 302"/>
                  <a:gd name="T31" fmla="*/ 341 h 341"/>
                  <a:gd name="T32" fmla="*/ 260 w 302"/>
                  <a:gd name="T33" fmla="*/ 332 h 341"/>
                  <a:gd name="T34" fmla="*/ 300 w 302"/>
                  <a:gd name="T35" fmla="*/ 224 h 341"/>
                  <a:gd name="T36" fmla="*/ 302 w 302"/>
                  <a:gd name="T37" fmla="*/ 217 h 341"/>
                  <a:gd name="T38" fmla="*/ 296 w 302"/>
                  <a:gd name="T39" fmla="*/ 212 h 341"/>
                  <a:gd name="T40" fmla="*/ 287 w 302"/>
                  <a:gd name="T41" fmla="*/ 222 h 341"/>
                  <a:gd name="T42" fmla="*/ 162 w 302"/>
                  <a:gd name="T43" fmla="*/ 325 h 341"/>
                  <a:gd name="T44" fmla="*/ 115 w 302"/>
                  <a:gd name="T45" fmla="*/ 325 h 341"/>
                  <a:gd name="T46" fmla="*/ 104 w 302"/>
                  <a:gd name="T47" fmla="*/ 325 h 341"/>
                  <a:gd name="T48" fmla="*/ 98 w 302"/>
                  <a:gd name="T49" fmla="*/ 320 h 341"/>
                  <a:gd name="T50" fmla="*/ 100 w 302"/>
                  <a:gd name="T51" fmla="*/ 308 h 341"/>
                  <a:gd name="T52" fmla="*/ 167 w 302"/>
                  <a:gd name="T53" fmla="*/ 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2" h="341">
                    <a:moveTo>
                      <a:pt x="167" y="39"/>
                    </a:moveTo>
                    <a:cubicBezTo>
                      <a:pt x="172" y="21"/>
                      <a:pt x="173" y="15"/>
                      <a:pt x="220" y="15"/>
                    </a:cubicBezTo>
                    <a:cubicBezTo>
                      <a:pt x="235" y="15"/>
                      <a:pt x="239" y="15"/>
                      <a:pt x="239" y="6"/>
                    </a:cubicBezTo>
                    <a:cubicBezTo>
                      <a:pt x="239" y="0"/>
                      <a:pt x="234" y="0"/>
                      <a:pt x="231" y="0"/>
                    </a:cubicBezTo>
                    <a:cubicBezTo>
                      <a:pt x="215" y="0"/>
                      <a:pt x="174" y="1"/>
                      <a:pt x="157" y="1"/>
                    </a:cubicBezTo>
                    <a:cubicBezTo>
                      <a:pt x="142" y="1"/>
                      <a:pt x="106" y="0"/>
                      <a:pt x="91" y="0"/>
                    </a:cubicBezTo>
                    <a:cubicBezTo>
                      <a:pt x="88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245" y="341"/>
                    </a:lnTo>
                    <a:cubicBezTo>
                      <a:pt x="257" y="341"/>
                      <a:pt x="257" y="341"/>
                      <a:pt x="260" y="332"/>
                    </a:cubicBezTo>
                    <a:lnTo>
                      <a:pt x="300" y="224"/>
                    </a:lnTo>
                    <a:cubicBezTo>
                      <a:pt x="302" y="219"/>
                      <a:pt x="302" y="218"/>
                      <a:pt x="302" y="217"/>
                    </a:cubicBezTo>
                    <a:cubicBezTo>
                      <a:pt x="302" y="215"/>
                      <a:pt x="300" y="212"/>
                      <a:pt x="296" y="212"/>
                    </a:cubicBezTo>
                    <a:cubicBezTo>
                      <a:pt x="291" y="212"/>
                      <a:pt x="291" y="214"/>
                      <a:pt x="287" y="222"/>
                    </a:cubicBezTo>
                    <a:cubicBezTo>
                      <a:pt x="270" y="268"/>
                      <a:pt x="248" y="325"/>
                      <a:pt x="162" y="325"/>
                    </a:cubicBezTo>
                    <a:lnTo>
                      <a:pt x="115" y="325"/>
                    </a:lnTo>
                    <a:cubicBezTo>
                      <a:pt x="108" y="325"/>
                      <a:pt x="107" y="325"/>
                      <a:pt x="104" y="325"/>
                    </a:cubicBezTo>
                    <a:cubicBezTo>
                      <a:pt x="99" y="324"/>
                      <a:pt x="98" y="324"/>
                      <a:pt x="98" y="320"/>
                    </a:cubicBezTo>
                    <a:cubicBezTo>
                      <a:pt x="98" y="318"/>
                      <a:pt x="98" y="317"/>
                      <a:pt x="100" y="308"/>
                    </a:cubicBezTo>
                    <a:lnTo>
                      <a:pt x="167" y="39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4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730500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45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817813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39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39" y="51"/>
                      <a:pt x="39" y="73"/>
                    </a:cubicBezTo>
                    <a:cubicBezTo>
                      <a:pt x="39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3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46"/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46400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47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44825" y="5873750"/>
                <a:ext cx="79375" cy="173038"/>
              </a:xfrm>
              <a:custGeom>
                <a:avLst/>
                <a:gdLst>
                  <a:gd name="T0" fmla="*/ 91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5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1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1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1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5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1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1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48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52775" y="6015038"/>
                <a:ext cx="31750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Freeform 49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252788" y="5924550"/>
                <a:ext cx="128588" cy="122238"/>
              </a:xfrm>
              <a:custGeom>
                <a:avLst/>
                <a:gdLst>
                  <a:gd name="T0" fmla="*/ 152 w 248"/>
                  <a:gd name="T1" fmla="*/ 70 h 226"/>
                  <a:gd name="T2" fmla="*/ 202 w 248"/>
                  <a:gd name="T3" fmla="*/ 11 h 226"/>
                  <a:gd name="T4" fmla="*/ 226 w 248"/>
                  <a:gd name="T5" fmla="*/ 18 h 226"/>
                  <a:gd name="T6" fmla="*/ 203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2 w 248"/>
                  <a:gd name="T13" fmla="*/ 0 h 226"/>
                  <a:gd name="T14" fmla="*/ 150 w 248"/>
                  <a:gd name="T15" fmla="*/ 38 h 226"/>
                  <a:gd name="T16" fmla="*/ 96 w 248"/>
                  <a:gd name="T17" fmla="*/ 0 h 226"/>
                  <a:gd name="T18" fmla="*/ 16 w 248"/>
                  <a:gd name="T19" fmla="*/ 77 h 226"/>
                  <a:gd name="T20" fmla="*/ 22 w 248"/>
                  <a:gd name="T21" fmla="*/ 82 h 226"/>
                  <a:gd name="T22" fmla="*/ 28 w 248"/>
                  <a:gd name="T23" fmla="*/ 76 h 226"/>
                  <a:gd name="T24" fmla="*/ 95 w 248"/>
                  <a:gd name="T25" fmla="*/ 11 h 226"/>
                  <a:gd name="T26" fmla="*/ 122 w 248"/>
                  <a:gd name="T27" fmla="*/ 44 h 226"/>
                  <a:gd name="T28" fmla="*/ 95 w 248"/>
                  <a:gd name="T29" fmla="*/ 163 h 226"/>
                  <a:gd name="T30" fmla="*/ 47 w 248"/>
                  <a:gd name="T31" fmla="*/ 215 h 226"/>
                  <a:gd name="T32" fmla="*/ 23 w 248"/>
                  <a:gd name="T33" fmla="*/ 209 h 226"/>
                  <a:gd name="T34" fmla="*/ 46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7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3 w 248"/>
                  <a:gd name="T47" fmla="*/ 149 h 226"/>
                  <a:gd name="T48" fmla="*/ 227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7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7" y="11"/>
                      <a:pt x="202" y="11"/>
                    </a:cubicBezTo>
                    <a:cubicBezTo>
                      <a:pt x="204" y="11"/>
                      <a:pt x="216" y="11"/>
                      <a:pt x="226" y="18"/>
                    </a:cubicBezTo>
                    <a:cubicBezTo>
                      <a:pt x="212" y="20"/>
                      <a:pt x="203" y="33"/>
                      <a:pt x="203" y="44"/>
                    </a:cubicBezTo>
                    <a:cubicBezTo>
                      <a:pt x="203" y="52"/>
                      <a:pt x="208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9" y="0"/>
                      <a:pt x="202" y="0"/>
                    </a:cubicBezTo>
                    <a:cubicBezTo>
                      <a:pt x="173" y="0"/>
                      <a:pt x="156" y="27"/>
                      <a:pt x="150" y="38"/>
                    </a:cubicBezTo>
                    <a:cubicBezTo>
                      <a:pt x="137" y="5"/>
                      <a:pt x="110" y="0"/>
                      <a:pt x="96" y="0"/>
                    </a:cubicBezTo>
                    <a:cubicBezTo>
                      <a:pt x="44" y="0"/>
                      <a:pt x="16" y="64"/>
                      <a:pt x="16" y="77"/>
                    </a:cubicBezTo>
                    <a:cubicBezTo>
                      <a:pt x="16" y="82"/>
                      <a:pt x="21" y="82"/>
                      <a:pt x="22" y="82"/>
                    </a:cubicBezTo>
                    <a:cubicBezTo>
                      <a:pt x="25" y="82"/>
                      <a:pt x="27" y="81"/>
                      <a:pt x="28" y="76"/>
                    </a:cubicBezTo>
                    <a:cubicBezTo>
                      <a:pt x="45" y="24"/>
                      <a:pt x="78" y="11"/>
                      <a:pt x="95" y="11"/>
                    </a:cubicBezTo>
                    <a:cubicBezTo>
                      <a:pt x="104" y="11"/>
                      <a:pt x="122" y="16"/>
                      <a:pt x="122" y="44"/>
                    </a:cubicBezTo>
                    <a:cubicBezTo>
                      <a:pt x="122" y="60"/>
                      <a:pt x="113" y="93"/>
                      <a:pt x="95" y="163"/>
                    </a:cubicBezTo>
                    <a:cubicBezTo>
                      <a:pt x="87" y="194"/>
                      <a:pt x="69" y="215"/>
                      <a:pt x="47" y="215"/>
                    </a:cubicBezTo>
                    <a:cubicBezTo>
                      <a:pt x="44" y="215"/>
                      <a:pt x="33" y="215"/>
                      <a:pt x="23" y="209"/>
                    </a:cubicBezTo>
                    <a:cubicBezTo>
                      <a:pt x="35" y="206"/>
                      <a:pt x="46" y="196"/>
                      <a:pt x="46" y="182"/>
                    </a:cubicBezTo>
                    <a:cubicBezTo>
                      <a:pt x="46" y="168"/>
                      <a:pt x="35" y="164"/>
                      <a:pt x="27" y="164"/>
                    </a:cubicBezTo>
                    <a:cubicBezTo>
                      <a:pt x="13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7" y="226"/>
                    </a:cubicBezTo>
                    <a:cubicBezTo>
                      <a:pt x="80" y="226"/>
                      <a:pt x="98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3" y="162"/>
                      <a:pt x="233" y="149"/>
                    </a:cubicBezTo>
                    <a:cubicBezTo>
                      <a:pt x="233" y="144"/>
                      <a:pt x="228" y="144"/>
                      <a:pt x="227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5" y="215"/>
                      <a:pt x="127" y="199"/>
                      <a:pt x="127" y="182"/>
                    </a:cubicBezTo>
                    <a:cubicBezTo>
                      <a:pt x="127" y="171"/>
                      <a:pt x="130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Freeform 5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414713" y="6015038"/>
                <a:ext cx="30163" cy="80963"/>
              </a:xfrm>
              <a:custGeom>
                <a:avLst/>
                <a:gdLst>
                  <a:gd name="T0" fmla="*/ 59 w 59"/>
                  <a:gd name="T1" fmla="*/ 52 h 149"/>
                  <a:gd name="T2" fmla="*/ 27 w 59"/>
                  <a:gd name="T3" fmla="*/ 0 h 149"/>
                  <a:gd name="T4" fmla="*/ 0 w 59"/>
                  <a:gd name="T5" fmla="*/ 26 h 149"/>
                  <a:gd name="T6" fmla="*/ 27 w 59"/>
                  <a:gd name="T7" fmla="*/ 53 h 149"/>
                  <a:gd name="T8" fmla="*/ 44 w 59"/>
                  <a:gd name="T9" fmla="*/ 46 h 149"/>
                  <a:gd name="T10" fmla="*/ 47 w 59"/>
                  <a:gd name="T11" fmla="*/ 45 h 149"/>
                  <a:gd name="T12" fmla="*/ 48 w 59"/>
                  <a:gd name="T13" fmla="*/ 52 h 149"/>
                  <a:gd name="T14" fmla="*/ 14 w 59"/>
                  <a:gd name="T15" fmla="*/ 135 h 149"/>
                  <a:gd name="T16" fmla="*/ 8 w 59"/>
                  <a:gd name="T17" fmla="*/ 143 h 149"/>
                  <a:gd name="T18" fmla="*/ 13 w 59"/>
                  <a:gd name="T19" fmla="*/ 149 h 149"/>
                  <a:gd name="T20" fmla="*/ 59 w 59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149">
                    <a:moveTo>
                      <a:pt x="59" y="52"/>
                    </a:moveTo>
                    <a:cubicBezTo>
                      <a:pt x="59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6" y="45"/>
                      <a:pt x="46" y="45"/>
                      <a:pt x="47" y="45"/>
                    </a:cubicBezTo>
                    <a:cubicBezTo>
                      <a:pt x="47" y="45"/>
                      <a:pt x="48" y="45"/>
                      <a:pt x="48" y="52"/>
                    </a:cubicBezTo>
                    <a:cubicBezTo>
                      <a:pt x="48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9" y="110"/>
                      <a:pt x="59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Freeform 5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131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6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9 w 230"/>
                  <a:gd name="T13" fmla="*/ 173 h 323"/>
                  <a:gd name="T14" fmla="*/ 103 w 230"/>
                  <a:gd name="T15" fmla="*/ 215 h 323"/>
                  <a:gd name="T16" fmla="*/ 72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5 w 230"/>
                  <a:gd name="T31" fmla="*/ 11 h 323"/>
                  <a:gd name="T32" fmla="*/ 77 w 230"/>
                  <a:gd name="T33" fmla="*/ 27 h 323"/>
                  <a:gd name="T34" fmla="*/ 69 w 230"/>
                  <a:gd name="T35" fmla="*/ 62 h 323"/>
                  <a:gd name="T36" fmla="*/ 40 w 230"/>
                  <a:gd name="T37" fmla="*/ 167 h 323"/>
                  <a:gd name="T38" fmla="*/ 101 w 230"/>
                  <a:gd name="T39" fmla="*/ 226 h 323"/>
                  <a:gd name="T40" fmla="*/ 151 w 230"/>
                  <a:gd name="T41" fmla="*/ 204 h 323"/>
                  <a:gd name="T42" fmla="*/ 119 w 230"/>
                  <a:gd name="T43" fmla="*/ 280 h 323"/>
                  <a:gd name="T44" fmla="*/ 64 w 230"/>
                  <a:gd name="T45" fmla="*/ 312 h 323"/>
                  <a:gd name="T46" fmla="*/ 26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9 w 230"/>
                  <a:gd name="T53" fmla="*/ 247 h 323"/>
                  <a:gd name="T54" fmla="*/ 11 w 230"/>
                  <a:gd name="T55" fmla="*/ 279 h 323"/>
                  <a:gd name="T56" fmla="*/ 64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6" y="6"/>
                    </a:cubicBezTo>
                    <a:cubicBezTo>
                      <a:pt x="211" y="6"/>
                      <a:pt x="203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8" y="56"/>
                      <a:pt x="184" y="69"/>
                      <a:pt x="181" y="83"/>
                    </a:cubicBezTo>
                    <a:lnTo>
                      <a:pt x="159" y="173"/>
                    </a:lnTo>
                    <a:cubicBezTo>
                      <a:pt x="157" y="180"/>
                      <a:pt x="135" y="215"/>
                      <a:pt x="103" y="215"/>
                    </a:cubicBezTo>
                    <a:cubicBezTo>
                      <a:pt x="77" y="215"/>
                      <a:pt x="72" y="193"/>
                      <a:pt x="72" y="175"/>
                    </a:cubicBezTo>
                    <a:cubicBezTo>
                      <a:pt x="72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9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2" y="81"/>
                      <a:pt x="14" y="73"/>
                    </a:cubicBezTo>
                    <a:cubicBezTo>
                      <a:pt x="28" y="26"/>
                      <a:pt x="48" y="11"/>
                      <a:pt x="65" y="11"/>
                    </a:cubicBezTo>
                    <a:cubicBezTo>
                      <a:pt x="69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9" y="62"/>
                    </a:cubicBezTo>
                    <a:cubicBezTo>
                      <a:pt x="49" y="115"/>
                      <a:pt x="40" y="143"/>
                      <a:pt x="40" y="167"/>
                    </a:cubicBezTo>
                    <a:cubicBezTo>
                      <a:pt x="40" y="211"/>
                      <a:pt x="71" y="226"/>
                      <a:pt x="101" y="226"/>
                    </a:cubicBezTo>
                    <a:cubicBezTo>
                      <a:pt x="120" y="226"/>
                      <a:pt x="137" y="218"/>
                      <a:pt x="151" y="204"/>
                    </a:cubicBezTo>
                    <a:cubicBezTo>
                      <a:pt x="144" y="230"/>
                      <a:pt x="138" y="254"/>
                      <a:pt x="119" y="280"/>
                    </a:cubicBezTo>
                    <a:cubicBezTo>
                      <a:pt x="106" y="297"/>
                      <a:pt x="87" y="312"/>
                      <a:pt x="64" y="312"/>
                    </a:cubicBezTo>
                    <a:cubicBezTo>
                      <a:pt x="57" y="312"/>
                      <a:pt x="34" y="310"/>
                      <a:pt x="26" y="291"/>
                    </a:cubicBezTo>
                    <a:cubicBezTo>
                      <a:pt x="34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4" y="247"/>
                      <a:pt x="39" y="247"/>
                    </a:cubicBezTo>
                    <a:cubicBezTo>
                      <a:pt x="27" y="247"/>
                      <a:pt x="11" y="255"/>
                      <a:pt x="11" y="279"/>
                    </a:cubicBezTo>
                    <a:cubicBezTo>
                      <a:pt x="11" y="304"/>
                      <a:pt x="33" y="323"/>
                      <a:pt x="64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Freeform 5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656013" y="5840413"/>
                <a:ext cx="58738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10 w 116"/>
                  <a:gd name="T9" fmla="*/ 17 h 499"/>
                  <a:gd name="T10" fmla="*/ 87 w 116"/>
                  <a:gd name="T11" fmla="*/ 250 h 499"/>
                  <a:gd name="T12" fmla="*/ 7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5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1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10" y="17"/>
                    </a:cubicBezTo>
                    <a:cubicBezTo>
                      <a:pt x="59" y="66"/>
                      <a:pt x="87" y="146"/>
                      <a:pt x="87" y="250"/>
                    </a:cubicBezTo>
                    <a:cubicBezTo>
                      <a:pt x="87" y="335"/>
                      <a:pt x="69" y="423"/>
                      <a:pt x="7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5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Freeform 53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825875" y="5918200"/>
                <a:ext cx="171450" cy="115888"/>
              </a:xfrm>
              <a:custGeom>
                <a:avLst/>
                <a:gdLst>
                  <a:gd name="T0" fmla="*/ 333 w 333"/>
                  <a:gd name="T1" fmla="*/ 16 h 214"/>
                  <a:gd name="T2" fmla="*/ 326 w 333"/>
                  <a:gd name="T3" fmla="*/ 1 h 214"/>
                  <a:gd name="T4" fmla="*/ 319 w 333"/>
                  <a:gd name="T5" fmla="*/ 14 h 214"/>
                  <a:gd name="T6" fmla="*/ 250 w 333"/>
                  <a:gd name="T7" fmla="*/ 79 h 214"/>
                  <a:gd name="T8" fmla="*/ 170 w 333"/>
                  <a:gd name="T9" fmla="*/ 42 h 214"/>
                  <a:gd name="T10" fmla="*/ 84 w 333"/>
                  <a:gd name="T11" fmla="*/ 0 h 214"/>
                  <a:gd name="T12" fmla="*/ 0 w 333"/>
                  <a:gd name="T13" fmla="*/ 91 h 214"/>
                  <a:gd name="T14" fmla="*/ 7 w 333"/>
                  <a:gd name="T15" fmla="*/ 106 h 214"/>
                  <a:gd name="T16" fmla="*/ 14 w 333"/>
                  <a:gd name="T17" fmla="*/ 95 h 214"/>
                  <a:gd name="T18" fmla="*/ 84 w 333"/>
                  <a:gd name="T19" fmla="*/ 28 h 214"/>
                  <a:gd name="T20" fmla="*/ 163 w 333"/>
                  <a:gd name="T21" fmla="*/ 65 h 214"/>
                  <a:gd name="T22" fmla="*/ 250 w 333"/>
                  <a:gd name="T23" fmla="*/ 107 h 214"/>
                  <a:gd name="T24" fmla="*/ 333 w 333"/>
                  <a:gd name="T25" fmla="*/ 16 h 214"/>
                  <a:gd name="T26" fmla="*/ 18 w 333"/>
                  <a:gd name="T27" fmla="*/ 194 h 214"/>
                  <a:gd name="T28" fmla="*/ 0 w 333"/>
                  <a:gd name="T29" fmla="*/ 204 h 214"/>
                  <a:gd name="T30" fmla="*/ 18 w 333"/>
                  <a:gd name="T31" fmla="*/ 214 h 214"/>
                  <a:gd name="T32" fmla="*/ 316 w 333"/>
                  <a:gd name="T33" fmla="*/ 214 h 214"/>
                  <a:gd name="T34" fmla="*/ 333 w 333"/>
                  <a:gd name="T35" fmla="*/ 204 h 214"/>
                  <a:gd name="T36" fmla="*/ 315 w 333"/>
                  <a:gd name="T37" fmla="*/ 194 h 214"/>
                  <a:gd name="T38" fmla="*/ 18 w 333"/>
                  <a:gd name="T39" fmla="*/ 19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3" h="214">
                    <a:moveTo>
                      <a:pt x="333" y="16"/>
                    </a:moveTo>
                    <a:cubicBezTo>
                      <a:pt x="333" y="5"/>
                      <a:pt x="329" y="1"/>
                      <a:pt x="326" y="1"/>
                    </a:cubicBezTo>
                    <a:cubicBezTo>
                      <a:pt x="324" y="1"/>
                      <a:pt x="319" y="3"/>
                      <a:pt x="319" y="14"/>
                    </a:cubicBezTo>
                    <a:cubicBezTo>
                      <a:pt x="317" y="55"/>
                      <a:pt x="282" y="79"/>
                      <a:pt x="250" y="79"/>
                    </a:cubicBezTo>
                    <a:cubicBezTo>
                      <a:pt x="220" y="79"/>
                      <a:pt x="196" y="61"/>
                      <a:pt x="170" y="42"/>
                    </a:cubicBezTo>
                    <a:cubicBezTo>
                      <a:pt x="143" y="21"/>
                      <a:pt x="117" y="0"/>
                      <a:pt x="84" y="0"/>
                    </a:cubicBezTo>
                    <a:cubicBezTo>
                      <a:pt x="35" y="0"/>
                      <a:pt x="0" y="44"/>
                      <a:pt x="0" y="91"/>
                    </a:cubicBezTo>
                    <a:cubicBezTo>
                      <a:pt x="0" y="106"/>
                      <a:pt x="7" y="106"/>
                      <a:pt x="7" y="106"/>
                    </a:cubicBezTo>
                    <a:cubicBezTo>
                      <a:pt x="13" y="106"/>
                      <a:pt x="14" y="96"/>
                      <a:pt x="14" y="95"/>
                    </a:cubicBezTo>
                    <a:cubicBezTo>
                      <a:pt x="17" y="46"/>
                      <a:pt x="57" y="28"/>
                      <a:pt x="84" y="28"/>
                    </a:cubicBezTo>
                    <a:cubicBezTo>
                      <a:pt x="114" y="28"/>
                      <a:pt x="137" y="46"/>
                      <a:pt x="163" y="65"/>
                    </a:cubicBezTo>
                    <a:cubicBezTo>
                      <a:pt x="190" y="86"/>
                      <a:pt x="216" y="107"/>
                      <a:pt x="250" y="107"/>
                    </a:cubicBezTo>
                    <a:cubicBezTo>
                      <a:pt x="299" y="107"/>
                      <a:pt x="333" y="63"/>
                      <a:pt x="333" y="16"/>
                    </a:cubicBezTo>
                    <a:close/>
                    <a:moveTo>
                      <a:pt x="18" y="194"/>
                    </a:moveTo>
                    <a:cubicBezTo>
                      <a:pt x="10" y="194"/>
                      <a:pt x="0" y="194"/>
                      <a:pt x="0" y="204"/>
                    </a:cubicBezTo>
                    <a:cubicBezTo>
                      <a:pt x="0" y="214"/>
                      <a:pt x="9" y="214"/>
                      <a:pt x="18" y="214"/>
                    </a:cubicBezTo>
                    <a:lnTo>
                      <a:pt x="316" y="214"/>
                    </a:lnTo>
                    <a:cubicBezTo>
                      <a:pt x="324" y="214"/>
                      <a:pt x="333" y="214"/>
                      <a:pt x="333" y="204"/>
                    </a:cubicBezTo>
                    <a:cubicBezTo>
                      <a:pt x="333" y="194"/>
                      <a:pt x="323" y="194"/>
                      <a:pt x="315" y="194"/>
                    </a:cubicBezTo>
                    <a:lnTo>
                      <a:pt x="18" y="1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Freeform 54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197350" y="5578475"/>
                <a:ext cx="160338" cy="128588"/>
              </a:xfrm>
              <a:custGeom>
                <a:avLst/>
                <a:gdLst>
                  <a:gd name="T0" fmla="*/ 267 w 310"/>
                  <a:gd name="T1" fmla="*/ 38 h 239"/>
                  <a:gd name="T2" fmla="*/ 304 w 310"/>
                  <a:gd name="T3" fmla="*/ 13 h 239"/>
                  <a:gd name="T4" fmla="*/ 310 w 310"/>
                  <a:gd name="T5" fmla="*/ 5 h 239"/>
                  <a:gd name="T6" fmla="*/ 305 w 310"/>
                  <a:gd name="T7" fmla="*/ 0 h 239"/>
                  <a:gd name="T8" fmla="*/ 269 w 310"/>
                  <a:gd name="T9" fmla="*/ 2 h 239"/>
                  <a:gd name="T10" fmla="*/ 232 w 310"/>
                  <a:gd name="T11" fmla="*/ 0 h 239"/>
                  <a:gd name="T12" fmla="*/ 225 w 310"/>
                  <a:gd name="T13" fmla="*/ 8 h 239"/>
                  <a:gd name="T14" fmla="*/ 233 w 310"/>
                  <a:gd name="T15" fmla="*/ 13 h 239"/>
                  <a:gd name="T16" fmla="*/ 255 w 310"/>
                  <a:gd name="T17" fmla="*/ 27 h 239"/>
                  <a:gd name="T18" fmla="*/ 254 w 310"/>
                  <a:gd name="T19" fmla="*/ 36 h 239"/>
                  <a:gd name="T20" fmla="*/ 216 w 310"/>
                  <a:gd name="T21" fmla="*/ 188 h 239"/>
                  <a:gd name="T22" fmla="*/ 127 w 310"/>
                  <a:gd name="T23" fmla="*/ 6 h 239"/>
                  <a:gd name="T24" fmla="*/ 115 w 310"/>
                  <a:gd name="T25" fmla="*/ 0 h 239"/>
                  <a:gd name="T26" fmla="*/ 67 w 310"/>
                  <a:gd name="T27" fmla="*/ 0 h 239"/>
                  <a:gd name="T28" fmla="*/ 56 w 310"/>
                  <a:gd name="T29" fmla="*/ 8 h 239"/>
                  <a:gd name="T30" fmla="*/ 68 w 310"/>
                  <a:gd name="T31" fmla="*/ 13 h 239"/>
                  <a:gd name="T32" fmla="*/ 90 w 310"/>
                  <a:gd name="T33" fmla="*/ 15 h 239"/>
                  <a:gd name="T34" fmla="*/ 43 w 310"/>
                  <a:gd name="T35" fmla="*/ 201 h 239"/>
                  <a:gd name="T36" fmla="*/ 7 w 310"/>
                  <a:gd name="T37" fmla="*/ 226 h 239"/>
                  <a:gd name="T38" fmla="*/ 0 w 310"/>
                  <a:gd name="T39" fmla="*/ 233 h 239"/>
                  <a:gd name="T40" fmla="*/ 5 w 310"/>
                  <a:gd name="T41" fmla="*/ 239 h 239"/>
                  <a:gd name="T42" fmla="*/ 41 w 310"/>
                  <a:gd name="T43" fmla="*/ 237 h 239"/>
                  <a:gd name="T44" fmla="*/ 78 w 310"/>
                  <a:gd name="T45" fmla="*/ 239 h 239"/>
                  <a:gd name="T46" fmla="*/ 85 w 310"/>
                  <a:gd name="T47" fmla="*/ 231 h 239"/>
                  <a:gd name="T48" fmla="*/ 77 w 310"/>
                  <a:gd name="T49" fmla="*/ 226 h 239"/>
                  <a:gd name="T50" fmla="*/ 55 w 310"/>
                  <a:gd name="T51" fmla="*/ 211 h 239"/>
                  <a:gd name="T52" fmla="*/ 57 w 310"/>
                  <a:gd name="T53" fmla="*/ 203 h 239"/>
                  <a:gd name="T54" fmla="*/ 101 w 310"/>
                  <a:gd name="T55" fmla="*/ 24 h 239"/>
                  <a:gd name="T56" fmla="*/ 203 w 310"/>
                  <a:gd name="T57" fmla="*/ 233 h 239"/>
                  <a:gd name="T58" fmla="*/ 211 w 310"/>
                  <a:gd name="T59" fmla="*/ 239 h 239"/>
                  <a:gd name="T60" fmla="*/ 218 w 310"/>
                  <a:gd name="T61" fmla="*/ 231 h 239"/>
                  <a:gd name="T62" fmla="*/ 267 w 310"/>
                  <a:gd name="T63" fmla="*/ 3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0" h="239">
                    <a:moveTo>
                      <a:pt x="267" y="38"/>
                    </a:moveTo>
                    <a:cubicBezTo>
                      <a:pt x="270" y="25"/>
                      <a:pt x="276" y="14"/>
                      <a:pt x="304" y="13"/>
                    </a:cubicBezTo>
                    <a:cubicBezTo>
                      <a:pt x="305" y="13"/>
                      <a:pt x="310" y="13"/>
                      <a:pt x="310" y="5"/>
                    </a:cubicBezTo>
                    <a:cubicBezTo>
                      <a:pt x="310" y="3"/>
                      <a:pt x="309" y="0"/>
                      <a:pt x="305" y="0"/>
                    </a:cubicBezTo>
                    <a:cubicBezTo>
                      <a:pt x="294" y="0"/>
                      <a:pt x="281" y="2"/>
                      <a:pt x="269" y="2"/>
                    </a:cubicBezTo>
                    <a:cubicBezTo>
                      <a:pt x="261" y="2"/>
                      <a:pt x="240" y="0"/>
                      <a:pt x="232" y="0"/>
                    </a:cubicBezTo>
                    <a:cubicBezTo>
                      <a:pt x="230" y="0"/>
                      <a:pt x="225" y="0"/>
                      <a:pt x="225" y="8"/>
                    </a:cubicBezTo>
                    <a:cubicBezTo>
                      <a:pt x="225" y="13"/>
                      <a:pt x="230" y="13"/>
                      <a:pt x="233" y="13"/>
                    </a:cubicBezTo>
                    <a:cubicBezTo>
                      <a:pt x="249" y="13"/>
                      <a:pt x="255" y="19"/>
                      <a:pt x="255" y="27"/>
                    </a:cubicBezTo>
                    <a:cubicBezTo>
                      <a:pt x="255" y="30"/>
                      <a:pt x="255" y="32"/>
                      <a:pt x="254" y="36"/>
                    </a:cubicBezTo>
                    <a:lnTo>
                      <a:pt x="216" y="188"/>
                    </a:lnTo>
                    <a:lnTo>
                      <a:pt x="127" y="6"/>
                    </a:lnTo>
                    <a:cubicBezTo>
                      <a:pt x="124" y="0"/>
                      <a:pt x="124" y="0"/>
                      <a:pt x="115" y="0"/>
                    </a:cubicBezTo>
                    <a:lnTo>
                      <a:pt x="67" y="0"/>
                    </a:lnTo>
                    <a:cubicBezTo>
                      <a:pt x="61" y="0"/>
                      <a:pt x="56" y="0"/>
                      <a:pt x="56" y="8"/>
                    </a:cubicBezTo>
                    <a:cubicBezTo>
                      <a:pt x="56" y="13"/>
                      <a:pt x="60" y="13"/>
                      <a:pt x="68" y="13"/>
                    </a:cubicBezTo>
                    <a:cubicBezTo>
                      <a:pt x="75" y="13"/>
                      <a:pt x="83" y="13"/>
                      <a:pt x="90" y="15"/>
                    </a:cubicBezTo>
                    <a:lnTo>
                      <a:pt x="43" y="201"/>
                    </a:lnTo>
                    <a:cubicBezTo>
                      <a:pt x="40" y="215"/>
                      <a:pt x="34" y="225"/>
                      <a:pt x="7" y="226"/>
                    </a:cubicBezTo>
                    <a:cubicBezTo>
                      <a:pt x="5" y="226"/>
                      <a:pt x="0" y="226"/>
                      <a:pt x="0" y="233"/>
                    </a:cubicBezTo>
                    <a:cubicBezTo>
                      <a:pt x="0" y="237"/>
                      <a:pt x="3" y="239"/>
                      <a:pt x="5" y="239"/>
                    </a:cubicBezTo>
                    <a:cubicBezTo>
                      <a:pt x="17" y="239"/>
                      <a:pt x="29" y="237"/>
                      <a:pt x="41" y="237"/>
                    </a:cubicBezTo>
                    <a:cubicBezTo>
                      <a:pt x="50" y="237"/>
                      <a:pt x="70" y="239"/>
                      <a:pt x="78" y="239"/>
                    </a:cubicBezTo>
                    <a:cubicBezTo>
                      <a:pt x="82" y="239"/>
                      <a:pt x="85" y="237"/>
                      <a:pt x="85" y="231"/>
                    </a:cubicBezTo>
                    <a:cubicBezTo>
                      <a:pt x="85" y="226"/>
                      <a:pt x="81" y="226"/>
                      <a:pt x="77" y="226"/>
                    </a:cubicBezTo>
                    <a:cubicBezTo>
                      <a:pt x="55" y="225"/>
                      <a:pt x="55" y="216"/>
                      <a:pt x="55" y="211"/>
                    </a:cubicBezTo>
                    <a:cubicBezTo>
                      <a:pt x="55" y="210"/>
                      <a:pt x="55" y="208"/>
                      <a:pt x="57" y="203"/>
                    </a:cubicBezTo>
                    <a:lnTo>
                      <a:pt x="101" y="24"/>
                    </a:lnTo>
                    <a:lnTo>
                      <a:pt x="203" y="233"/>
                    </a:lnTo>
                    <a:cubicBezTo>
                      <a:pt x="206" y="238"/>
                      <a:pt x="207" y="239"/>
                      <a:pt x="211" y="239"/>
                    </a:cubicBezTo>
                    <a:cubicBezTo>
                      <a:pt x="216" y="239"/>
                      <a:pt x="216" y="238"/>
                      <a:pt x="218" y="231"/>
                    </a:cubicBezTo>
                    <a:lnTo>
                      <a:pt x="267" y="3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Freeform 55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05275" y="5788025"/>
                <a:ext cx="341313" cy="376238"/>
              </a:xfrm>
              <a:custGeom>
                <a:avLst/>
                <a:gdLst>
                  <a:gd name="T0" fmla="*/ 604 w 664"/>
                  <a:gd name="T1" fmla="*/ 698 h 698"/>
                  <a:gd name="T2" fmla="*/ 664 w 664"/>
                  <a:gd name="T3" fmla="*/ 539 h 698"/>
                  <a:gd name="T4" fmla="*/ 651 w 664"/>
                  <a:gd name="T5" fmla="*/ 539 h 698"/>
                  <a:gd name="T6" fmla="*/ 522 w 664"/>
                  <a:gd name="T7" fmla="*/ 640 h 698"/>
                  <a:gd name="T8" fmla="*/ 367 w 664"/>
                  <a:gd name="T9" fmla="*/ 655 h 698"/>
                  <a:gd name="T10" fmla="*/ 66 w 664"/>
                  <a:gd name="T11" fmla="*/ 655 h 698"/>
                  <a:gd name="T12" fmla="*/ 320 w 664"/>
                  <a:gd name="T13" fmla="*/ 357 h 698"/>
                  <a:gd name="T14" fmla="*/ 324 w 664"/>
                  <a:gd name="T15" fmla="*/ 349 h 698"/>
                  <a:gd name="T16" fmla="*/ 321 w 664"/>
                  <a:gd name="T17" fmla="*/ 342 h 698"/>
                  <a:gd name="T18" fmla="*/ 89 w 664"/>
                  <a:gd name="T19" fmla="*/ 24 h 698"/>
                  <a:gd name="T20" fmla="*/ 362 w 664"/>
                  <a:gd name="T21" fmla="*/ 24 h 698"/>
                  <a:gd name="T22" fmla="*/ 478 w 664"/>
                  <a:gd name="T23" fmla="*/ 32 h 698"/>
                  <a:gd name="T24" fmla="*/ 588 w 664"/>
                  <a:gd name="T25" fmla="*/ 70 h 698"/>
                  <a:gd name="T26" fmla="*/ 651 w 664"/>
                  <a:gd name="T27" fmla="*/ 140 h 698"/>
                  <a:gd name="T28" fmla="*/ 664 w 664"/>
                  <a:gd name="T29" fmla="*/ 140 h 698"/>
                  <a:gd name="T30" fmla="*/ 604 w 664"/>
                  <a:gd name="T31" fmla="*/ 0 h 698"/>
                  <a:gd name="T32" fmla="*/ 14 w 664"/>
                  <a:gd name="T33" fmla="*/ 0 h 698"/>
                  <a:gd name="T34" fmla="*/ 1 w 664"/>
                  <a:gd name="T35" fmla="*/ 4 h 698"/>
                  <a:gd name="T36" fmla="*/ 0 w 664"/>
                  <a:gd name="T37" fmla="*/ 20 h 698"/>
                  <a:gd name="T38" fmla="*/ 264 w 664"/>
                  <a:gd name="T39" fmla="*/ 381 h 698"/>
                  <a:gd name="T40" fmla="*/ 6 w 664"/>
                  <a:gd name="T41" fmla="*/ 684 h 698"/>
                  <a:gd name="T42" fmla="*/ 1 w 664"/>
                  <a:gd name="T43" fmla="*/ 693 h 698"/>
                  <a:gd name="T44" fmla="*/ 14 w 664"/>
                  <a:gd name="T45" fmla="*/ 698 h 698"/>
                  <a:gd name="T46" fmla="*/ 604 w 664"/>
                  <a:gd name="T47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4" h="698">
                    <a:moveTo>
                      <a:pt x="604" y="698"/>
                    </a:moveTo>
                    <a:lnTo>
                      <a:pt x="664" y="539"/>
                    </a:lnTo>
                    <a:lnTo>
                      <a:pt x="651" y="539"/>
                    </a:lnTo>
                    <a:cubicBezTo>
                      <a:pt x="632" y="591"/>
                      <a:pt x="579" y="625"/>
                      <a:pt x="522" y="640"/>
                    </a:cubicBezTo>
                    <a:cubicBezTo>
                      <a:pt x="511" y="642"/>
                      <a:pt x="462" y="655"/>
                      <a:pt x="367" y="655"/>
                    </a:cubicBezTo>
                    <a:lnTo>
                      <a:pt x="66" y="655"/>
                    </a:lnTo>
                    <a:lnTo>
                      <a:pt x="320" y="357"/>
                    </a:lnTo>
                    <a:cubicBezTo>
                      <a:pt x="323" y="353"/>
                      <a:pt x="324" y="352"/>
                      <a:pt x="324" y="349"/>
                    </a:cubicBezTo>
                    <a:cubicBezTo>
                      <a:pt x="324" y="348"/>
                      <a:pt x="324" y="347"/>
                      <a:pt x="321" y="342"/>
                    </a:cubicBezTo>
                    <a:lnTo>
                      <a:pt x="89" y="24"/>
                    </a:lnTo>
                    <a:lnTo>
                      <a:pt x="362" y="24"/>
                    </a:lnTo>
                    <a:cubicBezTo>
                      <a:pt x="429" y="24"/>
                      <a:pt x="474" y="31"/>
                      <a:pt x="478" y="32"/>
                    </a:cubicBezTo>
                    <a:cubicBezTo>
                      <a:pt x="505" y="36"/>
                      <a:pt x="549" y="45"/>
                      <a:pt x="588" y="70"/>
                    </a:cubicBezTo>
                    <a:cubicBezTo>
                      <a:pt x="601" y="77"/>
                      <a:pt x="634" y="100"/>
                      <a:pt x="651" y="140"/>
                    </a:cubicBezTo>
                    <a:lnTo>
                      <a:pt x="664" y="140"/>
                    </a:lnTo>
                    <a:lnTo>
                      <a:pt x="604" y="0"/>
                    </a:lnTo>
                    <a:lnTo>
                      <a:pt x="14" y="0"/>
                    </a:lnTo>
                    <a:cubicBezTo>
                      <a:pt x="3" y="0"/>
                      <a:pt x="2" y="1"/>
                      <a:pt x="1" y="4"/>
                    </a:cubicBezTo>
                    <a:cubicBezTo>
                      <a:pt x="0" y="5"/>
                      <a:pt x="0" y="15"/>
                      <a:pt x="0" y="20"/>
                    </a:cubicBezTo>
                    <a:lnTo>
                      <a:pt x="264" y="381"/>
                    </a:lnTo>
                    <a:lnTo>
                      <a:pt x="6" y="684"/>
                    </a:lnTo>
                    <a:cubicBezTo>
                      <a:pt x="1" y="690"/>
                      <a:pt x="1" y="692"/>
                      <a:pt x="1" y="693"/>
                    </a:cubicBezTo>
                    <a:cubicBezTo>
                      <a:pt x="1" y="698"/>
                      <a:pt x="5" y="698"/>
                      <a:pt x="14" y="698"/>
                    </a:cubicBezTo>
                    <a:lnTo>
                      <a:pt x="604" y="698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Freeform 56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90988" y="6275388"/>
                <a:ext cx="109538" cy="84138"/>
              </a:xfrm>
              <a:custGeom>
                <a:avLst/>
                <a:gdLst>
                  <a:gd name="T0" fmla="*/ 26 w 213"/>
                  <a:gd name="T1" fmla="*/ 132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2 h 157"/>
                  <a:gd name="T16" fmla="*/ 135 w 213"/>
                  <a:gd name="T17" fmla="*/ 10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40 h 157"/>
                  <a:gd name="T40" fmla="*/ 137 w 213"/>
                  <a:gd name="T41" fmla="*/ 0 h 157"/>
                  <a:gd name="T42" fmla="*/ 78 w 213"/>
                  <a:gd name="T43" fmla="*/ 32 h 157"/>
                  <a:gd name="T44" fmla="*/ 40 w 213"/>
                  <a:gd name="T45" fmla="*/ 0 h 157"/>
                  <a:gd name="T46" fmla="*/ 13 w 213"/>
                  <a:gd name="T47" fmla="*/ 19 h 157"/>
                  <a:gd name="T48" fmla="*/ 0 w 213"/>
                  <a:gd name="T49" fmla="*/ 53 h 157"/>
                  <a:gd name="T50" fmla="*/ 6 w 213"/>
                  <a:gd name="T51" fmla="*/ 58 h 157"/>
                  <a:gd name="T52" fmla="*/ 14 w 213"/>
                  <a:gd name="T53" fmla="*/ 47 h 157"/>
                  <a:gd name="T54" fmla="*/ 39 w 213"/>
                  <a:gd name="T55" fmla="*/ 10 h 157"/>
                  <a:gd name="T56" fmla="*/ 51 w 213"/>
                  <a:gd name="T57" fmla="*/ 27 h 157"/>
                  <a:gd name="T58" fmla="*/ 45 w 213"/>
                  <a:gd name="T59" fmla="*/ 56 h 157"/>
                  <a:gd name="T60" fmla="*/ 38 w 213"/>
                  <a:gd name="T61" fmla="*/ 87 h 157"/>
                  <a:gd name="T62" fmla="*/ 26 w 213"/>
                  <a:gd name="T63" fmla="*/ 13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2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4"/>
                      <a:pt x="29" y="157"/>
                      <a:pt x="35" y="157"/>
                    </a:cubicBezTo>
                    <a:cubicBezTo>
                      <a:pt x="41" y="157"/>
                      <a:pt x="47" y="153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2"/>
                    </a:cubicBezTo>
                    <a:cubicBezTo>
                      <a:pt x="93" y="28"/>
                      <a:pt x="109" y="10"/>
                      <a:pt x="135" y="10"/>
                    </a:cubicBezTo>
                    <a:cubicBezTo>
                      <a:pt x="155" y="10"/>
                      <a:pt x="156" y="27"/>
                      <a:pt x="156" y="34"/>
                    </a:cubicBezTo>
                    <a:cubicBezTo>
                      <a:pt x="156" y="55"/>
                      <a:pt x="141" y="94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6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3"/>
                      <a:pt x="163" y="107"/>
                    </a:cubicBezTo>
                    <a:cubicBezTo>
                      <a:pt x="168" y="96"/>
                      <a:pt x="182" y="59"/>
                      <a:pt x="182" y="40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8"/>
                      <a:pt x="78" y="32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1"/>
                      <a:pt x="13" y="19"/>
                    </a:cubicBezTo>
                    <a:cubicBezTo>
                      <a:pt x="5" y="32"/>
                      <a:pt x="0" y="51"/>
                      <a:pt x="0" y="53"/>
                    </a:cubicBezTo>
                    <a:cubicBezTo>
                      <a:pt x="0" y="58"/>
                      <a:pt x="5" y="58"/>
                      <a:pt x="6" y="58"/>
                    </a:cubicBezTo>
                    <a:cubicBezTo>
                      <a:pt x="11" y="58"/>
                      <a:pt x="11" y="57"/>
                      <a:pt x="14" y="47"/>
                    </a:cubicBezTo>
                    <a:cubicBezTo>
                      <a:pt x="19" y="27"/>
                      <a:pt x="26" y="10"/>
                      <a:pt x="39" y="10"/>
                    </a:cubicBezTo>
                    <a:cubicBezTo>
                      <a:pt x="48" y="10"/>
                      <a:pt x="51" y="17"/>
                      <a:pt x="51" y="27"/>
                    </a:cubicBezTo>
                    <a:cubicBezTo>
                      <a:pt x="51" y="33"/>
                      <a:pt x="48" y="46"/>
                      <a:pt x="45" y="56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2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57"/>
              <p:cNvSpPr>
                <a:spLocks noEditPoint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22750" y="6284913"/>
                <a:ext cx="131763" cy="50800"/>
              </a:xfrm>
              <a:custGeom>
                <a:avLst/>
                <a:gdLst>
                  <a:gd name="T0" fmla="*/ 244 w 257"/>
                  <a:gd name="T1" fmla="*/ 17 h 94"/>
                  <a:gd name="T2" fmla="*/ 257 w 257"/>
                  <a:gd name="T3" fmla="*/ 9 h 94"/>
                  <a:gd name="T4" fmla="*/ 244 w 257"/>
                  <a:gd name="T5" fmla="*/ 0 h 94"/>
                  <a:gd name="T6" fmla="*/ 13 w 257"/>
                  <a:gd name="T7" fmla="*/ 0 h 94"/>
                  <a:gd name="T8" fmla="*/ 0 w 257"/>
                  <a:gd name="T9" fmla="*/ 9 h 94"/>
                  <a:gd name="T10" fmla="*/ 14 w 257"/>
                  <a:gd name="T11" fmla="*/ 17 h 94"/>
                  <a:gd name="T12" fmla="*/ 244 w 257"/>
                  <a:gd name="T13" fmla="*/ 17 h 94"/>
                  <a:gd name="T14" fmla="*/ 244 w 257"/>
                  <a:gd name="T15" fmla="*/ 94 h 94"/>
                  <a:gd name="T16" fmla="*/ 257 w 257"/>
                  <a:gd name="T17" fmla="*/ 86 h 94"/>
                  <a:gd name="T18" fmla="*/ 244 w 257"/>
                  <a:gd name="T19" fmla="*/ 77 h 94"/>
                  <a:gd name="T20" fmla="*/ 14 w 257"/>
                  <a:gd name="T21" fmla="*/ 77 h 94"/>
                  <a:gd name="T22" fmla="*/ 0 w 257"/>
                  <a:gd name="T23" fmla="*/ 86 h 94"/>
                  <a:gd name="T24" fmla="*/ 13 w 257"/>
                  <a:gd name="T25" fmla="*/ 94 h 94"/>
                  <a:gd name="T26" fmla="*/ 244 w 257"/>
                  <a:gd name="T27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7" h="94">
                    <a:moveTo>
                      <a:pt x="244" y="17"/>
                    </a:moveTo>
                    <a:cubicBezTo>
                      <a:pt x="249" y="17"/>
                      <a:pt x="257" y="17"/>
                      <a:pt x="257" y="9"/>
                    </a:cubicBezTo>
                    <a:cubicBezTo>
                      <a:pt x="257" y="0"/>
                      <a:pt x="249" y="0"/>
                      <a:pt x="244" y="0"/>
                    </a:cubicBezTo>
                    <a:lnTo>
                      <a:pt x="13" y="0"/>
                    </a:lnTo>
                    <a:cubicBezTo>
                      <a:pt x="9" y="0"/>
                      <a:pt x="0" y="0"/>
                      <a:pt x="0" y="9"/>
                    </a:cubicBezTo>
                    <a:cubicBezTo>
                      <a:pt x="0" y="17"/>
                      <a:pt x="9" y="17"/>
                      <a:pt x="14" y="17"/>
                    </a:cubicBezTo>
                    <a:lnTo>
                      <a:pt x="244" y="17"/>
                    </a:lnTo>
                    <a:close/>
                    <a:moveTo>
                      <a:pt x="244" y="94"/>
                    </a:moveTo>
                    <a:cubicBezTo>
                      <a:pt x="249" y="94"/>
                      <a:pt x="257" y="94"/>
                      <a:pt x="257" y="86"/>
                    </a:cubicBezTo>
                    <a:cubicBezTo>
                      <a:pt x="257" y="77"/>
                      <a:pt x="249" y="77"/>
                      <a:pt x="244" y="77"/>
                    </a:cubicBezTo>
                    <a:lnTo>
                      <a:pt x="14" y="77"/>
                    </a:lnTo>
                    <a:cubicBezTo>
                      <a:pt x="9" y="77"/>
                      <a:pt x="0" y="77"/>
                      <a:pt x="0" y="86"/>
                    </a:cubicBezTo>
                    <a:cubicBezTo>
                      <a:pt x="0" y="94"/>
                      <a:pt x="9" y="94"/>
                      <a:pt x="13" y="94"/>
                    </a:cubicBezTo>
                    <a:lnTo>
                      <a:pt x="244" y="94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58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387850" y="6232525"/>
                <a:ext cx="65088" cy="125413"/>
              </a:xfrm>
              <a:custGeom>
                <a:avLst/>
                <a:gdLst>
                  <a:gd name="T0" fmla="*/ 79 w 127"/>
                  <a:gd name="T1" fmla="*/ 10 h 232"/>
                  <a:gd name="T2" fmla="*/ 68 w 127"/>
                  <a:gd name="T3" fmla="*/ 0 h 232"/>
                  <a:gd name="T4" fmla="*/ 0 w 127"/>
                  <a:gd name="T5" fmla="*/ 22 h 232"/>
                  <a:gd name="T6" fmla="*/ 0 w 127"/>
                  <a:gd name="T7" fmla="*/ 35 h 232"/>
                  <a:gd name="T8" fmla="*/ 50 w 127"/>
                  <a:gd name="T9" fmla="*/ 25 h 232"/>
                  <a:gd name="T10" fmla="*/ 50 w 127"/>
                  <a:gd name="T11" fmla="*/ 203 h 232"/>
                  <a:gd name="T12" fmla="*/ 16 w 127"/>
                  <a:gd name="T13" fmla="*/ 219 h 232"/>
                  <a:gd name="T14" fmla="*/ 2 w 127"/>
                  <a:gd name="T15" fmla="*/ 219 h 232"/>
                  <a:gd name="T16" fmla="*/ 2 w 127"/>
                  <a:gd name="T17" fmla="*/ 232 h 232"/>
                  <a:gd name="T18" fmla="*/ 64 w 127"/>
                  <a:gd name="T19" fmla="*/ 230 h 232"/>
                  <a:gd name="T20" fmla="*/ 127 w 127"/>
                  <a:gd name="T21" fmla="*/ 232 h 232"/>
                  <a:gd name="T22" fmla="*/ 127 w 127"/>
                  <a:gd name="T23" fmla="*/ 219 h 232"/>
                  <a:gd name="T24" fmla="*/ 113 w 127"/>
                  <a:gd name="T25" fmla="*/ 219 h 232"/>
                  <a:gd name="T26" fmla="*/ 79 w 127"/>
                  <a:gd name="T27" fmla="*/ 203 h 232"/>
                  <a:gd name="T28" fmla="*/ 79 w 127"/>
                  <a:gd name="T29" fmla="*/ 1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232">
                    <a:moveTo>
                      <a:pt x="79" y="10"/>
                    </a:moveTo>
                    <a:cubicBezTo>
                      <a:pt x="79" y="0"/>
                      <a:pt x="78" y="0"/>
                      <a:pt x="68" y="0"/>
                    </a:cubicBezTo>
                    <a:cubicBezTo>
                      <a:pt x="46" y="22"/>
                      <a:pt x="14" y="22"/>
                      <a:pt x="0" y="22"/>
                    </a:cubicBezTo>
                    <a:lnTo>
                      <a:pt x="0" y="35"/>
                    </a:lnTo>
                    <a:cubicBezTo>
                      <a:pt x="8" y="35"/>
                      <a:pt x="31" y="35"/>
                      <a:pt x="50" y="25"/>
                    </a:cubicBezTo>
                    <a:lnTo>
                      <a:pt x="50" y="203"/>
                    </a:lnTo>
                    <a:cubicBezTo>
                      <a:pt x="50" y="214"/>
                      <a:pt x="50" y="219"/>
                      <a:pt x="16" y="219"/>
                    </a:cubicBezTo>
                    <a:lnTo>
                      <a:pt x="2" y="219"/>
                    </a:lnTo>
                    <a:lnTo>
                      <a:pt x="2" y="232"/>
                    </a:lnTo>
                    <a:cubicBezTo>
                      <a:pt x="9" y="231"/>
                      <a:pt x="51" y="230"/>
                      <a:pt x="64" y="230"/>
                    </a:cubicBezTo>
                    <a:cubicBezTo>
                      <a:pt x="75" y="230"/>
                      <a:pt x="119" y="231"/>
                      <a:pt x="127" y="232"/>
                    </a:cubicBezTo>
                    <a:lnTo>
                      <a:pt x="127" y="219"/>
                    </a:lnTo>
                    <a:lnTo>
                      <a:pt x="113" y="219"/>
                    </a:lnTo>
                    <a:cubicBezTo>
                      <a:pt x="79" y="219"/>
                      <a:pt x="79" y="214"/>
                      <a:pt x="79" y="203"/>
                    </a:cubicBezTo>
                    <a:lnTo>
                      <a:pt x="79" y="1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59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22788" y="5859463"/>
                <a:ext cx="184150" cy="184150"/>
              </a:xfrm>
              <a:custGeom>
                <a:avLst/>
                <a:gdLst>
                  <a:gd name="T0" fmla="*/ 59 w 356"/>
                  <a:gd name="T1" fmla="*/ 302 h 341"/>
                  <a:gd name="T2" fmla="*/ 14 w 356"/>
                  <a:gd name="T3" fmla="*/ 325 h 341"/>
                  <a:gd name="T4" fmla="*/ 0 w 356"/>
                  <a:gd name="T5" fmla="*/ 335 h 341"/>
                  <a:gd name="T6" fmla="*/ 14 w 356"/>
                  <a:gd name="T7" fmla="*/ 341 h 341"/>
                  <a:gd name="T8" fmla="*/ 192 w 356"/>
                  <a:gd name="T9" fmla="*/ 341 h 341"/>
                  <a:gd name="T10" fmla="*/ 330 w 356"/>
                  <a:gd name="T11" fmla="*/ 233 h 341"/>
                  <a:gd name="T12" fmla="*/ 252 w 356"/>
                  <a:gd name="T13" fmla="*/ 162 h 341"/>
                  <a:gd name="T14" fmla="*/ 356 w 356"/>
                  <a:gd name="T15" fmla="*/ 69 h 341"/>
                  <a:gd name="T16" fmla="*/ 264 w 356"/>
                  <a:gd name="T17" fmla="*/ 0 h 341"/>
                  <a:gd name="T18" fmla="*/ 96 w 356"/>
                  <a:gd name="T19" fmla="*/ 0 h 341"/>
                  <a:gd name="T20" fmla="*/ 82 w 356"/>
                  <a:gd name="T21" fmla="*/ 10 h 341"/>
                  <a:gd name="T22" fmla="*/ 96 w 356"/>
                  <a:gd name="T23" fmla="*/ 15 h 341"/>
                  <a:gd name="T24" fmla="*/ 115 w 356"/>
                  <a:gd name="T25" fmla="*/ 16 h 341"/>
                  <a:gd name="T26" fmla="*/ 128 w 356"/>
                  <a:gd name="T27" fmla="*/ 24 h 341"/>
                  <a:gd name="T28" fmla="*/ 126 w 356"/>
                  <a:gd name="T29" fmla="*/ 34 h 341"/>
                  <a:gd name="T30" fmla="*/ 59 w 356"/>
                  <a:gd name="T31" fmla="*/ 302 h 341"/>
                  <a:gd name="T32" fmla="*/ 135 w 356"/>
                  <a:gd name="T33" fmla="*/ 158 h 341"/>
                  <a:gd name="T34" fmla="*/ 165 w 356"/>
                  <a:gd name="T35" fmla="*/ 34 h 341"/>
                  <a:gd name="T36" fmla="*/ 192 w 356"/>
                  <a:gd name="T37" fmla="*/ 15 h 341"/>
                  <a:gd name="T38" fmla="*/ 257 w 356"/>
                  <a:gd name="T39" fmla="*/ 15 h 341"/>
                  <a:gd name="T40" fmla="*/ 311 w 356"/>
                  <a:gd name="T41" fmla="*/ 67 h 341"/>
                  <a:gd name="T42" fmla="*/ 207 w 356"/>
                  <a:gd name="T43" fmla="*/ 158 h 341"/>
                  <a:gd name="T44" fmla="*/ 135 w 356"/>
                  <a:gd name="T45" fmla="*/ 158 h 341"/>
                  <a:gd name="T46" fmla="*/ 112 w 356"/>
                  <a:gd name="T47" fmla="*/ 325 h 341"/>
                  <a:gd name="T48" fmla="*/ 101 w 356"/>
                  <a:gd name="T49" fmla="*/ 325 h 341"/>
                  <a:gd name="T50" fmla="*/ 95 w 356"/>
                  <a:gd name="T51" fmla="*/ 320 h 341"/>
                  <a:gd name="T52" fmla="*/ 97 w 356"/>
                  <a:gd name="T53" fmla="*/ 308 h 341"/>
                  <a:gd name="T54" fmla="*/ 132 w 356"/>
                  <a:gd name="T55" fmla="*/ 169 h 341"/>
                  <a:gd name="T56" fmla="*/ 226 w 356"/>
                  <a:gd name="T57" fmla="*/ 169 h 341"/>
                  <a:gd name="T58" fmla="*/ 283 w 356"/>
                  <a:gd name="T59" fmla="*/ 227 h 341"/>
                  <a:gd name="T60" fmla="*/ 180 w 356"/>
                  <a:gd name="T61" fmla="*/ 325 h 341"/>
                  <a:gd name="T62" fmla="*/ 112 w 356"/>
                  <a:gd name="T63" fmla="*/ 32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6" h="341">
                    <a:moveTo>
                      <a:pt x="59" y="302"/>
                    </a:moveTo>
                    <a:cubicBezTo>
                      <a:pt x="54" y="321"/>
                      <a:pt x="53" y="325"/>
                      <a:pt x="14" y="325"/>
                    </a:cubicBezTo>
                    <a:cubicBezTo>
                      <a:pt x="5" y="325"/>
                      <a:pt x="0" y="325"/>
                      <a:pt x="0" y="335"/>
                    </a:cubicBezTo>
                    <a:cubicBezTo>
                      <a:pt x="0" y="341"/>
                      <a:pt x="5" y="341"/>
                      <a:pt x="14" y="341"/>
                    </a:cubicBezTo>
                    <a:lnTo>
                      <a:pt x="192" y="341"/>
                    </a:lnTo>
                    <a:cubicBezTo>
                      <a:pt x="271" y="341"/>
                      <a:pt x="330" y="282"/>
                      <a:pt x="330" y="233"/>
                    </a:cubicBezTo>
                    <a:cubicBezTo>
                      <a:pt x="330" y="197"/>
                      <a:pt x="301" y="168"/>
                      <a:pt x="252" y="162"/>
                    </a:cubicBezTo>
                    <a:cubicBezTo>
                      <a:pt x="304" y="153"/>
                      <a:pt x="356" y="116"/>
                      <a:pt x="356" y="69"/>
                    </a:cubicBezTo>
                    <a:cubicBezTo>
                      <a:pt x="356" y="32"/>
                      <a:pt x="324" y="0"/>
                      <a:pt x="264" y="0"/>
                    </a:cubicBezTo>
                    <a:lnTo>
                      <a:pt x="96" y="0"/>
                    </a:lnTo>
                    <a:cubicBezTo>
                      <a:pt x="87" y="0"/>
                      <a:pt x="82" y="0"/>
                      <a:pt x="82" y="10"/>
                    </a:cubicBezTo>
                    <a:cubicBezTo>
                      <a:pt x="82" y="15"/>
                      <a:pt x="86" y="15"/>
                      <a:pt x="96" y="15"/>
                    </a:cubicBezTo>
                    <a:cubicBezTo>
                      <a:pt x="97" y="15"/>
                      <a:pt x="106" y="15"/>
                      <a:pt x="115" y="16"/>
                    </a:cubicBezTo>
                    <a:cubicBezTo>
                      <a:pt x="124" y="17"/>
                      <a:pt x="128" y="18"/>
                      <a:pt x="128" y="24"/>
                    </a:cubicBezTo>
                    <a:cubicBezTo>
                      <a:pt x="128" y="26"/>
                      <a:pt x="128" y="28"/>
                      <a:pt x="126" y="34"/>
                    </a:cubicBezTo>
                    <a:lnTo>
                      <a:pt x="59" y="302"/>
                    </a:lnTo>
                    <a:close/>
                    <a:moveTo>
                      <a:pt x="135" y="158"/>
                    </a:moveTo>
                    <a:lnTo>
                      <a:pt x="165" y="34"/>
                    </a:lnTo>
                    <a:cubicBezTo>
                      <a:pt x="170" y="17"/>
                      <a:pt x="171" y="15"/>
                      <a:pt x="192" y="15"/>
                    </a:cubicBezTo>
                    <a:lnTo>
                      <a:pt x="257" y="15"/>
                    </a:lnTo>
                    <a:cubicBezTo>
                      <a:pt x="301" y="15"/>
                      <a:pt x="311" y="45"/>
                      <a:pt x="311" y="67"/>
                    </a:cubicBezTo>
                    <a:cubicBezTo>
                      <a:pt x="311" y="111"/>
                      <a:pt x="268" y="158"/>
                      <a:pt x="207" y="158"/>
                    </a:cubicBezTo>
                    <a:lnTo>
                      <a:pt x="135" y="158"/>
                    </a:lnTo>
                    <a:close/>
                    <a:moveTo>
                      <a:pt x="112" y="325"/>
                    </a:moveTo>
                    <a:cubicBezTo>
                      <a:pt x="105" y="325"/>
                      <a:pt x="104" y="325"/>
                      <a:pt x="101" y="325"/>
                    </a:cubicBezTo>
                    <a:cubicBezTo>
                      <a:pt x="96" y="324"/>
                      <a:pt x="95" y="324"/>
                      <a:pt x="95" y="320"/>
                    </a:cubicBezTo>
                    <a:cubicBezTo>
                      <a:pt x="95" y="318"/>
                      <a:pt x="95" y="317"/>
                      <a:pt x="97" y="308"/>
                    </a:cubicBezTo>
                    <a:lnTo>
                      <a:pt x="132" y="169"/>
                    </a:lnTo>
                    <a:lnTo>
                      <a:pt x="226" y="169"/>
                    </a:lnTo>
                    <a:cubicBezTo>
                      <a:pt x="274" y="169"/>
                      <a:pt x="283" y="206"/>
                      <a:pt x="283" y="227"/>
                    </a:cubicBezTo>
                    <a:cubicBezTo>
                      <a:pt x="283" y="277"/>
                      <a:pt x="239" y="325"/>
                      <a:pt x="180" y="325"/>
                    </a:cubicBezTo>
                    <a:lnTo>
                      <a:pt x="112" y="325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60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16463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2 w 213"/>
                  <a:gd name="T3" fmla="*/ 146 h 157"/>
                  <a:gd name="T4" fmla="*/ 34 w 213"/>
                  <a:gd name="T5" fmla="*/ 157 h 157"/>
                  <a:gd name="T6" fmla="*/ 48 w 213"/>
                  <a:gd name="T7" fmla="*/ 149 h 157"/>
                  <a:gd name="T8" fmla="*/ 54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2 w 213"/>
                  <a:gd name="T15" fmla="*/ 41 h 157"/>
                  <a:gd name="T16" fmla="*/ 135 w 213"/>
                  <a:gd name="T17" fmla="*/ 9 h 157"/>
                  <a:gd name="T18" fmla="*/ 155 w 213"/>
                  <a:gd name="T19" fmla="*/ 34 h 157"/>
                  <a:gd name="T20" fmla="*/ 135 w 213"/>
                  <a:gd name="T21" fmla="*/ 108 h 157"/>
                  <a:gd name="T22" fmla="*/ 129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7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1 w 213"/>
                  <a:gd name="T39" fmla="*/ 39 h 157"/>
                  <a:gd name="T40" fmla="*/ 136 w 213"/>
                  <a:gd name="T41" fmla="*/ 0 h 157"/>
                  <a:gd name="T42" fmla="*/ 77 w 213"/>
                  <a:gd name="T43" fmla="*/ 31 h 157"/>
                  <a:gd name="T44" fmla="*/ 40 w 213"/>
                  <a:gd name="T45" fmla="*/ 0 h 157"/>
                  <a:gd name="T46" fmla="*/ 12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3 w 213"/>
                  <a:gd name="T53" fmla="*/ 47 h 157"/>
                  <a:gd name="T54" fmla="*/ 39 w 213"/>
                  <a:gd name="T55" fmla="*/ 9 h 157"/>
                  <a:gd name="T56" fmla="*/ 50 w 213"/>
                  <a:gd name="T57" fmla="*/ 26 h 157"/>
                  <a:gd name="T58" fmla="*/ 45 w 213"/>
                  <a:gd name="T59" fmla="*/ 55 h 157"/>
                  <a:gd name="T60" fmla="*/ 37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4" y="136"/>
                      <a:pt x="22" y="145"/>
                      <a:pt x="22" y="146"/>
                    </a:cubicBezTo>
                    <a:cubicBezTo>
                      <a:pt x="22" y="153"/>
                      <a:pt x="29" y="157"/>
                      <a:pt x="34" y="157"/>
                    </a:cubicBezTo>
                    <a:cubicBezTo>
                      <a:pt x="41" y="157"/>
                      <a:pt x="46" y="152"/>
                      <a:pt x="48" y="149"/>
                    </a:cubicBezTo>
                    <a:cubicBezTo>
                      <a:pt x="50" y="146"/>
                      <a:pt x="52" y="135"/>
                      <a:pt x="54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2" y="56"/>
                      <a:pt x="82" y="41"/>
                    </a:cubicBezTo>
                    <a:cubicBezTo>
                      <a:pt x="92" y="27"/>
                      <a:pt x="109" y="9"/>
                      <a:pt x="135" y="9"/>
                    </a:cubicBezTo>
                    <a:cubicBezTo>
                      <a:pt x="155" y="9"/>
                      <a:pt x="155" y="27"/>
                      <a:pt x="155" y="34"/>
                    </a:cubicBezTo>
                    <a:cubicBezTo>
                      <a:pt x="155" y="55"/>
                      <a:pt x="140" y="93"/>
                      <a:pt x="135" y="108"/>
                    </a:cubicBezTo>
                    <a:cubicBezTo>
                      <a:pt x="131" y="118"/>
                      <a:pt x="129" y="121"/>
                      <a:pt x="129" y="127"/>
                    </a:cubicBezTo>
                    <a:cubicBezTo>
                      <a:pt x="129" y="145"/>
                      <a:pt x="145" y="157"/>
                      <a:pt x="163" y="157"/>
                    </a:cubicBezTo>
                    <a:cubicBezTo>
                      <a:pt x="197" y="157"/>
                      <a:pt x="213" y="109"/>
                      <a:pt x="213" y="104"/>
                    </a:cubicBezTo>
                    <a:cubicBezTo>
                      <a:pt x="213" y="99"/>
                      <a:pt x="208" y="99"/>
                      <a:pt x="207" y="99"/>
                    </a:cubicBezTo>
                    <a:cubicBezTo>
                      <a:pt x="202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6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7" y="96"/>
                      <a:pt x="181" y="59"/>
                      <a:pt x="181" y="39"/>
                    </a:cubicBezTo>
                    <a:cubicBezTo>
                      <a:pt x="181" y="6"/>
                      <a:pt x="155" y="0"/>
                      <a:pt x="136" y="0"/>
                    </a:cubicBezTo>
                    <a:cubicBezTo>
                      <a:pt x="107" y="0"/>
                      <a:pt x="88" y="17"/>
                      <a:pt x="77" y="31"/>
                    </a:cubicBezTo>
                    <a:cubicBezTo>
                      <a:pt x="75" y="7"/>
                      <a:pt x="54" y="0"/>
                      <a:pt x="40" y="0"/>
                    </a:cubicBezTo>
                    <a:cubicBezTo>
                      <a:pt x="25" y="0"/>
                      <a:pt x="17" y="10"/>
                      <a:pt x="12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3" y="47"/>
                    </a:cubicBezTo>
                    <a:cubicBezTo>
                      <a:pt x="19" y="26"/>
                      <a:pt x="25" y="9"/>
                      <a:pt x="39" y="9"/>
                    </a:cubicBezTo>
                    <a:cubicBezTo>
                      <a:pt x="48" y="9"/>
                      <a:pt x="50" y="17"/>
                      <a:pt x="50" y="26"/>
                    </a:cubicBezTo>
                    <a:cubicBezTo>
                      <a:pt x="50" y="33"/>
                      <a:pt x="47" y="46"/>
                      <a:pt x="45" y="55"/>
                    </a:cubicBezTo>
                    <a:cubicBezTo>
                      <a:pt x="42" y="65"/>
                      <a:pt x="39" y="79"/>
                      <a:pt x="37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61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872038" y="5840413"/>
                <a:ext cx="58738" cy="269875"/>
              </a:xfrm>
              <a:custGeom>
                <a:avLst/>
                <a:gdLst>
                  <a:gd name="T0" fmla="*/ 115 w 115"/>
                  <a:gd name="T1" fmla="*/ 494 h 499"/>
                  <a:gd name="T2" fmla="*/ 107 w 115"/>
                  <a:gd name="T3" fmla="*/ 483 h 499"/>
                  <a:gd name="T4" fmla="*/ 29 w 115"/>
                  <a:gd name="T5" fmla="*/ 250 h 499"/>
                  <a:gd name="T6" fmla="*/ 109 w 115"/>
                  <a:gd name="T7" fmla="*/ 14 h 499"/>
                  <a:gd name="T8" fmla="*/ 115 w 115"/>
                  <a:gd name="T9" fmla="*/ 5 h 499"/>
                  <a:gd name="T10" fmla="*/ 110 w 115"/>
                  <a:gd name="T11" fmla="*/ 0 h 499"/>
                  <a:gd name="T12" fmla="*/ 31 w 115"/>
                  <a:gd name="T13" fmla="*/ 98 h 499"/>
                  <a:gd name="T14" fmla="*/ 0 w 115"/>
                  <a:gd name="T15" fmla="*/ 250 h 499"/>
                  <a:gd name="T16" fmla="*/ 33 w 115"/>
                  <a:gd name="T17" fmla="*/ 405 h 499"/>
                  <a:gd name="T18" fmla="*/ 110 w 115"/>
                  <a:gd name="T19" fmla="*/ 499 h 499"/>
                  <a:gd name="T20" fmla="*/ 115 w 115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499">
                    <a:moveTo>
                      <a:pt x="115" y="494"/>
                    </a:moveTo>
                    <a:cubicBezTo>
                      <a:pt x="115" y="493"/>
                      <a:pt x="115" y="492"/>
                      <a:pt x="107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09" y="14"/>
                    </a:cubicBezTo>
                    <a:cubicBezTo>
                      <a:pt x="115" y="8"/>
                      <a:pt x="115" y="7"/>
                      <a:pt x="115" y="5"/>
                    </a:cubicBezTo>
                    <a:cubicBezTo>
                      <a:pt x="115" y="2"/>
                      <a:pt x="113" y="0"/>
                      <a:pt x="110" y="0"/>
                    </a:cubicBezTo>
                    <a:cubicBezTo>
                      <a:pt x="105" y="0"/>
                      <a:pt x="61" y="34"/>
                      <a:pt x="31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5" y="349"/>
                      <a:pt x="33" y="405"/>
                    </a:cubicBezTo>
                    <a:cubicBezTo>
                      <a:pt x="63" y="467"/>
                      <a:pt x="105" y="499"/>
                      <a:pt x="110" y="499"/>
                    </a:cubicBezTo>
                    <a:cubicBezTo>
                      <a:pt x="113" y="499"/>
                      <a:pt x="115" y="498"/>
                      <a:pt x="115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6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954588" y="5924550"/>
                <a:ext cx="127000" cy="122238"/>
              </a:xfrm>
              <a:custGeom>
                <a:avLst/>
                <a:gdLst>
                  <a:gd name="T0" fmla="*/ 152 w 248"/>
                  <a:gd name="T1" fmla="*/ 70 h 226"/>
                  <a:gd name="T2" fmla="*/ 201 w 248"/>
                  <a:gd name="T3" fmla="*/ 11 h 226"/>
                  <a:gd name="T4" fmla="*/ 226 w 248"/>
                  <a:gd name="T5" fmla="*/ 18 h 226"/>
                  <a:gd name="T6" fmla="*/ 202 w 248"/>
                  <a:gd name="T7" fmla="*/ 44 h 226"/>
                  <a:gd name="T8" fmla="*/ 221 w 248"/>
                  <a:gd name="T9" fmla="*/ 62 h 226"/>
                  <a:gd name="T10" fmla="*/ 248 w 248"/>
                  <a:gd name="T11" fmla="*/ 33 h 226"/>
                  <a:gd name="T12" fmla="*/ 201 w 248"/>
                  <a:gd name="T13" fmla="*/ 0 h 226"/>
                  <a:gd name="T14" fmla="*/ 149 w 248"/>
                  <a:gd name="T15" fmla="*/ 38 h 226"/>
                  <a:gd name="T16" fmla="*/ 95 w 248"/>
                  <a:gd name="T17" fmla="*/ 0 h 226"/>
                  <a:gd name="T18" fmla="*/ 15 w 248"/>
                  <a:gd name="T19" fmla="*/ 77 h 226"/>
                  <a:gd name="T20" fmla="*/ 21 w 248"/>
                  <a:gd name="T21" fmla="*/ 82 h 226"/>
                  <a:gd name="T22" fmla="*/ 27 w 248"/>
                  <a:gd name="T23" fmla="*/ 76 h 226"/>
                  <a:gd name="T24" fmla="*/ 94 w 248"/>
                  <a:gd name="T25" fmla="*/ 11 h 226"/>
                  <a:gd name="T26" fmla="*/ 121 w 248"/>
                  <a:gd name="T27" fmla="*/ 44 h 226"/>
                  <a:gd name="T28" fmla="*/ 94 w 248"/>
                  <a:gd name="T29" fmla="*/ 163 h 226"/>
                  <a:gd name="T30" fmla="*/ 47 w 248"/>
                  <a:gd name="T31" fmla="*/ 215 h 226"/>
                  <a:gd name="T32" fmla="*/ 22 w 248"/>
                  <a:gd name="T33" fmla="*/ 209 h 226"/>
                  <a:gd name="T34" fmla="*/ 45 w 248"/>
                  <a:gd name="T35" fmla="*/ 182 h 226"/>
                  <a:gd name="T36" fmla="*/ 27 w 248"/>
                  <a:gd name="T37" fmla="*/ 164 h 226"/>
                  <a:gd name="T38" fmla="*/ 0 w 248"/>
                  <a:gd name="T39" fmla="*/ 193 h 226"/>
                  <a:gd name="T40" fmla="*/ 46 w 248"/>
                  <a:gd name="T41" fmla="*/ 226 h 226"/>
                  <a:gd name="T42" fmla="*/ 99 w 248"/>
                  <a:gd name="T43" fmla="*/ 188 h 226"/>
                  <a:gd name="T44" fmla="*/ 153 w 248"/>
                  <a:gd name="T45" fmla="*/ 226 h 226"/>
                  <a:gd name="T46" fmla="*/ 232 w 248"/>
                  <a:gd name="T47" fmla="*/ 149 h 226"/>
                  <a:gd name="T48" fmla="*/ 226 w 248"/>
                  <a:gd name="T49" fmla="*/ 144 h 226"/>
                  <a:gd name="T50" fmla="*/ 220 w 248"/>
                  <a:gd name="T51" fmla="*/ 150 h 226"/>
                  <a:gd name="T52" fmla="*/ 154 w 248"/>
                  <a:gd name="T53" fmla="*/ 215 h 226"/>
                  <a:gd name="T54" fmla="*/ 126 w 248"/>
                  <a:gd name="T55" fmla="*/ 182 h 226"/>
                  <a:gd name="T56" fmla="*/ 135 w 248"/>
                  <a:gd name="T57" fmla="*/ 138 h 226"/>
                  <a:gd name="T58" fmla="*/ 152 w 248"/>
                  <a:gd name="T59" fmla="*/ 7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8" h="226">
                    <a:moveTo>
                      <a:pt x="152" y="70"/>
                    </a:moveTo>
                    <a:cubicBezTo>
                      <a:pt x="155" y="57"/>
                      <a:pt x="166" y="11"/>
                      <a:pt x="201" y="11"/>
                    </a:cubicBezTo>
                    <a:cubicBezTo>
                      <a:pt x="204" y="11"/>
                      <a:pt x="215" y="11"/>
                      <a:pt x="226" y="18"/>
                    </a:cubicBezTo>
                    <a:cubicBezTo>
                      <a:pt x="212" y="20"/>
                      <a:pt x="202" y="33"/>
                      <a:pt x="202" y="44"/>
                    </a:cubicBezTo>
                    <a:cubicBezTo>
                      <a:pt x="202" y="52"/>
                      <a:pt x="207" y="62"/>
                      <a:pt x="221" y="62"/>
                    </a:cubicBezTo>
                    <a:cubicBezTo>
                      <a:pt x="232" y="62"/>
                      <a:pt x="248" y="53"/>
                      <a:pt x="248" y="33"/>
                    </a:cubicBezTo>
                    <a:cubicBezTo>
                      <a:pt x="248" y="7"/>
                      <a:pt x="218" y="0"/>
                      <a:pt x="201" y="0"/>
                    </a:cubicBezTo>
                    <a:cubicBezTo>
                      <a:pt x="173" y="0"/>
                      <a:pt x="155" y="27"/>
                      <a:pt x="149" y="38"/>
                    </a:cubicBezTo>
                    <a:cubicBezTo>
                      <a:pt x="137" y="5"/>
                      <a:pt x="110" y="0"/>
                      <a:pt x="95" y="0"/>
                    </a:cubicBezTo>
                    <a:cubicBezTo>
                      <a:pt x="43" y="0"/>
                      <a:pt x="15" y="64"/>
                      <a:pt x="15" y="77"/>
                    </a:cubicBezTo>
                    <a:cubicBezTo>
                      <a:pt x="15" y="82"/>
                      <a:pt x="20" y="82"/>
                      <a:pt x="21" y="82"/>
                    </a:cubicBezTo>
                    <a:cubicBezTo>
                      <a:pt x="25" y="82"/>
                      <a:pt x="26" y="81"/>
                      <a:pt x="27" y="76"/>
                    </a:cubicBezTo>
                    <a:cubicBezTo>
                      <a:pt x="44" y="24"/>
                      <a:pt x="77" y="11"/>
                      <a:pt x="94" y="11"/>
                    </a:cubicBezTo>
                    <a:cubicBezTo>
                      <a:pt x="104" y="11"/>
                      <a:pt x="121" y="16"/>
                      <a:pt x="121" y="44"/>
                    </a:cubicBezTo>
                    <a:cubicBezTo>
                      <a:pt x="121" y="60"/>
                      <a:pt x="113" y="93"/>
                      <a:pt x="94" y="163"/>
                    </a:cubicBezTo>
                    <a:cubicBezTo>
                      <a:pt x="86" y="194"/>
                      <a:pt x="69" y="215"/>
                      <a:pt x="47" y="215"/>
                    </a:cubicBezTo>
                    <a:cubicBezTo>
                      <a:pt x="44" y="215"/>
                      <a:pt x="32" y="215"/>
                      <a:pt x="22" y="209"/>
                    </a:cubicBezTo>
                    <a:cubicBezTo>
                      <a:pt x="34" y="206"/>
                      <a:pt x="45" y="196"/>
                      <a:pt x="45" y="182"/>
                    </a:cubicBezTo>
                    <a:cubicBezTo>
                      <a:pt x="45" y="168"/>
                      <a:pt x="34" y="164"/>
                      <a:pt x="27" y="164"/>
                    </a:cubicBezTo>
                    <a:cubicBezTo>
                      <a:pt x="12" y="164"/>
                      <a:pt x="0" y="177"/>
                      <a:pt x="0" y="193"/>
                    </a:cubicBezTo>
                    <a:cubicBezTo>
                      <a:pt x="0" y="216"/>
                      <a:pt x="25" y="226"/>
                      <a:pt x="46" y="226"/>
                    </a:cubicBezTo>
                    <a:cubicBezTo>
                      <a:pt x="79" y="226"/>
                      <a:pt x="97" y="191"/>
                      <a:pt x="99" y="188"/>
                    </a:cubicBezTo>
                    <a:cubicBezTo>
                      <a:pt x="105" y="207"/>
                      <a:pt x="123" y="226"/>
                      <a:pt x="153" y="226"/>
                    </a:cubicBezTo>
                    <a:cubicBezTo>
                      <a:pt x="204" y="226"/>
                      <a:pt x="232" y="162"/>
                      <a:pt x="232" y="149"/>
                    </a:cubicBezTo>
                    <a:cubicBezTo>
                      <a:pt x="232" y="144"/>
                      <a:pt x="228" y="144"/>
                      <a:pt x="226" y="144"/>
                    </a:cubicBezTo>
                    <a:cubicBezTo>
                      <a:pt x="222" y="144"/>
                      <a:pt x="221" y="146"/>
                      <a:pt x="220" y="150"/>
                    </a:cubicBezTo>
                    <a:cubicBezTo>
                      <a:pt x="204" y="203"/>
                      <a:pt x="170" y="215"/>
                      <a:pt x="154" y="215"/>
                    </a:cubicBezTo>
                    <a:cubicBezTo>
                      <a:pt x="134" y="215"/>
                      <a:pt x="126" y="199"/>
                      <a:pt x="126" y="182"/>
                    </a:cubicBezTo>
                    <a:cubicBezTo>
                      <a:pt x="126" y="171"/>
                      <a:pt x="129" y="160"/>
                      <a:pt x="135" y="138"/>
                    </a:cubicBezTo>
                    <a:lnTo>
                      <a:pt x="152" y="70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63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14925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6 w 58"/>
                  <a:gd name="T3" fmla="*/ 0 h 149"/>
                  <a:gd name="T4" fmla="*/ 0 w 58"/>
                  <a:gd name="T5" fmla="*/ 26 h 149"/>
                  <a:gd name="T6" fmla="*/ 26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3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6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6" y="53"/>
                    </a:cubicBezTo>
                    <a:cubicBezTo>
                      <a:pt x="32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3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0" y="149"/>
                      <a:pt x="13" y="149"/>
                    </a:cubicBezTo>
                    <a:cubicBezTo>
                      <a:pt x="18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64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214938" y="5924550"/>
                <a:ext cx="119063" cy="174625"/>
              </a:xfrm>
              <a:custGeom>
                <a:avLst/>
                <a:gdLst>
                  <a:gd name="T0" fmla="*/ 228 w 230"/>
                  <a:gd name="T1" fmla="*/ 31 h 323"/>
                  <a:gd name="T2" fmla="*/ 230 w 230"/>
                  <a:gd name="T3" fmla="*/ 19 h 323"/>
                  <a:gd name="T4" fmla="*/ 215 w 230"/>
                  <a:gd name="T5" fmla="*/ 6 h 323"/>
                  <a:gd name="T6" fmla="*/ 198 w 230"/>
                  <a:gd name="T7" fmla="*/ 16 h 323"/>
                  <a:gd name="T8" fmla="*/ 191 w 230"/>
                  <a:gd name="T9" fmla="*/ 43 h 323"/>
                  <a:gd name="T10" fmla="*/ 181 w 230"/>
                  <a:gd name="T11" fmla="*/ 83 h 323"/>
                  <a:gd name="T12" fmla="*/ 158 w 230"/>
                  <a:gd name="T13" fmla="*/ 173 h 323"/>
                  <a:gd name="T14" fmla="*/ 102 w 230"/>
                  <a:gd name="T15" fmla="*/ 215 h 323"/>
                  <a:gd name="T16" fmla="*/ 71 w 230"/>
                  <a:gd name="T17" fmla="*/ 175 h 323"/>
                  <a:gd name="T18" fmla="*/ 97 w 230"/>
                  <a:gd name="T19" fmla="*/ 77 h 323"/>
                  <a:gd name="T20" fmla="*/ 107 w 230"/>
                  <a:gd name="T21" fmla="*/ 41 h 323"/>
                  <a:gd name="T22" fmla="*/ 66 w 230"/>
                  <a:gd name="T23" fmla="*/ 0 h 323"/>
                  <a:gd name="T24" fmla="*/ 0 w 230"/>
                  <a:gd name="T25" fmla="*/ 77 h 323"/>
                  <a:gd name="T26" fmla="*/ 6 w 230"/>
                  <a:gd name="T27" fmla="*/ 82 h 323"/>
                  <a:gd name="T28" fmla="*/ 14 w 230"/>
                  <a:gd name="T29" fmla="*/ 73 h 323"/>
                  <a:gd name="T30" fmla="*/ 64 w 230"/>
                  <a:gd name="T31" fmla="*/ 11 h 323"/>
                  <a:gd name="T32" fmla="*/ 77 w 230"/>
                  <a:gd name="T33" fmla="*/ 27 h 323"/>
                  <a:gd name="T34" fmla="*/ 68 w 230"/>
                  <a:gd name="T35" fmla="*/ 62 h 323"/>
                  <a:gd name="T36" fmla="*/ 39 w 230"/>
                  <a:gd name="T37" fmla="*/ 167 h 323"/>
                  <a:gd name="T38" fmla="*/ 100 w 230"/>
                  <a:gd name="T39" fmla="*/ 226 h 323"/>
                  <a:gd name="T40" fmla="*/ 150 w 230"/>
                  <a:gd name="T41" fmla="*/ 204 h 323"/>
                  <a:gd name="T42" fmla="*/ 118 w 230"/>
                  <a:gd name="T43" fmla="*/ 280 h 323"/>
                  <a:gd name="T44" fmla="*/ 63 w 230"/>
                  <a:gd name="T45" fmla="*/ 312 h 323"/>
                  <a:gd name="T46" fmla="*/ 25 w 230"/>
                  <a:gd name="T47" fmla="*/ 291 h 323"/>
                  <a:gd name="T48" fmla="*/ 47 w 230"/>
                  <a:gd name="T49" fmla="*/ 285 h 323"/>
                  <a:gd name="T50" fmla="*/ 57 w 230"/>
                  <a:gd name="T51" fmla="*/ 264 h 323"/>
                  <a:gd name="T52" fmla="*/ 38 w 230"/>
                  <a:gd name="T53" fmla="*/ 247 h 323"/>
                  <a:gd name="T54" fmla="*/ 10 w 230"/>
                  <a:gd name="T55" fmla="*/ 279 h 323"/>
                  <a:gd name="T56" fmla="*/ 63 w 230"/>
                  <a:gd name="T57" fmla="*/ 323 h 323"/>
                  <a:gd name="T58" fmla="*/ 180 w 230"/>
                  <a:gd name="T59" fmla="*/ 221 h 323"/>
                  <a:gd name="T60" fmla="*/ 228 w 230"/>
                  <a:gd name="T61" fmla="*/ 3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0" h="323">
                    <a:moveTo>
                      <a:pt x="228" y="31"/>
                    </a:moveTo>
                    <a:cubicBezTo>
                      <a:pt x="230" y="24"/>
                      <a:pt x="230" y="23"/>
                      <a:pt x="230" y="19"/>
                    </a:cubicBezTo>
                    <a:cubicBezTo>
                      <a:pt x="230" y="10"/>
                      <a:pt x="223" y="6"/>
                      <a:pt x="215" y="6"/>
                    </a:cubicBezTo>
                    <a:cubicBezTo>
                      <a:pt x="210" y="6"/>
                      <a:pt x="202" y="9"/>
                      <a:pt x="198" y="16"/>
                    </a:cubicBezTo>
                    <a:cubicBezTo>
                      <a:pt x="197" y="19"/>
                      <a:pt x="193" y="34"/>
                      <a:pt x="191" y="43"/>
                    </a:cubicBezTo>
                    <a:cubicBezTo>
                      <a:pt x="187" y="56"/>
                      <a:pt x="184" y="69"/>
                      <a:pt x="181" y="83"/>
                    </a:cubicBezTo>
                    <a:lnTo>
                      <a:pt x="158" y="173"/>
                    </a:lnTo>
                    <a:cubicBezTo>
                      <a:pt x="156" y="180"/>
                      <a:pt x="135" y="215"/>
                      <a:pt x="102" y="215"/>
                    </a:cubicBezTo>
                    <a:cubicBezTo>
                      <a:pt x="77" y="215"/>
                      <a:pt x="71" y="193"/>
                      <a:pt x="71" y="175"/>
                    </a:cubicBezTo>
                    <a:cubicBezTo>
                      <a:pt x="71" y="152"/>
                      <a:pt x="80" y="121"/>
                      <a:pt x="97" y="77"/>
                    </a:cubicBezTo>
                    <a:cubicBezTo>
                      <a:pt x="105" y="56"/>
                      <a:pt x="107" y="51"/>
                      <a:pt x="107" y="41"/>
                    </a:cubicBezTo>
                    <a:cubicBezTo>
                      <a:pt x="107" y="19"/>
                      <a:pt x="91" y="0"/>
                      <a:pt x="66" y="0"/>
                    </a:cubicBezTo>
                    <a:cubicBezTo>
                      <a:pt x="18" y="0"/>
                      <a:pt x="0" y="72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3"/>
                    </a:cubicBezTo>
                    <a:cubicBezTo>
                      <a:pt x="27" y="26"/>
                      <a:pt x="47" y="11"/>
                      <a:pt x="64" y="11"/>
                    </a:cubicBezTo>
                    <a:cubicBezTo>
                      <a:pt x="68" y="11"/>
                      <a:pt x="77" y="11"/>
                      <a:pt x="77" y="27"/>
                    </a:cubicBezTo>
                    <a:cubicBezTo>
                      <a:pt x="77" y="39"/>
                      <a:pt x="72" y="52"/>
                      <a:pt x="68" y="62"/>
                    </a:cubicBezTo>
                    <a:cubicBezTo>
                      <a:pt x="48" y="115"/>
                      <a:pt x="39" y="143"/>
                      <a:pt x="39" y="167"/>
                    </a:cubicBezTo>
                    <a:cubicBezTo>
                      <a:pt x="39" y="211"/>
                      <a:pt x="71" y="226"/>
                      <a:pt x="100" y="226"/>
                    </a:cubicBezTo>
                    <a:cubicBezTo>
                      <a:pt x="120" y="226"/>
                      <a:pt x="137" y="218"/>
                      <a:pt x="150" y="204"/>
                    </a:cubicBezTo>
                    <a:cubicBezTo>
                      <a:pt x="144" y="230"/>
                      <a:pt x="138" y="254"/>
                      <a:pt x="118" y="280"/>
                    </a:cubicBezTo>
                    <a:cubicBezTo>
                      <a:pt x="105" y="297"/>
                      <a:pt x="86" y="312"/>
                      <a:pt x="63" y="312"/>
                    </a:cubicBezTo>
                    <a:cubicBezTo>
                      <a:pt x="56" y="312"/>
                      <a:pt x="34" y="310"/>
                      <a:pt x="25" y="291"/>
                    </a:cubicBezTo>
                    <a:cubicBezTo>
                      <a:pt x="33" y="291"/>
                      <a:pt x="40" y="291"/>
                      <a:pt x="47" y="285"/>
                    </a:cubicBezTo>
                    <a:cubicBezTo>
                      <a:pt x="52" y="280"/>
                      <a:pt x="57" y="274"/>
                      <a:pt x="57" y="264"/>
                    </a:cubicBezTo>
                    <a:cubicBezTo>
                      <a:pt x="57" y="249"/>
                      <a:pt x="43" y="247"/>
                      <a:pt x="38" y="247"/>
                    </a:cubicBezTo>
                    <a:cubicBezTo>
                      <a:pt x="27" y="247"/>
                      <a:pt x="10" y="255"/>
                      <a:pt x="10" y="279"/>
                    </a:cubicBezTo>
                    <a:cubicBezTo>
                      <a:pt x="10" y="304"/>
                      <a:pt x="32" y="323"/>
                      <a:pt x="63" y="323"/>
                    </a:cubicBezTo>
                    <a:cubicBezTo>
                      <a:pt x="115" y="323"/>
                      <a:pt x="166" y="277"/>
                      <a:pt x="180" y="221"/>
                    </a:cubicBezTo>
                    <a:lnTo>
                      <a:pt x="228" y="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65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356225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66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449888" y="5924550"/>
                <a:ext cx="104775" cy="122238"/>
              </a:xfrm>
              <a:custGeom>
                <a:avLst/>
                <a:gdLst>
                  <a:gd name="T0" fmla="*/ 29 w 203"/>
                  <a:gd name="T1" fmla="*/ 191 h 226"/>
                  <a:gd name="T2" fmla="*/ 25 w 203"/>
                  <a:gd name="T3" fmla="*/ 213 h 226"/>
                  <a:gd name="T4" fmla="*/ 39 w 203"/>
                  <a:gd name="T5" fmla="*/ 226 h 226"/>
                  <a:gd name="T6" fmla="*/ 57 w 203"/>
                  <a:gd name="T7" fmla="*/ 212 h 226"/>
                  <a:gd name="T8" fmla="*/ 77 w 203"/>
                  <a:gd name="T9" fmla="*/ 133 h 226"/>
                  <a:gd name="T10" fmla="*/ 93 w 203"/>
                  <a:gd name="T11" fmla="*/ 68 h 226"/>
                  <a:gd name="T12" fmla="*/ 121 w 203"/>
                  <a:gd name="T13" fmla="*/ 28 h 226"/>
                  <a:gd name="T14" fmla="*/ 161 w 203"/>
                  <a:gd name="T15" fmla="*/ 11 h 226"/>
                  <a:gd name="T16" fmla="*/ 182 w 203"/>
                  <a:gd name="T17" fmla="*/ 17 h 226"/>
                  <a:gd name="T18" fmla="*/ 156 w 203"/>
                  <a:gd name="T19" fmla="*/ 44 h 226"/>
                  <a:gd name="T20" fmla="*/ 175 w 203"/>
                  <a:gd name="T21" fmla="*/ 62 h 226"/>
                  <a:gd name="T22" fmla="*/ 203 w 203"/>
                  <a:gd name="T23" fmla="*/ 33 h 226"/>
                  <a:gd name="T24" fmla="*/ 161 w 203"/>
                  <a:gd name="T25" fmla="*/ 0 h 226"/>
                  <a:gd name="T26" fmla="*/ 97 w 203"/>
                  <a:gd name="T27" fmla="*/ 38 h 226"/>
                  <a:gd name="T28" fmla="*/ 52 w 203"/>
                  <a:gd name="T29" fmla="*/ 0 h 226"/>
                  <a:gd name="T30" fmla="*/ 15 w 203"/>
                  <a:gd name="T31" fmla="*/ 29 h 226"/>
                  <a:gd name="T32" fmla="*/ 0 w 203"/>
                  <a:gd name="T33" fmla="*/ 77 h 226"/>
                  <a:gd name="T34" fmla="*/ 6 w 203"/>
                  <a:gd name="T35" fmla="*/ 82 h 226"/>
                  <a:gd name="T36" fmla="*/ 14 w 203"/>
                  <a:gd name="T37" fmla="*/ 70 h 226"/>
                  <a:gd name="T38" fmla="*/ 51 w 203"/>
                  <a:gd name="T39" fmla="*/ 11 h 226"/>
                  <a:gd name="T40" fmla="*/ 66 w 203"/>
                  <a:gd name="T41" fmla="*/ 34 h 226"/>
                  <a:gd name="T42" fmla="*/ 58 w 203"/>
                  <a:gd name="T43" fmla="*/ 76 h 226"/>
                  <a:gd name="T44" fmla="*/ 29 w 203"/>
                  <a:gd name="T45" fmla="*/ 19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3" h="226">
                    <a:moveTo>
                      <a:pt x="29" y="191"/>
                    </a:moveTo>
                    <a:cubicBezTo>
                      <a:pt x="28" y="199"/>
                      <a:pt x="25" y="210"/>
                      <a:pt x="25" y="213"/>
                    </a:cubicBezTo>
                    <a:cubicBezTo>
                      <a:pt x="25" y="222"/>
                      <a:pt x="32" y="226"/>
                      <a:pt x="39" y="226"/>
                    </a:cubicBezTo>
                    <a:cubicBezTo>
                      <a:pt x="45" y="226"/>
                      <a:pt x="54" y="222"/>
                      <a:pt x="57" y="212"/>
                    </a:cubicBezTo>
                    <a:cubicBezTo>
                      <a:pt x="58" y="210"/>
                      <a:pt x="75" y="142"/>
                      <a:pt x="77" y="133"/>
                    </a:cubicBezTo>
                    <a:cubicBezTo>
                      <a:pt x="81" y="117"/>
                      <a:pt x="90" y="82"/>
                      <a:pt x="93" y="68"/>
                    </a:cubicBezTo>
                    <a:cubicBezTo>
                      <a:pt x="95" y="62"/>
                      <a:pt x="109" y="38"/>
                      <a:pt x="121" y="28"/>
                    </a:cubicBezTo>
                    <a:cubicBezTo>
                      <a:pt x="125" y="24"/>
                      <a:pt x="140" y="11"/>
                      <a:pt x="161" y="11"/>
                    </a:cubicBezTo>
                    <a:cubicBezTo>
                      <a:pt x="174" y="11"/>
                      <a:pt x="182" y="17"/>
                      <a:pt x="182" y="17"/>
                    </a:cubicBezTo>
                    <a:cubicBezTo>
                      <a:pt x="167" y="20"/>
                      <a:pt x="156" y="32"/>
                      <a:pt x="156" y="44"/>
                    </a:cubicBezTo>
                    <a:cubicBezTo>
                      <a:pt x="156" y="52"/>
                      <a:pt x="162" y="62"/>
                      <a:pt x="175" y="62"/>
                    </a:cubicBezTo>
                    <a:cubicBezTo>
                      <a:pt x="189" y="62"/>
                      <a:pt x="203" y="50"/>
                      <a:pt x="203" y="33"/>
                    </a:cubicBezTo>
                    <a:cubicBezTo>
                      <a:pt x="203" y="15"/>
                      <a:pt x="187" y="0"/>
                      <a:pt x="161" y="0"/>
                    </a:cubicBezTo>
                    <a:cubicBezTo>
                      <a:pt x="129" y="0"/>
                      <a:pt x="107" y="25"/>
                      <a:pt x="97" y="38"/>
                    </a:cubicBezTo>
                    <a:cubicBezTo>
                      <a:pt x="93" y="16"/>
                      <a:pt x="75" y="0"/>
                      <a:pt x="52" y="0"/>
                    </a:cubicBezTo>
                    <a:cubicBezTo>
                      <a:pt x="29" y="0"/>
                      <a:pt x="20" y="20"/>
                      <a:pt x="15" y="29"/>
                    </a:cubicBezTo>
                    <a:cubicBezTo>
                      <a:pt x="6" y="45"/>
                      <a:pt x="0" y="75"/>
                      <a:pt x="0" y="77"/>
                    </a:cubicBezTo>
                    <a:cubicBezTo>
                      <a:pt x="0" y="82"/>
                      <a:pt x="5" y="82"/>
                      <a:pt x="6" y="82"/>
                    </a:cubicBezTo>
                    <a:cubicBezTo>
                      <a:pt x="11" y="82"/>
                      <a:pt x="11" y="81"/>
                      <a:pt x="14" y="70"/>
                    </a:cubicBezTo>
                    <a:cubicBezTo>
                      <a:pt x="23" y="35"/>
                      <a:pt x="33" y="11"/>
                      <a:pt x="51" y="11"/>
                    </a:cubicBezTo>
                    <a:cubicBezTo>
                      <a:pt x="59" y="11"/>
                      <a:pt x="66" y="15"/>
                      <a:pt x="66" y="34"/>
                    </a:cubicBezTo>
                    <a:cubicBezTo>
                      <a:pt x="66" y="44"/>
                      <a:pt x="64" y="50"/>
                      <a:pt x="58" y="76"/>
                    </a:cubicBezTo>
                    <a:lnTo>
                      <a:pt x="29" y="19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67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565775" y="6000750"/>
                <a:ext cx="109538" cy="84138"/>
              </a:xfrm>
              <a:custGeom>
                <a:avLst/>
                <a:gdLst>
                  <a:gd name="T0" fmla="*/ 26 w 213"/>
                  <a:gd name="T1" fmla="*/ 131 h 157"/>
                  <a:gd name="T2" fmla="*/ 23 w 213"/>
                  <a:gd name="T3" fmla="*/ 146 h 157"/>
                  <a:gd name="T4" fmla="*/ 35 w 213"/>
                  <a:gd name="T5" fmla="*/ 157 h 157"/>
                  <a:gd name="T6" fmla="*/ 48 w 213"/>
                  <a:gd name="T7" fmla="*/ 149 h 157"/>
                  <a:gd name="T8" fmla="*/ 55 w 213"/>
                  <a:gd name="T9" fmla="*/ 128 h 157"/>
                  <a:gd name="T10" fmla="*/ 62 w 213"/>
                  <a:gd name="T11" fmla="*/ 96 h 157"/>
                  <a:gd name="T12" fmla="*/ 68 w 213"/>
                  <a:gd name="T13" fmla="*/ 73 h 157"/>
                  <a:gd name="T14" fmla="*/ 83 w 213"/>
                  <a:gd name="T15" fmla="*/ 41 h 157"/>
                  <a:gd name="T16" fmla="*/ 135 w 213"/>
                  <a:gd name="T17" fmla="*/ 9 h 157"/>
                  <a:gd name="T18" fmla="*/ 156 w 213"/>
                  <a:gd name="T19" fmla="*/ 34 h 157"/>
                  <a:gd name="T20" fmla="*/ 135 w 213"/>
                  <a:gd name="T21" fmla="*/ 108 h 157"/>
                  <a:gd name="T22" fmla="*/ 130 w 213"/>
                  <a:gd name="T23" fmla="*/ 127 h 157"/>
                  <a:gd name="T24" fmla="*/ 163 w 213"/>
                  <a:gd name="T25" fmla="*/ 157 h 157"/>
                  <a:gd name="T26" fmla="*/ 213 w 213"/>
                  <a:gd name="T27" fmla="*/ 104 h 157"/>
                  <a:gd name="T28" fmla="*/ 208 w 213"/>
                  <a:gd name="T29" fmla="*/ 99 h 157"/>
                  <a:gd name="T30" fmla="*/ 201 w 213"/>
                  <a:gd name="T31" fmla="*/ 105 h 157"/>
                  <a:gd name="T32" fmla="*/ 164 w 213"/>
                  <a:gd name="T33" fmla="*/ 147 h 157"/>
                  <a:gd name="T34" fmla="*/ 155 w 213"/>
                  <a:gd name="T35" fmla="*/ 135 h 157"/>
                  <a:gd name="T36" fmla="*/ 163 w 213"/>
                  <a:gd name="T37" fmla="*/ 107 h 157"/>
                  <a:gd name="T38" fmla="*/ 182 w 213"/>
                  <a:gd name="T39" fmla="*/ 39 h 157"/>
                  <a:gd name="T40" fmla="*/ 137 w 213"/>
                  <a:gd name="T41" fmla="*/ 0 h 157"/>
                  <a:gd name="T42" fmla="*/ 78 w 213"/>
                  <a:gd name="T43" fmla="*/ 31 h 157"/>
                  <a:gd name="T44" fmla="*/ 40 w 213"/>
                  <a:gd name="T45" fmla="*/ 0 h 157"/>
                  <a:gd name="T46" fmla="*/ 13 w 213"/>
                  <a:gd name="T47" fmla="*/ 18 h 157"/>
                  <a:gd name="T48" fmla="*/ 0 w 213"/>
                  <a:gd name="T49" fmla="*/ 53 h 157"/>
                  <a:gd name="T50" fmla="*/ 6 w 213"/>
                  <a:gd name="T51" fmla="*/ 57 h 157"/>
                  <a:gd name="T52" fmla="*/ 14 w 213"/>
                  <a:gd name="T53" fmla="*/ 47 h 157"/>
                  <a:gd name="T54" fmla="*/ 39 w 213"/>
                  <a:gd name="T55" fmla="*/ 9 h 157"/>
                  <a:gd name="T56" fmla="*/ 51 w 213"/>
                  <a:gd name="T57" fmla="*/ 26 h 157"/>
                  <a:gd name="T58" fmla="*/ 45 w 213"/>
                  <a:gd name="T59" fmla="*/ 55 h 157"/>
                  <a:gd name="T60" fmla="*/ 38 w 213"/>
                  <a:gd name="T61" fmla="*/ 87 h 157"/>
                  <a:gd name="T62" fmla="*/ 26 w 213"/>
                  <a:gd name="T63" fmla="*/ 13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3" h="157">
                    <a:moveTo>
                      <a:pt x="26" y="131"/>
                    </a:moveTo>
                    <a:cubicBezTo>
                      <a:pt x="25" y="136"/>
                      <a:pt x="23" y="145"/>
                      <a:pt x="23" y="146"/>
                    </a:cubicBezTo>
                    <a:cubicBezTo>
                      <a:pt x="23" y="153"/>
                      <a:pt x="29" y="157"/>
                      <a:pt x="35" y="157"/>
                    </a:cubicBezTo>
                    <a:cubicBezTo>
                      <a:pt x="41" y="157"/>
                      <a:pt x="47" y="152"/>
                      <a:pt x="48" y="149"/>
                    </a:cubicBezTo>
                    <a:cubicBezTo>
                      <a:pt x="50" y="146"/>
                      <a:pt x="53" y="135"/>
                      <a:pt x="55" y="128"/>
                    </a:cubicBezTo>
                    <a:cubicBezTo>
                      <a:pt x="56" y="121"/>
                      <a:pt x="60" y="105"/>
                      <a:pt x="62" y="96"/>
                    </a:cubicBezTo>
                    <a:cubicBezTo>
                      <a:pt x="64" y="89"/>
                      <a:pt x="66" y="81"/>
                      <a:pt x="68" y="73"/>
                    </a:cubicBezTo>
                    <a:cubicBezTo>
                      <a:pt x="72" y="59"/>
                      <a:pt x="73" y="56"/>
                      <a:pt x="83" y="41"/>
                    </a:cubicBezTo>
                    <a:cubicBezTo>
                      <a:pt x="93" y="27"/>
                      <a:pt x="109" y="9"/>
                      <a:pt x="135" y="9"/>
                    </a:cubicBezTo>
                    <a:cubicBezTo>
                      <a:pt x="155" y="9"/>
                      <a:pt x="156" y="27"/>
                      <a:pt x="156" y="34"/>
                    </a:cubicBezTo>
                    <a:cubicBezTo>
                      <a:pt x="156" y="55"/>
                      <a:pt x="141" y="93"/>
                      <a:pt x="135" y="108"/>
                    </a:cubicBezTo>
                    <a:cubicBezTo>
                      <a:pt x="131" y="118"/>
                      <a:pt x="130" y="121"/>
                      <a:pt x="130" y="127"/>
                    </a:cubicBezTo>
                    <a:cubicBezTo>
                      <a:pt x="130" y="145"/>
                      <a:pt x="145" y="157"/>
                      <a:pt x="163" y="157"/>
                    </a:cubicBezTo>
                    <a:cubicBezTo>
                      <a:pt x="198" y="157"/>
                      <a:pt x="213" y="109"/>
                      <a:pt x="213" y="104"/>
                    </a:cubicBezTo>
                    <a:cubicBezTo>
                      <a:pt x="213" y="99"/>
                      <a:pt x="209" y="99"/>
                      <a:pt x="208" y="99"/>
                    </a:cubicBezTo>
                    <a:cubicBezTo>
                      <a:pt x="203" y="99"/>
                      <a:pt x="202" y="101"/>
                      <a:pt x="201" y="105"/>
                    </a:cubicBezTo>
                    <a:cubicBezTo>
                      <a:pt x="193" y="133"/>
                      <a:pt x="178" y="147"/>
                      <a:pt x="164" y="147"/>
                    </a:cubicBezTo>
                    <a:cubicBezTo>
                      <a:pt x="157" y="147"/>
                      <a:pt x="155" y="142"/>
                      <a:pt x="155" y="135"/>
                    </a:cubicBezTo>
                    <a:cubicBezTo>
                      <a:pt x="155" y="127"/>
                      <a:pt x="157" y="122"/>
                      <a:pt x="163" y="107"/>
                    </a:cubicBezTo>
                    <a:cubicBezTo>
                      <a:pt x="168" y="96"/>
                      <a:pt x="182" y="59"/>
                      <a:pt x="182" y="39"/>
                    </a:cubicBezTo>
                    <a:cubicBezTo>
                      <a:pt x="182" y="6"/>
                      <a:pt x="155" y="0"/>
                      <a:pt x="137" y="0"/>
                    </a:cubicBezTo>
                    <a:cubicBezTo>
                      <a:pt x="108" y="0"/>
                      <a:pt x="88" y="17"/>
                      <a:pt x="78" y="31"/>
                    </a:cubicBezTo>
                    <a:cubicBezTo>
                      <a:pt x="75" y="7"/>
                      <a:pt x="55" y="0"/>
                      <a:pt x="40" y="0"/>
                    </a:cubicBezTo>
                    <a:cubicBezTo>
                      <a:pt x="25" y="0"/>
                      <a:pt x="17" y="10"/>
                      <a:pt x="13" y="18"/>
                    </a:cubicBezTo>
                    <a:cubicBezTo>
                      <a:pt x="5" y="31"/>
                      <a:pt x="0" y="51"/>
                      <a:pt x="0" y="53"/>
                    </a:cubicBezTo>
                    <a:cubicBezTo>
                      <a:pt x="0" y="57"/>
                      <a:pt x="5" y="57"/>
                      <a:pt x="6" y="57"/>
                    </a:cubicBezTo>
                    <a:cubicBezTo>
                      <a:pt x="11" y="57"/>
                      <a:pt x="11" y="56"/>
                      <a:pt x="14" y="47"/>
                    </a:cubicBezTo>
                    <a:cubicBezTo>
                      <a:pt x="19" y="26"/>
                      <a:pt x="26" y="9"/>
                      <a:pt x="39" y="9"/>
                    </a:cubicBezTo>
                    <a:cubicBezTo>
                      <a:pt x="48" y="9"/>
                      <a:pt x="51" y="17"/>
                      <a:pt x="51" y="26"/>
                    </a:cubicBezTo>
                    <a:cubicBezTo>
                      <a:pt x="51" y="33"/>
                      <a:pt x="48" y="46"/>
                      <a:pt x="45" y="55"/>
                    </a:cubicBezTo>
                    <a:cubicBezTo>
                      <a:pt x="43" y="65"/>
                      <a:pt x="39" y="79"/>
                      <a:pt x="38" y="87"/>
                    </a:cubicBezTo>
                    <a:lnTo>
                      <a:pt x="26" y="131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68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722938" y="5840413"/>
                <a:ext cx="58738" cy="269875"/>
              </a:xfrm>
              <a:custGeom>
                <a:avLst/>
                <a:gdLst>
                  <a:gd name="T0" fmla="*/ 116 w 116"/>
                  <a:gd name="T1" fmla="*/ 494 h 499"/>
                  <a:gd name="T2" fmla="*/ 108 w 116"/>
                  <a:gd name="T3" fmla="*/ 483 h 499"/>
                  <a:gd name="T4" fmla="*/ 29 w 116"/>
                  <a:gd name="T5" fmla="*/ 250 h 499"/>
                  <a:gd name="T6" fmla="*/ 110 w 116"/>
                  <a:gd name="T7" fmla="*/ 14 h 499"/>
                  <a:gd name="T8" fmla="*/ 116 w 116"/>
                  <a:gd name="T9" fmla="*/ 5 h 499"/>
                  <a:gd name="T10" fmla="*/ 111 w 116"/>
                  <a:gd name="T11" fmla="*/ 0 h 499"/>
                  <a:gd name="T12" fmla="*/ 32 w 116"/>
                  <a:gd name="T13" fmla="*/ 98 h 499"/>
                  <a:gd name="T14" fmla="*/ 0 w 116"/>
                  <a:gd name="T15" fmla="*/ 250 h 499"/>
                  <a:gd name="T16" fmla="*/ 33 w 116"/>
                  <a:gd name="T17" fmla="*/ 405 h 499"/>
                  <a:gd name="T18" fmla="*/ 111 w 116"/>
                  <a:gd name="T19" fmla="*/ 499 h 499"/>
                  <a:gd name="T20" fmla="*/ 116 w 116"/>
                  <a:gd name="T21" fmla="*/ 494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494"/>
                    </a:moveTo>
                    <a:cubicBezTo>
                      <a:pt x="116" y="493"/>
                      <a:pt x="116" y="492"/>
                      <a:pt x="108" y="483"/>
                    </a:cubicBezTo>
                    <a:cubicBezTo>
                      <a:pt x="45" y="420"/>
                      <a:pt x="29" y="326"/>
                      <a:pt x="29" y="250"/>
                    </a:cubicBezTo>
                    <a:cubicBezTo>
                      <a:pt x="29" y="163"/>
                      <a:pt x="48" y="76"/>
                      <a:pt x="110" y="14"/>
                    </a:cubicBezTo>
                    <a:cubicBezTo>
                      <a:pt x="116" y="8"/>
                      <a:pt x="116" y="7"/>
                      <a:pt x="116" y="5"/>
                    </a:cubicBezTo>
                    <a:cubicBezTo>
                      <a:pt x="116" y="2"/>
                      <a:pt x="114" y="0"/>
                      <a:pt x="111" y="0"/>
                    </a:cubicBezTo>
                    <a:cubicBezTo>
                      <a:pt x="106" y="0"/>
                      <a:pt x="61" y="34"/>
                      <a:pt x="32" y="98"/>
                    </a:cubicBezTo>
                    <a:cubicBezTo>
                      <a:pt x="6" y="153"/>
                      <a:pt x="0" y="208"/>
                      <a:pt x="0" y="250"/>
                    </a:cubicBezTo>
                    <a:cubicBezTo>
                      <a:pt x="0" y="289"/>
                      <a:pt x="6" y="349"/>
                      <a:pt x="33" y="405"/>
                    </a:cubicBezTo>
                    <a:cubicBezTo>
                      <a:pt x="63" y="467"/>
                      <a:pt x="106" y="499"/>
                      <a:pt x="111" y="499"/>
                    </a:cubicBezTo>
                    <a:cubicBezTo>
                      <a:pt x="114" y="499"/>
                      <a:pt x="116" y="498"/>
                      <a:pt x="116" y="49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69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10250" y="5924550"/>
                <a:ext cx="95250" cy="122238"/>
              </a:xfrm>
              <a:custGeom>
                <a:avLst/>
                <a:gdLst>
                  <a:gd name="T0" fmla="*/ 169 w 183"/>
                  <a:gd name="T1" fmla="*/ 34 h 226"/>
                  <a:gd name="T2" fmla="*/ 145 w 183"/>
                  <a:gd name="T3" fmla="*/ 56 h 226"/>
                  <a:gd name="T4" fmla="*/ 160 w 183"/>
                  <a:gd name="T5" fmla="*/ 71 h 226"/>
                  <a:gd name="T6" fmla="*/ 183 w 183"/>
                  <a:gd name="T7" fmla="*/ 43 h 226"/>
                  <a:gd name="T8" fmla="*/ 124 w 183"/>
                  <a:gd name="T9" fmla="*/ 0 h 226"/>
                  <a:gd name="T10" fmla="*/ 40 w 183"/>
                  <a:gd name="T11" fmla="*/ 73 h 226"/>
                  <a:gd name="T12" fmla="*/ 91 w 183"/>
                  <a:gd name="T13" fmla="*/ 122 h 226"/>
                  <a:gd name="T14" fmla="*/ 143 w 183"/>
                  <a:gd name="T15" fmla="*/ 160 h 226"/>
                  <a:gd name="T16" fmla="*/ 71 w 183"/>
                  <a:gd name="T17" fmla="*/ 215 h 226"/>
                  <a:gd name="T18" fmla="*/ 15 w 183"/>
                  <a:gd name="T19" fmla="*/ 189 h 226"/>
                  <a:gd name="T20" fmla="*/ 46 w 183"/>
                  <a:gd name="T21" fmla="*/ 162 h 226"/>
                  <a:gd name="T22" fmla="*/ 28 w 183"/>
                  <a:gd name="T23" fmla="*/ 145 h 226"/>
                  <a:gd name="T24" fmla="*/ 0 w 183"/>
                  <a:gd name="T25" fmla="*/ 178 h 226"/>
                  <a:gd name="T26" fmla="*/ 71 w 183"/>
                  <a:gd name="T27" fmla="*/ 226 h 226"/>
                  <a:gd name="T28" fmla="*/ 171 w 183"/>
                  <a:gd name="T29" fmla="*/ 143 h 226"/>
                  <a:gd name="T30" fmla="*/ 156 w 183"/>
                  <a:gd name="T31" fmla="*/ 107 h 226"/>
                  <a:gd name="T32" fmla="*/ 106 w 183"/>
                  <a:gd name="T33" fmla="*/ 86 h 226"/>
                  <a:gd name="T34" fmla="*/ 68 w 183"/>
                  <a:gd name="T35" fmla="*/ 56 h 226"/>
                  <a:gd name="T36" fmla="*/ 124 w 183"/>
                  <a:gd name="T37" fmla="*/ 11 h 226"/>
                  <a:gd name="T38" fmla="*/ 169 w 183"/>
                  <a:gd name="T39" fmla="*/ 3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3" h="226">
                    <a:moveTo>
                      <a:pt x="169" y="34"/>
                    </a:moveTo>
                    <a:cubicBezTo>
                      <a:pt x="155" y="35"/>
                      <a:pt x="145" y="45"/>
                      <a:pt x="145" y="56"/>
                    </a:cubicBezTo>
                    <a:cubicBezTo>
                      <a:pt x="145" y="63"/>
                      <a:pt x="149" y="71"/>
                      <a:pt x="160" y="71"/>
                    </a:cubicBezTo>
                    <a:cubicBezTo>
                      <a:pt x="171" y="71"/>
                      <a:pt x="183" y="62"/>
                      <a:pt x="183" y="43"/>
                    </a:cubicBezTo>
                    <a:cubicBezTo>
                      <a:pt x="183" y="21"/>
                      <a:pt x="162" y="0"/>
                      <a:pt x="124" y="0"/>
                    </a:cubicBezTo>
                    <a:cubicBezTo>
                      <a:pt x="58" y="0"/>
                      <a:pt x="40" y="51"/>
                      <a:pt x="40" y="73"/>
                    </a:cubicBezTo>
                    <a:cubicBezTo>
                      <a:pt x="40" y="112"/>
                      <a:pt x="76" y="119"/>
                      <a:pt x="91" y="122"/>
                    </a:cubicBezTo>
                    <a:cubicBezTo>
                      <a:pt x="117" y="127"/>
                      <a:pt x="143" y="133"/>
                      <a:pt x="143" y="160"/>
                    </a:cubicBezTo>
                    <a:cubicBezTo>
                      <a:pt x="143" y="173"/>
                      <a:pt x="131" y="215"/>
                      <a:pt x="71" y="215"/>
                    </a:cubicBezTo>
                    <a:cubicBezTo>
                      <a:pt x="64" y="215"/>
                      <a:pt x="26" y="215"/>
                      <a:pt x="15" y="189"/>
                    </a:cubicBezTo>
                    <a:cubicBezTo>
                      <a:pt x="34" y="191"/>
                      <a:pt x="46" y="176"/>
                      <a:pt x="46" y="162"/>
                    </a:cubicBezTo>
                    <a:cubicBezTo>
                      <a:pt x="46" y="151"/>
                      <a:pt x="38" y="145"/>
                      <a:pt x="28" y="145"/>
                    </a:cubicBezTo>
                    <a:cubicBezTo>
                      <a:pt x="15" y="145"/>
                      <a:pt x="0" y="155"/>
                      <a:pt x="0" y="178"/>
                    </a:cubicBezTo>
                    <a:cubicBezTo>
                      <a:pt x="0" y="206"/>
                      <a:pt x="28" y="226"/>
                      <a:pt x="71" y="226"/>
                    </a:cubicBezTo>
                    <a:cubicBezTo>
                      <a:pt x="152" y="226"/>
                      <a:pt x="171" y="166"/>
                      <a:pt x="171" y="143"/>
                    </a:cubicBezTo>
                    <a:cubicBezTo>
                      <a:pt x="171" y="125"/>
                      <a:pt x="162" y="113"/>
                      <a:pt x="156" y="107"/>
                    </a:cubicBezTo>
                    <a:cubicBezTo>
                      <a:pt x="142" y="93"/>
                      <a:pt x="128" y="90"/>
                      <a:pt x="106" y="86"/>
                    </a:cubicBezTo>
                    <a:cubicBezTo>
                      <a:pt x="88" y="82"/>
                      <a:pt x="68" y="78"/>
                      <a:pt x="68" y="56"/>
                    </a:cubicBezTo>
                    <a:cubicBezTo>
                      <a:pt x="68" y="41"/>
                      <a:pt x="80" y="11"/>
                      <a:pt x="124" y="11"/>
                    </a:cubicBezTo>
                    <a:cubicBezTo>
                      <a:pt x="136" y="11"/>
                      <a:pt x="161" y="15"/>
                      <a:pt x="169" y="34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70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938838" y="6015038"/>
                <a:ext cx="30163" cy="80963"/>
              </a:xfrm>
              <a:custGeom>
                <a:avLst/>
                <a:gdLst>
                  <a:gd name="T0" fmla="*/ 58 w 58"/>
                  <a:gd name="T1" fmla="*/ 52 h 149"/>
                  <a:gd name="T2" fmla="*/ 27 w 58"/>
                  <a:gd name="T3" fmla="*/ 0 h 149"/>
                  <a:gd name="T4" fmla="*/ 0 w 58"/>
                  <a:gd name="T5" fmla="*/ 26 h 149"/>
                  <a:gd name="T6" fmla="*/ 27 w 58"/>
                  <a:gd name="T7" fmla="*/ 53 h 149"/>
                  <a:gd name="T8" fmla="*/ 44 w 58"/>
                  <a:gd name="T9" fmla="*/ 46 h 149"/>
                  <a:gd name="T10" fmla="*/ 46 w 58"/>
                  <a:gd name="T11" fmla="*/ 45 h 149"/>
                  <a:gd name="T12" fmla="*/ 47 w 58"/>
                  <a:gd name="T13" fmla="*/ 52 h 149"/>
                  <a:gd name="T14" fmla="*/ 14 w 58"/>
                  <a:gd name="T15" fmla="*/ 135 h 149"/>
                  <a:gd name="T16" fmla="*/ 8 w 58"/>
                  <a:gd name="T17" fmla="*/ 143 h 149"/>
                  <a:gd name="T18" fmla="*/ 13 w 58"/>
                  <a:gd name="T19" fmla="*/ 149 h 149"/>
                  <a:gd name="T20" fmla="*/ 58 w 58"/>
                  <a:gd name="T21" fmla="*/ 5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49">
                    <a:moveTo>
                      <a:pt x="58" y="52"/>
                    </a:moveTo>
                    <a:cubicBezTo>
                      <a:pt x="58" y="19"/>
                      <a:pt x="46" y="0"/>
                      <a:pt x="27" y="0"/>
                    </a:cubicBezTo>
                    <a:cubicBezTo>
                      <a:pt x="10" y="0"/>
                      <a:pt x="0" y="12"/>
                      <a:pt x="0" y="26"/>
                    </a:cubicBezTo>
                    <a:cubicBezTo>
                      <a:pt x="0" y="40"/>
                      <a:pt x="10" y="53"/>
                      <a:pt x="27" y="53"/>
                    </a:cubicBezTo>
                    <a:cubicBezTo>
                      <a:pt x="33" y="53"/>
                      <a:pt x="39" y="51"/>
                      <a:pt x="44" y="46"/>
                    </a:cubicBezTo>
                    <a:cubicBezTo>
                      <a:pt x="45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52"/>
                    </a:cubicBezTo>
                    <a:cubicBezTo>
                      <a:pt x="47" y="89"/>
                      <a:pt x="30" y="119"/>
                      <a:pt x="14" y="135"/>
                    </a:cubicBezTo>
                    <a:cubicBezTo>
                      <a:pt x="8" y="141"/>
                      <a:pt x="8" y="142"/>
                      <a:pt x="8" y="143"/>
                    </a:cubicBezTo>
                    <a:cubicBezTo>
                      <a:pt x="8" y="147"/>
                      <a:pt x="11" y="149"/>
                      <a:pt x="13" y="149"/>
                    </a:cubicBezTo>
                    <a:cubicBezTo>
                      <a:pt x="19" y="149"/>
                      <a:pt x="58" y="110"/>
                      <a:pt x="58" y="52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7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037263" y="5873750"/>
                <a:ext cx="79375" cy="173038"/>
              </a:xfrm>
              <a:custGeom>
                <a:avLst/>
                <a:gdLst>
                  <a:gd name="T0" fmla="*/ 92 w 153"/>
                  <a:gd name="T1" fmla="*/ 113 h 318"/>
                  <a:gd name="T2" fmla="*/ 138 w 153"/>
                  <a:gd name="T3" fmla="*/ 113 h 318"/>
                  <a:gd name="T4" fmla="*/ 153 w 153"/>
                  <a:gd name="T5" fmla="*/ 103 h 318"/>
                  <a:gd name="T6" fmla="*/ 139 w 153"/>
                  <a:gd name="T7" fmla="*/ 98 h 318"/>
                  <a:gd name="T8" fmla="*/ 96 w 153"/>
                  <a:gd name="T9" fmla="*/ 98 h 318"/>
                  <a:gd name="T10" fmla="*/ 116 w 153"/>
                  <a:gd name="T11" fmla="*/ 14 h 318"/>
                  <a:gd name="T12" fmla="*/ 101 w 153"/>
                  <a:gd name="T13" fmla="*/ 0 h 318"/>
                  <a:gd name="T14" fmla="*/ 82 w 153"/>
                  <a:gd name="T15" fmla="*/ 18 h 318"/>
                  <a:gd name="T16" fmla="*/ 62 w 153"/>
                  <a:gd name="T17" fmla="*/ 98 h 318"/>
                  <a:gd name="T18" fmla="*/ 15 w 153"/>
                  <a:gd name="T19" fmla="*/ 98 h 318"/>
                  <a:gd name="T20" fmla="*/ 0 w 153"/>
                  <a:gd name="T21" fmla="*/ 107 h 318"/>
                  <a:gd name="T22" fmla="*/ 14 w 153"/>
                  <a:gd name="T23" fmla="*/ 113 h 318"/>
                  <a:gd name="T24" fmla="*/ 58 w 153"/>
                  <a:gd name="T25" fmla="*/ 113 h 318"/>
                  <a:gd name="T26" fmla="*/ 20 w 153"/>
                  <a:gd name="T27" fmla="*/ 272 h 318"/>
                  <a:gd name="T28" fmla="*/ 66 w 153"/>
                  <a:gd name="T29" fmla="*/ 318 h 318"/>
                  <a:gd name="T30" fmla="*/ 145 w 153"/>
                  <a:gd name="T31" fmla="*/ 241 h 318"/>
                  <a:gd name="T32" fmla="*/ 139 w 153"/>
                  <a:gd name="T33" fmla="*/ 236 h 318"/>
                  <a:gd name="T34" fmla="*/ 132 w 153"/>
                  <a:gd name="T35" fmla="*/ 243 h 318"/>
                  <a:gd name="T36" fmla="*/ 67 w 153"/>
                  <a:gd name="T37" fmla="*/ 307 h 318"/>
                  <a:gd name="T38" fmla="*/ 52 w 153"/>
                  <a:gd name="T39" fmla="*/ 284 h 318"/>
                  <a:gd name="T40" fmla="*/ 55 w 153"/>
                  <a:gd name="T41" fmla="*/ 260 h 318"/>
                  <a:gd name="T42" fmla="*/ 92 w 153"/>
                  <a:gd name="T43" fmla="*/ 11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318">
                    <a:moveTo>
                      <a:pt x="92" y="113"/>
                    </a:moveTo>
                    <a:lnTo>
                      <a:pt x="138" y="113"/>
                    </a:lnTo>
                    <a:cubicBezTo>
                      <a:pt x="148" y="113"/>
                      <a:pt x="153" y="113"/>
                      <a:pt x="153" y="103"/>
                    </a:cubicBezTo>
                    <a:cubicBezTo>
                      <a:pt x="153" y="98"/>
                      <a:pt x="148" y="98"/>
                      <a:pt x="139" y="98"/>
                    </a:cubicBezTo>
                    <a:lnTo>
                      <a:pt x="96" y="98"/>
                    </a:lnTo>
                    <a:cubicBezTo>
                      <a:pt x="113" y="27"/>
                      <a:pt x="116" y="17"/>
                      <a:pt x="116" y="14"/>
                    </a:cubicBezTo>
                    <a:cubicBezTo>
                      <a:pt x="116" y="5"/>
                      <a:pt x="110" y="0"/>
                      <a:pt x="101" y="0"/>
                    </a:cubicBezTo>
                    <a:cubicBezTo>
                      <a:pt x="100" y="0"/>
                      <a:pt x="86" y="1"/>
                      <a:pt x="82" y="18"/>
                    </a:cubicBezTo>
                    <a:lnTo>
                      <a:pt x="62" y="98"/>
                    </a:lnTo>
                    <a:lnTo>
                      <a:pt x="15" y="98"/>
                    </a:lnTo>
                    <a:cubicBezTo>
                      <a:pt x="5" y="98"/>
                      <a:pt x="0" y="98"/>
                      <a:pt x="0" y="107"/>
                    </a:cubicBezTo>
                    <a:cubicBezTo>
                      <a:pt x="0" y="113"/>
                      <a:pt x="4" y="113"/>
                      <a:pt x="14" y="113"/>
                    </a:cubicBezTo>
                    <a:lnTo>
                      <a:pt x="58" y="113"/>
                    </a:lnTo>
                    <a:cubicBezTo>
                      <a:pt x="22" y="255"/>
                      <a:pt x="20" y="263"/>
                      <a:pt x="20" y="272"/>
                    </a:cubicBezTo>
                    <a:cubicBezTo>
                      <a:pt x="20" y="299"/>
                      <a:pt x="39" y="318"/>
                      <a:pt x="66" y="318"/>
                    </a:cubicBezTo>
                    <a:cubicBezTo>
                      <a:pt x="117" y="318"/>
                      <a:pt x="145" y="245"/>
                      <a:pt x="145" y="241"/>
                    </a:cubicBezTo>
                    <a:cubicBezTo>
                      <a:pt x="145" y="236"/>
                      <a:pt x="141" y="236"/>
                      <a:pt x="139" y="236"/>
                    </a:cubicBezTo>
                    <a:cubicBezTo>
                      <a:pt x="135" y="236"/>
                      <a:pt x="134" y="238"/>
                      <a:pt x="132" y="243"/>
                    </a:cubicBezTo>
                    <a:cubicBezTo>
                      <a:pt x="110" y="295"/>
                      <a:pt x="84" y="307"/>
                      <a:pt x="67" y="307"/>
                    </a:cubicBezTo>
                    <a:cubicBezTo>
                      <a:pt x="57" y="307"/>
                      <a:pt x="52" y="301"/>
                      <a:pt x="52" y="284"/>
                    </a:cubicBezTo>
                    <a:cubicBezTo>
                      <a:pt x="52" y="272"/>
                      <a:pt x="53" y="269"/>
                      <a:pt x="55" y="260"/>
                    </a:cubicBezTo>
                    <a:lnTo>
                      <a:pt x="92" y="113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7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38863" y="5840413"/>
                <a:ext cx="60325" cy="269875"/>
              </a:xfrm>
              <a:custGeom>
                <a:avLst/>
                <a:gdLst>
                  <a:gd name="T0" fmla="*/ 116 w 116"/>
                  <a:gd name="T1" fmla="*/ 250 h 499"/>
                  <a:gd name="T2" fmla="*/ 83 w 116"/>
                  <a:gd name="T3" fmla="*/ 94 h 499"/>
                  <a:gd name="T4" fmla="*/ 5 w 116"/>
                  <a:gd name="T5" fmla="*/ 0 h 499"/>
                  <a:gd name="T6" fmla="*/ 0 w 116"/>
                  <a:gd name="T7" fmla="*/ 5 h 499"/>
                  <a:gd name="T8" fmla="*/ 9 w 116"/>
                  <a:gd name="T9" fmla="*/ 17 h 499"/>
                  <a:gd name="T10" fmla="*/ 87 w 116"/>
                  <a:gd name="T11" fmla="*/ 250 h 499"/>
                  <a:gd name="T12" fmla="*/ 6 w 116"/>
                  <a:gd name="T13" fmla="*/ 486 h 499"/>
                  <a:gd name="T14" fmla="*/ 0 w 116"/>
                  <a:gd name="T15" fmla="*/ 494 h 499"/>
                  <a:gd name="T16" fmla="*/ 5 w 116"/>
                  <a:gd name="T17" fmla="*/ 499 h 499"/>
                  <a:gd name="T18" fmla="*/ 84 w 116"/>
                  <a:gd name="T19" fmla="*/ 402 h 499"/>
                  <a:gd name="T20" fmla="*/ 116 w 116"/>
                  <a:gd name="T21" fmla="*/ 25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499">
                    <a:moveTo>
                      <a:pt x="116" y="250"/>
                    </a:moveTo>
                    <a:cubicBezTo>
                      <a:pt x="116" y="211"/>
                      <a:pt x="110" y="151"/>
                      <a:pt x="83" y="94"/>
                    </a:cubicBezTo>
                    <a:cubicBezTo>
                      <a:pt x="53" y="33"/>
                      <a:pt x="10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8"/>
                      <a:pt x="9" y="17"/>
                    </a:cubicBezTo>
                    <a:cubicBezTo>
                      <a:pt x="58" y="66"/>
                      <a:pt x="87" y="146"/>
                      <a:pt x="87" y="250"/>
                    </a:cubicBezTo>
                    <a:cubicBezTo>
                      <a:pt x="87" y="335"/>
                      <a:pt x="68" y="423"/>
                      <a:pt x="6" y="486"/>
                    </a:cubicBezTo>
                    <a:cubicBezTo>
                      <a:pt x="0" y="492"/>
                      <a:pt x="0" y="493"/>
                      <a:pt x="0" y="494"/>
                    </a:cubicBezTo>
                    <a:cubicBezTo>
                      <a:pt x="0" y="497"/>
                      <a:pt x="2" y="499"/>
                      <a:pt x="5" y="499"/>
                    </a:cubicBezTo>
                    <a:cubicBezTo>
                      <a:pt x="10" y="499"/>
                      <a:pt x="55" y="465"/>
                      <a:pt x="84" y="402"/>
                    </a:cubicBezTo>
                    <a:cubicBezTo>
                      <a:pt x="110" y="347"/>
                      <a:pt x="116" y="292"/>
                      <a:pt x="116" y="250"/>
                    </a:cubicBezTo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テキスト ボックス 225"/>
              <p:cNvSpPr txBox="1"/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6" name="テキスト ボックス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2267580"/>
                <a:ext cx="983148" cy="369332"/>
              </a:xfrm>
              <a:prstGeom prst="rect">
                <a:avLst/>
              </a:prstGeom>
              <a:blipFill rotWithShape="1">
                <a:blip r:embed="rId5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テキスト ボックス 226"/>
              <p:cNvSpPr txBox="1"/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7" name="テキスト ボックス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642" y="3284984"/>
                <a:ext cx="983148" cy="369332"/>
              </a:xfrm>
              <a:prstGeom prst="rect">
                <a:avLst/>
              </a:prstGeom>
              <a:blipFill rotWithShape="1">
                <a:blip r:embed="rId5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テキスト ボックス 227"/>
              <p:cNvSpPr txBox="1"/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テキスト ボックス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223" y="4384804"/>
                <a:ext cx="983148" cy="369332"/>
              </a:xfrm>
              <a:prstGeom prst="rect">
                <a:avLst/>
              </a:prstGeom>
              <a:blipFill rotWithShape="1">
                <a:blip r:embed="rId5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テキスト ボックス 230"/>
              <p:cNvSpPr txBox="1"/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latin typeface="Cambria Math"/>
                        </a:rPr>
                        <m:t>(</m:t>
                      </m:r>
                      <m:r>
                        <a:rPr lang="en-US" altLang="ja-JP" sz="2400" i="1">
                          <a:latin typeface="Cambria Math"/>
                        </a:rPr>
                        <m:t>𝑠</m:t>
                      </m:r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1" name="テキスト ボックス 2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96" y="3543399"/>
                <a:ext cx="1703228" cy="461665"/>
              </a:xfrm>
              <a:prstGeom prst="rect">
                <a:avLst/>
              </a:prstGeom>
              <a:blipFill rotWithShape="1">
                <a:blip r:embed="rId5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2190732"/>
                <a:ext cx="819910" cy="369332"/>
              </a:xfrm>
              <a:prstGeom prst="rect">
                <a:avLst/>
              </a:prstGeom>
              <a:blipFill rotWithShape="1">
                <a:blip r:embed="rId59"/>
                <a:stretch>
                  <a:fillRect r="-2074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3208136"/>
                <a:ext cx="819910" cy="369332"/>
              </a:xfrm>
              <a:prstGeom prst="rect">
                <a:avLst/>
              </a:prstGeom>
              <a:blipFill rotWithShape="1">
                <a:blip r:embed="rId60"/>
                <a:stretch>
                  <a:fillRect r="-21481"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kumimoji="1" lang="en-US" altLang="ja-JP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34" y="4355812"/>
                <a:ext cx="819910" cy="369332"/>
              </a:xfrm>
              <a:prstGeom prst="rect">
                <a:avLst/>
              </a:prstGeom>
              <a:blipFill rotWithShape="1">
                <a:blip r:embed="rId61"/>
                <a:stretch>
                  <a:fillRect r="-2444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2432109"/>
                <a:ext cx="484107" cy="461665"/>
              </a:xfrm>
              <a:prstGeom prst="rect">
                <a:avLst/>
              </a:prstGeom>
              <a:blipFill rotWithShape="1"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/>
              <p:cNvSpPr txBox="1"/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1" name="テキスト ボックス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146786" y="3460170"/>
                <a:ext cx="484107" cy="461665"/>
              </a:xfrm>
              <a:prstGeom prst="rect">
                <a:avLst/>
              </a:prstGeom>
              <a:blipFill rotWithShape="1"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63010" y="3512229"/>
                <a:ext cx="484107" cy="461665"/>
              </a:xfrm>
              <a:prstGeom prst="rect">
                <a:avLst/>
              </a:prstGeom>
              <a:blipFill rotWithShape="1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835019" y="951111"/>
            <a:ext cx="1092381" cy="461665"/>
            <a:chOff x="1835019" y="951111"/>
            <a:chExt cx="1092381" cy="461665"/>
          </a:xfrm>
          <a:noFill/>
        </p:grpSpPr>
        <p:grpSp>
          <p:nvGrpSpPr>
            <p:cNvPr id="7" name="グループ化 6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0" name="テキスト ボックス 159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60" name="テキスト ボックス 1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9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円/楕円 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9" name="直線コネクタ 8"/>
            <p:cNvCxnSpPr>
              <a:stCxn id="153" idx="3"/>
              <a:endCxn id="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グループ化 104"/>
          <p:cNvGrpSpPr/>
          <p:nvPr/>
        </p:nvGrpSpPr>
        <p:grpSpPr>
          <a:xfrm>
            <a:off x="1835696" y="1916832"/>
            <a:ext cx="1092381" cy="461665"/>
            <a:chOff x="1835019" y="951111"/>
            <a:chExt cx="1092381" cy="461665"/>
          </a:xfrm>
          <a:noFill/>
        </p:grpSpPr>
        <p:grpSp>
          <p:nvGrpSpPr>
            <p:cNvPr id="106" name="グループ化 105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テキスト ボックス 108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09" name="テキスト ボックス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9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円/楕円 109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07" name="直線コネクタ 106"/>
            <p:cNvCxnSpPr>
              <a:endCxn id="110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グループ化 110"/>
          <p:cNvGrpSpPr/>
          <p:nvPr/>
        </p:nvGrpSpPr>
        <p:grpSpPr>
          <a:xfrm>
            <a:off x="1835696" y="2924944"/>
            <a:ext cx="1092381" cy="461665"/>
            <a:chOff x="1835019" y="951111"/>
            <a:chExt cx="1092381" cy="461665"/>
          </a:xfrm>
          <a:noFill/>
        </p:grpSpPr>
        <p:grpSp>
          <p:nvGrpSpPr>
            <p:cNvPr id="112" name="グループ化 111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テキスト ボックス 114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15" name="テキスト ボックス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9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円/楕円 115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3" name="直線コネクタ 112"/>
            <p:cNvCxnSpPr>
              <a:endCxn id="116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グループ化 116"/>
          <p:cNvGrpSpPr/>
          <p:nvPr/>
        </p:nvGrpSpPr>
        <p:grpSpPr>
          <a:xfrm>
            <a:off x="1836373" y="4034681"/>
            <a:ext cx="1092381" cy="461665"/>
            <a:chOff x="1835019" y="951111"/>
            <a:chExt cx="1092381" cy="461665"/>
          </a:xfrm>
          <a:noFill/>
        </p:grpSpPr>
        <p:grpSp>
          <p:nvGrpSpPr>
            <p:cNvPr id="118" name="グループ化 117"/>
            <p:cNvGrpSpPr/>
            <p:nvPr/>
          </p:nvGrpSpPr>
          <p:grpSpPr>
            <a:xfrm>
              <a:off x="2153037" y="951111"/>
              <a:ext cx="444760" cy="461665"/>
              <a:chOff x="3093075" y="2132856"/>
              <a:chExt cx="444760" cy="461665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テキスト ボックス 120"/>
                  <p:cNvSpPr txBox="1"/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21" name="テキスト ボックス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3075" y="2132856"/>
                    <a:ext cx="444760" cy="461665"/>
                  </a:xfrm>
                  <a:prstGeom prst="rect">
                    <a:avLst/>
                  </a:prstGeom>
                  <a:blipFill rotWithShape="1">
                    <a:blip r:embed="rId9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円/楕円 121"/>
              <p:cNvSpPr/>
              <p:nvPr/>
            </p:nvSpPr>
            <p:spPr>
              <a:xfrm>
                <a:off x="3210304" y="2266955"/>
                <a:ext cx="209568" cy="216024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19" name="直線コネクタ 118"/>
            <p:cNvCxnSpPr>
              <a:endCxn id="122" idx="2"/>
            </p:cNvCxnSpPr>
            <p:nvPr/>
          </p:nvCxnSpPr>
          <p:spPr>
            <a:xfrm flipV="1">
              <a:off x="1835019" y="1193222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2492153" y="1197093"/>
              <a:ext cx="435247" cy="3871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i="1">
                          <a:latin typeface="Cambria Math"/>
                        </a:rPr>
                        <m:t>(</m:t>
                      </m:r>
                      <m:r>
                        <a:rPr lang="en-US" altLang="ja-JP" i="1">
                          <a:latin typeface="Cambria Math"/>
                        </a:rPr>
                        <m:t>𝑠</m:t>
                      </m:r>
                      <m:r>
                        <a:rPr lang="en-US" altLang="ja-JP" i="1">
                          <a:latin typeface="Cambria Math"/>
                        </a:rPr>
                        <m:t>,</m:t>
                      </m:r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684" y="1259468"/>
                <a:ext cx="983148" cy="369332"/>
              </a:xfrm>
              <a:prstGeom prst="rect">
                <a:avLst/>
              </a:prstGeom>
              <a:blipFill rotWithShape="1">
                <a:blip r:embed="rId6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カギ線コネクタ 21"/>
          <p:cNvCxnSpPr>
            <a:stCxn id="168" idx="3"/>
          </p:cNvCxnSpPr>
          <p:nvPr/>
        </p:nvCxnSpPr>
        <p:spPr>
          <a:xfrm>
            <a:off x="3798046" y="1197094"/>
            <a:ext cx="1133994" cy="10797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カギ線コネクタ 143"/>
          <p:cNvCxnSpPr/>
          <p:nvPr/>
        </p:nvCxnSpPr>
        <p:spPr>
          <a:xfrm>
            <a:off x="3796720" y="2107727"/>
            <a:ext cx="1133994" cy="270770"/>
          </a:xfrm>
          <a:prstGeom prst="bentConnector3">
            <a:avLst>
              <a:gd name="adj1" fmla="val 3387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カギ線コネクタ 145"/>
          <p:cNvCxnSpPr/>
          <p:nvPr/>
        </p:nvCxnSpPr>
        <p:spPr>
          <a:xfrm flipV="1">
            <a:off x="3804424" y="2452246"/>
            <a:ext cx="1126290" cy="722551"/>
          </a:xfrm>
          <a:prstGeom prst="bentConnector3">
            <a:avLst>
              <a:gd name="adj1" fmla="val 3441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4930714" y="2177187"/>
            <a:ext cx="504056" cy="5157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Freeform 7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30342" y="2284231"/>
            <a:ext cx="304800" cy="301625"/>
          </a:xfrm>
          <a:custGeom>
            <a:avLst/>
            <a:gdLst>
              <a:gd name="T0" fmla="*/ 182 w 471"/>
              <a:gd name="T1" fmla="*/ 267 h 499"/>
              <a:gd name="T2" fmla="*/ 5 w 471"/>
              <a:gd name="T3" fmla="*/ 486 h 499"/>
              <a:gd name="T4" fmla="*/ 0 w 471"/>
              <a:gd name="T5" fmla="*/ 494 h 499"/>
              <a:gd name="T6" fmla="*/ 14 w 471"/>
              <a:gd name="T7" fmla="*/ 499 h 499"/>
              <a:gd name="T8" fmla="*/ 428 w 471"/>
              <a:gd name="T9" fmla="*/ 499 h 499"/>
              <a:gd name="T10" fmla="*/ 471 w 471"/>
              <a:gd name="T11" fmla="*/ 375 h 499"/>
              <a:gd name="T12" fmla="*/ 459 w 471"/>
              <a:gd name="T13" fmla="*/ 375 h 499"/>
              <a:gd name="T14" fmla="*/ 370 w 471"/>
              <a:gd name="T15" fmla="*/ 457 h 499"/>
              <a:gd name="T16" fmla="*/ 254 w 471"/>
              <a:gd name="T17" fmla="*/ 472 h 499"/>
              <a:gd name="T18" fmla="*/ 42 w 471"/>
              <a:gd name="T19" fmla="*/ 472 h 499"/>
              <a:gd name="T20" fmla="*/ 215 w 471"/>
              <a:gd name="T21" fmla="*/ 258 h 499"/>
              <a:gd name="T22" fmla="*/ 220 w 471"/>
              <a:gd name="T23" fmla="*/ 250 h 499"/>
              <a:gd name="T24" fmla="*/ 216 w 471"/>
              <a:gd name="T25" fmla="*/ 243 h 499"/>
              <a:gd name="T26" fmla="*/ 54 w 471"/>
              <a:gd name="T27" fmla="*/ 20 h 499"/>
              <a:gd name="T28" fmla="*/ 252 w 471"/>
              <a:gd name="T29" fmla="*/ 20 h 499"/>
              <a:gd name="T30" fmla="*/ 459 w 471"/>
              <a:gd name="T31" fmla="*/ 117 h 499"/>
              <a:gd name="T32" fmla="*/ 471 w 471"/>
              <a:gd name="T33" fmla="*/ 117 h 499"/>
              <a:gd name="T34" fmla="*/ 428 w 471"/>
              <a:gd name="T35" fmla="*/ 0 h 499"/>
              <a:gd name="T36" fmla="*/ 14 w 471"/>
              <a:gd name="T37" fmla="*/ 0 h 499"/>
              <a:gd name="T38" fmla="*/ 0 w 471"/>
              <a:gd name="T39" fmla="*/ 16 h 499"/>
              <a:gd name="T40" fmla="*/ 182 w 471"/>
              <a:gd name="T41" fmla="*/ 267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1" h="499">
                <a:moveTo>
                  <a:pt x="182" y="267"/>
                </a:moveTo>
                <a:lnTo>
                  <a:pt x="5" y="486"/>
                </a:lnTo>
                <a:cubicBezTo>
                  <a:pt x="1" y="491"/>
                  <a:pt x="0" y="492"/>
                  <a:pt x="0" y="494"/>
                </a:cubicBezTo>
                <a:cubicBezTo>
                  <a:pt x="0" y="499"/>
                  <a:pt x="5" y="499"/>
                  <a:pt x="14" y="499"/>
                </a:cubicBezTo>
                <a:lnTo>
                  <a:pt x="428" y="499"/>
                </a:lnTo>
                <a:lnTo>
                  <a:pt x="471" y="375"/>
                </a:lnTo>
                <a:lnTo>
                  <a:pt x="459" y="375"/>
                </a:lnTo>
                <a:cubicBezTo>
                  <a:pt x="446" y="412"/>
                  <a:pt x="413" y="443"/>
                  <a:pt x="370" y="457"/>
                </a:cubicBezTo>
                <a:cubicBezTo>
                  <a:pt x="362" y="460"/>
                  <a:pt x="328" y="472"/>
                  <a:pt x="254" y="472"/>
                </a:cubicBezTo>
                <a:lnTo>
                  <a:pt x="42" y="472"/>
                </a:lnTo>
                <a:lnTo>
                  <a:pt x="215" y="258"/>
                </a:lnTo>
                <a:cubicBezTo>
                  <a:pt x="219" y="253"/>
                  <a:pt x="220" y="252"/>
                  <a:pt x="220" y="250"/>
                </a:cubicBezTo>
                <a:cubicBezTo>
                  <a:pt x="220" y="248"/>
                  <a:pt x="219" y="247"/>
                  <a:pt x="216" y="243"/>
                </a:cubicBezTo>
                <a:lnTo>
                  <a:pt x="54" y="20"/>
                </a:lnTo>
                <a:lnTo>
                  <a:pt x="252" y="20"/>
                </a:lnTo>
                <a:cubicBezTo>
                  <a:pt x="309" y="20"/>
                  <a:pt x="424" y="24"/>
                  <a:pt x="459" y="117"/>
                </a:cubicBezTo>
                <a:lnTo>
                  <a:pt x="471" y="117"/>
                </a:lnTo>
                <a:lnTo>
                  <a:pt x="428" y="0"/>
                </a:lnTo>
                <a:lnTo>
                  <a:pt x="14" y="0"/>
                </a:lnTo>
                <a:cubicBezTo>
                  <a:pt x="0" y="0"/>
                  <a:pt x="0" y="1"/>
                  <a:pt x="0" y="16"/>
                </a:cubicBezTo>
                <a:lnTo>
                  <a:pt x="182" y="267"/>
                </a:lnTo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右矢印 93"/>
          <p:cNvSpPr/>
          <p:nvPr/>
        </p:nvSpPr>
        <p:spPr>
          <a:xfrm>
            <a:off x="5434770" y="2234859"/>
            <a:ext cx="242318" cy="343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" name="Picture 2 5" descr="C:\Users\komatsu koji\Desktop\研究　実験結果\Truck\17×17\グレー\グレー289, 10\B08fig.png"/>
          <p:cNvPicPr>
            <a:picLocks noChangeAspect="1" noChangeArrowheads="1"/>
          </p:cNvPicPr>
          <p:nvPr/>
        </p:nvPicPr>
        <p:blipFill rotWithShape="1"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3" r="11258" b="5858"/>
          <a:stretch/>
        </p:blipFill>
        <p:spPr bwMode="auto">
          <a:xfrm>
            <a:off x="4389103" y="643084"/>
            <a:ext cx="595258" cy="41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テキスト ボックス 171"/>
              <p:cNvSpPr txBox="1"/>
              <p:nvPr/>
            </p:nvSpPr>
            <p:spPr>
              <a:xfrm>
                <a:off x="5951487" y="1137357"/>
                <a:ext cx="17032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1,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テキスト ボックス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487" y="1137357"/>
                <a:ext cx="1703228" cy="461665"/>
              </a:xfrm>
              <a:prstGeom prst="rect">
                <a:avLst/>
              </a:prstGeom>
              <a:blipFill rotWithShape="1">
                <a:blip r:embed="rId7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3" name="図 40 1 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42" y="5237453"/>
            <a:ext cx="984254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図 41 1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30" y="5237453"/>
            <a:ext cx="984254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図 43 1 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54" y="5234132"/>
            <a:ext cx="894777" cy="66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図 49 1 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61" y="5237453"/>
            <a:ext cx="910363" cy="7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テキスト ボックス 193"/>
          <p:cNvSpPr txBox="1"/>
          <p:nvPr/>
        </p:nvSpPr>
        <p:spPr>
          <a:xfrm>
            <a:off x="23798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-22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1619672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+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28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3696206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7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5352390" y="5373216"/>
            <a:ext cx="101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+</a:t>
            </a:r>
            <a:r>
              <a:rPr lang="en-US" altLang="ja-JP" sz="2400" dirty="0" smtClean="0">
                <a:solidFill>
                  <a:srgbClr val="FF0000"/>
                </a:solidFill>
              </a:rPr>
              <a:t>18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7374343" y="5373216"/>
            <a:ext cx="5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=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200" name="Picture 2" descr="C:\Users\komatsu koji\Documents\Visual Studio 2013\Projects\branch method\branch method\Truck\half\gray1.png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BEBA8EAE-BF5A-486C-A8C5-ECC9F3942E4B}">
                <a14:imgProps xmlns:a14="http://schemas.microsoft.com/office/drawing/2010/main">
                  <a14:imgLayer r:embed="rId9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98973"/>
            <a:ext cx="1096420" cy="8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テキスト ボックス 202"/>
              <p:cNvSpPr txBox="1"/>
              <p:nvPr/>
            </p:nvSpPr>
            <p:spPr>
              <a:xfrm>
                <a:off x="3347864" y="534359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3" name="テキスト ボックス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343599"/>
                <a:ext cx="484107" cy="461665"/>
              </a:xfrm>
              <a:prstGeom prst="rect">
                <a:avLst/>
              </a:prstGeom>
              <a:blipFill rotWithShape="1"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テキスト ボックス 204"/>
              <p:cNvSpPr txBox="1"/>
              <p:nvPr/>
            </p:nvSpPr>
            <p:spPr>
              <a:xfrm>
                <a:off x="1507507" y="6063679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05" name="テキスト ボックス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07" y="6063679"/>
                <a:ext cx="256181" cy="461665"/>
              </a:xfrm>
              <a:prstGeom prst="rect">
                <a:avLst/>
              </a:prstGeom>
              <a:blipFill rotWithShape="1">
                <a:blip r:embed="rId101"/>
                <a:stretch>
                  <a:fillRect r="-6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テキスト ボックス 206"/>
              <p:cNvSpPr txBox="1"/>
              <p:nvPr/>
            </p:nvSpPr>
            <p:spPr>
              <a:xfrm>
                <a:off x="3563888" y="6048613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07" name="テキスト ボックス 2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048613"/>
                <a:ext cx="256181" cy="461665"/>
              </a:xfrm>
              <a:prstGeom prst="rect">
                <a:avLst/>
              </a:prstGeom>
              <a:blipFill rotWithShape="1">
                <a:blip r:embed="rId79"/>
                <a:stretch>
                  <a:fillRect l="-2381" r="-6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テキスト ボックス 207"/>
              <p:cNvSpPr txBox="1"/>
              <p:nvPr/>
            </p:nvSpPr>
            <p:spPr>
              <a:xfrm>
                <a:off x="3225677" y="6030289"/>
                <a:ext cx="48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8" name="テキスト ボックス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677" y="6030289"/>
                <a:ext cx="484107" cy="461665"/>
              </a:xfrm>
              <a:prstGeom prst="rect">
                <a:avLst/>
              </a:prstGeom>
              <a:blipFill rotWithShape="1">
                <a:blip r:embed="rId10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テキスト ボックス 209"/>
              <p:cNvSpPr txBox="1"/>
              <p:nvPr/>
            </p:nvSpPr>
            <p:spPr>
              <a:xfrm>
                <a:off x="5318990" y="6032901"/>
                <a:ext cx="25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kumimoji="1" lang="en-US" altLang="ja-JP" sz="2400" b="0" dirty="0" smtClean="0"/>
              </a:p>
            </p:txBody>
          </p:sp>
        </mc:Choice>
        <mc:Fallback xmlns="">
          <p:sp>
            <p:nvSpPr>
              <p:cNvPr id="210" name="テキスト ボックス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90" y="6032901"/>
                <a:ext cx="256181" cy="461665"/>
              </a:xfrm>
              <a:prstGeom prst="rect">
                <a:avLst/>
              </a:prstGeom>
              <a:blipFill rotWithShape="1">
                <a:blip r:embed="rId103"/>
                <a:stretch>
                  <a:fillRect l="-2381" r="-61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テキスト ボックス 211"/>
          <p:cNvSpPr txBox="1"/>
          <p:nvPr/>
        </p:nvSpPr>
        <p:spPr>
          <a:xfrm>
            <a:off x="7380312" y="6135687"/>
            <a:ext cx="5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=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テキスト ボックス 212"/>
              <p:cNvSpPr txBox="1"/>
              <p:nvPr/>
            </p:nvSpPr>
            <p:spPr>
              <a:xfrm>
                <a:off x="2804614" y="6093296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" name="テキスト ボックス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14" y="6093296"/>
                <a:ext cx="327226" cy="400110"/>
              </a:xfrm>
              <a:prstGeom prst="rect">
                <a:avLst/>
              </a:prstGeom>
              <a:blipFill rotWithShape="1">
                <a:blip r:embed="rId84"/>
                <a:stretch>
                  <a:fillRect r="-27778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テキスト ボックス 213"/>
              <p:cNvSpPr txBox="1"/>
              <p:nvPr/>
            </p:nvSpPr>
            <p:spPr>
              <a:xfrm>
                <a:off x="4843301" y="6086519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4" name="テキスト ボックス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301" y="6086519"/>
                <a:ext cx="327226" cy="400110"/>
              </a:xfrm>
              <a:prstGeom prst="rect">
                <a:avLst/>
              </a:prstGeom>
              <a:blipFill rotWithShape="1">
                <a:blip r:embed="rId104"/>
                <a:stretch>
                  <a:fillRect r="-26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テキスト ボックス 214"/>
              <p:cNvSpPr txBox="1"/>
              <p:nvPr/>
            </p:nvSpPr>
            <p:spPr>
              <a:xfrm>
                <a:off x="6741510" y="6093296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5" name="テキスト ボックス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510" y="6093296"/>
                <a:ext cx="327226" cy="400110"/>
              </a:xfrm>
              <a:prstGeom prst="rect">
                <a:avLst/>
              </a:prstGeom>
              <a:blipFill rotWithShape="1">
                <a:blip r:embed="rId105"/>
                <a:stretch>
                  <a:fillRect r="-35185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テキスト ボックス 215"/>
              <p:cNvSpPr txBox="1"/>
              <p:nvPr/>
            </p:nvSpPr>
            <p:spPr>
              <a:xfrm>
                <a:off x="1061613" y="6103379"/>
                <a:ext cx="327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6" name="テキスト ボックス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13" y="6103379"/>
                <a:ext cx="327226" cy="400110"/>
              </a:xfrm>
              <a:prstGeom prst="rect">
                <a:avLst/>
              </a:prstGeom>
              <a:blipFill rotWithShape="1">
                <a:blip r:embed="rId106"/>
                <a:stretch>
                  <a:fillRect r="-25926"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テキスト ボックス 216"/>
              <p:cNvSpPr txBox="1"/>
              <p:nvPr/>
            </p:nvSpPr>
            <p:spPr>
              <a:xfrm>
                <a:off x="-13085" y="6094456"/>
                <a:ext cx="814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(1,1)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7" name="テキスト ボックス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85" y="6094456"/>
                <a:ext cx="814646" cy="400110"/>
              </a:xfrm>
              <a:prstGeom prst="rect">
                <a:avLst/>
              </a:prstGeom>
              <a:blipFill rotWithShape="1">
                <a:blip r:embed="rId98"/>
                <a:stretch>
                  <a:fillRect r="-18797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テキスト ボックス 228"/>
              <p:cNvSpPr txBox="1"/>
              <p:nvPr/>
            </p:nvSpPr>
            <p:spPr>
              <a:xfrm>
                <a:off x="7536810" y="6165304"/>
                <a:ext cx="1703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1,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9" name="テキスト ボックス 2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810" y="6165304"/>
                <a:ext cx="1703228" cy="400110"/>
              </a:xfrm>
              <a:prstGeom prst="rect">
                <a:avLst/>
              </a:prstGeom>
              <a:blipFill rotWithShape="1">
                <a:blip r:embed="rId9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テキスト ボックス 231"/>
              <p:cNvSpPr txBox="1"/>
              <p:nvPr/>
            </p:nvSpPr>
            <p:spPr>
              <a:xfrm>
                <a:off x="1763688" y="6093296"/>
                <a:ext cx="814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,1)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2" name="テキスト ボックス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6093296"/>
                <a:ext cx="814646" cy="400110"/>
              </a:xfrm>
              <a:prstGeom prst="rect">
                <a:avLst/>
              </a:prstGeom>
              <a:blipFill rotWithShape="1">
                <a:blip r:embed="rId107"/>
                <a:stretch>
                  <a:fillRect r="-19403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テキスト ボックス 232"/>
              <p:cNvSpPr txBox="1"/>
              <p:nvPr/>
            </p:nvSpPr>
            <p:spPr>
              <a:xfrm>
                <a:off x="3852789" y="6094456"/>
                <a:ext cx="814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</m:sSub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(1,1)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3" name="テキスト ボックス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89" y="6094456"/>
                <a:ext cx="814646" cy="400110"/>
              </a:xfrm>
              <a:prstGeom prst="rect">
                <a:avLst/>
              </a:prstGeom>
              <a:blipFill rotWithShape="1">
                <a:blip r:embed="rId108"/>
                <a:stretch>
                  <a:fillRect r="-20149"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テキスト ボックス 233"/>
              <p:cNvSpPr txBox="1"/>
              <p:nvPr/>
            </p:nvSpPr>
            <p:spPr>
              <a:xfrm>
                <a:off x="5692944" y="6102757"/>
                <a:ext cx="8146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</m:sSubSup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altLang="ja-JP" sz="2000" i="1">
                          <a:solidFill>
                            <a:srgbClr val="FF0000"/>
                          </a:solidFill>
                          <a:latin typeface="Cambria Math"/>
                        </a:rPr>
                        <m:t>,1)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4" name="テキスト ボックス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44" y="6102757"/>
                <a:ext cx="814646" cy="400110"/>
              </a:xfrm>
              <a:prstGeom prst="rect">
                <a:avLst/>
              </a:prstGeom>
              <a:blipFill rotWithShape="1">
                <a:blip r:embed="rId109"/>
                <a:stretch>
                  <a:fillRect r="-23134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テキスト ボックス 234"/>
              <p:cNvSpPr txBox="1"/>
              <p:nvPr/>
            </p:nvSpPr>
            <p:spPr>
              <a:xfrm>
                <a:off x="781375" y="6036354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5" name="テキスト ボックス 2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75" y="6036354"/>
                <a:ext cx="444760" cy="461665"/>
              </a:xfrm>
              <a:prstGeom prst="rect">
                <a:avLst/>
              </a:prstGeom>
              <a:blipFill rotWithShape="1">
                <a:blip r:embed="rId1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テキスト ボックス 235"/>
              <p:cNvSpPr txBox="1"/>
              <p:nvPr/>
            </p:nvSpPr>
            <p:spPr>
              <a:xfrm>
                <a:off x="2544216" y="6056201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6" name="テキスト ボックス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16" y="6056201"/>
                <a:ext cx="444760" cy="461665"/>
              </a:xfrm>
              <a:prstGeom prst="rect">
                <a:avLst/>
              </a:prstGeom>
              <a:blipFill rotWithShape="1">
                <a:blip r:embed="rId1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テキスト ボックス 236"/>
              <p:cNvSpPr txBox="1"/>
              <p:nvPr/>
            </p:nvSpPr>
            <p:spPr>
              <a:xfrm>
                <a:off x="4620921" y="6051177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7" name="テキスト ボックス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921" y="6051177"/>
                <a:ext cx="444760" cy="461665"/>
              </a:xfrm>
              <a:prstGeom prst="rect">
                <a:avLst/>
              </a:prstGeom>
              <a:blipFill rotWithShape="1">
                <a:blip r:embed="rId1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テキスト ボックス 237"/>
              <p:cNvSpPr txBox="1"/>
              <p:nvPr/>
            </p:nvSpPr>
            <p:spPr>
              <a:xfrm>
                <a:off x="6521789" y="6048289"/>
                <a:ext cx="4447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8" name="テキスト ボックス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789" y="6048289"/>
                <a:ext cx="444760" cy="461665"/>
              </a:xfrm>
              <a:prstGeom prst="rect">
                <a:avLst/>
              </a:prstGeom>
              <a:blipFill rotWithShape="1">
                <a:blip r:embed="rId1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843808" y="701766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正方形/長方形 146"/>
          <p:cNvSpPr/>
          <p:nvPr/>
        </p:nvSpPr>
        <p:spPr>
          <a:xfrm>
            <a:off x="2843808" y="1628800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2843808" y="2671522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正方形/長方形 148"/>
          <p:cNvSpPr/>
          <p:nvPr/>
        </p:nvSpPr>
        <p:spPr>
          <a:xfrm>
            <a:off x="2843808" y="3751642"/>
            <a:ext cx="190516" cy="181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/>
          <p:cNvSpPr/>
          <p:nvPr/>
        </p:nvSpPr>
        <p:spPr>
          <a:xfrm>
            <a:off x="5623136" y="1027601"/>
            <a:ext cx="253578" cy="219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-108520" y="4869160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（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example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）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12"/>
  <p:tag name="LATEXADDIN" val="\documentclass{article}&#10;\usepackage{amsmath}&#10;\pagestyle{empty}&#10;\begin{document}&#10;&#10;&#10;$\su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6.749999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.18752"/>
  <p:tag name="ORIGINALWIDTH" val="232.9375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499999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374999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4.562519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312519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7.874998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187519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999999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5.374999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749999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62519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81252"/>
  <p:tag name="ORIGINALWIDTH" val="13.43752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249999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75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812519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9375194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24999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3749999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062518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87519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6.124999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249999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1252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2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249999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24999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19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124998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249999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19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4375196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062519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75004"/>
  <p:tag name="ORIGINALWIDTH" val="144.0625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.18752"/>
  <p:tag name="ORIGINALWIDTH" val="232.9375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499999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374999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4.562519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7.874998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187519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999999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5.374999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749999"/>
  <p:tag name="EMFCHILD" val="Tr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62519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249999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75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812519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9375194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24999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3749999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06251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6.124999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125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249999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1252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249999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24999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19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124998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19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4375196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062519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124999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.18752"/>
  <p:tag name="ORIGINALWIDTH" val="232.9375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75"/>
  <p:tag name="ORIGINALWIDTH" val="4.499999"/>
  <p:tag name="LATEXADDIN" val="\documentclass{article}&#10;\usepackage{amsmath}&#10;\pagestyle{empty}&#10;\newcommand{\argmax}{\mathop{\rm arg~max}\limits}&#10;\newcommand{\argmin}{\mathop{\rm arg~min}\limits}&#10;\begin{document}&#10;&#10;$\argmin_{B_n(x,y),r_n(s,t)}{\displaystyle \sum_{s,t,x,y}|L(s,t,x,y)-\sum_{n=1}^N B_n(x,y)r_n(s,t)|^2}$&#10;&#10;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3.374999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4.562519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7.874998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2.187519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68752"/>
  <p:tag name="ORIGINALWIDTH" val="4.999999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5.374999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749999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562519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249999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375"/>
  <p:tag name="ORIGINALWIDTH" val="3.499999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3752"/>
  <p:tag name="ORIGINALWIDTH" val="1.812519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75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2.812519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75"/>
  <p:tag name="ORIGINALWIDTH" val="2.375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8749998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3.812519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25"/>
  <p:tag name="ORIGINALWIDTH" val="0.9375194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24999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12"/>
  <p:tag name="LATEXADDIN" val="\documentclass{article}&#10;\usepackage{amsmath}&#10;\pagestyle{empty}&#10;\begin{document}&#10;&#10;&#10;$\su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3749999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062518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75004"/>
  <p:tag name="ORIGINALWIDTH" val="144.0625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75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75197"/>
  <p:tag name="ORIGINALWIDTH" val="6.124999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249999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3752"/>
  <p:tag name="ORIGINALWIDTH" val="13.31252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249999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24999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19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124998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124999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999999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93752"/>
  <p:tag name="ORIGINALWIDTH" val="4.624999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062519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75"/>
  <p:tag name="ORIGINALWIDTH" val="4.249999"/>
  <p:tag name="EMFCHILD" val="Tr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687519"/>
  <p:tag name="EMFCHILD" val="Tr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19"/>
  <p:tag name="EMFCHILD" val="Tr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75"/>
  <p:tag name="ORIGINALWIDTH" val="3.062519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2.312519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8752"/>
  <p:tag name="ORIGINALWIDTH" val="0.4375196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3.062519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25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062519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6.749999"/>
  <p:tag name="EMFCHILD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312519"/>
  <p:tag name="EMFCHILD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81252"/>
  <p:tag name="ORIGINALWIDTH" val="13.43752"/>
  <p:tag name="EMFCHILD" val="Tru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87519"/>
  <p:tag name="EMFCHILD" val="Tru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2"/>
  <p:tag name="EMFCHILD" val="Tru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249999"/>
  <p:tag name="EMFCHILD" val="Tru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6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43752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3.75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3.125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18752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252"/>
  <p:tag name="ORIGINALWIDTH" val="1.25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8752"/>
  <p:tag name="ORIGINALWIDTH" val="4.8125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2.375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6252"/>
  <p:tag name="ORIGINALWIDTH" val="7.43752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4.5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75"/>
  <p:tag name="ORIGINALWIDTH" val="5.18752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1.18752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25"/>
  <p:tag name="ORIGINALWIDTH" val="4.81252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2.43752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52.22838"/>
  <p:tag name="LATEXADDIN" val="\documentclass{article}&#10;\usepackage{amsmath}&#10;\pagestyle{empty}&#10;\begin{document}&#10;&#10;$L_1(s,t,x,y)$&#10;&#10;&#10;\end{document}"/>
  <p:tag name="IGUANATEXSIZE" val="4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52.15496"/>
  <p:tag name="LATEXADDIN" val="\documentclass{article}&#10;\usepackage{amsmath}&#10;\pagestyle{empty}&#10;\begin{document}&#10;&#10;$L_2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74419"/>
  <p:tag name="ORIGINALWIDTH" val="6.308478"/>
  <p:tag name="LATEXADDIN" val="\documentclass{article}&#10;\usepackage{amsmath}&#10;\pagestyle{empty}&#10;\begin{document}&#10;&#10;$L_2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5696"/>
  <p:tag name="ORIGINALWIDTH" val="3.227594"/>
  <p:tag name="EMFCHILD" val="Tru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672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3.88776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17367"/>
  <p:tag name="EMFCHILD" val="Tru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52"/>
  <p:tag name="ORIGINALWIDTH" val="3.154216"/>
  <p:tag name="EMFCHILD" val="Tru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247002"/>
  <p:tag name="EMFCHILD" val="Tr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5.134808"/>
  <p:tag name="EMFCHILD" val="Tru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17367"/>
  <p:tag name="EMFCHILD" val="Tru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7966"/>
  <p:tag name="ORIGINALWIDTH" val="4.768013"/>
  <p:tag name="EMFCHILD" val="Tru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672"/>
  <p:tag name="EMFCHILD" val="Tru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06252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74417"/>
  <p:tag name="ORIGINALWIDTH" val="6.308479"/>
  <p:tag name="LATEXADDIN" val="\documentclass{article}&#10;\usepackage{amsmath}&#10;\pagestyle{empty}&#10;\begin{document}&#10;&#10;$L_1(s,t,x,y)$&#10;&#10;&#10;\end{document}"/>
  <p:tag name="IGUANATEXSIZE" val="4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5695"/>
  <p:tag name="ORIGINALWIDTH" val="2.640759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719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"/>
  <p:tag name="ORIGINALWIDTH" val="3.814429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"/>
  <p:tag name="ORIGINALWIDTH" val="1.173671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5198"/>
  <p:tag name="ORIGINALWIDTH" val="3.154263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"/>
  <p:tag name="ORIGINALWIDTH" val="1.247048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"/>
  <p:tag name="ORIGINALWIDTH" val="5.134809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"/>
  <p:tag name="ORIGINALWIDTH" val="1.173671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7963"/>
  <p:tag name="ORIGINALWIDTH" val="4.84139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719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52.15496"/>
  <p:tag name="LATEXADDIN" val="\documentclass{article}&#10;\usepackage{amsmath}&#10;\pagestyle{empty}&#10;\begin{document}&#10;&#10;$L_2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125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974"/>
  <p:tag name="ORIGINALWIDTH" val="52.15496"/>
  <p:tag name="LATEXADDIN" val="\documentclass{article}&#10;\usepackage{amsmath}&#10;\pagestyle{empty}&#10;\begin{document}&#10;&#10;$L_3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47139"/>
  <p:tag name="ORIGINALWIDTH" val="6.308479"/>
  <p:tag name="LATEXADDIN" val="\documentclass{article}&#10;\usepackage{amsmath}&#10;\pagestyle{empty}&#10;\begin{document}&#10;&#10;$L_3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673901"/>
  <p:tag name="ORIGINALWIDTH" val="3.374303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974"/>
  <p:tag name="ORIGINALWIDTH" val="2.420672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3.88776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4396"/>
  <p:tag name="ORIGINALWIDTH" val="1.173671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52"/>
  <p:tag name="ORIGINALWIDTH" val="3.154216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4396"/>
  <p:tag name="ORIGINALWIDTH" val="1.247002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5.134809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64396"/>
  <p:tag name="ORIGINALWIDTH" val="1.173671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10685"/>
  <p:tag name="ORIGINALWIDTH" val="4.768013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92974"/>
  <p:tag name="ORIGINALWIDTH" val="2.420672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5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74419"/>
  <p:tag name="ORIGINALWIDTH" val="6.308478"/>
  <p:tag name="LATEXADDIN" val="\documentclass{article}&#10;\usepackage{amsmath}&#10;\pagestyle{empty}&#10;\begin{document}&#10;&#10;$L_2(s,t,x,y)$&#10;&#10;&#10;\end{document}"/>
  <p:tag name="IGUANATEXSIZE" val="4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55696"/>
  <p:tag name="ORIGINALWIDTH" val="3.227594"/>
  <p:tag name="EMFCHILD" val="Tru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672"/>
  <p:tag name="EMFCHILD" val="Tru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3.88776"/>
  <p:tag name="EMFCHILD" val="Tru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17367"/>
  <p:tag name="EMFCHILD" val="Tru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52"/>
  <p:tag name="ORIGINALWIDTH" val="3.154216"/>
  <p:tag name="EMFCHILD" val="Tru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247002"/>
  <p:tag name="EMFCHILD" val="Tru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2931"/>
  <p:tag name="ORIGINALWIDTH" val="5.134808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91631"/>
  <p:tag name="ORIGINALWIDTH" val="1.17367"/>
  <p:tag name="EMFCHILD" val="Tru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37966"/>
  <p:tag name="ORIGINALWIDTH" val="4.768013"/>
  <p:tag name="EMFCHILD" val="Tru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5702"/>
  <p:tag name="ORIGINALWIDTH" val="2.420672"/>
  <p:tag name="EMFCHILD" val="Tru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06252"/>
  <p:tag name="EMFCHILD" val="Tru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5"/>
  <p:tag name="ORIGINALWIDTH" val="93.125"/>
  <p:tag name="LATEXADDIN" val="\documentclass{article}&#10;\usepackage{amsmath}&#10;\pagestyle{empty}&#10;\begin{document}&#10;&#10;&#10;${\displaystyle \sum_{n \in \mathcal N_M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43752"/>
  <p:tag name="ORIGINALWIDTH" val="13.56252"/>
  <p:tag name="LATEXADDIN" val="\documentclass{article}&#10;\usepackage{amsmath}&#10;\pagestyle{empty}&#10;\begin{document}&#10;&#10;&#10;${\displaystyle \sum_{n \in \mathcal N_M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75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5.9375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12"/>
  <p:tag name="LATEXADDIN" val="\documentclass{article}&#10;\usepackage{amsmath}&#10;\pagestyle{empty}&#10;\begin{document}&#10;&#10;&#10;$\su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7.25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.125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8752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1252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75004"/>
  <p:tag name="ORIGINALWIDTH" val="144.0625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8752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5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6.124999"/>
  <p:tag name="LATEXADDIN" val="\documentclass{article}&#10;\usepackage{amsmath}&#10;\pagestyle{empty}&#10;\begin{document}&#10;&#10;${\displaystyle L(s,t,x,y) \simeq \sum_{n=1}^NB_n(x,y)r_n(s,t)}$&#10;&#10;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06252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81252"/>
  <p:tag name="ORIGINALWIDTH" val="89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.75"/>
  <p:tag name="ORIGINALWIDTH" val="93.125"/>
  <p:tag name="LATEXADDIN" val="\documentclass{article}&#10;\usepackage{amsmath}&#10;\pagestyle{empty}&#10;\begin{document}&#10;&#10;&#10;${\displaystyle \sum_{n \in \mathcal N_M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43752"/>
  <p:tag name="ORIGINALWIDTH" val="13.56252"/>
  <p:tag name="LATEXADDIN" val="\documentclass{article}&#10;\usepackage{amsmath}&#10;\pagestyle{empty}&#10;\begin{document}&#10;&#10;&#10;${\displaystyle \sum_{n \in \mathcal N_M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75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5"/>
  <p:tag name="ORIGINALWIDTH" val="5.93752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"/>
  <p:tag name="ORIGINALWIDTH" val="7.25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.125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8752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8752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1252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25"/>
  <p:tag name="EMFCHILD" val="Tru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8752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2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5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062519"/>
  <p:tag name="EMFCHILD" val="Tru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.5"/>
  <p:tag name="ORIGINALWIDTH" val="13.5"/>
  <p:tag name="LATEXADDIN" val="\documentclass{article}&#10;\usepackage{amsmath}&#10;\pagestyle{empty}&#10;\begin{document}&#10;&#10;&#10;${\displaystyle \sum_{n \in \mathcal N_1} B_n(x,y)r_n(s,t)}$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43752"/>
  <p:tag name="ORIGINALWIDTH" val="4.375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3.93752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3752"/>
  <p:tag name="ORIGINALWIDTH" val="7.75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8752"/>
  <p:tag name="ORIGINALWIDTH" val="2.06252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6252"/>
  <p:tag name="ORIGINALWIDTH" val="7.25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5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25"/>
  <p:tag name="ORIGINALWIDTH" val="4.68752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4.125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"/>
  <p:tag name="ORIGINALWIDTH" val="4.31252"/>
  <p:tag name="EMFCHILD" val="Tru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1252"/>
  <p:tag name="EMFCHILD" val="Tru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"/>
  <p:tag name="ORIGINALWIDTH" val="3.75"/>
  <p:tag name="EMFCHILD" val="Tru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1.125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06252"/>
  <p:tag name="ORIGINALWIDTH" val="3.125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06252"/>
  <p:tag name="ORIGINALWIDTH" val="2.375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91306"/>
  <p:tag name="ORIGINALWIDTH" val="92.41586"/>
  <p:tag name="LATEXADDIN" val="\documentclass{article}&#10;\usepackage{amsmath}&#10;\pagestyle{empty}&#10;\begin{document}&#10;&#10;$(2^{|\mathcal N_m|}　\times　w　\times　h)　\times　M$&#10;&#10;&#10;\end{document}"/>
  <p:tag name="IGUANATEXSIZE" val="24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727846"/>
  <p:tag name="ORIGINALWIDTH" val="51.48086"/>
  <p:tag name="LATEXADDIN" val="\documentclass{article}&#10;\usepackage{amsmath}&#10;\pagestyle{empty}&#10;\begin{document}&#10;&#10;$2^N \times w \times h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7802"/>
  <p:tag name="ORIGINALWIDTH" val="111.2951"/>
  <p:tag name="LATEXADDIN" val="\documentclass{article}&#10;\usepackage{amsmath}&#10;\pagestyle{empty}&#10;\begin{document}&#10;&#10;$N=|\mathcal N_m|　\times　M, |\mathcal N_m|=3$&#10;&#10;&#10;\end{document}"/>
  <p:tag name="IGUANATEXSIZE" val="24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56252"/>
  <p:tag name="ORIGINALWIDTH" val="6.749999"/>
  <p:tag name="EMFCHILD" val="Tru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1694"/>
  <p:tag name="ORIGINALWIDTH" val="8.570857"/>
  <p:tag name="LATEXADDIN" val="\documentclass{article}&#10;\usepackage{amsmath}&#10;\pagestyle{empty}&#10;\begin{document}&#10;&#10;$N=|\mathcal N_m|　\times　M, |\mathcal N_m|=3$&#10;&#10;&#10;\end{document}"/>
  <p:tag name="IGUANATEXSIZE" val="24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35925"/>
  <p:tag name="ORIGINALWIDTH" val="6.743267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9"/>
  <p:tag name="ORIGINALWIDTH" val="0.378126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2022"/>
  <p:tag name="ORIGINALWIDTH" val="10.2094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246"/>
  <p:tag name="ORIGINALWIDTH" val="6.554184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9"/>
  <p:tag name="ORIGINALWIDTH" val="0.378126"/>
  <p:tag name="EMFCHILD" val="Tru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860889"/>
  <p:tag name="ORIGINALWIDTH" val="4.852637"/>
  <p:tag name="EMFCHILD" val="Tru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1694"/>
  <p:tag name="ORIGINALWIDTH" val="10.1464"/>
  <p:tag name="EMFCHILD" val="Tru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55166"/>
  <p:tag name="ORIGINALWIDTH" val="1.197419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6252"/>
  <p:tag name="ORIGINALWIDTH" val="6.312519"/>
  <p:tag name="EMFCHILD" val="Tru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9"/>
  <p:tag name="ORIGINALWIDTH" val="0.378126"/>
  <p:tag name="EMFCHILD" val="Tru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2022"/>
  <p:tag name="ORIGINALWIDTH" val="10.2094"/>
  <p:tag name="EMFCHILD" val="Tru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44246"/>
  <p:tag name="ORIGINALWIDTH" val="6.554184"/>
  <p:tag name="EMFCHILD" val="Tru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9"/>
  <p:tag name="ORIGINALWIDTH" val="0.4411669"/>
  <p:tag name="EMFCHILD" val="Tru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35925"/>
  <p:tag name="ORIGINALWIDTH" val="6.743267"/>
  <p:tag name="EMFCHILD" val="Tru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1694"/>
  <p:tag name="ORIGINALWIDTH" val="4.222427"/>
  <p:tag name="EMFCHILD" val="Tru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81252"/>
  <p:tag name="ORIGINALWIDTH" val="13.43752"/>
  <p:tag name="EMFCHILD" val="Tru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661734"/>
  <p:tag name="ORIGINALWIDTH" val="4.175299"/>
  <p:tag name="LATEXADDIN" val="\documentclass{article}&#10;\usepackage{amsmath}&#10;\pagestyle{empty}&#10;\begin{document}&#10;&#10;$2^N \times w \times h$&#10;&#10;&#10;\end{document}"/>
  <p:tag name="IGUANATEXSIZE" val="24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466531"/>
  <p:tag name="ORIGINALWIDTH" val="6.499684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9561"/>
  <p:tag name="ORIGINALWIDTH" val="5.036182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165214"/>
  <p:tag name="ORIGINALWIDTH" val="6.887068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509561"/>
  <p:tag name="ORIGINALWIDTH" val="5.036182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49138"/>
  <p:tag name="ORIGINALWIDTH" val="5.12227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4827"/>
  <p:tag name="ORIGINALWIDTH" val="2.367443"/>
  <p:tag name="LATEXADDIN" val="\documentclass{article}&#10;\usepackage{amsmath}&#10;\pagestyle{empty}&#10;\begin{document}&#10;&#10;$(2^{|\mathcal N_m|}　\times　w　\times　h)　\times　M$&#10;&#10;&#10;\end{document}"/>
  <p:tag name="IGUANATEXSIZE" val="24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03473"/>
  <p:tag name="ORIGINALWIDTH" val="4.08921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4782"/>
  <p:tag name="ORIGINALWIDTH" val="0.3443534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456517"/>
  <p:tag name="ORIGINALWIDTH" val="7.83404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25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539577"/>
  <p:tag name="ORIGINALWIDTH" val="5.337478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74782"/>
  <p:tag name="ORIGINALWIDTH" val="0.3443534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0445"/>
  <p:tag name="ORIGINALWIDTH" val="4.950094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36097"/>
  <p:tag name="ORIGINALWIDTH" val="6.80098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0445"/>
  <p:tag name="ORIGINALWIDTH" val="4.950094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876965"/>
  <p:tag name="ORIGINALWIDTH" val="5.036182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14827"/>
  <p:tag name="ORIGINALWIDTH" val="2.410474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380445"/>
  <p:tag name="ORIGINALWIDTH" val="4.907036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75647"/>
  <p:tag name="ORIGINALWIDTH" val="10.24451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"/>
  <p:tag name="ORIGINALWIDTH" val="5.187519"/>
  <p:tag name="EMFCHILD" val="Tru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13"/>
  <p:tag name="ORIGINALWIDTH" val="54.60654"/>
  <p:tag name="LATEXADDIN" val="\documentclass{article}&#10;\usepackage{amsmath}&#10;\pagestyle{empty}&#10;\begin{document}&#10;&#10;$N = M|\mathcal N_m|$&#10;&#10;&#10;\end{document}"/>
  <p:tag name="IGUANATEXSIZE" val="24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9"/>
  <p:tag name="ORIGINALWIDTH" val="8.639723"/>
  <p:tag name="LATEXADDIN" val="\documentclass{article}&#10;\usepackage{amsmath}&#10;\pagestyle{empty}&#10;\begin{document}&#10;&#10;$N = M|\mathcal N_m|$&#10;&#10;&#10;\end{document}"/>
  <p:tag name="IGUANATEXSIZE" val="24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17"/>
  <p:tag name="ORIGINALWIDTH" val="6.878247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9"/>
  <p:tag name="ORIGINALWIDTH" val="10.31734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61"/>
  <p:tag name="ORIGINALWIDTH" val="0.4193789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3752"/>
  <p:tag name="ORIGINALWIDTH" val="2.56252"/>
  <p:tag name="EMFCHILD" val="Tru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9"/>
  <p:tag name="ORIGINALWIDTH" val="10.40125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622"/>
  <p:tag name="ORIGINALWIDTH" val="6.626577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61"/>
  <p:tag name="ORIGINALWIDTH" val="0.4193789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52566"/>
  <p:tag name="ORIGINALWIDTH" val="20.79035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25"/>
  <p:tag name="ORIGINALWIDTH" val="7.249999"/>
  <p:tag name="EMFCHILD" val="Tru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LATEXADDIN" val="\documentclass{article}&#10;\usepackage{amsmath}&#10;\pagestyle{empty}&#10;\begin{document}&#10;&#10;$|\mathcal N_m|$&#10;&#10;&#10;\end{document}"/>
  <p:tag name="IGUANATEXSIZE" val="24"/>
  <p:tag name="IGUANATEXCURSOR" val="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7217"/>
  <p:tag name="ORIGINALWIDTH" val="11.06237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3088"/>
  <p:tag name="ORIGINALWIDTH" val="7.059245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8131"/>
  <p:tag name="ORIGINALWIDTH" val="0.4304418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8238"/>
  <p:tag name="ORIGINALWIDTH" val="79.16697"/>
  <p:tag name="LATEXADDIN" val="\documentclass{article}&#10;\usepackage{amsmath}&#10;\pagestyle{empty}&#10;\begin{document}&#10;&#10;$M=1, |\mathcal N_m|=12$&#10;&#10;&#10;\end{document}"/>
  <p:tag name="IGUANATEXSIZE" val="24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8.42876"/>
  <p:tag name="LATEXADDIN" val="\documentclass{article}&#10;\usepackage{amsmath}&#10;\pagestyle{empty}&#10;\begin{document}&#10;&#10;$M=12, |\mathcal N_m|=1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4.06695"/>
  <p:tag name="LATEXADDIN" val="\documentclass{article}&#10;\usepackage{amsmath}&#10;\pagestyle{empty}&#10;\begin{document}&#10;&#10;$M=6, |\mathcal N_m|=2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4.23471"/>
  <p:tag name="LATEXADDIN" val="\documentclass{article}&#10;\usepackage{amsmath}&#10;\pagestyle{empty}&#10;\begin{document}&#10;&#10;$M=4, |\mathcal N_m|=3$&#10;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10.23348"/>
  <p:tag name="LATEXADDIN" val="\documentclass{article}&#10;\usepackage{amsmath}&#10;\pagestyle{empty}&#10;\begin{document}&#10;&#10;$M=4, |\mathcal N_m|=3$&#10;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878242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4059"/>
  <p:tag name="ORIGINALWIDTH" val="4.529574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4"/>
  <p:tag name="ORIGINALWIDTH" val="1.174334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40124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7"/>
  <p:tag name="ORIGINALWIDTH" val="6.626625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4.277957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10.23348"/>
  <p:tag name="LATEXADDIN" val="\documentclass{article}&#10;\usepackage{amsmath}&#10;\pagestyle{empty}&#10;\begin{document}&#10;&#10;$M=6, |\mathcal N_m|=2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4.277957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4"/>
  <p:tag name="ORIGINALWIDTH" val="1.174334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"/>
  <p:tag name="EMFCHILD" val="Tru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31739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7"/>
  <p:tag name="ORIGINALWIDTH" val="6.626625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335524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299"/>
  <p:tag name="ORIGINALWIDTH" val="4.110196"/>
  <p:tag name="EMFCHILD" val="Tru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5"/>
  <p:tag name="ORIGINALWIDTH" val="10.14963"/>
  <p:tag name="LATEXADDIN" val="\documentclass{article}&#10;\usepackage{amsmath}&#10;\pagestyle{empty}&#10;\begin{document}&#10;&#10;$M=12, |\mathcal N_m|=1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3.35524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4.110196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5"/>
  <p:tag name="ORIGINALWIDTH" val="1.174334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23348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8"/>
  <p:tag name="ORIGINALWIDTH" val="6.542718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335524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1048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3.35524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21081"/>
  <p:tag name="ORIGINALWIDTH" val="10.3526"/>
  <p:tag name="LATEXADDIN" val="\documentclass{article}&#10;\usepackage{amsmath}&#10;\pagestyle{empty}&#10;\begin{document}&#10;&#10;$M=1, |\mathcal N_m|=12$&#10;&#10;&#10;\end{document}"/>
  <p:tag name="IGUANATEXSIZE" val="24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1844"/>
  <p:tag name="ORIGINALWIDTH" val="6.800266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3.450865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75"/>
  <p:tag name="ORIGINALWIDTH" val="4.687519"/>
  <p:tag name="EMFCHILD" val="Tru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52337"/>
  <p:tag name="ORIGINALWIDTH" val="1.116488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7787"/>
  <p:tag name="ORIGINALWIDTH" val="0.4059841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46454"/>
  <p:tag name="ORIGINALWIDTH" val="10.25113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6788"/>
  <p:tag name="ORIGINALWIDTH" val="6.495746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7787"/>
  <p:tag name="ORIGINALWIDTH" val="0.4059841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1844"/>
  <p:tag name="ORIGINALWIDTH" val="6.800266"/>
  <p:tag name="EMFCHILD" val="Tru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3.349401"/>
  <p:tag name="EMFCHILD" val="Tru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4.059841"/>
  <p:tag name="EMFCHILD" val="Tru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38238"/>
  <p:tag name="ORIGINALWIDTH" val="79.16697"/>
  <p:tag name="LATEXADDIN" val="\documentclass{article}&#10;\usepackage{amsmath}&#10;\pagestyle{empty}&#10;\begin{document}&#10;&#10;$M=1, |\mathcal N_m|=12$&#10;&#10;&#10;\end{document}"/>
  <p:tag name="IGUANATEXSIZE" val="24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8.42876"/>
  <p:tag name="LATEXADDIN" val="\documentclass{article}&#10;\usepackage{amsmath}&#10;\pagestyle{empty}&#10;\begin{document}&#10;&#10;$M=12, |\mathcal N_m|=1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4.06695"/>
  <p:tag name="LATEXADDIN" val="\documentclass{article}&#10;\usepackage{amsmath}&#10;\pagestyle{empty}&#10;\begin{document}&#10;&#10;$M=6, |\mathcal N_m|=2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49804"/>
  <p:tag name="ORIGINALWIDTH" val="74.23471"/>
  <p:tag name="LATEXADDIN" val="\documentclass{article}&#10;\usepackage{amsmath}&#10;\pagestyle{empty}&#10;\begin{document}&#10;&#10;$M=4, |\mathcal N_m|=3$&#10;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10.23348"/>
  <p:tag name="LATEXADDIN" val="\documentclass{article}&#10;\usepackage{amsmath}&#10;\pagestyle{empty}&#10;\begin{document}&#10;&#10;$M=4, |\mathcal N_m|=3$&#10;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878242"/>
  <p:tag name="EMFCHILD" val="Tru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04059"/>
  <p:tag name="ORIGINALWIDTH" val="4.529574"/>
  <p:tag name="EMFCHILD" val="Tru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4"/>
  <p:tag name="ORIGINALWIDTH" val="1.174334"/>
  <p:tag name="EMFCHILD" val="Tru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40124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7"/>
  <p:tag name="ORIGINALWIDTH" val="6.626625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5.062519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4.125"/>
  <p:tag name="EMFCHILD" val="Tru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4.277957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10.23348"/>
  <p:tag name="LATEXADDIN" val="\documentclass{article}&#10;\usepackage{amsmath}&#10;\pagestyle{empty}&#10;\begin{document}&#10;&#10;$M=6, |\mathcal N_m|=2$&#10;&#10;&#10;\end{document}"/>
  <p:tag name="IGUANATEXSIZE" val="24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4"/>
  <p:tag name="ORIGINALWIDTH" val="4.277957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4"/>
  <p:tag name="ORIGINALWIDTH" val="1.174334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31739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7"/>
  <p:tag name="ORIGINALWIDTH" val="6.626625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335524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31252"/>
  <p:tag name="ORIGINALWIDTH" val="4.312519"/>
  <p:tag name="EMFCHILD" val="Tru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299"/>
  <p:tag name="ORIGINALWIDTH" val="4.110196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387965"/>
  <p:tag name="ORIGINALWIDTH" val="10.14963"/>
  <p:tag name="LATEXADDIN" val="\documentclass{article}&#10;\usepackage{amsmath}&#10;\pagestyle{empty}&#10;\begin{document}&#10;&#10;$M=12, |\mathcal N_m|=1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94387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3.35524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4.110196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690705"/>
  <p:tag name="ORIGINALWIDTH" val="1.174334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4194314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06556"/>
  <p:tag name="ORIGINALWIDTH" val="10.23348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774558"/>
  <p:tag name="ORIGINALWIDTH" val="6.542718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1252"/>
  <p:tag name="EMFCHILD" val="Tru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16252"/>
  <p:tag name="ORIGINALWIDTH" val="0.335524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51908"/>
  <p:tag name="ORIGINALWIDTH" val="6.71048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1363"/>
  <p:tag name="ORIGINALWIDTH" val="3.35524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221081"/>
  <p:tag name="ORIGINALWIDTH" val="10.3526"/>
  <p:tag name="LATEXADDIN" val="\documentclass{article}&#10;\usepackage{amsmath}&#10;\pagestyle{empty}&#10;\begin{document}&#10;&#10;$M=1, |\mathcal N_m|=12$&#10;&#10;&#10;\end{document}"/>
  <p:tag name="IGUANATEXSIZE" val="24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1844"/>
  <p:tag name="ORIGINALWIDTH" val="6.800266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3.450865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552337"/>
  <p:tag name="ORIGINALWIDTH" val="1.116488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7787"/>
  <p:tag name="ORIGINALWIDTH" val="0.4059841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.946454"/>
  <p:tag name="ORIGINALWIDTH" val="10.25113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856788"/>
  <p:tag name="ORIGINALWIDTH" val="6.495746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1252"/>
  <p:tag name="ORIGINALWIDTH" val="3.75"/>
  <p:tag name="EMFCHILD" val="Tru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.07787"/>
  <p:tag name="ORIGINALWIDTH" val="0.4059841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.841844"/>
  <p:tag name="ORIGINALWIDTH" val="6.800266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3.349401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.018092"/>
  <p:tag name="ORIGINALWIDTH" val="4.059841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.18752"/>
  <p:tag name="ORIGINALWIDTH" val="1.18752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81252"/>
  <p:tag name="ORIGINALWIDTH" val="3.125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625"/>
  <p:tag name="ORIGINALWIDTH" val="2.375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12"/>
  <p:tag name="LATEXADDIN" val="\documentclass{article}&#10;\usepackage{amsmath}&#10;\pagestyle{empty}&#10;\begin{document}&#10;&#10;&#10;$\sum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1252"/>
  <p:tag name="ORIGINALWIDTH" val="36.37504"/>
  <p:tag name="LATEXADDIN" val="\documentclass{article}&#10;\usepackage{amsmath}&#10;\pagestyle{empty}&#10;\begin{document}&#10;&#10;$B_n(x,y)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.875"/>
  <p:tag name="ORIGINALWIDTH" val="47.25"/>
  <p:tag name="LATEXADDIN" val="\documentclass{article}&#10;\usepackage{amsmath}&#10;\pagestyle{empty}&#10;\begin{document}&#10;&#10;$L(s,t,x,y)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86713</TotalTime>
  <Words>4058</Words>
  <Application>Microsoft Office PowerPoint</Application>
  <PresentationFormat>画面に合わせる (4:3)</PresentationFormat>
  <Paragraphs>840</Paragraphs>
  <Slides>42</Slides>
  <Notes>42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3" baseType="lpstr">
      <vt:lpstr>クラリティ</vt:lpstr>
      <vt:lpstr>PowerPoint プレゼンテーション</vt:lpstr>
      <vt:lpstr>Multi-view image</vt:lpstr>
      <vt:lpstr>Multi-view image</vt:lpstr>
      <vt:lpstr>Purpose of our research</vt:lpstr>
      <vt:lpstr>Modern video codecs</vt:lpstr>
      <vt:lpstr>Modern video codec and our proposed method</vt:lpstr>
      <vt:lpstr>Achievements of our proposed method</vt:lpstr>
      <vt:lpstr>Proposed method (gray scale)</vt:lpstr>
      <vt:lpstr>Proposed method (gray scale)</vt:lpstr>
      <vt:lpstr>Proposed method (gray scale)</vt:lpstr>
      <vt:lpstr>Proposed method (gray scale)</vt:lpstr>
      <vt:lpstr>Optimization problem</vt:lpstr>
      <vt:lpstr>Optimization problem</vt:lpstr>
      <vt:lpstr>Optimization problem</vt:lpstr>
      <vt:lpstr>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01 combinatorial optimization problem</vt:lpstr>
      <vt:lpstr>Scalable coding</vt:lpstr>
      <vt:lpstr>Scalable coding</vt:lpstr>
      <vt:lpstr>Scalable coding</vt:lpstr>
      <vt:lpstr>Scalable coding</vt:lpstr>
      <vt:lpstr>Comparison of computational cost</vt:lpstr>
      <vt:lpstr>Summary so far</vt:lpstr>
      <vt:lpstr>Experiments </vt:lpstr>
      <vt:lpstr>Experiments </vt:lpstr>
      <vt:lpstr>Experiments </vt:lpstr>
      <vt:lpstr>Experimental result（PSNR）</vt:lpstr>
      <vt:lpstr>Experimental results（encoding time）</vt:lpstr>
      <vt:lpstr>Experimental results（encoding time）</vt:lpstr>
      <vt:lpstr>Experiments </vt:lpstr>
      <vt:lpstr>Experiments </vt:lpstr>
      <vt:lpstr>Experimental datasets</vt:lpstr>
      <vt:lpstr>Experimental results</vt:lpstr>
      <vt:lpstr>Experimental results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2値画像と重みの組み合わせによる 多視点画像のスケーラブル符号化</dc:title>
  <dc:creator>komatsu koji</dc:creator>
  <cp:lastModifiedBy>komatsu koji</cp:lastModifiedBy>
  <cp:revision>269</cp:revision>
  <dcterms:created xsi:type="dcterms:W3CDTF">2017-11-16T03:44:32Z</dcterms:created>
  <dcterms:modified xsi:type="dcterms:W3CDTF">2018-10-05T07:17:48Z</dcterms:modified>
</cp:coreProperties>
</file>