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1" r:id="rId2"/>
    <p:sldMasterId id="2147483693" r:id="rId3"/>
    <p:sldMasterId id="2147483722" r:id="rId4"/>
  </p:sldMasterIdLst>
  <p:notesMasterIdLst>
    <p:notesMasterId r:id="rId16"/>
  </p:notesMasterIdLst>
  <p:handoutMasterIdLst>
    <p:handoutMasterId r:id="rId17"/>
  </p:handoutMasterIdLst>
  <p:sldIdLst>
    <p:sldId id="428" r:id="rId5"/>
    <p:sldId id="423" r:id="rId6"/>
    <p:sldId id="434" r:id="rId7"/>
    <p:sldId id="435" r:id="rId8"/>
    <p:sldId id="429" r:id="rId9"/>
    <p:sldId id="437" r:id="rId10"/>
    <p:sldId id="430" r:id="rId11"/>
    <p:sldId id="431" r:id="rId12"/>
    <p:sldId id="432" r:id="rId13"/>
    <p:sldId id="436" r:id="rId14"/>
    <p:sldId id="438"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26">
          <p15:clr>
            <a:srgbClr val="A4A3A4"/>
          </p15:clr>
        </p15:guide>
        <p15:guide id="2" orient="horz" pos="2548">
          <p15:clr>
            <a:srgbClr val="A4A3A4"/>
          </p15:clr>
        </p15:guide>
        <p15:guide id="3" orient="horz" pos="1620">
          <p15:clr>
            <a:srgbClr val="A4A3A4"/>
          </p15:clr>
        </p15:guide>
        <p15:guide id="4" orient="horz" pos="613">
          <p15:clr>
            <a:srgbClr val="A4A3A4"/>
          </p15:clr>
        </p15:guide>
        <p15:guide id="5" orient="horz" pos="754">
          <p15:clr>
            <a:srgbClr val="A4A3A4"/>
          </p15:clr>
        </p15:guide>
        <p15:guide id="6" orient="horz" pos="2887">
          <p15:clr>
            <a:srgbClr val="A4A3A4"/>
          </p15:clr>
        </p15:guide>
        <p15:guide id="7" pos="5674">
          <p15:clr>
            <a:srgbClr val="A4A3A4"/>
          </p15:clr>
        </p15:guide>
        <p15:guide id="8" pos="3663">
          <p15:clr>
            <a:srgbClr val="A4A3A4"/>
          </p15:clr>
        </p15:guide>
        <p15:guide id="9" pos="259">
          <p15:clr>
            <a:srgbClr val="A4A3A4"/>
          </p15:clr>
        </p15:guide>
        <p15:guide id="10" pos="2880">
          <p15:clr>
            <a:srgbClr val="A4A3A4"/>
          </p15:clr>
        </p15:guide>
        <p15:guide id="11" pos="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4"/>
  </p:normalViewPr>
  <p:slideViewPr>
    <p:cSldViewPr snapToGrid="0">
      <p:cViewPr varScale="1">
        <p:scale>
          <a:sx n="120" d="100"/>
          <a:sy n="120" d="100"/>
        </p:scale>
        <p:origin x="296" y="168"/>
      </p:cViewPr>
      <p:guideLst>
        <p:guide orient="horz" pos="926"/>
        <p:guide orient="horz" pos="2548"/>
        <p:guide orient="horz" pos="1620"/>
        <p:guide orient="horz" pos="613"/>
        <p:guide orient="horz" pos="754"/>
        <p:guide orient="horz" pos="2887"/>
        <p:guide pos="5674"/>
        <p:guide pos="3663"/>
        <p:guide pos="259"/>
        <p:guide pos="2880"/>
        <p:guide pos="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mn-cs"/>
              </a:defRPr>
            </a:lvl1pPr>
          </a:lstStyle>
          <a:p>
            <a:pPr>
              <a:defRPr/>
            </a:pPr>
            <a:fld id="{B4794C36-C3E8-034C-9BCD-B64FEF66EDF3}" type="datetimeFigureOut">
              <a:rPr lang="en-US"/>
              <a:pPr>
                <a:defRPr/>
              </a:pPr>
              <a:t>4/16/24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mn-cs"/>
              </a:defRPr>
            </a:lvl1pPr>
          </a:lstStyle>
          <a:p>
            <a:pPr>
              <a:defRPr/>
            </a:pPr>
            <a:fld id="{0EC25ED5-D32B-7C4A-B50C-9939D8ACB3B2}" type="slidenum">
              <a:rPr lang="en-US"/>
              <a:pPr>
                <a:defRPr/>
              </a:pPr>
              <a:t>‹#›</a:t>
            </a:fld>
            <a:endParaRPr lang="en-US"/>
          </a:p>
        </p:txBody>
      </p:sp>
    </p:spTree>
    <p:extLst>
      <p:ext uri="{BB962C8B-B14F-4D97-AF65-F5344CB8AC3E}">
        <p14:creationId xmlns:p14="http://schemas.microsoft.com/office/powerpoint/2010/main" val="3420066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mn-cs"/>
              </a:defRPr>
            </a:lvl1pPr>
          </a:lstStyle>
          <a:p>
            <a:pPr>
              <a:defRPr/>
            </a:pPr>
            <a:fld id="{7C08F31E-AE39-DC43-8ADB-5A86989EE2B7}" type="datetimeFigureOut">
              <a:rPr lang="en-US"/>
              <a:pPr>
                <a:defRPr/>
              </a:pPr>
              <a:t>4/16/24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mn-cs"/>
              </a:defRPr>
            </a:lvl1pPr>
          </a:lstStyle>
          <a:p>
            <a:pPr>
              <a:defRPr/>
            </a:pPr>
            <a:fld id="{46368FBC-5C13-CA47-9CDB-C762BAE83476}" type="slidenum">
              <a:rPr lang="en-US"/>
              <a:pPr>
                <a:defRPr/>
              </a:pPr>
              <a:t>‹#›</a:t>
            </a:fld>
            <a:endParaRPr lang="en-US"/>
          </a:p>
        </p:txBody>
      </p:sp>
    </p:spTree>
    <p:extLst>
      <p:ext uri="{BB962C8B-B14F-4D97-AF65-F5344CB8AC3E}">
        <p14:creationId xmlns:p14="http://schemas.microsoft.com/office/powerpoint/2010/main" val="10208481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8" descr="Johns Hopkins Whiting School of Engineering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2490" y="4256955"/>
            <a:ext cx="1481509" cy="881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1956018"/>
            <a:ext cx="8229600" cy="973794"/>
          </a:xfrm>
          <a:prstGeom prst="rect">
            <a:avLst/>
          </a:prstGeom>
          <a:ln>
            <a:noFill/>
          </a:ln>
        </p:spPr>
        <p:txBody>
          <a:bodyPr anchor="ctr"/>
          <a:lstStyle>
            <a:lvl1pPr marL="0" indent="0" algn="ctr">
              <a:buNone/>
              <a:defRPr sz="3000" b="1" baseline="0">
                <a:solidFill>
                  <a:srgbClr val="313131"/>
                </a:solidFill>
              </a:defRPr>
            </a:lvl1pPr>
            <a:lvl5pPr marL="1371600" indent="0">
              <a:buNone/>
              <a:defRPr/>
            </a:lvl5pPr>
          </a:lstStyle>
          <a:p>
            <a:pPr lvl="0"/>
            <a:r>
              <a:rPr lang="en-US"/>
              <a:t>Edit Master text styles</a:t>
            </a:r>
          </a:p>
        </p:txBody>
      </p:sp>
      <p:sp>
        <p:nvSpPr>
          <p:cNvPr id="9" name="Content Placeholder 8"/>
          <p:cNvSpPr>
            <a:spLocks noGrp="1"/>
          </p:cNvSpPr>
          <p:nvPr>
            <p:ph sz="quarter" idx="11"/>
          </p:nvPr>
        </p:nvSpPr>
        <p:spPr>
          <a:xfrm>
            <a:off x="457200" y="3159232"/>
            <a:ext cx="8229600" cy="715644"/>
          </a:xfrm>
          <a:prstGeom prst="rect">
            <a:avLst/>
          </a:prstGeom>
          <a:ln>
            <a:noFill/>
          </a:ln>
        </p:spPr>
        <p:txBody>
          <a:bodyPr anchor="ctr"/>
          <a:lstStyle>
            <a:lvl1pPr marL="0" indent="0" algn="ctr">
              <a:spcBef>
                <a:spcPts val="600"/>
              </a:spcBef>
              <a:buNone/>
              <a:defRPr sz="1800" baseline="0">
                <a:solidFill>
                  <a:srgbClr val="313131"/>
                </a:solidFill>
              </a:defRPr>
            </a:lvl1pPr>
          </a:lstStyle>
          <a:p>
            <a:pPr lvl="0"/>
            <a:r>
              <a:rPr lang="en-US"/>
              <a:t>Edit Master text styles</a:t>
            </a:r>
          </a:p>
        </p:txBody>
      </p:sp>
    </p:spTree>
    <p:extLst>
      <p:ext uri="{BB962C8B-B14F-4D97-AF65-F5344CB8AC3E}">
        <p14:creationId xmlns:p14="http://schemas.microsoft.com/office/powerpoint/2010/main" val="155653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1"/>
          <p:cNvSpPr>
            <a:spLocks noGrp="1"/>
          </p:cNvSpPr>
          <p:nvPr>
            <p:ph type="body" sz="quarter" idx="14"/>
          </p:nvPr>
        </p:nvSpPr>
        <p:spPr>
          <a:xfrm>
            <a:off x="149225" y="1078230"/>
            <a:ext cx="8858250" cy="384175"/>
          </a:xfrm>
          <a:ln>
            <a:noFill/>
          </a:ln>
        </p:spPr>
        <p:txBody>
          <a:bodyPr/>
          <a:lstStyle>
            <a:lvl1pPr marL="0" indent="0" algn="ctr">
              <a:buNone/>
              <a:defRPr baseline="0"/>
            </a:lvl1pPr>
          </a:lstStyle>
          <a:p>
            <a:pPr lvl="0"/>
            <a:r>
              <a:rPr lang="en-US"/>
              <a:t>Edit Master text styles</a:t>
            </a:r>
          </a:p>
        </p:txBody>
      </p:sp>
      <p:sp>
        <p:nvSpPr>
          <p:cNvPr id="12" name="Content Placeholder 1"/>
          <p:cNvSpPr>
            <a:spLocks noGrp="1"/>
          </p:cNvSpPr>
          <p:nvPr>
            <p:ph sz="quarter" idx="16"/>
          </p:nvPr>
        </p:nvSpPr>
        <p:spPr>
          <a:xfrm>
            <a:off x="149225" y="1533525"/>
            <a:ext cx="8858250" cy="2978150"/>
          </a:xfrm>
          <a:ln>
            <a:noFill/>
          </a:ln>
        </p:spPr>
        <p:txBody>
          <a:bodyPr/>
          <a:lstStyle>
            <a:lvl1pPr marL="0" indent="0">
              <a:buNone/>
              <a:defRPr/>
            </a:lvl1pPr>
          </a:lstStyle>
          <a:p>
            <a:pPr lvl="0"/>
            <a:r>
              <a:rPr lang="en-US"/>
              <a:t>Edit Master text styles</a:t>
            </a:r>
          </a:p>
        </p:txBody>
      </p:sp>
      <p:sp>
        <p:nvSpPr>
          <p:cNvPr id="5"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53546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amp;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3" name="Content Placeholder 1"/>
          <p:cNvSpPr>
            <a:spLocks noGrp="1"/>
          </p:cNvSpPr>
          <p:nvPr>
            <p:ph idx="1"/>
          </p:nvPr>
        </p:nvSpPr>
        <p:spPr>
          <a:xfrm>
            <a:off x="149313" y="1200151"/>
            <a:ext cx="4412527" cy="3394472"/>
          </a:xfrm>
          <a:ln>
            <a:noFill/>
            <a:prstDash val="sysDash"/>
          </a:ln>
        </p:spPr>
        <p:txBody>
          <a:bodyPr anchor="ctr"/>
          <a:lstStyle>
            <a:lvl1pPr marL="0" indent="0">
              <a:buNone/>
              <a:defRPr baseline="0">
                <a:latin typeface="Arial" charset="0"/>
                <a:ea typeface="Arial" charset="0"/>
                <a:cs typeface="Arial" charset="0"/>
              </a:defRPr>
            </a:lvl1pPr>
            <a:lvl2pPr marL="568325" indent="-284163">
              <a:defRPr/>
            </a:lvl2pPr>
            <a:lvl3pPr marL="568325" indent="234950">
              <a:defRPr/>
            </a:lvl3pPr>
            <a:lvl4pPr marL="1371600" indent="0">
              <a:buNone/>
              <a:defRPr/>
            </a:lvl4pPr>
            <a:lvl5pPr marL="1828800" indent="0">
              <a:buNone/>
              <a:defRPr/>
            </a:lvl5pPr>
          </a:lstStyle>
          <a:p>
            <a:pPr lvl="0"/>
            <a:r>
              <a:rPr lang="en-US"/>
              <a:t>Edit Master text styles</a:t>
            </a:r>
          </a:p>
        </p:txBody>
      </p:sp>
      <p:sp>
        <p:nvSpPr>
          <p:cNvPr id="7" name="Picture Placeholder 1"/>
          <p:cNvSpPr>
            <a:spLocks noGrp="1"/>
          </p:cNvSpPr>
          <p:nvPr>
            <p:ph type="pic" sz="quarter" idx="13"/>
          </p:nvPr>
        </p:nvSpPr>
        <p:spPr>
          <a:xfrm>
            <a:off x="4591684" y="1200150"/>
            <a:ext cx="4416552" cy="3394075"/>
          </a:xfrm>
          <a:ln>
            <a:noFill/>
          </a:ln>
        </p:spPr>
        <p:txBody>
          <a:bodyPr rtlCol="0">
            <a:normAutofit/>
          </a:bodyPr>
          <a:lstStyle>
            <a:lvl1pPr marL="0" indent="0">
              <a:buNone/>
              <a:defRPr/>
            </a:lvl1pPr>
          </a:lstStyle>
          <a:p>
            <a:pPr lvl="0"/>
            <a:r>
              <a:rPr lang="en-US" noProof="0"/>
              <a:t>Click icon to add picture</a:t>
            </a:r>
          </a:p>
        </p:txBody>
      </p:sp>
      <p:sp>
        <p:nvSpPr>
          <p:cNvPr id="5"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369670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Chart Placeholder 1"/>
          <p:cNvSpPr>
            <a:spLocks noGrp="1"/>
          </p:cNvSpPr>
          <p:nvPr>
            <p:ph type="chart" sz="quarter" idx="14"/>
          </p:nvPr>
        </p:nvSpPr>
        <p:spPr>
          <a:xfrm>
            <a:off x="149313" y="1200151"/>
            <a:ext cx="8858161" cy="3394472"/>
          </a:xfrm>
          <a:ln>
            <a:noFill/>
          </a:ln>
        </p:spPr>
        <p:txBody>
          <a:bodyPr rtlCol="0">
            <a:normAutofit/>
          </a:bodyPr>
          <a:lstStyle>
            <a:lvl1pPr marL="0" indent="0">
              <a:buNone/>
              <a:defRPr/>
            </a:lvl1pPr>
          </a:lstStyle>
          <a:p>
            <a:pPr lvl="0"/>
            <a:r>
              <a:rPr lang="en-US" noProof="0"/>
              <a:t>Click icon to add chart</a:t>
            </a:r>
          </a:p>
        </p:txBody>
      </p:sp>
      <p:sp>
        <p:nvSpPr>
          <p:cNvPr id="7"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2069332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149313" y="53975"/>
            <a:ext cx="8858161" cy="857250"/>
          </a:xfrm>
          <a:prstGeom prst="rect">
            <a:avLst/>
          </a:prstGeom>
        </p:spPr>
        <p:txBody>
          <a:bodyPr rtlCol="0">
            <a:normAutofit/>
          </a:bodyPr>
          <a:lstStyle>
            <a:lvl1pPr>
              <a:defRPr baseline="0"/>
            </a:lvl1pPr>
          </a:lstStyle>
          <a:p>
            <a:r>
              <a:rPr lang="en-US"/>
              <a:t>Click to edit Master title style</a:t>
            </a:r>
          </a:p>
        </p:txBody>
      </p:sp>
      <p:sp>
        <p:nvSpPr>
          <p:cNvPr id="9" name="Text Placeholder 1"/>
          <p:cNvSpPr>
            <a:spLocks noGrp="1"/>
          </p:cNvSpPr>
          <p:nvPr>
            <p:ph type="body" sz="quarter" idx="14"/>
          </p:nvPr>
        </p:nvSpPr>
        <p:spPr>
          <a:xfrm>
            <a:off x="149312" y="1201422"/>
            <a:ext cx="4392207" cy="384175"/>
          </a:xfrm>
          <a:ln>
            <a:noFill/>
          </a:ln>
        </p:spPr>
        <p:txBody>
          <a:bodyPr/>
          <a:lstStyle>
            <a:lvl1pPr marL="0" indent="0" algn="ctr">
              <a:buNone/>
              <a:defRPr baseline="0"/>
            </a:lvl1pPr>
          </a:lstStyle>
          <a:p>
            <a:pPr lvl="0"/>
            <a:r>
              <a:rPr lang="en-US"/>
              <a:t>Edit Master text styles</a:t>
            </a:r>
          </a:p>
        </p:txBody>
      </p:sp>
      <p:sp>
        <p:nvSpPr>
          <p:cNvPr id="17" name="Content Placeholder 1"/>
          <p:cNvSpPr>
            <a:spLocks noGrp="1"/>
          </p:cNvSpPr>
          <p:nvPr>
            <p:ph idx="1"/>
          </p:nvPr>
        </p:nvSpPr>
        <p:spPr>
          <a:xfrm>
            <a:off x="149311" y="1666241"/>
            <a:ext cx="4392207" cy="2928382"/>
          </a:xfrm>
          <a:prstGeom prst="rect">
            <a:avLst/>
          </a:prstGeom>
          <a:ln>
            <a:noFill/>
          </a:ln>
        </p:spPr>
        <p:txBody>
          <a:bodyPr rtlCol="0">
            <a:normAutofit/>
          </a:bodyPr>
          <a:lstStyle>
            <a:lvl1pPr marL="288925" indent="-288925">
              <a:buSzPct val="140000"/>
              <a:buFont typeface="Wingdings" charset="2"/>
              <a:buChar char="§"/>
              <a:defRPr lang="en-US" sz="2400" kern="1200" baseline="0" dirty="0" smtClean="0">
                <a:solidFill>
                  <a:schemeClr val="tx1"/>
                </a:solidFill>
                <a:latin typeface="Arial" charset="0"/>
                <a:ea typeface="Arial" charset="0"/>
                <a:cs typeface="Arial" charset="0"/>
              </a:defRPr>
            </a:lvl1pPr>
            <a:lvl2pPr marL="568325" indent="-284163">
              <a:buSzPct val="120000"/>
              <a:buFont typeface="Wingdings" charset="2"/>
              <a:buChar char="§"/>
              <a:defRPr/>
            </a:lvl2pPr>
            <a:lvl3pPr marL="798513" indent="-230188">
              <a:buSzPct val="100000"/>
              <a:buFont typeface="Arial" charset="0"/>
              <a:buChar char="●"/>
              <a:defRPr/>
            </a:lvl3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2"/>
          </p:nvPr>
        </p:nvSpPr>
        <p:spPr>
          <a:xfrm>
            <a:off x="4615266" y="1201422"/>
            <a:ext cx="4392207" cy="3394472"/>
          </a:xfrm>
          <a:prstGeom prst="rect">
            <a:avLst/>
          </a:prstGeom>
          <a:ln>
            <a:noFill/>
          </a:ln>
        </p:spPr>
        <p:txBody>
          <a:bodyPr rtlCol="0">
            <a:normAutofit/>
          </a:bodyPr>
          <a:lstStyle>
            <a:lvl1pPr marL="288925" indent="-288925">
              <a:buSzPct val="140000"/>
              <a:buFont typeface="Wingdings" charset="2"/>
              <a:buChar char="§"/>
              <a:defRPr lang="en-US" sz="2400" kern="1200" baseline="0" dirty="0" smtClean="0">
                <a:solidFill>
                  <a:schemeClr val="tx1"/>
                </a:solidFill>
                <a:latin typeface="Arial" charset="0"/>
                <a:ea typeface="Arial" charset="0"/>
                <a:cs typeface="Arial" charset="0"/>
              </a:defRPr>
            </a:lvl1pPr>
            <a:lvl2pPr marL="568325" indent="-284163">
              <a:buSzPct val="120000"/>
              <a:buFont typeface="Wingdings" charset="2"/>
              <a:buChar char="§"/>
              <a:defRPr>
                <a:latin typeface="Arial" charset="0"/>
                <a:ea typeface="Arial" charset="0"/>
                <a:cs typeface="Arial" charset="0"/>
              </a:defRPr>
            </a:lvl2pPr>
            <a:lvl3pPr marL="798513" indent="-230188">
              <a:buSzPct val="100000"/>
              <a:buFont typeface="ArialUnicodeMS" charset="0"/>
              <a:buChar char="●"/>
              <a:defRPr>
                <a:latin typeface="Arial" charset="0"/>
                <a:ea typeface="Arial" charset="0"/>
                <a:cs typeface="Arial" charset="0"/>
              </a:defRPr>
            </a:lvl3pPr>
          </a:lstStyle>
          <a:p>
            <a:pPr lvl="0"/>
            <a:r>
              <a:rPr lang="en-US"/>
              <a:t>Edit Master text styles</a:t>
            </a:r>
          </a:p>
          <a:p>
            <a:pPr lvl="1"/>
            <a:r>
              <a:rPr lang="en-US"/>
              <a:t>Second level</a:t>
            </a:r>
          </a:p>
          <a:p>
            <a:pPr lvl="2"/>
            <a:r>
              <a:rPr lang="en-US"/>
              <a:t>Third level</a:t>
            </a:r>
          </a:p>
        </p:txBody>
      </p:sp>
      <p:sp>
        <p:nvSpPr>
          <p:cNvPr id="10" name="Source"/>
          <p:cNvSpPr>
            <a:spLocks noGrp="1"/>
          </p:cNvSpPr>
          <p:nvPr>
            <p:ph idx="11"/>
          </p:nvPr>
        </p:nvSpPr>
        <p:spPr>
          <a:xfrm>
            <a:off x="876386"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45167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line blue">
    <p:bg>
      <p:bgPr>
        <a:solidFill>
          <a:srgbClr val="002D7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313" y="2143125"/>
            <a:ext cx="8858161" cy="857250"/>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119880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dden title, big photo">
    <p:spTree>
      <p:nvGrpSpPr>
        <p:cNvPr id="1" name=""/>
        <p:cNvGrpSpPr/>
        <p:nvPr/>
      </p:nvGrpSpPr>
      <p:grpSpPr>
        <a:xfrm>
          <a:off x="0" y="0"/>
          <a:ext cx="0" cy="0"/>
          <a:chOff x="0" y="0"/>
          <a:chExt cx="0" cy="0"/>
        </a:xfrm>
      </p:grpSpPr>
      <p:sp>
        <p:nvSpPr>
          <p:cNvPr id="2" name="Title 1"/>
          <p:cNvSpPr>
            <a:spLocks noGrp="1"/>
          </p:cNvSpPr>
          <p:nvPr>
            <p:ph type="title"/>
          </p:nvPr>
        </p:nvSpPr>
        <p:spPr>
          <a:xfrm>
            <a:off x="149313" y="1116711"/>
            <a:ext cx="8858161" cy="857250"/>
          </a:xfrm>
        </p:spPr>
        <p:txBody>
          <a:bodyPr/>
          <a:lstStyle>
            <a:lvl1pPr>
              <a:defRPr baseline="0">
                <a:solidFill>
                  <a:schemeClr val="tx1"/>
                </a:solidFill>
              </a:defRPr>
            </a:lvl1pPr>
          </a:lstStyle>
          <a:p>
            <a:r>
              <a:rPr lang="en-US"/>
              <a:t>Click to edit Master title style</a:t>
            </a:r>
          </a:p>
        </p:txBody>
      </p:sp>
      <p:sp>
        <p:nvSpPr>
          <p:cNvPr id="4" name="Picture Placeholder 1"/>
          <p:cNvSpPr>
            <a:spLocks noGrp="1"/>
          </p:cNvSpPr>
          <p:nvPr>
            <p:ph type="pic" sz="quarter" idx="13"/>
          </p:nvPr>
        </p:nvSpPr>
        <p:spPr>
          <a:xfrm>
            <a:off x="0" y="5137"/>
            <a:ext cx="9144000" cy="5143500"/>
          </a:xfrm>
          <a:ln>
            <a:noFill/>
          </a:ln>
        </p:spPr>
        <p:txBody>
          <a:bodyPr rtlCol="0">
            <a:normAutofit/>
          </a:bodyPr>
          <a:lstStyle>
            <a:lvl1pPr marL="0" indent="0">
              <a:buNone/>
              <a:defRPr baseline="0">
                <a:solidFill>
                  <a:schemeClr val="bg1"/>
                </a:solidFill>
              </a:defRPr>
            </a:lvl1pPr>
          </a:lstStyle>
          <a:p>
            <a:pPr lvl="0"/>
            <a:r>
              <a:rPr lang="en-US" noProof="0"/>
              <a:t>Click icon to add picture</a:t>
            </a:r>
          </a:p>
        </p:txBody>
      </p:sp>
      <p:sp>
        <p:nvSpPr>
          <p:cNvPr id="7"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429395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7" name="Title 1"/>
          <p:cNvSpPr>
            <a:spLocks noGrp="1"/>
          </p:cNvSpPr>
          <p:nvPr>
            <p:ph type="title"/>
          </p:nvPr>
        </p:nvSpPr>
        <p:spPr>
          <a:xfrm>
            <a:off x="149313" y="53975"/>
            <a:ext cx="8858161" cy="857250"/>
          </a:xfrm>
          <a:prstGeom prst="rect">
            <a:avLst/>
          </a:prstGeom>
        </p:spPr>
        <p:txBody>
          <a:bodyPr rtlCol="0">
            <a:normAutofit/>
          </a:bodyPr>
          <a:lstStyle>
            <a:lvl1pPr>
              <a:defRPr baseline="0"/>
            </a:lvl1pPr>
          </a:lstStyle>
          <a:p>
            <a:r>
              <a:rPr lang="en-US"/>
              <a:t>Click to edit Master title style</a:t>
            </a:r>
          </a:p>
        </p:txBody>
      </p:sp>
      <p:sp>
        <p:nvSpPr>
          <p:cNvPr id="4" name="Picture Placeholder 1"/>
          <p:cNvSpPr>
            <a:spLocks noGrp="1"/>
          </p:cNvSpPr>
          <p:nvPr>
            <p:ph type="pic" sz="quarter" idx="13"/>
          </p:nvPr>
        </p:nvSpPr>
        <p:spPr>
          <a:xfrm>
            <a:off x="0" y="965200"/>
            <a:ext cx="9144000" cy="4178300"/>
          </a:xfrm>
          <a:ln>
            <a:noFill/>
          </a:ln>
        </p:spPr>
        <p:txBody>
          <a:bodyPr rtlCol="0">
            <a:normAutofit/>
          </a:bodyPr>
          <a:lstStyle>
            <a:lvl1pPr marL="0" indent="0">
              <a:buNone/>
              <a:defRPr baseline="0"/>
            </a:lvl1pPr>
          </a:lstStyle>
          <a:p>
            <a:pPr lvl="0"/>
            <a:r>
              <a:rPr lang="en-US" noProof="0"/>
              <a:t>Click icon to add picture</a:t>
            </a:r>
          </a:p>
        </p:txBody>
      </p:sp>
      <p:sp>
        <p:nvSpPr>
          <p:cNvPr id="9" name="Source"/>
          <p:cNvSpPr>
            <a:spLocks noGrp="1"/>
          </p:cNvSpPr>
          <p:nvPr>
            <p:ph idx="11"/>
          </p:nvPr>
        </p:nvSpPr>
        <p:spPr>
          <a:xfrm>
            <a:off x="832291"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73252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16" name="Title 1"/>
          <p:cNvSpPr>
            <a:spLocks noGrp="1"/>
          </p:cNvSpPr>
          <p:nvPr>
            <p:ph type="title"/>
          </p:nvPr>
        </p:nvSpPr>
        <p:spPr>
          <a:xfrm>
            <a:off x="149313" y="53975"/>
            <a:ext cx="8858161" cy="857250"/>
          </a:xfrm>
          <a:prstGeom prst="rect">
            <a:avLst/>
          </a:prstGeom>
        </p:spPr>
        <p:txBody>
          <a:bodyPr rtlCol="0">
            <a:normAutofit/>
          </a:bodyPr>
          <a:lstStyle>
            <a:lvl1pPr>
              <a:defRPr baseline="0"/>
            </a:lvl1pPr>
          </a:lstStyle>
          <a:p>
            <a:r>
              <a:rPr lang="en-US"/>
              <a:t>Click to edit Master title style</a:t>
            </a:r>
          </a:p>
        </p:txBody>
      </p:sp>
      <p:sp>
        <p:nvSpPr>
          <p:cNvPr id="5" name="Content Placeholder 4"/>
          <p:cNvSpPr>
            <a:spLocks noGrp="1"/>
          </p:cNvSpPr>
          <p:nvPr>
            <p:ph sz="quarter" idx="17"/>
          </p:nvPr>
        </p:nvSpPr>
        <p:spPr>
          <a:xfrm>
            <a:off x="149313" y="1200150"/>
            <a:ext cx="2847886" cy="3394075"/>
          </a:xfrm>
          <a:ln>
            <a:noFill/>
          </a:ln>
        </p:spPr>
        <p:txBody>
          <a:bodyPr/>
          <a:lstStyle>
            <a:lvl1pPr>
              <a:defRPr baseline="0"/>
            </a:lvl1pPr>
          </a:lstStyle>
          <a:p>
            <a:pPr lvl="0"/>
            <a:r>
              <a:rPr lang="en-US"/>
              <a:t>Edit Master text styles</a:t>
            </a:r>
          </a:p>
          <a:p>
            <a:pPr lvl="1"/>
            <a:r>
              <a:rPr lang="en-US"/>
              <a:t>Second level</a:t>
            </a:r>
          </a:p>
          <a:p>
            <a:pPr lvl="2"/>
            <a:r>
              <a:rPr lang="en-US"/>
              <a:t>Third level</a:t>
            </a:r>
          </a:p>
        </p:txBody>
      </p:sp>
      <p:sp>
        <p:nvSpPr>
          <p:cNvPr id="12" name="Content Placeholder 4"/>
          <p:cNvSpPr>
            <a:spLocks noGrp="1"/>
          </p:cNvSpPr>
          <p:nvPr>
            <p:ph sz="quarter" idx="18"/>
          </p:nvPr>
        </p:nvSpPr>
        <p:spPr>
          <a:xfrm>
            <a:off x="3154450" y="1200548"/>
            <a:ext cx="2847886" cy="3394075"/>
          </a:xfrm>
          <a:ln>
            <a:noFill/>
          </a:ln>
        </p:spPr>
        <p:txBody>
          <a:bodyPr/>
          <a:lstStyle>
            <a:lvl1pPr>
              <a:defRPr baseline="0"/>
            </a:lvl1pPr>
          </a:lstStyle>
          <a:p>
            <a:pPr lvl="0"/>
            <a:r>
              <a:rPr lang="en-US"/>
              <a:t>Edit Master text styles</a:t>
            </a:r>
          </a:p>
          <a:p>
            <a:pPr lvl="1"/>
            <a:r>
              <a:rPr lang="en-US"/>
              <a:t>Second level</a:t>
            </a:r>
          </a:p>
          <a:p>
            <a:pPr lvl="2"/>
            <a:r>
              <a:rPr lang="en-US"/>
              <a:t>Third level</a:t>
            </a:r>
          </a:p>
        </p:txBody>
      </p:sp>
      <p:sp>
        <p:nvSpPr>
          <p:cNvPr id="13" name="Content Placeholder 4"/>
          <p:cNvSpPr>
            <a:spLocks noGrp="1"/>
          </p:cNvSpPr>
          <p:nvPr>
            <p:ph sz="quarter" idx="19"/>
          </p:nvPr>
        </p:nvSpPr>
        <p:spPr>
          <a:xfrm>
            <a:off x="6159588" y="1200548"/>
            <a:ext cx="2847886" cy="3394075"/>
          </a:xfrm>
          <a:ln>
            <a:noFill/>
          </a:ln>
        </p:spPr>
        <p:txBody>
          <a:bodyPr/>
          <a:lstStyle>
            <a:lvl1pPr>
              <a:defRPr baseline="0"/>
            </a:lvl1pPr>
          </a:lstStyle>
          <a:p>
            <a:pPr lvl="0"/>
            <a:r>
              <a:rPr lang="en-US"/>
              <a:t>Edit Master text styles</a:t>
            </a:r>
          </a:p>
          <a:p>
            <a:pPr lvl="1"/>
            <a:r>
              <a:rPr lang="en-US"/>
              <a:t>Second level</a:t>
            </a:r>
          </a:p>
          <a:p>
            <a:pPr lvl="2"/>
            <a:r>
              <a:rPr lang="en-US"/>
              <a:t>Third level</a:t>
            </a:r>
          </a:p>
        </p:txBody>
      </p:sp>
      <p:sp>
        <p:nvSpPr>
          <p:cNvPr id="7"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634687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3 photo with captions">
    <p:spTree>
      <p:nvGrpSpPr>
        <p:cNvPr id="1" name=""/>
        <p:cNvGrpSpPr/>
        <p:nvPr/>
      </p:nvGrpSpPr>
      <p:grpSpPr>
        <a:xfrm>
          <a:off x="0" y="0"/>
          <a:ext cx="0" cy="0"/>
          <a:chOff x="0" y="0"/>
          <a:chExt cx="0" cy="0"/>
        </a:xfrm>
      </p:grpSpPr>
      <p:sp>
        <p:nvSpPr>
          <p:cNvPr id="7" name="Title 1"/>
          <p:cNvSpPr>
            <a:spLocks noGrp="1"/>
          </p:cNvSpPr>
          <p:nvPr>
            <p:ph type="title"/>
          </p:nvPr>
        </p:nvSpPr>
        <p:spPr>
          <a:xfrm>
            <a:off x="149313" y="53975"/>
            <a:ext cx="8858161" cy="857250"/>
          </a:xfrm>
          <a:prstGeom prst="rect">
            <a:avLst/>
          </a:prstGeom>
        </p:spPr>
        <p:txBody>
          <a:bodyPr rtlCol="0">
            <a:normAutofit/>
          </a:bodyPr>
          <a:lstStyle>
            <a:lvl1pPr>
              <a:defRPr baseline="0"/>
            </a:lvl1pPr>
          </a:lstStyle>
          <a:p>
            <a:r>
              <a:rPr lang="en-US"/>
              <a:t>Click to edit Master title style</a:t>
            </a:r>
          </a:p>
        </p:txBody>
      </p:sp>
      <p:sp>
        <p:nvSpPr>
          <p:cNvPr id="8" name="Picture Placeholder 1"/>
          <p:cNvSpPr>
            <a:spLocks noGrp="1"/>
          </p:cNvSpPr>
          <p:nvPr>
            <p:ph type="pic" sz="quarter" idx="13"/>
          </p:nvPr>
        </p:nvSpPr>
        <p:spPr>
          <a:xfrm>
            <a:off x="143705" y="1203009"/>
            <a:ext cx="2858047" cy="3014238"/>
          </a:xfrm>
          <a:ln>
            <a:noFill/>
          </a:ln>
        </p:spPr>
        <p:txBody>
          <a:bodyPr rtlCol="0">
            <a:normAutofit/>
          </a:bodyPr>
          <a:lstStyle>
            <a:lvl1pPr marL="0" indent="0">
              <a:buNone/>
              <a:defRPr>
                <a:solidFill>
                  <a:schemeClr val="tx1"/>
                </a:solidFill>
              </a:defRPr>
            </a:lvl1pPr>
          </a:lstStyle>
          <a:p>
            <a:pPr lvl="0"/>
            <a:r>
              <a:rPr lang="en-US" noProof="0"/>
              <a:t>Click icon to add picture</a:t>
            </a:r>
          </a:p>
        </p:txBody>
      </p:sp>
      <p:sp>
        <p:nvSpPr>
          <p:cNvPr id="10" name="Text Placeholder 1"/>
          <p:cNvSpPr>
            <a:spLocks noGrp="1"/>
          </p:cNvSpPr>
          <p:nvPr>
            <p:ph type="body" sz="quarter" idx="15"/>
          </p:nvPr>
        </p:nvSpPr>
        <p:spPr>
          <a:xfrm>
            <a:off x="141692" y="4307206"/>
            <a:ext cx="2862072"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Edit Master text styles</a:t>
            </a:r>
          </a:p>
        </p:txBody>
      </p:sp>
      <p:sp>
        <p:nvSpPr>
          <p:cNvPr id="14" name="Picture Placeholder 2"/>
          <p:cNvSpPr>
            <a:spLocks noGrp="1"/>
          </p:cNvSpPr>
          <p:nvPr>
            <p:ph type="pic" sz="quarter" idx="22"/>
          </p:nvPr>
        </p:nvSpPr>
        <p:spPr>
          <a:xfrm>
            <a:off x="3149600" y="1203009"/>
            <a:ext cx="2858047" cy="3014238"/>
          </a:xfrm>
          <a:ln>
            <a:noFill/>
          </a:ln>
        </p:spPr>
        <p:txBody>
          <a:bodyPr rtlCol="0">
            <a:normAutofit/>
          </a:bodyPr>
          <a:lstStyle>
            <a:lvl1pPr marL="0" indent="0">
              <a:buNone/>
              <a:defRPr>
                <a:solidFill>
                  <a:schemeClr val="tx1"/>
                </a:solidFill>
              </a:defRPr>
            </a:lvl1pPr>
          </a:lstStyle>
          <a:p>
            <a:pPr lvl="0"/>
            <a:r>
              <a:rPr lang="en-US" noProof="0"/>
              <a:t>Click icon to add picture</a:t>
            </a:r>
          </a:p>
        </p:txBody>
      </p:sp>
      <p:sp>
        <p:nvSpPr>
          <p:cNvPr id="11" name="Text Placeholder 2"/>
          <p:cNvSpPr>
            <a:spLocks noGrp="1"/>
          </p:cNvSpPr>
          <p:nvPr>
            <p:ph type="body" sz="quarter" idx="19"/>
          </p:nvPr>
        </p:nvSpPr>
        <p:spPr>
          <a:xfrm>
            <a:off x="3149600" y="4307206"/>
            <a:ext cx="2858047"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Edit Master text styles</a:t>
            </a:r>
          </a:p>
        </p:txBody>
      </p:sp>
      <p:sp>
        <p:nvSpPr>
          <p:cNvPr id="13" name="Picture Placeholder 3"/>
          <p:cNvSpPr>
            <a:spLocks noGrp="1"/>
          </p:cNvSpPr>
          <p:nvPr>
            <p:ph type="pic" sz="quarter" idx="21"/>
          </p:nvPr>
        </p:nvSpPr>
        <p:spPr>
          <a:xfrm>
            <a:off x="6149427" y="1203009"/>
            <a:ext cx="2858047" cy="3014238"/>
          </a:xfrm>
          <a:ln>
            <a:noFill/>
          </a:ln>
        </p:spPr>
        <p:txBody>
          <a:bodyPr rtlCol="0">
            <a:normAutofit/>
          </a:bodyPr>
          <a:lstStyle>
            <a:lvl1pPr marL="0" indent="0">
              <a:buNone/>
              <a:defRPr>
                <a:solidFill>
                  <a:schemeClr val="tx1"/>
                </a:solidFill>
              </a:defRPr>
            </a:lvl1pPr>
          </a:lstStyle>
          <a:p>
            <a:pPr lvl="0"/>
            <a:r>
              <a:rPr lang="en-US" noProof="0"/>
              <a:t>Click icon to add picture</a:t>
            </a:r>
          </a:p>
        </p:txBody>
      </p:sp>
      <p:sp>
        <p:nvSpPr>
          <p:cNvPr id="12" name="Text Placeholder 3"/>
          <p:cNvSpPr>
            <a:spLocks noGrp="1"/>
          </p:cNvSpPr>
          <p:nvPr>
            <p:ph type="body" sz="quarter" idx="20"/>
          </p:nvPr>
        </p:nvSpPr>
        <p:spPr>
          <a:xfrm>
            <a:off x="6149428" y="4307206"/>
            <a:ext cx="2858046" cy="450850"/>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Edit Master text styles</a:t>
            </a:r>
          </a:p>
        </p:txBody>
      </p:sp>
      <p:sp>
        <p:nvSpPr>
          <p:cNvPr id="15"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96314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photo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4" name="Picture Placeholder 1"/>
          <p:cNvSpPr>
            <a:spLocks noGrp="1"/>
          </p:cNvSpPr>
          <p:nvPr>
            <p:ph type="pic" sz="quarter" idx="13"/>
          </p:nvPr>
        </p:nvSpPr>
        <p:spPr>
          <a:xfrm>
            <a:off x="149313" y="1203959"/>
            <a:ext cx="4397920" cy="3017520"/>
          </a:xfrm>
          <a:ln>
            <a:noFill/>
          </a:ln>
        </p:spPr>
        <p:txBody>
          <a:bodyPr rtlCol="0">
            <a:normAutofit/>
          </a:bodyPr>
          <a:lstStyle>
            <a:lvl1pPr marL="0" indent="0">
              <a:buNone/>
              <a:defRPr>
                <a:solidFill>
                  <a:schemeClr val="bg1"/>
                </a:solidFill>
              </a:defRPr>
            </a:lvl1pPr>
          </a:lstStyle>
          <a:p>
            <a:pPr lvl="0"/>
            <a:r>
              <a:rPr lang="en-US" noProof="0"/>
              <a:t>Click icon to add picture</a:t>
            </a:r>
          </a:p>
        </p:txBody>
      </p:sp>
      <p:sp>
        <p:nvSpPr>
          <p:cNvPr id="8" name="Text Placeholder 1"/>
          <p:cNvSpPr>
            <a:spLocks noGrp="1"/>
          </p:cNvSpPr>
          <p:nvPr>
            <p:ph type="body" sz="quarter" idx="15"/>
          </p:nvPr>
        </p:nvSpPr>
        <p:spPr>
          <a:xfrm>
            <a:off x="149313" y="4306824"/>
            <a:ext cx="4397920" cy="450850"/>
          </a:xfrm>
          <a:ln>
            <a:noFill/>
          </a:ln>
        </p:spPr>
        <p:txBody>
          <a:bodyPr>
            <a:noAutofit/>
          </a:bodyPr>
          <a:lstStyle>
            <a:lvl1pPr marL="0" indent="0" algn="ctr">
              <a:buNone/>
              <a:defRPr sz="1400" baseline="0">
                <a:solidFill>
                  <a:srgbClr val="000000"/>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Edit Master text styles</a:t>
            </a:r>
          </a:p>
        </p:txBody>
      </p:sp>
      <p:sp>
        <p:nvSpPr>
          <p:cNvPr id="11" name="Picture Placeholder 2"/>
          <p:cNvSpPr>
            <a:spLocks noGrp="1"/>
          </p:cNvSpPr>
          <p:nvPr>
            <p:ph type="pic" sz="quarter" idx="17"/>
          </p:nvPr>
        </p:nvSpPr>
        <p:spPr>
          <a:xfrm>
            <a:off x="4617085" y="1203959"/>
            <a:ext cx="4398264" cy="3017520"/>
          </a:xfrm>
          <a:ln>
            <a:noFill/>
          </a:ln>
        </p:spPr>
        <p:txBody>
          <a:bodyPr rtlCol="0">
            <a:normAutofit/>
          </a:bodyPr>
          <a:lstStyle>
            <a:lvl1pPr marL="0" indent="0">
              <a:buNone/>
              <a:defRPr>
                <a:solidFill>
                  <a:schemeClr val="bg1"/>
                </a:solidFill>
              </a:defRPr>
            </a:lvl1pPr>
          </a:lstStyle>
          <a:p>
            <a:pPr lvl="0"/>
            <a:r>
              <a:rPr lang="en-US" noProof="0"/>
              <a:t>Click icon to add picture</a:t>
            </a:r>
          </a:p>
        </p:txBody>
      </p:sp>
      <p:sp>
        <p:nvSpPr>
          <p:cNvPr id="9" name="Text Placeholder 2"/>
          <p:cNvSpPr>
            <a:spLocks noGrp="1"/>
          </p:cNvSpPr>
          <p:nvPr>
            <p:ph type="body" sz="quarter" idx="16"/>
          </p:nvPr>
        </p:nvSpPr>
        <p:spPr>
          <a:xfrm>
            <a:off x="4617085" y="4306824"/>
            <a:ext cx="4390388" cy="450850"/>
          </a:xfrm>
          <a:ln>
            <a:noFill/>
          </a:ln>
        </p:spPr>
        <p:txBody>
          <a:bodyPr>
            <a:noAutofit/>
          </a:bodyPr>
          <a:lstStyle>
            <a:lvl1pPr marL="0" indent="0" algn="ctr">
              <a:buNone/>
              <a:defRPr sz="1400">
                <a:solidFill>
                  <a:srgbClr val="000000"/>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a:t>Edit Master text styles</a:t>
            </a:r>
          </a:p>
        </p:txBody>
      </p:sp>
      <p:sp>
        <p:nvSpPr>
          <p:cNvPr id="10" name="Source"/>
          <p:cNvSpPr>
            <a:spLocks noGrp="1"/>
          </p:cNvSpPr>
          <p:nvPr>
            <p:ph idx="11"/>
          </p:nvPr>
        </p:nvSpPr>
        <p:spPr>
          <a:xfrm>
            <a:off x="884262"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8942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aculty">
    <p:bg>
      <p:bgPr>
        <a:solidFill>
          <a:srgbClr val="002D72"/>
        </a:solidFill>
        <a:effectLst/>
      </p:bgPr>
    </p:bg>
    <p:spTree>
      <p:nvGrpSpPr>
        <p:cNvPr id="1" name=""/>
        <p:cNvGrpSpPr/>
        <p:nvPr/>
      </p:nvGrpSpPr>
      <p:grpSpPr>
        <a:xfrm>
          <a:off x="0" y="0"/>
          <a:ext cx="0" cy="0"/>
          <a:chOff x="0" y="0"/>
          <a:chExt cx="0" cy="0"/>
        </a:xfrm>
      </p:grpSpPr>
      <p:pic>
        <p:nvPicPr>
          <p:cNvPr id="5" name="Picture 7" descr="Watermark of Johns Hopkins University shield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84738" y="147638"/>
            <a:ext cx="5394325" cy="582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Straight Connector 1"/>
          <p:cNvCxnSpPr>
            <a:cxnSpLocks noChangeShapeType="1"/>
          </p:cNvCxnSpPr>
          <p:nvPr userDrawn="1"/>
        </p:nvCxnSpPr>
        <p:spPr bwMode="auto">
          <a:xfrm>
            <a:off x="252413" y="3165475"/>
            <a:ext cx="6564312" cy="0"/>
          </a:xfrm>
          <a:prstGeom prst="line">
            <a:avLst/>
          </a:prstGeom>
          <a:noFill/>
          <a:ln w="9525">
            <a:solidFill>
              <a:srgbClr val="FFFFFF"/>
            </a:solidFill>
            <a:round/>
            <a:headEnd type="none" w="sm" len="sm"/>
            <a:tailEnd type="none" w="sm" len="sm"/>
          </a:ln>
          <a:extLst>
            <a:ext uri="{909E8E84-426E-40dd-AFC4-6F175D3DCCD1}">
              <a14:hiddenFill xmlns="" xmlns:a14="http://schemas.microsoft.com/office/drawing/2010/main">
                <a:noFill/>
              </a14:hiddenFill>
            </a:ext>
          </a:extLst>
        </p:spPr>
      </p:cxnSp>
      <p:pic>
        <p:nvPicPr>
          <p:cNvPr id="9" name="Picture 9" descr="Johns Hopkins Whiting School of Engineering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725738" cy="192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aculty Name"/>
          <p:cNvSpPr>
            <a:spLocks noGrp="1" noChangeArrowheads="1"/>
          </p:cNvSpPr>
          <p:nvPr>
            <p:ph type="subTitle" idx="1"/>
          </p:nvPr>
        </p:nvSpPr>
        <p:spPr bwMode="auto">
          <a:xfrm>
            <a:off x="411481" y="3287713"/>
            <a:ext cx="7024370" cy="1070928"/>
          </a:xfrm>
          <a:prstGeom prst="rect">
            <a:avLst/>
          </a:prstGeom>
          <a:noFill/>
          <a:ln>
            <a:noFill/>
            <a:miter lim="800000"/>
            <a:headEnd/>
            <a:tailEnd/>
          </a:ln>
        </p:spPr>
        <p:txBody>
          <a:bodyPr lIns="91429" tIns="45715" rIns="91429" bIns="45715">
            <a:normAutofit/>
          </a:bodyPr>
          <a:lstStyle>
            <a:lvl1pPr marL="0" indent="0" algn="r">
              <a:spcBef>
                <a:spcPct val="0"/>
              </a:spcBef>
              <a:buFont typeface="Wingdings" pitchFamily="-84" charset="2"/>
              <a:buNone/>
              <a:defRPr sz="2400" baseline="0">
                <a:solidFill>
                  <a:srgbClr val="FFE0B3"/>
                </a:solidFill>
                <a:latin typeface="Arial" charset="0"/>
                <a:ea typeface="Arial" charset="0"/>
                <a:cs typeface="Arial" charset="0"/>
              </a:defRPr>
            </a:lvl1pPr>
          </a:lstStyle>
          <a:p>
            <a:r>
              <a:rPr lang="en-US"/>
              <a:t>Click to edit Master subtitle style</a:t>
            </a:r>
          </a:p>
        </p:txBody>
      </p:sp>
      <p:sp>
        <p:nvSpPr>
          <p:cNvPr id="7" name="Faculty Photo"/>
          <p:cNvSpPr>
            <a:spLocks noGrp="1"/>
          </p:cNvSpPr>
          <p:nvPr>
            <p:ph type="pic" sz="quarter" idx="1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rtlCol="0">
            <a:normAutofit/>
          </a:bodyPr>
          <a:lstStyle>
            <a:lvl1pPr marL="0" indent="0">
              <a:buNone/>
              <a:defRPr sz="1400">
                <a:solidFill>
                  <a:srgbClr val="FFFFFF"/>
                </a:solidFill>
                <a:latin typeface="Arial" panose="020B0604020202020204" pitchFamily="34" charset="0"/>
                <a:cs typeface="Arial" panose="020B0604020202020204" pitchFamily="34" charset="0"/>
              </a:defRPr>
            </a:lvl1pPr>
          </a:lstStyle>
          <a:p>
            <a:pPr lvl="0"/>
            <a:r>
              <a:rPr lang="en-US" noProof="0"/>
              <a:t>Click icon to add picture</a:t>
            </a:r>
          </a:p>
        </p:txBody>
      </p:sp>
      <p:sp>
        <p:nvSpPr>
          <p:cNvPr id="3" name="Text Placeholder 1"/>
          <p:cNvSpPr>
            <a:spLocks noGrp="1"/>
          </p:cNvSpPr>
          <p:nvPr>
            <p:ph type="body" sz="quarter" idx="12"/>
          </p:nvPr>
        </p:nvSpPr>
        <p:spPr>
          <a:xfrm>
            <a:off x="271463" y="4659313"/>
            <a:ext cx="6318250" cy="396240"/>
          </a:xfrm>
          <a:ln>
            <a:noFill/>
          </a:ln>
        </p:spPr>
        <p:txBody>
          <a:bodyPr anchor="b">
            <a:noAutofit/>
          </a:bodyPr>
          <a:lstStyle>
            <a:lvl1pPr marL="0" indent="0">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Tree>
    <p:extLst>
      <p:ext uri="{BB962C8B-B14F-4D97-AF65-F5344CB8AC3E}">
        <p14:creationId xmlns:p14="http://schemas.microsoft.com/office/powerpoint/2010/main" val="334439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blue &amp; photo">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lvl1pPr>
              <a:defRPr/>
            </a:lvl1pPr>
          </a:lstStyle>
          <a:p>
            <a:r>
              <a:rPr lang="en-US"/>
              <a:t>Click to edit Master title style</a:t>
            </a:r>
          </a:p>
        </p:txBody>
      </p:sp>
      <p:sp>
        <p:nvSpPr>
          <p:cNvPr id="4" name="Picture Placeholder 1"/>
          <p:cNvSpPr>
            <a:spLocks noGrp="1"/>
          </p:cNvSpPr>
          <p:nvPr>
            <p:ph type="pic" sz="quarter" idx="11"/>
          </p:nvPr>
        </p:nvSpPr>
        <p:spPr>
          <a:xfrm>
            <a:off x="2539365" y="0"/>
            <a:ext cx="6497392" cy="4784089"/>
          </a:xfrm>
          <a:prstGeom prst="rect">
            <a:avLst/>
          </a:prstGeom>
        </p:spPr>
        <p:txBody>
          <a:bodyPr vert="horz"/>
          <a:lstStyle>
            <a:lvl1pPr marL="0" indent="0">
              <a:buNone/>
              <a:defRPr sz="1800" baseline="0">
                <a:latin typeface="Arial" charset="0"/>
                <a:ea typeface="Arial" charset="0"/>
                <a:cs typeface="Arial" charset="0"/>
              </a:defRPr>
            </a:lvl1pPr>
          </a:lstStyle>
          <a:p>
            <a:pPr lvl="0"/>
            <a:r>
              <a:rPr lang="en-US" noProof="0"/>
              <a:t>Click icon to add picture</a:t>
            </a:r>
          </a:p>
        </p:txBody>
      </p:sp>
      <p:sp>
        <p:nvSpPr>
          <p:cNvPr id="8" name="Source"/>
          <p:cNvSpPr>
            <a:spLocks noGrp="1"/>
          </p:cNvSpPr>
          <p:nvPr>
            <p:ph idx="15"/>
          </p:nvPr>
        </p:nvSpPr>
        <p:spPr>
          <a:xfrm>
            <a:off x="3286197"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211576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blue 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1"/>
          <p:cNvSpPr>
            <a:spLocks noGrp="1"/>
          </p:cNvSpPr>
          <p:nvPr>
            <p:ph idx="1"/>
          </p:nvPr>
        </p:nvSpPr>
        <p:spPr>
          <a:xfrm>
            <a:off x="2600959" y="153670"/>
            <a:ext cx="6442557" cy="4519929"/>
          </a:xfrm>
          <a:prstGeom prst="rect">
            <a:avLst/>
          </a:prstGeom>
          <a:ln w="9525" cmpd="sng">
            <a:noFill/>
          </a:ln>
        </p:spPr>
        <p:txBody>
          <a:bodyPr/>
          <a:lstStyle>
            <a:lvl1pPr marL="288925" marR="0" indent="-288925" algn="l" defTabSz="457200" rtl="0" eaLnBrk="1" fontAlgn="auto" latinLnBrk="0" hangingPunct="1">
              <a:lnSpc>
                <a:spcPct val="100000"/>
              </a:lnSpc>
              <a:spcBef>
                <a:spcPts val="600"/>
              </a:spcBef>
              <a:spcAft>
                <a:spcPts val="0"/>
              </a:spcAft>
              <a:buClr>
                <a:srgbClr val="002D72"/>
              </a:buClr>
              <a:buSzPct val="125000"/>
              <a:buFont typeface="Wingdings" charset="2"/>
              <a:buChar char="§"/>
              <a:tabLst/>
              <a:defRPr lang="en-US" sz="2400" kern="1200" baseline="0" dirty="0" smtClean="0">
                <a:solidFill>
                  <a:schemeClr val="tx1"/>
                </a:solidFill>
                <a:latin typeface="Arial" charset="0"/>
                <a:ea typeface="Arial" charset="0"/>
                <a:cs typeface="Arial" charset="0"/>
              </a:defRPr>
            </a:lvl1pPr>
            <a:lvl2pPr marL="566928" marR="0" indent="-284163" algn="l" defTabSz="457200" rtl="0" eaLnBrk="1" fontAlgn="auto" latinLnBrk="0" hangingPunct="1">
              <a:lnSpc>
                <a:spcPct val="100000"/>
              </a:lnSpc>
              <a:spcBef>
                <a:spcPts val="0"/>
              </a:spcBef>
              <a:spcAft>
                <a:spcPts val="0"/>
              </a:spcAft>
              <a:buClr>
                <a:srgbClr val="002D72"/>
              </a:buClr>
              <a:buSzPct val="100000"/>
              <a:buFont typeface="Courier New" panose="02070309020205020404" pitchFamily="49" charset="0"/>
              <a:buChar char="o"/>
              <a:tabLst/>
              <a:defRPr sz="2400">
                <a:latin typeface="Arial" charset="0"/>
                <a:ea typeface="Arial" charset="0"/>
                <a:cs typeface="Arial" charset="0"/>
              </a:defRPr>
            </a:lvl2pPr>
            <a:lvl3pPr marL="566928" marR="0" indent="237744" algn="l" defTabSz="457200" rtl="0" eaLnBrk="1" fontAlgn="auto" latinLnBrk="0" hangingPunct="1">
              <a:lnSpc>
                <a:spcPct val="100000"/>
              </a:lnSpc>
              <a:spcBef>
                <a:spcPts val="0"/>
              </a:spcBef>
              <a:spcAft>
                <a:spcPts val="0"/>
              </a:spcAft>
              <a:buClr>
                <a:srgbClr val="002D72"/>
              </a:buClr>
              <a:buSzTx/>
              <a:buFont typeface="Arial" panose="020B0604020202020204" pitchFamily="34" charset="0"/>
              <a:buChar char="●"/>
              <a:tabLst/>
              <a:defRPr sz="2400">
                <a:latin typeface="Arial" charset="0"/>
                <a:ea typeface="Arial" charset="0"/>
                <a:cs typeface="Arial" charset="0"/>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p:txBody>
      </p:sp>
      <p:sp>
        <p:nvSpPr>
          <p:cNvPr id="5" name="Source"/>
          <p:cNvSpPr>
            <a:spLocks noGrp="1"/>
          </p:cNvSpPr>
          <p:nvPr>
            <p:ph idx="15"/>
          </p:nvPr>
        </p:nvSpPr>
        <p:spPr>
          <a:xfrm>
            <a:off x="3286197"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4038999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blue title &amp;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Content Placeholder 1"/>
          <p:cNvSpPr>
            <a:spLocks noGrp="1"/>
          </p:cNvSpPr>
          <p:nvPr>
            <p:ph idx="1"/>
          </p:nvPr>
        </p:nvSpPr>
        <p:spPr>
          <a:xfrm>
            <a:off x="2600959" y="153670"/>
            <a:ext cx="3145085" cy="4519929"/>
          </a:xfrm>
          <a:prstGeom prst="rect">
            <a:avLst/>
          </a:prstGeom>
          <a:ln w="9525" cmpd="sng">
            <a:noFill/>
          </a:ln>
        </p:spPr>
        <p:txBody>
          <a:bodyPr/>
          <a:lstStyle>
            <a:lvl1pPr marL="288925" marR="0" indent="-288925" algn="l" defTabSz="457200" rtl="0" eaLnBrk="1" fontAlgn="auto" latinLnBrk="0" hangingPunct="1">
              <a:lnSpc>
                <a:spcPct val="100000"/>
              </a:lnSpc>
              <a:spcBef>
                <a:spcPts val="600"/>
              </a:spcBef>
              <a:spcAft>
                <a:spcPts val="0"/>
              </a:spcAft>
              <a:buClr>
                <a:srgbClr val="002D72"/>
              </a:buClr>
              <a:buSzPct val="125000"/>
              <a:buFont typeface="Wingdings" charset="2"/>
              <a:buChar char="§"/>
              <a:tabLst/>
              <a:defRPr lang="en-US" sz="2400" kern="1200" baseline="0">
                <a:solidFill>
                  <a:schemeClr val="tx1"/>
                </a:solidFill>
                <a:latin typeface="Arial" charset="0"/>
                <a:ea typeface="Arial" charset="0"/>
                <a:cs typeface="Arial" charset="0"/>
              </a:defRPr>
            </a:lvl1pPr>
            <a:lvl2pPr marL="566928" marR="0" indent="-284163" algn="l" defTabSz="457200" rtl="0" eaLnBrk="1" fontAlgn="auto" latinLnBrk="0" hangingPunct="1">
              <a:lnSpc>
                <a:spcPct val="100000"/>
              </a:lnSpc>
              <a:spcBef>
                <a:spcPts val="0"/>
              </a:spcBef>
              <a:spcAft>
                <a:spcPts val="0"/>
              </a:spcAft>
              <a:buClr>
                <a:srgbClr val="002D72"/>
              </a:buClr>
              <a:buSzPct val="100000"/>
              <a:buFont typeface="Courier New" panose="02070309020205020404" pitchFamily="49" charset="0"/>
              <a:buChar char="o"/>
              <a:tabLst/>
              <a:defRPr sz="2400">
                <a:latin typeface="Arial" charset="0"/>
                <a:ea typeface="Arial" charset="0"/>
                <a:cs typeface="Arial" charset="0"/>
              </a:defRPr>
            </a:lvl2pPr>
            <a:lvl3pPr marL="566928" marR="0" indent="237744" algn="l" defTabSz="457200" rtl="0" eaLnBrk="1" fontAlgn="auto" latinLnBrk="0" hangingPunct="1">
              <a:lnSpc>
                <a:spcPct val="100000"/>
              </a:lnSpc>
              <a:spcBef>
                <a:spcPts val="0"/>
              </a:spcBef>
              <a:spcAft>
                <a:spcPts val="0"/>
              </a:spcAft>
              <a:buClr>
                <a:srgbClr val="002D72"/>
              </a:buClr>
              <a:buSzTx/>
              <a:buFont typeface="Arial" panose="020B0604020202020204" pitchFamily="34" charset="0"/>
              <a:buChar char="●"/>
              <a:tabLst/>
              <a:defRPr sz="2400">
                <a:latin typeface="Arial" charset="0"/>
                <a:ea typeface="Arial" charset="0"/>
                <a:cs typeface="Arial" charset="0"/>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p:txBody>
      </p:sp>
      <p:sp>
        <p:nvSpPr>
          <p:cNvPr id="8" name="Content Placeholder 1"/>
          <p:cNvSpPr>
            <a:spLocks noGrp="1"/>
          </p:cNvSpPr>
          <p:nvPr>
            <p:ph idx="16"/>
          </p:nvPr>
        </p:nvSpPr>
        <p:spPr>
          <a:xfrm>
            <a:off x="5927478" y="153670"/>
            <a:ext cx="3145085" cy="4519929"/>
          </a:xfrm>
          <a:prstGeom prst="rect">
            <a:avLst/>
          </a:prstGeom>
          <a:ln w="9525" cmpd="sng">
            <a:noFill/>
          </a:ln>
        </p:spPr>
        <p:txBody>
          <a:bodyPr/>
          <a:lstStyle>
            <a:lvl1pPr marL="288925" marR="0" indent="-288925" algn="l" defTabSz="457200" rtl="0" eaLnBrk="1" fontAlgn="auto" latinLnBrk="0" hangingPunct="1">
              <a:lnSpc>
                <a:spcPct val="100000"/>
              </a:lnSpc>
              <a:spcBef>
                <a:spcPts val="600"/>
              </a:spcBef>
              <a:spcAft>
                <a:spcPts val="0"/>
              </a:spcAft>
              <a:buClr>
                <a:srgbClr val="002D72"/>
              </a:buClr>
              <a:buSzPct val="125000"/>
              <a:buFont typeface="Wingdings" charset="2"/>
              <a:buChar char="§"/>
              <a:tabLst/>
              <a:defRPr lang="en-US" sz="2400" kern="1200" baseline="0">
                <a:solidFill>
                  <a:schemeClr val="tx1"/>
                </a:solidFill>
                <a:latin typeface="Arial" charset="0"/>
                <a:ea typeface="Arial" charset="0"/>
                <a:cs typeface="Arial" charset="0"/>
              </a:defRPr>
            </a:lvl1pPr>
            <a:lvl2pPr marL="566928" marR="0" indent="-284163" algn="l" defTabSz="457200" rtl="0" eaLnBrk="1" fontAlgn="auto" latinLnBrk="0" hangingPunct="1">
              <a:lnSpc>
                <a:spcPct val="100000"/>
              </a:lnSpc>
              <a:spcBef>
                <a:spcPts val="0"/>
              </a:spcBef>
              <a:spcAft>
                <a:spcPts val="0"/>
              </a:spcAft>
              <a:buClr>
                <a:srgbClr val="002D72"/>
              </a:buClr>
              <a:buSzPct val="100000"/>
              <a:buFont typeface="Courier New" panose="02070309020205020404" pitchFamily="49" charset="0"/>
              <a:buChar char="o"/>
              <a:tabLst/>
              <a:defRPr sz="2400">
                <a:latin typeface="Arial" charset="0"/>
                <a:ea typeface="Arial" charset="0"/>
                <a:cs typeface="Arial" charset="0"/>
              </a:defRPr>
            </a:lvl2pPr>
            <a:lvl3pPr marL="566928" marR="0" indent="237744" algn="l" defTabSz="457200" rtl="0" eaLnBrk="1" fontAlgn="auto" latinLnBrk="0" hangingPunct="1">
              <a:lnSpc>
                <a:spcPct val="100000"/>
              </a:lnSpc>
              <a:spcBef>
                <a:spcPts val="0"/>
              </a:spcBef>
              <a:spcAft>
                <a:spcPts val="0"/>
              </a:spcAft>
              <a:buClr>
                <a:srgbClr val="002D72"/>
              </a:buClr>
              <a:buSzTx/>
              <a:buFont typeface="Arial" panose="020B0604020202020204" pitchFamily="34" charset="0"/>
              <a:buChar char="●"/>
              <a:tabLst/>
              <a:defRPr sz="2400">
                <a:latin typeface="Arial" charset="0"/>
                <a:ea typeface="Arial" charset="0"/>
                <a:cs typeface="Arial" charset="0"/>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p:txBody>
      </p:sp>
      <p:sp>
        <p:nvSpPr>
          <p:cNvPr id="10" name="Source"/>
          <p:cNvSpPr>
            <a:spLocks noGrp="1"/>
          </p:cNvSpPr>
          <p:nvPr>
            <p:ph idx="15"/>
          </p:nvPr>
        </p:nvSpPr>
        <p:spPr>
          <a:xfrm>
            <a:off x="3286197"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943700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blue &amp; 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5" name="Text Placeholder 1"/>
          <p:cNvSpPr>
            <a:spLocks noGrp="1"/>
          </p:cNvSpPr>
          <p:nvPr>
            <p:ph type="body" sz="quarter" idx="17"/>
          </p:nvPr>
        </p:nvSpPr>
        <p:spPr>
          <a:xfrm>
            <a:off x="2600958" y="148702"/>
            <a:ext cx="6443999" cy="386080"/>
          </a:xfrm>
          <a:prstGeom prst="rect">
            <a:avLst/>
          </a:prstGeom>
          <a:ln>
            <a:noFill/>
          </a:ln>
        </p:spPr>
        <p:txBody>
          <a:bodyPr vert="horz"/>
          <a:lstStyle>
            <a:lvl1pPr marL="0" indent="0" algn="ctr">
              <a:buNone/>
              <a:defRPr sz="1800" baseline="0">
                <a:latin typeface="Arial" charset="0"/>
                <a:ea typeface="Arial" charset="0"/>
                <a:cs typeface="Arial" charset="0"/>
              </a:defRPr>
            </a:lvl1pPr>
            <a:lvl2pPr marL="457200" indent="0">
              <a:buNone/>
              <a:defRPr/>
            </a:lvl2pPr>
          </a:lstStyle>
          <a:p>
            <a:pPr lvl="0"/>
            <a:r>
              <a:rPr lang="en-US"/>
              <a:t>Edit Master text styles</a:t>
            </a:r>
          </a:p>
        </p:txBody>
      </p:sp>
      <p:sp>
        <p:nvSpPr>
          <p:cNvPr id="10" name="Content Placeholder 1"/>
          <p:cNvSpPr>
            <a:spLocks noGrp="1"/>
          </p:cNvSpPr>
          <p:nvPr>
            <p:ph idx="18"/>
          </p:nvPr>
        </p:nvSpPr>
        <p:spPr>
          <a:xfrm>
            <a:off x="2600959" y="592853"/>
            <a:ext cx="6435798" cy="4080746"/>
          </a:xfrm>
          <a:prstGeom prst="rect">
            <a:avLst/>
          </a:prstGeom>
          <a:ln w="9525" cmpd="sng">
            <a:noFill/>
          </a:ln>
        </p:spPr>
        <p:txBody>
          <a:bodyPr/>
          <a:lstStyle>
            <a:lvl1pPr marL="288925" marR="0" indent="-288925" algn="l" defTabSz="457200" rtl="0" eaLnBrk="1" fontAlgn="auto" latinLnBrk="0" hangingPunct="1">
              <a:lnSpc>
                <a:spcPct val="100000"/>
              </a:lnSpc>
              <a:spcBef>
                <a:spcPts val="600"/>
              </a:spcBef>
              <a:spcAft>
                <a:spcPts val="0"/>
              </a:spcAft>
              <a:buClr>
                <a:srgbClr val="002D72"/>
              </a:buClr>
              <a:buSzPct val="125000"/>
              <a:buFont typeface="Wingdings" charset="2"/>
              <a:buChar char="§"/>
              <a:tabLst/>
              <a:defRPr lang="en-US" sz="2400" kern="1200" baseline="0">
                <a:solidFill>
                  <a:schemeClr val="tx1"/>
                </a:solidFill>
                <a:latin typeface="Arial" charset="0"/>
                <a:ea typeface="Arial" charset="0"/>
                <a:cs typeface="Arial" charset="0"/>
              </a:defRPr>
            </a:lvl1pPr>
            <a:lvl2pPr marL="566928" marR="0" indent="-284163" algn="l" defTabSz="457200" rtl="0" eaLnBrk="1" fontAlgn="auto" latinLnBrk="0" hangingPunct="1">
              <a:lnSpc>
                <a:spcPct val="100000"/>
              </a:lnSpc>
              <a:spcBef>
                <a:spcPts val="0"/>
              </a:spcBef>
              <a:spcAft>
                <a:spcPts val="0"/>
              </a:spcAft>
              <a:buClr>
                <a:srgbClr val="002D72"/>
              </a:buClr>
              <a:buSzPct val="100000"/>
              <a:buFont typeface="Courier New" panose="02070309020205020404" pitchFamily="49" charset="0"/>
              <a:buChar char="o"/>
              <a:tabLst/>
              <a:defRPr sz="2400">
                <a:latin typeface="Arial" charset="0"/>
                <a:ea typeface="Arial" charset="0"/>
                <a:cs typeface="Arial" charset="0"/>
              </a:defRPr>
            </a:lvl2pPr>
            <a:lvl3pPr marL="566928" marR="0" indent="237744" algn="l" defTabSz="457200" rtl="0" eaLnBrk="1" fontAlgn="auto" latinLnBrk="0" hangingPunct="1">
              <a:lnSpc>
                <a:spcPct val="100000"/>
              </a:lnSpc>
              <a:spcBef>
                <a:spcPts val="0"/>
              </a:spcBef>
              <a:spcAft>
                <a:spcPts val="0"/>
              </a:spcAft>
              <a:buClr>
                <a:srgbClr val="002D72"/>
              </a:buClr>
              <a:buSzTx/>
              <a:buFont typeface="Arial" panose="020B0604020202020204" pitchFamily="34" charset="0"/>
              <a:buChar char="●"/>
              <a:tabLst/>
              <a:defRPr sz="2400">
                <a:latin typeface="Arial" charset="0"/>
                <a:ea typeface="Arial" charset="0"/>
                <a:cs typeface="Arial" charset="0"/>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p:txBody>
      </p:sp>
      <p:sp>
        <p:nvSpPr>
          <p:cNvPr id="7" name="Source"/>
          <p:cNvSpPr>
            <a:spLocks noGrp="1"/>
          </p:cNvSpPr>
          <p:nvPr>
            <p:ph idx="15"/>
          </p:nvPr>
        </p:nvSpPr>
        <p:spPr>
          <a:xfrm>
            <a:off x="3286197"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136876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blue &amp; 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
          <p:cNvSpPr>
            <a:spLocks noGrp="1"/>
          </p:cNvSpPr>
          <p:nvPr>
            <p:ph type="body" sz="quarter" idx="11"/>
          </p:nvPr>
        </p:nvSpPr>
        <p:spPr>
          <a:xfrm>
            <a:off x="2600960" y="153838"/>
            <a:ext cx="6443999" cy="4523783"/>
          </a:xfrm>
          <a:prstGeom prst="rect">
            <a:avLst/>
          </a:prstGeom>
          <a:ln>
            <a:noFill/>
            <a:prstDash val="sysDash"/>
          </a:ln>
        </p:spPr>
        <p:txBody>
          <a:bodyPr vert="horz" anchor="ctr"/>
          <a:lstStyle>
            <a:lvl1pPr marL="0" indent="0">
              <a:buNone/>
              <a:defRPr sz="240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Source"/>
          <p:cNvSpPr>
            <a:spLocks noGrp="1"/>
          </p:cNvSpPr>
          <p:nvPr>
            <p:ph idx="15"/>
          </p:nvPr>
        </p:nvSpPr>
        <p:spPr>
          <a:xfrm>
            <a:off x="3286197"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896450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blue &amp;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1"/>
          <p:cNvSpPr>
            <a:spLocks noGrp="1"/>
          </p:cNvSpPr>
          <p:nvPr>
            <p:ph type="pic" sz="quarter" idx="17"/>
          </p:nvPr>
        </p:nvSpPr>
        <p:spPr>
          <a:xfrm>
            <a:off x="2539681" y="25397"/>
            <a:ext cx="3264408" cy="2350008"/>
          </a:xfrm>
          <a:prstGeom prst="rect">
            <a:avLst/>
          </a:prstGeom>
          <a:ln>
            <a:noFill/>
          </a:ln>
        </p:spPr>
        <p:txBody>
          <a:bodyPr/>
          <a:lstStyle>
            <a:lvl1pPr marL="0" indent="0">
              <a:buNone/>
              <a:defRPr sz="1800">
                <a:latin typeface="Arial" charset="0"/>
                <a:ea typeface="Arial" charset="0"/>
                <a:cs typeface="Arial" charset="0"/>
              </a:defRPr>
            </a:lvl1pPr>
          </a:lstStyle>
          <a:p>
            <a:pPr lvl="0"/>
            <a:r>
              <a:rPr lang="en-US" noProof="0"/>
              <a:t>Click icon to add picture</a:t>
            </a:r>
          </a:p>
        </p:txBody>
      </p:sp>
      <p:sp>
        <p:nvSpPr>
          <p:cNvPr id="23" name="Picture Placeholder 2"/>
          <p:cNvSpPr>
            <a:spLocks noGrp="1"/>
          </p:cNvSpPr>
          <p:nvPr>
            <p:ph type="pic" sz="quarter" idx="19"/>
          </p:nvPr>
        </p:nvSpPr>
        <p:spPr>
          <a:xfrm>
            <a:off x="5854191" y="25397"/>
            <a:ext cx="3264408" cy="2350008"/>
          </a:xfrm>
          <a:prstGeom prst="rect">
            <a:avLst/>
          </a:prstGeom>
          <a:ln>
            <a:noFill/>
          </a:ln>
        </p:spPr>
        <p:txBody>
          <a:bodyPr/>
          <a:lstStyle>
            <a:lvl1pPr marL="0" indent="0">
              <a:buNone/>
              <a:defRPr sz="1800">
                <a:latin typeface="Arial" charset="0"/>
                <a:ea typeface="Arial" charset="0"/>
                <a:cs typeface="Arial" charset="0"/>
              </a:defRPr>
            </a:lvl1pPr>
          </a:lstStyle>
          <a:p>
            <a:pPr lvl="0"/>
            <a:r>
              <a:rPr lang="en-US" noProof="0"/>
              <a:t>Click icon to add picture</a:t>
            </a:r>
          </a:p>
        </p:txBody>
      </p:sp>
      <p:sp>
        <p:nvSpPr>
          <p:cNvPr id="22" name="Picture Placeholder 3"/>
          <p:cNvSpPr>
            <a:spLocks noGrp="1"/>
          </p:cNvSpPr>
          <p:nvPr>
            <p:ph type="pic" sz="quarter" idx="18"/>
          </p:nvPr>
        </p:nvSpPr>
        <p:spPr>
          <a:xfrm>
            <a:off x="2539681" y="2409269"/>
            <a:ext cx="3264408" cy="2350008"/>
          </a:xfrm>
          <a:prstGeom prst="rect">
            <a:avLst/>
          </a:prstGeom>
          <a:ln>
            <a:noFill/>
          </a:ln>
        </p:spPr>
        <p:txBody>
          <a:bodyPr/>
          <a:lstStyle>
            <a:lvl1pPr marL="0" indent="0">
              <a:buNone/>
              <a:defRPr sz="1800">
                <a:latin typeface="Arial" charset="0"/>
                <a:ea typeface="Arial" charset="0"/>
                <a:cs typeface="Arial" charset="0"/>
              </a:defRPr>
            </a:lvl1pPr>
          </a:lstStyle>
          <a:p>
            <a:pPr lvl="0"/>
            <a:r>
              <a:rPr lang="en-US" noProof="0"/>
              <a:t>Click icon to add picture</a:t>
            </a:r>
          </a:p>
        </p:txBody>
      </p:sp>
      <p:sp>
        <p:nvSpPr>
          <p:cNvPr id="24" name="Picture Placeholder 4"/>
          <p:cNvSpPr>
            <a:spLocks noGrp="1"/>
          </p:cNvSpPr>
          <p:nvPr>
            <p:ph type="pic" sz="quarter" idx="20"/>
          </p:nvPr>
        </p:nvSpPr>
        <p:spPr>
          <a:xfrm>
            <a:off x="5854191" y="2409269"/>
            <a:ext cx="3264408" cy="2350008"/>
          </a:xfrm>
          <a:prstGeom prst="rect">
            <a:avLst/>
          </a:prstGeom>
          <a:ln>
            <a:noFill/>
          </a:ln>
        </p:spPr>
        <p:txBody>
          <a:bodyPr/>
          <a:lstStyle>
            <a:lvl1pPr marL="0" indent="0">
              <a:buNone/>
              <a:defRPr sz="1800">
                <a:latin typeface="Arial" charset="0"/>
                <a:ea typeface="Arial" charset="0"/>
                <a:cs typeface="Arial" charset="0"/>
              </a:defRPr>
            </a:lvl1pPr>
          </a:lstStyle>
          <a:p>
            <a:pPr lvl="0"/>
            <a:r>
              <a:rPr lang="en-US" noProof="0"/>
              <a:t>Click icon to add picture</a:t>
            </a:r>
          </a:p>
        </p:txBody>
      </p:sp>
      <p:sp>
        <p:nvSpPr>
          <p:cNvPr id="9" name="Source"/>
          <p:cNvSpPr>
            <a:spLocks noGrp="1"/>
          </p:cNvSpPr>
          <p:nvPr>
            <p:ph idx="15"/>
          </p:nvPr>
        </p:nvSpPr>
        <p:spPr>
          <a:xfrm>
            <a:off x="3286197" y="4784089"/>
            <a:ext cx="5750560"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30279808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horizontal title &amp;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charset="0"/>
                <a:ea typeface="Arial" charset="0"/>
                <a:cs typeface="Arial" charset="0"/>
              </a:defRPr>
            </a:lvl1pPr>
          </a:lstStyle>
          <a:p>
            <a:r>
              <a:rPr lang="en-US"/>
              <a:t>Click to edit Master title style</a:t>
            </a:r>
          </a:p>
        </p:txBody>
      </p:sp>
      <p:sp>
        <p:nvSpPr>
          <p:cNvPr id="12" name="Text Placeholder 1"/>
          <p:cNvSpPr>
            <a:spLocks noGrp="1"/>
          </p:cNvSpPr>
          <p:nvPr>
            <p:ph type="body" sz="quarter" idx="20"/>
          </p:nvPr>
        </p:nvSpPr>
        <p:spPr>
          <a:xfrm>
            <a:off x="141288" y="68263"/>
            <a:ext cx="8813800" cy="477837"/>
          </a:xfrm>
          <a:prstGeom prst="rect">
            <a:avLst/>
          </a:prstGeom>
          <a:ln>
            <a:noFill/>
          </a:ln>
        </p:spPr>
        <p:txBody>
          <a:bodyPr vert="horz"/>
          <a:lstStyle>
            <a:lvl1pPr marL="0" indent="0" algn="ctr">
              <a:spcBef>
                <a:spcPts val="0"/>
              </a:spcBef>
              <a:buNone/>
              <a:defRPr sz="2400" baseline="0">
                <a:latin typeface="Arial" charset="0"/>
                <a:ea typeface="Arial" charset="0"/>
                <a:cs typeface="Arial" charset="0"/>
              </a:defRPr>
            </a:lvl1pPr>
          </a:lstStyle>
          <a:p>
            <a:pPr lvl="0"/>
            <a:r>
              <a:rPr lang="en-US"/>
              <a:t>Edit Master text styles</a:t>
            </a:r>
          </a:p>
        </p:txBody>
      </p:sp>
      <p:sp>
        <p:nvSpPr>
          <p:cNvPr id="5" name="Table Placeholder 1"/>
          <p:cNvSpPr>
            <a:spLocks noGrp="1"/>
          </p:cNvSpPr>
          <p:nvPr>
            <p:ph type="tbl" sz="quarter" idx="19"/>
          </p:nvPr>
        </p:nvSpPr>
        <p:spPr>
          <a:xfrm>
            <a:off x="141287" y="619759"/>
            <a:ext cx="8866185" cy="3309303"/>
          </a:xfrm>
          <a:prstGeom prst="rect">
            <a:avLst/>
          </a:prstGeom>
        </p:spPr>
        <p:txBody>
          <a:bodyPr vert="horz"/>
          <a:lstStyle>
            <a:lvl1pPr marL="0" indent="0">
              <a:buNone/>
              <a:defRPr sz="1800">
                <a:latin typeface="Arial" charset="0"/>
                <a:ea typeface="Arial" charset="0"/>
                <a:cs typeface="Arial" charset="0"/>
              </a:defRPr>
            </a:lvl1pPr>
          </a:lstStyle>
          <a:p>
            <a:pPr lvl="0"/>
            <a:r>
              <a:rPr lang="en-US" noProof="0"/>
              <a:t>Click icon to add table</a:t>
            </a:r>
          </a:p>
        </p:txBody>
      </p:sp>
      <p:sp>
        <p:nvSpPr>
          <p:cNvPr id="10" name="Source"/>
          <p:cNvSpPr>
            <a:spLocks noGrp="1"/>
          </p:cNvSpPr>
          <p:nvPr>
            <p:ph idx="11"/>
          </p:nvPr>
        </p:nvSpPr>
        <p:spPr>
          <a:xfrm>
            <a:off x="876385"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FFFFFF"/>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624446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horizontal title &amp;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charset="0"/>
                <a:ea typeface="Arial" charset="0"/>
                <a:cs typeface="Arial" charset="0"/>
              </a:defRPr>
            </a:lvl1pPr>
          </a:lstStyle>
          <a:p>
            <a:r>
              <a:rPr lang="en-US"/>
              <a:t>Click to edit Master title style</a:t>
            </a:r>
          </a:p>
        </p:txBody>
      </p:sp>
      <p:sp>
        <p:nvSpPr>
          <p:cNvPr id="8" name="Chart Placeholder 1"/>
          <p:cNvSpPr>
            <a:spLocks noGrp="1"/>
          </p:cNvSpPr>
          <p:nvPr>
            <p:ph type="chart" sz="quarter" idx="20"/>
          </p:nvPr>
        </p:nvSpPr>
        <p:spPr>
          <a:xfrm>
            <a:off x="141288" y="68263"/>
            <a:ext cx="8813800" cy="3860800"/>
          </a:xfrm>
          <a:prstGeom prst="rect">
            <a:avLst/>
          </a:prstGeom>
        </p:spPr>
        <p:txBody>
          <a:bodyPr vert="horz"/>
          <a:lstStyle>
            <a:lvl1pPr marL="0" indent="0">
              <a:buNone/>
              <a:defRPr sz="1800" baseline="0">
                <a:latin typeface="Arial" charset="0"/>
                <a:ea typeface="Arial" charset="0"/>
                <a:cs typeface="Arial" charset="0"/>
              </a:defRPr>
            </a:lvl1pPr>
          </a:lstStyle>
          <a:p>
            <a:pPr lvl="0"/>
            <a:r>
              <a:rPr lang="en-US" noProof="0"/>
              <a:t>Click icon to add chart</a:t>
            </a:r>
          </a:p>
        </p:txBody>
      </p:sp>
      <p:sp>
        <p:nvSpPr>
          <p:cNvPr id="5" name="Source"/>
          <p:cNvSpPr>
            <a:spLocks noGrp="1"/>
          </p:cNvSpPr>
          <p:nvPr>
            <p:ph idx="11"/>
          </p:nvPr>
        </p:nvSpPr>
        <p:spPr>
          <a:xfrm>
            <a:off x="876385"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FFFFFF"/>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179133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horizontal title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charset="0"/>
                <a:ea typeface="Arial" charset="0"/>
                <a:cs typeface="Arial" charset="0"/>
              </a:defRPr>
            </a:lvl1pPr>
          </a:lstStyle>
          <a:p>
            <a:r>
              <a:rPr lang="en-US"/>
              <a:t>Click to edit Master title style</a:t>
            </a:r>
          </a:p>
        </p:txBody>
      </p:sp>
      <p:sp>
        <p:nvSpPr>
          <p:cNvPr id="5" name="Picture Placeholder 1"/>
          <p:cNvSpPr>
            <a:spLocks noGrp="1"/>
          </p:cNvSpPr>
          <p:nvPr>
            <p:ph type="pic" sz="quarter" idx="19"/>
          </p:nvPr>
        </p:nvSpPr>
        <p:spPr>
          <a:xfrm>
            <a:off x="0" y="0"/>
            <a:ext cx="9144000" cy="3978805"/>
          </a:xfrm>
          <a:prstGeom prst="rect">
            <a:avLst/>
          </a:prstGeom>
        </p:spPr>
        <p:txBody>
          <a:bodyPr vert="horz"/>
          <a:lstStyle>
            <a:lvl1pPr marL="0" indent="0">
              <a:buNone/>
              <a:defRPr sz="1800" baseline="0">
                <a:latin typeface="Arial" charset="0"/>
                <a:ea typeface="Arial" charset="0"/>
                <a:cs typeface="Arial" charset="0"/>
              </a:defRPr>
            </a:lvl1pPr>
          </a:lstStyle>
          <a:p>
            <a:pPr lvl="0"/>
            <a:r>
              <a:rPr lang="en-US" noProof="0"/>
              <a:t>Click icon to add picture</a:t>
            </a:r>
          </a:p>
        </p:txBody>
      </p:sp>
      <p:sp>
        <p:nvSpPr>
          <p:cNvPr id="6" name="Source"/>
          <p:cNvSpPr>
            <a:spLocks noGrp="1"/>
          </p:cNvSpPr>
          <p:nvPr>
            <p:ph idx="11"/>
          </p:nvPr>
        </p:nvSpPr>
        <p:spPr>
          <a:xfrm>
            <a:off x="876385"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FFFFFF"/>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43466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horizontal title &amp; quote">
    <p:spTree>
      <p:nvGrpSpPr>
        <p:cNvPr id="1" name=""/>
        <p:cNvGrpSpPr/>
        <p:nvPr/>
      </p:nvGrpSpPr>
      <p:grpSpPr>
        <a:xfrm>
          <a:off x="0" y="0"/>
          <a:ext cx="0" cy="0"/>
          <a:chOff x="0" y="0"/>
          <a:chExt cx="0" cy="0"/>
        </a:xfrm>
      </p:grpSpPr>
      <p:sp>
        <p:nvSpPr>
          <p:cNvPr id="2" name="Title 1"/>
          <p:cNvSpPr>
            <a:spLocks noGrp="1"/>
          </p:cNvSpPr>
          <p:nvPr>
            <p:ph type="title"/>
          </p:nvPr>
        </p:nvSpPr>
        <p:spPr>
          <a:xfrm>
            <a:off x="141604" y="4021455"/>
            <a:ext cx="8812912" cy="459105"/>
          </a:xfrm>
        </p:spPr>
        <p:txBody>
          <a:bodyPr/>
          <a:lstStyle>
            <a:lvl1pPr>
              <a:defRPr>
                <a:latin typeface="Arial" charset="0"/>
                <a:ea typeface="Arial" charset="0"/>
                <a:cs typeface="Arial" charset="0"/>
              </a:defRPr>
            </a:lvl1pPr>
          </a:lstStyle>
          <a:p>
            <a:r>
              <a:rPr lang="en-US"/>
              <a:t>Click to edit Master title style</a:t>
            </a:r>
          </a:p>
        </p:txBody>
      </p:sp>
      <p:sp>
        <p:nvSpPr>
          <p:cNvPr id="8" name="Text Placeholder 1"/>
          <p:cNvSpPr>
            <a:spLocks noGrp="1"/>
          </p:cNvSpPr>
          <p:nvPr>
            <p:ph type="body" sz="quarter" idx="10"/>
          </p:nvPr>
        </p:nvSpPr>
        <p:spPr>
          <a:xfrm>
            <a:off x="153034" y="153035"/>
            <a:ext cx="8869680" cy="3697288"/>
          </a:xfrm>
          <a:prstGeom prst="rect">
            <a:avLst/>
          </a:prstGeom>
          <a:ln>
            <a:noFill/>
            <a:prstDash val="sysDash"/>
          </a:ln>
        </p:spPr>
        <p:txBody>
          <a:bodyPr vert="horz" anchor="ctr"/>
          <a:lstStyle>
            <a:lvl1pPr marL="0" indent="0">
              <a:buNone/>
              <a:defRPr sz="1800">
                <a:latin typeface="Arial" charset="0"/>
                <a:ea typeface="Arial" charset="0"/>
                <a:cs typeface="Arial"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0" name="Source"/>
          <p:cNvSpPr>
            <a:spLocks noGrp="1"/>
          </p:cNvSpPr>
          <p:nvPr>
            <p:ph idx="11"/>
          </p:nvPr>
        </p:nvSpPr>
        <p:spPr>
          <a:xfrm>
            <a:off x="823429"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FFFFFF"/>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510549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faculty">
    <p:bg>
      <p:bgPr>
        <a:solidFill>
          <a:srgbClr val="002D72"/>
        </a:solidFill>
        <a:effectLst/>
      </p:bgPr>
    </p:bg>
    <p:spTree>
      <p:nvGrpSpPr>
        <p:cNvPr id="1" name=""/>
        <p:cNvGrpSpPr/>
        <p:nvPr/>
      </p:nvGrpSpPr>
      <p:grpSpPr>
        <a:xfrm>
          <a:off x="0" y="0"/>
          <a:ext cx="0" cy="0"/>
          <a:chOff x="0" y="0"/>
          <a:chExt cx="0" cy="0"/>
        </a:xfrm>
      </p:grpSpPr>
      <p:pic>
        <p:nvPicPr>
          <p:cNvPr id="8" name="Picture 6" descr="Watermark of Johns Hopkins University shield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84738" y="147638"/>
            <a:ext cx="5394325" cy="582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 name="Straight Connector 1"/>
          <p:cNvCxnSpPr>
            <a:cxnSpLocks noChangeShapeType="1"/>
          </p:cNvCxnSpPr>
          <p:nvPr userDrawn="1"/>
        </p:nvCxnSpPr>
        <p:spPr bwMode="auto">
          <a:xfrm>
            <a:off x="252413" y="3165475"/>
            <a:ext cx="6564312" cy="0"/>
          </a:xfrm>
          <a:prstGeom prst="line">
            <a:avLst/>
          </a:prstGeom>
          <a:noFill/>
          <a:ln w="9525">
            <a:solidFill>
              <a:srgbClr val="FFFFFF"/>
            </a:solidFill>
            <a:round/>
            <a:headEnd type="none" w="sm" len="sm"/>
            <a:tailEnd type="none" w="sm" len="sm"/>
          </a:ln>
          <a:extLst>
            <a:ext uri="{909E8E84-426E-40dd-AFC4-6F175D3DCCD1}">
              <a14:hiddenFill xmlns="" xmlns:a14="http://schemas.microsoft.com/office/drawing/2010/main">
                <a:noFill/>
              </a14:hiddenFill>
            </a:ext>
          </a:extLst>
        </p:spPr>
      </p:cxnSp>
      <p:pic>
        <p:nvPicPr>
          <p:cNvPr id="11" name="Picture 9" descr="Johns Hopkins Whiting School of Engineering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725738" cy="192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p:cNvSpPr>
            <a:spLocks noGrp="1" noChangeArrowheads="1"/>
          </p:cNvSpPr>
          <p:nvPr>
            <p:ph type="ctrTitle"/>
          </p:nvPr>
        </p:nvSpPr>
        <p:spPr bwMode="auto">
          <a:xfrm>
            <a:off x="271463" y="1958024"/>
            <a:ext cx="6298670" cy="1101329"/>
          </a:xfrm>
          <a:prstGeom prst="rect">
            <a:avLst/>
          </a:prstGeom>
          <a:noFill/>
          <a:ln>
            <a:miter lim="800000"/>
            <a:headEnd/>
            <a:tailEnd/>
          </a:ln>
        </p:spPr>
        <p:txBody>
          <a:bodyPr lIns="91418" tIns="45710" rIns="91418" bIns="45710" anchor="b">
            <a:normAutofit/>
          </a:bodyPr>
          <a:lstStyle>
            <a:lvl1pPr>
              <a:defRPr sz="2800">
                <a:latin typeface="Arial" charset="0"/>
                <a:ea typeface="Arial" charset="0"/>
                <a:cs typeface="Arial" charset="0"/>
              </a:defRPr>
            </a:lvl1pPr>
          </a:lstStyle>
          <a:p>
            <a:r>
              <a:rPr lang="en-US"/>
              <a:t>Click to edit Master title style</a:t>
            </a:r>
          </a:p>
        </p:txBody>
      </p:sp>
      <p:sp>
        <p:nvSpPr>
          <p:cNvPr id="6" name="Faculty Name 1"/>
          <p:cNvSpPr>
            <a:spLocks noGrp="1" noChangeArrowheads="1"/>
          </p:cNvSpPr>
          <p:nvPr>
            <p:ph type="subTitle" idx="1"/>
          </p:nvPr>
        </p:nvSpPr>
        <p:spPr bwMode="auto">
          <a:xfrm>
            <a:off x="271463" y="3282951"/>
            <a:ext cx="2898457" cy="1070928"/>
          </a:xfrm>
          <a:prstGeom prst="rect">
            <a:avLst/>
          </a:prstGeom>
          <a:noFill/>
          <a:ln>
            <a:noFill/>
            <a:miter lim="800000"/>
            <a:headEnd/>
            <a:tailEnd/>
          </a:ln>
        </p:spPr>
        <p:txBody>
          <a:bodyPr lIns="91429" tIns="45715" rIns="91429" bIns="45715">
            <a:normAutofit/>
          </a:bodyPr>
          <a:lstStyle>
            <a:lvl1pPr marL="0" indent="0" algn="r">
              <a:spcBef>
                <a:spcPct val="0"/>
              </a:spcBef>
              <a:buFont typeface="Wingdings" pitchFamily="-84" charset="2"/>
              <a:buNone/>
              <a:defRPr sz="2400">
                <a:solidFill>
                  <a:srgbClr val="FFE0B3"/>
                </a:solidFill>
                <a:latin typeface="Arial" charset="0"/>
                <a:ea typeface="Arial" charset="0"/>
                <a:cs typeface="Arial" charset="0"/>
              </a:defRPr>
            </a:lvl1pPr>
          </a:lstStyle>
          <a:p>
            <a:r>
              <a:rPr lang="en-US"/>
              <a:t>Click to edit Master subtitle style</a:t>
            </a:r>
          </a:p>
        </p:txBody>
      </p:sp>
      <p:sp>
        <p:nvSpPr>
          <p:cNvPr id="12" name="Faculty Photo 1"/>
          <p:cNvSpPr>
            <a:spLocks noGrp="1"/>
          </p:cNvSpPr>
          <p:nvPr>
            <p:ph type="pic" sz="quarter" idx="13"/>
          </p:nvPr>
        </p:nvSpPr>
        <p:spPr>
          <a:xfrm>
            <a:off x="3256568" y="3287713"/>
            <a:ext cx="1371600" cy="1371600"/>
          </a:xfrm>
          <a:prstGeom prst="rect">
            <a:avLst/>
          </a:prstGeom>
          <a:ln w="12700" cap="flat" cmpd="sng" algn="ctr">
            <a:solidFill>
              <a:srgbClr val="FFFFFF"/>
            </a:solidFill>
            <a:prstDash val="solid"/>
            <a:miter lim="800000"/>
            <a:headEnd type="none" w="med" len="med"/>
            <a:tailEnd type="none" w="med" len="med"/>
          </a:ln>
        </p:spPr>
        <p:txBody>
          <a:bodyPr rtlCol="0">
            <a:normAutofit/>
          </a:bodyPr>
          <a:lstStyle>
            <a:lvl1pPr>
              <a:buNone/>
              <a:defRPr sz="1400">
                <a:solidFill>
                  <a:srgbClr val="FFFFFF"/>
                </a:solidFill>
                <a:latin typeface="Arial" charset="0"/>
                <a:ea typeface="Arial" charset="0"/>
                <a:cs typeface="Arial" charset="0"/>
              </a:defRPr>
            </a:lvl1pPr>
          </a:lstStyle>
          <a:p>
            <a:pPr lvl="0"/>
            <a:r>
              <a:rPr lang="en-US" noProof="0"/>
              <a:t>Click icon to add picture</a:t>
            </a:r>
          </a:p>
        </p:txBody>
      </p:sp>
      <p:sp>
        <p:nvSpPr>
          <p:cNvPr id="3" name="Faculty Name 2"/>
          <p:cNvSpPr>
            <a:spLocks noGrp="1"/>
          </p:cNvSpPr>
          <p:nvPr>
            <p:ph type="body" sz="quarter" idx="15"/>
          </p:nvPr>
        </p:nvSpPr>
        <p:spPr>
          <a:xfrm>
            <a:off x="4684508" y="3287713"/>
            <a:ext cx="2722131" cy="1066166"/>
          </a:xfrm>
          <a:ln>
            <a:noFill/>
          </a:ln>
        </p:spPr>
        <p:txBody>
          <a:bodyPr/>
          <a:lstStyle>
            <a:lvl1pPr marL="0" indent="0" algn="r">
              <a:spcBef>
                <a:spcPts val="0"/>
              </a:spcBef>
              <a:buNone/>
              <a:defRPr baseline="0">
                <a:solidFill>
                  <a:srgbClr val="FFE0B3"/>
                </a:solidFill>
                <a:latin typeface="Arial" charset="0"/>
                <a:ea typeface="Arial" charset="0"/>
                <a:cs typeface="Arial" charset="0"/>
              </a:defRPr>
            </a:lvl1pPr>
            <a:lvl2pPr marL="457200" indent="0">
              <a:buNone/>
              <a:defRPr/>
            </a:lvl2pPr>
            <a:lvl3pPr marL="798513" indent="0">
              <a:buNone/>
              <a:defRPr/>
            </a:lvl3pPr>
            <a:lvl4pPr marL="1371600" indent="0">
              <a:buNone/>
              <a:defRPr/>
            </a:lvl4pPr>
            <a:lvl5pPr marL="1828800" indent="0">
              <a:buNone/>
              <a:defRPr/>
            </a:lvl5pPr>
          </a:lstStyle>
          <a:p>
            <a:pPr lvl="0"/>
            <a:r>
              <a:rPr lang="en-US"/>
              <a:t>Edit Master text styles</a:t>
            </a:r>
          </a:p>
        </p:txBody>
      </p:sp>
      <p:sp>
        <p:nvSpPr>
          <p:cNvPr id="7" name="Faculty Photo 2"/>
          <p:cNvSpPr>
            <a:spLocks noGrp="1"/>
          </p:cNvSpPr>
          <p:nvPr>
            <p:ph type="pic" sz="quarter" idx="11"/>
          </p:nvPr>
        </p:nvSpPr>
        <p:spPr>
          <a:xfrm>
            <a:off x="7493288" y="3287713"/>
            <a:ext cx="1371600" cy="1371600"/>
          </a:xfrm>
          <a:prstGeom prst="rect">
            <a:avLst/>
          </a:prstGeom>
          <a:ln w="12700" cap="flat" cmpd="sng" algn="ctr">
            <a:solidFill>
              <a:srgbClr val="FFFFFF"/>
            </a:solidFill>
            <a:prstDash val="solid"/>
            <a:miter lim="800000"/>
            <a:headEnd type="none" w="med" len="med"/>
            <a:tailEnd type="none" w="med" len="med"/>
          </a:ln>
        </p:spPr>
        <p:txBody>
          <a:bodyPr rtlCol="0">
            <a:normAutofit/>
          </a:bodyPr>
          <a:lstStyle>
            <a:lvl1pPr>
              <a:buNone/>
              <a:defRPr sz="1400">
                <a:solidFill>
                  <a:srgbClr val="FFFFFF"/>
                </a:solidFill>
                <a:latin typeface="+mj-lt"/>
                <a:cs typeface="Arial"/>
              </a:defRPr>
            </a:lvl1pPr>
          </a:lstStyle>
          <a:p>
            <a:pPr lvl="0"/>
            <a:r>
              <a:rPr lang="en-US" noProof="0"/>
              <a:t>Click icon to add picture</a:t>
            </a:r>
          </a:p>
        </p:txBody>
      </p:sp>
      <p:sp>
        <p:nvSpPr>
          <p:cNvPr id="13" name="Text Placeholder 1"/>
          <p:cNvSpPr>
            <a:spLocks noGrp="1"/>
          </p:cNvSpPr>
          <p:nvPr>
            <p:ph type="body" sz="quarter" idx="12"/>
          </p:nvPr>
        </p:nvSpPr>
        <p:spPr>
          <a:xfrm>
            <a:off x="271463" y="4659313"/>
            <a:ext cx="6318250" cy="396240"/>
          </a:xfrm>
          <a:ln>
            <a:noFill/>
          </a:ln>
        </p:spPr>
        <p:txBody>
          <a:bodyPr anchor="b">
            <a:noAutofit/>
          </a:bodyPr>
          <a:lstStyle>
            <a:lvl1pPr marL="0" indent="0">
              <a:buNone/>
              <a:defRPr sz="1400" i="1">
                <a:solidFill>
                  <a:schemeClr val="bg1"/>
                </a:solidFill>
                <a:latin typeface="Arial" charset="0"/>
                <a:ea typeface="Arial" charset="0"/>
                <a:cs typeface="Arial"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spTree>
    <p:extLst>
      <p:ext uri="{BB962C8B-B14F-4D97-AF65-F5344CB8AC3E}">
        <p14:creationId xmlns:p14="http://schemas.microsoft.com/office/powerpoint/2010/main" val="338085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Johns Hopkins Whiting School of Engineering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2250" y="1138238"/>
            <a:ext cx="3619500" cy="242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0" y="4529138"/>
            <a:ext cx="9144000"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1639" tIns="40820" rIns="81639" bIns="40820">
            <a:spAutoFit/>
          </a:bodyPr>
          <a:lstStyle/>
          <a:p>
            <a:pPr algn="ctr" eaLnBrk="1" hangingPunct="1"/>
            <a:r>
              <a:rPr lang="en-US" sz="800">
                <a:solidFill>
                  <a:srgbClr val="192145"/>
                </a:solidFill>
                <a:cs typeface="Arial" charset="0"/>
              </a:rPr>
              <a:t>© The Johns Hopkins University 2019, All Rights Reserved.</a:t>
            </a:r>
          </a:p>
        </p:txBody>
      </p:sp>
    </p:spTree>
    <p:extLst>
      <p:ext uri="{BB962C8B-B14F-4D97-AF65-F5344CB8AC3E}">
        <p14:creationId xmlns:p14="http://schemas.microsoft.com/office/powerpoint/2010/main" val="2623989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0"/>
            <a:ext cx="9144000" cy="5143500"/>
          </a:xfrm>
          <a:prstGeom prst="rect">
            <a:avLst/>
          </a:prstGeom>
        </p:spPr>
        <p:txBody>
          <a:bodyPr/>
          <a:lstStyle>
            <a:lvl1pPr marL="288925" marR="0" indent="-288925" algn="l" defTabSz="457200" rtl="0" eaLnBrk="1" fontAlgn="auto" latinLnBrk="0" hangingPunct="1">
              <a:lnSpc>
                <a:spcPct val="100000"/>
              </a:lnSpc>
              <a:spcBef>
                <a:spcPts val="600"/>
              </a:spcBef>
              <a:spcAft>
                <a:spcPts val="0"/>
              </a:spcAft>
              <a:buClr>
                <a:srgbClr val="002D72"/>
              </a:buClr>
              <a:buSzPct val="125000"/>
              <a:buFont typeface="Wingdings" charset="2"/>
              <a:buChar char="§"/>
              <a:tabLst/>
              <a:defRPr/>
            </a:lvl1pPr>
            <a:lvl2pPr marL="566928" marR="0" indent="-284163" algn="l" defTabSz="457200" rtl="0" eaLnBrk="1" fontAlgn="auto" latinLnBrk="0" hangingPunct="1">
              <a:lnSpc>
                <a:spcPct val="100000"/>
              </a:lnSpc>
              <a:spcBef>
                <a:spcPts val="0"/>
              </a:spcBef>
              <a:spcAft>
                <a:spcPts val="0"/>
              </a:spcAft>
              <a:buClr>
                <a:srgbClr val="002D72"/>
              </a:buClr>
              <a:buSzPct val="100000"/>
              <a:buFont typeface="Courier New" panose="02070309020205020404" pitchFamily="49" charset="0"/>
              <a:buChar char="o"/>
              <a:tabLst/>
              <a:defRPr/>
            </a:lvl2pPr>
            <a:lvl3pPr marL="566928" marR="0" indent="237744" algn="l" defTabSz="457200" rtl="0" eaLnBrk="1" fontAlgn="auto" latinLnBrk="0" hangingPunct="1">
              <a:lnSpc>
                <a:spcPct val="100000"/>
              </a:lnSpc>
              <a:spcBef>
                <a:spcPts val="0"/>
              </a:spcBef>
              <a:spcAft>
                <a:spcPts val="0"/>
              </a:spcAft>
              <a:buClr>
                <a:srgbClr val="002D72"/>
              </a:buClr>
              <a:buSzTx/>
              <a:buFont typeface="Arial" panose="020B0604020202020204" pitchFamily="34" charset="0"/>
              <a:buChar char="●"/>
              <a:tabLst/>
              <a:defRPr/>
            </a:lvl3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155051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002D72"/>
        </a:solidFill>
        <a:effectLst/>
      </p:bgPr>
    </p:bg>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98425" y="4714875"/>
            <a:ext cx="89646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US" sz="1000">
                <a:solidFill>
                  <a:schemeClr val="bg1"/>
                </a:solidFill>
                <a:cs typeface="Arial" charset="0"/>
              </a:rPr>
              <a:t>The material in this video is subject to the copyright of the owners of the material and is being provided for educational purposes under</a:t>
            </a:r>
            <a:br>
              <a:rPr lang="en-US" sz="1000">
                <a:solidFill>
                  <a:schemeClr val="bg1"/>
                </a:solidFill>
                <a:cs typeface="Arial" charset="0"/>
              </a:rPr>
            </a:br>
            <a:r>
              <a:rPr lang="en-US" sz="1000">
                <a:solidFill>
                  <a:schemeClr val="bg1"/>
                </a:solidFill>
                <a:cs typeface="Arial" charset="0"/>
              </a:rPr>
              <a:t>rules of fair use for registered students in this course only. No additional copies of the copyrighted work may be made or distributed.</a:t>
            </a:r>
          </a:p>
        </p:txBody>
      </p:sp>
      <p:cxnSp>
        <p:nvCxnSpPr>
          <p:cNvPr id="4" name="Straight Connector 1"/>
          <p:cNvCxnSpPr>
            <a:cxnSpLocks noChangeShapeType="1"/>
          </p:cNvCxnSpPr>
          <p:nvPr userDrawn="1"/>
        </p:nvCxnSpPr>
        <p:spPr bwMode="auto">
          <a:xfrm>
            <a:off x="257175" y="3165475"/>
            <a:ext cx="4910138" cy="1588"/>
          </a:xfrm>
          <a:prstGeom prst="line">
            <a:avLst/>
          </a:prstGeom>
          <a:noFill/>
          <a:ln w="9525">
            <a:solidFill>
              <a:srgbClr val="FFFFFF"/>
            </a:solidFill>
            <a:round/>
            <a:headEnd type="none" w="sm" len="sm"/>
            <a:tailEnd type="none" w="sm" len="sm"/>
          </a:ln>
          <a:extLst>
            <a:ext uri="{909E8E84-426E-40dd-AFC4-6F175D3DCCD1}">
              <a14:hiddenFill xmlns="" xmlns:a14="http://schemas.microsoft.com/office/drawing/2010/main">
                <a:noFill/>
              </a14:hiddenFill>
            </a:ext>
          </a:extLst>
        </p:spPr>
      </p:cxnSp>
      <p:pic>
        <p:nvPicPr>
          <p:cNvPr id="5" name="Picture 9" descr="Watermark of Johns Hopkins University shield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84738" y="147638"/>
            <a:ext cx="5394325" cy="582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Johns Hopkins Whiting School of Engineering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2725738" cy="192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6682" y="3258502"/>
            <a:ext cx="4886325" cy="1293177"/>
          </a:xfrm>
        </p:spPr>
        <p:txBody>
          <a:bodyPr anchor="t">
            <a:normAutofit/>
          </a:bodyPr>
          <a:lstStyle>
            <a:lvl1pPr>
              <a:defRPr sz="2200">
                <a:solidFill>
                  <a:srgbClr val="FFE0B3"/>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47392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idx="1"/>
          </p:nvPr>
        </p:nvSpPr>
        <p:spPr>
          <a:xfrm>
            <a:off x="149313" y="1200151"/>
            <a:ext cx="8858161" cy="3394472"/>
          </a:xfrm>
          <a:prstGeom prst="rect">
            <a:avLst/>
          </a:prstGeom>
          <a:ln>
            <a:noFill/>
          </a:ln>
        </p:spPr>
        <p:txBody>
          <a:bodyPr rtlCol="0">
            <a:normAutofit/>
          </a:bodyPr>
          <a:lstStyle/>
          <a:p>
            <a:pPr lvl="0"/>
            <a:r>
              <a:rPr lang="en-US"/>
              <a:t>Edit Master text styles</a:t>
            </a:r>
          </a:p>
          <a:p>
            <a:pPr lvl="1"/>
            <a:r>
              <a:rPr lang="en-US"/>
              <a:t>Second level</a:t>
            </a:r>
          </a:p>
          <a:p>
            <a:pPr lvl="2"/>
            <a:r>
              <a:rPr lang="en-US"/>
              <a:t>Third level</a:t>
            </a:r>
          </a:p>
        </p:txBody>
      </p:sp>
      <p:sp>
        <p:nvSpPr>
          <p:cNvPr id="5"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233304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Bullets &amp; Wid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2"/>
          <p:cNvSpPr>
            <a:spLocks noGrp="1"/>
          </p:cNvSpPr>
          <p:nvPr>
            <p:ph idx="1"/>
          </p:nvPr>
        </p:nvSpPr>
        <p:spPr>
          <a:xfrm>
            <a:off x="149313" y="1200152"/>
            <a:ext cx="8858161" cy="1539850"/>
          </a:xfrm>
          <a:prstGeom prst="rect">
            <a:avLst/>
          </a:prstGeom>
          <a:ln>
            <a:noFill/>
          </a:ln>
        </p:spPr>
        <p:txBody>
          <a:bodyPr rtlCol="0">
            <a:normAutofit/>
          </a:bodyPr>
          <a:lstStyle/>
          <a:p>
            <a:pPr lvl="0"/>
            <a:r>
              <a:rPr lang="en-US"/>
              <a:t>Edit Master text styles</a:t>
            </a:r>
          </a:p>
          <a:p>
            <a:pPr lvl="1"/>
            <a:r>
              <a:rPr lang="en-US"/>
              <a:t>Second level</a:t>
            </a:r>
          </a:p>
          <a:p>
            <a:pPr lvl="2"/>
            <a:r>
              <a:rPr lang="en-US"/>
              <a:t>Third level</a:t>
            </a:r>
          </a:p>
        </p:txBody>
      </p:sp>
      <p:sp>
        <p:nvSpPr>
          <p:cNvPr id="8" name="Text Placeholder 2"/>
          <p:cNvSpPr>
            <a:spLocks noGrp="1"/>
          </p:cNvSpPr>
          <p:nvPr>
            <p:ph idx="12"/>
          </p:nvPr>
        </p:nvSpPr>
        <p:spPr>
          <a:xfrm>
            <a:off x="149313" y="2929467"/>
            <a:ext cx="8858161" cy="1665156"/>
          </a:xfrm>
          <a:prstGeom prst="rect">
            <a:avLst/>
          </a:prstGeom>
          <a:ln>
            <a:noFill/>
          </a:ln>
        </p:spPr>
        <p:txBody>
          <a:bodyPr rtlCol="0">
            <a:normAutofit/>
          </a:bodyPr>
          <a:lstStyle/>
          <a:p>
            <a:pPr lvl="0"/>
            <a:r>
              <a:rPr lang="en-US"/>
              <a:t>Edit Master text styles</a:t>
            </a:r>
          </a:p>
          <a:p>
            <a:pPr lvl="1"/>
            <a:r>
              <a:rPr lang="en-US"/>
              <a:t>Second level</a:t>
            </a:r>
          </a:p>
          <a:p>
            <a:pPr lvl="2"/>
            <a:r>
              <a:rPr lang="en-US"/>
              <a:t>Third level</a:t>
            </a:r>
          </a:p>
        </p:txBody>
      </p:sp>
      <p:sp>
        <p:nvSpPr>
          <p:cNvPr id="5"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318629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6" name="Title 1"/>
          <p:cNvSpPr>
            <a:spLocks noGrp="1"/>
          </p:cNvSpPr>
          <p:nvPr>
            <p:ph type="title"/>
          </p:nvPr>
        </p:nvSpPr>
        <p:spPr>
          <a:xfrm>
            <a:off x="149313" y="53975"/>
            <a:ext cx="8858161" cy="857250"/>
          </a:xfrm>
          <a:prstGeom prst="rect">
            <a:avLst/>
          </a:prstGeom>
        </p:spPr>
        <p:txBody>
          <a:bodyPr rtlCol="0">
            <a:normAutofit/>
          </a:bodyPr>
          <a:lstStyle>
            <a:lvl1pPr>
              <a:defRPr baseline="0"/>
            </a:lvl1pPr>
          </a:lstStyle>
          <a:p>
            <a:r>
              <a:rPr lang="en-US"/>
              <a:t>Click to edit Master title style</a:t>
            </a:r>
          </a:p>
        </p:txBody>
      </p:sp>
      <p:sp>
        <p:nvSpPr>
          <p:cNvPr id="6" name="Text Placeholder 2"/>
          <p:cNvSpPr>
            <a:spLocks noGrp="1"/>
          </p:cNvSpPr>
          <p:nvPr>
            <p:ph idx="1"/>
          </p:nvPr>
        </p:nvSpPr>
        <p:spPr>
          <a:xfrm>
            <a:off x="149313" y="1200151"/>
            <a:ext cx="4326731" cy="3394472"/>
          </a:xfrm>
          <a:prstGeom prst="rect">
            <a:avLst/>
          </a:prstGeom>
          <a:ln>
            <a:noFill/>
          </a:ln>
        </p:spPr>
        <p:txBody>
          <a:bodyPr rtlCol="0">
            <a:normAutofit/>
          </a:body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idx="12"/>
          </p:nvPr>
        </p:nvSpPr>
        <p:spPr>
          <a:xfrm>
            <a:off x="4684889" y="1200151"/>
            <a:ext cx="4322585" cy="3394472"/>
          </a:xfrm>
          <a:prstGeom prst="rect">
            <a:avLst/>
          </a:prstGeom>
          <a:ln>
            <a:noFill/>
          </a:ln>
        </p:spPr>
        <p:txBody>
          <a:bodyPr rtlCol="0">
            <a:normAutofit/>
          </a:bodyPr>
          <a:lstStyle/>
          <a:p>
            <a:pPr lvl="0"/>
            <a:r>
              <a:rPr lang="en-US"/>
              <a:t>Edit Master text styles</a:t>
            </a:r>
          </a:p>
          <a:p>
            <a:pPr lvl="1"/>
            <a:r>
              <a:rPr lang="en-US"/>
              <a:t>Second level</a:t>
            </a:r>
          </a:p>
          <a:p>
            <a:pPr lvl="2"/>
            <a:r>
              <a:rPr lang="en-US"/>
              <a:t>Third level</a:t>
            </a:r>
          </a:p>
        </p:txBody>
      </p:sp>
      <p:sp>
        <p:nvSpPr>
          <p:cNvPr id="10"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187358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bullets &amp; 1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2"/>
          <p:cNvSpPr>
            <a:spLocks noGrp="1"/>
          </p:cNvSpPr>
          <p:nvPr>
            <p:ph idx="1"/>
          </p:nvPr>
        </p:nvSpPr>
        <p:spPr>
          <a:xfrm>
            <a:off x="149314" y="1200151"/>
            <a:ext cx="4913754" cy="3394472"/>
          </a:xfrm>
          <a:prstGeom prst="rect">
            <a:avLst/>
          </a:prstGeom>
          <a:ln>
            <a:noFill/>
          </a:ln>
        </p:spPr>
        <p:txBody>
          <a:bodyPr rtlCol="0">
            <a:normAutofit/>
          </a:bodyPr>
          <a:lstStyle>
            <a:lvl1pPr marL="285750" indent="-285750">
              <a:buClr>
                <a:srgbClr val="002D72"/>
              </a:buClr>
              <a:buSzPct val="125000"/>
              <a:buFont typeface="Wingdings" charset="2"/>
              <a:buChar char="§"/>
              <a:defRPr/>
            </a:lvl1pPr>
            <a:lvl2pPr marL="742950" indent="-285750">
              <a:buClr>
                <a:srgbClr val="002D72"/>
              </a:buClr>
              <a:buSzPct val="100000"/>
              <a:buFont typeface="Courier New" panose="02070309020205020404" pitchFamily="49" charset="0"/>
              <a:buChar char="o"/>
              <a:defRPr/>
            </a:lvl2pPr>
            <a:lvl3pPr marL="1200150" indent="-285750">
              <a:buClr>
                <a:srgbClr val="002D72"/>
              </a:buClr>
              <a:buSzPct val="140000"/>
              <a:buFont typeface="Arial" charset="0"/>
              <a:buChar char="•"/>
              <a:defRPr/>
            </a:lvl3pPr>
          </a:lstStyle>
          <a:p>
            <a:pPr lvl="0"/>
            <a:r>
              <a:rPr lang="en-US"/>
              <a:t>Edit Master text styles</a:t>
            </a:r>
          </a:p>
          <a:p>
            <a:pPr lvl="1"/>
            <a:r>
              <a:rPr lang="en-US"/>
              <a:t>Second level</a:t>
            </a:r>
          </a:p>
          <a:p>
            <a:pPr lvl="2"/>
            <a:r>
              <a:rPr lang="en-US"/>
              <a:t>Third level</a:t>
            </a:r>
          </a:p>
        </p:txBody>
      </p:sp>
      <p:sp>
        <p:nvSpPr>
          <p:cNvPr id="7" name="Picture Placeholder 1"/>
          <p:cNvSpPr>
            <a:spLocks noGrp="1"/>
          </p:cNvSpPr>
          <p:nvPr>
            <p:ph type="pic" sz="quarter" idx="13"/>
          </p:nvPr>
        </p:nvSpPr>
        <p:spPr>
          <a:xfrm>
            <a:off x="5222875" y="1200151"/>
            <a:ext cx="3784600" cy="3394472"/>
          </a:xfrm>
          <a:ln>
            <a:noFill/>
          </a:ln>
        </p:spPr>
        <p:txBody>
          <a:bodyPr rtlCol="0">
            <a:normAutofit/>
          </a:bodyPr>
          <a:lstStyle>
            <a:lvl1pPr marL="0" indent="0">
              <a:buNone/>
              <a:defRPr/>
            </a:lvl1pPr>
          </a:lstStyle>
          <a:p>
            <a:pPr lvl="0"/>
            <a:r>
              <a:rPr lang="en-US" noProof="0"/>
              <a:t>Click icon to add picture</a:t>
            </a:r>
          </a:p>
        </p:txBody>
      </p:sp>
      <p:sp>
        <p:nvSpPr>
          <p:cNvPr id="5" name="Source"/>
          <p:cNvSpPr>
            <a:spLocks noGrp="1"/>
          </p:cNvSpPr>
          <p:nvPr>
            <p:ph idx="11"/>
          </p:nvPr>
        </p:nvSpPr>
        <p:spPr>
          <a:xfrm>
            <a:off x="876387"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244312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amp; 2 photos">
    <p:spTree>
      <p:nvGrpSpPr>
        <p:cNvPr id="1" name=""/>
        <p:cNvGrpSpPr/>
        <p:nvPr/>
      </p:nvGrpSpPr>
      <p:grpSpPr>
        <a:xfrm>
          <a:off x="0" y="0"/>
          <a:ext cx="0" cy="0"/>
          <a:chOff x="0" y="0"/>
          <a:chExt cx="0" cy="0"/>
        </a:xfrm>
      </p:grpSpPr>
      <p:sp>
        <p:nvSpPr>
          <p:cNvPr id="2" name="Title 1"/>
          <p:cNvSpPr>
            <a:spLocks noGrp="1"/>
          </p:cNvSpPr>
          <p:nvPr>
            <p:ph type="title"/>
          </p:nvPr>
        </p:nvSpPr>
        <p:spPr>
          <a:xfrm>
            <a:off x="149313" y="53975"/>
            <a:ext cx="8858161" cy="857250"/>
          </a:xfrm>
        </p:spPr>
        <p:txBody>
          <a:bodyPr/>
          <a:lstStyle/>
          <a:p>
            <a:r>
              <a:rPr lang="en-US"/>
              <a:t>Click to edit Master title style</a:t>
            </a:r>
          </a:p>
        </p:txBody>
      </p:sp>
      <p:sp>
        <p:nvSpPr>
          <p:cNvPr id="10" name="Content Placeholder 1"/>
          <p:cNvSpPr>
            <a:spLocks noGrp="1"/>
          </p:cNvSpPr>
          <p:nvPr>
            <p:ph idx="15"/>
          </p:nvPr>
        </p:nvSpPr>
        <p:spPr>
          <a:xfrm>
            <a:off x="149313" y="1200151"/>
            <a:ext cx="2512607" cy="3394472"/>
          </a:xfrm>
          <a:ln>
            <a:noFill/>
          </a:ln>
        </p:spPr>
        <p:txBody>
          <a:bodyPr/>
          <a:lstStyle>
            <a:lvl1pPr marL="288925" indent="-288925">
              <a:buSzPct val="125000"/>
              <a:buFont typeface="Wingdings" charset="2"/>
              <a:buChar char="§"/>
              <a:defRPr lang="en-US" sz="2400" kern="1200" baseline="0" dirty="0" smtClean="0">
                <a:solidFill>
                  <a:schemeClr val="tx1"/>
                </a:solidFill>
                <a:latin typeface="Arial" charset="0"/>
                <a:ea typeface="Arial" charset="0"/>
                <a:cs typeface="Arial" charset="0"/>
              </a:defRPr>
            </a:lvl1pPr>
            <a:lvl2pPr marL="568325" indent="-284163">
              <a:buSzPct val="100000"/>
              <a:buFont typeface="Courier New" panose="02070309020205020404" pitchFamily="49" charset="0"/>
              <a:buChar char="o"/>
              <a:defRPr>
                <a:latin typeface="Arial" charset="0"/>
                <a:ea typeface="Arial" charset="0"/>
                <a:cs typeface="Arial" charset="0"/>
              </a:defRPr>
            </a:lvl2pPr>
            <a:lvl3pPr marL="808038" indent="-234950">
              <a:buSzPct val="100000"/>
              <a:buFont typeface="Arial" panose="020B0604020202020204" pitchFamily="34" charset="0"/>
              <a:buChar char="●"/>
              <a:tabLst/>
              <a:defRPr>
                <a:latin typeface="Arial" charset="0"/>
                <a:ea typeface="Arial" charset="0"/>
                <a:cs typeface="Arial" charset="0"/>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8" name="Picture Placeholder 1"/>
          <p:cNvSpPr>
            <a:spLocks noGrp="1"/>
          </p:cNvSpPr>
          <p:nvPr>
            <p:ph type="pic" sz="quarter" idx="14"/>
          </p:nvPr>
        </p:nvSpPr>
        <p:spPr>
          <a:xfrm>
            <a:off x="2782020" y="1200151"/>
            <a:ext cx="3055533" cy="3394075"/>
          </a:xfrm>
          <a:ln>
            <a:noFill/>
          </a:ln>
        </p:spPr>
        <p:txBody>
          <a:bodyPr rtlCol="0">
            <a:normAutofit/>
          </a:bodyPr>
          <a:lstStyle>
            <a:lvl1pPr marL="0" indent="0">
              <a:buNone/>
              <a:defRPr/>
            </a:lvl1pPr>
          </a:lstStyle>
          <a:p>
            <a:pPr lvl="0"/>
            <a:r>
              <a:rPr lang="en-US" noProof="0"/>
              <a:t>Click icon to add picture</a:t>
            </a:r>
          </a:p>
        </p:txBody>
      </p:sp>
      <p:sp>
        <p:nvSpPr>
          <p:cNvPr id="7" name="Picture Placeholder 2"/>
          <p:cNvSpPr>
            <a:spLocks noGrp="1"/>
          </p:cNvSpPr>
          <p:nvPr>
            <p:ph type="pic" sz="quarter" idx="13"/>
          </p:nvPr>
        </p:nvSpPr>
        <p:spPr>
          <a:xfrm>
            <a:off x="5951940" y="1200151"/>
            <a:ext cx="3055533" cy="3394075"/>
          </a:xfrm>
          <a:ln>
            <a:noFill/>
          </a:ln>
        </p:spPr>
        <p:txBody>
          <a:bodyPr rtlCol="0">
            <a:normAutofit/>
          </a:bodyPr>
          <a:lstStyle>
            <a:lvl1pPr marL="0" marR="0" indent="0" algn="l" defTabSz="457200" rtl="0" eaLnBrk="1" fontAlgn="auto" latinLnBrk="0" hangingPunct="1">
              <a:lnSpc>
                <a:spcPct val="100000"/>
              </a:lnSpc>
              <a:spcBef>
                <a:spcPts val="2400"/>
              </a:spcBef>
              <a:spcAft>
                <a:spcPts val="0"/>
              </a:spcAft>
              <a:buClr>
                <a:srgbClr val="154780"/>
              </a:buClr>
              <a:buSzPct val="100000"/>
              <a:buFont typeface="Lucida Grande"/>
              <a:buNone/>
              <a:tabLst/>
              <a:defRPr/>
            </a:lvl1pPr>
          </a:lstStyle>
          <a:p>
            <a:pPr lvl="0"/>
            <a:r>
              <a:rPr lang="en-US" noProof="0"/>
              <a:t>Click icon to add picture</a:t>
            </a:r>
          </a:p>
        </p:txBody>
      </p:sp>
      <p:sp>
        <p:nvSpPr>
          <p:cNvPr id="9" name="Source"/>
          <p:cNvSpPr>
            <a:spLocks noGrp="1"/>
          </p:cNvSpPr>
          <p:nvPr>
            <p:ph idx="11"/>
          </p:nvPr>
        </p:nvSpPr>
        <p:spPr>
          <a:xfrm>
            <a:off x="876386" y="4784089"/>
            <a:ext cx="8131087" cy="280036"/>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r"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Arial" charset="0"/>
                <a:ea typeface="Arial" charset="0"/>
                <a:cs typeface="Arial" charset="0"/>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a:t>Edit Master text styles</a:t>
            </a:r>
          </a:p>
        </p:txBody>
      </p:sp>
    </p:spTree>
    <p:extLst>
      <p:ext uri="{BB962C8B-B14F-4D97-AF65-F5344CB8AC3E}">
        <p14:creationId xmlns:p14="http://schemas.microsoft.com/office/powerpoint/2010/main" val="78628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custDataLst>
              <p:tags r:id="rId21"/>
            </p:custDataLst>
          </p:nvPr>
        </p:nvSpPr>
        <p:spPr bwMode="auto">
          <a:xfrm>
            <a:off x="0" y="0"/>
            <a:ext cx="9144000" cy="965200"/>
          </a:xfrm>
          <a:prstGeom prst="rect">
            <a:avLst/>
          </a:prstGeom>
          <a:solidFill>
            <a:srgbClr val="002D72"/>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Bookman Old Style" panose="02050604050505020204" pitchFamily="18" charset="0"/>
              <a:ea typeface="ＭＳ Ｐゴシック" panose="020B0600070205080204" pitchFamily="34" charset="-128"/>
              <a:cs typeface="+mn-cs"/>
            </a:endParaRPr>
          </a:p>
        </p:txBody>
      </p:sp>
      <p:sp>
        <p:nvSpPr>
          <p:cNvPr id="1027" name="Title Placeholder 1"/>
          <p:cNvSpPr>
            <a:spLocks noGrp="1" noChangeArrowheads="1"/>
          </p:cNvSpPr>
          <p:nvPr>
            <p:ph type="title"/>
          </p:nvPr>
        </p:nvSpPr>
        <p:spPr bwMode="auto">
          <a:xfrm>
            <a:off x="149225" y="53975"/>
            <a:ext cx="885825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noChangeArrowheads="1"/>
          </p:cNvSpPr>
          <p:nvPr>
            <p:ph type="body" idx="1"/>
          </p:nvPr>
        </p:nvSpPr>
        <p:spPr bwMode="auto">
          <a:xfrm>
            <a:off x="149225" y="1200150"/>
            <a:ext cx="885825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add first-level bullet</a:t>
            </a:r>
          </a:p>
          <a:p>
            <a:pPr lvl="1"/>
            <a:r>
              <a:rPr lang="en-US"/>
              <a:t>Second level</a:t>
            </a:r>
          </a:p>
          <a:p>
            <a:pPr lvl="2"/>
            <a:r>
              <a:rPr lang="en-US"/>
              <a:t>Third level</a:t>
            </a:r>
          </a:p>
        </p:txBody>
      </p:sp>
      <p:sp>
        <p:nvSpPr>
          <p:cNvPr id="6" name="Slide Number Placeholder 5"/>
          <p:cNvSpPr txBox="1">
            <a:spLocks/>
          </p:cNvSpPr>
          <p:nvPr userDrawn="1"/>
        </p:nvSpPr>
        <p:spPr>
          <a:xfrm>
            <a:off x="149225" y="4789488"/>
            <a:ext cx="554038" cy="274637"/>
          </a:xfrm>
          <a:prstGeom prst="rect">
            <a:avLst/>
          </a:prstGeom>
        </p:spPr>
        <p:txBody>
          <a:bodyPr lIns="0" tIns="0" rIns="0" bIns="0"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8604E3B2-0EAA-1F44-8715-4F12857AD43F}" type="slidenum">
              <a:rPr lang="en-US" sz="1400" smtClean="0">
                <a:solidFill>
                  <a:srgbClr val="002D72"/>
                </a:solidFill>
                <a:cs typeface="Arial" charset="0"/>
              </a:rPr>
              <a:pPr eaLnBrk="1" hangingPunct="1">
                <a:defRPr/>
              </a:pPr>
              <a:t>‹#›</a:t>
            </a:fld>
            <a:endParaRPr lang="en-US" sz="1400">
              <a:solidFill>
                <a:srgbClr val="002D72"/>
              </a:solidFill>
              <a:cs typeface="Arial" charset="0"/>
            </a:endParaRPr>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21" r:id="rId14"/>
    <p:sldLayoutId id="2147484001" r:id="rId15"/>
    <p:sldLayoutId id="2147484002" r:id="rId16"/>
    <p:sldLayoutId id="2147484003" r:id="rId17"/>
    <p:sldLayoutId id="2147484004" r:id="rId18"/>
    <p:sldLayoutId id="2147484005" r:id="rId19"/>
  </p:sldLayoutIdLst>
  <p:hf hdr="0" ftr="0" dt="0"/>
  <p:txStyles>
    <p:titleStyle>
      <a:lvl1pPr algn="l" defTabSz="457200" rtl="0" eaLnBrk="0" fontAlgn="base" hangingPunct="0">
        <a:spcBef>
          <a:spcPct val="0"/>
        </a:spcBef>
        <a:spcAft>
          <a:spcPct val="0"/>
        </a:spcAft>
        <a:defRPr sz="3200" kern="1200">
          <a:solidFill>
            <a:schemeClr val="bg1"/>
          </a:solidFill>
          <a:latin typeface="Arial" charset="0"/>
          <a:ea typeface="ＭＳ Ｐゴシック" charset="0"/>
          <a:cs typeface="Arial" charset="0"/>
        </a:defRPr>
      </a:lvl1pPr>
      <a:lvl2pPr algn="l" defTabSz="457200"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Arial" panose="020B0604020202020204" pitchFamily="34" charset="0"/>
        </a:defRPr>
      </a:lvl2pPr>
      <a:lvl3pPr algn="l" defTabSz="457200"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Arial" panose="020B0604020202020204" pitchFamily="34" charset="0"/>
        </a:defRPr>
      </a:lvl3pPr>
      <a:lvl4pPr algn="l" defTabSz="457200"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Arial" panose="020B0604020202020204" pitchFamily="34" charset="0"/>
        </a:defRPr>
      </a:lvl4pPr>
      <a:lvl5pPr algn="l" defTabSz="457200" rtl="0" eaLnBrk="0" fontAlgn="base" hangingPunct="0">
        <a:spcBef>
          <a:spcPct val="0"/>
        </a:spcBef>
        <a:spcAft>
          <a:spcPct val="0"/>
        </a:spcAft>
        <a:defRPr sz="3200">
          <a:solidFill>
            <a:schemeClr val="bg1"/>
          </a:solidFill>
          <a:latin typeface="Arial" panose="020B0604020202020204" pitchFamily="34" charset="0"/>
          <a:ea typeface="ＭＳ Ｐゴシック" charset="0"/>
          <a:cs typeface="Arial" panose="020B0604020202020204" pitchFamily="34" charset="0"/>
        </a:defRPr>
      </a:lvl5pPr>
      <a:lvl6pPr marL="457200" algn="l"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200">
          <a:solidFill>
            <a:schemeClr val="bg1"/>
          </a:solidFill>
          <a:latin typeface="Arial" panose="020B0604020202020204" pitchFamily="34" charset="0"/>
          <a:cs typeface="Arial" panose="020B0604020202020204" pitchFamily="34" charset="0"/>
        </a:defRPr>
      </a:lvl9pPr>
    </p:titleStyle>
    <p:bodyStyle>
      <a:lvl1pPr marL="288925" indent="-288925" algn="l" defTabSz="457200" rtl="0" eaLnBrk="0" fontAlgn="base" hangingPunct="0">
        <a:spcBef>
          <a:spcPts val="600"/>
        </a:spcBef>
        <a:spcAft>
          <a:spcPct val="0"/>
        </a:spcAft>
        <a:buClr>
          <a:srgbClr val="002D72"/>
        </a:buClr>
        <a:buSzPct val="125000"/>
        <a:buFont typeface="Wingdings" charset="0"/>
        <a:buChar char="§"/>
        <a:defRPr lang="en-US" sz="2400" kern="1200" dirty="0">
          <a:solidFill>
            <a:schemeClr val="tx1"/>
          </a:solidFill>
          <a:latin typeface="Arial" charset="0"/>
          <a:ea typeface="ＭＳ Ｐゴシック" charset="0"/>
          <a:cs typeface="Arial" charset="0"/>
        </a:defRPr>
      </a:lvl1pPr>
      <a:lvl2pPr marL="566738" indent="-284163" algn="l" defTabSz="457200" rtl="0" eaLnBrk="0" fontAlgn="base" hangingPunct="0">
        <a:spcBef>
          <a:spcPct val="0"/>
        </a:spcBef>
        <a:spcAft>
          <a:spcPct val="0"/>
        </a:spcAft>
        <a:buClr>
          <a:srgbClr val="002D72"/>
        </a:buClr>
        <a:buSzPct val="100000"/>
        <a:buFont typeface="Courier New" charset="0"/>
        <a:buChar char="o"/>
        <a:defRPr sz="2400" kern="1200">
          <a:solidFill>
            <a:schemeClr val="tx1"/>
          </a:solidFill>
          <a:latin typeface="Arial" charset="0"/>
          <a:ea typeface="Arial" charset="0"/>
          <a:cs typeface="Arial" charset="0"/>
        </a:defRPr>
      </a:lvl2pPr>
      <a:lvl3pPr marL="566738" indent="236538" algn="l" defTabSz="457200" rtl="0" eaLnBrk="0" fontAlgn="base" hangingPunct="0">
        <a:spcBef>
          <a:spcPct val="0"/>
        </a:spcBef>
        <a:spcAft>
          <a:spcPct val="0"/>
        </a:spcAft>
        <a:buClr>
          <a:srgbClr val="002D72"/>
        </a:buClr>
        <a:buFont typeface="Arial" charset="0"/>
        <a:buChar char="●"/>
        <a:defRPr sz="2400" kern="1200">
          <a:solidFill>
            <a:schemeClr val="tx1"/>
          </a:solidFill>
          <a:latin typeface="Arial" charset="0"/>
          <a:ea typeface="Arial" charset="0"/>
          <a:cs typeface="Arial"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Arial" charset="0"/>
          <a:cs typeface="Arial" panose="020B0604020202020204"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Arial"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6"/>
          <p:cNvSpPr>
            <a:spLocks noChangeArrowheads="1"/>
          </p:cNvSpPr>
          <p:nvPr userDrawn="1"/>
        </p:nvSpPr>
        <p:spPr bwMode="auto">
          <a:xfrm>
            <a:off x="-1588" y="0"/>
            <a:ext cx="2520951" cy="5143500"/>
          </a:xfrm>
          <a:prstGeom prst="rect">
            <a:avLst/>
          </a:prstGeom>
          <a:solidFill>
            <a:srgbClr val="002D72"/>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Bookman Old Style" panose="02050604050505020204" pitchFamily="18" charset="0"/>
              <a:ea typeface="ＭＳ Ｐゴシック" panose="020B0600070205080204" pitchFamily="34" charset="-128"/>
              <a:cs typeface="+mn-cs"/>
            </a:endParaRPr>
          </a:p>
        </p:txBody>
      </p:sp>
      <p:sp>
        <p:nvSpPr>
          <p:cNvPr id="6147" name="Title 1"/>
          <p:cNvSpPr>
            <a:spLocks noGrp="1" noChangeArrowheads="1"/>
          </p:cNvSpPr>
          <p:nvPr>
            <p:ph type="title"/>
          </p:nvPr>
        </p:nvSpPr>
        <p:spPr bwMode="auto">
          <a:xfrm>
            <a:off x="163513" y="53975"/>
            <a:ext cx="2190750" cy="124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9" name="Slide Number Placeholder 1"/>
          <p:cNvSpPr txBox="1">
            <a:spLocks/>
          </p:cNvSpPr>
          <p:nvPr userDrawn="1"/>
        </p:nvSpPr>
        <p:spPr>
          <a:xfrm>
            <a:off x="122238" y="4789488"/>
            <a:ext cx="554037" cy="274637"/>
          </a:xfrm>
          <a:prstGeom prst="rect">
            <a:avLst/>
          </a:prstGeom>
        </p:spPr>
        <p:txBody>
          <a:bodyPr lIns="0" tIns="0" rIns="0" bIns="0"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8577086-9657-624E-93E8-F5AC3A545328}" type="slidenum">
              <a:rPr lang="en-US" sz="1200" smtClean="0">
                <a:solidFill>
                  <a:schemeClr val="bg1"/>
                </a:solidFill>
                <a:cs typeface="Arial" charset="0"/>
              </a:rPr>
              <a:pPr eaLnBrk="1" hangingPunct="1">
                <a:defRPr/>
              </a:pPr>
              <a:t>‹#›</a:t>
            </a:fld>
            <a:endParaRPr lang="en-US" sz="1200">
              <a:solidFill>
                <a:schemeClr val="bg1"/>
              </a:solidFill>
              <a:cs typeface="Arial" charset="0"/>
            </a:endParaRP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Lst>
  <p:txStyles>
    <p:titleStyle>
      <a:lvl1pPr algn="l" defTabSz="457200" rtl="0" eaLnBrk="0" fontAlgn="base" hangingPunct="0">
        <a:spcBef>
          <a:spcPct val="0"/>
        </a:spcBef>
        <a:spcAft>
          <a:spcPct val="0"/>
        </a:spcAft>
        <a:defRPr sz="2400" kern="1200">
          <a:solidFill>
            <a:srgbClr val="FFFFFF"/>
          </a:solidFill>
          <a:latin typeface="Arial" charset="0"/>
          <a:ea typeface="ＭＳ Ｐゴシック" charset="0"/>
          <a:cs typeface="Arial" charset="0"/>
        </a:defRPr>
      </a:lvl1pPr>
      <a:lvl2pPr algn="l" defTabSz="457200" rtl="0" eaLnBrk="0" fontAlgn="base" hangingPunct="0">
        <a:spcBef>
          <a:spcPct val="0"/>
        </a:spcBef>
        <a:spcAft>
          <a:spcPct val="0"/>
        </a:spcAft>
        <a:defRPr sz="2400">
          <a:solidFill>
            <a:srgbClr val="FFFFFF"/>
          </a:solidFill>
          <a:latin typeface="Arial" panose="020B0604020202020204" pitchFamily="34" charset="0"/>
          <a:ea typeface="ＭＳ Ｐゴシック" charset="0"/>
          <a:cs typeface="Arial" panose="020B0604020202020204" pitchFamily="34" charset="0"/>
        </a:defRPr>
      </a:lvl2pPr>
      <a:lvl3pPr algn="l" defTabSz="457200" rtl="0" eaLnBrk="0" fontAlgn="base" hangingPunct="0">
        <a:spcBef>
          <a:spcPct val="0"/>
        </a:spcBef>
        <a:spcAft>
          <a:spcPct val="0"/>
        </a:spcAft>
        <a:defRPr sz="2400">
          <a:solidFill>
            <a:srgbClr val="FFFFFF"/>
          </a:solidFill>
          <a:latin typeface="Arial" panose="020B0604020202020204" pitchFamily="34" charset="0"/>
          <a:ea typeface="ＭＳ Ｐゴシック" charset="0"/>
          <a:cs typeface="Arial" panose="020B0604020202020204" pitchFamily="34" charset="0"/>
        </a:defRPr>
      </a:lvl3pPr>
      <a:lvl4pPr algn="l" defTabSz="457200" rtl="0" eaLnBrk="0" fontAlgn="base" hangingPunct="0">
        <a:spcBef>
          <a:spcPct val="0"/>
        </a:spcBef>
        <a:spcAft>
          <a:spcPct val="0"/>
        </a:spcAft>
        <a:defRPr sz="2400">
          <a:solidFill>
            <a:srgbClr val="FFFFFF"/>
          </a:solidFill>
          <a:latin typeface="Arial" panose="020B0604020202020204" pitchFamily="34" charset="0"/>
          <a:ea typeface="ＭＳ Ｐゴシック" charset="0"/>
          <a:cs typeface="Arial" panose="020B0604020202020204" pitchFamily="34" charset="0"/>
        </a:defRPr>
      </a:lvl4pPr>
      <a:lvl5pPr algn="l" defTabSz="457200" rtl="0" eaLnBrk="0" fontAlgn="base" hangingPunct="0">
        <a:spcBef>
          <a:spcPct val="0"/>
        </a:spcBef>
        <a:spcAft>
          <a:spcPct val="0"/>
        </a:spcAft>
        <a:defRPr sz="2400">
          <a:solidFill>
            <a:srgbClr val="FFFFFF"/>
          </a:solidFill>
          <a:latin typeface="Arial" panose="020B0604020202020204" pitchFamily="34" charset="0"/>
          <a:ea typeface="ＭＳ Ｐゴシック" charset="0"/>
          <a:cs typeface="Arial" panose="020B0604020202020204" pitchFamily="34" charset="0"/>
        </a:defRPr>
      </a:lvl5pPr>
      <a:lvl6pPr marL="457200" algn="l" defTabSz="457200" rtl="0" fontAlgn="base">
        <a:spcBef>
          <a:spcPct val="0"/>
        </a:spcBef>
        <a:spcAft>
          <a:spcPct val="0"/>
        </a:spcAft>
        <a:defRPr sz="2400">
          <a:solidFill>
            <a:srgbClr val="FFFFFF"/>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a:solidFill>
            <a:srgbClr val="FFFFFF"/>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a:solidFill>
            <a:srgbClr val="FFFFFF"/>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a:solidFill>
            <a:srgbClr val="FFFFFF"/>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ChangeArrowheads="1"/>
          </p:cNvSpPr>
          <p:nvPr userDrawn="1"/>
        </p:nvSpPr>
        <p:spPr bwMode="auto">
          <a:xfrm>
            <a:off x="0" y="3987800"/>
            <a:ext cx="9144000" cy="1163638"/>
          </a:xfrm>
          <a:prstGeom prst="rect">
            <a:avLst/>
          </a:prstGeom>
          <a:solidFill>
            <a:srgbClr val="002D72"/>
          </a:solidFill>
          <a:ln>
            <a:noFill/>
          </a:ln>
          <a:extLst>
            <a:ext uri="{91240B29-F687-4f45-9708-019B960494DF}">
              <a14:hiddenLine xmlns="" xmlns:a14="http://schemas.microsoft.com/office/drawing/2010/main" w="9525">
                <a:solidFill>
                  <a:srgbClr val="000000"/>
                </a:solidFill>
                <a:round/>
                <a:headEnd type="none" w="sm" len="sm"/>
                <a:tailEnd type="none" w="sm" len="sm"/>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Bookman Old Style" panose="02050604050505020204" pitchFamily="18" charset="0"/>
              <a:ea typeface="ＭＳ Ｐゴシック" panose="020B0600070205080204" pitchFamily="34" charset="-128"/>
              <a:cs typeface="+mn-cs"/>
            </a:endParaRPr>
          </a:p>
        </p:txBody>
      </p:sp>
      <p:sp>
        <p:nvSpPr>
          <p:cNvPr id="7171" name="Title 1"/>
          <p:cNvSpPr>
            <a:spLocks noGrp="1" noChangeArrowheads="1"/>
          </p:cNvSpPr>
          <p:nvPr>
            <p:ph type="title"/>
          </p:nvPr>
        </p:nvSpPr>
        <p:spPr bwMode="auto">
          <a:xfrm>
            <a:off x="141288" y="4021138"/>
            <a:ext cx="8813800" cy="45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add small slide title</a:t>
            </a:r>
          </a:p>
        </p:txBody>
      </p:sp>
      <p:sp>
        <p:nvSpPr>
          <p:cNvPr id="10" name="Slide Number Placeholder 1"/>
          <p:cNvSpPr txBox="1">
            <a:spLocks/>
          </p:cNvSpPr>
          <p:nvPr userDrawn="1"/>
        </p:nvSpPr>
        <p:spPr>
          <a:xfrm>
            <a:off x="141288" y="4791075"/>
            <a:ext cx="554037" cy="274638"/>
          </a:xfrm>
          <a:prstGeom prst="rect">
            <a:avLst/>
          </a:prstGeom>
        </p:spPr>
        <p:txBody>
          <a:bodyPr lIns="0" tIns="0" rIns="0" bIns="0" anchor="b"/>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91897BEE-AD20-BD41-A137-218B4088C7F5}" type="slidenum">
              <a:rPr lang="en-US" sz="1200" smtClean="0">
                <a:solidFill>
                  <a:srgbClr val="FFFFFF"/>
                </a:solidFill>
                <a:cs typeface="Arial" charset="0"/>
              </a:rPr>
              <a:pPr eaLnBrk="1" hangingPunct="1">
                <a:defRPr/>
              </a:pPr>
              <a:t>‹#›</a:t>
            </a:fld>
            <a:endParaRPr lang="en-US" sz="120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Lst>
  <p:hf hdr="0" ftr="0" dt="0"/>
  <p:txStyles>
    <p:titleStyle>
      <a:lvl1pPr algn="l" defTabSz="457200" rtl="0" eaLnBrk="0" fontAlgn="base" hangingPunct="0">
        <a:spcBef>
          <a:spcPct val="0"/>
        </a:spcBef>
        <a:spcAft>
          <a:spcPct val="0"/>
        </a:spcAft>
        <a:defRPr sz="2400" kern="1200">
          <a:solidFill>
            <a:schemeClr val="bg1"/>
          </a:solidFill>
          <a:latin typeface="Arial" panose="020B0604020202020204" pitchFamily="34" charset="0"/>
          <a:ea typeface="ＭＳ Ｐゴシック" charset="0"/>
          <a:cs typeface="Arial" panose="020B0604020202020204" pitchFamily="34" charset="0"/>
        </a:defRPr>
      </a:lvl1pPr>
      <a:lvl2pPr algn="l" defTabSz="457200" rtl="0" eaLnBrk="0" fontAlgn="base" hangingPunct="0">
        <a:spcBef>
          <a:spcPct val="0"/>
        </a:spcBef>
        <a:spcAft>
          <a:spcPct val="0"/>
        </a:spcAft>
        <a:defRPr sz="2400">
          <a:solidFill>
            <a:schemeClr val="bg1"/>
          </a:solidFill>
          <a:latin typeface="Arial" panose="020B0604020202020204" pitchFamily="34" charset="0"/>
          <a:ea typeface="ＭＳ Ｐゴシック" charset="0"/>
          <a:cs typeface="Arial" panose="020B0604020202020204" pitchFamily="34" charset="0"/>
        </a:defRPr>
      </a:lvl2pPr>
      <a:lvl3pPr algn="l" defTabSz="457200" rtl="0" eaLnBrk="0" fontAlgn="base" hangingPunct="0">
        <a:spcBef>
          <a:spcPct val="0"/>
        </a:spcBef>
        <a:spcAft>
          <a:spcPct val="0"/>
        </a:spcAft>
        <a:defRPr sz="2400">
          <a:solidFill>
            <a:schemeClr val="bg1"/>
          </a:solidFill>
          <a:latin typeface="Arial" panose="020B0604020202020204" pitchFamily="34" charset="0"/>
          <a:ea typeface="ＭＳ Ｐゴシック" charset="0"/>
          <a:cs typeface="Arial" panose="020B0604020202020204" pitchFamily="34" charset="0"/>
        </a:defRPr>
      </a:lvl3pPr>
      <a:lvl4pPr algn="l" defTabSz="457200" rtl="0" eaLnBrk="0" fontAlgn="base" hangingPunct="0">
        <a:spcBef>
          <a:spcPct val="0"/>
        </a:spcBef>
        <a:spcAft>
          <a:spcPct val="0"/>
        </a:spcAft>
        <a:defRPr sz="2400">
          <a:solidFill>
            <a:schemeClr val="bg1"/>
          </a:solidFill>
          <a:latin typeface="Arial" panose="020B0604020202020204" pitchFamily="34" charset="0"/>
          <a:ea typeface="ＭＳ Ｐゴシック" charset="0"/>
          <a:cs typeface="Arial" panose="020B0604020202020204" pitchFamily="34" charset="0"/>
        </a:defRPr>
      </a:lvl4pPr>
      <a:lvl5pPr algn="l" defTabSz="457200" rtl="0" eaLnBrk="0" fontAlgn="base" hangingPunct="0">
        <a:spcBef>
          <a:spcPct val="0"/>
        </a:spcBef>
        <a:spcAft>
          <a:spcPct val="0"/>
        </a:spcAft>
        <a:defRPr sz="2400">
          <a:solidFill>
            <a:schemeClr val="bg1"/>
          </a:solidFill>
          <a:latin typeface="Arial" panose="020B0604020202020204" pitchFamily="34" charset="0"/>
          <a:ea typeface="ＭＳ Ｐゴシック" charset="0"/>
          <a:cs typeface="Arial" panose="020B0604020202020204" pitchFamily="34" charset="0"/>
        </a:defRPr>
      </a:lvl5pPr>
      <a:lvl6pPr marL="457200" algn="l" defTabSz="457200" rtl="0" fontAlgn="base">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400">
          <a:solidFill>
            <a:schemeClr val="bg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3" r:id="rId1"/>
    <p:sldLayoutId id="2147484016"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14D77-24BF-F2D3-4D02-D689C3D3E7D6}"/>
              </a:ext>
            </a:extLst>
          </p:cNvPr>
          <p:cNvSpPr>
            <a:spLocks noGrp="1"/>
          </p:cNvSpPr>
          <p:nvPr>
            <p:ph type="body" sz="quarter" idx="10"/>
          </p:nvPr>
        </p:nvSpPr>
        <p:spPr/>
        <p:txBody>
          <a:bodyPr/>
          <a:lstStyle/>
          <a:p>
            <a:r>
              <a:rPr lang="en-US" b="1" i="0">
                <a:solidFill>
                  <a:srgbClr val="000000"/>
                </a:solidFill>
                <a:effectLst/>
                <a:highlight>
                  <a:srgbClr val="FFFFFF"/>
                </a:highlight>
                <a:latin typeface="Lucida Grande" panose="020B0600040502020204" pitchFamily="34" charset="0"/>
              </a:rPr>
              <a:t>Remixing Music for Hearing Aids Using Ensemble of Fine-Tuned Source Separators</a:t>
            </a:r>
          </a:p>
          <a:p>
            <a:endParaRPr lang="en-US"/>
          </a:p>
        </p:txBody>
      </p:sp>
      <p:sp>
        <p:nvSpPr>
          <p:cNvPr id="3" name="Content Placeholder 2">
            <a:extLst>
              <a:ext uri="{FF2B5EF4-FFF2-40B4-BE49-F238E27FC236}">
                <a16:creationId xmlns:a16="http://schemas.microsoft.com/office/drawing/2014/main" id="{25AF02E8-8F14-A7F5-7CF2-7F4560518588}"/>
              </a:ext>
            </a:extLst>
          </p:cNvPr>
          <p:cNvSpPr>
            <a:spLocks noGrp="1"/>
          </p:cNvSpPr>
          <p:nvPr>
            <p:ph sz="quarter" idx="11"/>
          </p:nvPr>
        </p:nvSpPr>
        <p:spPr/>
        <p:txBody>
          <a:bodyPr/>
          <a:lstStyle/>
          <a:p>
            <a:r>
              <a:rPr lang="en-US"/>
              <a:t>Matthew Daly</a:t>
            </a:r>
          </a:p>
        </p:txBody>
      </p:sp>
    </p:spTree>
    <p:extLst>
      <p:ext uri="{BB962C8B-B14F-4D97-AF65-F5344CB8AC3E}">
        <p14:creationId xmlns:p14="http://schemas.microsoft.com/office/powerpoint/2010/main" val="3320917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2F174-C17F-B7D9-D17F-9D7EECE827BE}"/>
              </a:ext>
            </a:extLst>
          </p:cNvPr>
          <p:cNvSpPr>
            <a:spLocks noGrp="1"/>
          </p:cNvSpPr>
          <p:nvPr>
            <p:ph type="title"/>
          </p:nvPr>
        </p:nvSpPr>
        <p:spPr/>
        <p:txBody>
          <a:bodyPr/>
          <a:lstStyle/>
          <a:p>
            <a:r>
              <a:rPr lang="en-US"/>
              <a:t>Working with HAAQI</a:t>
            </a:r>
          </a:p>
        </p:txBody>
      </p:sp>
      <p:sp>
        <p:nvSpPr>
          <p:cNvPr id="3" name="Content Placeholder 2">
            <a:extLst>
              <a:ext uri="{FF2B5EF4-FFF2-40B4-BE49-F238E27FC236}">
                <a16:creationId xmlns:a16="http://schemas.microsoft.com/office/drawing/2014/main" id="{7834B49A-ECF8-E989-888B-E0B1713F4883}"/>
              </a:ext>
            </a:extLst>
          </p:cNvPr>
          <p:cNvSpPr>
            <a:spLocks noGrp="1"/>
          </p:cNvSpPr>
          <p:nvPr>
            <p:ph idx="1"/>
          </p:nvPr>
        </p:nvSpPr>
        <p:spPr/>
        <p:txBody>
          <a:bodyPr/>
          <a:lstStyle/>
          <a:p>
            <a:r>
              <a:rPr lang="en-US"/>
              <a:t>Slowness of HAAQI was bottleneck during experimentation</a:t>
            </a:r>
          </a:p>
          <a:p>
            <a:r>
              <a:rPr lang="en-US"/>
              <a:t>Approximated HAAQI score with fewer gammatone bands for faster validation</a:t>
            </a:r>
          </a:p>
          <a:p>
            <a:r>
              <a:rPr lang="en-US"/>
              <a:t>Sped up MATLAB implementation of HAAQI using parallelization (</a:t>
            </a:r>
            <a:r>
              <a:rPr lang="en-US" err="1"/>
              <a:t>parfor</a:t>
            </a:r>
            <a:r>
              <a:rPr lang="en-US"/>
              <a:t> loops)</a:t>
            </a:r>
          </a:p>
          <a:p>
            <a:pPr lvl="1"/>
            <a:r>
              <a:rPr lang="en-US"/>
              <a:t>Evaluating 10s signal: ~7s → ~3s</a:t>
            </a:r>
          </a:p>
          <a:p>
            <a:endParaRPr lang="en-US"/>
          </a:p>
        </p:txBody>
      </p:sp>
      <p:sp>
        <p:nvSpPr>
          <p:cNvPr id="4" name="Content Placeholder 3">
            <a:extLst>
              <a:ext uri="{FF2B5EF4-FFF2-40B4-BE49-F238E27FC236}">
                <a16:creationId xmlns:a16="http://schemas.microsoft.com/office/drawing/2014/main" id="{3F935A0E-B90E-5983-0B0A-E7E0E94106D9}"/>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230822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8B3E-BC2C-ECF8-4D7E-670146685FE7}"/>
              </a:ext>
            </a:extLst>
          </p:cNvPr>
          <p:cNvSpPr>
            <a:spLocks noGrp="1"/>
          </p:cNvSpPr>
          <p:nvPr>
            <p:ph type="title"/>
          </p:nvPr>
        </p:nvSpPr>
        <p:spPr/>
        <p:txBody>
          <a:bodyPr/>
          <a:lstStyle/>
          <a:p>
            <a:endParaRPr lang="en-US"/>
          </a:p>
        </p:txBody>
      </p:sp>
      <p:pic>
        <p:nvPicPr>
          <p:cNvPr id="6" name="Content Placeholder 5" descr="A computer screen with colorful sound waves&#10;&#10;Description automatically generated">
            <a:extLst>
              <a:ext uri="{FF2B5EF4-FFF2-40B4-BE49-F238E27FC236}">
                <a16:creationId xmlns:a16="http://schemas.microsoft.com/office/drawing/2014/main" id="{8857634F-D653-B712-5D33-31D6D9032024}"/>
              </a:ext>
            </a:extLst>
          </p:cNvPr>
          <p:cNvPicPr>
            <a:picLocks noGrp="1" noChangeAspect="1"/>
          </p:cNvPicPr>
          <p:nvPr>
            <p:ph idx="1"/>
          </p:nvPr>
        </p:nvPicPr>
        <p:blipFill>
          <a:blip r:embed="rId2"/>
          <a:stretch>
            <a:fillRect/>
          </a:stretch>
        </p:blipFill>
        <p:spPr>
          <a:xfrm>
            <a:off x="790948" y="1200150"/>
            <a:ext cx="7574803" cy="3394075"/>
          </a:xfrm>
        </p:spPr>
      </p:pic>
      <p:sp>
        <p:nvSpPr>
          <p:cNvPr id="4" name="Content Placeholder 3">
            <a:extLst>
              <a:ext uri="{FF2B5EF4-FFF2-40B4-BE49-F238E27FC236}">
                <a16:creationId xmlns:a16="http://schemas.microsoft.com/office/drawing/2014/main" id="{CD43D0BF-E0E0-EEFB-3294-4CDD545B53B0}"/>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29464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en-US"/>
              <a:t>Approach</a:t>
            </a:r>
          </a:p>
        </p:txBody>
      </p:sp>
      <p:sp>
        <p:nvSpPr>
          <p:cNvPr id="3" name="Content Placeholder 2"/>
          <p:cNvSpPr>
            <a:spLocks noGrp="1"/>
          </p:cNvSpPr>
          <p:nvPr>
            <p:ph idx="1"/>
          </p:nvPr>
        </p:nvSpPr>
        <p:spPr>
          <a:xfrm>
            <a:off x="214540" y="1314450"/>
            <a:ext cx="8858250" cy="3394075"/>
          </a:xfrm>
        </p:spPr>
        <p:txBody>
          <a:bodyPr>
            <a:normAutofit/>
          </a:bodyPr>
          <a:lstStyle/>
          <a:p>
            <a:pPr>
              <a:buFont typeface="Arial" panose="020B0604020202020204" pitchFamily="34" charset="0"/>
              <a:buChar char="•"/>
            </a:pPr>
            <a:r>
              <a:rPr lang="en-US"/>
              <a:t>Fine-tuned separators on challenge data</a:t>
            </a:r>
          </a:p>
          <a:p>
            <a:pPr>
              <a:buFont typeface="Arial" panose="020B0604020202020204" pitchFamily="34" charset="0"/>
              <a:buChar char="•"/>
            </a:pPr>
            <a:r>
              <a:rPr lang="en-US"/>
              <a:t>Incorporated residual signal into “other” track</a:t>
            </a:r>
          </a:p>
          <a:p>
            <a:pPr>
              <a:buFont typeface="Arial" panose="020B0604020202020204" pitchFamily="34" charset="0"/>
              <a:buChar char="•"/>
            </a:pPr>
            <a:r>
              <a:rPr lang="en-US"/>
              <a:t>Used audio compressor to mitigate clipping distortion</a:t>
            </a:r>
          </a:p>
        </p:txBody>
      </p:sp>
    </p:spTree>
    <p:extLst>
      <p:ext uri="{BB962C8B-B14F-4D97-AF65-F5344CB8AC3E}">
        <p14:creationId xmlns:p14="http://schemas.microsoft.com/office/powerpoint/2010/main" val="343176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A80-D52F-2862-A894-746794A843A6}"/>
              </a:ext>
            </a:extLst>
          </p:cNvPr>
          <p:cNvSpPr>
            <a:spLocks noGrp="1"/>
          </p:cNvSpPr>
          <p:nvPr>
            <p:ph type="title"/>
          </p:nvPr>
        </p:nvSpPr>
        <p:spPr/>
        <p:txBody>
          <a:bodyPr/>
          <a:lstStyle/>
          <a:p>
            <a:r>
              <a:rPr lang="en-US"/>
              <a:t>System Overview</a:t>
            </a:r>
          </a:p>
        </p:txBody>
      </p:sp>
      <p:pic>
        <p:nvPicPr>
          <p:cNvPr id="6" name="Content Placeholder 5">
            <a:extLst>
              <a:ext uri="{FF2B5EF4-FFF2-40B4-BE49-F238E27FC236}">
                <a16:creationId xmlns:a16="http://schemas.microsoft.com/office/drawing/2014/main" id="{86C459A1-C8FC-1860-E9F7-F080BCBD1C63}"/>
              </a:ext>
            </a:extLst>
          </p:cNvPr>
          <p:cNvPicPr>
            <a:picLocks noGrp="1" noChangeAspect="1"/>
          </p:cNvPicPr>
          <p:nvPr>
            <p:ph idx="1"/>
          </p:nvPr>
        </p:nvPicPr>
        <p:blipFill>
          <a:blip r:embed="rId2"/>
          <a:stretch>
            <a:fillRect/>
          </a:stretch>
        </p:blipFill>
        <p:spPr>
          <a:xfrm>
            <a:off x="1106531" y="1440062"/>
            <a:ext cx="6943725" cy="2914650"/>
          </a:xfrm>
        </p:spPr>
      </p:pic>
      <p:sp>
        <p:nvSpPr>
          <p:cNvPr id="4" name="Content Placeholder 3">
            <a:extLst>
              <a:ext uri="{FF2B5EF4-FFF2-40B4-BE49-F238E27FC236}">
                <a16:creationId xmlns:a16="http://schemas.microsoft.com/office/drawing/2014/main" id="{0827EAEF-7DC8-BF02-D5A1-43A26C0DF93C}"/>
              </a:ext>
            </a:extLst>
          </p:cNvPr>
          <p:cNvSpPr>
            <a:spLocks noGrp="1"/>
          </p:cNvSpPr>
          <p:nvPr>
            <p:ph idx="11"/>
          </p:nvPr>
        </p:nvSpPr>
        <p:spPr/>
        <p:txBody>
          <a:bodyPr/>
          <a:lstStyle/>
          <a:p>
            <a:endParaRPr lang="en-US"/>
          </a:p>
        </p:txBody>
      </p:sp>
    </p:spTree>
    <p:extLst>
      <p:ext uri="{BB962C8B-B14F-4D97-AF65-F5344CB8AC3E}">
        <p14:creationId xmlns:p14="http://schemas.microsoft.com/office/powerpoint/2010/main" val="145118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FA80-D52F-2862-A894-746794A843A6}"/>
              </a:ext>
            </a:extLst>
          </p:cNvPr>
          <p:cNvSpPr>
            <a:spLocks noGrp="1"/>
          </p:cNvSpPr>
          <p:nvPr>
            <p:ph type="title"/>
          </p:nvPr>
        </p:nvSpPr>
        <p:spPr/>
        <p:txBody>
          <a:bodyPr/>
          <a:lstStyle/>
          <a:p>
            <a:r>
              <a:rPr lang="en-US"/>
              <a:t>System Overview</a:t>
            </a:r>
          </a:p>
        </p:txBody>
      </p:sp>
      <p:pic>
        <p:nvPicPr>
          <p:cNvPr id="6" name="Content Placeholder 5" descr="A diagram of a music system&#10;&#10;Description automatically generated">
            <a:extLst>
              <a:ext uri="{FF2B5EF4-FFF2-40B4-BE49-F238E27FC236}">
                <a16:creationId xmlns:a16="http://schemas.microsoft.com/office/drawing/2014/main" id="{86C459A1-C8FC-1860-E9F7-F080BCBD1C63}"/>
              </a:ext>
            </a:extLst>
          </p:cNvPr>
          <p:cNvPicPr>
            <a:picLocks noGrp="1" noChangeAspect="1"/>
          </p:cNvPicPr>
          <p:nvPr>
            <p:ph idx="1"/>
          </p:nvPr>
        </p:nvPicPr>
        <p:blipFill>
          <a:blip r:embed="rId2"/>
          <a:stretch>
            <a:fillRect/>
          </a:stretch>
        </p:blipFill>
        <p:spPr>
          <a:xfrm>
            <a:off x="1106531" y="1440062"/>
            <a:ext cx="6943725" cy="2914650"/>
          </a:xfrm>
        </p:spPr>
      </p:pic>
      <p:sp>
        <p:nvSpPr>
          <p:cNvPr id="4" name="Content Placeholder 3">
            <a:extLst>
              <a:ext uri="{FF2B5EF4-FFF2-40B4-BE49-F238E27FC236}">
                <a16:creationId xmlns:a16="http://schemas.microsoft.com/office/drawing/2014/main" id="{0827EAEF-7DC8-BF02-D5A1-43A26C0DF93C}"/>
              </a:ext>
            </a:extLst>
          </p:cNvPr>
          <p:cNvSpPr>
            <a:spLocks noGrp="1"/>
          </p:cNvSpPr>
          <p:nvPr>
            <p:ph idx="11"/>
          </p:nvPr>
        </p:nvSpPr>
        <p:spPr/>
        <p:txBody>
          <a:bodyPr/>
          <a:lstStyle/>
          <a:p>
            <a:endParaRPr lang="en-US"/>
          </a:p>
        </p:txBody>
      </p:sp>
      <p:sp>
        <p:nvSpPr>
          <p:cNvPr id="3" name="Rectangle: Rounded Corners 2">
            <a:extLst>
              <a:ext uri="{FF2B5EF4-FFF2-40B4-BE49-F238E27FC236}">
                <a16:creationId xmlns:a16="http://schemas.microsoft.com/office/drawing/2014/main" id="{BAC83A5A-2654-A5FF-455C-E1157A81C161}"/>
              </a:ext>
            </a:extLst>
          </p:cNvPr>
          <p:cNvSpPr/>
          <p:nvPr/>
        </p:nvSpPr>
        <p:spPr>
          <a:xfrm>
            <a:off x="1232807" y="1904092"/>
            <a:ext cx="2707426" cy="2287634"/>
          </a:xfrm>
          <a:prstGeom prst="roundRect">
            <a:avLst/>
          </a:prstGeom>
          <a:gradFill>
            <a:gsLst>
              <a:gs pos="100000">
                <a:srgbClr val="FFC000">
                  <a:alpha val="32000"/>
                </a:srgbClr>
              </a:gs>
              <a:gs pos="100000">
                <a:schemeClr val="accent1">
                  <a:tint val="50000"/>
                  <a:shade val="100000"/>
                  <a:satMod val="350000"/>
                </a:schemeClr>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3DE875-32D9-8D05-07DD-A6851B22C7A7}"/>
              </a:ext>
            </a:extLst>
          </p:cNvPr>
          <p:cNvSpPr txBox="1"/>
          <p:nvPr/>
        </p:nvSpPr>
        <p:spPr>
          <a:xfrm>
            <a:off x="1397733" y="3908520"/>
            <a:ext cx="2377574" cy="276999"/>
          </a:xfrm>
          <a:prstGeom prst="rect">
            <a:avLst/>
          </a:prstGeom>
          <a:noFill/>
        </p:spPr>
        <p:txBody>
          <a:bodyPr wrap="none" rtlCol="0">
            <a:spAutoFit/>
          </a:bodyPr>
          <a:lstStyle/>
          <a:p>
            <a:r>
              <a:rPr lang="en-US" sz="1200"/>
              <a:t>Music Source Separation (MSS)</a:t>
            </a:r>
          </a:p>
        </p:txBody>
      </p:sp>
    </p:spTree>
    <p:extLst>
      <p:ext uri="{BB962C8B-B14F-4D97-AF65-F5344CB8AC3E}">
        <p14:creationId xmlns:p14="http://schemas.microsoft.com/office/powerpoint/2010/main" val="291037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4DDC7-BAA5-4812-B694-DDA686E192D2}"/>
              </a:ext>
            </a:extLst>
          </p:cNvPr>
          <p:cNvSpPr>
            <a:spLocks noGrp="1"/>
          </p:cNvSpPr>
          <p:nvPr>
            <p:ph type="title"/>
          </p:nvPr>
        </p:nvSpPr>
        <p:spPr>
          <a:xfrm>
            <a:off x="149313" y="53975"/>
            <a:ext cx="8858161" cy="857250"/>
          </a:xfrm>
        </p:spPr>
        <p:txBody>
          <a:bodyPr wrap="square" anchor="ctr">
            <a:normAutofit/>
          </a:bodyPr>
          <a:lstStyle/>
          <a:p>
            <a:r>
              <a:rPr lang="en-US"/>
              <a:t>Music Source Separators</a:t>
            </a:r>
          </a:p>
        </p:txBody>
      </p:sp>
      <p:sp>
        <p:nvSpPr>
          <p:cNvPr id="12" name="Content Placeholder 4">
            <a:extLst>
              <a:ext uri="{FF2B5EF4-FFF2-40B4-BE49-F238E27FC236}">
                <a16:creationId xmlns:a16="http://schemas.microsoft.com/office/drawing/2014/main" id="{F6E979CC-8768-7AE9-9E34-4AA2D520E0A2}"/>
              </a:ext>
            </a:extLst>
          </p:cNvPr>
          <p:cNvSpPr>
            <a:spLocks noGrp="1"/>
          </p:cNvSpPr>
          <p:nvPr>
            <p:ph idx="11"/>
          </p:nvPr>
        </p:nvSpPr>
        <p:spPr>
          <a:xfrm>
            <a:off x="876387" y="4784089"/>
            <a:ext cx="8131087" cy="280036"/>
          </a:xfrm>
        </p:spPr>
        <p:txBody>
          <a:bodyPr/>
          <a:lstStyle/>
          <a:p>
            <a:endParaRPr lang="en-US"/>
          </a:p>
        </p:txBody>
      </p:sp>
      <p:graphicFrame>
        <p:nvGraphicFramePr>
          <p:cNvPr id="7" name="Content Placeholder 6">
            <a:extLst>
              <a:ext uri="{FF2B5EF4-FFF2-40B4-BE49-F238E27FC236}">
                <a16:creationId xmlns:a16="http://schemas.microsoft.com/office/drawing/2014/main" id="{4EBF8EED-D2D1-9F77-DB29-1508A0F2A752}"/>
              </a:ext>
            </a:extLst>
          </p:cNvPr>
          <p:cNvGraphicFramePr>
            <a:graphicFrameLocks noGrp="1"/>
          </p:cNvGraphicFramePr>
          <p:nvPr>
            <p:ph idx="12"/>
            <p:extLst>
              <p:ext uri="{D42A27DB-BD31-4B8C-83A1-F6EECF244321}">
                <p14:modId xmlns:p14="http://schemas.microsoft.com/office/powerpoint/2010/main" val="1814662704"/>
              </p:ext>
            </p:extLst>
          </p:nvPr>
        </p:nvGraphicFramePr>
        <p:xfrm>
          <a:off x="1221965" y="1431525"/>
          <a:ext cx="6712856" cy="2832264"/>
        </p:xfrm>
        <a:graphic>
          <a:graphicData uri="http://schemas.openxmlformats.org/drawingml/2006/table">
            <a:tbl>
              <a:tblPr firstRow="1" bandRow="1">
                <a:tableStyleId>{5C22544A-7EE6-4342-B048-85BDC9FD1C3A}</a:tableStyleId>
              </a:tblPr>
              <a:tblGrid>
                <a:gridCol w="2278742">
                  <a:extLst>
                    <a:ext uri="{9D8B030D-6E8A-4147-A177-3AD203B41FA5}">
                      <a16:colId xmlns:a16="http://schemas.microsoft.com/office/drawing/2014/main" val="2861234647"/>
                    </a:ext>
                  </a:extLst>
                </a:gridCol>
                <a:gridCol w="2288096">
                  <a:extLst>
                    <a:ext uri="{9D8B030D-6E8A-4147-A177-3AD203B41FA5}">
                      <a16:colId xmlns:a16="http://schemas.microsoft.com/office/drawing/2014/main" val="4141172093"/>
                    </a:ext>
                  </a:extLst>
                </a:gridCol>
                <a:gridCol w="2146018">
                  <a:extLst>
                    <a:ext uri="{9D8B030D-6E8A-4147-A177-3AD203B41FA5}">
                      <a16:colId xmlns:a16="http://schemas.microsoft.com/office/drawing/2014/main" val="3558038821"/>
                    </a:ext>
                  </a:extLst>
                </a:gridCol>
              </a:tblGrid>
              <a:tr h="767469">
                <a:tc>
                  <a:txBody>
                    <a:bodyPr/>
                    <a:lstStyle/>
                    <a:p>
                      <a:pPr algn="ctr"/>
                      <a:r>
                        <a:rPr lang="en-US" sz="2000"/>
                        <a:t>Model</a:t>
                      </a:r>
                    </a:p>
                  </a:txBody>
                  <a:tcPr marL="167640" marR="167640" marT="83820" marB="83820"/>
                </a:tc>
                <a:tc>
                  <a:txBody>
                    <a:bodyPr/>
                    <a:lstStyle/>
                    <a:p>
                      <a:pPr algn="ctr"/>
                      <a:r>
                        <a:rPr lang="en-US" sz="1800"/>
                        <a:t>Average SDR (MUSDB18-HQ)</a:t>
                      </a:r>
                    </a:p>
                  </a:txBody>
                  <a:tcPr marL="167640" marR="167640" marT="83820" marB="83820"/>
                </a:tc>
                <a:tc>
                  <a:txBody>
                    <a:bodyPr/>
                    <a:lstStyle/>
                    <a:p>
                      <a:pPr algn="ctr"/>
                      <a:r>
                        <a:rPr lang="en-US" sz="1800"/>
                        <a:t>Number of Parameters</a:t>
                      </a:r>
                    </a:p>
                  </a:txBody>
                  <a:tcPr marL="167640" marR="167640" marT="83820" marB="83820"/>
                </a:tc>
                <a:extLst>
                  <a:ext uri="{0D108BD9-81ED-4DB2-BD59-A6C34878D82A}">
                    <a16:rowId xmlns:a16="http://schemas.microsoft.com/office/drawing/2014/main" val="2814285142"/>
                  </a:ext>
                </a:extLst>
              </a:tr>
              <a:tr h="688265">
                <a:tc>
                  <a:txBody>
                    <a:bodyPr/>
                    <a:lstStyle/>
                    <a:p>
                      <a:r>
                        <a:rPr lang="en-US" err="1"/>
                        <a:t>HDemucs</a:t>
                      </a:r>
                      <a:endParaRPr lang="en-US" sz="1800"/>
                    </a:p>
                  </a:txBody>
                  <a:tcPr marL="167640" marR="167640" marT="83820" marB="83820"/>
                </a:tc>
                <a:tc>
                  <a:txBody>
                    <a:bodyPr/>
                    <a:lstStyle/>
                    <a:p>
                      <a:pPr algn="ctr"/>
                      <a:r>
                        <a:rPr lang="en-US" sz="1800"/>
                        <a:t>7.68 dB</a:t>
                      </a:r>
                    </a:p>
                  </a:txBody>
                  <a:tcPr marL="167640" marR="167640" marT="83820" marB="83820"/>
                </a:tc>
                <a:tc>
                  <a:txBody>
                    <a:bodyPr/>
                    <a:lstStyle/>
                    <a:p>
                      <a:pPr algn="ctr"/>
                      <a:r>
                        <a:rPr lang="en-US" sz="1800"/>
                        <a:t>83.6 million</a:t>
                      </a:r>
                    </a:p>
                  </a:txBody>
                  <a:tcPr marL="167640" marR="167640" marT="83820" marB="83820"/>
                </a:tc>
                <a:extLst>
                  <a:ext uri="{0D108BD9-81ED-4DB2-BD59-A6C34878D82A}">
                    <a16:rowId xmlns:a16="http://schemas.microsoft.com/office/drawing/2014/main" val="3213888560"/>
                  </a:ext>
                </a:extLst>
              </a:tr>
              <a:tr h="688265">
                <a:tc>
                  <a:txBody>
                    <a:bodyPr/>
                    <a:lstStyle/>
                    <a:p>
                      <a:r>
                        <a:rPr lang="en-US" err="1"/>
                        <a:t>KUIELab</a:t>
                      </a:r>
                      <a:r>
                        <a:rPr lang="en-US"/>
                        <a:t>-MDX-Net</a:t>
                      </a:r>
                      <a:endParaRPr lang="en-US" sz="1800"/>
                    </a:p>
                  </a:txBody>
                  <a:tcPr marL="167640" marR="167640" marT="83820" marB="83820"/>
                </a:tc>
                <a:tc>
                  <a:txBody>
                    <a:bodyPr/>
                    <a:lstStyle/>
                    <a:p>
                      <a:pPr algn="ctr"/>
                      <a:r>
                        <a:rPr lang="en-US" sz="1800"/>
                        <a:t>7.47 dB</a:t>
                      </a:r>
                    </a:p>
                  </a:txBody>
                  <a:tcPr marL="167640" marR="167640" marT="83820" marB="83820"/>
                </a:tc>
                <a:tc>
                  <a:txBody>
                    <a:bodyPr/>
                    <a:lstStyle/>
                    <a:p>
                      <a:pPr algn="ctr"/>
                      <a:r>
                        <a:rPr lang="en-US" sz="1800"/>
                        <a:t>4 x 7.4 million</a:t>
                      </a:r>
                    </a:p>
                  </a:txBody>
                  <a:tcPr marL="167640" marR="167640" marT="83820" marB="83820"/>
                </a:tc>
                <a:extLst>
                  <a:ext uri="{0D108BD9-81ED-4DB2-BD59-A6C34878D82A}">
                    <a16:rowId xmlns:a16="http://schemas.microsoft.com/office/drawing/2014/main" val="1993804769"/>
                  </a:ext>
                </a:extLst>
              </a:tr>
              <a:tr h="688265">
                <a:tc>
                  <a:txBody>
                    <a:bodyPr/>
                    <a:lstStyle/>
                    <a:p>
                      <a:r>
                        <a:rPr lang="en-US" err="1"/>
                        <a:t>DTTNet</a:t>
                      </a:r>
                      <a:endParaRPr lang="en-US" sz="1800"/>
                    </a:p>
                  </a:txBody>
                  <a:tcPr marL="167640" marR="167640" marT="83820" marB="83820"/>
                </a:tc>
                <a:tc>
                  <a:txBody>
                    <a:bodyPr/>
                    <a:lstStyle/>
                    <a:p>
                      <a:pPr algn="ctr"/>
                      <a:r>
                        <a:rPr lang="en-US" sz="1800"/>
                        <a:t>8.15 dB</a:t>
                      </a:r>
                    </a:p>
                  </a:txBody>
                  <a:tcPr marL="167640" marR="167640" marT="83820" marB="83820"/>
                </a:tc>
                <a:tc>
                  <a:txBody>
                    <a:bodyPr/>
                    <a:lstStyle/>
                    <a:p>
                      <a:pPr algn="ctr"/>
                      <a:r>
                        <a:rPr lang="en-US" sz="1800"/>
                        <a:t>4 x 5 million</a:t>
                      </a:r>
                    </a:p>
                  </a:txBody>
                  <a:tcPr marL="167640" marR="167640" marT="83820" marB="83820"/>
                </a:tc>
                <a:extLst>
                  <a:ext uri="{0D108BD9-81ED-4DB2-BD59-A6C34878D82A}">
                    <a16:rowId xmlns:a16="http://schemas.microsoft.com/office/drawing/2014/main" val="12973748"/>
                  </a:ext>
                </a:extLst>
              </a:tr>
            </a:tbl>
          </a:graphicData>
        </a:graphic>
      </p:graphicFrame>
    </p:spTree>
    <p:extLst>
      <p:ext uri="{BB962C8B-B14F-4D97-AF65-F5344CB8AC3E}">
        <p14:creationId xmlns:p14="http://schemas.microsoft.com/office/powerpoint/2010/main" val="68641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4E20-86EA-A75E-BC8F-03E9D6BD4355}"/>
              </a:ext>
            </a:extLst>
          </p:cNvPr>
          <p:cNvSpPr>
            <a:spLocks noGrp="1"/>
          </p:cNvSpPr>
          <p:nvPr>
            <p:ph type="title"/>
          </p:nvPr>
        </p:nvSpPr>
        <p:spPr>
          <a:xfrm>
            <a:off x="149225" y="53975"/>
            <a:ext cx="8858250" cy="857250"/>
          </a:xfrm>
        </p:spPr>
        <p:txBody>
          <a:bodyPr wrap="square" anchor="ctr">
            <a:normAutofit/>
          </a:bodyPr>
          <a:lstStyle/>
          <a:p>
            <a:r>
              <a:rPr lang="en-US"/>
              <a:t>Fine Tuning</a:t>
            </a:r>
          </a:p>
        </p:txBody>
      </p:sp>
      <p:sp>
        <p:nvSpPr>
          <p:cNvPr id="3" name="Content Placeholder 2">
            <a:extLst>
              <a:ext uri="{FF2B5EF4-FFF2-40B4-BE49-F238E27FC236}">
                <a16:creationId xmlns:a16="http://schemas.microsoft.com/office/drawing/2014/main" id="{0DD3997D-9068-D244-0FF7-56C1536E4309}"/>
              </a:ext>
            </a:extLst>
          </p:cNvPr>
          <p:cNvSpPr>
            <a:spLocks noGrp="1"/>
          </p:cNvSpPr>
          <p:nvPr>
            <p:ph idx="1"/>
          </p:nvPr>
        </p:nvSpPr>
        <p:spPr>
          <a:xfrm>
            <a:off x="149314" y="1200151"/>
            <a:ext cx="5279930" cy="3394472"/>
          </a:xfrm>
        </p:spPr>
        <p:txBody>
          <a:bodyPr wrap="square" anchor="t">
            <a:normAutofit/>
          </a:bodyPr>
          <a:lstStyle/>
          <a:p>
            <a:r>
              <a:rPr lang="en-US"/>
              <a:t>Original hyperparameters, decayed learning rate</a:t>
            </a:r>
          </a:p>
          <a:p>
            <a:r>
              <a:rPr lang="en-US"/>
              <a:t>Source activity detection to choose salient training examples</a:t>
            </a:r>
          </a:p>
          <a:p>
            <a:r>
              <a:rPr lang="en-US"/>
              <a:t>Chose checkpoints with highest SDR on validation set</a:t>
            </a:r>
          </a:p>
        </p:txBody>
      </p:sp>
      <p:pic>
        <p:nvPicPr>
          <p:cNvPr id="8" name="Content Placeholder 7">
            <a:extLst>
              <a:ext uri="{FF2B5EF4-FFF2-40B4-BE49-F238E27FC236}">
                <a16:creationId xmlns:a16="http://schemas.microsoft.com/office/drawing/2014/main" id="{1C5E08D6-455D-CB3A-53C4-D9F8C4882FE6}"/>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tretch/>
        </p:blipFill>
        <p:spPr>
          <a:xfrm>
            <a:off x="5515891" y="2923148"/>
            <a:ext cx="3346508" cy="766203"/>
          </a:xfrm>
        </p:spPr>
      </p:pic>
      <p:sp>
        <p:nvSpPr>
          <p:cNvPr id="13" name="Content Placeholder 4">
            <a:extLst>
              <a:ext uri="{FF2B5EF4-FFF2-40B4-BE49-F238E27FC236}">
                <a16:creationId xmlns:a16="http://schemas.microsoft.com/office/drawing/2014/main" id="{32396529-AF17-FA2F-BEED-A5EBAA21D884}"/>
              </a:ext>
            </a:extLst>
          </p:cNvPr>
          <p:cNvSpPr>
            <a:spLocks noGrp="1"/>
          </p:cNvSpPr>
          <p:nvPr>
            <p:ph idx="11"/>
          </p:nvPr>
        </p:nvSpPr>
        <p:spPr>
          <a:xfrm>
            <a:off x="876387" y="4784089"/>
            <a:ext cx="8131087" cy="280036"/>
          </a:xfrm>
        </p:spPr>
        <p:txBody>
          <a:bodyPr/>
          <a:lstStyle/>
          <a:p>
            <a:endParaRPr lang="en-US"/>
          </a:p>
        </p:txBody>
      </p:sp>
      <p:pic>
        <p:nvPicPr>
          <p:cNvPr id="1030" name="Picture 6">
            <a:extLst>
              <a:ext uri="{FF2B5EF4-FFF2-40B4-BE49-F238E27FC236}">
                <a16:creationId xmlns:a16="http://schemas.microsoft.com/office/drawing/2014/main" id="{B87EEAA6-5E7A-6ECA-AEF0-63D7AEC43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44" y="1384630"/>
            <a:ext cx="3433155" cy="106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34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6633-2F2A-E518-46E9-46E68FCA0016}"/>
              </a:ext>
            </a:extLst>
          </p:cNvPr>
          <p:cNvSpPr>
            <a:spLocks noGrp="1"/>
          </p:cNvSpPr>
          <p:nvPr>
            <p:ph type="title"/>
          </p:nvPr>
        </p:nvSpPr>
        <p:spPr/>
        <p:txBody>
          <a:bodyPr/>
          <a:lstStyle/>
          <a:p>
            <a:r>
              <a:rPr lang="en-US"/>
              <a:t>Incorporating Residual</a:t>
            </a:r>
          </a:p>
        </p:txBody>
      </p:sp>
      <p:sp>
        <p:nvSpPr>
          <p:cNvPr id="4" name="Content Placeholder 3">
            <a:extLst>
              <a:ext uri="{FF2B5EF4-FFF2-40B4-BE49-F238E27FC236}">
                <a16:creationId xmlns:a16="http://schemas.microsoft.com/office/drawing/2014/main" id="{8EBFB474-7648-447D-8171-BD4F2A7AA735}"/>
              </a:ext>
            </a:extLst>
          </p:cNvPr>
          <p:cNvSpPr>
            <a:spLocks noGrp="1"/>
          </p:cNvSpPr>
          <p:nvPr>
            <p:ph idx="11"/>
          </p:nvPr>
        </p:nvSpPr>
        <p:spPr/>
        <p:txBody>
          <a:bodyPr/>
          <a:lstStyle/>
          <a:p>
            <a:endParaRPr lang="en-US"/>
          </a:p>
        </p:txBody>
      </p:sp>
      <p:sp>
        <p:nvSpPr>
          <p:cNvPr id="6" name="Rectangle 5">
            <a:extLst>
              <a:ext uri="{FF2B5EF4-FFF2-40B4-BE49-F238E27FC236}">
                <a16:creationId xmlns:a16="http://schemas.microsoft.com/office/drawing/2014/main" id="{D731ACEF-72F7-A2A0-0603-C564B0B53DED}"/>
              </a:ext>
            </a:extLst>
          </p:cNvPr>
          <p:cNvSpPr/>
          <p:nvPr/>
        </p:nvSpPr>
        <p:spPr>
          <a:xfrm>
            <a:off x="2050550" y="1475984"/>
            <a:ext cx="815290" cy="31578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itchFamily="34" charset="0"/>
                <a:cs typeface="Arial" pitchFamily="34" charset="0"/>
              </a:rPr>
              <a:t>MSS</a:t>
            </a:r>
          </a:p>
        </p:txBody>
      </p:sp>
      <p:cxnSp>
        <p:nvCxnSpPr>
          <p:cNvPr id="7" name="Straight Arrow Connector 6">
            <a:extLst>
              <a:ext uri="{FF2B5EF4-FFF2-40B4-BE49-F238E27FC236}">
                <a16:creationId xmlns:a16="http://schemas.microsoft.com/office/drawing/2014/main" id="{8E23F113-9830-C8B0-165B-C3138E47312C}"/>
              </a:ext>
            </a:extLst>
          </p:cNvPr>
          <p:cNvCxnSpPr>
            <a:cxnSpLocks/>
          </p:cNvCxnSpPr>
          <p:nvPr/>
        </p:nvCxnSpPr>
        <p:spPr>
          <a:xfrm>
            <a:off x="1052263" y="3054911"/>
            <a:ext cx="990600"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6CA092-B485-0E1E-63CA-EDEC86876233}"/>
              </a:ext>
            </a:extLst>
          </p:cNvPr>
          <p:cNvSpPr txBox="1"/>
          <p:nvPr/>
        </p:nvSpPr>
        <p:spPr>
          <a:xfrm>
            <a:off x="201703" y="3023213"/>
            <a:ext cx="949117" cy="523220"/>
          </a:xfrm>
          <a:prstGeom prst="rect">
            <a:avLst/>
          </a:prstGeom>
          <a:noFill/>
        </p:spPr>
        <p:txBody>
          <a:bodyPr wrap="square" rtlCol="0">
            <a:spAutoFit/>
          </a:bodyPr>
          <a:lstStyle/>
          <a:p>
            <a:pPr algn="ctr"/>
            <a:r>
              <a:rPr lang="en-US" sz="1400">
                <a:latin typeface="Arial" pitchFamily="34" charset="0"/>
                <a:cs typeface="Arial" pitchFamily="34" charset="0"/>
              </a:rPr>
              <a:t>Music Mixture</a:t>
            </a:r>
          </a:p>
        </p:txBody>
      </p:sp>
      <p:cxnSp>
        <p:nvCxnSpPr>
          <p:cNvPr id="9" name="Straight Arrow Connector 8">
            <a:extLst>
              <a:ext uri="{FF2B5EF4-FFF2-40B4-BE49-F238E27FC236}">
                <a16:creationId xmlns:a16="http://schemas.microsoft.com/office/drawing/2014/main" id="{FDA127F2-7628-85B1-D0C0-58A05C1E518C}"/>
              </a:ext>
            </a:extLst>
          </p:cNvPr>
          <p:cNvCxnSpPr>
            <a:cxnSpLocks/>
          </p:cNvCxnSpPr>
          <p:nvPr/>
        </p:nvCxnSpPr>
        <p:spPr>
          <a:xfrm>
            <a:off x="2866410" y="1673117"/>
            <a:ext cx="685800"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8D6CA77-A7E2-9716-C463-F492C5B342B7}"/>
              </a:ext>
            </a:extLst>
          </p:cNvPr>
          <p:cNvCxnSpPr>
            <a:cxnSpLocks/>
          </p:cNvCxnSpPr>
          <p:nvPr/>
        </p:nvCxnSpPr>
        <p:spPr>
          <a:xfrm>
            <a:off x="2865899" y="2495852"/>
            <a:ext cx="685800"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C960A3B-17C5-0CAB-7ACB-AF9DAC209FC6}"/>
              </a:ext>
            </a:extLst>
          </p:cNvPr>
          <p:cNvCxnSpPr>
            <a:cxnSpLocks/>
          </p:cNvCxnSpPr>
          <p:nvPr/>
        </p:nvCxnSpPr>
        <p:spPr>
          <a:xfrm>
            <a:off x="2865899" y="3462293"/>
            <a:ext cx="685800"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3C2494-C100-A7AE-5E57-C33E090B19F2}"/>
              </a:ext>
            </a:extLst>
          </p:cNvPr>
          <p:cNvCxnSpPr>
            <a:cxnSpLocks/>
          </p:cNvCxnSpPr>
          <p:nvPr/>
        </p:nvCxnSpPr>
        <p:spPr>
          <a:xfrm>
            <a:off x="2865899" y="4411858"/>
            <a:ext cx="685800"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AFB4B9-0A70-77C2-DAB8-D39F7C697DF8}"/>
              </a:ext>
            </a:extLst>
          </p:cNvPr>
          <p:cNvSpPr txBox="1"/>
          <p:nvPr/>
        </p:nvSpPr>
        <p:spPr>
          <a:xfrm>
            <a:off x="3503350" y="1666854"/>
            <a:ext cx="710432" cy="307777"/>
          </a:xfrm>
          <a:prstGeom prst="rect">
            <a:avLst/>
          </a:prstGeom>
          <a:noFill/>
        </p:spPr>
        <p:txBody>
          <a:bodyPr wrap="square" rtlCol="0">
            <a:spAutoFit/>
          </a:bodyPr>
          <a:lstStyle/>
          <a:p>
            <a:r>
              <a:rPr lang="en-US" sz="1400">
                <a:latin typeface="Arial" pitchFamily="34" charset="0"/>
                <a:cs typeface="Arial" pitchFamily="34" charset="0"/>
              </a:rPr>
              <a:t>Vocals</a:t>
            </a:r>
          </a:p>
        </p:txBody>
      </p:sp>
      <p:sp>
        <p:nvSpPr>
          <p:cNvPr id="14" name="TextBox 13">
            <a:extLst>
              <a:ext uri="{FF2B5EF4-FFF2-40B4-BE49-F238E27FC236}">
                <a16:creationId xmlns:a16="http://schemas.microsoft.com/office/drawing/2014/main" id="{3E7C21EA-B74A-8905-2460-B8D2C8F6541F}"/>
              </a:ext>
            </a:extLst>
          </p:cNvPr>
          <p:cNvSpPr txBox="1"/>
          <p:nvPr/>
        </p:nvSpPr>
        <p:spPr>
          <a:xfrm>
            <a:off x="3520874" y="2463063"/>
            <a:ext cx="728381" cy="307777"/>
          </a:xfrm>
          <a:prstGeom prst="rect">
            <a:avLst/>
          </a:prstGeom>
          <a:noFill/>
        </p:spPr>
        <p:txBody>
          <a:bodyPr wrap="square" rtlCol="0">
            <a:spAutoFit/>
          </a:bodyPr>
          <a:lstStyle/>
          <a:p>
            <a:r>
              <a:rPr lang="en-US" sz="1400">
                <a:latin typeface="Arial" pitchFamily="34" charset="0"/>
                <a:cs typeface="Arial" pitchFamily="34" charset="0"/>
              </a:rPr>
              <a:t>Drums</a:t>
            </a:r>
          </a:p>
        </p:txBody>
      </p:sp>
      <p:sp>
        <p:nvSpPr>
          <p:cNvPr id="15" name="TextBox 14">
            <a:extLst>
              <a:ext uri="{FF2B5EF4-FFF2-40B4-BE49-F238E27FC236}">
                <a16:creationId xmlns:a16="http://schemas.microsoft.com/office/drawing/2014/main" id="{62BD5E9A-D21A-014C-0147-62ED801E621A}"/>
              </a:ext>
            </a:extLst>
          </p:cNvPr>
          <p:cNvSpPr txBox="1"/>
          <p:nvPr/>
        </p:nvSpPr>
        <p:spPr>
          <a:xfrm>
            <a:off x="3530304" y="3460123"/>
            <a:ext cx="635651" cy="307777"/>
          </a:xfrm>
          <a:prstGeom prst="rect">
            <a:avLst/>
          </a:prstGeom>
          <a:noFill/>
        </p:spPr>
        <p:txBody>
          <a:bodyPr wrap="square" rtlCol="0">
            <a:spAutoFit/>
          </a:bodyPr>
          <a:lstStyle/>
          <a:p>
            <a:r>
              <a:rPr lang="en-US" sz="1400">
                <a:latin typeface="Arial" pitchFamily="34" charset="0"/>
                <a:cs typeface="Arial" pitchFamily="34" charset="0"/>
              </a:rPr>
              <a:t>Bass</a:t>
            </a:r>
          </a:p>
        </p:txBody>
      </p:sp>
      <p:sp>
        <p:nvSpPr>
          <p:cNvPr id="16" name="TextBox 15">
            <a:extLst>
              <a:ext uri="{FF2B5EF4-FFF2-40B4-BE49-F238E27FC236}">
                <a16:creationId xmlns:a16="http://schemas.microsoft.com/office/drawing/2014/main" id="{DE5AC59B-7F5D-040C-6CDB-EED487FDB090}"/>
              </a:ext>
            </a:extLst>
          </p:cNvPr>
          <p:cNvSpPr txBox="1"/>
          <p:nvPr/>
        </p:nvSpPr>
        <p:spPr>
          <a:xfrm>
            <a:off x="3507468" y="4409687"/>
            <a:ext cx="761747" cy="307777"/>
          </a:xfrm>
          <a:prstGeom prst="rect">
            <a:avLst/>
          </a:prstGeom>
          <a:noFill/>
        </p:spPr>
        <p:txBody>
          <a:bodyPr wrap="square" rtlCol="0">
            <a:spAutoFit/>
          </a:bodyPr>
          <a:lstStyle/>
          <a:p>
            <a:r>
              <a:rPr lang="en-US" sz="1400">
                <a:latin typeface="Arial" pitchFamily="34" charset="0"/>
                <a:cs typeface="Arial" pitchFamily="34" charset="0"/>
              </a:rPr>
              <a:t>Other</a:t>
            </a:r>
          </a:p>
        </p:txBody>
      </p:sp>
      <p:cxnSp>
        <p:nvCxnSpPr>
          <p:cNvPr id="17" name="Connector: Elbow 16">
            <a:extLst>
              <a:ext uri="{FF2B5EF4-FFF2-40B4-BE49-F238E27FC236}">
                <a16:creationId xmlns:a16="http://schemas.microsoft.com/office/drawing/2014/main" id="{DE83F978-EA1A-8C6B-E49F-0E6B610E2FBD}"/>
              </a:ext>
            </a:extLst>
          </p:cNvPr>
          <p:cNvCxnSpPr>
            <a:cxnSpLocks/>
          </p:cNvCxnSpPr>
          <p:nvPr/>
        </p:nvCxnSpPr>
        <p:spPr>
          <a:xfrm flipV="1">
            <a:off x="4313516" y="2571750"/>
            <a:ext cx="1875737" cy="991523"/>
          </a:xfrm>
          <a:prstGeom prst="bentConnector3">
            <a:avLst>
              <a:gd name="adj1" fmla="val 43652"/>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33F3C0-CEF9-59DF-8715-7C0290504FF5}"/>
              </a:ext>
            </a:extLst>
          </p:cNvPr>
          <p:cNvCxnSpPr>
            <a:cxnSpLocks/>
          </p:cNvCxnSpPr>
          <p:nvPr/>
        </p:nvCxnSpPr>
        <p:spPr>
          <a:xfrm>
            <a:off x="4304867" y="2571750"/>
            <a:ext cx="832135"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2D6430EC-594C-B916-8BF4-5C2881EE345A}"/>
              </a:ext>
            </a:extLst>
          </p:cNvPr>
          <p:cNvCxnSpPr>
            <a:cxnSpLocks/>
          </p:cNvCxnSpPr>
          <p:nvPr/>
        </p:nvCxnSpPr>
        <p:spPr>
          <a:xfrm rot="16200000" flipH="1">
            <a:off x="4263494" y="1708884"/>
            <a:ext cx="910564" cy="827819"/>
          </a:xfrm>
          <a:prstGeom prst="bentConnector3">
            <a:avLst>
              <a:gd name="adj1" fmla="val 1881"/>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2480CBAD-C576-7133-8546-B39F6592AC40}"/>
              </a:ext>
            </a:extLst>
          </p:cNvPr>
          <p:cNvCxnSpPr>
            <a:cxnSpLocks/>
          </p:cNvCxnSpPr>
          <p:nvPr/>
        </p:nvCxnSpPr>
        <p:spPr>
          <a:xfrm flipV="1">
            <a:off x="1544283" y="1115871"/>
            <a:ext cx="4853590" cy="1932615"/>
          </a:xfrm>
          <a:prstGeom prst="bentConnector3">
            <a:avLst>
              <a:gd name="adj1" fmla="val 415"/>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B22FE1-9257-7078-9A9B-C35C7AB0495D}"/>
              </a:ext>
            </a:extLst>
          </p:cNvPr>
          <p:cNvCxnSpPr>
            <a:cxnSpLocks/>
          </p:cNvCxnSpPr>
          <p:nvPr/>
        </p:nvCxnSpPr>
        <p:spPr>
          <a:xfrm>
            <a:off x="6397873" y="1097756"/>
            <a:ext cx="0" cy="1273316"/>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AF84B3C-9C32-2BCB-0B25-56ABF7134FCB}"/>
              </a:ext>
            </a:extLst>
          </p:cNvPr>
          <p:cNvCxnSpPr>
            <a:cxnSpLocks/>
          </p:cNvCxnSpPr>
          <p:nvPr/>
        </p:nvCxnSpPr>
        <p:spPr>
          <a:xfrm>
            <a:off x="6400271" y="2810226"/>
            <a:ext cx="0" cy="403375"/>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4A6DF84-E94A-4122-2BE8-1FA6E2774A51}"/>
              </a:ext>
            </a:extLst>
          </p:cNvPr>
          <p:cNvSpPr txBox="1"/>
          <p:nvPr/>
        </p:nvSpPr>
        <p:spPr>
          <a:xfrm>
            <a:off x="6009225" y="3499601"/>
            <a:ext cx="894438" cy="307777"/>
          </a:xfrm>
          <a:prstGeom prst="rect">
            <a:avLst/>
          </a:prstGeom>
          <a:noFill/>
        </p:spPr>
        <p:txBody>
          <a:bodyPr wrap="square" rtlCol="0">
            <a:spAutoFit/>
          </a:bodyPr>
          <a:lstStyle/>
          <a:p>
            <a:r>
              <a:rPr lang="en-US" sz="1400">
                <a:latin typeface="Arial" pitchFamily="34" charset="0"/>
                <a:cs typeface="Arial" pitchFamily="34" charset="0"/>
              </a:rPr>
              <a:t>Residual</a:t>
            </a:r>
          </a:p>
        </p:txBody>
      </p:sp>
      <p:cxnSp>
        <p:nvCxnSpPr>
          <p:cNvPr id="25" name="Straight Arrow Connector 24">
            <a:extLst>
              <a:ext uri="{FF2B5EF4-FFF2-40B4-BE49-F238E27FC236}">
                <a16:creationId xmlns:a16="http://schemas.microsoft.com/office/drawing/2014/main" id="{5FCE22BF-AC6E-9BCB-E672-DE8B6D542836}"/>
              </a:ext>
            </a:extLst>
          </p:cNvPr>
          <p:cNvCxnSpPr>
            <a:cxnSpLocks/>
            <a:endCxn id="71" idx="1"/>
          </p:cNvCxnSpPr>
          <p:nvPr/>
        </p:nvCxnSpPr>
        <p:spPr>
          <a:xfrm flipV="1">
            <a:off x="4304866" y="4299266"/>
            <a:ext cx="1881010" cy="1570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B93328-503C-6F58-7FBA-4D9BF4B3C69E}"/>
              </a:ext>
            </a:extLst>
          </p:cNvPr>
          <p:cNvCxnSpPr>
            <a:cxnSpLocks/>
          </p:cNvCxnSpPr>
          <p:nvPr/>
        </p:nvCxnSpPr>
        <p:spPr>
          <a:xfrm>
            <a:off x="6397500" y="3807378"/>
            <a:ext cx="0" cy="276011"/>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BD8A185-7D24-93D6-BF74-E95B9D930AE1}"/>
              </a:ext>
            </a:extLst>
          </p:cNvPr>
          <p:cNvCxnSpPr>
            <a:cxnSpLocks/>
          </p:cNvCxnSpPr>
          <p:nvPr/>
        </p:nvCxnSpPr>
        <p:spPr>
          <a:xfrm>
            <a:off x="6639846" y="4296156"/>
            <a:ext cx="829390" cy="0"/>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612BB99-3479-CA60-9B6C-FC67EDED9FD1}"/>
              </a:ext>
            </a:extLst>
          </p:cNvPr>
          <p:cNvSpPr txBox="1"/>
          <p:nvPr/>
        </p:nvSpPr>
        <p:spPr>
          <a:xfrm>
            <a:off x="7497461" y="4341877"/>
            <a:ext cx="761747" cy="307777"/>
          </a:xfrm>
          <a:prstGeom prst="rect">
            <a:avLst/>
          </a:prstGeom>
          <a:noFill/>
        </p:spPr>
        <p:txBody>
          <a:bodyPr wrap="square" rtlCol="0">
            <a:spAutoFit/>
          </a:bodyPr>
          <a:lstStyle/>
          <a:p>
            <a:r>
              <a:rPr lang="en-US" sz="1400">
                <a:latin typeface="Arial" pitchFamily="34" charset="0"/>
                <a:cs typeface="Arial" pitchFamily="34" charset="0"/>
              </a:rPr>
              <a:t>Other</a:t>
            </a:r>
          </a:p>
        </p:txBody>
      </p:sp>
      <p:pic>
        <p:nvPicPr>
          <p:cNvPr id="52" name="Graphic 51">
            <a:extLst>
              <a:ext uri="{FF2B5EF4-FFF2-40B4-BE49-F238E27FC236}">
                <a16:creationId xmlns:a16="http://schemas.microsoft.com/office/drawing/2014/main" id="{856CD2DD-AD7B-152C-63B8-6C829765C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206" y="2594307"/>
            <a:ext cx="652512" cy="527875"/>
          </a:xfrm>
          <a:prstGeom prst="rect">
            <a:avLst/>
          </a:prstGeom>
        </p:spPr>
      </p:pic>
      <p:pic>
        <p:nvPicPr>
          <p:cNvPr id="54" name="Graphic 53">
            <a:extLst>
              <a:ext uri="{FF2B5EF4-FFF2-40B4-BE49-F238E27FC236}">
                <a16:creationId xmlns:a16="http://schemas.microsoft.com/office/drawing/2014/main" id="{22AAA65C-D498-D40F-9E80-8F424F511A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66412" y="1256783"/>
            <a:ext cx="652511" cy="534148"/>
          </a:xfrm>
          <a:prstGeom prst="rect">
            <a:avLst/>
          </a:prstGeom>
        </p:spPr>
      </p:pic>
      <p:pic>
        <p:nvPicPr>
          <p:cNvPr id="58" name="Graphic 57">
            <a:extLst>
              <a:ext uri="{FF2B5EF4-FFF2-40B4-BE49-F238E27FC236}">
                <a16:creationId xmlns:a16="http://schemas.microsoft.com/office/drawing/2014/main" id="{734EEA7B-62F1-0333-4777-761EACCC80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1817" y="2054855"/>
            <a:ext cx="624958" cy="523221"/>
          </a:xfrm>
          <a:prstGeom prst="rect">
            <a:avLst/>
          </a:prstGeom>
        </p:spPr>
      </p:pic>
      <p:pic>
        <p:nvPicPr>
          <p:cNvPr id="60" name="Graphic 59">
            <a:extLst>
              <a:ext uri="{FF2B5EF4-FFF2-40B4-BE49-F238E27FC236}">
                <a16:creationId xmlns:a16="http://schemas.microsoft.com/office/drawing/2014/main" id="{13387870-0B73-586F-D883-D8C4645EB9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0577" y="2977221"/>
            <a:ext cx="652512" cy="586052"/>
          </a:xfrm>
          <a:prstGeom prst="rect">
            <a:avLst/>
          </a:prstGeom>
        </p:spPr>
      </p:pic>
      <p:pic>
        <p:nvPicPr>
          <p:cNvPr id="62" name="Graphic 61">
            <a:extLst>
              <a:ext uri="{FF2B5EF4-FFF2-40B4-BE49-F238E27FC236}">
                <a16:creationId xmlns:a16="http://schemas.microsoft.com/office/drawing/2014/main" id="{5FCBC1FD-4634-B2C3-002F-84F977E71E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46202" y="3972546"/>
            <a:ext cx="673606" cy="523220"/>
          </a:xfrm>
          <a:prstGeom prst="rect">
            <a:avLst/>
          </a:prstGeom>
        </p:spPr>
      </p:pic>
      <p:pic>
        <p:nvPicPr>
          <p:cNvPr id="64" name="Graphic 63">
            <a:extLst>
              <a:ext uri="{FF2B5EF4-FFF2-40B4-BE49-F238E27FC236}">
                <a16:creationId xmlns:a16="http://schemas.microsoft.com/office/drawing/2014/main" id="{DAE6D324-B3CD-EE31-4415-A5428DBE6FD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18629" y="1974631"/>
            <a:ext cx="623560" cy="559754"/>
          </a:xfrm>
          <a:prstGeom prst="rect">
            <a:avLst/>
          </a:prstGeom>
        </p:spPr>
      </p:pic>
      <p:pic>
        <p:nvPicPr>
          <p:cNvPr id="66" name="Graphic 65">
            <a:extLst>
              <a:ext uri="{FF2B5EF4-FFF2-40B4-BE49-F238E27FC236}">
                <a16:creationId xmlns:a16="http://schemas.microsoft.com/office/drawing/2014/main" id="{3714BF4E-CA62-C165-6B7A-C3D9BBFB955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109292" y="3087961"/>
            <a:ext cx="672711" cy="523220"/>
          </a:xfrm>
          <a:prstGeom prst="rect">
            <a:avLst/>
          </a:prstGeom>
        </p:spPr>
      </p:pic>
      <p:pic>
        <p:nvPicPr>
          <p:cNvPr id="68" name="Graphic 67">
            <a:extLst>
              <a:ext uri="{FF2B5EF4-FFF2-40B4-BE49-F238E27FC236}">
                <a16:creationId xmlns:a16="http://schemas.microsoft.com/office/drawing/2014/main" id="{58D8B0FE-7FDD-6361-5C8D-166FEDF4D6E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97461" y="3886467"/>
            <a:ext cx="676740" cy="523220"/>
          </a:xfrm>
          <a:prstGeom prst="rect">
            <a:avLst/>
          </a:prstGeom>
        </p:spPr>
      </p:pic>
      <p:sp>
        <p:nvSpPr>
          <p:cNvPr id="69" name="Flowchart: Connector 68">
            <a:extLst>
              <a:ext uri="{FF2B5EF4-FFF2-40B4-BE49-F238E27FC236}">
                <a16:creationId xmlns:a16="http://schemas.microsoft.com/office/drawing/2014/main" id="{866F0A71-3372-16A4-59B5-56078C5EE095}"/>
              </a:ext>
            </a:extLst>
          </p:cNvPr>
          <p:cNvSpPr/>
          <p:nvPr/>
        </p:nvSpPr>
        <p:spPr>
          <a:xfrm>
            <a:off x="6213796" y="2399565"/>
            <a:ext cx="370886" cy="378963"/>
          </a:xfrm>
          <a:prstGeom prst="flowChartConnector">
            <a:avLst/>
          </a:prstGeom>
          <a:solidFill>
            <a:schemeClr val="dk1">
              <a:tint val="100000"/>
              <a:shade val="100000"/>
              <a:satMod val="130000"/>
            </a:schemeClr>
          </a:solidFill>
        </p:spPr>
        <p:style>
          <a:lnRef idx="1">
            <a:schemeClr val="dk1"/>
          </a:lnRef>
          <a:fillRef idx="3">
            <a:schemeClr val="dk1"/>
          </a:fillRef>
          <a:effectRef idx="2">
            <a:schemeClr val="dk1"/>
          </a:effectRef>
          <a:fontRef idx="minor">
            <a:schemeClr val="lt1"/>
          </a:fontRef>
        </p:style>
        <p:txBody>
          <a:bodyPr rtlCol="0" anchor="ctr"/>
          <a:lstStyle/>
          <a:p>
            <a:pPr algn="ctr"/>
            <a:r>
              <a:rPr lang="en-US"/>
              <a:t>−</a:t>
            </a:r>
          </a:p>
        </p:txBody>
      </p:sp>
      <p:grpSp>
        <p:nvGrpSpPr>
          <p:cNvPr id="74" name="Group 73">
            <a:extLst>
              <a:ext uri="{FF2B5EF4-FFF2-40B4-BE49-F238E27FC236}">
                <a16:creationId xmlns:a16="http://schemas.microsoft.com/office/drawing/2014/main" id="{9188F2AB-F902-A7B8-2A34-2D80D5F2BE2F}"/>
              </a:ext>
            </a:extLst>
          </p:cNvPr>
          <p:cNvGrpSpPr/>
          <p:nvPr/>
        </p:nvGrpSpPr>
        <p:grpSpPr>
          <a:xfrm>
            <a:off x="6185876" y="4106675"/>
            <a:ext cx="453970" cy="378963"/>
            <a:chOff x="6695430" y="3381066"/>
            <a:chExt cx="453970" cy="378963"/>
          </a:xfrm>
        </p:grpSpPr>
        <p:sp>
          <p:nvSpPr>
            <p:cNvPr id="70" name="Flowchart: Connector 69">
              <a:extLst>
                <a:ext uri="{FF2B5EF4-FFF2-40B4-BE49-F238E27FC236}">
                  <a16:creationId xmlns:a16="http://schemas.microsoft.com/office/drawing/2014/main" id="{EB6AD7B4-48B7-035D-DE40-64340946DD77}"/>
                </a:ext>
              </a:extLst>
            </p:cNvPr>
            <p:cNvSpPr/>
            <p:nvPr/>
          </p:nvSpPr>
          <p:spPr>
            <a:xfrm>
              <a:off x="6722564" y="3381066"/>
              <a:ext cx="370886" cy="378963"/>
            </a:xfrm>
            <a:prstGeom prst="flowChartConnector">
              <a:avLst/>
            </a:prstGeom>
            <a:solidFill>
              <a:schemeClr val="dk1">
                <a:tint val="100000"/>
                <a:shade val="100000"/>
                <a:satMod val="130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0E18EDC-525D-EF04-1A03-532943919363}"/>
                </a:ext>
              </a:extLst>
            </p:cNvPr>
            <p:cNvSpPr txBox="1"/>
            <p:nvPr/>
          </p:nvSpPr>
          <p:spPr>
            <a:xfrm>
              <a:off x="6695430" y="3450546"/>
              <a:ext cx="453970" cy="246221"/>
            </a:xfrm>
            <a:prstGeom prst="rect">
              <a:avLst/>
            </a:prstGeom>
            <a:noFill/>
          </p:spPr>
          <p:txBody>
            <a:bodyPr wrap="none" rtlCol="0">
              <a:spAutoFit/>
            </a:bodyPr>
            <a:lstStyle/>
            <a:p>
              <a:r>
                <a:rPr lang="en-US" sz="1000">
                  <a:solidFill>
                    <a:schemeClr val="bg1"/>
                  </a:solidFill>
                </a:rPr>
                <a:t>AVG</a:t>
              </a:r>
            </a:p>
          </p:txBody>
        </p:sp>
      </p:grpSp>
    </p:spTree>
    <p:extLst>
      <p:ext uri="{BB962C8B-B14F-4D97-AF65-F5344CB8AC3E}">
        <p14:creationId xmlns:p14="http://schemas.microsoft.com/office/powerpoint/2010/main" val="132585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29C9-0623-6682-24D5-028F41D12CCF}"/>
              </a:ext>
            </a:extLst>
          </p:cNvPr>
          <p:cNvSpPr>
            <a:spLocks noGrp="1"/>
          </p:cNvSpPr>
          <p:nvPr>
            <p:ph type="title"/>
          </p:nvPr>
        </p:nvSpPr>
        <p:spPr>
          <a:xfrm>
            <a:off x="149225" y="53975"/>
            <a:ext cx="8858250" cy="857250"/>
          </a:xfrm>
        </p:spPr>
        <p:txBody>
          <a:bodyPr wrap="square" anchor="ctr">
            <a:normAutofit/>
          </a:bodyPr>
          <a:lstStyle/>
          <a:p>
            <a:r>
              <a:rPr lang="en-US"/>
              <a:t>Clipping</a:t>
            </a:r>
          </a:p>
        </p:txBody>
      </p:sp>
      <p:sp>
        <p:nvSpPr>
          <p:cNvPr id="11" name="Content Placeholder 2">
            <a:extLst>
              <a:ext uri="{FF2B5EF4-FFF2-40B4-BE49-F238E27FC236}">
                <a16:creationId xmlns:a16="http://schemas.microsoft.com/office/drawing/2014/main" id="{C7A8A712-4299-22F1-76D9-0C0D02AB6428}"/>
              </a:ext>
            </a:extLst>
          </p:cNvPr>
          <p:cNvSpPr>
            <a:spLocks noGrp="1"/>
          </p:cNvSpPr>
          <p:nvPr>
            <p:ph idx="1"/>
          </p:nvPr>
        </p:nvSpPr>
        <p:spPr>
          <a:xfrm>
            <a:off x="149313" y="1200151"/>
            <a:ext cx="4326731" cy="3394472"/>
          </a:xfrm>
        </p:spPr>
        <p:txBody>
          <a:bodyPr wrap="square" anchor="t">
            <a:normAutofit/>
          </a:bodyPr>
          <a:lstStyle/>
          <a:p>
            <a:r>
              <a:rPr lang="en-US"/>
              <a:t>Severe hearing loss → NAL-R amplification → clipping &amp; distortion</a:t>
            </a:r>
          </a:p>
          <a:p>
            <a:r>
              <a:rPr lang="en-US"/>
              <a:t>HAAQI affected by a lot of clipping</a:t>
            </a:r>
          </a:p>
          <a:p>
            <a:r>
              <a:rPr lang="en-US"/>
              <a:t>Applied audio compressor when clipping was “bad” according to heuristic</a:t>
            </a:r>
          </a:p>
        </p:txBody>
      </p:sp>
      <p:pic>
        <p:nvPicPr>
          <p:cNvPr id="6" name="Content Placeholder 5" descr="A sound waveform with yellow and blue stripes&#10;&#10;Description automatically generated">
            <a:extLst>
              <a:ext uri="{FF2B5EF4-FFF2-40B4-BE49-F238E27FC236}">
                <a16:creationId xmlns:a16="http://schemas.microsoft.com/office/drawing/2014/main" id="{C30462C3-D8A9-84C9-CC6B-52DD007B9FC7}"/>
              </a:ext>
            </a:extLst>
          </p:cNvPr>
          <p:cNvPicPr>
            <a:picLocks noGrp="1" noChangeAspect="1"/>
          </p:cNvPicPr>
          <p:nvPr>
            <p:ph idx="12"/>
          </p:nvPr>
        </p:nvPicPr>
        <p:blipFill rotWithShape="1">
          <a:blip r:embed="rId2"/>
          <a:srcRect r="42696" b="-1"/>
          <a:stretch/>
        </p:blipFill>
        <p:spPr>
          <a:xfrm>
            <a:off x="4684889" y="1200151"/>
            <a:ext cx="4322585" cy="3394472"/>
          </a:xfrm>
          <a:noFill/>
        </p:spPr>
      </p:pic>
      <p:sp>
        <p:nvSpPr>
          <p:cNvPr id="18" name="Content Placeholder 4">
            <a:extLst>
              <a:ext uri="{FF2B5EF4-FFF2-40B4-BE49-F238E27FC236}">
                <a16:creationId xmlns:a16="http://schemas.microsoft.com/office/drawing/2014/main" id="{292A742A-E225-BFF3-44D0-58803DFBA232}"/>
              </a:ext>
            </a:extLst>
          </p:cNvPr>
          <p:cNvSpPr>
            <a:spLocks noGrp="1"/>
          </p:cNvSpPr>
          <p:nvPr>
            <p:ph idx="11"/>
          </p:nvPr>
        </p:nvSpPr>
        <p:spPr>
          <a:xfrm>
            <a:off x="876387" y="4784089"/>
            <a:ext cx="8131087" cy="280036"/>
          </a:xfrm>
        </p:spPr>
        <p:txBody>
          <a:bodyPr/>
          <a:lstStyle/>
          <a:p>
            <a:endParaRPr lang="en-US"/>
          </a:p>
        </p:txBody>
      </p:sp>
    </p:spTree>
    <p:extLst>
      <p:ext uri="{BB962C8B-B14F-4D97-AF65-F5344CB8AC3E}">
        <p14:creationId xmlns:p14="http://schemas.microsoft.com/office/powerpoint/2010/main" val="300989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05EC-43AE-86B0-7705-A8675852DB03}"/>
              </a:ext>
            </a:extLst>
          </p:cNvPr>
          <p:cNvSpPr>
            <a:spLocks noGrp="1"/>
          </p:cNvSpPr>
          <p:nvPr>
            <p:ph type="title"/>
          </p:nvPr>
        </p:nvSpPr>
        <p:spPr/>
        <p:txBody>
          <a:bodyPr/>
          <a:lstStyle/>
          <a:p>
            <a:r>
              <a:rPr lang="en-US"/>
              <a:t>Results</a:t>
            </a:r>
          </a:p>
        </p:txBody>
      </p:sp>
      <p:sp>
        <p:nvSpPr>
          <p:cNvPr id="3" name="Content Placeholder 2">
            <a:extLst>
              <a:ext uri="{FF2B5EF4-FFF2-40B4-BE49-F238E27FC236}">
                <a16:creationId xmlns:a16="http://schemas.microsoft.com/office/drawing/2014/main" id="{7857457A-E10F-F759-FA91-EA56E288EDFA}"/>
              </a:ext>
            </a:extLst>
          </p:cNvPr>
          <p:cNvSpPr>
            <a:spLocks noGrp="1"/>
          </p:cNvSpPr>
          <p:nvPr>
            <p:ph idx="1"/>
          </p:nvPr>
        </p:nvSpPr>
        <p:spPr/>
        <p:txBody>
          <a:bodyPr/>
          <a:lstStyle/>
          <a:p>
            <a:endParaRPr lang="en-US"/>
          </a:p>
        </p:txBody>
      </p:sp>
      <p:sp>
        <p:nvSpPr>
          <p:cNvPr id="4" name="Content Placeholder 3">
            <a:extLst>
              <a:ext uri="{FF2B5EF4-FFF2-40B4-BE49-F238E27FC236}">
                <a16:creationId xmlns:a16="http://schemas.microsoft.com/office/drawing/2014/main" id="{7FF348BA-C996-9361-7B17-C16B1B393F60}"/>
              </a:ext>
            </a:extLst>
          </p:cNvPr>
          <p:cNvSpPr>
            <a:spLocks noGrp="1"/>
          </p:cNvSpPr>
          <p:nvPr>
            <p:ph idx="11"/>
          </p:nvPr>
        </p:nvSpPr>
        <p:spPr/>
        <p:txBody>
          <a:bodyPr/>
          <a:lstStyle/>
          <a:p>
            <a:endParaRPr lang="en-US"/>
          </a:p>
        </p:txBody>
      </p:sp>
      <p:graphicFrame>
        <p:nvGraphicFramePr>
          <p:cNvPr id="5" name="Content Placeholder 3">
            <a:extLst>
              <a:ext uri="{FF2B5EF4-FFF2-40B4-BE49-F238E27FC236}">
                <a16:creationId xmlns:a16="http://schemas.microsoft.com/office/drawing/2014/main" id="{E5CE910A-7144-56D4-3B0A-ED20D72A1BD5}"/>
              </a:ext>
            </a:extLst>
          </p:cNvPr>
          <p:cNvGraphicFramePr>
            <a:graphicFrameLocks/>
          </p:cNvGraphicFramePr>
          <p:nvPr>
            <p:extLst>
              <p:ext uri="{D42A27DB-BD31-4B8C-83A1-F6EECF244321}">
                <p14:modId xmlns:p14="http://schemas.microsoft.com/office/powerpoint/2010/main" val="2517554940"/>
              </p:ext>
            </p:extLst>
          </p:nvPr>
        </p:nvGraphicFramePr>
        <p:xfrm>
          <a:off x="561975" y="1317075"/>
          <a:ext cx="8020050" cy="2194560"/>
        </p:xfrm>
        <a:graphic>
          <a:graphicData uri="http://schemas.openxmlformats.org/drawingml/2006/table">
            <a:tbl>
              <a:tblPr firstRow="1" bandRow="1">
                <a:tableStyleId>{5C22544A-7EE6-4342-B048-85BDC9FD1C3A}</a:tableStyleId>
              </a:tblPr>
              <a:tblGrid>
                <a:gridCol w="4010025">
                  <a:extLst>
                    <a:ext uri="{9D8B030D-6E8A-4147-A177-3AD203B41FA5}">
                      <a16:colId xmlns:a16="http://schemas.microsoft.com/office/drawing/2014/main" val="2741349569"/>
                    </a:ext>
                  </a:extLst>
                </a:gridCol>
                <a:gridCol w="4010025">
                  <a:extLst>
                    <a:ext uri="{9D8B030D-6E8A-4147-A177-3AD203B41FA5}">
                      <a16:colId xmlns:a16="http://schemas.microsoft.com/office/drawing/2014/main" val="925642681"/>
                    </a:ext>
                  </a:extLst>
                </a:gridCol>
              </a:tblGrid>
              <a:tr h="0">
                <a:tc>
                  <a:txBody>
                    <a:bodyPr/>
                    <a:lstStyle/>
                    <a:p>
                      <a:r>
                        <a:rPr lang="en-US"/>
                        <a:t>System</a:t>
                      </a:r>
                    </a:p>
                  </a:txBody>
                  <a:tcPr/>
                </a:tc>
                <a:tc>
                  <a:txBody>
                    <a:bodyPr/>
                    <a:lstStyle/>
                    <a:p>
                      <a:r>
                        <a:rPr lang="en-US"/>
                        <a:t>HAAQI Score</a:t>
                      </a:r>
                    </a:p>
                  </a:txBody>
                  <a:tcPr/>
                </a:tc>
                <a:extLst>
                  <a:ext uri="{0D108BD9-81ED-4DB2-BD59-A6C34878D82A}">
                    <a16:rowId xmlns:a16="http://schemas.microsoft.com/office/drawing/2014/main" val="2936146687"/>
                  </a:ext>
                </a:extLst>
              </a:tr>
              <a:tr h="0">
                <a:tc>
                  <a:txBody>
                    <a:bodyPr/>
                    <a:lstStyle/>
                    <a:p>
                      <a:r>
                        <a:rPr lang="en-US"/>
                        <a:t>Baseline (</a:t>
                      </a:r>
                      <a:r>
                        <a:rPr lang="en-US" err="1"/>
                        <a:t>HDemucs</a:t>
                      </a:r>
                      <a:r>
                        <a:rPr lang="en-US"/>
                        <a:t>) </a:t>
                      </a:r>
                    </a:p>
                  </a:txBody>
                  <a:tcPr/>
                </a:tc>
                <a:tc>
                  <a:txBody>
                    <a:bodyPr/>
                    <a:lstStyle/>
                    <a:p>
                      <a:r>
                        <a:rPr lang="en-US"/>
                        <a:t>0.5697</a:t>
                      </a:r>
                    </a:p>
                  </a:txBody>
                  <a:tcPr/>
                </a:tc>
                <a:extLst>
                  <a:ext uri="{0D108BD9-81ED-4DB2-BD59-A6C34878D82A}">
                    <a16:rowId xmlns:a16="http://schemas.microsoft.com/office/drawing/2014/main" val="2714083338"/>
                  </a:ext>
                </a:extLst>
              </a:tr>
              <a:tr h="0">
                <a:tc>
                  <a:txBody>
                    <a:bodyPr/>
                    <a:lstStyle/>
                    <a:p>
                      <a:r>
                        <a:rPr lang="en-US"/>
                        <a:t>Fine-tuned </a:t>
                      </a:r>
                      <a:r>
                        <a:rPr lang="en-US" err="1"/>
                        <a:t>HDemucs</a:t>
                      </a:r>
                      <a:endParaRPr lang="en-US"/>
                    </a:p>
                  </a:txBody>
                  <a:tcPr/>
                </a:tc>
                <a:tc>
                  <a:txBody>
                    <a:bodyPr/>
                    <a:lstStyle/>
                    <a:p>
                      <a:r>
                        <a:rPr lang="en-US"/>
                        <a:t>0.6027</a:t>
                      </a:r>
                    </a:p>
                  </a:txBody>
                  <a:tcPr/>
                </a:tc>
                <a:extLst>
                  <a:ext uri="{0D108BD9-81ED-4DB2-BD59-A6C34878D82A}">
                    <a16:rowId xmlns:a16="http://schemas.microsoft.com/office/drawing/2014/main" val="4070188552"/>
                  </a:ext>
                </a:extLst>
              </a:tr>
              <a:tr h="0">
                <a:tc>
                  <a:txBody>
                    <a:bodyPr/>
                    <a:lstStyle/>
                    <a:p>
                      <a:r>
                        <a:rPr lang="en-US"/>
                        <a:t>Fine-tuned </a:t>
                      </a:r>
                      <a:r>
                        <a:rPr lang="en-US" err="1"/>
                        <a:t>KUIELab</a:t>
                      </a:r>
                      <a:r>
                        <a:rPr lang="en-US"/>
                        <a:t>-MDX-Net </a:t>
                      </a:r>
                    </a:p>
                  </a:txBody>
                  <a:tcPr/>
                </a:tc>
                <a:tc>
                  <a:txBody>
                    <a:bodyPr/>
                    <a:lstStyle/>
                    <a:p>
                      <a:r>
                        <a:rPr lang="en-US"/>
                        <a:t>0.6001</a:t>
                      </a:r>
                    </a:p>
                  </a:txBody>
                  <a:tcPr/>
                </a:tc>
                <a:extLst>
                  <a:ext uri="{0D108BD9-81ED-4DB2-BD59-A6C34878D82A}">
                    <a16:rowId xmlns:a16="http://schemas.microsoft.com/office/drawing/2014/main" val="3745299747"/>
                  </a:ext>
                </a:extLst>
              </a:tr>
              <a:tr h="0">
                <a:tc>
                  <a:txBody>
                    <a:bodyPr/>
                    <a:lstStyle/>
                    <a:p>
                      <a:r>
                        <a:rPr lang="en-US"/>
                        <a:t>Fine-tuned </a:t>
                      </a:r>
                      <a:r>
                        <a:rPr lang="en-US" err="1"/>
                        <a:t>DTTNet</a:t>
                      </a:r>
                      <a:r>
                        <a:rPr lang="en-US"/>
                        <a:t> </a:t>
                      </a:r>
                    </a:p>
                  </a:txBody>
                  <a:tcPr/>
                </a:tc>
                <a:tc>
                  <a:txBody>
                    <a:bodyPr/>
                    <a:lstStyle/>
                    <a:p>
                      <a:r>
                        <a:rPr lang="en-US"/>
                        <a:t>0.6166</a:t>
                      </a:r>
                    </a:p>
                  </a:txBody>
                  <a:tcPr/>
                </a:tc>
                <a:extLst>
                  <a:ext uri="{0D108BD9-81ED-4DB2-BD59-A6C34878D82A}">
                    <a16:rowId xmlns:a16="http://schemas.microsoft.com/office/drawing/2014/main" val="1961528739"/>
                  </a:ext>
                </a:extLst>
              </a:tr>
              <a:tr h="0">
                <a:tc>
                  <a:txBody>
                    <a:bodyPr/>
                    <a:lstStyle/>
                    <a:p>
                      <a:r>
                        <a:rPr lang="en-US" b="1"/>
                        <a:t>Ensemble</a:t>
                      </a:r>
                    </a:p>
                  </a:txBody>
                  <a:tcPr/>
                </a:tc>
                <a:tc>
                  <a:txBody>
                    <a:bodyPr/>
                    <a:lstStyle/>
                    <a:p>
                      <a:r>
                        <a:rPr lang="en-US" b="1"/>
                        <a:t>0.6317</a:t>
                      </a:r>
                    </a:p>
                  </a:txBody>
                  <a:tcPr/>
                </a:tc>
                <a:extLst>
                  <a:ext uri="{0D108BD9-81ED-4DB2-BD59-A6C34878D82A}">
                    <a16:rowId xmlns:a16="http://schemas.microsoft.com/office/drawing/2014/main" val="3499862220"/>
                  </a:ext>
                </a:extLst>
              </a:tr>
            </a:tbl>
          </a:graphicData>
        </a:graphic>
      </p:graphicFrame>
      <p:graphicFrame>
        <p:nvGraphicFramePr>
          <p:cNvPr id="6" name="Content Placeholder 3">
            <a:extLst>
              <a:ext uri="{FF2B5EF4-FFF2-40B4-BE49-F238E27FC236}">
                <a16:creationId xmlns:a16="http://schemas.microsoft.com/office/drawing/2014/main" id="{53A228B1-940E-F548-5BBD-A03520B7AE42}"/>
              </a:ext>
            </a:extLst>
          </p:cNvPr>
          <p:cNvGraphicFramePr>
            <a:graphicFrameLocks/>
          </p:cNvGraphicFramePr>
          <p:nvPr>
            <p:extLst>
              <p:ext uri="{D42A27DB-BD31-4B8C-83A1-F6EECF244321}">
                <p14:modId xmlns:p14="http://schemas.microsoft.com/office/powerpoint/2010/main" val="486278980"/>
              </p:ext>
            </p:extLst>
          </p:nvPr>
        </p:nvGraphicFramePr>
        <p:xfrm>
          <a:off x="561975" y="3542115"/>
          <a:ext cx="8020050" cy="1097280"/>
        </p:xfrm>
        <a:graphic>
          <a:graphicData uri="http://schemas.openxmlformats.org/drawingml/2006/table">
            <a:tbl>
              <a:tblPr firstRow="1" bandRow="1">
                <a:tableStyleId>{5C22544A-7EE6-4342-B048-85BDC9FD1C3A}</a:tableStyleId>
              </a:tblPr>
              <a:tblGrid>
                <a:gridCol w="4010025">
                  <a:extLst>
                    <a:ext uri="{9D8B030D-6E8A-4147-A177-3AD203B41FA5}">
                      <a16:colId xmlns:a16="http://schemas.microsoft.com/office/drawing/2014/main" val="2741349569"/>
                    </a:ext>
                  </a:extLst>
                </a:gridCol>
                <a:gridCol w="4010025">
                  <a:extLst>
                    <a:ext uri="{9D8B030D-6E8A-4147-A177-3AD203B41FA5}">
                      <a16:colId xmlns:a16="http://schemas.microsoft.com/office/drawing/2014/main" val="925642681"/>
                    </a:ext>
                  </a:extLst>
                </a:gridCol>
              </a:tblGrid>
              <a:tr h="0">
                <a:tc gridSpan="2">
                  <a:txBody>
                    <a:bodyPr/>
                    <a:lstStyle/>
                    <a:p>
                      <a:pPr algn="ctr"/>
                      <a:r>
                        <a:rPr lang="en-US"/>
                        <a:t>Ablations</a:t>
                      </a:r>
                    </a:p>
                  </a:txBody>
                  <a:tcPr/>
                </a:tc>
                <a:tc hMerge="1">
                  <a:txBody>
                    <a:bodyPr/>
                    <a:lstStyle/>
                    <a:p>
                      <a:r>
                        <a:rPr lang="en-US"/>
                        <a:t>HAAQI Score</a:t>
                      </a:r>
                    </a:p>
                  </a:txBody>
                  <a:tcPr/>
                </a:tc>
                <a:extLst>
                  <a:ext uri="{0D108BD9-81ED-4DB2-BD59-A6C34878D82A}">
                    <a16:rowId xmlns:a16="http://schemas.microsoft.com/office/drawing/2014/main" val="2936146687"/>
                  </a:ext>
                </a:extLst>
              </a:tr>
              <a:tr h="0">
                <a:tc>
                  <a:txBody>
                    <a:bodyPr/>
                    <a:lstStyle/>
                    <a:p>
                      <a:r>
                        <a:rPr lang="en-US"/>
                        <a:t>Remove use of residual </a:t>
                      </a:r>
                    </a:p>
                  </a:txBody>
                  <a:tcPr/>
                </a:tc>
                <a:tc>
                  <a:txBody>
                    <a:bodyPr/>
                    <a:lstStyle/>
                    <a:p>
                      <a:r>
                        <a:rPr lang="en-US"/>
                        <a:t>0.6081 </a:t>
                      </a:r>
                    </a:p>
                  </a:txBody>
                  <a:tcPr/>
                </a:tc>
                <a:extLst>
                  <a:ext uri="{0D108BD9-81ED-4DB2-BD59-A6C34878D82A}">
                    <a16:rowId xmlns:a16="http://schemas.microsoft.com/office/drawing/2014/main" val="2714083338"/>
                  </a:ext>
                </a:extLst>
              </a:tr>
              <a:tr h="0">
                <a:tc>
                  <a:txBody>
                    <a:bodyPr/>
                    <a:lstStyle/>
                    <a:p>
                      <a:r>
                        <a:rPr lang="en-US"/>
                        <a:t>Remove audio compressor</a:t>
                      </a:r>
                    </a:p>
                  </a:txBody>
                  <a:tcPr/>
                </a:tc>
                <a:tc>
                  <a:txBody>
                    <a:bodyPr/>
                    <a:lstStyle/>
                    <a:p>
                      <a:r>
                        <a:rPr lang="en-US"/>
                        <a:t>0.6053</a:t>
                      </a:r>
                    </a:p>
                  </a:txBody>
                  <a:tcPr/>
                </a:tc>
                <a:extLst>
                  <a:ext uri="{0D108BD9-81ED-4DB2-BD59-A6C34878D82A}">
                    <a16:rowId xmlns:a16="http://schemas.microsoft.com/office/drawing/2014/main" val="4291419801"/>
                  </a:ext>
                </a:extLst>
              </a:tr>
            </a:tbl>
          </a:graphicData>
        </a:graphic>
      </p:graphicFrame>
    </p:spTree>
    <p:extLst>
      <p:ext uri="{BB962C8B-B14F-4D97-AF65-F5344CB8AC3E}">
        <p14:creationId xmlns:p14="http://schemas.microsoft.com/office/powerpoint/2010/main" val="404244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accessible-template-2016">
  <a:themeElements>
    <a:clrScheme name="EP Blues">
      <a:dk1>
        <a:srgbClr val="000000"/>
      </a:dk1>
      <a:lt1>
        <a:srgbClr val="FFFFFE"/>
      </a:lt1>
      <a:dk2>
        <a:srgbClr val="113376"/>
      </a:dk2>
      <a:lt2>
        <a:srgbClr val="FFFFFE"/>
      </a:lt2>
      <a:accent1>
        <a:srgbClr val="05A367"/>
      </a:accent1>
      <a:accent2>
        <a:srgbClr val="113376"/>
      </a:accent2>
      <a:accent3>
        <a:srgbClr val="192145"/>
      </a:accent3>
      <a:accent4>
        <a:srgbClr val="272727"/>
      </a:accent4>
      <a:accent5>
        <a:srgbClr val="4E5E92"/>
      </a:accent5>
      <a:accent6>
        <a:srgbClr val="42494C"/>
      </a:accent6>
      <a:hlink>
        <a:srgbClr val="05A367"/>
      </a:hlink>
      <a:folHlink>
        <a:srgbClr val="05A367"/>
      </a:folHlink>
    </a:clrScheme>
    <a:fontScheme name="EP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 Template 2019" id="{71B48720-7E76-6645-BC2E-6AEA5D8B107D}" vid="{280B3A1A-9FDF-D34C-B307-2528BF472487}"/>
    </a:ext>
  </a:extLst>
</a:theme>
</file>

<file path=ppt/theme/theme2.xml><?xml version="1.0" encoding="utf-8"?>
<a:theme xmlns:a="http://schemas.openxmlformats.org/drawingml/2006/main" name="1_Vertical blue">
  <a:themeElements>
    <a:clrScheme name="EP Blues">
      <a:dk1>
        <a:srgbClr val="000000"/>
      </a:dk1>
      <a:lt1>
        <a:srgbClr val="FFFFFE"/>
      </a:lt1>
      <a:dk2>
        <a:srgbClr val="113376"/>
      </a:dk2>
      <a:lt2>
        <a:srgbClr val="FFFFFE"/>
      </a:lt2>
      <a:accent1>
        <a:srgbClr val="05A367"/>
      </a:accent1>
      <a:accent2>
        <a:srgbClr val="113376"/>
      </a:accent2>
      <a:accent3>
        <a:srgbClr val="192145"/>
      </a:accent3>
      <a:accent4>
        <a:srgbClr val="272727"/>
      </a:accent4>
      <a:accent5>
        <a:srgbClr val="4E5E92"/>
      </a:accent5>
      <a:accent6>
        <a:srgbClr val="42494C"/>
      </a:accent6>
      <a:hlink>
        <a:srgbClr val="05A367"/>
      </a:hlink>
      <a:folHlink>
        <a:srgbClr val="05A367"/>
      </a:folHlink>
    </a:clrScheme>
    <a:fontScheme name="EP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 Template 2019" id="{71B48720-7E76-6645-BC2E-6AEA5D8B107D}" vid="{FF8C9638-BCE8-704E-85C2-78FA3E87D3AB}"/>
    </a:ext>
  </a:extLst>
</a:theme>
</file>

<file path=ppt/theme/theme3.xml><?xml version="1.0" encoding="utf-8"?>
<a:theme xmlns:a="http://schemas.openxmlformats.org/drawingml/2006/main" name="Small horizontal title">
  <a:themeElements>
    <a:clrScheme name="EP Blues">
      <a:dk1>
        <a:srgbClr val="000000"/>
      </a:dk1>
      <a:lt1>
        <a:srgbClr val="FFFFFE"/>
      </a:lt1>
      <a:dk2>
        <a:srgbClr val="113376"/>
      </a:dk2>
      <a:lt2>
        <a:srgbClr val="FFFFFE"/>
      </a:lt2>
      <a:accent1>
        <a:srgbClr val="05A367"/>
      </a:accent1>
      <a:accent2>
        <a:srgbClr val="113376"/>
      </a:accent2>
      <a:accent3>
        <a:srgbClr val="192145"/>
      </a:accent3>
      <a:accent4>
        <a:srgbClr val="272727"/>
      </a:accent4>
      <a:accent5>
        <a:srgbClr val="4E5E92"/>
      </a:accent5>
      <a:accent6>
        <a:srgbClr val="42494C"/>
      </a:accent6>
      <a:hlink>
        <a:srgbClr val="05A367"/>
      </a:hlink>
      <a:folHlink>
        <a:srgbClr val="05A367"/>
      </a:folHlink>
    </a:clrScheme>
    <a:fontScheme name="EP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 Template 2019" id="{71B48720-7E76-6645-BC2E-6AEA5D8B107D}" vid="{45037F77-C1EA-7042-A884-9EB993F3C622}"/>
    </a:ext>
  </a:extLst>
</a:theme>
</file>

<file path=ppt/theme/theme4.xml><?xml version="1.0" encoding="utf-8"?>
<a:theme xmlns:a="http://schemas.openxmlformats.org/drawingml/2006/main" name="Copyright slide">
  <a:themeElements>
    <a:clrScheme name="EP Blues">
      <a:dk1>
        <a:srgbClr val="000000"/>
      </a:dk1>
      <a:lt1>
        <a:srgbClr val="FFFFFE"/>
      </a:lt1>
      <a:dk2>
        <a:srgbClr val="113376"/>
      </a:dk2>
      <a:lt2>
        <a:srgbClr val="FFFFFE"/>
      </a:lt2>
      <a:accent1>
        <a:srgbClr val="05A367"/>
      </a:accent1>
      <a:accent2>
        <a:srgbClr val="113376"/>
      </a:accent2>
      <a:accent3>
        <a:srgbClr val="192145"/>
      </a:accent3>
      <a:accent4>
        <a:srgbClr val="272727"/>
      </a:accent4>
      <a:accent5>
        <a:srgbClr val="4E5E92"/>
      </a:accent5>
      <a:accent6>
        <a:srgbClr val="42494C"/>
      </a:accent6>
      <a:hlink>
        <a:srgbClr val="05A367"/>
      </a:hlink>
      <a:folHlink>
        <a:srgbClr val="05A367"/>
      </a:folHlink>
    </a:clrScheme>
    <a:fontScheme name="EP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 Template 2019" id="{71B48720-7E76-6645-BC2E-6AEA5D8B107D}" vid="{8796B57D-729B-6D4F-9CB4-CFF8B87E826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accessible-template-2016</Template>
  <TotalTime>2</TotalTime>
  <Words>213</Words>
  <Application>Microsoft Macintosh PowerPoint</Application>
  <PresentationFormat>On-screen Show (16:9)</PresentationFormat>
  <Paragraphs>64</Paragraphs>
  <Slides>11</Slides>
  <Notes>0</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ArialUnicodeMS</vt:lpstr>
      <vt:lpstr>Arial</vt:lpstr>
      <vt:lpstr>Bookman Old Style</vt:lpstr>
      <vt:lpstr>Calibri</vt:lpstr>
      <vt:lpstr>Courier New</vt:lpstr>
      <vt:lpstr>Georgia</vt:lpstr>
      <vt:lpstr>Lucida Grande</vt:lpstr>
      <vt:lpstr>Wingdings</vt:lpstr>
      <vt:lpstr>accessible-template-2016</vt:lpstr>
      <vt:lpstr>1_Vertical blue</vt:lpstr>
      <vt:lpstr>Small horizontal title</vt:lpstr>
      <vt:lpstr>Copyright slide</vt:lpstr>
      <vt:lpstr>PowerPoint Presentation</vt:lpstr>
      <vt:lpstr>Approach</vt:lpstr>
      <vt:lpstr>System Overview</vt:lpstr>
      <vt:lpstr>System Overview</vt:lpstr>
      <vt:lpstr>Music Source Separators</vt:lpstr>
      <vt:lpstr>Fine Tuning</vt:lpstr>
      <vt:lpstr>Incorporating Residual</vt:lpstr>
      <vt:lpstr>Clipping</vt:lpstr>
      <vt:lpstr>Results</vt:lpstr>
      <vt:lpstr>Working with HAAQI</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Bob Armstrong</dc:creator>
  <cp:keywords/>
  <dc:description>Author: Johns Hopkins University
The material in this presentation is subject to the copyright of the owners of the material and is being provided for educational purposes under rules of fair use for registered students in this course only. No additional copies of the copyrighted work may be made or distributed.
Template last modified 15 Sept. 2016</dc:description>
  <cp:lastModifiedBy>Matthew Daly</cp:lastModifiedBy>
  <cp:revision>2</cp:revision>
  <cp:lastPrinted>2015-12-30T15:17:52Z</cp:lastPrinted>
  <dcterms:created xsi:type="dcterms:W3CDTF">2019-01-30T19:19:41Z</dcterms:created>
  <dcterms:modified xsi:type="dcterms:W3CDTF">2024-04-16T10:22:00Z</dcterms:modified>
  <cp:category/>
</cp:coreProperties>
</file>