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19"/>
  </p:notesMasterIdLst>
  <p:handoutMasterIdLst>
    <p:handoutMasterId r:id="rId20"/>
  </p:handoutMasterIdLst>
  <p:sldIdLst>
    <p:sldId id="299" r:id="rId2"/>
    <p:sldId id="293" r:id="rId3"/>
    <p:sldId id="373" r:id="rId4"/>
    <p:sldId id="374" r:id="rId5"/>
    <p:sldId id="397" r:id="rId6"/>
    <p:sldId id="398" r:id="rId7"/>
    <p:sldId id="377" r:id="rId8"/>
    <p:sldId id="282" r:id="rId9"/>
    <p:sldId id="260" r:id="rId10"/>
    <p:sldId id="400" r:id="rId11"/>
    <p:sldId id="401" r:id="rId12"/>
    <p:sldId id="402" r:id="rId13"/>
    <p:sldId id="284" r:id="rId14"/>
    <p:sldId id="403" r:id="rId15"/>
    <p:sldId id="404" r:id="rId16"/>
    <p:sldId id="405" r:id="rId17"/>
    <p:sldId id="297" r:id="rId18"/>
  </p:sldIdLst>
  <p:sldSz cx="12192000" cy="6858000"/>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A1C"/>
    <a:srgbClr val="2958A0"/>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88192" autoAdjust="0"/>
  </p:normalViewPr>
  <p:slideViewPr>
    <p:cSldViewPr snapToGrid="0" snapToObjects="1">
      <p:cViewPr varScale="1">
        <p:scale>
          <a:sx n="73" d="100"/>
          <a:sy n="73" d="100"/>
        </p:scale>
        <p:origin x="977" y="45"/>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04" d="100"/>
          <a:sy n="104" d="100"/>
        </p:scale>
        <p:origin x="429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39F00F4-577B-4F84-98B4-3459E3E701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FF1C3B57-17B8-4310-B420-F35069A536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CF2923-B800-461F-8F7D-8C392171B0A4}" type="datetimeFigureOut">
              <a:rPr lang="zh-CN" altLang="en-US" smtClean="0"/>
              <a:t>2023/9/11</a:t>
            </a:fld>
            <a:endParaRPr lang="zh-CN" altLang="en-US"/>
          </a:p>
        </p:txBody>
      </p:sp>
      <p:sp>
        <p:nvSpPr>
          <p:cNvPr id="4" name="页脚占位符 3">
            <a:extLst>
              <a:ext uri="{FF2B5EF4-FFF2-40B4-BE49-F238E27FC236}">
                <a16:creationId xmlns:a16="http://schemas.microsoft.com/office/drawing/2014/main" id="{AEC17C02-08D7-426C-A659-4360612D6A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54BEC4D6-1A88-42D6-8B48-C34B3D5F1F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D5C4B1-2967-4AA4-9EDB-0B16A2B071CA}" type="slidenum">
              <a:rPr lang="zh-CN" altLang="en-US" smtClean="0"/>
              <a:t>‹#›</a:t>
            </a:fld>
            <a:endParaRPr lang="zh-CN" altLang="en-US"/>
          </a:p>
        </p:txBody>
      </p:sp>
    </p:spTree>
    <p:extLst>
      <p:ext uri="{BB962C8B-B14F-4D97-AF65-F5344CB8AC3E}">
        <p14:creationId xmlns:p14="http://schemas.microsoft.com/office/powerpoint/2010/main" val="3642011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7751E-0D2A-4B81-A173-22A73FF03CCB}" type="datetimeFigureOut">
              <a:rPr lang="zh-CN" altLang="en-US" smtClean="0"/>
              <a:t>2023/9/11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E5FFF-A59C-4E58-8637-A1D744BBD983}" type="slidenum">
              <a:rPr lang="zh-CN" altLang="en-US" smtClean="0"/>
              <a:t>‹#›</a:t>
            </a:fld>
            <a:endParaRPr lang="zh-CN" altLang="en-US"/>
          </a:p>
        </p:txBody>
      </p:sp>
    </p:spTree>
    <p:extLst>
      <p:ext uri="{BB962C8B-B14F-4D97-AF65-F5344CB8AC3E}">
        <p14:creationId xmlns:p14="http://schemas.microsoft.com/office/powerpoint/2010/main" val="1939240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4E5FFF-A59C-4E58-8637-A1D744BBD983}" type="slidenum">
              <a:rPr lang="zh-CN" altLang="en-US" smtClean="0"/>
              <a:t>7</a:t>
            </a:fld>
            <a:endParaRPr lang="zh-CN" altLang="en-US"/>
          </a:p>
        </p:txBody>
      </p:sp>
    </p:spTree>
    <p:extLst>
      <p:ext uri="{BB962C8B-B14F-4D97-AF65-F5344CB8AC3E}">
        <p14:creationId xmlns:p14="http://schemas.microsoft.com/office/powerpoint/2010/main" val="3767241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4E5FFF-A59C-4E58-8637-A1D744BBD983}" type="slidenum">
              <a:rPr lang="zh-CN" altLang="en-US" smtClean="0"/>
              <a:t>9</a:t>
            </a:fld>
            <a:endParaRPr lang="zh-CN" altLang="en-US"/>
          </a:p>
        </p:txBody>
      </p:sp>
    </p:spTree>
    <p:extLst>
      <p:ext uri="{BB962C8B-B14F-4D97-AF65-F5344CB8AC3E}">
        <p14:creationId xmlns:p14="http://schemas.microsoft.com/office/powerpoint/2010/main" val="331449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4E5FFF-A59C-4E58-8637-A1D744BBD983}" type="slidenum">
              <a:rPr lang="zh-CN" altLang="en-US" smtClean="0"/>
              <a:t>10</a:t>
            </a:fld>
            <a:endParaRPr lang="zh-CN" altLang="en-US"/>
          </a:p>
        </p:txBody>
      </p:sp>
    </p:spTree>
    <p:extLst>
      <p:ext uri="{BB962C8B-B14F-4D97-AF65-F5344CB8AC3E}">
        <p14:creationId xmlns:p14="http://schemas.microsoft.com/office/powerpoint/2010/main" val="3037524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4E5FFF-A59C-4E58-8637-A1D744BBD983}" type="slidenum">
              <a:rPr lang="zh-CN" altLang="en-US" smtClean="0"/>
              <a:t>11</a:t>
            </a:fld>
            <a:endParaRPr lang="zh-CN" altLang="en-US"/>
          </a:p>
        </p:txBody>
      </p:sp>
    </p:spTree>
    <p:extLst>
      <p:ext uri="{BB962C8B-B14F-4D97-AF65-F5344CB8AC3E}">
        <p14:creationId xmlns:p14="http://schemas.microsoft.com/office/powerpoint/2010/main" val="2292165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4E5FFF-A59C-4E58-8637-A1D744BBD983}" type="slidenum">
              <a:rPr lang="zh-CN" altLang="en-US" smtClean="0"/>
              <a:t>12</a:t>
            </a:fld>
            <a:endParaRPr lang="zh-CN" altLang="en-US"/>
          </a:p>
        </p:txBody>
      </p:sp>
    </p:spTree>
    <p:extLst>
      <p:ext uri="{BB962C8B-B14F-4D97-AF65-F5344CB8AC3E}">
        <p14:creationId xmlns:p14="http://schemas.microsoft.com/office/powerpoint/2010/main" val="147854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4E5FFF-A59C-4E58-8637-A1D744BBD983}" type="slidenum">
              <a:rPr lang="zh-CN" altLang="en-US" smtClean="0"/>
              <a:t>14</a:t>
            </a:fld>
            <a:endParaRPr lang="zh-CN" altLang="en-US"/>
          </a:p>
        </p:txBody>
      </p:sp>
    </p:spTree>
    <p:extLst>
      <p:ext uri="{BB962C8B-B14F-4D97-AF65-F5344CB8AC3E}">
        <p14:creationId xmlns:p14="http://schemas.microsoft.com/office/powerpoint/2010/main" val="315309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4E5FFF-A59C-4E58-8637-A1D744BBD983}" type="slidenum">
              <a:rPr lang="zh-CN" altLang="en-US" smtClean="0"/>
              <a:t>15</a:t>
            </a:fld>
            <a:endParaRPr lang="zh-CN" altLang="en-US"/>
          </a:p>
        </p:txBody>
      </p:sp>
    </p:spTree>
    <p:extLst>
      <p:ext uri="{BB962C8B-B14F-4D97-AF65-F5344CB8AC3E}">
        <p14:creationId xmlns:p14="http://schemas.microsoft.com/office/powerpoint/2010/main" val="197051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14E5FFF-A59C-4E58-8637-A1D744BBD983}" type="slidenum">
              <a:rPr lang="zh-CN" altLang="en-US" smtClean="0"/>
              <a:t>16</a:t>
            </a:fld>
            <a:endParaRPr lang="zh-CN" altLang="en-US"/>
          </a:p>
        </p:txBody>
      </p:sp>
    </p:spTree>
    <p:extLst>
      <p:ext uri="{BB962C8B-B14F-4D97-AF65-F5344CB8AC3E}">
        <p14:creationId xmlns:p14="http://schemas.microsoft.com/office/powerpoint/2010/main" val="3553028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t="22049" r="54675" b="21936"/>
          <a:stretch/>
        </p:blipFill>
        <p:spPr>
          <a:xfrm>
            <a:off x="849510" y="-12701"/>
            <a:ext cx="10492980" cy="6858001"/>
          </a:xfrm>
          <a:prstGeom prst="rect">
            <a:avLst/>
          </a:prstGeom>
        </p:spPr>
      </p:pic>
      <p:sp>
        <p:nvSpPr>
          <p:cNvPr id="4" name="文本占位符 7"/>
          <p:cNvSpPr>
            <a:spLocks noGrp="1"/>
          </p:cNvSpPr>
          <p:nvPr>
            <p:ph type="body" sz="quarter" idx="10"/>
          </p:nvPr>
        </p:nvSpPr>
        <p:spPr>
          <a:xfrm>
            <a:off x="522697" y="2307026"/>
            <a:ext cx="11146606" cy="937764"/>
          </a:xfrm>
          <a:prstGeom prst="rect">
            <a:avLst/>
          </a:prstGeom>
          <a:ln w="12700" cmpd="sng">
            <a:noFill/>
          </a:ln>
        </p:spPr>
        <p:txBody>
          <a:bodyPr vert="horz" anchor="ctr"/>
          <a:lstStyle>
            <a:lvl1pPr marL="0" indent="0" algn="ctr">
              <a:buNone/>
              <a:defRPr sz="4800" b="1">
                <a:latin typeface="Microsoft YaHei" charset="0"/>
                <a:ea typeface="Microsoft YaHei" charset="0"/>
                <a:cs typeface="Microsoft YaHei" charset="0"/>
              </a:defRPr>
            </a:lvl1pPr>
          </a:lstStyle>
          <a:p>
            <a:pPr lvl="0"/>
            <a:endParaRPr kumimoji="1" lang="zh-CN" altLang="en-US" dirty="0"/>
          </a:p>
        </p:txBody>
      </p:sp>
      <p:sp>
        <p:nvSpPr>
          <p:cNvPr id="9" name="文本占位符 7">
            <a:extLst>
              <a:ext uri="{FF2B5EF4-FFF2-40B4-BE49-F238E27FC236}">
                <a16:creationId xmlns:a16="http://schemas.microsoft.com/office/drawing/2014/main" id="{8A8969F9-A12B-4C1B-89FC-94B4920504F3}"/>
              </a:ext>
            </a:extLst>
          </p:cNvPr>
          <p:cNvSpPr>
            <a:spLocks noGrp="1"/>
          </p:cNvSpPr>
          <p:nvPr>
            <p:ph type="body" sz="quarter" idx="11"/>
          </p:nvPr>
        </p:nvSpPr>
        <p:spPr>
          <a:xfrm>
            <a:off x="3440481" y="3680770"/>
            <a:ext cx="5311038" cy="549890"/>
          </a:xfrm>
          <a:prstGeom prst="rect">
            <a:avLst/>
          </a:prstGeom>
          <a:noFill/>
          <a:ln w="12700" cmpd="sng">
            <a:noFill/>
          </a:ln>
        </p:spPr>
        <p:txBody>
          <a:bodyPr vert="horz" anchor="t"/>
          <a:lstStyle>
            <a:lvl1pPr marL="0" indent="0" algn="ctr">
              <a:buNone/>
              <a:defRPr sz="1400" b="0">
                <a:latin typeface="Microsoft YaHei" charset="0"/>
                <a:ea typeface="Microsoft YaHei" charset="0"/>
                <a:cs typeface="Microsoft YaHei" charset="0"/>
              </a:defRPr>
            </a:lvl1pPr>
          </a:lstStyle>
          <a:p>
            <a:pPr lvl="0"/>
            <a:endParaRPr kumimoji="1" lang="zh-CN" altLang="en-US" dirty="0"/>
          </a:p>
        </p:txBody>
      </p:sp>
      <p:pic>
        <p:nvPicPr>
          <p:cNvPr id="10" name="图片 9">
            <a:extLst>
              <a:ext uri="{FF2B5EF4-FFF2-40B4-BE49-F238E27FC236}">
                <a16:creationId xmlns:a16="http://schemas.microsoft.com/office/drawing/2014/main" id="{A7AE283C-B9BB-40D7-9952-F5918EDBDDEC}"/>
              </a:ext>
            </a:extLst>
          </p:cNvPr>
          <p:cNvPicPr>
            <a:picLocks noChangeAspect="1"/>
          </p:cNvPicPr>
          <p:nvPr userDrawn="1"/>
        </p:nvPicPr>
        <p:blipFill>
          <a:blip r:embed="rId3"/>
          <a:stretch>
            <a:fillRect/>
          </a:stretch>
        </p:blipFill>
        <p:spPr>
          <a:xfrm>
            <a:off x="277244" y="169068"/>
            <a:ext cx="2100786" cy="440532"/>
          </a:xfrm>
          <a:prstGeom prst="rect">
            <a:avLst/>
          </a:prstGeom>
        </p:spPr>
      </p:pic>
    </p:spTree>
    <p:extLst>
      <p:ext uri="{BB962C8B-B14F-4D97-AF65-F5344CB8AC3E}">
        <p14:creationId xmlns:p14="http://schemas.microsoft.com/office/powerpoint/2010/main" val="3527042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目录页_六项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p:blipFill>
        <p:spPr>
          <a:xfrm>
            <a:off x="558800" y="4165951"/>
            <a:ext cx="2413000" cy="2413000"/>
          </a:xfrm>
          <a:prstGeom prst="ellipse">
            <a:avLst/>
          </a:prstGeom>
        </p:spPr>
      </p:pic>
      <p:pic>
        <p:nvPicPr>
          <p:cNvPr id="4" name="图片 3"/>
          <p:cNvPicPr>
            <a:picLocks noChangeAspect="1"/>
          </p:cNvPicPr>
          <p:nvPr userDrawn="1"/>
        </p:nvPicPr>
        <p:blipFill rotWithShape="1">
          <a:blip r:embed="rId2"/>
          <a:srcRect l="61489" t="25058" r="12143" b="25081"/>
          <a:stretch/>
        </p:blipFill>
        <p:spPr>
          <a:xfrm>
            <a:off x="7378700" y="203200"/>
            <a:ext cx="4419600" cy="4419600"/>
          </a:xfrm>
          <a:prstGeom prst="ellipse">
            <a:avLst/>
          </a:prstGeom>
        </p:spPr>
      </p:pic>
      <p:sp>
        <p:nvSpPr>
          <p:cNvPr id="6" name="文本占位符 7"/>
          <p:cNvSpPr>
            <a:spLocks noGrp="1"/>
          </p:cNvSpPr>
          <p:nvPr>
            <p:ph type="body" sz="quarter" idx="11" hasCustomPrompt="1"/>
          </p:nvPr>
        </p:nvSpPr>
        <p:spPr>
          <a:xfrm>
            <a:off x="3801979" y="1020156"/>
            <a:ext cx="4588044" cy="888855"/>
          </a:xfrm>
          <a:prstGeom prst="rect">
            <a:avLst/>
          </a:prstGeom>
          <a:ln w="12700" cmpd="sng">
            <a:noFill/>
          </a:ln>
        </p:spPr>
        <p:txBody>
          <a:bodyPr vert="horz" anchor="ctr"/>
          <a:lstStyle>
            <a:lvl1pPr marL="0" indent="0" algn="ctr">
              <a:buNone/>
              <a:defRPr sz="6000" b="1">
                <a:latin typeface="Microsoft YaHei" charset="0"/>
                <a:ea typeface="Microsoft YaHei" charset="0"/>
                <a:cs typeface="Microsoft YaHei" charset="0"/>
              </a:defRPr>
            </a:lvl1pPr>
          </a:lstStyle>
          <a:p>
            <a:pPr lvl="0"/>
            <a:r>
              <a:rPr kumimoji="1" lang="zh-CN" altLang="en-US" dirty="0"/>
              <a:t>目录</a:t>
            </a:r>
          </a:p>
        </p:txBody>
      </p:sp>
      <p:sp>
        <p:nvSpPr>
          <p:cNvPr id="8" name="文本占位符 7"/>
          <p:cNvSpPr>
            <a:spLocks noGrp="1"/>
          </p:cNvSpPr>
          <p:nvPr>
            <p:ph type="body" sz="quarter" idx="12" hasCustomPrompt="1"/>
          </p:nvPr>
        </p:nvSpPr>
        <p:spPr>
          <a:xfrm>
            <a:off x="3801979" y="1909012"/>
            <a:ext cx="4588044" cy="401052"/>
          </a:xfrm>
          <a:prstGeom prst="rect">
            <a:avLst/>
          </a:prstGeom>
          <a:ln w="12700" cmpd="sng">
            <a:noFill/>
          </a:ln>
        </p:spPr>
        <p:txBody>
          <a:bodyPr vert="horz" anchor="ctr"/>
          <a:lstStyle>
            <a:lvl1pPr marL="0" indent="0" algn="ctr">
              <a:buNone/>
              <a:defRPr sz="2000" b="0">
                <a:latin typeface="Microsoft YaHei" charset="0"/>
                <a:ea typeface="Microsoft YaHei" charset="0"/>
                <a:cs typeface="Microsoft YaHei" charset="0"/>
              </a:defRPr>
            </a:lvl1pPr>
          </a:lstStyle>
          <a:p>
            <a:pPr lvl="0"/>
            <a:r>
              <a:rPr kumimoji="1" lang="en-US" altLang="zh-CN" dirty="0"/>
              <a:t>CONTENTS</a:t>
            </a:r>
            <a:endParaRPr kumimoji="1" lang="zh-CN" altLang="en-US" dirty="0"/>
          </a:p>
        </p:txBody>
      </p:sp>
      <p:sp>
        <p:nvSpPr>
          <p:cNvPr id="9" name="文本占位符 7"/>
          <p:cNvSpPr>
            <a:spLocks noGrp="1"/>
          </p:cNvSpPr>
          <p:nvPr>
            <p:ph type="body" sz="quarter" idx="13"/>
          </p:nvPr>
        </p:nvSpPr>
        <p:spPr>
          <a:xfrm>
            <a:off x="1459832" y="2413000"/>
            <a:ext cx="9272338" cy="1059969"/>
          </a:xfrm>
          <a:prstGeom prst="rect">
            <a:avLst/>
          </a:prstGeom>
          <a:ln w="12700" cmpd="sng">
            <a:noFill/>
          </a:ln>
        </p:spPr>
        <p:txBody>
          <a:bodyPr vert="horz" anchor="t"/>
          <a:lstStyle>
            <a:lvl1pPr>
              <a:defRPr kumimoji="1" lang="zh-CN" altLang="en-US" sz="1400" b="0" dirty="0">
                <a:latin typeface="Microsoft YaHei" charset="0"/>
                <a:ea typeface="Microsoft YaHei" charset="0"/>
                <a:cs typeface="Microsoft YaHei" charset="0"/>
              </a:defRPr>
            </a:lvl1pPr>
          </a:lstStyle>
          <a:p>
            <a:pPr marL="0" lvl="0" indent="0" algn="ctr">
              <a:lnSpc>
                <a:spcPct val="130000"/>
              </a:lnSpc>
              <a:buNone/>
            </a:pPr>
            <a:endParaRPr kumimoji="1" lang="zh-CN" altLang="en-US" dirty="0"/>
          </a:p>
        </p:txBody>
      </p:sp>
      <p:sp>
        <p:nvSpPr>
          <p:cNvPr id="7" name="文本占位符 6"/>
          <p:cNvSpPr>
            <a:spLocks noGrp="1"/>
          </p:cNvSpPr>
          <p:nvPr>
            <p:ph type="body" sz="quarter" idx="14" hasCustomPrompt="1"/>
          </p:nvPr>
        </p:nvSpPr>
        <p:spPr>
          <a:xfrm>
            <a:off x="558800" y="4167324"/>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8" name="文本占位符 6"/>
          <p:cNvSpPr>
            <a:spLocks noGrp="1"/>
          </p:cNvSpPr>
          <p:nvPr>
            <p:ph type="body" sz="quarter" idx="15" hasCustomPrompt="1"/>
          </p:nvPr>
        </p:nvSpPr>
        <p:spPr>
          <a:xfrm>
            <a:off x="558799" y="4622800"/>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8" name="文本占位符 6"/>
          <p:cNvSpPr>
            <a:spLocks noGrp="1"/>
          </p:cNvSpPr>
          <p:nvPr>
            <p:ph type="body" sz="quarter" idx="16" hasCustomPrompt="1"/>
          </p:nvPr>
        </p:nvSpPr>
        <p:spPr>
          <a:xfrm>
            <a:off x="2408797" y="4165951"/>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9" name="文本占位符 6"/>
          <p:cNvSpPr>
            <a:spLocks noGrp="1"/>
          </p:cNvSpPr>
          <p:nvPr>
            <p:ph type="body" sz="quarter" idx="17" hasCustomPrompt="1"/>
          </p:nvPr>
        </p:nvSpPr>
        <p:spPr>
          <a:xfrm>
            <a:off x="2408797" y="4621427"/>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0" name="文本占位符 6"/>
          <p:cNvSpPr>
            <a:spLocks noGrp="1"/>
          </p:cNvSpPr>
          <p:nvPr>
            <p:ph type="body" sz="quarter" idx="18" hasCustomPrompt="1"/>
          </p:nvPr>
        </p:nvSpPr>
        <p:spPr>
          <a:xfrm>
            <a:off x="4258794" y="4165951"/>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1" name="文本占位符 6"/>
          <p:cNvSpPr>
            <a:spLocks noGrp="1"/>
          </p:cNvSpPr>
          <p:nvPr>
            <p:ph type="body" sz="quarter" idx="19" hasCustomPrompt="1"/>
          </p:nvPr>
        </p:nvSpPr>
        <p:spPr>
          <a:xfrm>
            <a:off x="4258794" y="4621427"/>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2" name="文本占位符 6"/>
          <p:cNvSpPr>
            <a:spLocks noGrp="1"/>
          </p:cNvSpPr>
          <p:nvPr>
            <p:ph type="body" sz="quarter" idx="20" hasCustomPrompt="1"/>
          </p:nvPr>
        </p:nvSpPr>
        <p:spPr>
          <a:xfrm>
            <a:off x="7958788" y="4167324"/>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3" name="文本占位符 6"/>
          <p:cNvSpPr>
            <a:spLocks noGrp="1"/>
          </p:cNvSpPr>
          <p:nvPr>
            <p:ph type="body" sz="quarter" idx="21" hasCustomPrompt="1"/>
          </p:nvPr>
        </p:nvSpPr>
        <p:spPr>
          <a:xfrm>
            <a:off x="7954761" y="4622800"/>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4" name="文本占位符 6"/>
          <p:cNvSpPr>
            <a:spLocks noGrp="1"/>
          </p:cNvSpPr>
          <p:nvPr>
            <p:ph type="body" sz="quarter" idx="22" hasCustomPrompt="1"/>
          </p:nvPr>
        </p:nvSpPr>
        <p:spPr>
          <a:xfrm>
            <a:off x="9808784" y="4165951"/>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5" name="文本占位符 6"/>
          <p:cNvSpPr>
            <a:spLocks noGrp="1"/>
          </p:cNvSpPr>
          <p:nvPr>
            <p:ph type="body" sz="quarter" idx="23" hasCustomPrompt="1"/>
          </p:nvPr>
        </p:nvSpPr>
        <p:spPr>
          <a:xfrm>
            <a:off x="9808783" y="4621427"/>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6" name="文本占位符 6"/>
          <p:cNvSpPr>
            <a:spLocks noGrp="1"/>
          </p:cNvSpPr>
          <p:nvPr>
            <p:ph type="body" sz="quarter" idx="24" hasCustomPrompt="1"/>
          </p:nvPr>
        </p:nvSpPr>
        <p:spPr>
          <a:xfrm>
            <a:off x="6108791" y="4165951"/>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7" name="文本占位符 6"/>
          <p:cNvSpPr>
            <a:spLocks noGrp="1"/>
          </p:cNvSpPr>
          <p:nvPr>
            <p:ph type="body" sz="quarter" idx="25" hasCustomPrompt="1"/>
          </p:nvPr>
        </p:nvSpPr>
        <p:spPr>
          <a:xfrm>
            <a:off x="6108791" y="4621427"/>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pic>
        <p:nvPicPr>
          <p:cNvPr id="29" name="图片 28">
            <a:extLst>
              <a:ext uri="{FF2B5EF4-FFF2-40B4-BE49-F238E27FC236}">
                <a16:creationId xmlns:a16="http://schemas.microsoft.com/office/drawing/2014/main" id="{617B9982-E3E4-48F5-A5C2-D27482E0B2FA}"/>
              </a:ext>
            </a:extLst>
          </p:cNvPr>
          <p:cNvPicPr>
            <a:picLocks noChangeAspect="1"/>
          </p:cNvPicPr>
          <p:nvPr userDrawn="1"/>
        </p:nvPicPr>
        <p:blipFill>
          <a:blip r:embed="rId3"/>
          <a:stretch>
            <a:fillRect/>
          </a:stretch>
        </p:blipFill>
        <p:spPr>
          <a:xfrm>
            <a:off x="277244" y="169068"/>
            <a:ext cx="2100786" cy="440532"/>
          </a:xfrm>
          <a:prstGeom prst="rect">
            <a:avLst/>
          </a:prstGeom>
        </p:spPr>
      </p:pic>
    </p:spTree>
    <p:extLst>
      <p:ext uri="{BB962C8B-B14F-4D97-AF65-F5344CB8AC3E}">
        <p14:creationId xmlns:p14="http://schemas.microsoft.com/office/powerpoint/2010/main" val="320366266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p:blipFill>
        <p:spPr>
          <a:xfrm>
            <a:off x="3882314" y="1181451"/>
            <a:ext cx="4495104" cy="4495104"/>
          </a:xfrm>
          <a:prstGeom prst="ellipse">
            <a:avLst/>
          </a:prstGeom>
        </p:spPr>
      </p:pic>
      <p:sp>
        <p:nvSpPr>
          <p:cNvPr id="5" name="文本占位符 7"/>
          <p:cNvSpPr>
            <a:spLocks noGrp="1"/>
          </p:cNvSpPr>
          <p:nvPr>
            <p:ph type="body" sz="quarter" idx="11"/>
          </p:nvPr>
        </p:nvSpPr>
        <p:spPr>
          <a:xfrm>
            <a:off x="2326105" y="2470485"/>
            <a:ext cx="7539792" cy="1074822"/>
          </a:xfrm>
          <a:prstGeom prst="rect">
            <a:avLst/>
          </a:prstGeom>
          <a:ln w="12700" cmpd="sng">
            <a:noFill/>
          </a:ln>
        </p:spPr>
        <p:txBody>
          <a:bodyPr vert="horz" anchor="ctr"/>
          <a:lstStyle>
            <a:lvl1pPr marL="0" indent="0" algn="ctr">
              <a:buNone/>
              <a:defRPr sz="6000" b="1">
                <a:latin typeface="Microsoft YaHei" charset="0"/>
                <a:ea typeface="Microsoft YaHei" charset="0"/>
                <a:cs typeface="Microsoft YaHei" charset="0"/>
              </a:defRPr>
            </a:lvl1pPr>
          </a:lstStyle>
          <a:p>
            <a:pPr lvl="0"/>
            <a:endParaRPr kumimoji="1" lang="zh-CN" altLang="en-US" dirty="0"/>
          </a:p>
        </p:txBody>
      </p:sp>
      <p:sp>
        <p:nvSpPr>
          <p:cNvPr id="6" name="文本占位符 7"/>
          <p:cNvSpPr>
            <a:spLocks noGrp="1"/>
          </p:cNvSpPr>
          <p:nvPr>
            <p:ph type="body" sz="quarter" idx="12"/>
          </p:nvPr>
        </p:nvSpPr>
        <p:spPr>
          <a:xfrm>
            <a:off x="2326105" y="3545305"/>
            <a:ext cx="7539792" cy="707725"/>
          </a:xfrm>
          <a:prstGeom prst="rect">
            <a:avLst/>
          </a:prstGeom>
          <a:ln w="12700" cmpd="sng">
            <a:noFill/>
          </a:ln>
        </p:spPr>
        <p:txBody>
          <a:bodyPr vert="horz" anchor="ctr"/>
          <a:lstStyle>
            <a:lvl1pPr marL="0" indent="0" algn="ctr">
              <a:buNone/>
              <a:defRPr sz="4400" b="0">
                <a:latin typeface="Microsoft YaHei" charset="0"/>
                <a:ea typeface="Microsoft YaHei" charset="0"/>
                <a:cs typeface="Microsoft YaHei" charset="0"/>
              </a:defRPr>
            </a:lvl1pPr>
          </a:lstStyle>
          <a:p>
            <a:pPr lvl="0"/>
            <a:endParaRPr kumimoji="1" lang="zh-CN" altLang="en-US" dirty="0"/>
          </a:p>
        </p:txBody>
      </p:sp>
      <p:pic>
        <p:nvPicPr>
          <p:cNvPr id="9" name="图片 8">
            <a:extLst>
              <a:ext uri="{FF2B5EF4-FFF2-40B4-BE49-F238E27FC236}">
                <a16:creationId xmlns:a16="http://schemas.microsoft.com/office/drawing/2014/main" id="{54000CB4-A783-4A49-A96A-4648F9EF5744}"/>
              </a:ext>
            </a:extLst>
          </p:cNvPr>
          <p:cNvPicPr>
            <a:picLocks noChangeAspect="1"/>
          </p:cNvPicPr>
          <p:nvPr userDrawn="1"/>
        </p:nvPicPr>
        <p:blipFill>
          <a:blip r:embed="rId3"/>
          <a:stretch>
            <a:fillRect/>
          </a:stretch>
        </p:blipFill>
        <p:spPr>
          <a:xfrm>
            <a:off x="277244" y="169068"/>
            <a:ext cx="2100786" cy="440532"/>
          </a:xfrm>
          <a:prstGeom prst="rect">
            <a:avLst/>
          </a:prstGeom>
        </p:spPr>
      </p:pic>
      <p:sp>
        <p:nvSpPr>
          <p:cNvPr id="7" name="矩形 6">
            <a:extLst>
              <a:ext uri="{FF2B5EF4-FFF2-40B4-BE49-F238E27FC236}">
                <a16:creationId xmlns:a16="http://schemas.microsoft.com/office/drawing/2014/main" id="{F23B0C43-D98B-4CF6-88E5-54C6D808E13A}"/>
              </a:ext>
            </a:extLst>
          </p:cNvPr>
          <p:cNvSpPr/>
          <p:nvPr userDrawn="1"/>
        </p:nvSpPr>
        <p:spPr>
          <a:xfrm>
            <a:off x="-57754" y="1181451"/>
            <a:ext cx="12307508" cy="5702360"/>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320767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副标题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p:blipFill>
        <p:spPr>
          <a:xfrm>
            <a:off x="3882314" y="1181451"/>
            <a:ext cx="4495104" cy="4495104"/>
          </a:xfrm>
          <a:prstGeom prst="ellipse">
            <a:avLst/>
          </a:prstGeom>
        </p:spPr>
      </p:pic>
      <p:sp>
        <p:nvSpPr>
          <p:cNvPr id="5" name="文本占位符 7"/>
          <p:cNvSpPr>
            <a:spLocks noGrp="1"/>
          </p:cNvSpPr>
          <p:nvPr>
            <p:ph type="body" sz="quarter" idx="11"/>
          </p:nvPr>
        </p:nvSpPr>
        <p:spPr>
          <a:xfrm>
            <a:off x="2326105" y="2470485"/>
            <a:ext cx="7539792" cy="1074822"/>
          </a:xfrm>
          <a:prstGeom prst="rect">
            <a:avLst/>
          </a:prstGeom>
          <a:ln w="12700" cmpd="sng">
            <a:noFill/>
          </a:ln>
        </p:spPr>
        <p:txBody>
          <a:bodyPr vert="horz" anchor="ctr"/>
          <a:lstStyle>
            <a:lvl1pPr marL="0" indent="0" algn="ctr">
              <a:buNone/>
              <a:defRPr sz="6000" b="1">
                <a:latin typeface="Microsoft YaHei" charset="0"/>
                <a:ea typeface="Microsoft YaHei" charset="0"/>
                <a:cs typeface="Microsoft YaHei" charset="0"/>
              </a:defRPr>
            </a:lvl1pPr>
          </a:lstStyle>
          <a:p>
            <a:pPr lvl="0"/>
            <a:endParaRPr kumimoji="1" lang="zh-CN" altLang="en-US" dirty="0"/>
          </a:p>
        </p:txBody>
      </p:sp>
      <p:sp>
        <p:nvSpPr>
          <p:cNvPr id="6" name="文本占位符 7"/>
          <p:cNvSpPr>
            <a:spLocks noGrp="1"/>
          </p:cNvSpPr>
          <p:nvPr>
            <p:ph type="body" sz="quarter" idx="12"/>
          </p:nvPr>
        </p:nvSpPr>
        <p:spPr>
          <a:xfrm>
            <a:off x="2326105" y="3545305"/>
            <a:ext cx="7539792" cy="707725"/>
          </a:xfrm>
          <a:prstGeom prst="rect">
            <a:avLst/>
          </a:prstGeom>
          <a:ln w="12700" cmpd="sng">
            <a:noFill/>
          </a:ln>
        </p:spPr>
        <p:txBody>
          <a:bodyPr vert="horz" anchor="ctr"/>
          <a:lstStyle>
            <a:lvl1pPr marL="0" indent="0" algn="ctr">
              <a:buNone/>
              <a:defRPr sz="4400" b="0">
                <a:latin typeface="Microsoft YaHei" charset="0"/>
                <a:ea typeface="Microsoft YaHei" charset="0"/>
                <a:cs typeface="Microsoft YaHei" charset="0"/>
              </a:defRPr>
            </a:lvl1pPr>
          </a:lstStyle>
          <a:p>
            <a:pPr lvl="0"/>
            <a:endParaRPr kumimoji="1" lang="zh-CN" altLang="en-US" dirty="0"/>
          </a:p>
        </p:txBody>
      </p:sp>
      <p:pic>
        <p:nvPicPr>
          <p:cNvPr id="9" name="图片 8">
            <a:extLst>
              <a:ext uri="{FF2B5EF4-FFF2-40B4-BE49-F238E27FC236}">
                <a16:creationId xmlns:a16="http://schemas.microsoft.com/office/drawing/2014/main" id="{54000CB4-A783-4A49-A96A-4648F9EF5744}"/>
              </a:ext>
            </a:extLst>
          </p:cNvPr>
          <p:cNvPicPr>
            <a:picLocks noChangeAspect="1"/>
          </p:cNvPicPr>
          <p:nvPr userDrawn="1"/>
        </p:nvPicPr>
        <p:blipFill>
          <a:blip r:embed="rId3"/>
          <a:stretch>
            <a:fillRect/>
          </a:stretch>
        </p:blipFill>
        <p:spPr>
          <a:xfrm>
            <a:off x="277244" y="169068"/>
            <a:ext cx="2100786" cy="440532"/>
          </a:xfrm>
          <a:prstGeom prst="rect">
            <a:avLst/>
          </a:prstGeom>
        </p:spPr>
      </p:pic>
    </p:spTree>
    <p:extLst>
      <p:ext uri="{BB962C8B-B14F-4D97-AF65-F5344CB8AC3E}">
        <p14:creationId xmlns:p14="http://schemas.microsoft.com/office/powerpoint/2010/main" val="400562240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t="15838" r="78197" b="16675"/>
          <a:stretch/>
        </p:blipFill>
        <p:spPr>
          <a:xfrm>
            <a:off x="8015258" y="-12700"/>
            <a:ext cx="4189442" cy="6858000"/>
          </a:xfrm>
          <a:prstGeom prst="rect">
            <a:avLst/>
          </a:prstGeom>
        </p:spPr>
      </p:pic>
      <p:sp>
        <p:nvSpPr>
          <p:cNvPr id="4" name="文本占位符 7"/>
          <p:cNvSpPr>
            <a:spLocks noGrp="1"/>
          </p:cNvSpPr>
          <p:nvPr>
            <p:ph type="body" sz="quarter" idx="10" hasCustomPrompt="1"/>
          </p:nvPr>
        </p:nvSpPr>
        <p:spPr>
          <a:xfrm>
            <a:off x="265304" y="220133"/>
            <a:ext cx="3303395" cy="389467"/>
          </a:xfrm>
          <a:prstGeom prst="rect">
            <a:avLst/>
          </a:prstGeom>
          <a:ln w="12700" cmpd="sng">
            <a:noFill/>
          </a:ln>
        </p:spPr>
        <p:txBody>
          <a:bodyPr vert="horz" anchor="ctr"/>
          <a:lstStyle>
            <a:lvl1pPr marL="0" indent="0" algn="l">
              <a:buNone/>
              <a:defRPr sz="1400" b="1">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2" name="矩形 1">
            <a:extLst>
              <a:ext uri="{FF2B5EF4-FFF2-40B4-BE49-F238E27FC236}">
                <a16:creationId xmlns:a16="http://schemas.microsoft.com/office/drawing/2014/main" id="{352379F9-F01D-45F7-A601-E30FEEFD5C9E}"/>
              </a:ext>
            </a:extLst>
          </p:cNvPr>
          <p:cNvSpPr/>
          <p:nvPr userDrawn="1"/>
        </p:nvSpPr>
        <p:spPr>
          <a:xfrm>
            <a:off x="4934571" y="2267571"/>
            <a:ext cx="2322858" cy="2322858"/>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5AB2B5BA-322E-4D0C-87FF-93FF9BD52BB5}"/>
              </a:ext>
            </a:extLst>
          </p:cNvPr>
          <p:cNvPicPr>
            <a:picLocks noChangeAspect="1"/>
          </p:cNvPicPr>
          <p:nvPr userDrawn="1"/>
        </p:nvPicPr>
        <p:blipFill>
          <a:blip r:embed="rId4"/>
          <a:stretch>
            <a:fillRect/>
          </a:stretch>
        </p:blipFill>
        <p:spPr>
          <a:xfrm>
            <a:off x="9755073" y="6265068"/>
            <a:ext cx="2100786" cy="440532"/>
          </a:xfrm>
          <a:prstGeom prst="rect">
            <a:avLst/>
          </a:prstGeom>
        </p:spPr>
      </p:pic>
    </p:spTree>
    <p:extLst>
      <p:ext uri="{BB962C8B-B14F-4D97-AF65-F5344CB8AC3E}">
        <p14:creationId xmlns:p14="http://schemas.microsoft.com/office/powerpoint/2010/main" val="141464762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t="15838" r="78197" b="16675"/>
          <a:stretch/>
        </p:blipFill>
        <p:spPr>
          <a:xfrm flipH="1">
            <a:off x="0" y="-12700"/>
            <a:ext cx="4189442" cy="6858000"/>
          </a:xfrm>
          <a:prstGeom prst="rect">
            <a:avLst/>
          </a:prstGeom>
        </p:spPr>
      </p:pic>
      <p:sp>
        <p:nvSpPr>
          <p:cNvPr id="3" name="文本占位符 7"/>
          <p:cNvSpPr>
            <a:spLocks noGrp="1"/>
          </p:cNvSpPr>
          <p:nvPr>
            <p:ph type="body" sz="quarter" idx="10" hasCustomPrompt="1"/>
          </p:nvPr>
        </p:nvSpPr>
        <p:spPr>
          <a:xfrm>
            <a:off x="8583804" y="220133"/>
            <a:ext cx="3303395" cy="389467"/>
          </a:xfrm>
          <a:prstGeom prst="rect">
            <a:avLst/>
          </a:prstGeom>
          <a:ln w="12700" cmpd="sng">
            <a:noFill/>
          </a:ln>
        </p:spPr>
        <p:txBody>
          <a:bodyPr vert="horz" anchor="ctr"/>
          <a:lstStyle>
            <a:lvl1pPr marL="0" indent="0" algn="r">
              <a:buNone/>
              <a:defRPr sz="1400" b="1">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5" name="矩形 4">
            <a:extLst>
              <a:ext uri="{FF2B5EF4-FFF2-40B4-BE49-F238E27FC236}">
                <a16:creationId xmlns:a16="http://schemas.microsoft.com/office/drawing/2014/main" id="{11B0F3A1-572A-4B3A-9A99-9CAD59FEBC36}"/>
              </a:ext>
            </a:extLst>
          </p:cNvPr>
          <p:cNvSpPr/>
          <p:nvPr userDrawn="1"/>
        </p:nvSpPr>
        <p:spPr>
          <a:xfrm>
            <a:off x="4934571" y="2267571"/>
            <a:ext cx="2322858" cy="2322858"/>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011D1CBE-513F-4368-8483-3702832CF498}"/>
              </a:ext>
            </a:extLst>
          </p:cNvPr>
          <p:cNvPicPr>
            <a:picLocks noChangeAspect="1"/>
          </p:cNvPicPr>
          <p:nvPr userDrawn="1"/>
        </p:nvPicPr>
        <p:blipFill>
          <a:blip r:embed="rId4"/>
          <a:stretch>
            <a:fillRect/>
          </a:stretch>
        </p:blipFill>
        <p:spPr>
          <a:xfrm>
            <a:off x="349812" y="6265068"/>
            <a:ext cx="2100786" cy="440532"/>
          </a:xfrm>
          <a:prstGeom prst="rect">
            <a:avLst/>
          </a:prstGeom>
        </p:spPr>
      </p:pic>
    </p:spTree>
    <p:extLst>
      <p:ext uri="{BB962C8B-B14F-4D97-AF65-F5344CB8AC3E}">
        <p14:creationId xmlns:p14="http://schemas.microsoft.com/office/powerpoint/2010/main" val="104674122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54115" t="20375" r="25555" b="20378"/>
          <a:stretch/>
        </p:blipFill>
        <p:spPr>
          <a:xfrm>
            <a:off x="7739212" y="0"/>
            <a:ext cx="4452788" cy="6862813"/>
          </a:xfrm>
          <a:prstGeom prst="rect">
            <a:avLst/>
          </a:prstGeom>
        </p:spPr>
      </p:pic>
      <p:sp>
        <p:nvSpPr>
          <p:cNvPr id="4" name="文本占位符 7"/>
          <p:cNvSpPr>
            <a:spLocks noGrp="1"/>
          </p:cNvSpPr>
          <p:nvPr>
            <p:ph type="body" sz="quarter" idx="10" hasCustomPrompt="1"/>
          </p:nvPr>
        </p:nvSpPr>
        <p:spPr>
          <a:xfrm>
            <a:off x="265304" y="220133"/>
            <a:ext cx="3303395" cy="389467"/>
          </a:xfrm>
          <a:prstGeom prst="rect">
            <a:avLst/>
          </a:prstGeom>
          <a:ln w="12700" cmpd="sng">
            <a:noFill/>
          </a:ln>
        </p:spPr>
        <p:txBody>
          <a:bodyPr vert="horz" anchor="ctr"/>
          <a:lstStyle>
            <a:lvl1pPr marL="0" indent="0" algn="l">
              <a:buNone/>
              <a:defRPr sz="1400" b="1">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5" name="矩形 4">
            <a:extLst>
              <a:ext uri="{FF2B5EF4-FFF2-40B4-BE49-F238E27FC236}">
                <a16:creationId xmlns:a16="http://schemas.microsoft.com/office/drawing/2014/main" id="{4FA1CDCA-5607-4EAF-AAC6-6CA8EB3C96F5}"/>
              </a:ext>
            </a:extLst>
          </p:cNvPr>
          <p:cNvSpPr/>
          <p:nvPr userDrawn="1"/>
        </p:nvSpPr>
        <p:spPr>
          <a:xfrm>
            <a:off x="4934571" y="2267571"/>
            <a:ext cx="2322858" cy="2322858"/>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90C2418-A411-4283-9233-2041C0A1EAA1}"/>
              </a:ext>
            </a:extLst>
          </p:cNvPr>
          <p:cNvPicPr>
            <a:picLocks noChangeAspect="1"/>
          </p:cNvPicPr>
          <p:nvPr userDrawn="1"/>
        </p:nvPicPr>
        <p:blipFill>
          <a:blip r:embed="rId4"/>
          <a:stretch>
            <a:fillRect/>
          </a:stretch>
        </p:blipFill>
        <p:spPr>
          <a:xfrm>
            <a:off x="349812" y="6265068"/>
            <a:ext cx="2100786" cy="440532"/>
          </a:xfrm>
          <a:prstGeom prst="rect">
            <a:avLst/>
          </a:prstGeom>
        </p:spPr>
      </p:pic>
    </p:spTree>
    <p:extLst>
      <p:ext uri="{BB962C8B-B14F-4D97-AF65-F5344CB8AC3E}">
        <p14:creationId xmlns:p14="http://schemas.microsoft.com/office/powerpoint/2010/main" val="189630664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sp>
        <p:nvSpPr>
          <p:cNvPr id="5" name="文本占位符 7"/>
          <p:cNvSpPr>
            <a:spLocks noGrp="1"/>
          </p:cNvSpPr>
          <p:nvPr>
            <p:ph type="body" sz="quarter" idx="10" hasCustomPrompt="1"/>
          </p:nvPr>
        </p:nvSpPr>
        <p:spPr>
          <a:xfrm>
            <a:off x="265304" y="220133"/>
            <a:ext cx="3303395" cy="389467"/>
          </a:xfrm>
          <a:prstGeom prst="rect">
            <a:avLst/>
          </a:prstGeom>
          <a:ln w="12700" cmpd="sng">
            <a:noFill/>
          </a:ln>
        </p:spPr>
        <p:txBody>
          <a:bodyPr vert="horz" anchor="ctr"/>
          <a:lstStyle>
            <a:lvl1pPr marL="0" indent="0" algn="l">
              <a:buNone/>
              <a:defRPr sz="1400" b="1">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矩形 2">
            <a:extLst>
              <a:ext uri="{FF2B5EF4-FFF2-40B4-BE49-F238E27FC236}">
                <a16:creationId xmlns:a16="http://schemas.microsoft.com/office/drawing/2014/main" id="{6663CA8D-D492-49CB-92CD-8F93C02664E4}"/>
              </a:ext>
            </a:extLst>
          </p:cNvPr>
          <p:cNvSpPr/>
          <p:nvPr userDrawn="1"/>
        </p:nvSpPr>
        <p:spPr>
          <a:xfrm>
            <a:off x="4934571" y="2267571"/>
            <a:ext cx="2322858" cy="2322858"/>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2381D81E-E915-44C6-BD82-F97CF9CD4D08}"/>
              </a:ext>
            </a:extLst>
          </p:cNvPr>
          <p:cNvPicPr>
            <a:picLocks noChangeAspect="1"/>
          </p:cNvPicPr>
          <p:nvPr userDrawn="1"/>
        </p:nvPicPr>
        <p:blipFill>
          <a:blip r:embed="rId3"/>
          <a:stretch>
            <a:fillRect/>
          </a:stretch>
        </p:blipFill>
        <p:spPr>
          <a:xfrm>
            <a:off x="9755073" y="6265068"/>
            <a:ext cx="2100786" cy="440532"/>
          </a:xfrm>
          <a:prstGeom prst="rect">
            <a:avLst/>
          </a:prstGeom>
        </p:spPr>
      </p:pic>
    </p:spTree>
    <p:extLst>
      <p:ext uri="{BB962C8B-B14F-4D97-AF65-F5344CB8AC3E}">
        <p14:creationId xmlns:p14="http://schemas.microsoft.com/office/powerpoint/2010/main" val="1111783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页_5无底色logo">
    <p:spTree>
      <p:nvGrpSpPr>
        <p:cNvPr id="1" name=""/>
        <p:cNvGrpSpPr/>
        <p:nvPr/>
      </p:nvGrpSpPr>
      <p:grpSpPr>
        <a:xfrm>
          <a:off x="0" y="0"/>
          <a:ext cx="0" cy="0"/>
          <a:chOff x="0" y="0"/>
          <a:chExt cx="0" cy="0"/>
        </a:xfrm>
      </p:grpSpPr>
      <p:sp>
        <p:nvSpPr>
          <p:cNvPr id="5" name="文本占位符 7"/>
          <p:cNvSpPr>
            <a:spLocks noGrp="1"/>
          </p:cNvSpPr>
          <p:nvPr>
            <p:ph type="body" sz="quarter" idx="10" hasCustomPrompt="1"/>
          </p:nvPr>
        </p:nvSpPr>
        <p:spPr>
          <a:xfrm>
            <a:off x="265304" y="220133"/>
            <a:ext cx="3303395" cy="389467"/>
          </a:xfrm>
          <a:prstGeom prst="rect">
            <a:avLst/>
          </a:prstGeom>
          <a:ln w="12700" cmpd="sng">
            <a:noFill/>
          </a:ln>
        </p:spPr>
        <p:txBody>
          <a:bodyPr vert="horz" anchor="ctr"/>
          <a:lstStyle>
            <a:lvl1pPr marL="0" indent="0" algn="l">
              <a:buNone/>
              <a:defRPr sz="1400" b="1">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pic>
        <p:nvPicPr>
          <p:cNvPr id="4" name="图片 3">
            <a:extLst>
              <a:ext uri="{FF2B5EF4-FFF2-40B4-BE49-F238E27FC236}">
                <a16:creationId xmlns:a16="http://schemas.microsoft.com/office/drawing/2014/main" id="{2381D81E-E915-44C6-BD82-F97CF9CD4D08}"/>
              </a:ext>
            </a:extLst>
          </p:cNvPr>
          <p:cNvPicPr>
            <a:picLocks noChangeAspect="1"/>
          </p:cNvPicPr>
          <p:nvPr userDrawn="1"/>
        </p:nvPicPr>
        <p:blipFill>
          <a:blip r:embed="rId2"/>
          <a:stretch>
            <a:fillRect/>
          </a:stretch>
        </p:blipFill>
        <p:spPr>
          <a:xfrm>
            <a:off x="9755073" y="6265068"/>
            <a:ext cx="2100786" cy="440532"/>
          </a:xfrm>
          <a:prstGeom prst="rect">
            <a:avLst/>
          </a:prstGeom>
        </p:spPr>
      </p:pic>
    </p:spTree>
    <p:extLst>
      <p:ext uri="{BB962C8B-B14F-4D97-AF65-F5344CB8AC3E}">
        <p14:creationId xmlns:p14="http://schemas.microsoft.com/office/powerpoint/2010/main" val="2373032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t="22049" r="54675" b="21936"/>
          <a:stretch/>
        </p:blipFill>
        <p:spPr>
          <a:xfrm>
            <a:off x="849510" y="-12701"/>
            <a:ext cx="10492980" cy="6858001"/>
          </a:xfrm>
          <a:prstGeom prst="rect">
            <a:avLst/>
          </a:prstGeom>
        </p:spPr>
      </p:pic>
      <p:sp>
        <p:nvSpPr>
          <p:cNvPr id="4" name="文本占位符 7"/>
          <p:cNvSpPr>
            <a:spLocks noGrp="1"/>
          </p:cNvSpPr>
          <p:nvPr>
            <p:ph type="body" sz="quarter" idx="10"/>
          </p:nvPr>
        </p:nvSpPr>
        <p:spPr>
          <a:xfrm>
            <a:off x="522697" y="2307026"/>
            <a:ext cx="11146606" cy="937764"/>
          </a:xfrm>
          <a:prstGeom prst="rect">
            <a:avLst/>
          </a:prstGeom>
          <a:ln w="12700" cmpd="sng">
            <a:noFill/>
          </a:ln>
        </p:spPr>
        <p:txBody>
          <a:bodyPr vert="horz" anchor="ctr"/>
          <a:lstStyle>
            <a:lvl1pPr marL="0" indent="0" algn="ctr">
              <a:buNone/>
              <a:defRPr sz="4800" b="1">
                <a:latin typeface="Microsoft YaHei" charset="0"/>
                <a:ea typeface="Microsoft YaHei" charset="0"/>
                <a:cs typeface="Microsoft YaHei" charset="0"/>
              </a:defRPr>
            </a:lvl1pPr>
          </a:lstStyle>
          <a:p>
            <a:pPr lvl="0"/>
            <a:endParaRPr kumimoji="1" lang="zh-CN" altLang="en-US" dirty="0"/>
          </a:p>
        </p:txBody>
      </p:sp>
      <p:sp>
        <p:nvSpPr>
          <p:cNvPr id="9" name="文本占位符 7">
            <a:extLst>
              <a:ext uri="{FF2B5EF4-FFF2-40B4-BE49-F238E27FC236}">
                <a16:creationId xmlns:a16="http://schemas.microsoft.com/office/drawing/2014/main" id="{8A8969F9-A12B-4C1B-89FC-94B4920504F3}"/>
              </a:ext>
            </a:extLst>
          </p:cNvPr>
          <p:cNvSpPr>
            <a:spLocks noGrp="1"/>
          </p:cNvSpPr>
          <p:nvPr>
            <p:ph type="body" sz="quarter" idx="11"/>
          </p:nvPr>
        </p:nvSpPr>
        <p:spPr>
          <a:xfrm>
            <a:off x="3440481" y="3680770"/>
            <a:ext cx="5311038" cy="549890"/>
          </a:xfrm>
          <a:prstGeom prst="rect">
            <a:avLst/>
          </a:prstGeom>
          <a:noFill/>
          <a:ln w="12700" cmpd="sng">
            <a:noFill/>
          </a:ln>
        </p:spPr>
        <p:txBody>
          <a:bodyPr vert="horz" anchor="t"/>
          <a:lstStyle>
            <a:lvl1pPr marL="0" indent="0" algn="ctr">
              <a:buNone/>
              <a:defRPr sz="1400" b="0">
                <a:latin typeface="Microsoft YaHei" charset="0"/>
                <a:ea typeface="Microsoft YaHei" charset="0"/>
                <a:cs typeface="Microsoft YaHei" charset="0"/>
              </a:defRPr>
            </a:lvl1pPr>
          </a:lstStyle>
          <a:p>
            <a:pPr lvl="0"/>
            <a:endParaRPr kumimoji="1" lang="zh-CN" altLang="en-US" dirty="0"/>
          </a:p>
        </p:txBody>
      </p:sp>
      <p:sp>
        <p:nvSpPr>
          <p:cNvPr id="5" name="矩形 4">
            <a:extLst>
              <a:ext uri="{FF2B5EF4-FFF2-40B4-BE49-F238E27FC236}">
                <a16:creationId xmlns:a16="http://schemas.microsoft.com/office/drawing/2014/main" id="{06F7E110-E560-40FF-9915-FFE10C2C73C8}"/>
              </a:ext>
            </a:extLst>
          </p:cNvPr>
          <p:cNvSpPr/>
          <p:nvPr userDrawn="1"/>
        </p:nvSpPr>
        <p:spPr>
          <a:xfrm>
            <a:off x="0" y="1414472"/>
            <a:ext cx="12156460" cy="5632376"/>
          </a:xfrm>
          <a:prstGeom prst="rect">
            <a:avLst/>
          </a:prstGeom>
          <a:blipFill dpi="0" rotWithShape="1">
            <a:blip r:embed="rId3">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9718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结尾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t="22049" r="54675" b="21936"/>
          <a:stretch/>
        </p:blipFill>
        <p:spPr>
          <a:xfrm>
            <a:off x="849510" y="-12701"/>
            <a:ext cx="10492980" cy="6858001"/>
          </a:xfrm>
          <a:prstGeom prst="rect">
            <a:avLst/>
          </a:prstGeom>
        </p:spPr>
      </p:pic>
      <p:sp>
        <p:nvSpPr>
          <p:cNvPr id="4" name="文本占位符 7"/>
          <p:cNvSpPr>
            <a:spLocks noGrp="1"/>
          </p:cNvSpPr>
          <p:nvPr>
            <p:ph type="body" sz="quarter" idx="10"/>
          </p:nvPr>
        </p:nvSpPr>
        <p:spPr>
          <a:xfrm>
            <a:off x="522697" y="2307026"/>
            <a:ext cx="11146606" cy="937764"/>
          </a:xfrm>
          <a:prstGeom prst="rect">
            <a:avLst/>
          </a:prstGeom>
          <a:ln w="12700" cmpd="sng">
            <a:noFill/>
          </a:ln>
        </p:spPr>
        <p:txBody>
          <a:bodyPr vert="horz" anchor="ctr"/>
          <a:lstStyle>
            <a:lvl1pPr marL="0" indent="0" algn="ctr">
              <a:buNone/>
              <a:defRPr sz="4800" b="1">
                <a:latin typeface="Microsoft YaHei" charset="0"/>
                <a:ea typeface="Microsoft YaHei" charset="0"/>
                <a:cs typeface="Microsoft YaHei" charset="0"/>
              </a:defRPr>
            </a:lvl1pPr>
          </a:lstStyle>
          <a:p>
            <a:pPr lvl="0"/>
            <a:endParaRPr kumimoji="1" lang="zh-CN" altLang="en-US" dirty="0"/>
          </a:p>
        </p:txBody>
      </p:sp>
      <p:sp>
        <p:nvSpPr>
          <p:cNvPr id="9" name="文本占位符 7">
            <a:extLst>
              <a:ext uri="{FF2B5EF4-FFF2-40B4-BE49-F238E27FC236}">
                <a16:creationId xmlns:a16="http://schemas.microsoft.com/office/drawing/2014/main" id="{8A8969F9-A12B-4C1B-89FC-94B4920504F3}"/>
              </a:ext>
            </a:extLst>
          </p:cNvPr>
          <p:cNvSpPr>
            <a:spLocks noGrp="1"/>
          </p:cNvSpPr>
          <p:nvPr>
            <p:ph type="body" sz="quarter" idx="11"/>
          </p:nvPr>
        </p:nvSpPr>
        <p:spPr>
          <a:xfrm>
            <a:off x="3440481" y="3680770"/>
            <a:ext cx="5311038" cy="549890"/>
          </a:xfrm>
          <a:prstGeom prst="rect">
            <a:avLst/>
          </a:prstGeom>
          <a:noFill/>
          <a:ln w="12700" cmpd="sng">
            <a:noFill/>
          </a:ln>
        </p:spPr>
        <p:txBody>
          <a:bodyPr vert="horz" anchor="t"/>
          <a:lstStyle>
            <a:lvl1pPr marL="0" indent="0" algn="ctr">
              <a:buNone/>
              <a:defRPr sz="1400" b="0">
                <a:latin typeface="Microsoft YaHei" charset="0"/>
                <a:ea typeface="Microsoft YaHei" charset="0"/>
                <a:cs typeface="Microsoft YaHei" charset="0"/>
              </a:defRPr>
            </a:lvl1pPr>
          </a:lstStyle>
          <a:p>
            <a:pPr lvl="0"/>
            <a:endParaRPr kumimoji="1" lang="zh-CN" altLang="en-US" dirty="0"/>
          </a:p>
        </p:txBody>
      </p:sp>
    </p:spTree>
    <p:extLst>
      <p:ext uri="{BB962C8B-B14F-4D97-AF65-F5344CB8AC3E}">
        <p14:creationId xmlns:p14="http://schemas.microsoft.com/office/powerpoint/2010/main" val="58757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封面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t="22049" r="54675" b="21936"/>
          <a:stretch/>
        </p:blipFill>
        <p:spPr>
          <a:xfrm>
            <a:off x="849510" y="-12701"/>
            <a:ext cx="10492980" cy="6858001"/>
          </a:xfrm>
          <a:prstGeom prst="rect">
            <a:avLst/>
          </a:prstGeom>
        </p:spPr>
      </p:pic>
      <p:sp>
        <p:nvSpPr>
          <p:cNvPr id="4" name="文本占位符 7"/>
          <p:cNvSpPr>
            <a:spLocks noGrp="1"/>
          </p:cNvSpPr>
          <p:nvPr>
            <p:ph type="body" sz="quarter" idx="10"/>
          </p:nvPr>
        </p:nvSpPr>
        <p:spPr>
          <a:xfrm>
            <a:off x="522697" y="2307026"/>
            <a:ext cx="11146606" cy="937764"/>
          </a:xfrm>
          <a:prstGeom prst="rect">
            <a:avLst/>
          </a:prstGeom>
          <a:ln w="12700" cmpd="sng">
            <a:noFill/>
          </a:ln>
        </p:spPr>
        <p:txBody>
          <a:bodyPr vert="horz" anchor="ctr"/>
          <a:lstStyle>
            <a:lvl1pPr marL="0" indent="0" algn="ctr">
              <a:buNone/>
              <a:defRPr sz="4800" b="1">
                <a:latin typeface="Microsoft YaHei" charset="0"/>
                <a:ea typeface="Microsoft YaHei" charset="0"/>
                <a:cs typeface="Microsoft YaHei" charset="0"/>
              </a:defRPr>
            </a:lvl1pPr>
          </a:lstStyle>
          <a:p>
            <a:pPr lvl="0"/>
            <a:endParaRPr kumimoji="1" lang="zh-CN" altLang="en-US" dirty="0"/>
          </a:p>
        </p:txBody>
      </p:sp>
      <p:sp>
        <p:nvSpPr>
          <p:cNvPr id="9" name="文本占位符 7">
            <a:extLst>
              <a:ext uri="{FF2B5EF4-FFF2-40B4-BE49-F238E27FC236}">
                <a16:creationId xmlns:a16="http://schemas.microsoft.com/office/drawing/2014/main" id="{8A8969F9-A12B-4C1B-89FC-94B4920504F3}"/>
              </a:ext>
            </a:extLst>
          </p:cNvPr>
          <p:cNvSpPr>
            <a:spLocks noGrp="1"/>
          </p:cNvSpPr>
          <p:nvPr>
            <p:ph type="body" sz="quarter" idx="11"/>
          </p:nvPr>
        </p:nvSpPr>
        <p:spPr>
          <a:xfrm>
            <a:off x="3440481" y="3680770"/>
            <a:ext cx="5311038" cy="549890"/>
          </a:xfrm>
          <a:prstGeom prst="rect">
            <a:avLst/>
          </a:prstGeom>
          <a:noFill/>
          <a:ln w="12700" cmpd="sng">
            <a:noFill/>
          </a:ln>
        </p:spPr>
        <p:txBody>
          <a:bodyPr vert="horz" anchor="t"/>
          <a:lstStyle>
            <a:lvl1pPr marL="0" indent="0" algn="ctr">
              <a:buNone/>
              <a:defRPr sz="1400" b="0">
                <a:latin typeface="Microsoft YaHei" charset="0"/>
                <a:ea typeface="Microsoft YaHei" charset="0"/>
                <a:cs typeface="Microsoft YaHei" charset="0"/>
              </a:defRPr>
            </a:lvl1pPr>
          </a:lstStyle>
          <a:p>
            <a:pPr lvl="0"/>
            <a:endParaRPr kumimoji="1" lang="zh-CN" altLang="en-US" dirty="0"/>
          </a:p>
        </p:txBody>
      </p:sp>
      <p:pic>
        <p:nvPicPr>
          <p:cNvPr id="10" name="图片 9">
            <a:extLst>
              <a:ext uri="{FF2B5EF4-FFF2-40B4-BE49-F238E27FC236}">
                <a16:creationId xmlns:a16="http://schemas.microsoft.com/office/drawing/2014/main" id="{A7AE283C-B9BB-40D7-9952-F5918EDBDDEC}"/>
              </a:ext>
            </a:extLst>
          </p:cNvPr>
          <p:cNvPicPr>
            <a:picLocks noChangeAspect="1"/>
          </p:cNvPicPr>
          <p:nvPr userDrawn="1"/>
        </p:nvPicPr>
        <p:blipFill>
          <a:blip r:embed="rId3"/>
          <a:stretch>
            <a:fillRect/>
          </a:stretch>
        </p:blipFill>
        <p:spPr>
          <a:xfrm>
            <a:off x="277244" y="169068"/>
            <a:ext cx="2100786" cy="440532"/>
          </a:xfrm>
          <a:prstGeom prst="rect">
            <a:avLst/>
          </a:prstGeom>
        </p:spPr>
      </p:pic>
      <p:sp>
        <p:nvSpPr>
          <p:cNvPr id="6" name="矩形 5">
            <a:extLst>
              <a:ext uri="{FF2B5EF4-FFF2-40B4-BE49-F238E27FC236}">
                <a16:creationId xmlns:a16="http://schemas.microsoft.com/office/drawing/2014/main" id="{75F96E54-96F0-4F26-8C62-7F85E36943EC}"/>
              </a:ext>
            </a:extLst>
          </p:cNvPr>
          <p:cNvSpPr/>
          <p:nvPr userDrawn="1"/>
        </p:nvSpPr>
        <p:spPr>
          <a:xfrm>
            <a:off x="-57754" y="1181451"/>
            <a:ext cx="12307508" cy="5702360"/>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9900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05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_三项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p:blipFill>
        <p:spPr>
          <a:xfrm>
            <a:off x="558800" y="4165951"/>
            <a:ext cx="2413000" cy="2413000"/>
          </a:xfrm>
          <a:prstGeom prst="ellipse">
            <a:avLst/>
          </a:prstGeom>
        </p:spPr>
      </p:pic>
      <p:pic>
        <p:nvPicPr>
          <p:cNvPr id="4" name="图片 3"/>
          <p:cNvPicPr>
            <a:picLocks noChangeAspect="1"/>
          </p:cNvPicPr>
          <p:nvPr userDrawn="1"/>
        </p:nvPicPr>
        <p:blipFill rotWithShape="1">
          <a:blip r:embed="rId2"/>
          <a:srcRect l="61489" t="25058" r="12143" b="25081"/>
          <a:stretch/>
        </p:blipFill>
        <p:spPr>
          <a:xfrm>
            <a:off x="7378700" y="203200"/>
            <a:ext cx="4419600" cy="4419600"/>
          </a:xfrm>
          <a:prstGeom prst="ellipse">
            <a:avLst/>
          </a:prstGeom>
        </p:spPr>
      </p:pic>
      <p:sp>
        <p:nvSpPr>
          <p:cNvPr id="6" name="文本占位符 7"/>
          <p:cNvSpPr>
            <a:spLocks noGrp="1"/>
          </p:cNvSpPr>
          <p:nvPr>
            <p:ph type="body" sz="quarter" idx="11" hasCustomPrompt="1"/>
          </p:nvPr>
        </p:nvSpPr>
        <p:spPr>
          <a:xfrm>
            <a:off x="3801979" y="1020156"/>
            <a:ext cx="4588044" cy="888855"/>
          </a:xfrm>
          <a:prstGeom prst="rect">
            <a:avLst/>
          </a:prstGeom>
          <a:ln w="12700" cmpd="sng">
            <a:noFill/>
          </a:ln>
        </p:spPr>
        <p:txBody>
          <a:bodyPr vert="horz" anchor="ctr"/>
          <a:lstStyle>
            <a:lvl1pPr marL="0" indent="0" algn="ctr">
              <a:buNone/>
              <a:defRPr sz="6000" b="1">
                <a:latin typeface="Microsoft YaHei" charset="0"/>
                <a:ea typeface="Microsoft YaHei" charset="0"/>
                <a:cs typeface="Microsoft YaHei" charset="0"/>
              </a:defRPr>
            </a:lvl1pPr>
          </a:lstStyle>
          <a:p>
            <a:pPr lvl="0"/>
            <a:r>
              <a:rPr kumimoji="1" lang="zh-CN" altLang="en-US" dirty="0"/>
              <a:t>目录</a:t>
            </a:r>
          </a:p>
        </p:txBody>
      </p:sp>
      <p:sp>
        <p:nvSpPr>
          <p:cNvPr id="8" name="文本占位符 7"/>
          <p:cNvSpPr>
            <a:spLocks noGrp="1"/>
          </p:cNvSpPr>
          <p:nvPr>
            <p:ph type="body" sz="quarter" idx="12" hasCustomPrompt="1"/>
          </p:nvPr>
        </p:nvSpPr>
        <p:spPr>
          <a:xfrm>
            <a:off x="3801979" y="1909012"/>
            <a:ext cx="4588044" cy="401052"/>
          </a:xfrm>
          <a:prstGeom prst="rect">
            <a:avLst/>
          </a:prstGeom>
          <a:ln w="12700" cmpd="sng">
            <a:noFill/>
          </a:ln>
        </p:spPr>
        <p:txBody>
          <a:bodyPr vert="horz" anchor="ctr"/>
          <a:lstStyle>
            <a:lvl1pPr marL="0" indent="0" algn="ctr">
              <a:buNone/>
              <a:defRPr sz="2000" b="0">
                <a:latin typeface="Microsoft YaHei" charset="0"/>
                <a:ea typeface="Microsoft YaHei" charset="0"/>
                <a:cs typeface="Microsoft YaHei" charset="0"/>
              </a:defRPr>
            </a:lvl1pPr>
          </a:lstStyle>
          <a:p>
            <a:pPr lvl="0"/>
            <a:r>
              <a:rPr kumimoji="1" lang="en-US" altLang="zh-CN" dirty="0"/>
              <a:t>CONTENTS</a:t>
            </a:r>
            <a:endParaRPr kumimoji="1" lang="zh-CN" altLang="en-US" dirty="0"/>
          </a:p>
        </p:txBody>
      </p:sp>
      <p:sp>
        <p:nvSpPr>
          <p:cNvPr id="9" name="文本占位符 7"/>
          <p:cNvSpPr>
            <a:spLocks noGrp="1"/>
          </p:cNvSpPr>
          <p:nvPr>
            <p:ph type="body" sz="quarter" idx="13"/>
          </p:nvPr>
        </p:nvSpPr>
        <p:spPr>
          <a:xfrm>
            <a:off x="1459832" y="2413000"/>
            <a:ext cx="9272338" cy="1059969"/>
          </a:xfrm>
          <a:prstGeom prst="rect">
            <a:avLst/>
          </a:prstGeom>
          <a:ln w="12700" cmpd="sng">
            <a:noFill/>
          </a:ln>
        </p:spPr>
        <p:txBody>
          <a:bodyPr vert="horz" anchor="t"/>
          <a:lstStyle>
            <a:lvl1pPr>
              <a:defRPr kumimoji="1" lang="zh-CN" altLang="en-US" sz="1400" b="0" dirty="0">
                <a:latin typeface="Microsoft YaHei" charset="0"/>
                <a:ea typeface="Microsoft YaHei" charset="0"/>
                <a:cs typeface="Microsoft YaHei" charset="0"/>
              </a:defRPr>
            </a:lvl1pPr>
          </a:lstStyle>
          <a:p>
            <a:pPr marL="0" lvl="0" indent="0" algn="ctr">
              <a:lnSpc>
                <a:spcPct val="130000"/>
              </a:lnSpc>
              <a:buNone/>
            </a:pPr>
            <a:endParaRPr kumimoji="1" lang="zh-CN" altLang="en-US" dirty="0"/>
          </a:p>
        </p:txBody>
      </p:sp>
      <p:sp>
        <p:nvSpPr>
          <p:cNvPr id="7" name="文本占位符 6"/>
          <p:cNvSpPr>
            <a:spLocks noGrp="1"/>
          </p:cNvSpPr>
          <p:nvPr>
            <p:ph type="body" sz="quarter" idx="14" hasCustomPrompt="1"/>
          </p:nvPr>
        </p:nvSpPr>
        <p:spPr>
          <a:xfrm>
            <a:off x="1459832" y="416732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8" name="文本占位符 6"/>
          <p:cNvSpPr>
            <a:spLocks noGrp="1"/>
          </p:cNvSpPr>
          <p:nvPr>
            <p:ph type="body" sz="quarter" idx="15" hasCustomPrompt="1"/>
          </p:nvPr>
        </p:nvSpPr>
        <p:spPr>
          <a:xfrm>
            <a:off x="1459831" y="462280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9" name="文本占位符 6"/>
          <p:cNvSpPr>
            <a:spLocks noGrp="1"/>
          </p:cNvSpPr>
          <p:nvPr>
            <p:ph type="body" sz="quarter" idx="16" hasCustomPrompt="1"/>
          </p:nvPr>
        </p:nvSpPr>
        <p:spPr>
          <a:xfrm>
            <a:off x="8433254" y="416732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30" name="文本占位符 6"/>
          <p:cNvSpPr>
            <a:spLocks noGrp="1"/>
          </p:cNvSpPr>
          <p:nvPr>
            <p:ph type="body" sz="quarter" idx="17" hasCustomPrompt="1"/>
          </p:nvPr>
        </p:nvSpPr>
        <p:spPr>
          <a:xfrm>
            <a:off x="8433253" y="462280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31" name="文本占位符 6"/>
          <p:cNvSpPr>
            <a:spLocks noGrp="1"/>
          </p:cNvSpPr>
          <p:nvPr>
            <p:ph type="body" sz="quarter" idx="18" hasCustomPrompt="1"/>
          </p:nvPr>
        </p:nvSpPr>
        <p:spPr>
          <a:xfrm>
            <a:off x="4946542" y="416732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32" name="文本占位符 6"/>
          <p:cNvSpPr>
            <a:spLocks noGrp="1"/>
          </p:cNvSpPr>
          <p:nvPr>
            <p:ph type="body" sz="quarter" idx="19" hasCustomPrompt="1"/>
          </p:nvPr>
        </p:nvSpPr>
        <p:spPr>
          <a:xfrm>
            <a:off x="4946541" y="462280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pic>
        <p:nvPicPr>
          <p:cNvPr id="14" name="图片 13">
            <a:extLst>
              <a:ext uri="{FF2B5EF4-FFF2-40B4-BE49-F238E27FC236}">
                <a16:creationId xmlns:a16="http://schemas.microsoft.com/office/drawing/2014/main" id="{13420B4D-3416-43AD-8232-073A814D49AE}"/>
              </a:ext>
            </a:extLst>
          </p:cNvPr>
          <p:cNvPicPr>
            <a:picLocks noChangeAspect="1"/>
          </p:cNvPicPr>
          <p:nvPr userDrawn="1"/>
        </p:nvPicPr>
        <p:blipFill>
          <a:blip r:embed="rId3"/>
          <a:stretch>
            <a:fillRect/>
          </a:stretch>
        </p:blipFill>
        <p:spPr>
          <a:xfrm>
            <a:off x="277244" y="169068"/>
            <a:ext cx="2100786" cy="440532"/>
          </a:xfrm>
          <a:prstGeom prst="rect">
            <a:avLst/>
          </a:prstGeom>
        </p:spPr>
      </p:pic>
      <p:sp>
        <p:nvSpPr>
          <p:cNvPr id="15" name="矩形 14">
            <a:extLst>
              <a:ext uri="{FF2B5EF4-FFF2-40B4-BE49-F238E27FC236}">
                <a16:creationId xmlns:a16="http://schemas.microsoft.com/office/drawing/2014/main" id="{B7F0A93E-0003-46C8-8CBB-D3D667440B4F}"/>
              </a:ext>
            </a:extLst>
          </p:cNvPr>
          <p:cNvSpPr/>
          <p:nvPr userDrawn="1"/>
        </p:nvSpPr>
        <p:spPr>
          <a:xfrm>
            <a:off x="5559065" y="3226871"/>
            <a:ext cx="6638166" cy="3799836"/>
          </a:xfrm>
          <a:prstGeom prst="rect">
            <a:avLst/>
          </a:prstGeom>
          <a:blipFill>
            <a:blip r:embed="rId4">
              <a:alphaModFix amt="2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208527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目录页_三项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p:blipFill>
        <p:spPr>
          <a:xfrm>
            <a:off x="558800" y="4165951"/>
            <a:ext cx="2413000" cy="2413000"/>
          </a:xfrm>
          <a:prstGeom prst="ellipse">
            <a:avLst/>
          </a:prstGeom>
        </p:spPr>
      </p:pic>
      <p:pic>
        <p:nvPicPr>
          <p:cNvPr id="4" name="图片 3"/>
          <p:cNvPicPr>
            <a:picLocks noChangeAspect="1"/>
          </p:cNvPicPr>
          <p:nvPr userDrawn="1"/>
        </p:nvPicPr>
        <p:blipFill rotWithShape="1">
          <a:blip r:embed="rId2"/>
          <a:srcRect l="61489" t="25058" r="12143" b="25081"/>
          <a:stretch/>
        </p:blipFill>
        <p:spPr>
          <a:xfrm>
            <a:off x="7378700" y="203200"/>
            <a:ext cx="4419600" cy="4419600"/>
          </a:xfrm>
          <a:prstGeom prst="ellipse">
            <a:avLst/>
          </a:prstGeom>
        </p:spPr>
      </p:pic>
      <p:sp>
        <p:nvSpPr>
          <p:cNvPr id="6" name="文本占位符 7"/>
          <p:cNvSpPr>
            <a:spLocks noGrp="1"/>
          </p:cNvSpPr>
          <p:nvPr>
            <p:ph type="body" sz="quarter" idx="11" hasCustomPrompt="1"/>
          </p:nvPr>
        </p:nvSpPr>
        <p:spPr>
          <a:xfrm>
            <a:off x="3801979" y="1020156"/>
            <a:ext cx="4588044" cy="888855"/>
          </a:xfrm>
          <a:prstGeom prst="rect">
            <a:avLst/>
          </a:prstGeom>
          <a:ln w="12700" cmpd="sng">
            <a:noFill/>
          </a:ln>
        </p:spPr>
        <p:txBody>
          <a:bodyPr vert="horz" anchor="ctr"/>
          <a:lstStyle>
            <a:lvl1pPr marL="0" indent="0" algn="ctr">
              <a:buNone/>
              <a:defRPr sz="6000" b="1">
                <a:latin typeface="Microsoft YaHei" charset="0"/>
                <a:ea typeface="Microsoft YaHei" charset="0"/>
                <a:cs typeface="Microsoft YaHei" charset="0"/>
              </a:defRPr>
            </a:lvl1pPr>
          </a:lstStyle>
          <a:p>
            <a:pPr lvl="0"/>
            <a:r>
              <a:rPr kumimoji="1" lang="zh-CN" altLang="en-US" dirty="0"/>
              <a:t>目录</a:t>
            </a:r>
          </a:p>
        </p:txBody>
      </p:sp>
      <p:sp>
        <p:nvSpPr>
          <p:cNvPr id="8" name="文本占位符 7"/>
          <p:cNvSpPr>
            <a:spLocks noGrp="1"/>
          </p:cNvSpPr>
          <p:nvPr>
            <p:ph type="body" sz="quarter" idx="12" hasCustomPrompt="1"/>
          </p:nvPr>
        </p:nvSpPr>
        <p:spPr>
          <a:xfrm>
            <a:off x="3801979" y="1909012"/>
            <a:ext cx="4588044" cy="401052"/>
          </a:xfrm>
          <a:prstGeom prst="rect">
            <a:avLst/>
          </a:prstGeom>
          <a:ln w="12700" cmpd="sng">
            <a:noFill/>
          </a:ln>
        </p:spPr>
        <p:txBody>
          <a:bodyPr vert="horz" anchor="ctr"/>
          <a:lstStyle>
            <a:lvl1pPr marL="0" indent="0" algn="ctr">
              <a:buNone/>
              <a:defRPr sz="2000" b="0">
                <a:latin typeface="Microsoft YaHei" charset="0"/>
                <a:ea typeface="Microsoft YaHei" charset="0"/>
                <a:cs typeface="Microsoft YaHei" charset="0"/>
              </a:defRPr>
            </a:lvl1pPr>
          </a:lstStyle>
          <a:p>
            <a:pPr lvl="0"/>
            <a:r>
              <a:rPr kumimoji="1" lang="en-US" altLang="zh-CN" dirty="0"/>
              <a:t>CONTENTS</a:t>
            </a:r>
            <a:endParaRPr kumimoji="1" lang="zh-CN" altLang="en-US" dirty="0"/>
          </a:p>
        </p:txBody>
      </p:sp>
      <p:sp>
        <p:nvSpPr>
          <p:cNvPr id="9" name="文本占位符 7"/>
          <p:cNvSpPr>
            <a:spLocks noGrp="1"/>
          </p:cNvSpPr>
          <p:nvPr>
            <p:ph type="body" sz="quarter" idx="13"/>
          </p:nvPr>
        </p:nvSpPr>
        <p:spPr>
          <a:xfrm>
            <a:off x="1459832" y="2413000"/>
            <a:ext cx="9272338" cy="1059969"/>
          </a:xfrm>
          <a:prstGeom prst="rect">
            <a:avLst/>
          </a:prstGeom>
          <a:ln w="12700" cmpd="sng">
            <a:noFill/>
          </a:ln>
        </p:spPr>
        <p:txBody>
          <a:bodyPr vert="horz" anchor="t"/>
          <a:lstStyle>
            <a:lvl1pPr>
              <a:defRPr kumimoji="1" lang="zh-CN" altLang="en-US" sz="1400" b="0" dirty="0">
                <a:latin typeface="Microsoft YaHei" charset="0"/>
                <a:ea typeface="Microsoft YaHei" charset="0"/>
                <a:cs typeface="Microsoft YaHei" charset="0"/>
              </a:defRPr>
            </a:lvl1pPr>
          </a:lstStyle>
          <a:p>
            <a:pPr marL="0" lvl="0" indent="0" algn="ctr">
              <a:lnSpc>
                <a:spcPct val="130000"/>
              </a:lnSpc>
              <a:buNone/>
            </a:pPr>
            <a:endParaRPr kumimoji="1" lang="zh-CN" altLang="en-US" dirty="0"/>
          </a:p>
        </p:txBody>
      </p:sp>
      <p:sp>
        <p:nvSpPr>
          <p:cNvPr id="7" name="文本占位符 6"/>
          <p:cNvSpPr>
            <a:spLocks noGrp="1"/>
          </p:cNvSpPr>
          <p:nvPr>
            <p:ph type="body" sz="quarter" idx="14" hasCustomPrompt="1"/>
          </p:nvPr>
        </p:nvSpPr>
        <p:spPr>
          <a:xfrm>
            <a:off x="1459832" y="416732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8" name="文本占位符 6"/>
          <p:cNvSpPr>
            <a:spLocks noGrp="1"/>
          </p:cNvSpPr>
          <p:nvPr>
            <p:ph type="body" sz="quarter" idx="15" hasCustomPrompt="1"/>
          </p:nvPr>
        </p:nvSpPr>
        <p:spPr>
          <a:xfrm>
            <a:off x="1459831" y="462280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9" name="文本占位符 6"/>
          <p:cNvSpPr>
            <a:spLocks noGrp="1"/>
          </p:cNvSpPr>
          <p:nvPr>
            <p:ph type="body" sz="quarter" idx="16" hasCustomPrompt="1"/>
          </p:nvPr>
        </p:nvSpPr>
        <p:spPr>
          <a:xfrm>
            <a:off x="8433254" y="416732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30" name="文本占位符 6"/>
          <p:cNvSpPr>
            <a:spLocks noGrp="1"/>
          </p:cNvSpPr>
          <p:nvPr>
            <p:ph type="body" sz="quarter" idx="17" hasCustomPrompt="1"/>
          </p:nvPr>
        </p:nvSpPr>
        <p:spPr>
          <a:xfrm>
            <a:off x="8433253" y="462280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31" name="文本占位符 6"/>
          <p:cNvSpPr>
            <a:spLocks noGrp="1"/>
          </p:cNvSpPr>
          <p:nvPr>
            <p:ph type="body" sz="quarter" idx="18" hasCustomPrompt="1"/>
          </p:nvPr>
        </p:nvSpPr>
        <p:spPr>
          <a:xfrm>
            <a:off x="4946542" y="416732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32" name="文本占位符 6"/>
          <p:cNvSpPr>
            <a:spLocks noGrp="1"/>
          </p:cNvSpPr>
          <p:nvPr>
            <p:ph type="body" sz="quarter" idx="19" hasCustomPrompt="1"/>
          </p:nvPr>
        </p:nvSpPr>
        <p:spPr>
          <a:xfrm>
            <a:off x="4946541" y="462280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pic>
        <p:nvPicPr>
          <p:cNvPr id="14" name="图片 13">
            <a:extLst>
              <a:ext uri="{FF2B5EF4-FFF2-40B4-BE49-F238E27FC236}">
                <a16:creationId xmlns:a16="http://schemas.microsoft.com/office/drawing/2014/main" id="{13420B4D-3416-43AD-8232-073A814D49AE}"/>
              </a:ext>
            </a:extLst>
          </p:cNvPr>
          <p:cNvPicPr>
            <a:picLocks noChangeAspect="1"/>
          </p:cNvPicPr>
          <p:nvPr userDrawn="1"/>
        </p:nvPicPr>
        <p:blipFill>
          <a:blip r:embed="rId3"/>
          <a:stretch>
            <a:fillRect/>
          </a:stretch>
        </p:blipFill>
        <p:spPr>
          <a:xfrm>
            <a:off x="277244" y="169068"/>
            <a:ext cx="2100786" cy="440532"/>
          </a:xfrm>
          <a:prstGeom prst="rect">
            <a:avLst/>
          </a:prstGeom>
        </p:spPr>
      </p:pic>
    </p:spTree>
    <p:extLst>
      <p:ext uri="{BB962C8B-B14F-4D97-AF65-F5344CB8AC3E}">
        <p14:creationId xmlns:p14="http://schemas.microsoft.com/office/powerpoint/2010/main" val="79669003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_四项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p:blipFill>
        <p:spPr>
          <a:xfrm>
            <a:off x="558800" y="4165951"/>
            <a:ext cx="2413000" cy="2413000"/>
          </a:xfrm>
          <a:prstGeom prst="ellipse">
            <a:avLst/>
          </a:prstGeom>
        </p:spPr>
      </p:pic>
      <p:pic>
        <p:nvPicPr>
          <p:cNvPr id="4" name="图片 3"/>
          <p:cNvPicPr>
            <a:picLocks noChangeAspect="1"/>
          </p:cNvPicPr>
          <p:nvPr userDrawn="1"/>
        </p:nvPicPr>
        <p:blipFill rotWithShape="1">
          <a:blip r:embed="rId2"/>
          <a:srcRect l="61489" t="25058" r="12143" b="25081"/>
          <a:stretch/>
        </p:blipFill>
        <p:spPr>
          <a:xfrm>
            <a:off x="7378700" y="203200"/>
            <a:ext cx="4419600" cy="4419600"/>
          </a:xfrm>
          <a:prstGeom prst="ellipse">
            <a:avLst/>
          </a:prstGeom>
        </p:spPr>
      </p:pic>
      <p:sp>
        <p:nvSpPr>
          <p:cNvPr id="6" name="文本占位符 7"/>
          <p:cNvSpPr>
            <a:spLocks noGrp="1"/>
          </p:cNvSpPr>
          <p:nvPr>
            <p:ph type="body" sz="quarter" idx="11" hasCustomPrompt="1"/>
          </p:nvPr>
        </p:nvSpPr>
        <p:spPr>
          <a:xfrm>
            <a:off x="3801979" y="1020156"/>
            <a:ext cx="4588044" cy="888855"/>
          </a:xfrm>
          <a:prstGeom prst="rect">
            <a:avLst/>
          </a:prstGeom>
          <a:ln w="12700" cmpd="sng">
            <a:noFill/>
          </a:ln>
        </p:spPr>
        <p:txBody>
          <a:bodyPr vert="horz" anchor="ctr"/>
          <a:lstStyle>
            <a:lvl1pPr marL="0" indent="0" algn="ctr">
              <a:buNone/>
              <a:defRPr sz="6000" b="1">
                <a:latin typeface="Microsoft YaHei" charset="0"/>
                <a:ea typeface="Microsoft YaHei" charset="0"/>
                <a:cs typeface="Microsoft YaHei" charset="0"/>
              </a:defRPr>
            </a:lvl1pPr>
          </a:lstStyle>
          <a:p>
            <a:pPr lvl="0"/>
            <a:r>
              <a:rPr kumimoji="1" lang="zh-CN" altLang="en-US" dirty="0"/>
              <a:t>目录</a:t>
            </a:r>
          </a:p>
        </p:txBody>
      </p:sp>
      <p:sp>
        <p:nvSpPr>
          <p:cNvPr id="8" name="文本占位符 7"/>
          <p:cNvSpPr>
            <a:spLocks noGrp="1"/>
          </p:cNvSpPr>
          <p:nvPr>
            <p:ph type="body" sz="quarter" idx="12" hasCustomPrompt="1"/>
          </p:nvPr>
        </p:nvSpPr>
        <p:spPr>
          <a:xfrm>
            <a:off x="3801979" y="1909012"/>
            <a:ext cx="4588044" cy="401052"/>
          </a:xfrm>
          <a:prstGeom prst="rect">
            <a:avLst/>
          </a:prstGeom>
          <a:ln w="12700" cmpd="sng">
            <a:noFill/>
          </a:ln>
        </p:spPr>
        <p:txBody>
          <a:bodyPr vert="horz" anchor="ctr"/>
          <a:lstStyle>
            <a:lvl1pPr marL="0" indent="0" algn="ctr">
              <a:buNone/>
              <a:defRPr sz="2000" b="0">
                <a:latin typeface="Microsoft YaHei" charset="0"/>
                <a:ea typeface="Microsoft YaHei" charset="0"/>
                <a:cs typeface="Microsoft YaHei" charset="0"/>
              </a:defRPr>
            </a:lvl1pPr>
          </a:lstStyle>
          <a:p>
            <a:pPr lvl="0"/>
            <a:r>
              <a:rPr kumimoji="1" lang="en-US" altLang="zh-CN" dirty="0"/>
              <a:t>CONTENTS</a:t>
            </a:r>
            <a:endParaRPr kumimoji="1" lang="zh-CN" altLang="en-US" dirty="0"/>
          </a:p>
        </p:txBody>
      </p:sp>
      <p:sp>
        <p:nvSpPr>
          <p:cNvPr id="9" name="文本占位符 7"/>
          <p:cNvSpPr>
            <a:spLocks noGrp="1"/>
          </p:cNvSpPr>
          <p:nvPr>
            <p:ph type="body" sz="quarter" idx="13"/>
          </p:nvPr>
        </p:nvSpPr>
        <p:spPr>
          <a:xfrm>
            <a:off x="1459832" y="2413000"/>
            <a:ext cx="9272338" cy="1059969"/>
          </a:xfrm>
          <a:prstGeom prst="rect">
            <a:avLst/>
          </a:prstGeom>
          <a:ln w="12700" cmpd="sng">
            <a:noFill/>
          </a:ln>
        </p:spPr>
        <p:txBody>
          <a:bodyPr vert="horz" anchor="t"/>
          <a:lstStyle>
            <a:lvl1pPr>
              <a:defRPr kumimoji="1" lang="zh-CN" altLang="en-US" sz="1400" b="0" dirty="0">
                <a:latin typeface="Microsoft YaHei" charset="0"/>
                <a:ea typeface="Microsoft YaHei" charset="0"/>
                <a:cs typeface="Microsoft YaHei" charset="0"/>
              </a:defRPr>
            </a:lvl1pPr>
          </a:lstStyle>
          <a:p>
            <a:pPr marL="0" lvl="0" indent="0" algn="ctr">
              <a:lnSpc>
                <a:spcPct val="130000"/>
              </a:lnSpc>
              <a:buNone/>
            </a:pPr>
            <a:endParaRPr kumimoji="1" lang="zh-CN" altLang="en-US" dirty="0"/>
          </a:p>
        </p:txBody>
      </p:sp>
      <p:sp>
        <p:nvSpPr>
          <p:cNvPr id="7" name="文本占位符 6"/>
          <p:cNvSpPr>
            <a:spLocks noGrp="1"/>
          </p:cNvSpPr>
          <p:nvPr>
            <p:ph type="body" sz="quarter" idx="14" hasCustomPrompt="1"/>
          </p:nvPr>
        </p:nvSpPr>
        <p:spPr>
          <a:xfrm>
            <a:off x="579519" y="416732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8" name="文本占位符 6"/>
          <p:cNvSpPr>
            <a:spLocks noGrp="1"/>
          </p:cNvSpPr>
          <p:nvPr>
            <p:ph type="body" sz="quarter" idx="15" hasCustomPrompt="1"/>
          </p:nvPr>
        </p:nvSpPr>
        <p:spPr>
          <a:xfrm>
            <a:off x="579518" y="462280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31" name="文本占位符 6"/>
          <p:cNvSpPr>
            <a:spLocks noGrp="1"/>
          </p:cNvSpPr>
          <p:nvPr>
            <p:ph type="body" sz="quarter" idx="18" hasCustomPrompt="1"/>
          </p:nvPr>
        </p:nvSpPr>
        <p:spPr>
          <a:xfrm>
            <a:off x="3484482" y="416732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32" name="文本占位符 6"/>
          <p:cNvSpPr>
            <a:spLocks noGrp="1"/>
          </p:cNvSpPr>
          <p:nvPr>
            <p:ph type="body" sz="quarter" idx="19" hasCustomPrompt="1"/>
          </p:nvPr>
        </p:nvSpPr>
        <p:spPr>
          <a:xfrm>
            <a:off x="3483070" y="462280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4" name="文本占位符 6"/>
          <p:cNvSpPr>
            <a:spLocks noGrp="1"/>
          </p:cNvSpPr>
          <p:nvPr>
            <p:ph type="body" sz="quarter" idx="20" hasCustomPrompt="1"/>
          </p:nvPr>
        </p:nvSpPr>
        <p:spPr>
          <a:xfrm>
            <a:off x="6389445" y="417130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5" name="文本占位符 6"/>
          <p:cNvSpPr>
            <a:spLocks noGrp="1"/>
          </p:cNvSpPr>
          <p:nvPr>
            <p:ph type="body" sz="quarter" idx="21" hasCustomPrompt="1"/>
          </p:nvPr>
        </p:nvSpPr>
        <p:spPr>
          <a:xfrm>
            <a:off x="6390855" y="462678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6" name="文本占位符 6"/>
          <p:cNvSpPr>
            <a:spLocks noGrp="1"/>
          </p:cNvSpPr>
          <p:nvPr>
            <p:ph type="body" sz="quarter" idx="22" hasCustomPrompt="1"/>
          </p:nvPr>
        </p:nvSpPr>
        <p:spPr>
          <a:xfrm>
            <a:off x="9294408" y="417130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7" name="文本占位符 6"/>
          <p:cNvSpPr>
            <a:spLocks noGrp="1"/>
          </p:cNvSpPr>
          <p:nvPr>
            <p:ph type="body" sz="quarter" idx="23" hasCustomPrompt="1"/>
          </p:nvPr>
        </p:nvSpPr>
        <p:spPr>
          <a:xfrm>
            <a:off x="9294407" y="462678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pic>
        <p:nvPicPr>
          <p:cNvPr id="18" name="图片 17">
            <a:extLst>
              <a:ext uri="{FF2B5EF4-FFF2-40B4-BE49-F238E27FC236}">
                <a16:creationId xmlns:a16="http://schemas.microsoft.com/office/drawing/2014/main" id="{2FAC5FCD-D3EE-4D8F-918E-F8130DF95F2F}"/>
              </a:ext>
            </a:extLst>
          </p:cNvPr>
          <p:cNvPicPr>
            <a:picLocks noChangeAspect="1"/>
          </p:cNvPicPr>
          <p:nvPr userDrawn="1"/>
        </p:nvPicPr>
        <p:blipFill>
          <a:blip r:embed="rId3"/>
          <a:stretch>
            <a:fillRect/>
          </a:stretch>
        </p:blipFill>
        <p:spPr>
          <a:xfrm>
            <a:off x="277244" y="169068"/>
            <a:ext cx="2100786" cy="440532"/>
          </a:xfrm>
          <a:prstGeom prst="rect">
            <a:avLst/>
          </a:prstGeom>
        </p:spPr>
      </p:pic>
      <p:sp>
        <p:nvSpPr>
          <p:cNvPr id="19" name="矩形 18">
            <a:extLst>
              <a:ext uri="{FF2B5EF4-FFF2-40B4-BE49-F238E27FC236}">
                <a16:creationId xmlns:a16="http://schemas.microsoft.com/office/drawing/2014/main" id="{4EDB3501-3958-40BC-B6A1-F4ACF3077221}"/>
              </a:ext>
            </a:extLst>
          </p:cNvPr>
          <p:cNvSpPr/>
          <p:nvPr userDrawn="1"/>
        </p:nvSpPr>
        <p:spPr>
          <a:xfrm>
            <a:off x="5559065" y="3226871"/>
            <a:ext cx="6638166" cy="3799836"/>
          </a:xfrm>
          <a:prstGeom prst="rect">
            <a:avLst/>
          </a:prstGeom>
          <a:blipFill>
            <a:blip r:embed="rId4">
              <a:alphaModFix amt="2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842199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目录页_四项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p:blipFill>
        <p:spPr>
          <a:xfrm>
            <a:off x="558800" y="4165951"/>
            <a:ext cx="2413000" cy="2413000"/>
          </a:xfrm>
          <a:prstGeom prst="ellipse">
            <a:avLst/>
          </a:prstGeom>
        </p:spPr>
      </p:pic>
      <p:pic>
        <p:nvPicPr>
          <p:cNvPr id="4" name="图片 3"/>
          <p:cNvPicPr>
            <a:picLocks noChangeAspect="1"/>
          </p:cNvPicPr>
          <p:nvPr userDrawn="1"/>
        </p:nvPicPr>
        <p:blipFill rotWithShape="1">
          <a:blip r:embed="rId2"/>
          <a:srcRect l="61489" t="25058" r="12143" b="25081"/>
          <a:stretch/>
        </p:blipFill>
        <p:spPr>
          <a:xfrm>
            <a:off x="7378700" y="203200"/>
            <a:ext cx="4419600" cy="4419600"/>
          </a:xfrm>
          <a:prstGeom prst="ellipse">
            <a:avLst/>
          </a:prstGeom>
        </p:spPr>
      </p:pic>
      <p:sp>
        <p:nvSpPr>
          <p:cNvPr id="6" name="文本占位符 7"/>
          <p:cNvSpPr>
            <a:spLocks noGrp="1"/>
          </p:cNvSpPr>
          <p:nvPr>
            <p:ph type="body" sz="quarter" idx="11" hasCustomPrompt="1"/>
          </p:nvPr>
        </p:nvSpPr>
        <p:spPr>
          <a:xfrm>
            <a:off x="3801979" y="1020156"/>
            <a:ext cx="4588044" cy="888855"/>
          </a:xfrm>
          <a:prstGeom prst="rect">
            <a:avLst/>
          </a:prstGeom>
          <a:ln w="12700" cmpd="sng">
            <a:noFill/>
          </a:ln>
        </p:spPr>
        <p:txBody>
          <a:bodyPr vert="horz" anchor="ctr"/>
          <a:lstStyle>
            <a:lvl1pPr marL="0" indent="0" algn="ctr">
              <a:buNone/>
              <a:defRPr sz="6000" b="1">
                <a:latin typeface="Microsoft YaHei" charset="0"/>
                <a:ea typeface="Microsoft YaHei" charset="0"/>
                <a:cs typeface="Microsoft YaHei" charset="0"/>
              </a:defRPr>
            </a:lvl1pPr>
          </a:lstStyle>
          <a:p>
            <a:pPr lvl="0"/>
            <a:r>
              <a:rPr kumimoji="1" lang="zh-CN" altLang="en-US" dirty="0"/>
              <a:t>目录</a:t>
            </a:r>
          </a:p>
        </p:txBody>
      </p:sp>
      <p:sp>
        <p:nvSpPr>
          <p:cNvPr id="8" name="文本占位符 7"/>
          <p:cNvSpPr>
            <a:spLocks noGrp="1"/>
          </p:cNvSpPr>
          <p:nvPr>
            <p:ph type="body" sz="quarter" idx="12" hasCustomPrompt="1"/>
          </p:nvPr>
        </p:nvSpPr>
        <p:spPr>
          <a:xfrm>
            <a:off x="3801979" y="1909012"/>
            <a:ext cx="4588044" cy="401052"/>
          </a:xfrm>
          <a:prstGeom prst="rect">
            <a:avLst/>
          </a:prstGeom>
          <a:ln w="12700" cmpd="sng">
            <a:noFill/>
          </a:ln>
        </p:spPr>
        <p:txBody>
          <a:bodyPr vert="horz" anchor="ctr"/>
          <a:lstStyle>
            <a:lvl1pPr marL="0" indent="0" algn="ctr">
              <a:buNone/>
              <a:defRPr sz="2000" b="0">
                <a:latin typeface="Microsoft YaHei" charset="0"/>
                <a:ea typeface="Microsoft YaHei" charset="0"/>
                <a:cs typeface="Microsoft YaHei" charset="0"/>
              </a:defRPr>
            </a:lvl1pPr>
          </a:lstStyle>
          <a:p>
            <a:pPr lvl="0"/>
            <a:r>
              <a:rPr kumimoji="1" lang="en-US" altLang="zh-CN" dirty="0"/>
              <a:t>CONTENTS</a:t>
            </a:r>
            <a:endParaRPr kumimoji="1" lang="zh-CN" altLang="en-US" dirty="0"/>
          </a:p>
        </p:txBody>
      </p:sp>
      <p:sp>
        <p:nvSpPr>
          <p:cNvPr id="9" name="文本占位符 7"/>
          <p:cNvSpPr>
            <a:spLocks noGrp="1"/>
          </p:cNvSpPr>
          <p:nvPr>
            <p:ph type="body" sz="quarter" idx="13"/>
          </p:nvPr>
        </p:nvSpPr>
        <p:spPr>
          <a:xfrm>
            <a:off x="1459832" y="2413000"/>
            <a:ext cx="9272338" cy="1059969"/>
          </a:xfrm>
          <a:prstGeom prst="rect">
            <a:avLst/>
          </a:prstGeom>
          <a:ln w="12700" cmpd="sng">
            <a:noFill/>
          </a:ln>
        </p:spPr>
        <p:txBody>
          <a:bodyPr vert="horz" anchor="t"/>
          <a:lstStyle>
            <a:lvl1pPr>
              <a:defRPr kumimoji="1" lang="zh-CN" altLang="en-US" sz="1400" b="0" dirty="0">
                <a:latin typeface="Microsoft YaHei" charset="0"/>
                <a:ea typeface="Microsoft YaHei" charset="0"/>
                <a:cs typeface="Microsoft YaHei" charset="0"/>
              </a:defRPr>
            </a:lvl1pPr>
          </a:lstStyle>
          <a:p>
            <a:pPr marL="0" lvl="0" indent="0" algn="ctr">
              <a:lnSpc>
                <a:spcPct val="130000"/>
              </a:lnSpc>
              <a:buNone/>
            </a:pPr>
            <a:endParaRPr kumimoji="1" lang="zh-CN" altLang="en-US" dirty="0"/>
          </a:p>
        </p:txBody>
      </p:sp>
      <p:sp>
        <p:nvSpPr>
          <p:cNvPr id="7" name="文本占位符 6"/>
          <p:cNvSpPr>
            <a:spLocks noGrp="1"/>
          </p:cNvSpPr>
          <p:nvPr>
            <p:ph type="body" sz="quarter" idx="14" hasCustomPrompt="1"/>
          </p:nvPr>
        </p:nvSpPr>
        <p:spPr>
          <a:xfrm>
            <a:off x="579519" y="416732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8" name="文本占位符 6"/>
          <p:cNvSpPr>
            <a:spLocks noGrp="1"/>
          </p:cNvSpPr>
          <p:nvPr>
            <p:ph type="body" sz="quarter" idx="15" hasCustomPrompt="1"/>
          </p:nvPr>
        </p:nvSpPr>
        <p:spPr>
          <a:xfrm>
            <a:off x="579518" y="462280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31" name="文本占位符 6"/>
          <p:cNvSpPr>
            <a:spLocks noGrp="1"/>
          </p:cNvSpPr>
          <p:nvPr>
            <p:ph type="body" sz="quarter" idx="18" hasCustomPrompt="1"/>
          </p:nvPr>
        </p:nvSpPr>
        <p:spPr>
          <a:xfrm>
            <a:off x="3484482" y="416732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32" name="文本占位符 6"/>
          <p:cNvSpPr>
            <a:spLocks noGrp="1"/>
          </p:cNvSpPr>
          <p:nvPr>
            <p:ph type="body" sz="quarter" idx="19" hasCustomPrompt="1"/>
          </p:nvPr>
        </p:nvSpPr>
        <p:spPr>
          <a:xfrm>
            <a:off x="3483070" y="462280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4" name="文本占位符 6"/>
          <p:cNvSpPr>
            <a:spLocks noGrp="1"/>
          </p:cNvSpPr>
          <p:nvPr>
            <p:ph type="body" sz="quarter" idx="20" hasCustomPrompt="1"/>
          </p:nvPr>
        </p:nvSpPr>
        <p:spPr>
          <a:xfrm>
            <a:off x="6389445" y="417130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5" name="文本占位符 6"/>
          <p:cNvSpPr>
            <a:spLocks noGrp="1"/>
          </p:cNvSpPr>
          <p:nvPr>
            <p:ph type="body" sz="quarter" idx="21" hasCustomPrompt="1"/>
          </p:nvPr>
        </p:nvSpPr>
        <p:spPr>
          <a:xfrm>
            <a:off x="6390855" y="462678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6" name="文本占位符 6"/>
          <p:cNvSpPr>
            <a:spLocks noGrp="1"/>
          </p:cNvSpPr>
          <p:nvPr>
            <p:ph type="body" sz="quarter" idx="22" hasCustomPrompt="1"/>
          </p:nvPr>
        </p:nvSpPr>
        <p:spPr>
          <a:xfrm>
            <a:off x="9294408" y="4171304"/>
            <a:ext cx="2297865" cy="455476"/>
          </a:xfrm>
          <a:prstGeom prst="rect">
            <a:avLst/>
          </a:prstGeom>
        </p:spPr>
        <p:txBody>
          <a:bodyPr/>
          <a:lstStyle>
            <a:lvl1pPr marL="0" indent="0" algn="ctr">
              <a:buNone/>
              <a:defRPr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7" name="文本占位符 6"/>
          <p:cNvSpPr>
            <a:spLocks noGrp="1"/>
          </p:cNvSpPr>
          <p:nvPr>
            <p:ph type="body" sz="quarter" idx="23" hasCustomPrompt="1"/>
          </p:nvPr>
        </p:nvSpPr>
        <p:spPr>
          <a:xfrm>
            <a:off x="9294407" y="4626780"/>
            <a:ext cx="2297865" cy="455476"/>
          </a:xfrm>
          <a:prstGeom prst="rect">
            <a:avLst/>
          </a:prstGeom>
        </p:spPr>
        <p:txBody>
          <a:bodyPr/>
          <a:lstStyle>
            <a:lvl1pPr marL="0" indent="0" algn="ctr">
              <a:buNone/>
              <a:defRPr sz="18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pic>
        <p:nvPicPr>
          <p:cNvPr id="18" name="图片 17">
            <a:extLst>
              <a:ext uri="{FF2B5EF4-FFF2-40B4-BE49-F238E27FC236}">
                <a16:creationId xmlns:a16="http://schemas.microsoft.com/office/drawing/2014/main" id="{2FAC5FCD-D3EE-4D8F-918E-F8130DF95F2F}"/>
              </a:ext>
            </a:extLst>
          </p:cNvPr>
          <p:cNvPicPr>
            <a:picLocks noChangeAspect="1"/>
          </p:cNvPicPr>
          <p:nvPr userDrawn="1"/>
        </p:nvPicPr>
        <p:blipFill>
          <a:blip r:embed="rId3"/>
          <a:stretch>
            <a:fillRect/>
          </a:stretch>
        </p:blipFill>
        <p:spPr>
          <a:xfrm>
            <a:off x="277244" y="169068"/>
            <a:ext cx="2100786" cy="440532"/>
          </a:xfrm>
          <a:prstGeom prst="rect">
            <a:avLst/>
          </a:prstGeom>
        </p:spPr>
      </p:pic>
    </p:spTree>
    <p:extLst>
      <p:ext uri="{BB962C8B-B14F-4D97-AF65-F5344CB8AC3E}">
        <p14:creationId xmlns:p14="http://schemas.microsoft.com/office/powerpoint/2010/main" val="88413052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目录页_五项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p:blipFill>
        <p:spPr>
          <a:xfrm>
            <a:off x="558800" y="4165951"/>
            <a:ext cx="2413000" cy="2413000"/>
          </a:xfrm>
          <a:prstGeom prst="ellipse">
            <a:avLst/>
          </a:prstGeom>
        </p:spPr>
      </p:pic>
      <p:pic>
        <p:nvPicPr>
          <p:cNvPr id="4" name="图片 3"/>
          <p:cNvPicPr>
            <a:picLocks noChangeAspect="1"/>
          </p:cNvPicPr>
          <p:nvPr userDrawn="1"/>
        </p:nvPicPr>
        <p:blipFill rotWithShape="1">
          <a:blip r:embed="rId2"/>
          <a:srcRect l="61489" t="25058" r="12143" b="25081"/>
          <a:stretch/>
        </p:blipFill>
        <p:spPr>
          <a:xfrm>
            <a:off x="7378700" y="203200"/>
            <a:ext cx="4419600" cy="4419600"/>
          </a:xfrm>
          <a:prstGeom prst="ellipse">
            <a:avLst/>
          </a:prstGeom>
        </p:spPr>
      </p:pic>
      <p:sp>
        <p:nvSpPr>
          <p:cNvPr id="6" name="文本占位符 7"/>
          <p:cNvSpPr>
            <a:spLocks noGrp="1"/>
          </p:cNvSpPr>
          <p:nvPr>
            <p:ph type="body" sz="quarter" idx="11" hasCustomPrompt="1"/>
          </p:nvPr>
        </p:nvSpPr>
        <p:spPr>
          <a:xfrm>
            <a:off x="3801979" y="1020156"/>
            <a:ext cx="4588044" cy="888855"/>
          </a:xfrm>
          <a:prstGeom prst="rect">
            <a:avLst/>
          </a:prstGeom>
          <a:ln w="12700" cmpd="sng">
            <a:noFill/>
          </a:ln>
        </p:spPr>
        <p:txBody>
          <a:bodyPr vert="horz" anchor="ctr"/>
          <a:lstStyle>
            <a:lvl1pPr marL="0" indent="0" algn="ctr">
              <a:buNone/>
              <a:defRPr sz="6000" b="1">
                <a:latin typeface="Microsoft YaHei" charset="0"/>
                <a:ea typeface="Microsoft YaHei" charset="0"/>
                <a:cs typeface="Microsoft YaHei" charset="0"/>
              </a:defRPr>
            </a:lvl1pPr>
          </a:lstStyle>
          <a:p>
            <a:pPr lvl="0"/>
            <a:r>
              <a:rPr kumimoji="1" lang="zh-CN" altLang="en-US" dirty="0"/>
              <a:t>目录</a:t>
            </a:r>
          </a:p>
        </p:txBody>
      </p:sp>
      <p:sp>
        <p:nvSpPr>
          <p:cNvPr id="8" name="文本占位符 7"/>
          <p:cNvSpPr>
            <a:spLocks noGrp="1"/>
          </p:cNvSpPr>
          <p:nvPr>
            <p:ph type="body" sz="quarter" idx="12" hasCustomPrompt="1"/>
          </p:nvPr>
        </p:nvSpPr>
        <p:spPr>
          <a:xfrm>
            <a:off x="3801979" y="1909012"/>
            <a:ext cx="4588044" cy="401052"/>
          </a:xfrm>
          <a:prstGeom prst="rect">
            <a:avLst/>
          </a:prstGeom>
          <a:ln w="12700" cmpd="sng">
            <a:noFill/>
          </a:ln>
        </p:spPr>
        <p:txBody>
          <a:bodyPr vert="horz" anchor="ctr"/>
          <a:lstStyle>
            <a:lvl1pPr marL="0" indent="0" algn="ctr">
              <a:buNone/>
              <a:defRPr sz="2000" b="0">
                <a:latin typeface="Microsoft YaHei" charset="0"/>
                <a:ea typeface="Microsoft YaHei" charset="0"/>
                <a:cs typeface="Microsoft YaHei" charset="0"/>
              </a:defRPr>
            </a:lvl1pPr>
          </a:lstStyle>
          <a:p>
            <a:pPr lvl="0"/>
            <a:r>
              <a:rPr kumimoji="1" lang="en-US" altLang="zh-CN" dirty="0"/>
              <a:t>CONTENTS</a:t>
            </a:r>
            <a:endParaRPr kumimoji="1" lang="zh-CN" altLang="en-US" dirty="0"/>
          </a:p>
        </p:txBody>
      </p:sp>
      <p:sp>
        <p:nvSpPr>
          <p:cNvPr id="9" name="文本占位符 7"/>
          <p:cNvSpPr>
            <a:spLocks noGrp="1"/>
          </p:cNvSpPr>
          <p:nvPr>
            <p:ph type="body" sz="quarter" idx="13"/>
          </p:nvPr>
        </p:nvSpPr>
        <p:spPr>
          <a:xfrm>
            <a:off x="1459832" y="2413000"/>
            <a:ext cx="9272338" cy="1059969"/>
          </a:xfrm>
          <a:prstGeom prst="rect">
            <a:avLst/>
          </a:prstGeom>
          <a:ln w="12700" cmpd="sng">
            <a:noFill/>
          </a:ln>
        </p:spPr>
        <p:txBody>
          <a:bodyPr vert="horz" anchor="t"/>
          <a:lstStyle>
            <a:lvl1pPr marL="0" indent="0" algn="ctr">
              <a:lnSpc>
                <a:spcPct val="130000"/>
              </a:lnSpc>
              <a:buNone/>
              <a:defRPr sz="1400" b="0">
                <a:latin typeface="Microsoft YaHei" charset="0"/>
                <a:ea typeface="Microsoft YaHei" charset="0"/>
                <a:cs typeface="Microsoft YaHei" charset="0"/>
              </a:defRPr>
            </a:lvl1pPr>
          </a:lstStyle>
          <a:p>
            <a:pPr lvl="0"/>
            <a:endParaRPr kumimoji="1" lang="zh-CN" altLang="en-US" dirty="0"/>
          </a:p>
        </p:txBody>
      </p:sp>
      <p:sp>
        <p:nvSpPr>
          <p:cNvPr id="7" name="文本占位符 6"/>
          <p:cNvSpPr>
            <a:spLocks noGrp="1"/>
          </p:cNvSpPr>
          <p:nvPr>
            <p:ph type="body" sz="quarter" idx="14" hasCustomPrompt="1"/>
          </p:nvPr>
        </p:nvSpPr>
        <p:spPr>
          <a:xfrm>
            <a:off x="579519" y="4167324"/>
            <a:ext cx="1805335"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8" name="文本占位符 6"/>
          <p:cNvSpPr>
            <a:spLocks noGrp="1"/>
          </p:cNvSpPr>
          <p:nvPr>
            <p:ph type="body" sz="quarter" idx="15" hasCustomPrompt="1"/>
          </p:nvPr>
        </p:nvSpPr>
        <p:spPr>
          <a:xfrm>
            <a:off x="579518" y="4622800"/>
            <a:ext cx="1805335"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8" name="文本占位符 6"/>
          <p:cNvSpPr>
            <a:spLocks noGrp="1"/>
          </p:cNvSpPr>
          <p:nvPr>
            <p:ph type="body" sz="quarter" idx="16" hasCustomPrompt="1"/>
          </p:nvPr>
        </p:nvSpPr>
        <p:spPr>
          <a:xfrm>
            <a:off x="2892015" y="4165951"/>
            <a:ext cx="1805335"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9" name="文本占位符 6"/>
          <p:cNvSpPr>
            <a:spLocks noGrp="1"/>
          </p:cNvSpPr>
          <p:nvPr>
            <p:ph type="body" sz="quarter" idx="17" hasCustomPrompt="1"/>
          </p:nvPr>
        </p:nvSpPr>
        <p:spPr>
          <a:xfrm>
            <a:off x="2892013" y="4621427"/>
            <a:ext cx="1805335"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0" name="文本占位符 6"/>
          <p:cNvSpPr>
            <a:spLocks noGrp="1"/>
          </p:cNvSpPr>
          <p:nvPr>
            <p:ph type="body" sz="quarter" idx="18" hasCustomPrompt="1"/>
          </p:nvPr>
        </p:nvSpPr>
        <p:spPr>
          <a:xfrm>
            <a:off x="5204511" y="4165951"/>
            <a:ext cx="1805335"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1" name="文本占位符 6"/>
          <p:cNvSpPr>
            <a:spLocks noGrp="1"/>
          </p:cNvSpPr>
          <p:nvPr>
            <p:ph type="body" sz="quarter" idx="19" hasCustomPrompt="1"/>
          </p:nvPr>
        </p:nvSpPr>
        <p:spPr>
          <a:xfrm>
            <a:off x="5204511" y="4621427"/>
            <a:ext cx="1805335"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2" name="文本占位符 6"/>
          <p:cNvSpPr>
            <a:spLocks noGrp="1"/>
          </p:cNvSpPr>
          <p:nvPr>
            <p:ph type="body" sz="quarter" idx="20" hasCustomPrompt="1"/>
          </p:nvPr>
        </p:nvSpPr>
        <p:spPr>
          <a:xfrm>
            <a:off x="7517007" y="4167324"/>
            <a:ext cx="1805335"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3" name="文本占位符 6"/>
          <p:cNvSpPr>
            <a:spLocks noGrp="1"/>
          </p:cNvSpPr>
          <p:nvPr>
            <p:ph type="body" sz="quarter" idx="21" hasCustomPrompt="1"/>
          </p:nvPr>
        </p:nvSpPr>
        <p:spPr>
          <a:xfrm>
            <a:off x="7517007" y="4622800"/>
            <a:ext cx="1805335"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4" name="文本占位符 6"/>
          <p:cNvSpPr>
            <a:spLocks noGrp="1"/>
          </p:cNvSpPr>
          <p:nvPr>
            <p:ph type="body" sz="quarter" idx="22" hasCustomPrompt="1"/>
          </p:nvPr>
        </p:nvSpPr>
        <p:spPr>
          <a:xfrm>
            <a:off x="9829503" y="4165951"/>
            <a:ext cx="1805335"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5" name="文本占位符 6"/>
          <p:cNvSpPr>
            <a:spLocks noGrp="1"/>
          </p:cNvSpPr>
          <p:nvPr>
            <p:ph type="body" sz="quarter" idx="23" hasCustomPrompt="1"/>
          </p:nvPr>
        </p:nvSpPr>
        <p:spPr>
          <a:xfrm>
            <a:off x="9829502" y="4621427"/>
            <a:ext cx="1805335"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pic>
        <p:nvPicPr>
          <p:cNvPr id="26" name="图片 25">
            <a:extLst>
              <a:ext uri="{FF2B5EF4-FFF2-40B4-BE49-F238E27FC236}">
                <a16:creationId xmlns:a16="http://schemas.microsoft.com/office/drawing/2014/main" id="{E1994B25-C42E-47A7-9D4C-4258CCE66DE8}"/>
              </a:ext>
            </a:extLst>
          </p:cNvPr>
          <p:cNvPicPr>
            <a:picLocks noChangeAspect="1"/>
          </p:cNvPicPr>
          <p:nvPr userDrawn="1"/>
        </p:nvPicPr>
        <p:blipFill>
          <a:blip r:embed="rId3"/>
          <a:stretch>
            <a:fillRect/>
          </a:stretch>
        </p:blipFill>
        <p:spPr>
          <a:xfrm>
            <a:off x="277244" y="169068"/>
            <a:ext cx="2100786" cy="440532"/>
          </a:xfrm>
          <a:prstGeom prst="rect">
            <a:avLst/>
          </a:prstGeom>
        </p:spPr>
      </p:pic>
      <p:sp>
        <p:nvSpPr>
          <p:cNvPr id="27" name="矩形 26">
            <a:extLst>
              <a:ext uri="{FF2B5EF4-FFF2-40B4-BE49-F238E27FC236}">
                <a16:creationId xmlns:a16="http://schemas.microsoft.com/office/drawing/2014/main" id="{68E192B9-5C7F-4197-A260-4412F703EF28}"/>
              </a:ext>
            </a:extLst>
          </p:cNvPr>
          <p:cNvSpPr/>
          <p:nvPr userDrawn="1"/>
        </p:nvSpPr>
        <p:spPr>
          <a:xfrm>
            <a:off x="5559065" y="3226871"/>
            <a:ext cx="6638166" cy="3799836"/>
          </a:xfrm>
          <a:prstGeom prst="rect">
            <a:avLst/>
          </a:prstGeom>
          <a:blipFill>
            <a:blip r:embed="rId4">
              <a:alphaModFix amt="2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796250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目录页_五项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p:blipFill>
        <p:spPr>
          <a:xfrm>
            <a:off x="558800" y="4165951"/>
            <a:ext cx="2413000" cy="2413000"/>
          </a:xfrm>
          <a:prstGeom prst="ellipse">
            <a:avLst/>
          </a:prstGeom>
        </p:spPr>
      </p:pic>
      <p:pic>
        <p:nvPicPr>
          <p:cNvPr id="4" name="图片 3"/>
          <p:cNvPicPr>
            <a:picLocks noChangeAspect="1"/>
          </p:cNvPicPr>
          <p:nvPr userDrawn="1"/>
        </p:nvPicPr>
        <p:blipFill rotWithShape="1">
          <a:blip r:embed="rId2"/>
          <a:srcRect l="61489" t="25058" r="12143" b="25081"/>
          <a:stretch/>
        </p:blipFill>
        <p:spPr>
          <a:xfrm>
            <a:off x="7378700" y="203200"/>
            <a:ext cx="4419600" cy="4419600"/>
          </a:xfrm>
          <a:prstGeom prst="ellipse">
            <a:avLst/>
          </a:prstGeom>
        </p:spPr>
      </p:pic>
      <p:sp>
        <p:nvSpPr>
          <p:cNvPr id="6" name="文本占位符 7"/>
          <p:cNvSpPr>
            <a:spLocks noGrp="1"/>
          </p:cNvSpPr>
          <p:nvPr>
            <p:ph type="body" sz="quarter" idx="11" hasCustomPrompt="1"/>
          </p:nvPr>
        </p:nvSpPr>
        <p:spPr>
          <a:xfrm>
            <a:off x="3801979" y="1020156"/>
            <a:ext cx="4588044" cy="888855"/>
          </a:xfrm>
          <a:prstGeom prst="rect">
            <a:avLst/>
          </a:prstGeom>
          <a:ln w="12700" cmpd="sng">
            <a:noFill/>
          </a:ln>
        </p:spPr>
        <p:txBody>
          <a:bodyPr vert="horz" anchor="ctr"/>
          <a:lstStyle>
            <a:lvl1pPr marL="0" indent="0" algn="ctr">
              <a:buNone/>
              <a:defRPr sz="6000" b="1">
                <a:latin typeface="Microsoft YaHei" charset="0"/>
                <a:ea typeface="Microsoft YaHei" charset="0"/>
                <a:cs typeface="Microsoft YaHei" charset="0"/>
              </a:defRPr>
            </a:lvl1pPr>
          </a:lstStyle>
          <a:p>
            <a:pPr lvl="0"/>
            <a:r>
              <a:rPr kumimoji="1" lang="zh-CN" altLang="en-US" dirty="0"/>
              <a:t>目录</a:t>
            </a:r>
          </a:p>
        </p:txBody>
      </p:sp>
      <p:sp>
        <p:nvSpPr>
          <p:cNvPr id="8" name="文本占位符 7"/>
          <p:cNvSpPr>
            <a:spLocks noGrp="1"/>
          </p:cNvSpPr>
          <p:nvPr>
            <p:ph type="body" sz="quarter" idx="12" hasCustomPrompt="1"/>
          </p:nvPr>
        </p:nvSpPr>
        <p:spPr>
          <a:xfrm>
            <a:off x="3801979" y="1909012"/>
            <a:ext cx="4588044" cy="401052"/>
          </a:xfrm>
          <a:prstGeom prst="rect">
            <a:avLst/>
          </a:prstGeom>
          <a:ln w="12700" cmpd="sng">
            <a:noFill/>
          </a:ln>
        </p:spPr>
        <p:txBody>
          <a:bodyPr vert="horz" anchor="ctr"/>
          <a:lstStyle>
            <a:lvl1pPr marL="0" indent="0" algn="ctr">
              <a:buNone/>
              <a:defRPr sz="2000" b="0">
                <a:latin typeface="Microsoft YaHei" charset="0"/>
                <a:ea typeface="Microsoft YaHei" charset="0"/>
                <a:cs typeface="Microsoft YaHei" charset="0"/>
              </a:defRPr>
            </a:lvl1pPr>
          </a:lstStyle>
          <a:p>
            <a:pPr lvl="0"/>
            <a:r>
              <a:rPr kumimoji="1" lang="en-US" altLang="zh-CN" dirty="0"/>
              <a:t>CONTENTS</a:t>
            </a:r>
            <a:endParaRPr kumimoji="1" lang="zh-CN" altLang="en-US" dirty="0"/>
          </a:p>
        </p:txBody>
      </p:sp>
      <p:sp>
        <p:nvSpPr>
          <p:cNvPr id="9" name="文本占位符 7"/>
          <p:cNvSpPr>
            <a:spLocks noGrp="1"/>
          </p:cNvSpPr>
          <p:nvPr>
            <p:ph type="body" sz="quarter" idx="13"/>
          </p:nvPr>
        </p:nvSpPr>
        <p:spPr>
          <a:xfrm>
            <a:off x="1459832" y="2413000"/>
            <a:ext cx="9272338" cy="1059969"/>
          </a:xfrm>
          <a:prstGeom prst="rect">
            <a:avLst/>
          </a:prstGeom>
          <a:ln w="12700" cmpd="sng">
            <a:noFill/>
          </a:ln>
        </p:spPr>
        <p:txBody>
          <a:bodyPr vert="horz" anchor="t"/>
          <a:lstStyle>
            <a:lvl1pPr marL="0" indent="0" algn="ctr">
              <a:lnSpc>
                <a:spcPct val="130000"/>
              </a:lnSpc>
              <a:buNone/>
              <a:defRPr sz="1400" b="0">
                <a:latin typeface="Microsoft YaHei" charset="0"/>
                <a:ea typeface="Microsoft YaHei" charset="0"/>
                <a:cs typeface="Microsoft YaHei" charset="0"/>
              </a:defRPr>
            </a:lvl1pPr>
          </a:lstStyle>
          <a:p>
            <a:pPr lvl="0"/>
            <a:endParaRPr kumimoji="1" lang="zh-CN" altLang="en-US" dirty="0"/>
          </a:p>
        </p:txBody>
      </p:sp>
      <p:sp>
        <p:nvSpPr>
          <p:cNvPr id="7" name="文本占位符 6"/>
          <p:cNvSpPr>
            <a:spLocks noGrp="1"/>
          </p:cNvSpPr>
          <p:nvPr>
            <p:ph type="body" sz="quarter" idx="14" hasCustomPrompt="1"/>
          </p:nvPr>
        </p:nvSpPr>
        <p:spPr>
          <a:xfrm>
            <a:off x="579519" y="4167324"/>
            <a:ext cx="1805335"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8" name="文本占位符 6"/>
          <p:cNvSpPr>
            <a:spLocks noGrp="1"/>
          </p:cNvSpPr>
          <p:nvPr>
            <p:ph type="body" sz="quarter" idx="15" hasCustomPrompt="1"/>
          </p:nvPr>
        </p:nvSpPr>
        <p:spPr>
          <a:xfrm>
            <a:off x="579518" y="4622800"/>
            <a:ext cx="1805335"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8" name="文本占位符 6"/>
          <p:cNvSpPr>
            <a:spLocks noGrp="1"/>
          </p:cNvSpPr>
          <p:nvPr>
            <p:ph type="body" sz="quarter" idx="16" hasCustomPrompt="1"/>
          </p:nvPr>
        </p:nvSpPr>
        <p:spPr>
          <a:xfrm>
            <a:off x="2892015" y="4165951"/>
            <a:ext cx="1805335"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9" name="文本占位符 6"/>
          <p:cNvSpPr>
            <a:spLocks noGrp="1"/>
          </p:cNvSpPr>
          <p:nvPr>
            <p:ph type="body" sz="quarter" idx="17" hasCustomPrompt="1"/>
          </p:nvPr>
        </p:nvSpPr>
        <p:spPr>
          <a:xfrm>
            <a:off x="2892013" y="4621427"/>
            <a:ext cx="1805335"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0" name="文本占位符 6"/>
          <p:cNvSpPr>
            <a:spLocks noGrp="1"/>
          </p:cNvSpPr>
          <p:nvPr>
            <p:ph type="body" sz="quarter" idx="18" hasCustomPrompt="1"/>
          </p:nvPr>
        </p:nvSpPr>
        <p:spPr>
          <a:xfrm>
            <a:off x="5204511" y="4165951"/>
            <a:ext cx="1805335"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1" name="文本占位符 6"/>
          <p:cNvSpPr>
            <a:spLocks noGrp="1"/>
          </p:cNvSpPr>
          <p:nvPr>
            <p:ph type="body" sz="quarter" idx="19" hasCustomPrompt="1"/>
          </p:nvPr>
        </p:nvSpPr>
        <p:spPr>
          <a:xfrm>
            <a:off x="5204511" y="4621427"/>
            <a:ext cx="1805335"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2" name="文本占位符 6"/>
          <p:cNvSpPr>
            <a:spLocks noGrp="1"/>
          </p:cNvSpPr>
          <p:nvPr>
            <p:ph type="body" sz="quarter" idx="20" hasCustomPrompt="1"/>
          </p:nvPr>
        </p:nvSpPr>
        <p:spPr>
          <a:xfrm>
            <a:off x="7517007" y="4167324"/>
            <a:ext cx="1805335"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3" name="文本占位符 6"/>
          <p:cNvSpPr>
            <a:spLocks noGrp="1"/>
          </p:cNvSpPr>
          <p:nvPr>
            <p:ph type="body" sz="quarter" idx="21" hasCustomPrompt="1"/>
          </p:nvPr>
        </p:nvSpPr>
        <p:spPr>
          <a:xfrm>
            <a:off x="7517007" y="4622800"/>
            <a:ext cx="1805335"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4" name="文本占位符 6"/>
          <p:cNvSpPr>
            <a:spLocks noGrp="1"/>
          </p:cNvSpPr>
          <p:nvPr>
            <p:ph type="body" sz="quarter" idx="22" hasCustomPrompt="1"/>
          </p:nvPr>
        </p:nvSpPr>
        <p:spPr>
          <a:xfrm>
            <a:off x="9829503" y="4165951"/>
            <a:ext cx="1805335"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5" name="文本占位符 6"/>
          <p:cNvSpPr>
            <a:spLocks noGrp="1"/>
          </p:cNvSpPr>
          <p:nvPr>
            <p:ph type="body" sz="quarter" idx="23" hasCustomPrompt="1"/>
          </p:nvPr>
        </p:nvSpPr>
        <p:spPr>
          <a:xfrm>
            <a:off x="9829502" y="4621427"/>
            <a:ext cx="1805335"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pic>
        <p:nvPicPr>
          <p:cNvPr id="26" name="图片 25">
            <a:extLst>
              <a:ext uri="{FF2B5EF4-FFF2-40B4-BE49-F238E27FC236}">
                <a16:creationId xmlns:a16="http://schemas.microsoft.com/office/drawing/2014/main" id="{E1994B25-C42E-47A7-9D4C-4258CCE66DE8}"/>
              </a:ext>
            </a:extLst>
          </p:cNvPr>
          <p:cNvPicPr>
            <a:picLocks noChangeAspect="1"/>
          </p:cNvPicPr>
          <p:nvPr userDrawn="1"/>
        </p:nvPicPr>
        <p:blipFill>
          <a:blip r:embed="rId3"/>
          <a:stretch>
            <a:fillRect/>
          </a:stretch>
        </p:blipFill>
        <p:spPr>
          <a:xfrm>
            <a:off x="277244" y="169068"/>
            <a:ext cx="2100786" cy="440532"/>
          </a:xfrm>
          <a:prstGeom prst="rect">
            <a:avLst/>
          </a:prstGeom>
        </p:spPr>
      </p:pic>
    </p:spTree>
    <p:extLst>
      <p:ext uri="{BB962C8B-B14F-4D97-AF65-F5344CB8AC3E}">
        <p14:creationId xmlns:p14="http://schemas.microsoft.com/office/powerpoint/2010/main" val="426845082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录页_六项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p:blipFill>
        <p:spPr>
          <a:xfrm>
            <a:off x="558800" y="4165951"/>
            <a:ext cx="2413000" cy="2413000"/>
          </a:xfrm>
          <a:prstGeom prst="ellipse">
            <a:avLst/>
          </a:prstGeom>
        </p:spPr>
      </p:pic>
      <p:pic>
        <p:nvPicPr>
          <p:cNvPr id="4" name="图片 3"/>
          <p:cNvPicPr>
            <a:picLocks noChangeAspect="1"/>
          </p:cNvPicPr>
          <p:nvPr userDrawn="1"/>
        </p:nvPicPr>
        <p:blipFill rotWithShape="1">
          <a:blip r:embed="rId2"/>
          <a:srcRect l="61489" t="25058" r="12143" b="25081"/>
          <a:stretch/>
        </p:blipFill>
        <p:spPr>
          <a:xfrm>
            <a:off x="7378700" y="203200"/>
            <a:ext cx="4419600" cy="4419600"/>
          </a:xfrm>
          <a:prstGeom prst="ellipse">
            <a:avLst/>
          </a:prstGeom>
        </p:spPr>
      </p:pic>
      <p:sp>
        <p:nvSpPr>
          <p:cNvPr id="6" name="文本占位符 7"/>
          <p:cNvSpPr>
            <a:spLocks noGrp="1"/>
          </p:cNvSpPr>
          <p:nvPr>
            <p:ph type="body" sz="quarter" idx="11" hasCustomPrompt="1"/>
          </p:nvPr>
        </p:nvSpPr>
        <p:spPr>
          <a:xfrm>
            <a:off x="3801979" y="1020156"/>
            <a:ext cx="4588044" cy="888855"/>
          </a:xfrm>
          <a:prstGeom prst="rect">
            <a:avLst/>
          </a:prstGeom>
          <a:ln w="12700" cmpd="sng">
            <a:noFill/>
          </a:ln>
        </p:spPr>
        <p:txBody>
          <a:bodyPr vert="horz" anchor="ctr"/>
          <a:lstStyle>
            <a:lvl1pPr marL="0" indent="0" algn="ctr">
              <a:buNone/>
              <a:defRPr sz="6000" b="1">
                <a:latin typeface="Microsoft YaHei" charset="0"/>
                <a:ea typeface="Microsoft YaHei" charset="0"/>
                <a:cs typeface="Microsoft YaHei" charset="0"/>
              </a:defRPr>
            </a:lvl1pPr>
          </a:lstStyle>
          <a:p>
            <a:pPr lvl="0"/>
            <a:r>
              <a:rPr kumimoji="1" lang="zh-CN" altLang="en-US" dirty="0"/>
              <a:t>目录</a:t>
            </a:r>
          </a:p>
        </p:txBody>
      </p:sp>
      <p:sp>
        <p:nvSpPr>
          <p:cNvPr id="8" name="文本占位符 7"/>
          <p:cNvSpPr>
            <a:spLocks noGrp="1"/>
          </p:cNvSpPr>
          <p:nvPr>
            <p:ph type="body" sz="quarter" idx="12" hasCustomPrompt="1"/>
          </p:nvPr>
        </p:nvSpPr>
        <p:spPr>
          <a:xfrm>
            <a:off x="3801979" y="1909012"/>
            <a:ext cx="4588044" cy="401052"/>
          </a:xfrm>
          <a:prstGeom prst="rect">
            <a:avLst/>
          </a:prstGeom>
          <a:ln w="12700" cmpd="sng">
            <a:noFill/>
          </a:ln>
        </p:spPr>
        <p:txBody>
          <a:bodyPr vert="horz" anchor="ctr"/>
          <a:lstStyle>
            <a:lvl1pPr marL="0" indent="0" algn="ctr">
              <a:buNone/>
              <a:defRPr sz="2000" b="0">
                <a:latin typeface="Microsoft YaHei" charset="0"/>
                <a:ea typeface="Microsoft YaHei" charset="0"/>
                <a:cs typeface="Microsoft YaHei" charset="0"/>
              </a:defRPr>
            </a:lvl1pPr>
          </a:lstStyle>
          <a:p>
            <a:pPr lvl="0"/>
            <a:r>
              <a:rPr kumimoji="1" lang="en-US" altLang="zh-CN" dirty="0"/>
              <a:t>CONTENTS</a:t>
            </a:r>
            <a:endParaRPr kumimoji="1" lang="zh-CN" altLang="en-US" dirty="0"/>
          </a:p>
        </p:txBody>
      </p:sp>
      <p:sp>
        <p:nvSpPr>
          <p:cNvPr id="9" name="文本占位符 7"/>
          <p:cNvSpPr>
            <a:spLocks noGrp="1"/>
          </p:cNvSpPr>
          <p:nvPr>
            <p:ph type="body" sz="quarter" idx="13"/>
          </p:nvPr>
        </p:nvSpPr>
        <p:spPr>
          <a:xfrm>
            <a:off x="1459832" y="2413000"/>
            <a:ext cx="9272338" cy="1059969"/>
          </a:xfrm>
          <a:prstGeom prst="rect">
            <a:avLst/>
          </a:prstGeom>
          <a:ln w="12700" cmpd="sng">
            <a:noFill/>
          </a:ln>
        </p:spPr>
        <p:txBody>
          <a:bodyPr vert="horz" anchor="t"/>
          <a:lstStyle>
            <a:lvl1pPr>
              <a:defRPr kumimoji="1" lang="zh-CN" altLang="en-US" sz="1400" b="0" dirty="0">
                <a:latin typeface="Microsoft YaHei" charset="0"/>
                <a:ea typeface="Microsoft YaHei" charset="0"/>
                <a:cs typeface="Microsoft YaHei" charset="0"/>
              </a:defRPr>
            </a:lvl1pPr>
          </a:lstStyle>
          <a:p>
            <a:pPr marL="0" lvl="0" indent="0" algn="ctr">
              <a:lnSpc>
                <a:spcPct val="130000"/>
              </a:lnSpc>
              <a:buNone/>
            </a:pPr>
            <a:endParaRPr kumimoji="1" lang="zh-CN" altLang="en-US" dirty="0"/>
          </a:p>
        </p:txBody>
      </p:sp>
      <p:sp>
        <p:nvSpPr>
          <p:cNvPr id="7" name="文本占位符 6"/>
          <p:cNvSpPr>
            <a:spLocks noGrp="1"/>
          </p:cNvSpPr>
          <p:nvPr>
            <p:ph type="body" sz="quarter" idx="14" hasCustomPrompt="1"/>
          </p:nvPr>
        </p:nvSpPr>
        <p:spPr>
          <a:xfrm>
            <a:off x="558800" y="4167324"/>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8" name="文本占位符 6"/>
          <p:cNvSpPr>
            <a:spLocks noGrp="1"/>
          </p:cNvSpPr>
          <p:nvPr>
            <p:ph type="body" sz="quarter" idx="15" hasCustomPrompt="1"/>
          </p:nvPr>
        </p:nvSpPr>
        <p:spPr>
          <a:xfrm>
            <a:off x="558799" y="4622800"/>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8" name="文本占位符 6"/>
          <p:cNvSpPr>
            <a:spLocks noGrp="1"/>
          </p:cNvSpPr>
          <p:nvPr>
            <p:ph type="body" sz="quarter" idx="16" hasCustomPrompt="1"/>
          </p:nvPr>
        </p:nvSpPr>
        <p:spPr>
          <a:xfrm>
            <a:off x="2408797" y="4165951"/>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19" name="文本占位符 6"/>
          <p:cNvSpPr>
            <a:spLocks noGrp="1"/>
          </p:cNvSpPr>
          <p:nvPr>
            <p:ph type="body" sz="quarter" idx="17" hasCustomPrompt="1"/>
          </p:nvPr>
        </p:nvSpPr>
        <p:spPr>
          <a:xfrm>
            <a:off x="2408797" y="4621427"/>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0" name="文本占位符 6"/>
          <p:cNvSpPr>
            <a:spLocks noGrp="1"/>
          </p:cNvSpPr>
          <p:nvPr>
            <p:ph type="body" sz="quarter" idx="18" hasCustomPrompt="1"/>
          </p:nvPr>
        </p:nvSpPr>
        <p:spPr>
          <a:xfrm>
            <a:off x="4258794" y="4165951"/>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1" name="文本占位符 6"/>
          <p:cNvSpPr>
            <a:spLocks noGrp="1"/>
          </p:cNvSpPr>
          <p:nvPr>
            <p:ph type="body" sz="quarter" idx="19" hasCustomPrompt="1"/>
          </p:nvPr>
        </p:nvSpPr>
        <p:spPr>
          <a:xfrm>
            <a:off x="4258794" y="4621427"/>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2" name="文本占位符 6"/>
          <p:cNvSpPr>
            <a:spLocks noGrp="1"/>
          </p:cNvSpPr>
          <p:nvPr>
            <p:ph type="body" sz="quarter" idx="20" hasCustomPrompt="1"/>
          </p:nvPr>
        </p:nvSpPr>
        <p:spPr>
          <a:xfrm>
            <a:off x="7958788" y="4167324"/>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3" name="文本占位符 6"/>
          <p:cNvSpPr>
            <a:spLocks noGrp="1"/>
          </p:cNvSpPr>
          <p:nvPr>
            <p:ph type="body" sz="quarter" idx="21" hasCustomPrompt="1"/>
          </p:nvPr>
        </p:nvSpPr>
        <p:spPr>
          <a:xfrm>
            <a:off x="7954761" y="4622800"/>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4" name="文本占位符 6"/>
          <p:cNvSpPr>
            <a:spLocks noGrp="1"/>
          </p:cNvSpPr>
          <p:nvPr>
            <p:ph type="body" sz="quarter" idx="22" hasCustomPrompt="1"/>
          </p:nvPr>
        </p:nvSpPr>
        <p:spPr>
          <a:xfrm>
            <a:off x="9808784" y="4165951"/>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5" name="文本占位符 6"/>
          <p:cNvSpPr>
            <a:spLocks noGrp="1"/>
          </p:cNvSpPr>
          <p:nvPr>
            <p:ph type="body" sz="quarter" idx="23" hasCustomPrompt="1"/>
          </p:nvPr>
        </p:nvSpPr>
        <p:spPr>
          <a:xfrm>
            <a:off x="9808783" y="4621427"/>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6" name="文本占位符 6"/>
          <p:cNvSpPr>
            <a:spLocks noGrp="1"/>
          </p:cNvSpPr>
          <p:nvPr>
            <p:ph type="body" sz="quarter" idx="24" hasCustomPrompt="1"/>
          </p:nvPr>
        </p:nvSpPr>
        <p:spPr>
          <a:xfrm>
            <a:off x="6108791" y="4165951"/>
            <a:ext cx="1846774" cy="455476"/>
          </a:xfrm>
          <a:prstGeom prst="rect">
            <a:avLst/>
          </a:prstGeom>
        </p:spPr>
        <p:txBody>
          <a:bodyPr/>
          <a:lstStyle>
            <a:lvl1pPr marL="0" indent="0" algn="ctr">
              <a:buNone/>
              <a:defRPr sz="2000" b="1"/>
            </a:lvl1pPr>
          </a:lstStyle>
          <a:p>
            <a:pPr lvl="0"/>
            <a:r>
              <a:rPr kumimoji="1" lang="en-US" altLang="zh-CN" dirty="0"/>
              <a:t>TITLE</a:t>
            </a:r>
            <a:r>
              <a:rPr kumimoji="1" lang="zh-CN" altLang="en-US" dirty="0"/>
              <a:t> </a:t>
            </a:r>
            <a:r>
              <a:rPr kumimoji="1" lang="en-US" altLang="zh-CN" dirty="0"/>
              <a:t>HERE</a:t>
            </a:r>
            <a:endParaRPr kumimoji="1" lang="zh-CN" altLang="en-US" dirty="0"/>
          </a:p>
        </p:txBody>
      </p:sp>
      <p:sp>
        <p:nvSpPr>
          <p:cNvPr id="27" name="文本占位符 6"/>
          <p:cNvSpPr>
            <a:spLocks noGrp="1"/>
          </p:cNvSpPr>
          <p:nvPr>
            <p:ph type="body" sz="quarter" idx="25" hasCustomPrompt="1"/>
          </p:nvPr>
        </p:nvSpPr>
        <p:spPr>
          <a:xfrm>
            <a:off x="6108791" y="4621427"/>
            <a:ext cx="1846774" cy="455476"/>
          </a:xfrm>
          <a:prstGeom prst="rect">
            <a:avLst/>
          </a:prstGeom>
        </p:spPr>
        <p:txBody>
          <a:bodyPr/>
          <a:lstStyle>
            <a:lvl1pPr marL="0" indent="0" algn="ctr">
              <a:buNone/>
              <a:defRPr sz="1400" b="0">
                <a:latin typeface="+mn-lt"/>
              </a:defRPr>
            </a:lvl1pPr>
          </a:lstStyle>
          <a:p>
            <a:pPr lvl="0"/>
            <a:r>
              <a:rPr kumimoji="1" lang="en-US" altLang="zh-CN" dirty="0"/>
              <a:t>TITLE</a:t>
            </a:r>
            <a:r>
              <a:rPr kumimoji="1" lang="zh-CN" altLang="en-US" dirty="0"/>
              <a:t> </a:t>
            </a:r>
            <a:r>
              <a:rPr kumimoji="1" lang="en-US" altLang="zh-CN" dirty="0"/>
              <a:t>HERE</a:t>
            </a:r>
            <a:endParaRPr kumimoji="1" lang="zh-CN" altLang="en-US" dirty="0"/>
          </a:p>
        </p:txBody>
      </p:sp>
      <p:pic>
        <p:nvPicPr>
          <p:cNvPr id="29" name="图片 28">
            <a:extLst>
              <a:ext uri="{FF2B5EF4-FFF2-40B4-BE49-F238E27FC236}">
                <a16:creationId xmlns:a16="http://schemas.microsoft.com/office/drawing/2014/main" id="{617B9982-E3E4-48F5-A5C2-D27482E0B2FA}"/>
              </a:ext>
            </a:extLst>
          </p:cNvPr>
          <p:cNvPicPr>
            <a:picLocks noChangeAspect="1"/>
          </p:cNvPicPr>
          <p:nvPr userDrawn="1"/>
        </p:nvPicPr>
        <p:blipFill>
          <a:blip r:embed="rId3"/>
          <a:stretch>
            <a:fillRect/>
          </a:stretch>
        </p:blipFill>
        <p:spPr>
          <a:xfrm>
            <a:off x="277244" y="169068"/>
            <a:ext cx="2100786" cy="440532"/>
          </a:xfrm>
          <a:prstGeom prst="rect">
            <a:avLst/>
          </a:prstGeom>
        </p:spPr>
      </p:pic>
      <p:sp>
        <p:nvSpPr>
          <p:cNvPr id="10" name="矩形 9">
            <a:extLst>
              <a:ext uri="{FF2B5EF4-FFF2-40B4-BE49-F238E27FC236}">
                <a16:creationId xmlns:a16="http://schemas.microsoft.com/office/drawing/2014/main" id="{9B4BAB04-2118-4F0B-B5B9-F4740C7FCE56}"/>
              </a:ext>
            </a:extLst>
          </p:cNvPr>
          <p:cNvSpPr/>
          <p:nvPr userDrawn="1"/>
        </p:nvSpPr>
        <p:spPr>
          <a:xfrm>
            <a:off x="5814919" y="1811930"/>
            <a:ext cx="9148698" cy="5236921"/>
          </a:xfrm>
          <a:prstGeom prst="rect">
            <a:avLst/>
          </a:prstGeom>
          <a:blipFill>
            <a:blip r:embed="rId4">
              <a:alphaModFix amt="2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61320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468858"/>
      </p:ext>
    </p:extLst>
  </p:cSld>
  <p:clrMap bg1="lt1" tx1="dk1" bg2="lt2" tx2="dk2" accent1="accent1" accent2="accent2" accent3="accent3" accent4="accent4" accent5="accent5" accent6="accent6" hlink="hlink" folHlink="folHlink"/>
  <p:sldLayoutIdLst>
    <p:sldLayoutId id="2147483704" r:id="rId1"/>
    <p:sldLayoutId id="2147483712" r:id="rId2"/>
    <p:sldLayoutId id="2147483699" r:id="rId3"/>
    <p:sldLayoutId id="2147483707" r:id="rId4"/>
    <p:sldLayoutId id="2147483700" r:id="rId5"/>
    <p:sldLayoutId id="2147483708" r:id="rId6"/>
    <p:sldLayoutId id="2147483701" r:id="rId7"/>
    <p:sldLayoutId id="2147483709" r:id="rId8"/>
    <p:sldLayoutId id="2147483702" r:id="rId9"/>
    <p:sldLayoutId id="2147483710" r:id="rId10"/>
    <p:sldLayoutId id="2147483689" r:id="rId11"/>
    <p:sldLayoutId id="2147483711" r:id="rId12"/>
    <p:sldLayoutId id="2147483690" r:id="rId13"/>
    <p:sldLayoutId id="2147483691" r:id="rId14"/>
    <p:sldLayoutId id="2147483692" r:id="rId15"/>
    <p:sldLayoutId id="2147483693" r:id="rId16"/>
    <p:sldLayoutId id="2147483705" r:id="rId17"/>
    <p:sldLayoutId id="2147483706" r:id="rId18"/>
    <p:sldLayoutId id="2147483713" r:id="rId19"/>
    <p:sldLayoutId id="214748369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210.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7.m4a"/><Relationship Id="rId7" Type="http://schemas.openxmlformats.org/officeDocument/2006/relationships/image" Target="../media/image17.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6.pn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20.png"/><Relationship Id="rId4" Type="http://schemas.openxmlformats.org/officeDocument/2006/relationships/slideLayout" Target="../slideLayouts/slideLayout20.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200.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C6694F9-DE72-4D07-A530-D70B4DE5CB8F}"/>
              </a:ext>
            </a:extLst>
          </p:cNvPr>
          <p:cNvSpPr/>
          <p:nvPr/>
        </p:nvSpPr>
        <p:spPr>
          <a:xfrm>
            <a:off x="0" y="1061884"/>
            <a:ext cx="12192000" cy="4218039"/>
          </a:xfrm>
          <a:prstGeom prst="rect">
            <a:avLst/>
          </a:prstGeom>
          <a:gradFill flip="none" rotWithShape="1">
            <a:gsLst>
              <a:gs pos="0">
                <a:schemeClr val="bg1"/>
              </a:gs>
              <a:gs pos="30000">
                <a:schemeClr val="bg1">
                  <a:alpha val="70000"/>
                </a:schemeClr>
              </a:gs>
              <a:gs pos="50000">
                <a:schemeClr val="bg1"/>
              </a:gs>
              <a:gs pos="70000">
                <a:schemeClr val="bg1">
                  <a:alpha val="70000"/>
                </a:schemeClr>
              </a:gs>
              <a:gs pos="100000">
                <a:schemeClr val="bg1"/>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5CDDE036-5CEB-4CC3-BD3F-A0286B99F89C}"/>
              </a:ext>
            </a:extLst>
          </p:cNvPr>
          <p:cNvSpPr>
            <a:spLocks noGrp="1"/>
          </p:cNvSpPr>
          <p:nvPr>
            <p:ph type="body" sz="quarter" idx="10"/>
          </p:nvPr>
        </p:nvSpPr>
        <p:spPr>
          <a:xfrm>
            <a:off x="522697" y="1066800"/>
            <a:ext cx="11146606" cy="1672123"/>
          </a:xfrm>
        </p:spPr>
        <p:txBody>
          <a:bodyPr/>
          <a:lstStyle/>
          <a:p>
            <a:r>
              <a:rPr lang="en-US" altLang="zh-CN" sz="4000" dirty="0"/>
              <a:t>Semi-Supervised Contrastive Learning of Global and Local Representation for 3D Medical Image Segmentation</a:t>
            </a:r>
          </a:p>
        </p:txBody>
      </p:sp>
      <p:sp>
        <p:nvSpPr>
          <p:cNvPr id="5" name="文本占位符 4">
            <a:extLst>
              <a:ext uri="{FF2B5EF4-FFF2-40B4-BE49-F238E27FC236}">
                <a16:creationId xmlns:a16="http://schemas.microsoft.com/office/drawing/2014/main" id="{BFCF1FCF-C80E-444E-AC6C-DD84C40D633F}"/>
              </a:ext>
            </a:extLst>
          </p:cNvPr>
          <p:cNvSpPr>
            <a:spLocks noGrp="1"/>
          </p:cNvSpPr>
          <p:nvPr>
            <p:ph type="body" sz="quarter" idx="11"/>
          </p:nvPr>
        </p:nvSpPr>
        <p:spPr>
          <a:xfrm>
            <a:off x="3256935" y="3419039"/>
            <a:ext cx="5678128" cy="459771"/>
          </a:xfrm>
        </p:spPr>
        <p:txBody>
          <a:bodyPr/>
          <a:lstStyle/>
          <a:p>
            <a:r>
              <a:rPr lang="en-US" altLang="zh-CN" sz="1800" dirty="0">
                <a:solidFill>
                  <a:schemeClr val="tx1">
                    <a:lumMod val="95000"/>
                    <a:lumOff val="5000"/>
                  </a:schemeClr>
                </a:solidFill>
              </a:rPr>
              <a:t>Chuang Jia*    Jian Xue*    </a:t>
            </a:r>
            <a:r>
              <a:rPr lang="en-US" altLang="zh-CN" sz="1800" dirty="0" err="1">
                <a:solidFill>
                  <a:schemeClr val="tx1">
                    <a:lumMod val="95000"/>
                    <a:lumOff val="5000"/>
                  </a:schemeClr>
                </a:solidFill>
              </a:rPr>
              <a:t>Ke</a:t>
            </a:r>
            <a:r>
              <a:rPr lang="en-US" altLang="zh-CN" sz="1800" dirty="0">
                <a:solidFill>
                  <a:schemeClr val="tx1">
                    <a:lumMod val="95000"/>
                    <a:lumOff val="5000"/>
                  </a:schemeClr>
                </a:solidFill>
              </a:rPr>
              <a:t> Lu*†    </a:t>
            </a:r>
            <a:r>
              <a:rPr lang="en-US" altLang="zh-CN" sz="1800" dirty="0" err="1">
                <a:solidFill>
                  <a:schemeClr val="tx1">
                    <a:lumMod val="95000"/>
                    <a:lumOff val="5000"/>
                  </a:schemeClr>
                </a:solidFill>
              </a:rPr>
              <a:t>Zhongqi</a:t>
            </a:r>
            <a:r>
              <a:rPr lang="en-US" altLang="zh-CN" sz="1800" dirty="0">
                <a:solidFill>
                  <a:schemeClr val="tx1">
                    <a:lumMod val="95000"/>
                    <a:lumOff val="5000"/>
                  </a:schemeClr>
                </a:solidFill>
              </a:rPr>
              <a:t> Wu*</a:t>
            </a:r>
            <a:endParaRPr lang="zh-CN" altLang="en-US" sz="1800" dirty="0">
              <a:solidFill>
                <a:schemeClr val="tx1">
                  <a:lumMod val="95000"/>
                  <a:lumOff val="5000"/>
                </a:schemeClr>
              </a:solidFill>
            </a:endParaRPr>
          </a:p>
        </p:txBody>
      </p:sp>
      <p:sp>
        <p:nvSpPr>
          <p:cNvPr id="6" name="文本占位符 4">
            <a:extLst>
              <a:ext uri="{FF2B5EF4-FFF2-40B4-BE49-F238E27FC236}">
                <a16:creationId xmlns:a16="http://schemas.microsoft.com/office/drawing/2014/main" id="{CE861182-4975-23C5-3598-20C37F4393BA}"/>
              </a:ext>
            </a:extLst>
          </p:cNvPr>
          <p:cNvSpPr txBox="1">
            <a:spLocks/>
          </p:cNvSpPr>
          <p:nvPr/>
        </p:nvSpPr>
        <p:spPr>
          <a:xfrm>
            <a:off x="2101645" y="4558927"/>
            <a:ext cx="7988708" cy="720996"/>
          </a:xfrm>
          <a:prstGeom prst="rect">
            <a:avLst/>
          </a:prstGeom>
          <a:noFill/>
          <a:ln w="12700" cmpd="sng">
            <a:noFill/>
          </a:ln>
        </p:spPr>
        <p:txBody>
          <a:bodyPr vert="horz" anchor="t"/>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800" dirty="0">
                <a:solidFill>
                  <a:schemeClr val="tx1">
                    <a:lumMod val="95000"/>
                    <a:lumOff val="5000"/>
                  </a:schemeClr>
                </a:solidFill>
              </a:rPr>
              <a:t>*University of Chinese Academy of Sciences, Beijing 100049, China</a:t>
            </a:r>
          </a:p>
          <a:p>
            <a:r>
              <a:rPr lang="en-US" altLang="zh-CN" sz="1800" dirty="0">
                <a:solidFill>
                  <a:schemeClr val="tx1">
                    <a:lumMod val="95000"/>
                    <a:lumOff val="5000"/>
                  </a:schemeClr>
                </a:solidFill>
              </a:rPr>
              <a:t>†Peng Cheng Laboratory, Shenzhen 518055, China</a:t>
            </a:r>
            <a:endParaRPr lang="zh-CN" altLang="en-US" sz="1800" dirty="0">
              <a:solidFill>
                <a:schemeClr val="tx1">
                  <a:lumMod val="95000"/>
                  <a:lumOff val="5000"/>
                </a:schemeClr>
              </a:solidFill>
            </a:endParaRPr>
          </a:p>
        </p:txBody>
      </p:sp>
      <p:pic>
        <p:nvPicPr>
          <p:cNvPr id="3" name="音频 2">
            <a:hlinkClick r:id="" action="ppaction://media"/>
            <a:extLst>
              <a:ext uri="{FF2B5EF4-FFF2-40B4-BE49-F238E27FC236}">
                <a16:creationId xmlns:a16="http://schemas.microsoft.com/office/drawing/2014/main" id="{9A50B53F-7C3F-CDA9-6F03-E9E8FED5EB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63629923"/>
      </p:ext>
    </p:extLst>
  </p:cSld>
  <p:clrMapOvr>
    <a:masterClrMapping/>
  </p:clrMapOvr>
  <mc:AlternateContent xmlns:mc="http://schemas.openxmlformats.org/markup-compatibility/2006">
    <mc:Choice xmlns:p14="http://schemas.microsoft.com/office/powerpoint/2010/main" Requires="p14">
      <p:transition spd="slow" p14:dur="2000" advTm="20085"/>
    </mc:Choice>
    <mc:Fallback>
      <p:transition spd="slow" advTm="20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465" x="2141538" y="3076575"/>
          <p14:tracePt t="15467" x="2157413" y="3076575"/>
          <p14:tracePt t="15471" x="2166938" y="3076575"/>
          <p14:tracePt t="15479" x="2251075" y="3059113"/>
          <p14:tracePt t="15481" x="2286000" y="3041650"/>
          <p14:tracePt t="15482" x="2293938" y="3041650"/>
          <p14:tracePt t="15483" x="2301875" y="3033713"/>
          <p14:tracePt t="15487" x="2395538" y="3008313"/>
          <p14:tracePt t="15489" x="2413000" y="3000375"/>
          <p14:tracePt t="15494" x="2497138" y="2965450"/>
          <p14:tracePt t="15495" x="2514600" y="2965450"/>
          <p14:tracePt t="15497" x="2590800" y="2940050"/>
          <p14:tracePt t="15502" x="2659063" y="2922588"/>
          <p14:tracePt t="15503" x="2727325" y="2889250"/>
          <p14:tracePt t="15504" x="2744788" y="2889250"/>
          <p14:tracePt t="15505" x="2760663" y="2881313"/>
          <p14:tracePt t="15506" x="2795588" y="2871788"/>
          <p14:tracePt t="15512" x="2889250" y="2846388"/>
          <p14:tracePt t="15513" x="2922588" y="2838450"/>
          <p14:tracePt t="15518" x="2990850" y="2830513"/>
          <p14:tracePt t="15519" x="2998788" y="2830513"/>
          <p14:tracePt t="15523" x="3049588" y="2830513"/>
          <p14:tracePt t="15526" x="3067050" y="2830513"/>
          <p14:tracePt t="15532" x="3100388" y="2838450"/>
          <p14:tracePt t="15540" x="3117850" y="2838450"/>
          <p14:tracePt t="15555" x="3117850" y="2846388"/>
          <p14:tracePt t="15563" x="3127375" y="2846388"/>
          <p14:tracePt t="15564" x="3127375" y="2855913"/>
          <p14:tracePt t="15567" x="3135313" y="2855913"/>
          <p14:tracePt t="15570" x="3143250" y="2863850"/>
          <p14:tracePt t="15571" x="3152775" y="2871788"/>
          <p14:tracePt t="15572" x="3160713" y="2881313"/>
          <p14:tracePt t="15576" x="3168650" y="2881313"/>
          <p14:tracePt t="15577" x="3178175" y="2889250"/>
          <p14:tracePt t="15578" x="3178175" y="2897188"/>
          <p14:tracePt t="15580" x="3186113" y="2897188"/>
          <p14:tracePt t="15588" x="3228975" y="2940050"/>
          <p14:tracePt t="15589" x="3244850" y="2940050"/>
          <p14:tracePt t="15590" x="3244850" y="2949575"/>
          <p14:tracePt t="15591" x="3254375" y="2957513"/>
          <p14:tracePt t="15594" x="3270250" y="2957513"/>
          <p14:tracePt t="15596" x="3270250" y="2965450"/>
          <p14:tracePt t="15599" x="3287713" y="2974975"/>
          <p14:tracePt t="15607" x="3330575" y="3008313"/>
          <p14:tracePt t="15609" x="3348038" y="3008313"/>
          <p14:tracePt t="15609" x="3348038" y="3016250"/>
          <p14:tracePt t="15612" x="3363913" y="3025775"/>
          <p14:tracePt t="15618" x="3381375" y="3033713"/>
          <p14:tracePt t="15619" x="3389313" y="3033713"/>
          <p14:tracePt t="15619" x="3398838" y="3041650"/>
          <p14:tracePt t="15620" x="3398838" y="3051175"/>
          <p14:tracePt t="15621" x="3406775" y="3051175"/>
          <p14:tracePt t="15624" x="3424238" y="3051175"/>
          <p14:tracePt t="15630" x="3441700" y="3067050"/>
          <p14:tracePt t="15631" x="3457575" y="3076575"/>
          <p14:tracePt t="15631" x="3467100" y="3076575"/>
          <p14:tracePt t="15636" x="3482975" y="3094038"/>
          <p14:tracePt t="15641" x="3508375" y="3101975"/>
          <p14:tracePt t="15643" x="3525838" y="3109913"/>
          <p14:tracePt t="15648" x="3568700" y="3127375"/>
          <p14:tracePt t="15650" x="3576638" y="3127375"/>
          <p14:tracePt t="15651" x="3576638" y="3135313"/>
          <p14:tracePt t="15652" x="3586163" y="3135313"/>
          <p14:tracePt t="15655" x="3602038" y="3144838"/>
          <p14:tracePt t="15656" x="3619500" y="3144838"/>
          <p14:tracePt t="15656" x="3619500" y="3152775"/>
          <p14:tracePt t="15659" x="3636963" y="3160713"/>
          <p14:tracePt t="15667" x="3662363" y="3178175"/>
          <p14:tracePt t="15668" x="3678238" y="3186113"/>
          <p14:tracePt t="15669" x="3687763" y="3195638"/>
          <p14:tracePt t="15672" x="3687763" y="3203575"/>
          <p14:tracePt t="15678" x="3703638" y="3211513"/>
          <p14:tracePt t="15684" x="3703638" y="3221038"/>
          <p14:tracePt t="15690" x="3713163" y="3238500"/>
          <p14:tracePt t="15691" x="3721100" y="3238500"/>
          <p14:tracePt t="15692" x="3721100" y="3246438"/>
          <p14:tracePt t="15696" x="3721100" y="3254375"/>
          <p14:tracePt t="15702" x="3721100" y="3263900"/>
          <p14:tracePt t="15703" x="3721100" y="3279775"/>
          <p14:tracePt t="15708" x="3721100" y="3297238"/>
          <p14:tracePt t="15715" x="3721100" y="3322638"/>
          <p14:tracePt t="15716" x="3721100" y="3330575"/>
          <p14:tracePt t="15717" x="3721100" y="3348038"/>
          <p14:tracePt t="15721" x="3713163" y="3348038"/>
          <p14:tracePt t="15722" x="3713163" y="3365500"/>
          <p14:tracePt t="15723" x="3713163" y="3373438"/>
          <p14:tracePt t="15727" x="3703638" y="3390900"/>
          <p14:tracePt t="15728" x="3695700" y="3408363"/>
          <p14:tracePt t="15729" x="3695700" y="3416300"/>
          <p14:tracePt t="15730" x="3687763" y="3416300"/>
          <p14:tracePt t="15731" x="3687763" y="3424238"/>
          <p14:tracePt t="15734" x="3670300" y="3441700"/>
          <p14:tracePt t="15738" x="3670300" y="3459163"/>
          <p14:tracePt t="15741" x="3652838" y="3475038"/>
          <p14:tracePt t="15742" x="3652838" y="3484563"/>
          <p14:tracePt t="15744" x="3644900" y="3502025"/>
          <p14:tracePt t="15745" x="3627438" y="3509963"/>
          <p14:tracePt t="15746" x="3627438" y="3527425"/>
          <p14:tracePt t="15751" x="3619500" y="3535363"/>
          <p14:tracePt t="15752" x="3602038" y="3552825"/>
          <p14:tracePt t="15753" x="3602038" y="3560763"/>
          <p14:tracePt t="15757" x="3594100" y="3568700"/>
          <p14:tracePt t="15758" x="3586163" y="3586163"/>
          <p14:tracePt t="15759" x="3576638" y="3594100"/>
          <p14:tracePt t="15762" x="3559175" y="3611563"/>
          <p14:tracePt t="15769" x="3543300" y="3636963"/>
          <p14:tracePt t="15771" x="3533775" y="3646488"/>
          <p14:tracePt t="15773" x="3517900" y="3662363"/>
          <p14:tracePt t="15777" x="3508375" y="3662363"/>
          <p14:tracePt t="15781" x="3500438" y="3679825"/>
          <p14:tracePt t="15782" x="3492500" y="3687763"/>
          <p14:tracePt t="15783" x="3482975" y="3687763"/>
          <p14:tracePt t="15784" x="3475038" y="3687763"/>
          <p14:tracePt t="15784" x="3475038" y="3697288"/>
          <p14:tracePt t="15788" x="3457575" y="3705225"/>
          <p14:tracePt t="15793" x="3441700" y="3722688"/>
          <p14:tracePt t="15794" x="3432175" y="3730625"/>
          <p14:tracePt t="15799" x="3414713" y="3730625"/>
          <p14:tracePt t="15805" x="3381375" y="3748088"/>
          <p14:tracePt t="15806" x="3373438" y="3756025"/>
          <p14:tracePt t="15807" x="3363913" y="3763963"/>
          <p14:tracePt t="15811" x="3348038" y="3773488"/>
          <p14:tracePt t="15817" x="3313113" y="3781425"/>
          <p14:tracePt t="15819" x="3297238" y="3790950"/>
          <p14:tracePt t="15821" x="3287713" y="3790950"/>
          <p14:tracePt t="15824" x="3270250" y="3798888"/>
          <p14:tracePt t="15829" x="3244850" y="3816350"/>
          <p14:tracePt t="15836" x="3219450" y="3824288"/>
          <p14:tracePt t="15841" x="3211513" y="3824288"/>
          <p14:tracePt t="15847" x="3203575" y="3824288"/>
          <p14:tracePt t="15934" x="3203575" y="3832225"/>
          <p14:tracePt t="15941" x="3211513" y="3832225"/>
          <p14:tracePt t="15944" x="3219450" y="3832225"/>
          <p14:tracePt t="15946" x="3236913" y="3832225"/>
          <p14:tracePt t="15951" x="3262313" y="3841750"/>
          <p14:tracePt t="15952" x="3279775" y="3841750"/>
          <p14:tracePt t="15953" x="3297238" y="3849688"/>
          <p14:tracePt t="15954" x="3305175" y="3849688"/>
          <p14:tracePt t="15955" x="3313113" y="3849688"/>
          <p14:tracePt t="15960" x="3373438" y="3857625"/>
          <p14:tracePt t="15961" x="3381375" y="3857625"/>
          <p14:tracePt t="15964" x="3441700" y="3857625"/>
          <p14:tracePt t="15969" x="3475038" y="3857625"/>
          <p14:tracePt t="15971" x="3517900" y="3857625"/>
          <p14:tracePt t="15972" x="3533775" y="3867150"/>
          <p14:tracePt t="15973" x="3551238" y="3867150"/>
          <p14:tracePt t="15974" x="3568700" y="3867150"/>
          <p14:tracePt t="15977" x="3644900" y="3875088"/>
          <p14:tracePt t="15978" x="3662363" y="3875088"/>
          <p14:tracePt t="15979" x="3687763" y="3875088"/>
          <p14:tracePt t="15981" x="3695700" y="3875088"/>
          <p14:tracePt t="15982" x="3763963" y="3875088"/>
          <p14:tracePt t="15983" x="3789363" y="3875088"/>
          <p14:tracePt t="15984" x="3814763" y="3875088"/>
          <p14:tracePt t="15986" x="3840163" y="3875088"/>
          <p14:tracePt t="15994" x="4017963" y="3875088"/>
          <p14:tracePt t="15995" x="4044950" y="3875088"/>
          <p14:tracePt t="16000" x="4137025" y="3883025"/>
          <p14:tracePt t="16001" x="4222750" y="3883025"/>
          <p14:tracePt t="16002" x="4230688" y="3883025"/>
          <p14:tracePt t="16003" x="4256088" y="3883025"/>
          <p14:tracePt t="16007" x="4316413" y="3883025"/>
          <p14:tracePt t="16008" x="4332288" y="3883025"/>
          <p14:tracePt t="16009" x="4367213" y="3892550"/>
          <p14:tracePt t="16010" x="4410075" y="3892550"/>
          <p14:tracePt t="16010" x="4435475" y="3892550"/>
          <p14:tracePt t="16013" x="4494213" y="3892550"/>
          <p14:tracePt t="16018" x="4537075" y="3892550"/>
          <p14:tracePt t="16019" x="4605338" y="3892550"/>
          <p14:tracePt t="16020" x="4630738" y="3892550"/>
          <p14:tracePt t="16021" x="4656138" y="3900488"/>
          <p14:tracePt t="16024" x="4681538" y="3900488"/>
          <p14:tracePt t="16025" x="4724400" y="3900488"/>
          <p14:tracePt t="16029" x="4808538" y="3908425"/>
          <p14:tracePt t="16030" x="4833938" y="3908425"/>
          <p14:tracePt t="16031" x="4851400" y="3908425"/>
          <p14:tracePt t="16032" x="4868863" y="3917950"/>
          <p14:tracePt t="16033" x="4876800" y="3917950"/>
          <p14:tracePt t="16034" x="4884738" y="3917950"/>
          <p14:tracePt t="16039" x="4910138" y="3917950"/>
          <p14:tracePt t="16041" x="4927600" y="3917950"/>
          <p14:tracePt t="16043" x="4953000" y="3917950"/>
          <p14:tracePt t="16048" x="4962525" y="3917950"/>
          <p14:tracePt t="16080" x="4962525" y="3925888"/>
          <p14:tracePt t="16082" x="4953000" y="3925888"/>
          <p14:tracePt t="16085" x="4945063" y="3925888"/>
          <p14:tracePt t="16086" x="4935538" y="3925888"/>
          <p14:tracePt t="16087" x="4927600" y="3925888"/>
          <p14:tracePt t="16091" x="4910138" y="3925888"/>
          <p14:tracePt t="16092" x="4902200" y="3925888"/>
          <p14:tracePt t="16093" x="4894263" y="3925888"/>
          <p14:tracePt t="16096" x="4876800" y="3935413"/>
          <p14:tracePt t="16104" x="4757738" y="3935413"/>
          <p14:tracePt t="16105" x="4749800" y="3935413"/>
          <p14:tracePt t="16106" x="4724400" y="3935413"/>
          <p14:tracePt t="16108" x="4673600" y="3935413"/>
          <p14:tracePt t="16110" x="4656138" y="3935413"/>
          <p14:tracePt t="16111" x="4638675" y="3935413"/>
          <p14:tracePt t="16112" x="4621213" y="3935413"/>
          <p14:tracePt t="16114" x="4579938" y="3935413"/>
          <p14:tracePt t="16120" x="4451350" y="3943350"/>
          <p14:tracePt t="16127" x="4316413" y="3943350"/>
          <p14:tracePt t="16128" x="4265613" y="3943350"/>
          <p14:tracePt t="16129" x="4205288" y="3943350"/>
          <p14:tracePt t="16130" x="4179888" y="3943350"/>
          <p14:tracePt t="16131" x="4162425" y="3943350"/>
          <p14:tracePt t="16135" x="4060825" y="3943350"/>
          <p14:tracePt t="16136" x="4027488" y="3943350"/>
          <p14:tracePt t="16137" x="4010025" y="3943350"/>
          <p14:tracePt t="16141" x="3933825" y="3943350"/>
          <p14:tracePt t="16141" x="3908425" y="3943350"/>
          <p14:tracePt t="16142" x="3873500" y="3943350"/>
          <p14:tracePt t="16143" x="3848100" y="3943350"/>
          <p14:tracePt t="16146" x="3781425" y="3943350"/>
          <p14:tracePt t="16147" x="3756025" y="3943350"/>
          <p14:tracePt t="16148" x="3746500" y="3943350"/>
          <p14:tracePt t="16151" x="3662363" y="3943350"/>
          <p14:tracePt t="16152" x="3644900" y="3943350"/>
          <p14:tracePt t="16153" x="3627438" y="3943350"/>
          <p14:tracePt t="16154" x="3602038" y="3943350"/>
          <p14:tracePt t="16155" x="3576638" y="3943350"/>
          <p14:tracePt t="16157" x="3551238" y="3943350"/>
          <p14:tracePt t="16159" x="3533775" y="3943350"/>
          <p14:tracePt t="16160" x="3525838" y="3943350"/>
          <p14:tracePt t="16160" x="3500438" y="3943350"/>
          <p14:tracePt t="16163" x="3441700" y="3943350"/>
          <p14:tracePt t="16165" x="3432175" y="3943350"/>
          <p14:tracePt t="16166" x="3424238" y="3943350"/>
          <p14:tracePt t="16167" x="3406775" y="3943350"/>
          <p14:tracePt t="16170" x="3381375" y="3943350"/>
          <p14:tracePt t="16175" x="3355975" y="3943350"/>
          <p14:tracePt t="16181" x="3330575" y="3943350"/>
          <p14:tracePt t="16223" x="3338513" y="3943350"/>
          <p14:tracePt t="16226" x="3363913" y="3943350"/>
          <p14:tracePt t="16229" x="3381375" y="3943350"/>
          <p14:tracePt t="16236" x="3432175" y="3943350"/>
          <p14:tracePt t="16243" x="3517900" y="3943350"/>
          <p14:tracePt t="16245" x="3559175" y="3943350"/>
          <p14:tracePt t="16246" x="3576638" y="3943350"/>
          <p14:tracePt t="16248" x="3619500" y="3943350"/>
          <p14:tracePt t="16250" x="3644900" y="3943350"/>
          <p14:tracePt t="16251" x="3652838" y="3943350"/>
          <p14:tracePt t="16252" x="3670300" y="3943350"/>
          <p14:tracePt t="16254" x="3703638" y="3943350"/>
          <p14:tracePt t="16255" x="3729038" y="3943350"/>
          <p14:tracePt t="16260" x="3797300" y="3943350"/>
          <p14:tracePt t="16261" x="3848100" y="3951288"/>
          <p14:tracePt t="16261" x="3873500" y="3951288"/>
          <p14:tracePt t="16265" x="3941763" y="3951288"/>
          <p14:tracePt t="16273" x="4103688" y="3960813"/>
          <p14:tracePt t="16274" x="4129088" y="3960813"/>
          <p14:tracePt t="16276" x="4162425" y="3960813"/>
          <p14:tracePt t="16277" x="4179888" y="3960813"/>
          <p14:tracePt t="16279" x="4256088" y="3968750"/>
          <p14:tracePt t="16284" x="4324350" y="3968750"/>
          <p14:tracePt t="16291" x="4476750" y="3968750"/>
          <p14:tracePt t="16293" x="4494213" y="3968750"/>
          <p14:tracePt t="16294" x="4519613" y="3968750"/>
          <p14:tracePt t="16297" x="4545013" y="3968750"/>
          <p14:tracePt t="16298" x="4554538" y="3976688"/>
          <p14:tracePt t="16298" x="4562475" y="3976688"/>
          <p14:tracePt t="16302" x="4587875" y="3976688"/>
          <p14:tracePt t="16308" x="4638675" y="3976688"/>
          <p14:tracePt t="16309" x="4646613" y="3976688"/>
          <p14:tracePt t="16310" x="4656138" y="3976688"/>
          <p14:tracePt t="16314" x="4664075" y="3976688"/>
          <p14:tracePt t="16321" x="4673600" y="397668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000" dirty="0">
                <a:solidFill>
                  <a:srgbClr val="2958A0"/>
                </a:solidFill>
              </a:rPr>
              <a:t>Pre-processing</a:t>
            </a:r>
            <a:endParaRPr kumimoji="1" lang="zh-CN" altLang="en-US" sz="2000" dirty="0">
              <a:solidFill>
                <a:srgbClr val="2958A0"/>
              </a:solidFill>
            </a:endParaRPr>
          </a:p>
        </p:txBody>
      </p:sp>
      <p:sp>
        <p:nvSpPr>
          <p:cNvPr id="74" name="矩形 73"/>
          <p:cNvSpPr/>
          <p:nvPr/>
        </p:nvSpPr>
        <p:spPr>
          <a:xfrm>
            <a:off x="609251" y="2430728"/>
            <a:ext cx="1274708" cy="400110"/>
          </a:xfrm>
          <a:prstGeom prst="rect">
            <a:avLst/>
          </a:prstGeom>
        </p:spPr>
        <p:txBody>
          <a:bodyPr wrap="none">
            <a:spAutoFit/>
          </a:bodyPr>
          <a:lstStyle/>
          <a:p>
            <a:r>
              <a:rPr lang="en-US" altLang="zh-CN" sz="2000" b="1" dirty="0">
                <a:solidFill>
                  <a:srgbClr val="000000"/>
                </a:solidFill>
                <a:latin typeface="Segoe UI"/>
                <a:ea typeface="微软雅黑"/>
              </a:rPr>
              <a:t>MMWHS</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5D01A331-A9BF-5442-715B-B0785CBBA08E}"/>
                  </a:ext>
                </a:extLst>
              </p:cNvPr>
              <p:cNvSpPr/>
              <p:nvPr/>
            </p:nvSpPr>
            <p:spPr>
              <a:xfrm>
                <a:off x="609249" y="2830838"/>
                <a:ext cx="10760440" cy="2217851"/>
              </a:xfrm>
              <a:prstGeom prst="rect">
                <a:avLst/>
              </a:prstGeom>
            </p:spPr>
            <p:txBody>
              <a:bodyPr wrap="square">
                <a:spAutoFit/>
              </a:bodyPr>
              <a:lstStyle/>
              <a:p>
                <a:pPr marL="400050" indent="-400050" algn="just">
                  <a:lnSpc>
                    <a:spcPct val="130000"/>
                  </a:lnSpc>
                  <a:buAutoNum type="romanLcParenBoth"/>
                </a:pPr>
                <a:r>
                  <a:rPr lang="en-US" altLang="zh-CN" dirty="0">
                    <a:solidFill>
                      <a:schemeClr val="tx1">
                        <a:lumMod val="85000"/>
                        <a:lumOff val="15000"/>
                      </a:schemeClr>
                    </a:solidFill>
                    <a:latin typeface="微软雅黑" charset="0"/>
                    <a:ea typeface="微软雅黑" charset="0"/>
                  </a:rPr>
                  <a:t>Re-sample each volumetric image and corresponding labels to a fixed spacing of </a:t>
                </a:r>
                <a14:m>
                  <m:oMath xmlns:m="http://schemas.openxmlformats.org/officeDocument/2006/math">
                    <m:r>
                      <a:rPr lang="en-US" altLang="zh-CN" b="1" i="1" dirty="0" smtClean="0">
                        <a:solidFill>
                          <a:schemeClr val="tx1">
                            <a:lumMod val="85000"/>
                            <a:lumOff val="15000"/>
                          </a:schemeClr>
                        </a:solidFill>
                        <a:latin typeface="Cambria Math" panose="02040503050406030204" pitchFamily="18" charset="0"/>
                        <a:ea typeface="微软雅黑" charset="0"/>
                      </a:rPr>
                      <m:t>𝟏</m:t>
                    </m:r>
                    <m:r>
                      <a:rPr lang="en-US" altLang="zh-CN" b="1" i="1" dirty="0" smtClean="0">
                        <a:solidFill>
                          <a:schemeClr val="tx1">
                            <a:lumMod val="85000"/>
                            <a:lumOff val="15000"/>
                          </a:schemeClr>
                        </a:solidFill>
                        <a:latin typeface="Cambria Math" panose="02040503050406030204" pitchFamily="18" charset="0"/>
                        <a:ea typeface="微软雅黑" charset="0"/>
                      </a:rPr>
                      <m:t>.</m:t>
                    </m:r>
                    <m:r>
                      <a:rPr lang="en-US" altLang="zh-CN" b="1" i="1" dirty="0" smtClean="0">
                        <a:solidFill>
                          <a:schemeClr val="tx1">
                            <a:lumMod val="85000"/>
                            <a:lumOff val="15000"/>
                          </a:schemeClr>
                        </a:solidFill>
                        <a:latin typeface="Cambria Math" panose="02040503050406030204" pitchFamily="18" charset="0"/>
                        <a:ea typeface="微软雅黑" charset="0"/>
                      </a:rPr>
                      <m:t>𝟎</m:t>
                    </m:r>
                    <m:r>
                      <a:rPr lang="en-US" altLang="zh-CN" b="1" i="1" dirty="0" smtClean="0">
                        <a:solidFill>
                          <a:schemeClr val="tx1">
                            <a:lumMod val="85000"/>
                            <a:lumOff val="15000"/>
                          </a:schemeClr>
                        </a:solidFill>
                        <a:latin typeface="Cambria Math" panose="02040503050406030204" pitchFamily="18" charset="0"/>
                        <a:ea typeface="微软雅黑" charset="0"/>
                      </a:rPr>
                      <m:t> </m:t>
                    </m:r>
                    <m:r>
                      <a:rPr lang="en-US" altLang="zh-CN" b="1" i="0" dirty="0" smtClean="0">
                        <a:solidFill>
                          <a:schemeClr val="tx1">
                            <a:lumMod val="85000"/>
                            <a:lumOff val="15000"/>
                          </a:schemeClr>
                        </a:solidFill>
                        <a:latin typeface="Cambria Math" panose="02040503050406030204" pitchFamily="18" charset="0"/>
                        <a:ea typeface="微软雅黑" charset="0"/>
                      </a:rPr>
                      <m:t>𝐦𝐦</m:t>
                    </m:r>
                    <m:r>
                      <a:rPr lang="en-US" altLang="zh-CN" b="1" i="1" dirty="0" smtClean="0">
                        <a:solidFill>
                          <a:schemeClr val="tx1">
                            <a:lumMod val="85000"/>
                            <a:lumOff val="15000"/>
                          </a:schemeClr>
                        </a:solidFill>
                        <a:latin typeface="Cambria Math" panose="02040503050406030204" pitchFamily="18" charset="0"/>
                        <a:ea typeface="微软雅黑" charset="0"/>
                      </a:rPr>
                      <m:t>×</m:t>
                    </m:r>
                    <m:r>
                      <a:rPr lang="en-US" altLang="zh-CN" b="1" i="1" dirty="0" smtClean="0">
                        <a:solidFill>
                          <a:schemeClr val="tx1">
                            <a:lumMod val="85000"/>
                            <a:lumOff val="15000"/>
                          </a:schemeClr>
                        </a:solidFill>
                        <a:latin typeface="Cambria Math" panose="02040503050406030204" pitchFamily="18" charset="0"/>
                        <a:ea typeface="微软雅黑" charset="0"/>
                      </a:rPr>
                      <m:t>𝟏</m:t>
                    </m:r>
                    <m:r>
                      <a:rPr lang="en-US" altLang="zh-CN" b="1" i="1" dirty="0" smtClean="0">
                        <a:solidFill>
                          <a:schemeClr val="tx1">
                            <a:lumMod val="85000"/>
                            <a:lumOff val="15000"/>
                          </a:schemeClr>
                        </a:solidFill>
                        <a:latin typeface="Cambria Math" panose="02040503050406030204" pitchFamily="18" charset="0"/>
                        <a:ea typeface="微软雅黑" charset="0"/>
                      </a:rPr>
                      <m:t>.</m:t>
                    </m:r>
                    <m:r>
                      <a:rPr lang="en-US" altLang="zh-CN" b="1" i="1" dirty="0" smtClean="0">
                        <a:solidFill>
                          <a:schemeClr val="tx1">
                            <a:lumMod val="85000"/>
                            <a:lumOff val="15000"/>
                          </a:schemeClr>
                        </a:solidFill>
                        <a:latin typeface="Cambria Math" panose="02040503050406030204" pitchFamily="18" charset="0"/>
                        <a:ea typeface="微软雅黑" charset="0"/>
                      </a:rPr>
                      <m:t>𝟎</m:t>
                    </m:r>
                    <m:r>
                      <a:rPr lang="en-US" altLang="zh-CN" b="1" i="1" dirty="0" smtClean="0">
                        <a:solidFill>
                          <a:schemeClr val="tx1">
                            <a:lumMod val="85000"/>
                            <a:lumOff val="15000"/>
                          </a:schemeClr>
                        </a:solidFill>
                        <a:latin typeface="Cambria Math" panose="02040503050406030204" pitchFamily="18" charset="0"/>
                        <a:ea typeface="微软雅黑" charset="0"/>
                      </a:rPr>
                      <m:t> </m:t>
                    </m:r>
                    <m:r>
                      <a:rPr lang="en-US" altLang="zh-CN" b="1" i="1" dirty="0">
                        <a:solidFill>
                          <a:schemeClr val="tx1">
                            <a:lumMod val="85000"/>
                            <a:lumOff val="15000"/>
                          </a:schemeClr>
                        </a:solidFill>
                        <a:latin typeface="Cambria Math" panose="02040503050406030204" pitchFamily="18" charset="0"/>
                        <a:ea typeface="微软雅黑" charset="0"/>
                      </a:rPr>
                      <m:t>𝐦𝐦</m:t>
                    </m:r>
                    <m:r>
                      <a:rPr lang="en-US" altLang="zh-CN" b="1" i="1" dirty="0" smtClean="0">
                        <a:solidFill>
                          <a:schemeClr val="tx1">
                            <a:lumMod val="85000"/>
                            <a:lumOff val="15000"/>
                          </a:schemeClr>
                        </a:solidFill>
                        <a:latin typeface="Cambria Math" panose="02040503050406030204" pitchFamily="18" charset="0"/>
                        <a:ea typeface="微软雅黑" charset="0"/>
                      </a:rPr>
                      <m:t>×</m:t>
                    </m:r>
                    <m:r>
                      <a:rPr lang="en-US" altLang="zh-CN" b="1" i="1" dirty="0" smtClean="0">
                        <a:solidFill>
                          <a:schemeClr val="tx1">
                            <a:lumMod val="85000"/>
                            <a:lumOff val="15000"/>
                          </a:schemeClr>
                        </a:solidFill>
                        <a:latin typeface="Cambria Math" panose="02040503050406030204" pitchFamily="18" charset="0"/>
                        <a:ea typeface="微软雅黑" charset="0"/>
                      </a:rPr>
                      <m:t>𝟏</m:t>
                    </m:r>
                    <m:r>
                      <a:rPr lang="en-US" altLang="zh-CN" b="1" i="1" dirty="0" smtClean="0">
                        <a:solidFill>
                          <a:schemeClr val="tx1">
                            <a:lumMod val="85000"/>
                            <a:lumOff val="15000"/>
                          </a:schemeClr>
                        </a:solidFill>
                        <a:latin typeface="Cambria Math" panose="02040503050406030204" pitchFamily="18" charset="0"/>
                        <a:ea typeface="微软雅黑" charset="0"/>
                      </a:rPr>
                      <m:t>.</m:t>
                    </m:r>
                    <m:r>
                      <a:rPr lang="en-US" altLang="zh-CN" b="1" i="1" dirty="0" smtClean="0">
                        <a:solidFill>
                          <a:schemeClr val="tx1">
                            <a:lumMod val="85000"/>
                            <a:lumOff val="15000"/>
                          </a:schemeClr>
                        </a:solidFill>
                        <a:latin typeface="Cambria Math" panose="02040503050406030204" pitchFamily="18" charset="0"/>
                        <a:ea typeface="微软雅黑" charset="0"/>
                      </a:rPr>
                      <m:t>𝟎</m:t>
                    </m:r>
                    <m:r>
                      <a:rPr lang="en-US" altLang="zh-CN" b="1" i="1" dirty="0" smtClean="0">
                        <a:solidFill>
                          <a:schemeClr val="tx1">
                            <a:lumMod val="85000"/>
                            <a:lumOff val="15000"/>
                          </a:schemeClr>
                        </a:solidFill>
                        <a:latin typeface="Cambria Math" panose="02040503050406030204" pitchFamily="18" charset="0"/>
                        <a:ea typeface="微软雅黑" charset="0"/>
                      </a:rPr>
                      <m:t> </m:t>
                    </m:r>
                    <m:r>
                      <a:rPr lang="en-US" altLang="zh-CN" b="1" i="1" dirty="0">
                        <a:solidFill>
                          <a:schemeClr val="tx1">
                            <a:lumMod val="85000"/>
                            <a:lumOff val="15000"/>
                          </a:schemeClr>
                        </a:solidFill>
                        <a:latin typeface="Cambria Math" panose="02040503050406030204" pitchFamily="18" charset="0"/>
                        <a:ea typeface="微软雅黑" charset="0"/>
                      </a:rPr>
                      <m:t>𝐦𝐦</m:t>
                    </m:r>
                  </m:oMath>
                </a14:m>
                <a:r>
                  <a:rPr lang="en-US" altLang="zh-CN" dirty="0">
                    <a:solidFill>
                      <a:schemeClr val="tx1">
                        <a:lumMod val="85000"/>
                        <a:lumOff val="15000"/>
                      </a:schemeClr>
                    </a:solidFill>
                    <a:latin typeface="微软雅黑" charset="0"/>
                    <a:ea typeface="微软雅黑" charset="0"/>
                  </a:rPr>
                  <a:t>;</a:t>
                </a:r>
              </a:p>
              <a:p>
                <a:pPr marL="400050" indent="-400050" algn="just">
                  <a:lnSpc>
                    <a:spcPct val="130000"/>
                  </a:lnSpc>
                  <a:buAutoNum type="romanLcParenBoth"/>
                </a:pPr>
                <a:r>
                  <a:rPr lang="en-US" altLang="zh-CN" dirty="0">
                    <a:solidFill>
                      <a:schemeClr val="tx1">
                        <a:lumMod val="85000"/>
                        <a:lumOff val="15000"/>
                      </a:schemeClr>
                    </a:solidFill>
                    <a:latin typeface="微软雅黑" charset="0"/>
                    <a:ea typeface="微软雅黑" charset="0"/>
                  </a:rPr>
                  <a:t>Apply max-min normalization to each volumetric image;</a:t>
                </a:r>
              </a:p>
              <a:p>
                <a:pPr marL="400050" indent="-400050" algn="just">
                  <a:lnSpc>
                    <a:spcPct val="130000"/>
                  </a:lnSpc>
                  <a:buAutoNum type="romanLcParenBoth"/>
                </a:pPr>
                <a:r>
                  <a:rPr lang="en-US" altLang="zh-CN" dirty="0">
                    <a:solidFill>
                      <a:schemeClr val="tx1">
                        <a:lumMod val="85000"/>
                        <a:lumOff val="15000"/>
                      </a:schemeClr>
                    </a:solidFill>
                    <a:latin typeface="微软雅黑" charset="0"/>
                    <a:ea typeface="微软雅黑" charset="0"/>
                  </a:rPr>
                  <a:t>Resize the length and width of the volumetric image and corresponding labels to </a:t>
                </a:r>
                <a14:m>
                  <m:oMath xmlns:m="http://schemas.openxmlformats.org/officeDocument/2006/math">
                    <m:r>
                      <a:rPr lang="en-US" altLang="zh-CN" b="1" i="1" dirty="0" smtClean="0">
                        <a:solidFill>
                          <a:schemeClr val="tx1">
                            <a:lumMod val="85000"/>
                            <a:lumOff val="15000"/>
                          </a:schemeClr>
                        </a:solidFill>
                        <a:latin typeface="Cambria Math" panose="02040503050406030204" pitchFamily="18" charset="0"/>
                        <a:ea typeface="微软雅黑" charset="0"/>
                      </a:rPr>
                      <m:t>𝟐𝟓𝟔</m:t>
                    </m:r>
                    <m:r>
                      <a:rPr lang="en-US" altLang="zh-CN" b="1" i="1" dirty="0" smtClean="0">
                        <a:solidFill>
                          <a:schemeClr val="tx1">
                            <a:lumMod val="85000"/>
                            <a:lumOff val="15000"/>
                          </a:schemeClr>
                        </a:solidFill>
                        <a:latin typeface="Cambria Math" panose="02040503050406030204" pitchFamily="18" charset="0"/>
                        <a:ea typeface="微软雅黑" charset="0"/>
                      </a:rPr>
                      <m:t> ×</m:t>
                    </m:r>
                    <m:r>
                      <a:rPr lang="en-US" altLang="zh-CN" b="1" i="1" dirty="0" smtClean="0">
                        <a:solidFill>
                          <a:schemeClr val="tx1">
                            <a:lumMod val="85000"/>
                            <a:lumOff val="15000"/>
                          </a:schemeClr>
                        </a:solidFill>
                        <a:latin typeface="Cambria Math" panose="02040503050406030204" pitchFamily="18" charset="0"/>
                        <a:ea typeface="微软雅黑" charset="0"/>
                      </a:rPr>
                      <m:t>𝟐𝟓𝟔</m:t>
                    </m:r>
                    <m:r>
                      <a:rPr lang="en-US" altLang="zh-CN" b="1" i="1" dirty="0" smtClean="0">
                        <a:solidFill>
                          <a:schemeClr val="tx1">
                            <a:lumMod val="85000"/>
                            <a:lumOff val="15000"/>
                          </a:schemeClr>
                        </a:solidFill>
                        <a:latin typeface="Cambria Math" panose="02040503050406030204" pitchFamily="18" charset="0"/>
                        <a:ea typeface="微软雅黑" charset="0"/>
                      </a:rPr>
                      <m:t> </m:t>
                    </m:r>
                  </m:oMath>
                </a14:m>
                <a:r>
                  <a:rPr lang="en-US" altLang="zh-CN" dirty="0">
                    <a:solidFill>
                      <a:schemeClr val="tx1">
                        <a:lumMod val="85000"/>
                        <a:lumOff val="15000"/>
                      </a:schemeClr>
                    </a:solidFill>
                    <a:latin typeface="微软雅黑" charset="0"/>
                    <a:ea typeface="微软雅黑" charset="0"/>
                  </a:rPr>
                  <a:t>;</a:t>
                </a:r>
              </a:p>
              <a:p>
                <a:pPr marL="400050" indent="-400050" algn="just">
                  <a:lnSpc>
                    <a:spcPct val="130000"/>
                  </a:lnSpc>
                  <a:buAutoNum type="romanLcParenBoth"/>
                </a:pPr>
                <a:r>
                  <a:rPr lang="en-US" altLang="zh-CN" dirty="0">
                    <a:solidFill>
                      <a:schemeClr val="tx1">
                        <a:lumMod val="85000"/>
                        <a:lumOff val="15000"/>
                      </a:schemeClr>
                    </a:solidFill>
                    <a:latin typeface="微软雅黑" charset="0"/>
                    <a:ea typeface="微软雅黑" charset="0"/>
                  </a:rPr>
                  <a:t>Cropping several sub-volumes of </a:t>
                </a:r>
                <a14:m>
                  <m:oMath xmlns:m="http://schemas.openxmlformats.org/officeDocument/2006/math">
                    <m:r>
                      <a:rPr lang="en-US" altLang="zh-CN" b="1" i="1" dirty="0">
                        <a:solidFill>
                          <a:schemeClr val="tx1">
                            <a:lumMod val="85000"/>
                            <a:lumOff val="15000"/>
                          </a:schemeClr>
                        </a:solidFill>
                        <a:latin typeface="Cambria Math" panose="02040503050406030204" pitchFamily="18" charset="0"/>
                        <a:ea typeface="微软雅黑" charset="0"/>
                      </a:rPr>
                      <m:t>𝟐𝟓𝟔</m:t>
                    </m:r>
                    <m:r>
                      <a:rPr lang="en-US" altLang="zh-CN" b="1" i="1" dirty="0">
                        <a:solidFill>
                          <a:schemeClr val="tx1">
                            <a:lumMod val="85000"/>
                            <a:lumOff val="15000"/>
                          </a:schemeClr>
                        </a:solidFill>
                        <a:latin typeface="Cambria Math" panose="02040503050406030204" pitchFamily="18" charset="0"/>
                        <a:ea typeface="微软雅黑" charset="0"/>
                      </a:rPr>
                      <m:t> ×</m:t>
                    </m:r>
                    <m:r>
                      <a:rPr lang="en-US" altLang="zh-CN" b="1" i="1" dirty="0">
                        <a:solidFill>
                          <a:schemeClr val="tx1">
                            <a:lumMod val="85000"/>
                            <a:lumOff val="15000"/>
                          </a:schemeClr>
                        </a:solidFill>
                        <a:latin typeface="Cambria Math" panose="02040503050406030204" pitchFamily="18" charset="0"/>
                        <a:ea typeface="微软雅黑" charset="0"/>
                      </a:rPr>
                      <m:t>𝟐𝟓𝟔</m:t>
                    </m:r>
                    <m:r>
                      <a:rPr lang="en-US" altLang="zh-CN" b="1" i="1" dirty="0">
                        <a:solidFill>
                          <a:schemeClr val="tx1">
                            <a:lumMod val="85000"/>
                            <a:lumOff val="15000"/>
                          </a:schemeClr>
                        </a:solidFill>
                        <a:latin typeface="Cambria Math" panose="02040503050406030204" pitchFamily="18" charset="0"/>
                        <a:ea typeface="微软雅黑" charset="0"/>
                      </a:rPr>
                      <m:t>×</m:t>
                    </m:r>
                    <m:r>
                      <a:rPr lang="en-US" altLang="zh-CN" b="1" i="1" dirty="0" smtClean="0">
                        <a:solidFill>
                          <a:schemeClr val="tx1">
                            <a:lumMod val="85000"/>
                            <a:lumOff val="15000"/>
                          </a:schemeClr>
                        </a:solidFill>
                        <a:latin typeface="Cambria Math" panose="02040503050406030204" pitchFamily="18" charset="0"/>
                        <a:ea typeface="微软雅黑" charset="0"/>
                      </a:rPr>
                      <m:t>𝟏</m:t>
                    </m:r>
                    <m:r>
                      <a:rPr lang="en-US" altLang="zh-CN" b="1" i="1" dirty="0">
                        <a:solidFill>
                          <a:schemeClr val="tx1">
                            <a:lumMod val="85000"/>
                            <a:lumOff val="15000"/>
                          </a:schemeClr>
                        </a:solidFill>
                        <a:latin typeface="Cambria Math" panose="02040503050406030204" pitchFamily="18" charset="0"/>
                        <a:ea typeface="微软雅黑" charset="0"/>
                      </a:rPr>
                      <m:t>𝟔</m:t>
                    </m:r>
                  </m:oMath>
                </a14:m>
                <a:r>
                  <a:rPr lang="en-US" altLang="zh-CN" dirty="0">
                    <a:solidFill>
                      <a:schemeClr val="tx1">
                        <a:lumMod val="85000"/>
                        <a:lumOff val="15000"/>
                      </a:schemeClr>
                    </a:solidFill>
                    <a:latin typeface="微软雅黑" charset="0"/>
                    <a:ea typeface="微软雅黑" charset="0"/>
                  </a:rPr>
                  <a:t>from the volumetric image and corresponding annotations.</a:t>
                </a:r>
              </a:p>
            </p:txBody>
          </p:sp>
        </mc:Choice>
        <mc:Fallback xmlns="">
          <p:sp>
            <p:nvSpPr>
              <p:cNvPr id="4" name="矩形 3">
                <a:extLst>
                  <a:ext uri="{FF2B5EF4-FFF2-40B4-BE49-F238E27FC236}">
                    <a16:creationId xmlns:a16="http://schemas.microsoft.com/office/drawing/2014/main" id="{5D01A331-A9BF-5442-715B-B0785CBBA08E}"/>
                  </a:ext>
                </a:extLst>
              </p:cNvPr>
              <p:cNvSpPr>
                <a:spLocks noRot="1" noChangeAspect="1" noMove="1" noResize="1" noEditPoints="1" noAdjustHandles="1" noChangeArrowheads="1" noChangeShapeType="1" noTextEdit="1"/>
              </p:cNvSpPr>
              <p:nvPr/>
            </p:nvSpPr>
            <p:spPr>
              <a:xfrm>
                <a:off x="609249" y="2830838"/>
                <a:ext cx="10760440" cy="2217851"/>
              </a:xfrm>
              <a:prstGeom prst="rect">
                <a:avLst/>
              </a:prstGeom>
              <a:blipFill>
                <a:blip r:embed="rId5"/>
                <a:stretch>
                  <a:fillRect l="-623" t="-275" r="-963" b="-3297"/>
                </a:stretch>
              </a:blipFill>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095660BF-932D-7FFD-6B6D-F52A38E315B5}"/>
              </a:ext>
            </a:extLst>
          </p:cNvPr>
          <p:cNvSpPr/>
          <p:nvPr/>
        </p:nvSpPr>
        <p:spPr>
          <a:xfrm>
            <a:off x="609247" y="731326"/>
            <a:ext cx="1851789" cy="400110"/>
          </a:xfrm>
          <a:prstGeom prst="rect">
            <a:avLst/>
          </a:prstGeom>
        </p:spPr>
        <p:txBody>
          <a:bodyPr wrap="none">
            <a:spAutoFit/>
          </a:bodyPr>
          <a:lstStyle/>
          <a:p>
            <a:r>
              <a:rPr lang="en-US" altLang="zh-CN" sz="2000" b="1" dirty="0">
                <a:solidFill>
                  <a:srgbClr val="000000"/>
                </a:solidFill>
                <a:latin typeface="Segoe UI"/>
                <a:ea typeface="微软雅黑"/>
              </a:rPr>
              <a:t>Hippocampus</a:t>
            </a:r>
            <a:endParaRPr lang="zh-CN" altLang="en-US" sz="2000" b="1" dirty="0">
              <a:solidFill>
                <a:srgbClr val="000000"/>
              </a:solidFill>
              <a:latin typeface="Segoe UI"/>
              <a:ea typeface="微软雅黑"/>
            </a:endParaRP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F87C4F74-17E8-BEC4-8596-373CB3A9306E}"/>
                  </a:ext>
                </a:extLst>
              </p:cNvPr>
              <p:cNvSpPr/>
              <p:nvPr/>
            </p:nvSpPr>
            <p:spPr>
              <a:xfrm>
                <a:off x="609245" y="1131436"/>
                <a:ext cx="10760440" cy="777457"/>
              </a:xfrm>
              <a:prstGeom prst="rect">
                <a:avLst/>
              </a:prstGeom>
            </p:spPr>
            <p:txBody>
              <a:bodyPr wrap="square">
                <a:spAutoFit/>
              </a:bodyPr>
              <a:lstStyle/>
              <a:p>
                <a:pPr marL="400050" indent="-400050" algn="just">
                  <a:lnSpc>
                    <a:spcPct val="130000"/>
                  </a:lnSpc>
                  <a:buFontTx/>
                  <a:buAutoNum type="romanLcParenBoth"/>
                </a:pPr>
                <a:r>
                  <a:rPr lang="en-US" altLang="zh-CN" dirty="0">
                    <a:solidFill>
                      <a:schemeClr val="tx1">
                        <a:lumMod val="85000"/>
                        <a:lumOff val="15000"/>
                      </a:schemeClr>
                    </a:solidFill>
                    <a:latin typeface="微软雅黑" charset="0"/>
                    <a:ea typeface="微软雅黑" charset="0"/>
                  </a:rPr>
                  <a:t>Apply max-min normalization to each volumetric image;</a:t>
                </a:r>
              </a:p>
              <a:p>
                <a:pPr marL="400050" indent="-400050" algn="just">
                  <a:lnSpc>
                    <a:spcPct val="130000"/>
                  </a:lnSpc>
                  <a:buAutoNum type="romanLcParenBoth"/>
                </a:pPr>
                <a:r>
                  <a:rPr lang="en-US" altLang="zh-CN" dirty="0">
                    <a:solidFill>
                      <a:schemeClr val="tx1">
                        <a:lumMod val="85000"/>
                        <a:lumOff val="15000"/>
                      </a:schemeClr>
                    </a:solidFill>
                    <a:latin typeface="微软雅黑" charset="0"/>
                    <a:ea typeface="微软雅黑" charset="0"/>
                  </a:rPr>
                  <a:t>Crop and pad the im-ages and corresponding labels to the size of </a:t>
                </a:r>
                <a14:m>
                  <m:oMath xmlns:m="http://schemas.openxmlformats.org/officeDocument/2006/math">
                    <m:r>
                      <a:rPr lang="en-US" altLang="zh-CN" b="1" i="1" dirty="0" smtClean="0">
                        <a:solidFill>
                          <a:schemeClr val="tx1">
                            <a:lumMod val="85000"/>
                            <a:lumOff val="15000"/>
                          </a:schemeClr>
                        </a:solidFill>
                        <a:latin typeface="Cambria Math" panose="02040503050406030204" pitchFamily="18" charset="0"/>
                        <a:ea typeface="微软雅黑" charset="0"/>
                      </a:rPr>
                      <m:t>𝟔𝟒</m:t>
                    </m:r>
                    <m:r>
                      <a:rPr lang="en-US" altLang="zh-CN" b="1" i="1" dirty="0" smtClean="0">
                        <a:solidFill>
                          <a:schemeClr val="tx1">
                            <a:lumMod val="85000"/>
                            <a:lumOff val="15000"/>
                          </a:schemeClr>
                        </a:solidFill>
                        <a:latin typeface="Cambria Math" panose="02040503050406030204" pitchFamily="18" charset="0"/>
                        <a:ea typeface="微软雅黑" charset="0"/>
                      </a:rPr>
                      <m:t> ×</m:t>
                    </m:r>
                    <m:r>
                      <a:rPr lang="en-US" altLang="zh-CN" b="1" i="1" dirty="0" smtClean="0">
                        <a:solidFill>
                          <a:schemeClr val="tx1">
                            <a:lumMod val="85000"/>
                            <a:lumOff val="15000"/>
                          </a:schemeClr>
                        </a:solidFill>
                        <a:latin typeface="Cambria Math" panose="02040503050406030204" pitchFamily="18" charset="0"/>
                        <a:ea typeface="微软雅黑" charset="0"/>
                      </a:rPr>
                      <m:t>𝟔𝟒</m:t>
                    </m:r>
                    <m:r>
                      <a:rPr lang="en-US" altLang="zh-CN" b="1" i="1" dirty="0" smtClean="0">
                        <a:solidFill>
                          <a:schemeClr val="tx1">
                            <a:lumMod val="85000"/>
                            <a:lumOff val="15000"/>
                          </a:schemeClr>
                        </a:solidFill>
                        <a:latin typeface="Cambria Math" panose="02040503050406030204" pitchFamily="18" charset="0"/>
                        <a:ea typeface="微软雅黑" charset="0"/>
                      </a:rPr>
                      <m:t>×</m:t>
                    </m:r>
                    <m:r>
                      <a:rPr lang="en-US" altLang="zh-CN" b="1" i="1" dirty="0" smtClean="0">
                        <a:solidFill>
                          <a:schemeClr val="tx1">
                            <a:lumMod val="85000"/>
                            <a:lumOff val="15000"/>
                          </a:schemeClr>
                        </a:solidFill>
                        <a:latin typeface="Cambria Math" panose="02040503050406030204" pitchFamily="18" charset="0"/>
                        <a:ea typeface="微软雅黑" charset="0"/>
                      </a:rPr>
                      <m:t>𝟑𝟐</m:t>
                    </m:r>
                  </m:oMath>
                </a14:m>
                <a:r>
                  <a:rPr lang="en-US" altLang="zh-CN" dirty="0">
                    <a:solidFill>
                      <a:schemeClr val="tx1">
                        <a:lumMod val="85000"/>
                        <a:lumOff val="15000"/>
                      </a:schemeClr>
                    </a:solidFill>
                    <a:latin typeface="微软雅黑" charset="0"/>
                    <a:ea typeface="微软雅黑" charset="0"/>
                  </a:rPr>
                  <a:t>.</a:t>
                </a:r>
              </a:p>
            </p:txBody>
          </p:sp>
        </mc:Choice>
        <mc:Fallback xmlns="">
          <p:sp>
            <p:nvSpPr>
              <p:cNvPr id="8" name="矩形 7">
                <a:extLst>
                  <a:ext uri="{FF2B5EF4-FFF2-40B4-BE49-F238E27FC236}">
                    <a16:creationId xmlns:a16="http://schemas.microsoft.com/office/drawing/2014/main" id="{F87C4F74-17E8-BEC4-8596-373CB3A9306E}"/>
                  </a:ext>
                </a:extLst>
              </p:cNvPr>
              <p:cNvSpPr>
                <a:spLocks noRot="1" noChangeAspect="1" noMove="1" noResize="1" noEditPoints="1" noAdjustHandles="1" noChangeArrowheads="1" noChangeShapeType="1" noTextEdit="1"/>
              </p:cNvSpPr>
              <p:nvPr/>
            </p:nvSpPr>
            <p:spPr>
              <a:xfrm>
                <a:off x="609245" y="1131436"/>
                <a:ext cx="10760440" cy="777457"/>
              </a:xfrm>
              <a:prstGeom prst="rect">
                <a:avLst/>
              </a:prstGeom>
              <a:blipFill>
                <a:blip r:embed="rId6"/>
                <a:stretch>
                  <a:fillRect l="-623" t="-1575" b="-14173"/>
                </a:stretch>
              </a:blipFill>
            </p:spPr>
            <p:txBody>
              <a:bodyPr/>
              <a:lstStyle/>
              <a:p>
                <a:r>
                  <a:rPr lang="zh-CN" altLang="en-US">
                    <a:noFill/>
                  </a:rPr>
                  <a:t> </a:t>
                </a:r>
              </a:p>
            </p:txBody>
          </p:sp>
        </mc:Fallback>
      </mc:AlternateContent>
      <p:pic>
        <p:nvPicPr>
          <p:cNvPr id="5" name="音频 4">
            <a:hlinkClick r:id="" action="ppaction://media"/>
            <a:extLst>
              <a:ext uri="{FF2B5EF4-FFF2-40B4-BE49-F238E27FC236}">
                <a16:creationId xmlns:a16="http://schemas.microsoft.com/office/drawing/2014/main" id="{FFCA9436-986B-37C2-DAB7-E177527F073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6213654"/>
      </p:ext>
    </p:extLst>
  </p:cSld>
  <p:clrMapOvr>
    <a:masterClrMapping/>
  </p:clrMapOvr>
  <mc:AlternateContent xmlns:mc="http://schemas.openxmlformats.org/markup-compatibility/2006">
    <mc:Choice xmlns:p14="http://schemas.microsoft.com/office/powerpoint/2010/main" Requires="p14">
      <p:transition spd="med" p14:dur="700" advTm="25225">
        <p:fade/>
      </p:transition>
    </mc:Choice>
    <mc:Fallback>
      <p:transition spd="med" advTm="252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3418" x="7502525" y="5608638"/>
          <p14:tracePt t="13420" x="7493000" y="5608638"/>
          <p14:tracePt t="13423" x="7485063" y="5600700"/>
          <p14:tracePt t="13425" x="7459663" y="5583238"/>
          <p14:tracePt t="13427" x="7451725" y="5583238"/>
          <p14:tracePt t="13429" x="7442200" y="5575300"/>
          <p14:tracePt t="13434" x="7391400" y="5549900"/>
          <p14:tracePt t="13435" x="7383463" y="5540375"/>
          <p14:tracePt t="13440" x="7315200" y="5497513"/>
          <p14:tracePt t="13444" x="7239000" y="5456238"/>
          <p14:tracePt t="13445" x="7221538" y="5438775"/>
          <p14:tracePt t="13446" x="7196138" y="5430838"/>
          <p14:tracePt t="13448" x="7162800" y="5405438"/>
          <p14:tracePt t="13451" x="7112000" y="5380038"/>
          <p14:tracePt t="13452" x="7085013" y="5362575"/>
          <p14:tracePt t="13454" x="7051675" y="5345113"/>
          <p14:tracePt t="13455" x="6958013" y="5294313"/>
          <p14:tracePt t="13457" x="6932613" y="5276850"/>
          <p14:tracePt t="13458" x="6907213" y="5260975"/>
          <p14:tracePt t="13459" x="6881813" y="5243513"/>
          <p14:tracePt t="13467" x="6719888" y="5149850"/>
          <p14:tracePt t="13469" x="6584950" y="5073650"/>
          <p14:tracePt t="13470" x="6542088" y="5048250"/>
          <p14:tracePt t="13477" x="6354763" y="4946650"/>
          <p14:tracePt t="13478" x="6286500" y="4919663"/>
          <p14:tracePt t="13480" x="6235700" y="4894263"/>
          <p14:tracePt t="13481" x="6210300" y="4886325"/>
          <p14:tracePt t="13483" x="6151563" y="4860925"/>
          <p14:tracePt t="13484" x="6134100" y="4852988"/>
          <p14:tracePt t="13485" x="6032500" y="4818063"/>
          <p14:tracePt t="13487" x="5997575" y="4802188"/>
          <p14:tracePt t="13488" x="5981700" y="4792663"/>
          <p14:tracePt t="13489" x="5956300" y="4784725"/>
          <p14:tracePt t="13498" x="5751513" y="4724400"/>
          <p14:tracePt t="13500" x="5708650" y="4716463"/>
          <p14:tracePt t="13502" x="5683250" y="4716463"/>
          <p14:tracePt t="13508" x="5573713" y="4716463"/>
          <p14:tracePt t="13514" x="5487988" y="4716463"/>
          <p14:tracePt t="13515" x="5437188" y="4716463"/>
          <p14:tracePt t="13516" x="5421313" y="4716463"/>
          <p14:tracePt t="13518" x="5411788" y="4716463"/>
          <p14:tracePt t="13519" x="5394325" y="4716463"/>
          <p14:tracePt t="13523" x="5327650" y="4724400"/>
          <p14:tracePt t="13525" x="5318125" y="4724400"/>
          <p14:tracePt t="13528" x="5284788" y="4733925"/>
          <p14:tracePt t="13530" x="5267325" y="4741863"/>
          <p14:tracePt t="13531" x="5249863" y="4741863"/>
          <p14:tracePt t="13535" x="5224463" y="4741863"/>
          <p14:tracePt t="13536" x="5208588" y="4749800"/>
          <p14:tracePt t="13537" x="5199063" y="4749800"/>
          <p14:tracePt t="13540" x="5183188" y="4759325"/>
          <p14:tracePt t="13542" x="5165725" y="4759325"/>
          <p14:tracePt t="13544" x="5157788" y="4767263"/>
          <p14:tracePt t="13546" x="5140325" y="4767263"/>
          <p14:tracePt t="13549" x="5122863" y="4767263"/>
          <p14:tracePt t="13553" x="5106988" y="4767263"/>
          <p14:tracePt t="13554" x="5097463" y="4767263"/>
          <p14:tracePt t="13556" x="5097463" y="4775200"/>
          <p14:tracePt t="13557" x="5089525" y="4775200"/>
          <p14:tracePt t="13561" x="5080000" y="4775200"/>
          <p14:tracePt t="13564" x="5072063" y="4775200"/>
          <p14:tracePt t="13569" x="5064125" y="4775200"/>
          <p14:tracePt t="13570" x="5054600" y="4775200"/>
          <p14:tracePt t="13576" x="5046663" y="4775200"/>
          <p14:tracePt t="13577" x="5038725" y="4775200"/>
          <p14:tracePt t="13579" x="5029200" y="4775200"/>
          <p14:tracePt t="13584" x="5021263" y="4775200"/>
          <p14:tracePt t="13587" x="5013325" y="4767263"/>
          <p14:tracePt t="13593" x="5003800" y="4759325"/>
          <p14:tracePt t="13594" x="4995863" y="4759325"/>
          <p14:tracePt t="13600" x="4987925" y="4749800"/>
          <p14:tracePt t="13601" x="4978400" y="4749800"/>
          <p14:tracePt t="13605" x="4970463" y="4741863"/>
          <p14:tracePt t="13611" x="4953000" y="4733925"/>
          <p14:tracePt t="13618" x="4935538" y="4724400"/>
          <p14:tracePt t="13619" x="4927600" y="4716463"/>
          <p14:tracePt t="13625" x="4919663" y="4708525"/>
          <p14:tracePt t="13630" x="4910138" y="4708525"/>
          <p14:tracePt t="13701" x="4910138" y="4716463"/>
          <p14:tracePt t="13704" x="4910138" y="4733925"/>
          <p14:tracePt t="13709" x="4919663" y="4749800"/>
          <p14:tracePt t="13711" x="4935538" y="4767263"/>
          <p14:tracePt t="13714" x="4945063" y="4767263"/>
          <p14:tracePt t="13716" x="4953000" y="4784725"/>
          <p14:tracePt t="13717" x="4962525" y="4792663"/>
          <p14:tracePt t="13719" x="4962525" y="4802188"/>
          <p14:tracePt t="13721" x="4978400" y="4810125"/>
          <p14:tracePt t="13722" x="4987925" y="4818063"/>
          <p14:tracePt t="13724" x="4987925" y="4827588"/>
          <p14:tracePt t="13725" x="4995863" y="4827588"/>
          <p14:tracePt t="13730" x="5021263" y="4852988"/>
          <p14:tracePt t="13735" x="5046663" y="4868863"/>
          <p14:tracePt t="13737" x="5054600" y="4868863"/>
          <p14:tracePt t="13741" x="5080000" y="4886325"/>
          <p14:tracePt t="13743" x="5089525" y="4903788"/>
          <p14:tracePt t="13747" x="5132388" y="4929188"/>
          <p14:tracePt t="13748" x="5140325" y="4929188"/>
          <p14:tracePt t="13750" x="5148263" y="4937125"/>
          <p14:tracePt t="13753" x="5183188" y="4954588"/>
          <p14:tracePt t="13754" x="5199063" y="4962525"/>
          <p14:tracePt t="13755" x="5216525" y="4972050"/>
          <p14:tracePt t="13761" x="5267325" y="4997450"/>
          <p14:tracePt t="13765" x="5310188" y="5013325"/>
          <p14:tracePt t="13767" x="5327650" y="5022850"/>
          <p14:tracePt t="13768" x="5343525" y="5030788"/>
          <p14:tracePt t="13769" x="5360988" y="5038725"/>
          <p14:tracePt t="13771" x="5368925" y="5038725"/>
          <p14:tracePt t="13772" x="5394325" y="5048250"/>
          <p14:tracePt t="13774" x="5421313" y="5056188"/>
          <p14:tracePt t="13776" x="5429250" y="5064125"/>
          <p14:tracePt t="13777" x="5472113" y="5073650"/>
          <p14:tracePt t="13779" x="5487988" y="5073650"/>
          <p14:tracePt t="13781" x="5505450" y="5073650"/>
          <p14:tracePt t="13782" x="5530850" y="5081588"/>
          <p14:tracePt t="13783" x="5538788" y="5081588"/>
          <p14:tracePt t="13784" x="5556250" y="5091113"/>
          <p14:tracePt t="13786" x="5581650" y="5091113"/>
          <p14:tracePt t="13788" x="5616575" y="5099050"/>
          <p14:tracePt t="13789" x="5632450" y="5099050"/>
          <p14:tracePt t="13790" x="5641975" y="5099050"/>
          <p14:tracePt t="13792" x="5657850" y="5099050"/>
          <p14:tracePt t="13799" x="5751513" y="5116513"/>
          <p14:tracePt t="13805" x="5827713" y="5116513"/>
          <p14:tracePt t="13807" x="5870575" y="5116513"/>
          <p14:tracePt t="13810" x="5895975" y="5116513"/>
          <p14:tracePt t="13812" x="5930900" y="5116513"/>
          <p14:tracePt t="13813" x="5938838" y="5116513"/>
          <p14:tracePt t="13814" x="5956300" y="5116513"/>
          <p14:tracePt t="13817" x="5972175" y="5116513"/>
          <p14:tracePt t="13818" x="5997575" y="5116513"/>
          <p14:tracePt t="13821" x="6024563" y="5116513"/>
          <p14:tracePt t="13822" x="6040438" y="5116513"/>
          <p14:tracePt t="13823" x="6065838" y="5116513"/>
          <p14:tracePt t="13826" x="6075363" y="5116513"/>
          <p14:tracePt t="13827" x="6100763" y="5116513"/>
          <p14:tracePt t="13828" x="6108700" y="5116513"/>
          <p14:tracePt t="13830" x="6134100" y="5116513"/>
          <p14:tracePt t="13831" x="6142038" y="5116513"/>
          <p14:tracePt t="13832" x="6151563" y="5116513"/>
          <p14:tracePt t="13833" x="6159500" y="5116513"/>
          <p14:tracePt t="13834" x="6176963" y="5116513"/>
          <p14:tracePt t="13836" x="6194425" y="5116513"/>
          <p14:tracePt t="13837" x="6202363" y="5116513"/>
          <p14:tracePt t="13838" x="6219825" y="5116513"/>
          <p14:tracePt t="13839" x="6235700" y="5116513"/>
          <p14:tracePt t="13840" x="6245225" y="5116513"/>
          <p14:tracePt t="13845" x="6286500" y="5116513"/>
          <p14:tracePt t="13846" x="6296025" y="5116513"/>
          <p14:tracePt t="13848" x="6321425" y="5116513"/>
          <p14:tracePt t="13849" x="6329363" y="5116513"/>
          <p14:tracePt t="13850" x="6338888" y="5116513"/>
          <p14:tracePt t="13851" x="6346825" y="5116513"/>
          <p14:tracePt t="13852" x="6364288" y="5116513"/>
          <p14:tracePt t="13853" x="6372225" y="5116513"/>
          <p14:tracePt t="13854" x="6372225" y="5106988"/>
          <p14:tracePt t="13855" x="6389688" y="5106988"/>
          <p14:tracePt t="13856" x="6397625" y="5106988"/>
          <p14:tracePt t="13860" x="6430963" y="5106988"/>
          <p14:tracePt t="13861" x="6440488" y="5106988"/>
          <p14:tracePt t="13867" x="6483350" y="5106988"/>
          <p14:tracePt t="13869" x="6491288" y="5106988"/>
          <p14:tracePt t="13870" x="6508750" y="5106988"/>
          <p14:tracePt t="13874" x="6534150" y="5106988"/>
          <p14:tracePt t="13878" x="6550025" y="5106988"/>
          <p14:tracePt t="13879" x="6559550" y="5106988"/>
          <p14:tracePt t="13885" x="6600825" y="5106988"/>
          <p14:tracePt t="13890" x="6610350" y="5106988"/>
          <p14:tracePt t="13891" x="6618288" y="5106988"/>
          <p14:tracePt t="13892" x="6626225" y="5106988"/>
          <p14:tracePt t="13898" x="6643688" y="5106988"/>
          <p14:tracePt t="13906" x="6643688" y="5099050"/>
          <p14:tracePt t="13909" x="6653213" y="5099050"/>
          <p14:tracePt t="13956" x="6661150" y="50990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000" dirty="0">
                <a:solidFill>
                  <a:srgbClr val="2958A0"/>
                </a:solidFill>
              </a:rPr>
              <a:t>Result Analysis</a:t>
            </a:r>
            <a:endParaRPr kumimoji="1" lang="zh-CN" altLang="en-US" sz="2000" dirty="0">
              <a:solidFill>
                <a:srgbClr val="2958A0"/>
              </a:solidFill>
            </a:endParaRPr>
          </a:p>
        </p:txBody>
      </p:sp>
      <p:grpSp>
        <p:nvGrpSpPr>
          <p:cNvPr id="19" name="组合 18">
            <a:extLst>
              <a:ext uri="{FF2B5EF4-FFF2-40B4-BE49-F238E27FC236}">
                <a16:creationId xmlns:a16="http://schemas.microsoft.com/office/drawing/2014/main" id="{38711EF9-C51C-4F3D-57BA-0EA3263A2F09}"/>
              </a:ext>
            </a:extLst>
          </p:cNvPr>
          <p:cNvGrpSpPr/>
          <p:nvPr/>
        </p:nvGrpSpPr>
        <p:grpSpPr>
          <a:xfrm>
            <a:off x="1663082" y="700318"/>
            <a:ext cx="8164499" cy="3042637"/>
            <a:chOff x="1663082" y="700318"/>
            <a:chExt cx="8164499" cy="3042637"/>
          </a:xfrm>
        </p:grpSpPr>
        <p:pic>
          <p:nvPicPr>
            <p:cNvPr id="10" name="图片 9">
              <a:extLst>
                <a:ext uri="{FF2B5EF4-FFF2-40B4-BE49-F238E27FC236}">
                  <a16:creationId xmlns:a16="http://schemas.microsoft.com/office/drawing/2014/main" id="{C56284AC-DC4F-0DBA-4EBC-103FB7518D45}"/>
                </a:ext>
              </a:extLst>
            </p:cNvPr>
            <p:cNvPicPr>
              <a:picLocks noChangeAspect="1"/>
            </p:cNvPicPr>
            <p:nvPr/>
          </p:nvPicPr>
          <p:blipFill>
            <a:blip r:embed="rId5"/>
            <a:stretch>
              <a:fillRect/>
            </a:stretch>
          </p:blipFill>
          <p:spPr>
            <a:xfrm>
              <a:off x="1663082" y="700318"/>
              <a:ext cx="8164499" cy="3042637"/>
            </a:xfrm>
            <a:prstGeom prst="rect">
              <a:avLst/>
            </a:prstGeom>
          </p:spPr>
        </p:pic>
        <p:sp>
          <p:nvSpPr>
            <p:cNvPr id="13" name="文本框 12">
              <a:extLst>
                <a:ext uri="{FF2B5EF4-FFF2-40B4-BE49-F238E27FC236}">
                  <a16:creationId xmlns:a16="http://schemas.microsoft.com/office/drawing/2014/main" id="{FA6EB4D7-2292-9EB0-9774-14CC0F1C49B7}"/>
                </a:ext>
              </a:extLst>
            </p:cNvPr>
            <p:cNvSpPr txBox="1"/>
            <p:nvPr/>
          </p:nvSpPr>
          <p:spPr>
            <a:xfrm>
              <a:off x="4114748" y="2059606"/>
              <a:ext cx="3063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[3]</a:t>
              </a:r>
              <a:endParaRPr lang="zh-CN" altLang="en-US" sz="9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53D8AD8A-459B-2985-4E0F-78D9A516A9CC}"/>
                </a:ext>
              </a:extLst>
            </p:cNvPr>
            <p:cNvSpPr txBox="1"/>
            <p:nvPr/>
          </p:nvSpPr>
          <p:spPr>
            <a:xfrm>
              <a:off x="4382135" y="2246690"/>
              <a:ext cx="3063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[4]</a:t>
              </a:r>
              <a:endParaRPr lang="zh-CN" altLang="en-US" sz="9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A7B62D11-E1B2-107B-732C-0E5B9F4485E3}"/>
                </a:ext>
              </a:extLst>
            </p:cNvPr>
            <p:cNvSpPr txBox="1"/>
            <p:nvPr/>
          </p:nvSpPr>
          <p:spPr>
            <a:xfrm>
              <a:off x="4153535" y="2807738"/>
              <a:ext cx="3063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[5]</a:t>
              </a:r>
              <a:endParaRPr lang="zh-CN" altLang="en-US" sz="9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75825061-A755-BB5F-D63C-44D9A1E72E8C}"/>
                </a:ext>
              </a:extLst>
            </p:cNvPr>
            <p:cNvSpPr txBox="1"/>
            <p:nvPr/>
          </p:nvSpPr>
          <p:spPr>
            <a:xfrm>
              <a:off x="4141288" y="2452824"/>
              <a:ext cx="3063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[6]</a:t>
              </a:r>
              <a:endParaRPr lang="zh-CN" altLang="en-US" sz="9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2398D9A8-15C6-B427-4EAB-5BD68A0AF65A}"/>
                </a:ext>
              </a:extLst>
            </p:cNvPr>
            <p:cNvSpPr txBox="1"/>
            <p:nvPr/>
          </p:nvSpPr>
          <p:spPr>
            <a:xfrm>
              <a:off x="4131763" y="2615210"/>
              <a:ext cx="3063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[7]</a:t>
              </a:r>
              <a:endParaRPr lang="zh-CN" altLang="en-US" sz="900" dirty="0">
                <a:latin typeface="Times New Roman" panose="02020603050405020304" pitchFamily="18" charset="0"/>
                <a:cs typeface="Times New Roman" panose="02020603050405020304" pitchFamily="18" charset="0"/>
              </a:endParaRPr>
            </a:p>
          </p:txBody>
        </p:sp>
      </p:grpSp>
      <p:grpSp>
        <p:nvGrpSpPr>
          <p:cNvPr id="24" name="组合 23">
            <a:extLst>
              <a:ext uri="{FF2B5EF4-FFF2-40B4-BE49-F238E27FC236}">
                <a16:creationId xmlns:a16="http://schemas.microsoft.com/office/drawing/2014/main" id="{25FE9574-A2F5-FAB2-6E06-D6A3D690FDD0}"/>
              </a:ext>
            </a:extLst>
          </p:cNvPr>
          <p:cNvGrpSpPr/>
          <p:nvPr/>
        </p:nvGrpSpPr>
        <p:grpSpPr>
          <a:xfrm>
            <a:off x="4103862" y="3867037"/>
            <a:ext cx="3984276" cy="1496825"/>
            <a:chOff x="4103862" y="3867037"/>
            <a:chExt cx="3984276" cy="1496825"/>
          </a:xfrm>
        </p:grpSpPr>
        <p:pic>
          <p:nvPicPr>
            <p:cNvPr id="21" name="图片 20">
              <a:extLst>
                <a:ext uri="{FF2B5EF4-FFF2-40B4-BE49-F238E27FC236}">
                  <a16:creationId xmlns:a16="http://schemas.microsoft.com/office/drawing/2014/main" id="{6A1AAE6A-9C29-FEE2-528F-38D54F2FED22}"/>
                </a:ext>
              </a:extLst>
            </p:cNvPr>
            <p:cNvPicPr>
              <a:picLocks noChangeAspect="1"/>
            </p:cNvPicPr>
            <p:nvPr/>
          </p:nvPicPr>
          <p:blipFill>
            <a:blip r:embed="rId6"/>
            <a:stretch>
              <a:fillRect/>
            </a:stretch>
          </p:blipFill>
          <p:spPr>
            <a:xfrm>
              <a:off x="4103862" y="3867037"/>
              <a:ext cx="3984276" cy="1496825"/>
            </a:xfrm>
            <a:prstGeom prst="rect">
              <a:avLst/>
            </a:prstGeom>
          </p:spPr>
        </p:pic>
        <p:sp>
          <p:nvSpPr>
            <p:cNvPr id="22" name="文本框 21">
              <a:extLst>
                <a:ext uri="{FF2B5EF4-FFF2-40B4-BE49-F238E27FC236}">
                  <a16:creationId xmlns:a16="http://schemas.microsoft.com/office/drawing/2014/main" id="{A4F7628D-612B-51F1-7825-EE24CA85BA0A}"/>
                </a:ext>
              </a:extLst>
            </p:cNvPr>
            <p:cNvSpPr txBox="1"/>
            <p:nvPr/>
          </p:nvSpPr>
          <p:spPr>
            <a:xfrm>
              <a:off x="5193119" y="4823195"/>
              <a:ext cx="3063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[8]</a:t>
              </a:r>
              <a:endParaRPr lang="zh-CN" altLang="en-US" sz="900"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FE0D89AF-8D3F-A8CF-E27F-A296FA5BDED9}"/>
                </a:ext>
              </a:extLst>
            </p:cNvPr>
            <p:cNvSpPr txBox="1"/>
            <p:nvPr/>
          </p:nvSpPr>
          <p:spPr>
            <a:xfrm>
              <a:off x="5193119" y="5007516"/>
              <a:ext cx="306332"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grpSp>
      <p:pic>
        <p:nvPicPr>
          <p:cNvPr id="3" name="音频 2">
            <a:hlinkClick r:id="" action="ppaction://media"/>
            <a:extLst>
              <a:ext uri="{FF2B5EF4-FFF2-40B4-BE49-F238E27FC236}">
                <a16:creationId xmlns:a16="http://schemas.microsoft.com/office/drawing/2014/main" id="{E0FEC63B-226E-2626-D94C-07137EECF4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77824763"/>
      </p:ext>
    </p:extLst>
  </p:cSld>
  <p:clrMapOvr>
    <a:masterClrMapping/>
  </p:clrMapOvr>
  <mc:AlternateContent xmlns:mc="http://schemas.openxmlformats.org/markup-compatibility/2006">
    <mc:Choice xmlns:p14="http://schemas.microsoft.com/office/powerpoint/2010/main" Requires="p14">
      <p:transition spd="med" p14:dur="700" advTm="60499">
        <p:fade/>
      </p:transition>
    </mc:Choice>
    <mc:Fallback>
      <p:transition spd="med" advTm="60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651" x="6653213" y="5091113"/>
          <p14:tracePt t="7655" x="6643688" y="5091113"/>
          <p14:tracePt t="7660" x="6618288" y="5073650"/>
          <p14:tracePt t="7661" x="6610350" y="5064125"/>
          <p14:tracePt t="7668" x="6567488" y="5038725"/>
          <p14:tracePt t="7669" x="6559550" y="5038725"/>
          <p14:tracePt t="7673" x="6516688" y="5005388"/>
          <p14:tracePt t="7680" x="6491288" y="4987925"/>
          <p14:tracePt t="7681" x="6465888" y="4972050"/>
          <p14:tracePt t="7688" x="6423025" y="4954588"/>
          <p14:tracePt t="7689" x="6415088" y="4946650"/>
          <p14:tracePt t="7690" x="6405563" y="4946650"/>
          <p14:tracePt t="7692" x="6397625" y="4937125"/>
          <p14:tracePt t="7694" x="6389688" y="4937125"/>
          <p14:tracePt t="7695" x="6389688" y="4929188"/>
          <p14:tracePt t="7696" x="6380163" y="4929188"/>
          <p14:tracePt t="7702" x="6364288" y="4919663"/>
          <p14:tracePt t="7706" x="6346825" y="4911725"/>
          <p14:tracePt t="7960" x="6346825" y="4903788"/>
          <p14:tracePt t="7964" x="6346825" y="4894263"/>
          <p14:tracePt t="7967" x="6338888" y="4886325"/>
          <p14:tracePt t="7971" x="6338888" y="4878388"/>
          <p14:tracePt t="7972" x="6338888" y="4868863"/>
          <p14:tracePt t="7973" x="6329363" y="4860925"/>
          <p14:tracePt t="7978" x="6329363" y="4852988"/>
          <p14:tracePt t="7981" x="6321425" y="4835525"/>
          <p14:tracePt t="7988" x="6321425" y="4810125"/>
          <p14:tracePt t="7989" x="6311900" y="4792663"/>
          <p14:tracePt t="7994" x="6303963" y="4767263"/>
          <p14:tracePt t="8000" x="6303963" y="4741863"/>
          <p14:tracePt t="8002" x="6296025" y="4724400"/>
          <p14:tracePt t="8006" x="6286500" y="4708525"/>
          <p14:tracePt t="8009" x="6278563" y="4691063"/>
          <p14:tracePt t="8010" x="6278563" y="4673600"/>
          <p14:tracePt t="8012" x="6261100" y="4657725"/>
          <p14:tracePt t="8013" x="6253163" y="4648200"/>
          <p14:tracePt t="8015" x="6253163" y="4630738"/>
          <p14:tracePt t="8016" x="6245225" y="4622800"/>
          <p14:tracePt t="8019" x="6235700" y="4605338"/>
          <p14:tracePt t="8020" x="6227763" y="4579938"/>
          <p14:tracePt t="8022" x="6210300" y="4554538"/>
          <p14:tracePt t="8030" x="6176963" y="4495800"/>
          <p14:tracePt t="8033" x="6159500" y="4460875"/>
          <p14:tracePt t="8035" x="6151563" y="4435475"/>
          <p14:tracePt t="8036" x="6134100" y="4419600"/>
          <p14:tracePt t="8037" x="6126163" y="4410075"/>
          <p14:tracePt t="8043" x="6100763" y="4359275"/>
          <p14:tracePt t="8045" x="6091238" y="4341813"/>
          <p14:tracePt t="8046" x="6083300" y="4333875"/>
          <p14:tracePt t="8049" x="6075363" y="4316413"/>
          <p14:tracePt t="8050" x="6065838" y="4308475"/>
          <p14:tracePt t="8052" x="6057900" y="4291013"/>
          <p14:tracePt t="8058" x="6032500" y="4249738"/>
          <p14:tracePt t="8063" x="6015038" y="4214813"/>
          <p14:tracePt t="8064" x="6007100" y="4214813"/>
          <p14:tracePt t="8065" x="6007100" y="4206875"/>
          <p14:tracePt t="8069" x="5997575" y="4181475"/>
          <p14:tracePt t="8071" x="5989638" y="4171950"/>
          <p14:tracePt t="8075" x="5981700" y="4156075"/>
          <p14:tracePt t="8077" x="5972175" y="4156075"/>
          <p14:tracePt t="8080" x="5972175" y="4138613"/>
          <p14:tracePt t="8081" x="5964238" y="4130675"/>
          <p14:tracePt t="8085" x="5956300" y="4113213"/>
          <p14:tracePt t="8086" x="5946775" y="4113213"/>
          <p14:tracePt t="8091" x="5946775" y="4105275"/>
          <p14:tracePt t="8092" x="5946775" y="4095750"/>
          <p14:tracePt t="8093" x="5938838" y="4087813"/>
          <p14:tracePt t="8097" x="5930900" y="4079875"/>
          <p14:tracePt t="8104" x="5921375" y="4062413"/>
          <p14:tracePt t="8106" x="5913438" y="4052888"/>
          <p14:tracePt t="8107" x="5913438" y="4044950"/>
          <p14:tracePt t="8111" x="5905500" y="4044950"/>
          <p14:tracePt t="8116" x="5895975" y="4027488"/>
          <p14:tracePt t="8121" x="5888038" y="4019550"/>
          <p14:tracePt t="8122" x="5880100" y="4011613"/>
          <p14:tracePt t="8127" x="5870575" y="4002088"/>
          <p14:tracePt t="8133" x="5862638" y="3994150"/>
          <p14:tracePt t="8135" x="5853113" y="3986213"/>
          <p14:tracePt t="8139" x="5845175" y="3986213"/>
          <p14:tracePt t="8141" x="5837238" y="3976688"/>
          <p14:tracePt t="8146" x="5819775" y="3968750"/>
          <p14:tracePt t="8148" x="5819775" y="3960813"/>
          <p14:tracePt t="8151" x="5811838" y="3960813"/>
          <p14:tracePt t="8157" x="5794375" y="3960813"/>
          <p14:tracePt t="8158" x="5794375" y="3951288"/>
          <p14:tracePt t="8159" x="5786438" y="3951288"/>
          <p14:tracePt t="8165" x="5776913" y="3943350"/>
          <p14:tracePt t="8169" x="5768975" y="3943350"/>
          <p14:tracePt t="8176" x="5761038" y="3943350"/>
          <p14:tracePt t="8177" x="5751513" y="3935413"/>
          <p14:tracePt t="8181" x="5743575" y="3925888"/>
          <p14:tracePt t="8182" x="5735638" y="3925888"/>
          <p14:tracePt t="8188" x="5735638" y="3917950"/>
          <p14:tracePt t="8189" x="5726113" y="3917950"/>
          <p14:tracePt t="8191" x="5718175" y="3917950"/>
          <p14:tracePt t="8197" x="5708650" y="3917950"/>
          <p14:tracePt t="8200" x="5700713" y="3917950"/>
          <p14:tracePt t="8202" x="5692775" y="3908425"/>
          <p14:tracePt t="8208" x="5683250" y="3900488"/>
          <p14:tracePt t="8212" x="5675313" y="3900488"/>
          <p14:tracePt t="8218" x="5649913" y="3900488"/>
          <p14:tracePt t="8224" x="5616575" y="3892550"/>
          <p14:tracePt t="8226" x="5607050" y="3883025"/>
          <p14:tracePt t="8227" x="5599113" y="3883025"/>
          <p14:tracePt t="8232" x="5581650" y="3883025"/>
          <p14:tracePt t="8234" x="5573713" y="3883025"/>
          <p14:tracePt t="8238" x="5556250" y="3875088"/>
          <p14:tracePt t="8242" x="5548313" y="3875088"/>
          <p14:tracePt t="8249" x="5522913" y="3867150"/>
          <p14:tracePt t="8254" x="5505450" y="3867150"/>
          <p14:tracePt t="8255" x="5487988" y="3867150"/>
          <p14:tracePt t="8256" x="5480050" y="3867150"/>
          <p14:tracePt t="8258" x="5472113" y="3857625"/>
          <p14:tracePt t="8259" x="5462588" y="3857625"/>
          <p14:tracePt t="8268" x="5429250" y="3857625"/>
          <p14:tracePt t="8269" x="5411788" y="3857625"/>
          <p14:tracePt t="8272" x="5394325" y="3857625"/>
          <p14:tracePt t="8274" x="5378450" y="3849688"/>
          <p14:tracePt t="8276" x="5368925" y="3849688"/>
          <p14:tracePt t="8277" x="5360988" y="3849688"/>
          <p14:tracePt t="8279" x="5353050" y="3841750"/>
          <p14:tracePt t="8281" x="5335588" y="3841750"/>
          <p14:tracePt t="8282" x="5327650" y="3841750"/>
          <p14:tracePt t="8286" x="5302250" y="3841750"/>
          <p14:tracePt t="8291" x="5292725" y="3841750"/>
          <p14:tracePt t="8292" x="5284788" y="3832225"/>
          <p14:tracePt t="8296" x="5259388" y="3832225"/>
          <p14:tracePt t="8303" x="5249863" y="3832225"/>
          <p14:tracePt t="8310" x="5241925" y="3832225"/>
          <p14:tracePt t="8341" x="5233988" y="3832225"/>
          <p14:tracePt t="8359" x="5224463" y="3832225"/>
          <p14:tracePt t="8364" x="5216525" y="3832225"/>
          <p14:tracePt t="8372" x="5208588" y="3832225"/>
          <p14:tracePt t="8377" x="5199063" y="3832225"/>
          <p14:tracePt t="8385" x="5191125" y="3832225"/>
          <p14:tracePt t="8388" x="5183188" y="3832225"/>
          <p14:tracePt t="8394" x="5173663" y="3832225"/>
          <p14:tracePt t="8401" x="5165725" y="3832225"/>
          <p14:tracePt t="8406" x="5157788" y="3832225"/>
          <p14:tracePt t="8407" x="5157788" y="3841750"/>
          <p14:tracePt t="8431" x="5148263" y="3841750"/>
          <p14:tracePt t="8456" x="5140325" y="3841750"/>
          <p14:tracePt t="8461" x="5140325" y="3849688"/>
          <p14:tracePt t="8464" x="5132388" y="3849688"/>
          <p14:tracePt t="8474" x="5122863" y="3849688"/>
          <p14:tracePt t="8478" x="5114925" y="3849688"/>
          <p14:tracePt t="8482" x="5106988" y="3849688"/>
          <p14:tracePt t="8484" x="5106988" y="3857625"/>
          <p14:tracePt t="8486" x="5097463" y="3857625"/>
          <p14:tracePt t="8487" x="5089525" y="3857625"/>
          <p14:tracePt t="8491" x="5089525" y="3867150"/>
          <p14:tracePt t="8492" x="5072063" y="3867150"/>
          <p14:tracePt t="8496" x="5064125" y="3867150"/>
          <p14:tracePt t="8497" x="5054600" y="3867150"/>
          <p14:tracePt t="8498" x="5046663" y="3875088"/>
          <p14:tracePt t="8502" x="5038725" y="3875088"/>
          <p14:tracePt t="8510" x="5013325" y="3875088"/>
          <p14:tracePt t="8516" x="4987925" y="3883025"/>
          <p14:tracePt t="8518" x="4970463" y="3892550"/>
          <p14:tracePt t="8521" x="4953000" y="3892550"/>
          <p14:tracePt t="8523" x="4945063" y="3892550"/>
          <p14:tracePt t="8524" x="4935538" y="3892550"/>
          <p14:tracePt t="8525" x="4927600" y="3892550"/>
          <p14:tracePt t="8530" x="4902200" y="3892550"/>
          <p14:tracePt t="8533" x="4884738" y="3892550"/>
          <p14:tracePt t="8541" x="4843463" y="3900488"/>
          <p14:tracePt t="8543" x="4833938" y="3900488"/>
          <p14:tracePt t="8545" x="4826000" y="3900488"/>
          <p14:tracePt t="8546" x="4818063" y="3900488"/>
          <p14:tracePt t="8549" x="4800600" y="3900488"/>
          <p14:tracePt t="8552" x="4791075" y="3900488"/>
          <p14:tracePt t="8553" x="4783138" y="3900488"/>
          <p14:tracePt t="8557" x="4775200" y="3900488"/>
          <p14:tracePt t="8563" x="4757738" y="3908425"/>
          <p14:tracePt t="8564" x="4740275" y="3908425"/>
          <p14:tracePt t="8570" x="4714875" y="3908425"/>
          <p14:tracePt t="8572" x="4706938" y="3908425"/>
          <p14:tracePt t="8574" x="4699000" y="3908425"/>
          <p14:tracePt t="8576" x="4689475" y="3908425"/>
          <p14:tracePt t="8577" x="4681538" y="3908425"/>
          <p14:tracePt t="8578" x="4673600" y="3908425"/>
          <p14:tracePt t="8582" x="4664075" y="3908425"/>
          <p14:tracePt t="8583" x="4656138" y="3908425"/>
          <p14:tracePt t="8588" x="4630738" y="3908425"/>
          <p14:tracePt t="8593" x="4605338" y="3908425"/>
          <p14:tracePt t="8601" x="4579938" y="3908425"/>
          <p14:tracePt t="8603" x="4570413" y="3908425"/>
          <p14:tracePt t="8606" x="4562475" y="3908425"/>
          <p14:tracePt t="8612" x="4545013" y="3908425"/>
          <p14:tracePt t="8613" x="4537075" y="3917950"/>
          <p14:tracePt t="8619" x="4529138" y="3917950"/>
          <p14:tracePt t="8624" x="4519613" y="3917950"/>
          <p14:tracePt t="8630" x="4503738" y="3917950"/>
          <p14:tracePt t="8754" x="4511675" y="3917950"/>
          <p14:tracePt t="8757" x="4519613" y="3917950"/>
          <p14:tracePt t="8761" x="4537075" y="3917950"/>
          <p14:tracePt t="8764" x="4545013" y="3917950"/>
          <p14:tracePt t="8765" x="4554538" y="3917950"/>
          <p14:tracePt t="8770" x="4570413" y="3917950"/>
          <p14:tracePt t="8771" x="4579938" y="3917950"/>
          <p14:tracePt t="8773" x="4595813" y="3917950"/>
          <p14:tracePt t="8776" x="4605338" y="3917950"/>
          <p14:tracePt t="8778" x="4630738" y="3917950"/>
          <p14:tracePt t="8779" x="4638675" y="3917950"/>
          <p14:tracePt t="8780" x="4646613" y="3917950"/>
          <p14:tracePt t="8782" x="4673600" y="3917950"/>
          <p14:tracePt t="8785" x="4699000" y="3917950"/>
          <p14:tracePt t="8790" x="4732338" y="3917950"/>
          <p14:tracePt t="8792" x="4765675" y="3917950"/>
          <p14:tracePt t="8796" x="4818063" y="3917950"/>
          <p14:tracePt t="8797" x="4833938" y="3917950"/>
          <p14:tracePt t="8798" x="4843463" y="3917950"/>
          <p14:tracePt t="8800" x="4876800" y="3917950"/>
          <p14:tracePt t="8801" x="4884738" y="3917950"/>
          <p14:tracePt t="8802" x="4902200" y="3917950"/>
          <p14:tracePt t="8806" x="4945063" y="3917950"/>
          <p14:tracePt t="8808" x="4987925" y="3917950"/>
          <p14:tracePt t="8810" x="5003800" y="3917950"/>
          <p14:tracePt t="8812" x="5029200" y="3917950"/>
          <p14:tracePt t="8815" x="5122863" y="3917950"/>
          <p14:tracePt t="8820" x="5199063" y="3908425"/>
          <p14:tracePt t="8822" x="5233988" y="3908425"/>
          <p14:tracePt t="8823" x="5249863" y="3908425"/>
          <p14:tracePt t="8826" x="5318125" y="3908425"/>
          <p14:tracePt t="8827" x="5343525" y="3908425"/>
          <p14:tracePt t="8828" x="5360988" y="3908425"/>
          <p14:tracePt t="8829" x="5378450" y="3908425"/>
          <p14:tracePt t="8831" x="5437188" y="3908425"/>
          <p14:tracePt t="8837" x="5530850" y="3908425"/>
          <p14:tracePt t="8838" x="5573713" y="3900488"/>
          <p14:tracePt t="8840" x="5599113" y="3900488"/>
          <p14:tracePt t="8843" x="5683250" y="3900488"/>
          <p14:tracePt t="8848" x="5768975" y="3900488"/>
          <p14:tracePt t="8850" x="5845175" y="3900488"/>
          <p14:tracePt t="8852" x="5880100" y="3900488"/>
          <p14:tracePt t="8853" x="5895975" y="3900488"/>
          <p14:tracePt t="8857" x="5997575" y="3900488"/>
          <p14:tracePt t="8858" x="6024563" y="3900488"/>
          <p14:tracePt t="8859" x="6057900" y="3900488"/>
          <p14:tracePt t="8862" x="6126163" y="3892550"/>
          <p14:tracePt t="8863" x="6151563" y="3892550"/>
          <p14:tracePt t="8864" x="6176963" y="3892550"/>
          <p14:tracePt t="8865" x="6202363" y="3892550"/>
          <p14:tracePt t="8869" x="6296025" y="3892550"/>
          <p14:tracePt t="8870" x="6321425" y="3892550"/>
          <p14:tracePt t="8871" x="6346825" y="3892550"/>
          <p14:tracePt t="8874" x="6405563" y="3892550"/>
          <p14:tracePt t="8875" x="6423025" y="3892550"/>
          <p14:tracePt t="8877" x="6473825" y="3892550"/>
          <p14:tracePt t="8881" x="6575425" y="3892550"/>
          <p14:tracePt t="8883" x="6618288" y="3892550"/>
          <p14:tracePt t="8887" x="6704013" y="3892550"/>
          <p14:tracePt t="8888" x="6719888" y="3892550"/>
          <p14:tracePt t="8889" x="6745288" y="3892550"/>
          <p14:tracePt t="8892" x="6788150" y="3892550"/>
          <p14:tracePt t="8893" x="6813550" y="3892550"/>
          <p14:tracePt t="8894" x="6838950" y="3892550"/>
          <p14:tracePt t="8897" x="6899275" y="3892550"/>
          <p14:tracePt t="8898" x="6915150" y="3892550"/>
          <p14:tracePt t="8899" x="6942138" y="3892550"/>
          <p14:tracePt t="8904" x="7018338" y="3892550"/>
          <p14:tracePt t="8905" x="7059613" y="3892550"/>
          <p14:tracePt t="8908" x="7094538" y="3892550"/>
          <p14:tracePt t="8910" x="7153275" y="3892550"/>
          <p14:tracePt t="8912" x="7178675" y="3892550"/>
          <p14:tracePt t="8913" x="7196138" y="3892550"/>
          <p14:tracePt t="8914" x="7204075" y="3892550"/>
          <p14:tracePt t="8918" x="7289800" y="3892550"/>
          <p14:tracePt t="8919" x="7315200" y="3892550"/>
          <p14:tracePt t="8920" x="7323138" y="3892550"/>
          <p14:tracePt t="8922" x="7373938" y="3892550"/>
          <p14:tracePt t="8924" x="7400925" y="3892550"/>
          <p14:tracePt t="8925" x="7408863" y="3892550"/>
          <p14:tracePt t="8926" x="7426325" y="3892550"/>
          <p14:tracePt t="8930" x="7502525" y="3892550"/>
          <p14:tracePt t="8933" x="7518400" y="3892550"/>
          <p14:tracePt t="8934" x="7561263" y="3892550"/>
          <p14:tracePt t="8936" x="7596188" y="3892550"/>
          <p14:tracePt t="8937" x="7629525" y="3892550"/>
          <p14:tracePt t="8938" x="7646988" y="3892550"/>
          <p14:tracePt t="8940" x="7680325" y="3892550"/>
          <p14:tracePt t="8941" x="7697788" y="3892550"/>
          <p14:tracePt t="8943" x="7723188" y="3892550"/>
          <p14:tracePt t="8944" x="7731125" y="3892550"/>
          <p14:tracePt t="8948" x="7791450" y="3892550"/>
          <p14:tracePt t="8949" x="7799388" y="3892550"/>
          <p14:tracePt t="8950" x="7816850" y="3892550"/>
          <p14:tracePt t="8952" x="7832725" y="3892550"/>
          <p14:tracePt t="8953" x="7859713" y="3892550"/>
          <p14:tracePt t="8954" x="7867650" y="3892550"/>
          <p14:tracePt t="8956" x="7893050" y="3892550"/>
          <p14:tracePt t="8960" x="7943850" y="3892550"/>
          <p14:tracePt t="8961" x="7961313" y="3892550"/>
          <p14:tracePt t="8962" x="7969250" y="3892550"/>
          <p14:tracePt t="8964" x="7986713" y="3892550"/>
          <p14:tracePt t="8965" x="8020050" y="3892550"/>
          <p14:tracePt t="8966" x="8029575" y="3892550"/>
          <p14:tracePt t="8967" x="8045450" y="3892550"/>
          <p14:tracePt t="8968" x="8054975" y="3892550"/>
          <p14:tracePt t="8971" x="8080375" y="3892550"/>
          <p14:tracePt t="8977" x="8147050" y="3892550"/>
          <p14:tracePt t="8980" x="8174038" y="3892550"/>
          <p14:tracePt t="8983" x="8207375" y="3892550"/>
          <p14:tracePt t="8987" x="8250238" y="3892550"/>
          <p14:tracePt t="8996" x="8334375" y="3892550"/>
          <p14:tracePt t="8999" x="8351838" y="3892550"/>
          <p14:tracePt t="9001" x="8369300" y="3892550"/>
          <p14:tracePt t="9003" x="8385175" y="3892550"/>
          <p14:tracePt t="9008" x="8420100" y="3892550"/>
          <p14:tracePt t="9010" x="8435975" y="3892550"/>
          <p14:tracePt t="9013" x="8453438" y="3892550"/>
          <p14:tracePt t="9018" x="8488363" y="3892550"/>
          <p14:tracePt t="9020" x="8504238" y="3892550"/>
          <p14:tracePt t="9025" x="8547100" y="3892550"/>
          <p14:tracePt t="9028" x="8564563" y="3892550"/>
          <p14:tracePt t="9030" x="8572500" y="3892550"/>
          <p14:tracePt t="9032" x="8589963" y="3892550"/>
          <p14:tracePt t="9034" x="8615363" y="3892550"/>
          <p14:tracePt t="9038" x="8640763" y="3892550"/>
          <p14:tracePt t="9040" x="8658225" y="3892550"/>
          <p14:tracePt t="9044" x="8683625" y="3892550"/>
          <p14:tracePt t="9045" x="8691563" y="3892550"/>
          <p14:tracePt t="9047" x="8709025" y="3892550"/>
          <p14:tracePt t="9050" x="8724900" y="3883025"/>
          <p14:tracePt t="9051" x="8734425" y="3883025"/>
          <p14:tracePt t="9055" x="8742363" y="3883025"/>
          <p14:tracePt t="9056" x="8759825" y="3883025"/>
          <p14:tracePt t="9057" x="8767763" y="3883025"/>
          <p14:tracePt t="9061" x="8793163" y="3883025"/>
          <p14:tracePt t="9062" x="8802688" y="3883025"/>
          <p14:tracePt t="9066" x="8818563" y="3883025"/>
          <p14:tracePt t="9073" x="8861425" y="3883025"/>
          <p14:tracePt t="9078" x="8878888" y="3883025"/>
          <p14:tracePt t="9085" x="8904288" y="3875088"/>
          <p14:tracePt t="9092" x="8921750" y="3875088"/>
          <p14:tracePt t="9097" x="8929688" y="3875088"/>
          <p14:tracePt t="9104" x="8947150" y="3875088"/>
          <p14:tracePt t="9150" x="8955088" y="3875088"/>
          <p14:tracePt t="9164" x="8963025" y="3875088"/>
          <p14:tracePt t="9173" x="8972550" y="3875088"/>
          <p14:tracePt t="9176" x="8980488" y="3875088"/>
          <p14:tracePt t="9182" x="8988425" y="3867150"/>
          <p14:tracePt t="9189" x="9005888" y="3867150"/>
          <p14:tracePt t="9195" x="9023350" y="3867150"/>
          <p14:tracePt t="9199" x="9031288" y="3867150"/>
          <p14:tracePt t="9206" x="9048750" y="3867150"/>
          <p14:tracePt t="9213" x="9056688" y="3857625"/>
          <p14:tracePt t="9214" x="9064625" y="3857625"/>
          <p14:tracePt t="9222" x="9074150" y="3857625"/>
          <p14:tracePt t="9226" x="9082088" y="3857625"/>
          <p14:tracePt t="9233" x="9091613" y="3857625"/>
          <p14:tracePt t="9254" x="9099550" y="3857625"/>
          <p14:tracePt t="9264" x="9107488" y="3857625"/>
          <p14:tracePt t="9274" x="9117013" y="3857625"/>
          <p14:tracePt t="9279" x="9124950" y="3857625"/>
          <p14:tracePt t="9282" x="9132888" y="3857625"/>
          <p14:tracePt t="9293" x="9142413" y="3857625"/>
          <p14:tracePt t="9298" x="9150350" y="3857625"/>
          <p14:tracePt t="9349" x="9158288" y="3857625"/>
          <p14:tracePt t="9360" x="9167813" y="3857625"/>
          <p14:tracePt t="9365" x="9175750" y="3857625"/>
          <p14:tracePt t="9376" x="9183688" y="3857625"/>
          <p14:tracePt t="9382" x="9193213" y="3857625"/>
          <p14:tracePt t="9390" x="9193213" y="3849688"/>
          <p14:tracePt t="9393" x="9201150" y="3849688"/>
          <p14:tracePt t="9401" x="9209088" y="3849688"/>
          <p14:tracePt t="9412" x="9218613" y="3849688"/>
          <p14:tracePt t="9431" x="9226550" y="3849688"/>
          <p14:tracePt t="9438" x="9236075" y="3841750"/>
          <p14:tracePt t="9444" x="9244013" y="3841750"/>
          <p14:tracePt t="9447" x="9251950" y="3841750"/>
          <p14:tracePt t="9450" x="9261475" y="3841750"/>
          <p14:tracePt t="9454" x="9269413" y="3841750"/>
          <p14:tracePt t="9455" x="9277350" y="3841750"/>
          <p14:tracePt t="9461" x="9294813" y="3832225"/>
          <p14:tracePt t="9468" x="9312275" y="3824288"/>
          <p14:tracePt t="9469" x="9320213" y="3824288"/>
          <p14:tracePt t="9474" x="9328150" y="3824288"/>
          <p14:tracePt t="9479" x="9337675" y="3816350"/>
          <p14:tracePt t="9485" x="9345613" y="3806825"/>
          <p14:tracePt t="9491" x="9363075" y="3798888"/>
          <p14:tracePt t="9502" x="9371013" y="3790950"/>
          <p14:tracePt t="9506" x="9380538" y="3781425"/>
          <p14:tracePt t="9515" x="9388475" y="3773488"/>
          <p14:tracePt t="9519" x="9388475" y="3763963"/>
          <p14:tracePt t="9521" x="9396413" y="3756025"/>
          <p14:tracePt t="9527" x="9405938" y="3748088"/>
          <p14:tracePt t="9528" x="9405938" y="3738563"/>
          <p14:tracePt t="9533" x="9405938" y="3730625"/>
          <p14:tracePt t="9534" x="9405938" y="3722688"/>
          <p14:tracePt t="9540" x="9413875" y="3713163"/>
          <p14:tracePt t="9545" x="9421813" y="3697288"/>
          <p14:tracePt t="9551" x="9421813" y="3687763"/>
          <p14:tracePt t="9557" x="9421813" y="3671888"/>
          <p14:tracePt t="9563" x="9431338" y="3671888"/>
          <p14:tracePt t="9564" x="9431338" y="3662363"/>
          <p14:tracePt t="9571" x="9439275" y="3654425"/>
          <p14:tracePt t="9578" x="9439275" y="3646488"/>
          <p14:tracePt t="9585" x="9439275" y="3636963"/>
          <p14:tracePt t="9591" x="9447213" y="3636963"/>
          <p14:tracePt t="9603" x="9447213" y="3629025"/>
          <p14:tracePt t="9609" x="9447213" y="3619500"/>
          <p14:tracePt t="9613" x="9456738" y="3619500"/>
          <p14:tracePt t="9619" x="9456738" y="3611563"/>
          <p14:tracePt t="9624" x="9464675" y="3603625"/>
          <p14:tracePt t="9631" x="9464675" y="3594100"/>
          <p14:tracePt t="9633" x="9464675" y="3586163"/>
          <p14:tracePt t="9637" x="9464675" y="3578225"/>
          <p14:tracePt t="9642" x="9472613" y="3568700"/>
          <p14:tracePt t="9648" x="9472613" y="3560763"/>
          <p14:tracePt t="9654" x="9472613" y="3552825"/>
          <p14:tracePt t="9660" x="9472613" y="3535363"/>
          <p14:tracePt t="9662" x="9472613" y="3527425"/>
          <p14:tracePt t="9663" x="9472613" y="3517900"/>
          <p14:tracePt t="9665" x="9472613" y="3509963"/>
          <p14:tracePt t="9668" x="9472613" y="3502025"/>
          <p14:tracePt t="9669" x="9472613" y="3484563"/>
          <p14:tracePt t="9673" x="9472613" y="3475038"/>
          <p14:tracePt t="9674" x="9472613" y="3467100"/>
          <p14:tracePt t="9679" x="9472613" y="3441700"/>
          <p14:tracePt t="9684" x="9472613" y="3424238"/>
          <p14:tracePt t="9686" x="9472613" y="3408363"/>
          <p14:tracePt t="9687" x="9472613" y="3398838"/>
          <p14:tracePt t="9689" x="9472613" y="3382963"/>
          <p14:tracePt t="9693" x="9472613" y="3365500"/>
          <p14:tracePt t="9695" x="9472613" y="3355975"/>
          <p14:tracePt t="9696" x="9472613" y="3348038"/>
          <p14:tracePt t="9699" x="9472613" y="3322638"/>
          <p14:tracePt t="9700" x="9472613" y="3314700"/>
          <p14:tracePt t="9701" x="9472613" y="3305175"/>
          <p14:tracePt t="9704" x="9472613" y="3289300"/>
          <p14:tracePt t="9709" x="9464675" y="3263900"/>
          <p14:tracePt t="9710" x="9464675" y="3254375"/>
          <p14:tracePt t="9711" x="9464675" y="3246438"/>
          <p14:tracePt t="9714" x="9456738" y="3228975"/>
          <p14:tracePt t="9715" x="9456738" y="3221038"/>
          <p14:tracePt t="9717" x="9456738" y="3211513"/>
          <p14:tracePt t="9719" x="9456738" y="3203575"/>
          <p14:tracePt t="9722" x="9447213" y="3186113"/>
          <p14:tracePt t="9723" x="9447213" y="3178175"/>
          <p14:tracePt t="9724" x="9439275" y="3170238"/>
          <p14:tracePt t="9726" x="9431338" y="3160713"/>
          <p14:tracePt t="9731" x="9421813" y="3127375"/>
          <p14:tracePt t="9733" x="9413875" y="3109913"/>
          <p14:tracePt t="9734" x="9413875" y="3101975"/>
          <p14:tracePt t="9735" x="9413875" y="3094038"/>
          <p14:tracePt t="9739" x="9405938" y="3076575"/>
          <p14:tracePt t="9740" x="9396413" y="3067050"/>
          <p14:tracePt t="9741" x="9388475" y="3051175"/>
          <p14:tracePt t="9745" x="9388475" y="3025775"/>
          <p14:tracePt t="9746" x="9380538" y="3016250"/>
          <p14:tracePt t="9747" x="9371013" y="3008313"/>
          <p14:tracePt t="9750" x="9363075" y="2990850"/>
          <p14:tracePt t="9751" x="9363075" y="2982913"/>
          <p14:tracePt t="9752" x="9353550" y="2974975"/>
          <p14:tracePt t="9753" x="9353550" y="2957513"/>
          <p14:tracePt t="9754" x="9345613" y="2949575"/>
          <p14:tracePt t="9756" x="9345613" y="2940050"/>
          <p14:tracePt t="9762" x="9320213" y="2897188"/>
          <p14:tracePt t="9764" x="9320213" y="2889250"/>
          <p14:tracePt t="9765" x="9312275" y="2881313"/>
          <p14:tracePt t="9767" x="9302750" y="2863850"/>
          <p14:tracePt t="9773" x="9294813" y="2830513"/>
          <p14:tracePt t="9774" x="9294813" y="2820988"/>
          <p14:tracePt t="9777" x="9286875" y="2805113"/>
          <p14:tracePt t="9779" x="9277350" y="2805113"/>
          <p14:tracePt t="9781" x="9277350" y="2795588"/>
          <p14:tracePt t="9782" x="9277350" y="2787650"/>
          <p14:tracePt t="9784" x="9277350" y="2778125"/>
          <p14:tracePt t="9788" x="9269413" y="2762250"/>
          <p14:tracePt t="9793" x="9269413" y="2752725"/>
          <p14:tracePt t="9797" x="9261475" y="2744788"/>
          <p14:tracePt t="9799" x="9261475" y="2736850"/>
          <p14:tracePt t="9806" x="9261475" y="2719388"/>
          <p14:tracePt t="9808" x="9261475" y="2711450"/>
          <p14:tracePt t="9813" x="9251950" y="2701925"/>
          <p14:tracePt t="9822" x="9251950" y="2693988"/>
          <p14:tracePt t="9830" x="9244013" y="2693988"/>
          <p14:tracePt t="9859" x="9244013" y="2686050"/>
          <p14:tracePt t="9883" x="9244013" y="2676525"/>
          <p14:tracePt t="9896" x="9236075" y="2676525"/>
          <p14:tracePt t="9897" x="9236075" y="2668588"/>
          <p14:tracePt t="9900" x="9236075" y="2660650"/>
          <p14:tracePt t="9915" x="9236075" y="2651125"/>
          <p14:tracePt t="9921" x="9236075" y="2643188"/>
          <p14:tracePt t="9929" x="9226550" y="2633663"/>
          <p14:tracePt t="9936" x="9226550" y="2625725"/>
          <p14:tracePt t="9940" x="9226550" y="2617788"/>
          <p14:tracePt t="9942" x="9218613" y="2617788"/>
          <p14:tracePt t="9948" x="9218613" y="2608263"/>
          <p14:tracePt t="9953" x="9218613" y="2600325"/>
          <p14:tracePt t="9957" x="9218613" y="2592388"/>
          <p14:tracePt t="9964" x="9209088" y="2582863"/>
          <p14:tracePt t="9969" x="9209088" y="2574925"/>
          <p14:tracePt t="9977" x="9201150" y="2566988"/>
          <p14:tracePt t="9982" x="9201150" y="2557463"/>
          <p14:tracePt t="9988" x="9201150" y="2549525"/>
          <p14:tracePt t="9990" x="9193213" y="2549525"/>
          <p14:tracePt t="9995" x="9193213" y="2541588"/>
          <p14:tracePt t="10001" x="9193213" y="2532063"/>
          <p14:tracePt t="10011" x="9193213" y="2524125"/>
          <p14:tracePt t="10014" x="9193213" y="2516188"/>
          <p14:tracePt t="10019" x="9183688" y="2506663"/>
          <p14:tracePt t="10027" x="9183688" y="2498725"/>
          <p14:tracePt t="10032" x="9175750" y="2498725"/>
          <p14:tracePt t="10034" x="9175750" y="2489200"/>
          <p14:tracePt t="10039" x="9175750" y="2481263"/>
          <p14:tracePt t="10048" x="9175750" y="2473325"/>
          <p14:tracePt t="10079" x="9175750" y="2463800"/>
          <p14:tracePt t="13633" x="9183688" y="2463800"/>
          <p14:tracePt t="13639" x="9193213" y="2463800"/>
          <p14:tracePt t="13728" x="9132888" y="2278063"/>
          <p14:tracePt t="13730" x="9124950" y="2268538"/>
          <p14:tracePt t="13731" x="9107488" y="2260600"/>
          <p14:tracePt t="13734" x="9099550" y="2252663"/>
          <p14:tracePt t="13739" x="9091613" y="2243138"/>
          <p14:tracePt t="13745" x="9056688" y="2227263"/>
          <p14:tracePt t="13747" x="9048750" y="2217738"/>
          <p14:tracePt t="13749" x="9031288" y="2217738"/>
          <p14:tracePt t="13750" x="9023350" y="2217738"/>
          <p14:tracePt t="13752" x="9023350" y="2209800"/>
          <p14:tracePt t="13754" x="9005888" y="2200275"/>
          <p14:tracePt t="13756" x="8997950" y="2200275"/>
          <p14:tracePt t="13757" x="8988425" y="2200275"/>
          <p14:tracePt t="13758" x="8980488" y="2192338"/>
          <p14:tracePt t="13760" x="8972550" y="2192338"/>
          <p14:tracePt t="13761" x="8972550" y="2184400"/>
          <p14:tracePt t="13762" x="8963025" y="2184400"/>
          <p14:tracePt t="13763" x="8963025" y="2174875"/>
          <p14:tracePt t="13764" x="8955088" y="2174875"/>
          <p14:tracePt t="13765" x="8947150" y="2174875"/>
          <p14:tracePt t="13770" x="8921750" y="2166938"/>
          <p14:tracePt t="13774" x="8894763" y="2159000"/>
          <p14:tracePt t="13776" x="8878888" y="2149475"/>
          <p14:tracePt t="13777" x="8869363" y="2141538"/>
          <p14:tracePt t="13782" x="8853488" y="2133600"/>
          <p14:tracePt t="13788" x="8828088" y="2116138"/>
          <p14:tracePt t="13794" x="8810625" y="2098675"/>
          <p14:tracePt t="13800" x="8793163" y="2082800"/>
          <p14:tracePt t="13801" x="8785225" y="2082800"/>
          <p14:tracePt t="13804" x="8785225" y="2073275"/>
          <p14:tracePt t="13808" x="8777288" y="2055813"/>
          <p14:tracePt t="13812" x="8767763" y="2047875"/>
          <p14:tracePt t="13819" x="8750300" y="2030413"/>
          <p14:tracePt t="13821" x="8750300" y="2022475"/>
          <p14:tracePt t="13823" x="8750300" y="2014538"/>
          <p14:tracePt t="13830" x="8734425" y="1997075"/>
          <p14:tracePt t="13836" x="8724900" y="1979613"/>
          <p14:tracePt t="13842" x="8716963" y="1963738"/>
          <p14:tracePt t="13843" x="8709025" y="1954213"/>
          <p14:tracePt t="13848" x="8709025" y="1946275"/>
          <p14:tracePt t="13854" x="8699500" y="1928813"/>
          <p14:tracePt t="13855" x="8691563" y="1928813"/>
          <p14:tracePt t="13856" x="8691563" y="1920875"/>
          <p14:tracePt t="13860" x="8683625" y="1911350"/>
          <p14:tracePt t="13867" x="8666163" y="1885950"/>
          <p14:tracePt t="13872" x="8666163" y="1870075"/>
          <p14:tracePt t="13879" x="8648700" y="1852613"/>
          <p14:tracePt t="13881" x="8648700" y="1844675"/>
          <p14:tracePt t="13882" x="8640763" y="1835150"/>
          <p14:tracePt t="13885" x="8640763" y="1827213"/>
          <p14:tracePt t="13886" x="8640763" y="1819275"/>
          <p14:tracePt t="13891" x="8640763" y="1809750"/>
          <p14:tracePt t="13892" x="8632825" y="1809750"/>
          <p14:tracePt t="13894" x="8632825" y="1801813"/>
          <p14:tracePt t="13905" x="8632825" y="1793875"/>
          <p14:tracePt t="13919" x="8632825" y="1784350"/>
          <p14:tracePt t="13989" x="8623300" y="1784350"/>
          <p14:tracePt t="13992" x="8623300" y="1776413"/>
          <p14:tracePt t="14005" x="8623300" y="1766888"/>
          <p14:tracePt t="14015" x="8623300" y="1758950"/>
          <p14:tracePt t="14822" x="8623300" y="1766888"/>
          <p14:tracePt t="14825" x="8623300" y="1776413"/>
          <p14:tracePt t="14830" x="8623300" y="1793875"/>
          <p14:tracePt t="14833" x="8623300" y="1809750"/>
          <p14:tracePt t="14837" x="8623300" y="1827213"/>
          <p14:tracePt t="14839" x="8623300" y="1835150"/>
          <p14:tracePt t="14842" x="8623300" y="1844675"/>
          <p14:tracePt t="14843" x="8623300" y="1852613"/>
          <p14:tracePt t="14850" x="8623300" y="1895475"/>
          <p14:tracePt t="14855" x="8623300" y="1903413"/>
          <p14:tracePt t="14856" x="8632825" y="1920875"/>
          <p14:tracePt t="14860" x="8632825" y="1938338"/>
          <p14:tracePt t="14867" x="8632825" y="1971675"/>
          <p14:tracePt t="14869" x="8632825" y="1979613"/>
          <p14:tracePt t="14872" x="8632825" y="1989138"/>
          <p14:tracePt t="14873" x="8640763" y="1997075"/>
          <p14:tracePt t="14879" x="8640763" y="2022475"/>
          <p14:tracePt t="14880" x="8640763" y="2030413"/>
          <p14:tracePt t="14882" x="8648700" y="2039938"/>
          <p14:tracePt t="14885" x="8648700" y="2047875"/>
          <p14:tracePt t="14886" x="8648700" y="2055813"/>
          <p14:tracePt t="14890" x="8648700" y="2065338"/>
          <p14:tracePt t="14897" x="8658225" y="2098675"/>
          <p14:tracePt t="14899" x="8658225" y="2108200"/>
          <p14:tracePt t="14903" x="8658225" y="2116138"/>
          <p14:tracePt t="14904" x="8658225" y="2124075"/>
          <p14:tracePt t="14910" x="8666163" y="2133600"/>
          <p14:tracePt t="14915" x="8666163" y="2149475"/>
          <p14:tracePt t="14921" x="8674100" y="2159000"/>
          <p14:tracePt t="14927" x="8674100" y="2166938"/>
          <p14:tracePt t="14933" x="8674100" y="2184400"/>
          <p14:tracePt t="14940" x="8674100" y="2192338"/>
          <p14:tracePt t="14946" x="8674100" y="2200275"/>
          <p14:tracePt t="14951" x="8674100" y="2209800"/>
          <p14:tracePt t="14962" x="8674100" y="2217738"/>
          <p14:tracePt t="14972" x="8674100" y="2227263"/>
          <p14:tracePt t="15131" x="8683625" y="2227263"/>
          <p14:tracePt t="15145" x="8691563" y="2217738"/>
          <p14:tracePt t="15148" x="8691563" y="2209800"/>
          <p14:tracePt t="15151" x="8691563" y="2200275"/>
          <p14:tracePt t="15157" x="8699500" y="2174875"/>
          <p14:tracePt t="15163" x="8699500" y="2159000"/>
          <p14:tracePt t="15164" x="8699500" y="2149475"/>
          <p14:tracePt t="15166" x="8699500" y="2133600"/>
          <p14:tracePt t="15170" x="8709025" y="2124075"/>
          <p14:tracePt t="15171" x="8709025" y="2116138"/>
          <p14:tracePt t="15175" x="8709025" y="2108200"/>
          <p14:tracePt t="15176" x="8716963" y="2098675"/>
          <p14:tracePt t="15177" x="8716963" y="2090738"/>
          <p14:tracePt t="15182" x="8716963" y="2073275"/>
          <p14:tracePt t="15183" x="8716963" y="2065338"/>
          <p14:tracePt t="15185" x="8716963" y="2055813"/>
          <p14:tracePt t="15186" x="8716963" y="2047875"/>
          <p14:tracePt t="15189" x="8716963" y="2039938"/>
          <p14:tracePt t="15192" x="8716963" y="2022475"/>
          <p14:tracePt t="15195" x="8724900" y="2005013"/>
          <p14:tracePt t="15199" x="8724900" y="1989138"/>
          <p14:tracePt t="15206" x="8734425" y="1954213"/>
          <p14:tracePt t="15207" x="8734425" y="1946275"/>
          <p14:tracePt t="15212" x="8734425" y="1920875"/>
          <p14:tracePt t="15213" x="8734425" y="1911350"/>
          <p14:tracePt t="15217" x="8742363" y="1895475"/>
          <p14:tracePt t="15218" x="8742363" y="1885950"/>
          <p14:tracePt t="15224" x="8742363" y="1878013"/>
          <p14:tracePt t="15225" x="8742363" y="1852613"/>
          <p14:tracePt t="15226" x="8742363" y="1844675"/>
          <p14:tracePt t="15228" x="8742363" y="1835150"/>
          <p14:tracePt t="15231" x="8742363" y="1819275"/>
          <p14:tracePt t="15236" x="8742363" y="1793875"/>
          <p14:tracePt t="15245" x="8750300" y="1751013"/>
          <p14:tracePt t="15248" x="8750300" y="1741488"/>
          <p14:tracePt t="15250" x="8750300" y="1725613"/>
          <p14:tracePt t="15251" x="8750300" y="1716088"/>
          <p14:tracePt t="15254" x="8750300" y="1708150"/>
          <p14:tracePt t="15260" x="8750300" y="1690688"/>
          <p14:tracePt t="15261" x="8750300" y="1682750"/>
          <p14:tracePt t="15266" x="8750300" y="1665288"/>
          <p14:tracePt t="15273" x="8750300" y="1649413"/>
          <p14:tracePt t="15279" x="8750300" y="1639888"/>
          <p14:tracePt t="15284" x="8759825" y="1631950"/>
          <p14:tracePt t="15287" x="8759825" y="1622425"/>
          <p14:tracePt t="15294" x="8759825" y="1614488"/>
          <p14:tracePt t="15299" x="8759825" y="1606550"/>
          <p14:tracePt t="15310" x="8759825" y="1597025"/>
          <p14:tracePt t="15312" x="8759825" y="1589088"/>
          <p14:tracePt t="15315" x="8759825" y="1581150"/>
          <p14:tracePt t="15324" x="8759825" y="1571625"/>
          <p14:tracePt t="15330" x="8759825" y="1563688"/>
          <p14:tracePt t="15340" x="8759825" y="1555750"/>
          <p14:tracePt t="15344" x="8759825" y="1546225"/>
          <p14:tracePt t="15350" x="8759825" y="1538288"/>
          <p14:tracePt t="15500" x="8759825" y="1546225"/>
          <p14:tracePt t="15503" x="8759825" y="1555750"/>
          <p14:tracePt t="15509" x="8759825" y="1563688"/>
          <p14:tracePt t="15511" x="8759825" y="1581150"/>
          <p14:tracePt t="15513" x="8759825" y="1589088"/>
          <p14:tracePt t="15515" x="8759825" y="1606550"/>
          <p14:tracePt t="15518" x="8759825" y="1614488"/>
          <p14:tracePt t="15521" x="8759825" y="1622425"/>
          <p14:tracePt t="15523" x="8759825" y="1639888"/>
          <p14:tracePt t="15527" x="8759825" y="1649413"/>
          <p14:tracePt t="15529" x="8759825" y="1690688"/>
          <p14:tracePt t="15530" x="8759825" y="1716088"/>
          <p14:tracePt t="15534" x="8759825" y="1733550"/>
          <p14:tracePt t="15540" x="8759825" y="1784350"/>
          <p14:tracePt t="15542" x="8759825" y="1793875"/>
          <p14:tracePt t="15543" x="8759825" y="1809750"/>
          <p14:tracePt t="15546" x="8759825" y="1844675"/>
          <p14:tracePt t="15551" x="8759825" y="1885950"/>
          <p14:tracePt t="15552" x="8759825" y="1903413"/>
          <p14:tracePt t="15555" x="8759825" y="1911350"/>
          <p14:tracePt t="15557" x="8759825" y="1928813"/>
          <p14:tracePt t="15559" x="8759825" y="1954213"/>
          <p14:tracePt t="15560" x="8759825" y="1963738"/>
          <p14:tracePt t="15561" x="8759825" y="1971675"/>
          <p14:tracePt t="15562" x="8759825" y="1979613"/>
          <p14:tracePt t="15564" x="8759825" y="1997075"/>
          <p14:tracePt t="15565" x="8759825" y="2005013"/>
          <p14:tracePt t="15567" x="8759825" y="2022475"/>
          <p14:tracePt t="15571" x="8750300" y="2055813"/>
          <p14:tracePt t="15575" x="8750300" y="2082800"/>
          <p14:tracePt t="15577" x="8750300" y="2098675"/>
          <p14:tracePt t="15578" x="8750300" y="2116138"/>
          <p14:tracePt t="15580" x="8750300" y="2124075"/>
          <p14:tracePt t="15583" x="8750300" y="2141538"/>
          <p14:tracePt t="15588" x="8750300" y="2159000"/>
          <p14:tracePt t="15590" x="8750300" y="2184400"/>
          <p14:tracePt t="15594" x="8750300" y="2209800"/>
          <p14:tracePt t="15600" x="8750300" y="2260600"/>
          <p14:tracePt t="15601" x="8750300" y="2268538"/>
          <p14:tracePt t="15602" x="8750300" y="2278063"/>
          <p14:tracePt t="15605" x="8750300" y="2303463"/>
          <p14:tracePt t="15611" x="8750300" y="2344738"/>
          <p14:tracePt t="15612" x="8750300" y="2354263"/>
          <p14:tracePt t="15614" x="8750300" y="2371725"/>
          <p14:tracePt t="15619" x="8750300" y="2405063"/>
          <p14:tracePt t="15620" x="8750300" y="2413000"/>
          <p14:tracePt t="15621" x="8750300" y="2422525"/>
          <p14:tracePt t="15623" x="8750300" y="2430463"/>
          <p14:tracePt t="15624" x="8750300" y="2438400"/>
          <p14:tracePt t="15630" x="8750300" y="2473325"/>
          <p14:tracePt t="15631" x="8750300" y="2481263"/>
          <p14:tracePt t="15636" x="8742363" y="2506663"/>
          <p14:tracePt t="15637" x="8742363" y="2516188"/>
          <p14:tracePt t="15639" x="8742363" y="2524125"/>
          <p14:tracePt t="15640" x="8742363" y="2532063"/>
          <p14:tracePt t="15641" x="8742363" y="2541588"/>
          <p14:tracePt t="15642" x="8742363" y="2549525"/>
          <p14:tracePt t="15645" x="8742363" y="2566988"/>
          <p14:tracePt t="15650" x="8742363" y="2582863"/>
          <p14:tracePt t="15651" x="8742363" y="2592388"/>
          <p14:tracePt t="15654" x="8742363" y="2600325"/>
          <p14:tracePt t="15655" x="8742363" y="2608263"/>
          <p14:tracePt t="15660" x="8742363" y="2625725"/>
          <p14:tracePt t="15661" x="8742363" y="2633663"/>
          <p14:tracePt t="15667" x="8742363" y="2651125"/>
          <p14:tracePt t="15668" x="8742363" y="2668588"/>
          <p14:tracePt t="15673" x="8742363" y="2676525"/>
          <p14:tracePt t="15673" x="8742363" y="2686050"/>
          <p14:tracePt t="15675" x="8742363" y="2693988"/>
          <p14:tracePt t="15680" x="8742363" y="2701925"/>
          <p14:tracePt t="15681" x="8742363" y="2711450"/>
          <p14:tracePt t="15686" x="8742363" y="2727325"/>
          <p14:tracePt t="15690" x="8742363" y="2736850"/>
          <p14:tracePt t="15696" x="8742363" y="2752725"/>
          <p14:tracePt t="15697" x="8742363" y="2762250"/>
          <p14:tracePt t="15703" x="8742363" y="2778125"/>
          <p14:tracePt t="15710" x="8742363" y="2795588"/>
          <p14:tracePt t="15712" x="8742363" y="2805113"/>
          <p14:tracePt t="15715" x="8742363" y="2813050"/>
          <p14:tracePt t="15721" x="8742363" y="2820988"/>
          <p14:tracePt t="15727" x="8742363" y="2838450"/>
          <p14:tracePt t="15734" x="8742363" y="2846388"/>
          <p14:tracePt t="15740" x="8742363" y="2855913"/>
          <p14:tracePt t="15745" x="8742363" y="2863850"/>
          <p14:tracePt t="15758" x="8742363" y="2871788"/>
          <p14:tracePt t="15765" x="8742363" y="2881313"/>
          <p14:tracePt t="15868" x="8742363" y="2871788"/>
          <p14:tracePt t="15870" x="8734425" y="2871788"/>
          <p14:tracePt t="15871" x="8734425" y="2863850"/>
          <p14:tracePt t="15874" x="8734425" y="2855913"/>
          <p14:tracePt t="15878" x="8734425" y="2846388"/>
          <p14:tracePt t="15886" x="8724900" y="2805113"/>
          <p14:tracePt t="15890" x="8724900" y="2795588"/>
          <p14:tracePt t="15892" x="8724900" y="2787650"/>
          <p14:tracePt t="15893" x="8716963" y="2778125"/>
          <p14:tracePt t="15894" x="8716963" y="2770188"/>
          <p14:tracePt t="15896" x="8716963" y="2762250"/>
          <p14:tracePt t="15902" x="8709025" y="2736850"/>
          <p14:tracePt t="15906" x="8699500" y="2711450"/>
          <p14:tracePt t="15909" x="8699500" y="2701925"/>
          <p14:tracePt t="15910" x="8699500" y="2686050"/>
          <p14:tracePt t="15912" x="8699500" y="2676525"/>
          <p14:tracePt t="15913" x="8699500" y="2668588"/>
          <p14:tracePt t="15917" x="8699500" y="2643188"/>
          <p14:tracePt t="15918" x="8699500" y="2625725"/>
          <p14:tracePt t="15922" x="8691563" y="2600325"/>
          <p14:tracePt t="15928" x="8691563" y="2574925"/>
          <p14:tracePt t="15931" x="8691563" y="2566988"/>
          <p14:tracePt t="15933" x="8691563" y="2557463"/>
          <p14:tracePt t="15935" x="8683625" y="2524125"/>
          <p14:tracePt t="15937" x="8674100" y="2473325"/>
          <p14:tracePt t="15939" x="8674100" y="2463800"/>
          <p14:tracePt t="15940" x="8674100" y="2447925"/>
          <p14:tracePt t="15941" x="8674100" y="2438400"/>
          <p14:tracePt t="15943" x="8674100" y="2430463"/>
          <p14:tracePt t="15945" x="8674100" y="2405063"/>
          <p14:tracePt t="15946" x="8674100" y="2397125"/>
          <p14:tracePt t="15947" x="8674100" y="2387600"/>
          <p14:tracePt t="15950" x="8674100" y="2362200"/>
          <p14:tracePt t="15954" x="8674100" y="2319338"/>
          <p14:tracePt t="15955" x="8674100" y="2311400"/>
          <p14:tracePt t="15956" x="8674100" y="2303463"/>
          <p14:tracePt t="15957" x="8674100" y="2286000"/>
          <p14:tracePt t="15961" x="8674100" y="2278063"/>
          <p14:tracePt t="15963" x="8674100" y="2260600"/>
          <p14:tracePt t="15965" x="8674100" y="2209800"/>
          <p14:tracePt t="15968" x="8674100" y="2184400"/>
          <p14:tracePt t="15971" x="8674100" y="2159000"/>
          <p14:tracePt t="15972" x="8674100" y="2149475"/>
          <p14:tracePt t="15973" x="8674100" y="2133600"/>
          <p14:tracePt t="15976" x="8674100" y="2108200"/>
          <p14:tracePt t="15977" x="8674100" y="2098675"/>
          <p14:tracePt t="15979" x="8674100" y="2082800"/>
          <p14:tracePt t="15980" x="8674100" y="2073275"/>
          <p14:tracePt t="15983" x="8674100" y="2055813"/>
          <p14:tracePt t="15984" x="8674100" y="2039938"/>
          <p14:tracePt t="15988" x="8674100" y="2014538"/>
          <p14:tracePt t="15991" x="8674100" y="1997075"/>
          <p14:tracePt t="15992" x="8674100" y="1979613"/>
          <p14:tracePt t="15994" x="8674100" y="1971675"/>
          <p14:tracePt t="15995" x="8674100" y="1954213"/>
          <p14:tracePt t="15996" x="8674100" y="1938338"/>
          <p14:tracePt t="16000" x="8674100" y="1911350"/>
          <p14:tracePt t="16001" x="8674100" y="1895475"/>
          <p14:tracePt t="16006" x="8674100" y="1878013"/>
          <p14:tracePt t="16007" x="8674100" y="1870075"/>
          <p14:tracePt t="16008" x="8674100" y="1860550"/>
          <p14:tracePt t="16011" x="8674100" y="1852613"/>
          <p14:tracePt t="16013" x="8674100" y="1835150"/>
          <p14:tracePt t="16018" x="8674100" y="1827213"/>
          <p14:tracePt t="16019" x="8674100" y="1819275"/>
          <p14:tracePt t="16023" x="8674100" y="1793875"/>
          <p14:tracePt t="16029" x="8674100" y="1776413"/>
          <p14:tracePt t="16038" x="8674100" y="1751013"/>
          <p14:tracePt t="16040" x="8674100" y="1741488"/>
          <p14:tracePt t="16042" x="8674100" y="1733550"/>
          <p14:tracePt t="16046" x="8674100" y="1725613"/>
          <p14:tracePt t="16048" x="8674100" y="1716088"/>
          <p14:tracePt t="16054" x="8674100" y="1708150"/>
          <p14:tracePt t="16060" x="8674100" y="1700213"/>
          <p14:tracePt t="16067" x="8674100" y="1682750"/>
          <p14:tracePt t="16072" x="8674100" y="1674813"/>
          <p14:tracePt t="16079" x="8674100" y="1665288"/>
          <p14:tracePt t="16097" x="8674100" y="1657350"/>
          <p14:tracePt t="16219" x="8674100" y="1665288"/>
          <p14:tracePt t="16220" x="8674100" y="1682750"/>
          <p14:tracePt t="16223" x="8674100" y="1690688"/>
          <p14:tracePt t="16225" x="8674100" y="1700213"/>
          <p14:tracePt t="16226" x="8683625" y="1708150"/>
          <p14:tracePt t="16230" x="8683625" y="1725613"/>
          <p14:tracePt t="16231" x="8683625" y="1733550"/>
          <p14:tracePt t="16236" x="8683625" y="1766888"/>
          <p14:tracePt t="16237" x="8691563" y="1776413"/>
          <p14:tracePt t="16242" x="8691563" y="1801813"/>
          <p14:tracePt t="16243" x="8691563" y="1819275"/>
          <p14:tracePt t="16248" x="8691563" y="1844675"/>
          <p14:tracePt t="16249" x="8699500" y="1860550"/>
          <p14:tracePt t="16250" x="8699500" y="1870075"/>
          <p14:tracePt t="16251" x="8699500" y="1878013"/>
          <p14:tracePt t="16252" x="8699500" y="1885950"/>
          <p14:tracePt t="16256" x="8699500" y="1920875"/>
          <p14:tracePt t="16260" x="8709025" y="1946275"/>
          <p14:tracePt t="16261" x="8709025" y="1963738"/>
          <p14:tracePt t="16263" x="8709025" y="1979613"/>
          <p14:tracePt t="16266" x="8709025" y="1989138"/>
          <p14:tracePt t="16267" x="8709025" y="2005013"/>
          <p14:tracePt t="16268" x="8709025" y="2014538"/>
          <p14:tracePt t="16271" x="8709025" y="2022475"/>
          <p14:tracePt t="16273" x="8709025" y="2030413"/>
          <p14:tracePt t="16274" x="8716963" y="2065338"/>
          <p14:tracePt t="16275" x="8716963" y="2073275"/>
          <p14:tracePt t="16276" x="8716963" y="2082800"/>
          <p14:tracePt t="16279" x="8724900" y="2108200"/>
          <p14:tracePt t="16280" x="8724900" y="2116138"/>
          <p14:tracePt t="16281" x="8724900" y="2124075"/>
          <p14:tracePt t="16282" x="8724900" y="2133600"/>
          <p14:tracePt t="16283" x="8734425" y="2141538"/>
          <p14:tracePt t="16287" x="8734425" y="2184400"/>
          <p14:tracePt t="16290" x="8734425" y="2200275"/>
          <p14:tracePt t="16291" x="8734425" y="2209800"/>
          <p14:tracePt t="16292" x="8734425" y="2227263"/>
          <p14:tracePt t="16294" x="8742363" y="2243138"/>
          <p14:tracePt t="16295" x="8742363" y="2252663"/>
          <p14:tracePt t="16296" x="8742363" y="2268538"/>
          <p14:tracePt t="16298" x="8742363" y="2278063"/>
          <p14:tracePt t="16299" x="8742363" y="2286000"/>
          <p14:tracePt t="16301" x="8750300" y="2303463"/>
          <p14:tracePt t="16303" x="8750300" y="2319338"/>
          <p14:tracePt t="16305" x="8759825" y="2336800"/>
          <p14:tracePt t="16306" x="8759825" y="2354263"/>
          <p14:tracePt t="16312" x="8759825" y="2397125"/>
          <p14:tracePt t="16314" x="8759825" y="2413000"/>
          <p14:tracePt t="16315" x="8767763" y="2422525"/>
          <p14:tracePt t="16317" x="8767763" y="2447925"/>
          <p14:tracePt t="16319" x="8767763" y="2463800"/>
          <p14:tracePt t="16323" x="8777288" y="2498725"/>
          <p14:tracePt t="16325" x="8777288" y="2506663"/>
          <p14:tracePt t="16328" x="8777288" y="2541588"/>
          <p14:tracePt t="16335" x="8777288" y="2574925"/>
          <p14:tracePt t="16337" x="8777288" y="2600325"/>
          <p14:tracePt t="16340" x="8785225" y="2617788"/>
          <p14:tracePt t="16345" x="8785225" y="2643188"/>
          <p14:tracePt t="16346" x="8785225" y="2651125"/>
          <p14:tracePt t="16347" x="8785225" y="2660650"/>
          <p14:tracePt t="16350" x="8785225" y="2676525"/>
          <p14:tracePt t="16357" x="8793163" y="2701925"/>
          <p14:tracePt t="16358" x="8793163" y="2711450"/>
          <p14:tracePt t="16365" x="8793163" y="2744788"/>
          <p14:tracePt t="16368" x="8793163" y="2762250"/>
          <p14:tracePt t="16371" x="8793163" y="2778125"/>
          <p14:tracePt t="16375" x="8793163" y="2787650"/>
          <p14:tracePt t="16376" x="8793163" y="2795588"/>
          <p14:tracePt t="16377" x="8793163" y="2805113"/>
          <p14:tracePt t="16381" x="8793163" y="2813050"/>
          <p14:tracePt t="16387" x="8793163" y="2838450"/>
          <p14:tracePt t="16393" x="8793163" y="2855913"/>
          <p14:tracePt t="16394" x="8793163" y="2863850"/>
          <p14:tracePt t="16399" x="8793163" y="2871788"/>
          <p14:tracePt t="16400" x="8793163" y="2881313"/>
          <p14:tracePt t="16406" x="8793163" y="2889250"/>
          <p14:tracePt t="16412" x="8793163" y="2897188"/>
          <p14:tracePt t="16414" x="8793163" y="2914650"/>
          <p14:tracePt t="16423" x="8802688" y="2914650"/>
          <p14:tracePt t="16426" x="8802688" y="2922588"/>
          <p14:tracePt t="16431" x="8802688" y="2932113"/>
          <p14:tracePt t="16448" x="8810625" y="2932113"/>
          <p14:tracePt t="16455" x="8818563" y="2932113"/>
          <p14:tracePt t="16460" x="8818563" y="2940050"/>
          <p14:tracePt t="16470" x="8828088" y="2940050"/>
          <p14:tracePt t="16472" x="8828088" y="2949575"/>
          <p14:tracePt t="16498" x="8836025" y="2949575"/>
          <p14:tracePt t="16510" x="8836025" y="2957513"/>
          <p14:tracePt t="16518" x="8836025" y="2965450"/>
          <p14:tracePt t="16526" x="8836025" y="2974975"/>
          <p14:tracePt t="16527" x="8843963" y="2974975"/>
          <p14:tracePt t="45356" x="8828088" y="2974975"/>
          <p14:tracePt t="45360" x="8810625" y="2982913"/>
          <p14:tracePt t="45362" x="8802688" y="2982913"/>
          <p14:tracePt t="45363" x="8785225" y="2982913"/>
          <p14:tracePt t="45921" x="7918450" y="2897188"/>
          <p14:tracePt t="46449" x="7910513" y="2897188"/>
          <p14:tracePt t="46452" x="7900988" y="2897188"/>
          <p14:tracePt t="46455" x="7900988" y="2906713"/>
          <p14:tracePt t="46460" x="7885113" y="2914650"/>
          <p14:tracePt t="46462" x="7885113" y="2932113"/>
          <p14:tracePt t="46463" x="7875588" y="2932113"/>
          <p14:tracePt t="46467" x="7859713" y="2957513"/>
          <p14:tracePt t="46470" x="7850188" y="2957513"/>
          <p14:tracePt t="46471" x="7842250" y="2965450"/>
          <p14:tracePt t="46475" x="7824788" y="2990850"/>
          <p14:tracePt t="46477" x="7824788" y="3000375"/>
          <p14:tracePt t="46479" x="7816850" y="3000375"/>
          <p14:tracePt t="46480" x="7807325" y="3016250"/>
          <p14:tracePt t="46482" x="7799388" y="3025775"/>
          <p14:tracePt t="46487" x="7791450" y="3041650"/>
          <p14:tracePt t="46488" x="7781925" y="3041650"/>
          <p14:tracePt t="46489" x="7781925" y="3051175"/>
          <p14:tracePt t="46494" x="7766050" y="3067050"/>
          <p14:tracePt t="46499" x="7756525" y="3084513"/>
          <p14:tracePt t="46502" x="7748588" y="3101975"/>
          <p14:tracePt t="46508" x="7723188" y="3127375"/>
          <p14:tracePt t="46510" x="7715250" y="3144838"/>
          <p14:tracePt t="46514" x="7715250" y="3152775"/>
          <p14:tracePt t="46515" x="7697788" y="3160713"/>
          <p14:tracePt t="46520" x="7688263" y="3178175"/>
          <p14:tracePt t="46521" x="7680325" y="3186113"/>
          <p14:tracePt t="46522" x="7672388" y="3186113"/>
          <p14:tracePt t="46523" x="7672388" y="3195638"/>
          <p14:tracePt t="46527" x="7662863" y="3211513"/>
          <p14:tracePt t="46529" x="7654925" y="3221038"/>
          <p14:tracePt t="46532" x="7654925" y="3228975"/>
          <p14:tracePt t="46536" x="7629525" y="3254375"/>
          <p14:tracePt t="46539" x="7612063" y="3271838"/>
          <p14:tracePt t="46544" x="7596188" y="3289300"/>
          <p14:tracePt t="46545" x="7578725" y="3314700"/>
          <p14:tracePt t="46551" x="7545388" y="3348038"/>
          <p14:tracePt t="46553" x="7535863" y="3355975"/>
          <p14:tracePt t="46555" x="7518400" y="3373438"/>
          <p14:tracePt t="46561" x="7493000" y="3398838"/>
          <p14:tracePt t="46565" x="7451725" y="3433763"/>
          <p14:tracePt t="46566" x="7451725" y="3441700"/>
          <p14:tracePt t="46569" x="7426325" y="3459163"/>
          <p14:tracePt t="46575" x="7373938" y="3502025"/>
          <p14:tracePt t="46576" x="7358063" y="3509963"/>
          <p14:tracePt t="46577" x="7348538" y="3517900"/>
          <p14:tracePt t="46579" x="7340600" y="3527425"/>
          <p14:tracePt t="46584" x="7307263" y="3552825"/>
          <p14:tracePt t="46586" x="7297738" y="3560763"/>
          <p14:tracePt t="46590" x="7264400" y="3578225"/>
          <p14:tracePt t="46594" x="7256463" y="3578225"/>
          <p14:tracePt t="46595" x="7221538" y="3603625"/>
          <p14:tracePt t="46596" x="7213600" y="3603625"/>
          <p14:tracePt t="46602" x="7170738" y="3629025"/>
          <p14:tracePt t="46603" x="7162800" y="3636963"/>
          <p14:tracePt t="46604" x="7153275" y="3636963"/>
          <p14:tracePt t="46608" x="7119938" y="3654425"/>
          <p14:tracePt t="46611" x="7102475" y="3662363"/>
          <p14:tracePt t="46613" x="7077075" y="3671888"/>
          <p14:tracePt t="46614" x="7069138" y="3671888"/>
          <p14:tracePt t="46615" x="7059613" y="3671888"/>
          <p14:tracePt t="46616" x="7051675" y="3679825"/>
          <p14:tracePt t="46617" x="7043738" y="3687763"/>
          <p14:tracePt t="46618" x="7026275" y="3687763"/>
          <p14:tracePt t="46620" x="7008813" y="3697288"/>
          <p14:tracePt t="46622" x="7000875" y="3697288"/>
          <p14:tracePt t="46624" x="6983413" y="3705225"/>
          <p14:tracePt t="46626" x="6967538" y="3713163"/>
          <p14:tracePt t="46627" x="6958013" y="3713163"/>
          <p14:tracePt t="46628" x="6950075" y="3713163"/>
          <p14:tracePt t="46635" x="6889750" y="3730625"/>
          <p14:tracePt t="46640" x="6831013" y="3756025"/>
          <p14:tracePt t="46645" x="6797675" y="3763963"/>
          <p14:tracePt t="46646" x="6780213" y="3773488"/>
          <p14:tracePt t="46648" x="6770688" y="3773488"/>
          <p14:tracePt t="46649" x="6762750" y="3773488"/>
          <p14:tracePt t="46650" x="6745288" y="3781425"/>
          <p14:tracePt t="46652" x="6737350" y="3781425"/>
          <p14:tracePt t="46658" x="6686550" y="3790950"/>
          <p14:tracePt t="46663" x="6653213" y="3806825"/>
          <p14:tracePt t="46664" x="6643688" y="3816350"/>
          <p14:tracePt t="46668" x="6610350" y="3816350"/>
          <p14:tracePt t="46669" x="6610350" y="3824288"/>
          <p14:tracePt t="46671" x="6600825" y="3824288"/>
          <p14:tracePt t="46675" x="6550025" y="3841750"/>
          <p14:tracePt t="46678" x="6524625" y="3841750"/>
          <p14:tracePt t="46681" x="6499225" y="3849688"/>
          <p14:tracePt t="46682" x="6483350" y="3849688"/>
          <p14:tracePt t="46684" x="6465888" y="3857625"/>
          <p14:tracePt t="46685" x="6456363" y="3857625"/>
          <p14:tracePt t="46687" x="6440488" y="3867150"/>
          <p14:tracePt t="46688" x="6430963" y="3867150"/>
          <p14:tracePt t="46689" x="6423025" y="3867150"/>
          <p14:tracePt t="46693" x="6364288" y="3875088"/>
          <p14:tracePt t="46694" x="6346825" y="3875088"/>
          <p14:tracePt t="46696" x="6338888" y="3883025"/>
          <p14:tracePt t="46697" x="6321425" y="3883025"/>
          <p14:tracePt t="46701" x="6278563" y="3892550"/>
          <p14:tracePt t="46704" x="6253163" y="3892550"/>
          <p14:tracePt t="46708" x="6210300" y="3900488"/>
          <p14:tracePt t="46710" x="6184900" y="3900488"/>
          <p14:tracePt t="46712" x="6159500" y="3900488"/>
          <p14:tracePt t="46713" x="6142038" y="3900488"/>
          <p14:tracePt t="46714" x="6134100" y="3900488"/>
          <p14:tracePt t="46715" x="6126163" y="3900488"/>
          <p14:tracePt t="46718" x="6100763" y="3908425"/>
          <p14:tracePt t="46723" x="6032500" y="3908425"/>
          <p14:tracePt t="46726" x="6007100" y="3908425"/>
          <p14:tracePt t="46727" x="5981700" y="3908425"/>
          <p14:tracePt t="46728" x="5972175" y="3908425"/>
          <p14:tracePt t="46732" x="5938838" y="3917950"/>
          <p14:tracePt t="46733" x="5913438" y="3917950"/>
          <p14:tracePt t="46734" x="5888038" y="3917950"/>
          <p14:tracePt t="46736" x="5880100" y="3917950"/>
          <p14:tracePt t="46737" x="5862638" y="3917950"/>
          <p14:tracePt t="46742" x="5794375" y="3917950"/>
          <p14:tracePt t="46746" x="5743575" y="3917950"/>
          <p14:tracePt t="46747" x="5726113" y="3917950"/>
          <p14:tracePt t="46749" x="5708650" y="3917950"/>
          <p14:tracePt t="46752" x="5667375" y="3917950"/>
          <p14:tracePt t="46755" x="5657850" y="3917950"/>
          <p14:tracePt t="46756" x="5632450" y="3917950"/>
          <p14:tracePt t="46757" x="5607050" y="3917950"/>
          <p14:tracePt t="46758" x="5581650" y="3917950"/>
          <p14:tracePt t="46760" x="5565775" y="3917950"/>
          <p14:tracePt t="46761" x="5548313" y="3917950"/>
          <p14:tracePt t="46763" x="5530850" y="3917950"/>
          <p14:tracePt t="46764" x="5522913" y="3917950"/>
          <p14:tracePt t="46765" x="5497513" y="3917950"/>
          <p14:tracePt t="46767" x="5487988" y="3917950"/>
          <p14:tracePt t="46771" x="5437188" y="3917950"/>
          <p14:tracePt t="46775" x="5429250" y="3917950"/>
          <p14:tracePt t="46777" x="5360988" y="3917950"/>
          <p14:tracePt t="46779" x="5335588" y="3917950"/>
          <p14:tracePt t="46786" x="5284788" y="3917950"/>
          <p14:tracePt t="46788" x="5241925" y="3917950"/>
          <p14:tracePt t="46790" x="5224463" y="3917950"/>
          <p14:tracePt t="46792" x="5199063" y="3917950"/>
          <p14:tracePt t="46795" x="5183188" y="3925888"/>
          <p14:tracePt t="46797" x="5157788" y="3925888"/>
          <p14:tracePt t="46799" x="5148263" y="3925888"/>
          <p14:tracePt t="46800" x="5140325" y="3925888"/>
          <p14:tracePt t="46801" x="5132388" y="3925888"/>
          <p14:tracePt t="46807" x="5114925" y="3925888"/>
          <p14:tracePt t="46809" x="5089525" y="3925888"/>
          <p14:tracePt t="46813" x="5072063" y="3925888"/>
          <p14:tracePt t="46814" x="5054600" y="3925888"/>
          <p14:tracePt t="46816" x="5046663" y="3925888"/>
          <p14:tracePt t="46822" x="5038725" y="3925888"/>
          <p14:tracePt t="46825" x="5038725" y="3935413"/>
          <p14:tracePt t="46829" x="5029200" y="3935413"/>
          <p14:tracePt t="46868" x="5029200" y="3943350"/>
          <p14:tracePt t="46888" x="5038725" y="3943350"/>
          <p14:tracePt t="46894" x="5038725" y="3951288"/>
          <p14:tracePt t="46897" x="5046663" y="3951288"/>
          <p14:tracePt t="46902" x="5054600" y="3960813"/>
          <p14:tracePt t="46904" x="5064125" y="3968750"/>
          <p14:tracePt t="46909" x="5080000" y="3968750"/>
          <p14:tracePt t="46914" x="5097463" y="3986213"/>
          <p14:tracePt t="46915" x="5106988" y="3986213"/>
          <p14:tracePt t="46920" x="5122863" y="3994150"/>
          <p14:tracePt t="46926" x="5157788" y="4011613"/>
          <p14:tracePt t="46930" x="5173663" y="4011613"/>
          <p14:tracePt t="46931" x="5191125" y="4019550"/>
          <p14:tracePt t="46935" x="5224463" y="4027488"/>
          <p14:tracePt t="46938" x="5249863" y="4037013"/>
          <p14:tracePt t="46941" x="5276850" y="4044950"/>
          <p14:tracePt t="46942" x="5292725" y="4052888"/>
          <p14:tracePt t="46943" x="5302250" y="4052888"/>
          <p14:tracePt t="46948" x="5343525" y="4062413"/>
          <p14:tracePt t="46949" x="5360988" y="4062413"/>
          <p14:tracePt t="46954" x="5411788" y="4087813"/>
          <p14:tracePt t="46958" x="5446713" y="4087813"/>
          <p14:tracePt t="46961" x="5487988" y="4105275"/>
          <p14:tracePt t="46963" x="5487988" y="4113213"/>
          <p14:tracePt t="46965" x="5513388" y="4113213"/>
          <p14:tracePt t="46968" x="5538788" y="4130675"/>
          <p14:tracePt t="46977" x="5591175" y="4156075"/>
          <p14:tracePt t="46979" x="5607050" y="4164013"/>
          <p14:tracePt t="46983" x="5624513" y="4171950"/>
          <p14:tracePt t="46987" x="5632450" y="4181475"/>
          <p14:tracePt t="46988" x="5649913" y="4197350"/>
          <p14:tracePt t="46990" x="5657850" y="4197350"/>
          <p14:tracePt t="46992" x="5657850" y="4206875"/>
          <p14:tracePt t="46994" x="5667375" y="4214813"/>
          <p14:tracePt t="46995" x="5675313" y="4214813"/>
          <p14:tracePt t="47001" x="5692775" y="4232275"/>
          <p14:tracePt t="47002" x="5700713" y="4240213"/>
          <p14:tracePt t="47003" x="5708650" y="4240213"/>
          <p14:tracePt t="47006" x="5718175" y="4257675"/>
          <p14:tracePt t="47012" x="5735638" y="4283075"/>
          <p14:tracePt t="47014" x="5751513" y="4291013"/>
          <p14:tracePt t="47015" x="5751513" y="4300538"/>
          <p14:tracePt t="47022" x="5776913" y="4325938"/>
          <p14:tracePt t="47025" x="5802313" y="4341813"/>
          <p14:tracePt t="47029" x="5827713" y="4359275"/>
          <p14:tracePt t="47031" x="5837238" y="4368800"/>
          <p14:tracePt t="47035" x="5853113" y="4384675"/>
          <p14:tracePt t="47037" x="5870575" y="4384675"/>
          <p14:tracePt t="47039" x="5880100" y="4394200"/>
          <p14:tracePt t="47040" x="5895975" y="4410075"/>
          <p14:tracePt t="47044" x="5921375" y="4427538"/>
          <p14:tracePt t="47045" x="5930900" y="4427538"/>
          <p14:tracePt t="47046" x="5938838" y="4435475"/>
          <p14:tracePt t="47052" x="5989638" y="4460875"/>
          <p14:tracePt t="47054" x="6015038" y="4470400"/>
          <p14:tracePt t="47056" x="6040438" y="4478338"/>
          <p14:tracePt t="47057" x="6057900" y="4486275"/>
          <p14:tracePt t="47062" x="6108700" y="4513263"/>
          <p14:tracePt t="47063" x="6134100" y="4521200"/>
          <p14:tracePt t="47069" x="6202363" y="4554538"/>
          <p14:tracePt t="47071" x="6219825" y="4554538"/>
          <p14:tracePt t="47073" x="6261100" y="4572000"/>
          <p14:tracePt t="47074" x="6278563" y="4579938"/>
          <p14:tracePt t="47076" x="6303963" y="4597400"/>
          <p14:tracePt t="47078" x="6321425" y="4605338"/>
          <p14:tracePt t="47083" x="6354763" y="4614863"/>
          <p14:tracePt t="47086" x="6440488" y="4640263"/>
          <p14:tracePt t="47087" x="6491288" y="4665663"/>
          <p14:tracePt t="47090" x="6499225" y="4673600"/>
          <p14:tracePt t="47092" x="6542088" y="4683125"/>
          <p14:tracePt t="47093" x="6567488" y="4691063"/>
          <p14:tracePt t="47095" x="6584950" y="4691063"/>
          <p14:tracePt t="47102" x="6694488" y="4741863"/>
          <p14:tracePt t="47104" x="6737350" y="4759325"/>
          <p14:tracePt t="47105" x="6745288" y="4767263"/>
          <p14:tracePt t="47106" x="6762750" y="4775200"/>
          <p14:tracePt t="47114" x="6848475" y="4810125"/>
          <p14:tracePt t="47119" x="6907213" y="4843463"/>
          <p14:tracePt t="47122" x="6932613" y="4852988"/>
          <p14:tracePt t="47124" x="6942138" y="4868863"/>
          <p14:tracePt t="47128" x="6967538" y="4878388"/>
          <p14:tracePt t="47133" x="6992938" y="4894263"/>
          <p14:tracePt t="47134" x="6992938" y="4903788"/>
          <p14:tracePt t="47136" x="7000875" y="4903788"/>
          <p14:tracePt t="47137" x="7000875" y="4911725"/>
          <p14:tracePt t="47143" x="7000875" y="4919663"/>
          <p14:tracePt t="47147" x="7008813" y="4919663"/>
          <p14:tracePt t="47152" x="7008813" y="4929188"/>
          <p14:tracePt t="47174" x="7008813" y="4937125"/>
          <p14:tracePt t="47175" x="7000875" y="4946650"/>
          <p14:tracePt t="47178" x="6992938" y="4954588"/>
          <p14:tracePt t="47182" x="6967538" y="4954588"/>
          <p14:tracePt t="47183" x="6967538" y="4962525"/>
          <p14:tracePt t="47184" x="6958013" y="4962525"/>
          <p14:tracePt t="47185" x="6950075" y="4972050"/>
          <p14:tracePt t="47188" x="6932613" y="4972050"/>
          <p14:tracePt t="47189" x="6924675" y="4972050"/>
          <p14:tracePt t="47194" x="6881813" y="4987925"/>
          <p14:tracePt t="47196" x="6864350" y="4997450"/>
          <p14:tracePt t="47199" x="6848475" y="5005388"/>
          <p14:tracePt t="47203" x="6770688" y="5013325"/>
          <p14:tracePt t="47205" x="6762750" y="5013325"/>
          <p14:tracePt t="47207" x="6704013" y="5022850"/>
          <p14:tracePt t="47208" x="6669088" y="5030788"/>
          <p14:tracePt t="47210" x="6661150" y="5030788"/>
          <p14:tracePt t="47215" x="6600825" y="5048250"/>
          <p14:tracePt t="47216" x="6550025" y="5048250"/>
          <p14:tracePt t="47220" x="6483350" y="5064125"/>
          <p14:tracePt t="47223" x="6430963" y="5064125"/>
          <p14:tracePt t="47224" x="6397625" y="5073650"/>
          <p14:tracePt t="47225" x="6380163" y="5073650"/>
          <p14:tracePt t="47226" x="6372225" y="5073650"/>
          <p14:tracePt t="47227" x="6346825" y="5073650"/>
          <p14:tracePt t="47232" x="6245225" y="5099050"/>
          <p14:tracePt t="47234" x="6202363" y="5099050"/>
          <p14:tracePt t="47235" x="6167438" y="5106988"/>
          <p14:tracePt t="47237" x="6151563" y="5106988"/>
          <p14:tracePt t="47240" x="6126163" y="5116513"/>
          <p14:tracePt t="47241" x="6075363" y="5124450"/>
          <p14:tracePt t="47243" x="6057900" y="5124450"/>
          <p14:tracePt t="47249" x="5997575" y="5132388"/>
          <p14:tracePt t="47250" x="5972175" y="5132388"/>
          <p14:tracePt t="47251" x="5956300" y="5141913"/>
          <p14:tracePt t="47255" x="5905500" y="5157788"/>
          <p14:tracePt t="47257" x="5895975" y="5157788"/>
          <p14:tracePt t="47258" x="5888038" y="5157788"/>
          <p14:tracePt t="47262" x="5845175" y="5167313"/>
          <p14:tracePt t="47267" x="5819775" y="5175250"/>
          <p14:tracePt t="47269" x="5802313" y="5183188"/>
          <p14:tracePt t="47274" x="5776913" y="5192713"/>
          <p14:tracePt t="47276" x="5761038" y="5200650"/>
          <p14:tracePt t="47281" x="5743575" y="5208588"/>
          <p14:tracePt t="47282" x="5735638" y="5208588"/>
          <p14:tracePt t="47286" x="5726113" y="5218113"/>
          <p14:tracePt t="47289" x="5718175" y="5226050"/>
          <p14:tracePt t="47297" x="5700713" y="5235575"/>
          <p14:tracePt t="47303" x="5692775" y="5243513"/>
          <p14:tracePt t="47308" x="5675313" y="5251450"/>
          <p14:tracePt t="47309" x="5675313" y="5260975"/>
          <p14:tracePt t="47314" x="5667375" y="5268913"/>
          <p14:tracePt t="47315" x="5657850" y="5268913"/>
          <p14:tracePt t="47316" x="5649913" y="5276850"/>
          <p14:tracePt t="47321" x="5641975" y="5286375"/>
          <p14:tracePt t="47322" x="5632450" y="5286375"/>
          <p14:tracePt t="47327" x="5632450" y="5294313"/>
          <p14:tracePt t="47329" x="5624513" y="5302250"/>
          <p14:tracePt t="47330" x="5616575" y="5302250"/>
          <p14:tracePt t="47334" x="5607050" y="5311775"/>
          <p14:tracePt t="47340" x="5599113" y="5327650"/>
          <p14:tracePt t="47342" x="5591175" y="5327650"/>
          <p14:tracePt t="47348" x="5591175" y="5337175"/>
          <p14:tracePt t="47351" x="5581650" y="5337175"/>
          <p14:tracePt t="47356" x="5573713" y="5345113"/>
          <p14:tracePt t="47358" x="5573713" y="5353050"/>
          <p14:tracePt t="47376" x="5573713" y="5362575"/>
          <p14:tracePt t="47378" x="5565775" y="5362575"/>
          <p14:tracePt t="47381" x="5565775" y="5370513"/>
          <p14:tracePt t="47394" x="5565775" y="5380038"/>
          <p14:tracePt t="47403" x="5565775" y="5387975"/>
          <p14:tracePt t="47411" x="5556250" y="5387975"/>
          <p14:tracePt t="47412" x="5556250" y="5395913"/>
          <p14:tracePt t="47427" x="5556250" y="5405438"/>
          <p14:tracePt t="47432" x="5548313" y="5405438"/>
          <p14:tracePt t="47443" x="5548313" y="5413375"/>
          <p14:tracePt t="47461" x="5548313" y="5421313"/>
          <p14:tracePt t="47466" x="5548313" y="5430838"/>
          <p14:tracePt t="47472" x="5548313" y="5438775"/>
          <p14:tracePt t="47480" x="5538788" y="5446713"/>
          <p14:tracePt t="47483" x="5538788" y="5456238"/>
          <p14:tracePt t="47486" x="5530850" y="5456238"/>
          <p14:tracePt t="47491" x="5530850" y="5472113"/>
          <p14:tracePt t="47493" x="5522913" y="5481638"/>
          <p14:tracePt t="47497" x="5513388" y="5489575"/>
          <p14:tracePt t="47502" x="5505450" y="5497513"/>
          <p14:tracePt t="47503" x="5505450" y="5507038"/>
          <p14:tracePt t="47508" x="5497513" y="5514975"/>
          <p14:tracePt t="47510" x="5487988" y="5524500"/>
          <p14:tracePt t="47514" x="5487988" y="5532438"/>
          <p14:tracePt t="47515" x="5480050" y="5540375"/>
          <p14:tracePt t="47521" x="5462588" y="5549900"/>
          <p14:tracePt t="47524" x="5462588" y="5557838"/>
          <p14:tracePt t="47526" x="5454650" y="5557838"/>
          <p14:tracePt t="47532" x="5446713" y="5575300"/>
          <p14:tracePt t="47533" x="5446713" y="5583238"/>
          <p14:tracePt t="47540" x="5429250" y="5583238"/>
          <p14:tracePt t="47541" x="5429250" y="5591175"/>
          <p14:tracePt t="47544" x="5421313" y="5591175"/>
          <p14:tracePt t="47545" x="5421313" y="5600700"/>
          <p14:tracePt t="47554" x="5411788" y="5608638"/>
          <p14:tracePt t="47559" x="5411788" y="5616575"/>
          <p14:tracePt t="47564" x="5403850" y="5616575"/>
          <p14:tracePt t="47570" x="5403850" y="5626100"/>
          <p14:tracePt t="47622" x="5411788" y="5626100"/>
          <p14:tracePt t="47624" x="5411788" y="5634038"/>
          <p14:tracePt t="47629" x="5429250" y="5641975"/>
          <p14:tracePt t="47631" x="5446713" y="5641975"/>
          <p14:tracePt t="47633" x="5462588" y="5641975"/>
          <p14:tracePt t="47637" x="5480050" y="5651500"/>
          <p14:tracePt t="47641" x="5497513" y="5659438"/>
          <p14:tracePt t="47643" x="5522913" y="5668963"/>
          <p14:tracePt t="47645" x="5530850" y="5668963"/>
          <p14:tracePt t="47646" x="5538788" y="5668963"/>
          <p14:tracePt t="47649" x="5556250" y="5668963"/>
          <p14:tracePt t="47650" x="5573713" y="5668963"/>
          <p14:tracePt t="47651" x="5591175" y="5668963"/>
          <p14:tracePt t="47656" x="5632450" y="5676900"/>
          <p14:tracePt t="47658" x="5675313" y="5676900"/>
          <p14:tracePt t="47662" x="5735638" y="5684838"/>
          <p14:tracePt t="47663" x="5743575" y="5684838"/>
          <p14:tracePt t="47664" x="5761038" y="5684838"/>
          <p14:tracePt t="47667" x="5819775" y="5694363"/>
          <p14:tracePt t="47671" x="5880100" y="5694363"/>
          <p14:tracePt t="47672" x="5946775" y="5694363"/>
          <p14:tracePt t="47674" x="5964238" y="5694363"/>
          <p14:tracePt t="47675" x="6015038" y="5702300"/>
          <p14:tracePt t="47679" x="6024563" y="5702300"/>
          <p14:tracePt t="47680" x="6083300" y="5702300"/>
          <p14:tracePt t="47681" x="6108700" y="5702300"/>
          <p14:tracePt t="47682" x="6134100" y="5702300"/>
          <p14:tracePt t="47686" x="6219825" y="5702300"/>
          <p14:tracePt t="47688" x="6286500" y="5702300"/>
          <p14:tracePt t="47689" x="6311900" y="5702300"/>
          <p14:tracePt t="47692" x="6397625" y="5710238"/>
          <p14:tracePt t="47694" x="6440488" y="5710238"/>
          <p14:tracePt t="47698" x="6508750" y="5710238"/>
          <p14:tracePt t="47699" x="6534150" y="5710238"/>
          <p14:tracePt t="47701" x="6559550" y="5719763"/>
          <p14:tracePt t="47702" x="6584950" y="5719763"/>
          <p14:tracePt t="47704" x="6669088" y="5719763"/>
          <p14:tracePt t="47705" x="6694488" y="5719763"/>
          <p14:tracePt t="47707" x="6729413" y="5727700"/>
          <p14:tracePt t="47709" x="6770688" y="5727700"/>
          <p14:tracePt t="47710" x="6788150" y="5727700"/>
          <p14:tracePt t="47711" x="6797675" y="5727700"/>
          <p14:tracePt t="47712" x="6813550" y="5727700"/>
          <p14:tracePt t="47714" x="6848475" y="5727700"/>
          <p14:tracePt t="47716" x="6856413" y="5727700"/>
          <p14:tracePt t="47717" x="6889750" y="5727700"/>
          <p14:tracePt t="47719" x="6924675" y="5727700"/>
          <p14:tracePt t="47722" x="6967538" y="5727700"/>
          <p14:tracePt t="47723" x="7000875" y="5727700"/>
          <p14:tracePt t="47725" x="7018338" y="5735638"/>
          <p14:tracePt t="47729" x="7051675" y="5735638"/>
          <p14:tracePt t="47730" x="7059613" y="5735638"/>
          <p14:tracePt t="47734" x="7085013" y="5735638"/>
          <p14:tracePt t="47736" x="7112000" y="5735638"/>
          <p14:tracePt t="47737" x="7127875" y="5745163"/>
          <p14:tracePt t="47742" x="7162800" y="5753100"/>
          <p14:tracePt t="47743" x="7170738" y="5753100"/>
          <p14:tracePt t="47747" x="7188200" y="5753100"/>
          <p14:tracePt t="47749" x="7196138" y="5753100"/>
          <p14:tracePt t="47753" x="7213600" y="5753100"/>
          <p14:tracePt t="47756" x="7221538" y="5753100"/>
          <p14:tracePt t="47757" x="7229475" y="5753100"/>
          <p14:tracePt t="47762" x="7239000" y="5753100"/>
          <p14:tracePt t="47768" x="7246938" y="5753100"/>
          <p14:tracePt t="47770" x="7256463" y="5753100"/>
          <p14:tracePt t="47778" x="7264400" y="5753100"/>
          <p14:tracePt t="47819" x="7256463" y="5753100"/>
          <p14:tracePt t="47822" x="7246938" y="5753100"/>
          <p14:tracePt t="47825" x="7221538" y="5753100"/>
          <p14:tracePt t="47826" x="7213600" y="5753100"/>
          <p14:tracePt t="47830" x="7178675" y="5753100"/>
          <p14:tracePt t="47831" x="7170738" y="5753100"/>
          <p14:tracePt t="47835" x="7112000" y="5753100"/>
          <p14:tracePt t="47841" x="7051675" y="5753100"/>
          <p14:tracePt t="47842" x="7026275" y="5753100"/>
          <p14:tracePt t="47843" x="7008813" y="5753100"/>
          <p14:tracePt t="47847" x="6967538" y="5753100"/>
          <p14:tracePt t="47855" x="6813550" y="5753100"/>
          <p14:tracePt t="47857" x="6754813" y="5753100"/>
          <p14:tracePt t="47858" x="6745288" y="5753100"/>
          <p14:tracePt t="47861" x="6694488" y="5753100"/>
          <p14:tracePt t="47866" x="6559550" y="5753100"/>
          <p14:tracePt t="47869" x="6524625" y="5753100"/>
          <p14:tracePt t="47870" x="6499225" y="5753100"/>
          <p14:tracePt t="47873" x="6397625" y="5753100"/>
          <p14:tracePt t="47874" x="6346825" y="5753100"/>
          <p14:tracePt t="47876" x="6329363" y="5753100"/>
          <p14:tracePt t="47878" x="6278563" y="5753100"/>
          <p14:tracePt t="47879" x="6245225" y="5745163"/>
          <p14:tracePt t="47880" x="6219825" y="5745163"/>
          <p14:tracePt t="47881" x="6194425" y="5745163"/>
          <p14:tracePt t="47882" x="6176963" y="5745163"/>
          <p14:tracePt t="47885" x="6100763" y="5745163"/>
          <p14:tracePt t="47886" x="6015038" y="5735638"/>
          <p14:tracePt t="47888" x="5989638" y="5735638"/>
          <p14:tracePt t="47892" x="5880100" y="5727700"/>
          <p14:tracePt t="47893" x="5845175" y="5727700"/>
          <p14:tracePt t="47894" x="5827713" y="5727700"/>
          <p14:tracePt t="47895" x="5811838" y="5727700"/>
          <p14:tracePt t="47899" x="5700713" y="5719763"/>
          <p14:tracePt t="47902" x="5675313" y="5710238"/>
          <p14:tracePt t="47903" x="5616575" y="5710238"/>
          <p14:tracePt t="47905" x="5581650" y="5702300"/>
          <p14:tracePt t="47906" x="5556250" y="5702300"/>
          <p14:tracePt t="47912" x="5454650" y="5694363"/>
          <p14:tracePt t="47916" x="5403850" y="5684838"/>
          <p14:tracePt t="47917" x="5368925" y="5684838"/>
          <p14:tracePt t="47920" x="5353050" y="5684838"/>
          <p14:tracePt t="47922" x="5327650" y="5676900"/>
          <p14:tracePt t="47923" x="5318125" y="5676900"/>
          <p14:tracePt t="47926" x="5302250" y="5676900"/>
          <p14:tracePt t="47935" x="5267325" y="5676900"/>
          <p14:tracePt t="47986" x="5267325" y="5668963"/>
          <p14:tracePt t="47990" x="5276850" y="5668963"/>
          <p14:tracePt t="47994" x="5292725" y="5668963"/>
          <p14:tracePt t="47996" x="5302250" y="5668963"/>
          <p14:tracePt t="47999" x="5310188" y="5668963"/>
          <p14:tracePt t="48000" x="5318125" y="5668963"/>
          <p14:tracePt t="48001" x="5327650" y="5668963"/>
          <p14:tracePt t="48006" x="5360988" y="5668963"/>
          <p14:tracePt t="48007" x="5368925" y="5668963"/>
          <p14:tracePt t="48009" x="5378450" y="5668963"/>
          <p14:tracePt t="48012" x="5403850" y="5668963"/>
          <p14:tracePt t="48013" x="5421313" y="5668963"/>
          <p14:tracePt t="48014" x="5437188" y="5668963"/>
          <p14:tracePt t="48017" x="5454650" y="5668963"/>
          <p14:tracePt t="48019" x="5480050" y="5668963"/>
          <p14:tracePt t="48021" x="5522913" y="5668963"/>
          <p14:tracePt t="48022" x="5530850" y="5668963"/>
          <p14:tracePt t="48023" x="5548313" y="5668963"/>
          <p14:tracePt t="48024" x="5591175" y="5668963"/>
          <p14:tracePt t="48026" x="5616575" y="5668963"/>
          <p14:tracePt t="48028" x="5641975" y="5668963"/>
          <p14:tracePt t="48030" x="5718175" y="5668963"/>
          <p14:tracePt t="48032" x="5735638" y="5668963"/>
          <p14:tracePt t="48033" x="5768975" y="5668963"/>
          <p14:tracePt t="48034" x="5776913" y="5668963"/>
          <p14:tracePt t="48035" x="5794375" y="5668963"/>
          <p14:tracePt t="48037" x="5837238" y="5668963"/>
          <p14:tracePt t="48038" x="5862638" y="5668963"/>
          <p14:tracePt t="48039" x="5888038" y="5668963"/>
          <p14:tracePt t="48040" x="5905500" y="5668963"/>
          <p14:tracePt t="48044" x="6024563" y="5668963"/>
          <p14:tracePt t="48045" x="6040438" y="5668963"/>
          <p14:tracePt t="48046" x="6075363" y="5668963"/>
          <p14:tracePt t="48048" x="6126163" y="5668963"/>
          <p14:tracePt t="48049" x="6151563" y="5668963"/>
          <p14:tracePt t="48051" x="6235700" y="5668963"/>
          <p14:tracePt t="48052" x="6253163" y="5668963"/>
          <p14:tracePt t="48054" x="6286500" y="5668963"/>
          <p14:tracePt t="48055" x="6364288" y="5668963"/>
          <p14:tracePt t="48056" x="6397625" y="5668963"/>
          <p14:tracePt t="48057" x="6415088" y="5668963"/>
          <p14:tracePt t="48059" x="6448425" y="5668963"/>
          <p14:tracePt t="48061" x="6534150" y="5668963"/>
          <p14:tracePt t="48063" x="6567488" y="5668963"/>
          <p14:tracePt t="48064" x="6592888" y="5668963"/>
          <p14:tracePt t="48067" x="6653213" y="5668963"/>
          <p14:tracePt t="48069" x="6719888" y="5668963"/>
          <p14:tracePt t="48070" x="6737350" y="5668963"/>
          <p14:tracePt t="48073" x="6780213" y="5668963"/>
          <p14:tracePt t="48075" x="6823075" y="5668963"/>
          <p14:tracePt t="48079" x="6864350" y="5668963"/>
          <p14:tracePt t="48081" x="6881813" y="5668963"/>
          <p14:tracePt t="48082" x="6899275" y="5676900"/>
          <p14:tracePt t="48084" x="6907213" y="5676900"/>
          <p14:tracePt t="48087" x="6932613" y="5676900"/>
          <p14:tracePt t="48089" x="6942138" y="5676900"/>
          <p14:tracePt t="48091" x="6950075" y="5676900"/>
          <p14:tracePt t="48095" x="6958013" y="5676900"/>
          <p14:tracePt t="48102" x="6967538" y="5676900"/>
          <p14:tracePt t="53683" x="6967538" y="5668963"/>
          <p14:tracePt t="53686" x="6967538" y="5659438"/>
          <p14:tracePt t="53691" x="6967538" y="5651500"/>
          <p14:tracePt t="53696" x="6967538" y="5641975"/>
          <p14:tracePt t="53702" x="6967538" y="5626100"/>
          <p14:tracePt t="58078" x="6975475" y="5626100"/>
          <p14:tracePt t="58085" x="6983413" y="5626100"/>
          <p14:tracePt t="58088" x="6992938" y="5626100"/>
          <p14:tracePt t="58093" x="7000875" y="5626100"/>
          <p14:tracePt t="58095" x="7008813" y="5626100"/>
          <p14:tracePt t="58103" x="7018338" y="5626100"/>
          <p14:tracePt t="58105" x="7034213" y="5634038"/>
          <p14:tracePt t="58112" x="7043738" y="5634038"/>
          <p14:tracePt t="58116" x="7051675" y="5634038"/>
          <p14:tracePt t="58120" x="7059613" y="5634038"/>
          <p14:tracePt t="58132" x="7069138" y="5634038"/>
          <p14:tracePt t="58137" x="7077075" y="5634038"/>
          <p14:tracePt t="58141" x="7077075" y="5641975"/>
          <p14:tracePt t="58145" x="7085013" y="5641975"/>
          <p14:tracePt t="58150" x="7094538" y="5641975"/>
          <p14:tracePt t="58156" x="7102475" y="5641975"/>
          <p14:tracePt t="58157" x="7102475" y="5651500"/>
          <p14:tracePt t="58171" x="7112000" y="5651500"/>
          <p14:tracePt t="58189" x="7119938" y="56515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000" dirty="0">
                <a:solidFill>
                  <a:srgbClr val="2958A0"/>
                </a:solidFill>
              </a:rPr>
              <a:t>Result Visualization</a:t>
            </a:r>
            <a:endParaRPr kumimoji="1" lang="zh-CN" altLang="en-US" sz="2000" dirty="0">
              <a:solidFill>
                <a:srgbClr val="2958A0"/>
              </a:solidFill>
            </a:endParaRPr>
          </a:p>
        </p:txBody>
      </p:sp>
      <p:pic>
        <p:nvPicPr>
          <p:cNvPr id="3" name="图片 2">
            <a:extLst>
              <a:ext uri="{FF2B5EF4-FFF2-40B4-BE49-F238E27FC236}">
                <a16:creationId xmlns:a16="http://schemas.microsoft.com/office/drawing/2014/main" id="{B236B401-940A-9839-92A6-DD60653B8062}"/>
              </a:ext>
            </a:extLst>
          </p:cNvPr>
          <p:cNvPicPr>
            <a:picLocks noChangeAspect="1"/>
          </p:cNvPicPr>
          <p:nvPr/>
        </p:nvPicPr>
        <p:blipFill rotWithShape="1">
          <a:blip r:embed="rId5"/>
          <a:srcRect t="35991"/>
          <a:stretch/>
        </p:blipFill>
        <p:spPr>
          <a:xfrm>
            <a:off x="920150" y="803428"/>
            <a:ext cx="9887447" cy="4309905"/>
          </a:xfrm>
          <a:prstGeom prst="rect">
            <a:avLst/>
          </a:prstGeom>
        </p:spPr>
      </p:pic>
      <p:pic>
        <p:nvPicPr>
          <p:cNvPr id="4" name="音频 3">
            <a:hlinkClick r:id="" action="ppaction://media"/>
            <a:extLst>
              <a:ext uri="{FF2B5EF4-FFF2-40B4-BE49-F238E27FC236}">
                <a16:creationId xmlns:a16="http://schemas.microsoft.com/office/drawing/2014/main" id="{A1A90437-CDC5-8FB0-46DB-DEB501C8C4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19244283"/>
      </p:ext>
    </p:extLst>
  </p:cSld>
  <p:clrMapOvr>
    <a:masterClrMapping/>
  </p:clrMapOvr>
  <mc:AlternateContent xmlns:mc="http://schemas.openxmlformats.org/markup-compatibility/2006">
    <mc:Choice xmlns:p14="http://schemas.microsoft.com/office/powerpoint/2010/main" Requires="p14">
      <p:transition spd="med" p14:dur="700" advTm="15702">
        <p:fade/>
      </p:transition>
    </mc:Choice>
    <mc:Fallback>
      <p:transition spd="med" advTm="15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1547129" y="2470483"/>
            <a:ext cx="9350210" cy="1074822"/>
          </a:xfrm>
        </p:spPr>
        <p:txBody>
          <a:bodyPr/>
          <a:lstStyle/>
          <a:p>
            <a:r>
              <a:rPr kumimoji="1" lang="en-US" altLang="zh-CN" sz="5400" dirty="0"/>
              <a:t>Conclusion &amp; Future Work</a:t>
            </a:r>
          </a:p>
        </p:txBody>
      </p:sp>
      <p:sp>
        <p:nvSpPr>
          <p:cNvPr id="4" name="文本占位符 3"/>
          <p:cNvSpPr>
            <a:spLocks noGrp="1"/>
          </p:cNvSpPr>
          <p:nvPr>
            <p:ph type="body" sz="quarter" idx="12"/>
          </p:nvPr>
        </p:nvSpPr>
        <p:spPr/>
        <p:txBody>
          <a:bodyPr/>
          <a:lstStyle/>
          <a:p>
            <a:r>
              <a:rPr kumimoji="1" lang="en-US" altLang="zh-CN" dirty="0"/>
              <a:t>PART</a:t>
            </a:r>
            <a:r>
              <a:rPr kumimoji="1" lang="zh-CN" altLang="en-US" dirty="0"/>
              <a:t> </a:t>
            </a:r>
            <a:r>
              <a:rPr kumimoji="1" lang="en-US" altLang="zh-CN" dirty="0"/>
              <a:t>FOUR</a:t>
            </a:r>
            <a:endParaRPr kumimoji="1" lang="zh-CN" altLang="en-US" dirty="0"/>
          </a:p>
        </p:txBody>
      </p:sp>
      <p:sp>
        <p:nvSpPr>
          <p:cNvPr id="7" name="矩形 6"/>
          <p:cNvSpPr/>
          <p:nvPr/>
        </p:nvSpPr>
        <p:spPr>
          <a:xfrm>
            <a:off x="4889817" y="4381144"/>
            <a:ext cx="2412366" cy="1133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FFFFFF"/>
              </a:solidFill>
            </a:endParaRPr>
          </a:p>
        </p:txBody>
      </p:sp>
      <p:pic>
        <p:nvPicPr>
          <p:cNvPr id="2" name="音频 1">
            <a:hlinkClick r:id="" action="ppaction://media"/>
            <a:extLst>
              <a:ext uri="{FF2B5EF4-FFF2-40B4-BE49-F238E27FC236}">
                <a16:creationId xmlns:a16="http://schemas.microsoft.com/office/drawing/2014/main" id="{60836060-C014-DA84-A68B-471F232DE5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59031536"/>
      </p:ext>
    </p:extLst>
  </p:cSld>
  <p:clrMapOvr>
    <a:masterClrMapping/>
  </p:clrMapOvr>
  <p:transition spd="med" advTm="1017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000" dirty="0">
                <a:solidFill>
                  <a:srgbClr val="2958A0"/>
                </a:solidFill>
              </a:rPr>
              <a:t>Conclusion</a:t>
            </a:r>
            <a:endParaRPr kumimoji="1" lang="zh-CN" altLang="en-US" sz="2000" dirty="0">
              <a:solidFill>
                <a:srgbClr val="2958A0"/>
              </a:solidFill>
            </a:endParaRPr>
          </a:p>
        </p:txBody>
      </p:sp>
      <p:sp>
        <p:nvSpPr>
          <p:cNvPr id="10" name="矩形 9">
            <a:extLst>
              <a:ext uri="{FF2B5EF4-FFF2-40B4-BE49-F238E27FC236}">
                <a16:creationId xmlns:a16="http://schemas.microsoft.com/office/drawing/2014/main" id="{4FD9B1D3-8AC5-DEA7-ED96-A0645517A1B2}"/>
              </a:ext>
            </a:extLst>
          </p:cNvPr>
          <p:cNvSpPr/>
          <p:nvPr/>
        </p:nvSpPr>
        <p:spPr>
          <a:xfrm>
            <a:off x="742412" y="833977"/>
            <a:ext cx="10421258" cy="2938048"/>
          </a:xfrm>
          <a:prstGeom prst="rect">
            <a:avLst/>
          </a:prstGeom>
        </p:spPr>
        <p:txBody>
          <a:bodyPr wrap="square">
            <a:spAutoFit/>
          </a:bodyPr>
          <a:lstStyle/>
          <a:p>
            <a:pPr algn="just">
              <a:lnSpc>
                <a:spcPct val="130000"/>
              </a:lnSpc>
            </a:pPr>
            <a:r>
              <a:rPr lang="en-US" altLang="zh-CN" dirty="0">
                <a:solidFill>
                  <a:schemeClr val="tx1">
                    <a:lumMod val="85000"/>
                    <a:lumOff val="15000"/>
                  </a:schemeClr>
                </a:solidFill>
                <a:latin typeface="微软雅黑" charset="0"/>
                <a:ea typeface="微软雅黑" charset="0"/>
              </a:rPr>
              <a:t>In this work, we propose improved global contrastive learning and voxel-level supervised local contrastive learning, a semi-supervised contrastive learning of global and local features that learns the representation of volumetric medical image segmentation by exploiting image-level and voxel-level information.</a:t>
            </a:r>
          </a:p>
          <a:p>
            <a:pPr algn="just">
              <a:lnSpc>
                <a:spcPct val="130000"/>
              </a:lnSpc>
            </a:pPr>
            <a:endParaRPr lang="en-US" altLang="zh-CN" dirty="0">
              <a:solidFill>
                <a:schemeClr val="tx1">
                  <a:lumMod val="85000"/>
                  <a:lumOff val="15000"/>
                </a:schemeClr>
              </a:solidFill>
              <a:latin typeface="微软雅黑" charset="0"/>
              <a:ea typeface="微软雅黑" charset="0"/>
            </a:endParaRPr>
          </a:p>
          <a:p>
            <a:pPr algn="just">
              <a:lnSpc>
                <a:spcPct val="130000"/>
              </a:lnSpc>
            </a:pPr>
            <a:r>
              <a:rPr lang="en-US" altLang="zh-CN" dirty="0">
                <a:solidFill>
                  <a:schemeClr val="tx1">
                    <a:lumMod val="85000"/>
                    <a:lumOff val="15000"/>
                  </a:schemeClr>
                </a:solidFill>
                <a:latin typeface="微软雅黑" charset="0"/>
                <a:ea typeface="微软雅黑" charset="0"/>
              </a:rPr>
              <a:t>Experiments on two public medical image datasets with limited annotations show that when extending this pre-training approach of the global-local contrastive learning to volumetric images, competitive results are achieved compared to state-of-the-art methods.</a:t>
            </a:r>
          </a:p>
        </p:txBody>
      </p:sp>
      <p:pic>
        <p:nvPicPr>
          <p:cNvPr id="3" name="音频 2">
            <a:hlinkClick r:id="" action="ppaction://media"/>
            <a:extLst>
              <a:ext uri="{FF2B5EF4-FFF2-40B4-BE49-F238E27FC236}">
                <a16:creationId xmlns:a16="http://schemas.microsoft.com/office/drawing/2014/main" id="{3629346A-7D66-8ED2-4F3D-BA4263897D3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18678778"/>
      </p:ext>
    </p:extLst>
  </p:cSld>
  <p:clrMapOvr>
    <a:masterClrMapping/>
  </p:clrMapOvr>
  <mc:AlternateContent xmlns:mc="http://schemas.openxmlformats.org/markup-compatibility/2006">
    <mc:Choice xmlns:p14="http://schemas.microsoft.com/office/powerpoint/2010/main" Requires="p14">
      <p:transition spd="med" p14:dur="700" advTm="42874">
        <p:fade/>
      </p:transition>
    </mc:Choice>
    <mc:Fallback>
      <p:transition spd="med" advTm="428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000" dirty="0">
                <a:solidFill>
                  <a:srgbClr val="2958A0"/>
                </a:solidFill>
              </a:rPr>
              <a:t>Future Work</a:t>
            </a:r>
            <a:endParaRPr kumimoji="1" lang="zh-CN" altLang="en-US" sz="2000" dirty="0">
              <a:solidFill>
                <a:srgbClr val="2958A0"/>
              </a:solidFill>
            </a:endParaRPr>
          </a:p>
        </p:txBody>
      </p:sp>
      <p:sp>
        <p:nvSpPr>
          <p:cNvPr id="10" name="矩形 9">
            <a:extLst>
              <a:ext uri="{FF2B5EF4-FFF2-40B4-BE49-F238E27FC236}">
                <a16:creationId xmlns:a16="http://schemas.microsoft.com/office/drawing/2014/main" id="{4FD9B1D3-8AC5-DEA7-ED96-A0645517A1B2}"/>
              </a:ext>
            </a:extLst>
          </p:cNvPr>
          <p:cNvSpPr/>
          <p:nvPr/>
        </p:nvSpPr>
        <p:spPr>
          <a:xfrm>
            <a:off x="698024" y="1042603"/>
            <a:ext cx="10421258" cy="2297873"/>
          </a:xfrm>
          <a:prstGeom prst="rect">
            <a:avLst/>
          </a:prstGeom>
        </p:spPr>
        <p:txBody>
          <a:bodyPr wrap="square">
            <a:spAutoFit/>
          </a:bodyPr>
          <a:lstStyle/>
          <a:p>
            <a:pPr algn="just">
              <a:lnSpc>
                <a:spcPct val="130000"/>
              </a:lnSpc>
            </a:pPr>
            <a:r>
              <a:rPr lang="en-US" altLang="zh-CN" sz="2000" b="1" dirty="0">
                <a:solidFill>
                  <a:schemeClr val="tx1">
                    <a:lumMod val="85000"/>
                    <a:lumOff val="15000"/>
                  </a:schemeClr>
                </a:solidFill>
                <a:latin typeface="微软雅黑" charset="0"/>
                <a:ea typeface="微软雅黑" charset="0"/>
              </a:rPr>
              <a:t>New Backbone</a:t>
            </a:r>
            <a:r>
              <a:rPr lang="zh-CN" altLang="en-US" dirty="0">
                <a:solidFill>
                  <a:schemeClr val="tx1">
                    <a:lumMod val="85000"/>
                    <a:lumOff val="15000"/>
                  </a:schemeClr>
                </a:solidFill>
                <a:latin typeface="微软雅黑" charset="0"/>
                <a:ea typeface="微软雅黑" charset="0"/>
              </a:rPr>
              <a:t>：</a:t>
            </a:r>
            <a:r>
              <a:rPr lang="en-US" altLang="zh-CN" dirty="0">
                <a:solidFill>
                  <a:schemeClr val="tx1">
                    <a:lumMod val="85000"/>
                    <a:lumOff val="15000"/>
                  </a:schemeClr>
                </a:solidFill>
                <a:latin typeface="微软雅黑" charset="0"/>
                <a:ea typeface="微软雅黑" charset="0"/>
              </a:rPr>
              <a:t>Vision Transformer,</a:t>
            </a:r>
            <a:r>
              <a:rPr lang="zh-CN" altLang="en-US" dirty="0">
                <a:solidFill>
                  <a:schemeClr val="tx1">
                    <a:lumMod val="85000"/>
                    <a:lumOff val="15000"/>
                  </a:schemeClr>
                </a:solidFill>
                <a:latin typeface="微软雅黑" charset="0"/>
                <a:ea typeface="微软雅黑" charset="0"/>
              </a:rPr>
              <a:t> </a:t>
            </a:r>
            <a:r>
              <a:rPr lang="en-US" altLang="zh-CN" dirty="0" err="1">
                <a:solidFill>
                  <a:schemeClr val="tx1">
                    <a:lumMod val="85000"/>
                    <a:lumOff val="15000"/>
                  </a:schemeClr>
                </a:solidFill>
                <a:latin typeface="微软雅黑" charset="0"/>
                <a:ea typeface="微软雅黑" charset="0"/>
              </a:rPr>
              <a:t>Swin</a:t>
            </a:r>
            <a:r>
              <a:rPr lang="en-US" altLang="zh-CN" dirty="0">
                <a:solidFill>
                  <a:schemeClr val="tx1">
                    <a:lumMod val="85000"/>
                    <a:lumOff val="15000"/>
                  </a:schemeClr>
                </a:solidFill>
                <a:latin typeface="微软雅黑" charset="0"/>
                <a:ea typeface="微软雅黑" charset="0"/>
              </a:rPr>
              <a:t> Transformer</a:t>
            </a:r>
            <a:r>
              <a:rPr lang="zh-CN" altLang="en-US" dirty="0">
                <a:solidFill>
                  <a:schemeClr val="tx1">
                    <a:lumMod val="85000"/>
                    <a:lumOff val="15000"/>
                  </a:schemeClr>
                </a:solidFill>
                <a:latin typeface="微软雅黑" charset="0"/>
                <a:ea typeface="微软雅黑" charset="0"/>
              </a:rPr>
              <a:t> </a:t>
            </a:r>
            <a:r>
              <a:rPr lang="en-US" altLang="zh-CN" dirty="0">
                <a:solidFill>
                  <a:schemeClr val="tx1">
                    <a:lumMod val="85000"/>
                    <a:lumOff val="15000"/>
                  </a:schemeClr>
                </a:solidFill>
                <a:latin typeface="微软雅黑" charset="0"/>
                <a:ea typeface="微软雅黑" charset="0"/>
              </a:rPr>
              <a:t>or hybrid architecture etc.</a:t>
            </a:r>
          </a:p>
          <a:p>
            <a:pPr algn="just">
              <a:lnSpc>
                <a:spcPct val="130000"/>
              </a:lnSpc>
            </a:pPr>
            <a:endParaRPr lang="en-US" altLang="zh-CN" dirty="0">
              <a:solidFill>
                <a:schemeClr val="tx1">
                  <a:lumMod val="85000"/>
                  <a:lumOff val="15000"/>
                </a:schemeClr>
              </a:solidFill>
              <a:latin typeface="微软雅黑" charset="0"/>
              <a:ea typeface="微软雅黑" charset="0"/>
            </a:endParaRPr>
          </a:p>
          <a:p>
            <a:pPr algn="just">
              <a:lnSpc>
                <a:spcPct val="130000"/>
              </a:lnSpc>
            </a:pPr>
            <a:endParaRPr lang="en-US" altLang="zh-CN" dirty="0">
              <a:solidFill>
                <a:schemeClr val="tx1">
                  <a:lumMod val="85000"/>
                  <a:lumOff val="15000"/>
                </a:schemeClr>
              </a:solidFill>
              <a:latin typeface="微软雅黑" charset="0"/>
              <a:ea typeface="微软雅黑" charset="0"/>
            </a:endParaRPr>
          </a:p>
          <a:p>
            <a:pPr algn="just">
              <a:lnSpc>
                <a:spcPct val="130000"/>
              </a:lnSpc>
            </a:pPr>
            <a:r>
              <a:rPr lang="en-US" altLang="zh-CN" sz="2000" b="1" dirty="0">
                <a:solidFill>
                  <a:schemeClr val="tx1">
                    <a:lumMod val="85000"/>
                    <a:lumOff val="15000"/>
                  </a:schemeClr>
                </a:solidFill>
                <a:latin typeface="微软雅黑" charset="0"/>
                <a:ea typeface="微软雅黑" charset="0"/>
              </a:rPr>
              <a:t>Class Imbalance</a:t>
            </a:r>
            <a:r>
              <a:rPr lang="zh-CN" altLang="en-US" dirty="0">
                <a:solidFill>
                  <a:schemeClr val="tx1">
                    <a:lumMod val="85000"/>
                    <a:lumOff val="15000"/>
                  </a:schemeClr>
                </a:solidFill>
                <a:latin typeface="微软雅黑" charset="0"/>
                <a:ea typeface="微软雅黑" charset="0"/>
              </a:rPr>
              <a:t>：</a:t>
            </a:r>
            <a:r>
              <a:rPr lang="en-US" altLang="zh-CN" dirty="0">
                <a:solidFill>
                  <a:schemeClr val="tx1">
                    <a:lumMod val="85000"/>
                    <a:lumOff val="15000"/>
                  </a:schemeClr>
                </a:solidFill>
                <a:latin typeface="微软雅黑" charset="0"/>
                <a:ea typeface="微软雅黑" charset="0"/>
              </a:rPr>
              <a:t>The most significant challenge affecting semi-supervised learning is the issue arising from the inherent physiological structure of human organs, leading to an uneven distribution of classes in medical data.</a:t>
            </a:r>
          </a:p>
        </p:txBody>
      </p:sp>
      <p:grpSp>
        <p:nvGrpSpPr>
          <p:cNvPr id="3" name="组合 2">
            <a:extLst>
              <a:ext uri="{FF2B5EF4-FFF2-40B4-BE49-F238E27FC236}">
                <a16:creationId xmlns:a16="http://schemas.microsoft.com/office/drawing/2014/main" id="{746CDD59-D884-3B54-467A-F745C0062644}"/>
              </a:ext>
            </a:extLst>
          </p:cNvPr>
          <p:cNvGrpSpPr/>
          <p:nvPr/>
        </p:nvGrpSpPr>
        <p:grpSpPr>
          <a:xfrm>
            <a:off x="3457853" y="3651194"/>
            <a:ext cx="5588493" cy="2424388"/>
            <a:chOff x="5965794" y="3434727"/>
            <a:chExt cx="5588493" cy="2424388"/>
          </a:xfrm>
        </p:grpSpPr>
        <p:pic>
          <p:nvPicPr>
            <p:cNvPr id="4" name="图片 3">
              <a:extLst>
                <a:ext uri="{FF2B5EF4-FFF2-40B4-BE49-F238E27FC236}">
                  <a16:creationId xmlns:a16="http://schemas.microsoft.com/office/drawing/2014/main" id="{3F93F06A-9703-D575-F02D-EBDF372E5876}"/>
                </a:ext>
              </a:extLst>
            </p:cNvPr>
            <p:cNvPicPr>
              <a:picLocks noChangeAspect="1"/>
            </p:cNvPicPr>
            <p:nvPr/>
          </p:nvPicPr>
          <p:blipFill>
            <a:blip r:embed="rId5"/>
            <a:stretch>
              <a:fillRect/>
            </a:stretch>
          </p:blipFill>
          <p:spPr>
            <a:xfrm>
              <a:off x="6789938" y="3434727"/>
              <a:ext cx="3929846" cy="1932265"/>
            </a:xfrm>
            <a:prstGeom prst="rect">
              <a:avLst/>
            </a:prstGeom>
          </p:spPr>
        </p:pic>
        <p:sp>
          <p:nvSpPr>
            <p:cNvPr id="5" name="文本框 4">
              <a:extLst>
                <a:ext uri="{FF2B5EF4-FFF2-40B4-BE49-F238E27FC236}">
                  <a16:creationId xmlns:a16="http://schemas.microsoft.com/office/drawing/2014/main" id="{63DED3BD-7969-A8EB-EC1A-3FDC29C648C8}"/>
                </a:ext>
              </a:extLst>
            </p:cNvPr>
            <p:cNvSpPr txBox="1"/>
            <p:nvPr/>
          </p:nvSpPr>
          <p:spPr>
            <a:xfrm>
              <a:off x="5965794" y="5520561"/>
              <a:ext cx="5588493" cy="338554"/>
            </a:xfrm>
            <a:prstGeom prst="rect">
              <a:avLst/>
            </a:prstGeom>
            <a:noFill/>
          </p:spPr>
          <p:txBody>
            <a:bodyPr wrap="square">
              <a:spAutoFit/>
            </a:bodyPr>
            <a:lstStyle/>
            <a:p>
              <a:r>
                <a:rPr lang="en-US" altLang="zh-CN" sz="1600" dirty="0"/>
                <a:t>Examples of MMWHS with long-tail class distributions</a:t>
              </a:r>
              <a:endParaRPr lang="zh-CN" altLang="en-US" sz="1600" dirty="0"/>
            </a:p>
          </p:txBody>
        </p:sp>
      </p:grpSp>
      <p:pic>
        <p:nvPicPr>
          <p:cNvPr id="6" name="音频 5">
            <a:hlinkClick r:id="" action="ppaction://media"/>
            <a:extLst>
              <a:ext uri="{FF2B5EF4-FFF2-40B4-BE49-F238E27FC236}">
                <a16:creationId xmlns:a16="http://schemas.microsoft.com/office/drawing/2014/main" id="{7539A734-BF5B-7D31-2D04-5B2F7C976B6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38042664"/>
      </p:ext>
    </p:extLst>
  </p:cSld>
  <p:clrMapOvr>
    <a:masterClrMapping/>
  </p:clrMapOvr>
  <mc:AlternateContent xmlns:mc="http://schemas.openxmlformats.org/markup-compatibility/2006">
    <mc:Choice xmlns:p14="http://schemas.microsoft.com/office/powerpoint/2010/main" Requires="p14">
      <p:transition spd="med" p14:dur="700" advTm="59464">
        <p:fade/>
      </p:transition>
    </mc:Choice>
    <mc:Fallback>
      <p:transition spd="med" advTm="594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7217" x="7102475" y="5651500"/>
          <p14:tracePt t="37223" x="7085013" y="5659438"/>
          <p14:tracePt t="37227" x="7059613" y="5659438"/>
          <p14:tracePt t="37229" x="7034213" y="5676900"/>
          <p14:tracePt t="37230" x="7018338" y="5676900"/>
          <p14:tracePt t="37233" x="7008813" y="5676900"/>
          <p14:tracePt t="37235" x="6992938" y="5676900"/>
          <p14:tracePt t="37238" x="6967538" y="5676900"/>
          <p14:tracePt t="37242" x="6942138" y="5676900"/>
          <p14:tracePt t="37244" x="6932613" y="5684838"/>
          <p14:tracePt t="37246" x="6915150" y="5684838"/>
          <p14:tracePt t="37252" x="6889750" y="5684838"/>
          <p14:tracePt t="37253" x="6881813" y="5684838"/>
          <p14:tracePt t="37256" x="6864350" y="5684838"/>
          <p14:tracePt t="37261" x="6823075" y="5694363"/>
          <p14:tracePt t="37265" x="6813550" y="5694363"/>
          <p14:tracePt t="37270" x="6770688" y="5702300"/>
          <p14:tracePt t="37274" x="6754813" y="5710238"/>
          <p14:tracePt t="37278" x="6737350" y="5719763"/>
          <p14:tracePt t="37279" x="6729413" y="5719763"/>
          <p14:tracePt t="37280" x="6719888" y="5719763"/>
          <p14:tracePt t="37282" x="6711950" y="5719763"/>
          <p14:tracePt t="37283" x="6704013" y="5719763"/>
          <p14:tracePt t="37289" x="6669088" y="5735638"/>
          <p14:tracePt t="37292" x="6661150" y="5745163"/>
          <p14:tracePt t="37293" x="6643688" y="5745163"/>
          <p14:tracePt t="37298" x="6626225" y="5753100"/>
          <p14:tracePt t="37299" x="6618288" y="5753100"/>
          <p14:tracePt t="37300" x="6610350" y="5761038"/>
          <p14:tracePt t="37303" x="6584950" y="5761038"/>
          <p14:tracePt t="37304" x="6584950" y="5770563"/>
          <p14:tracePt t="37308" x="6575425" y="5778500"/>
          <p14:tracePt t="37309" x="6567488" y="5778500"/>
          <p14:tracePt t="37309" x="6567488" y="5788025"/>
          <p14:tracePt t="37311" x="6559550" y="5788025"/>
          <p14:tracePt t="37312" x="6550025" y="5788025"/>
          <p14:tracePt t="37313" x="6542088" y="5788025"/>
          <p14:tracePt t="37315" x="6542088" y="5795963"/>
          <p14:tracePt t="37316" x="6534150" y="5803900"/>
          <p14:tracePt t="37321" x="6524625" y="5803900"/>
          <p14:tracePt t="37323" x="6524625" y="5813425"/>
          <p14:tracePt t="37324" x="6524625" y="5821363"/>
          <p14:tracePt t="37325" x="6516688" y="5821363"/>
          <p14:tracePt t="37328" x="6508750" y="5829300"/>
          <p14:tracePt t="37332" x="6499225" y="5846763"/>
          <p14:tracePt t="37333" x="6499225" y="5854700"/>
          <p14:tracePt t="37338" x="6491288" y="5872163"/>
          <p14:tracePt t="37340" x="6491288" y="5880100"/>
          <p14:tracePt t="37341" x="6491288" y="5889625"/>
          <p14:tracePt t="37346" x="6483350" y="5915025"/>
          <p14:tracePt t="37347" x="6483350" y="5922963"/>
          <p14:tracePt t="37348" x="6483350" y="5932488"/>
          <p14:tracePt t="37351" x="6483350" y="5957888"/>
          <p14:tracePt t="37356" x="6465888" y="5973763"/>
          <p14:tracePt t="37358" x="6465888" y="5991225"/>
          <p14:tracePt t="37359" x="6465888" y="5999163"/>
          <p14:tracePt t="37360" x="6456363" y="6008688"/>
          <p14:tracePt t="37361" x="6456363" y="6016625"/>
          <p14:tracePt t="37365" x="6448425" y="6049963"/>
          <p14:tracePt t="37371" x="6430963" y="6076950"/>
          <p14:tracePt t="37372" x="6415088" y="6092825"/>
          <p14:tracePt t="37373" x="6415088" y="6102350"/>
          <p14:tracePt t="37378" x="6389688" y="6135688"/>
          <p14:tracePt t="37379" x="6372225" y="6143625"/>
          <p14:tracePt t="37384" x="6338888" y="6169025"/>
          <p14:tracePt t="37387" x="6321425" y="6178550"/>
          <p14:tracePt t="37389" x="6296025" y="6203950"/>
          <p14:tracePt t="37391" x="6286500" y="6211888"/>
          <p14:tracePt t="37393" x="6270625" y="6211888"/>
          <p14:tracePt t="37395" x="6253163" y="6229350"/>
          <p14:tracePt t="37396" x="6245225" y="6237288"/>
          <p14:tracePt t="37397" x="6235700" y="6237288"/>
          <p14:tracePt t="37398" x="6227763" y="6246813"/>
          <p14:tracePt t="37403" x="6176963" y="6272213"/>
          <p14:tracePt t="37409" x="6134100" y="6305550"/>
          <p14:tracePt t="37410" x="6126163" y="6313488"/>
          <p14:tracePt t="37411" x="6108700" y="6323013"/>
          <p14:tracePt t="37413" x="6100763" y="6323013"/>
          <p14:tracePt t="37415" x="6083300" y="6338888"/>
          <p14:tracePt t="37416" x="6075363" y="6338888"/>
          <p14:tracePt t="37419" x="6049963" y="6356350"/>
          <p14:tracePt t="37424" x="6015038" y="6381750"/>
          <p14:tracePt t="37425" x="6007100" y="6381750"/>
          <p14:tracePt t="37427" x="5997575" y="6381750"/>
          <p14:tracePt t="37428" x="5997575" y="6391275"/>
          <p14:tracePt t="37429" x="5989638" y="6391275"/>
          <p14:tracePt t="37432" x="5964238" y="6407150"/>
          <p14:tracePt t="37435" x="5938838" y="6416675"/>
          <p14:tracePt t="37443" x="5895975" y="6432550"/>
          <p14:tracePt t="37445" x="5880100" y="6442075"/>
          <p14:tracePt t="37446" x="5862638" y="6450013"/>
          <p14:tracePt t="37450" x="5837238" y="6450013"/>
          <p14:tracePt t="37451" x="5837238" y="6457950"/>
          <p14:tracePt t="37452" x="5827713" y="6457950"/>
          <p14:tracePt t="37456" x="5802313" y="6467475"/>
          <p14:tracePt t="37457" x="5794375" y="6467475"/>
          <p14:tracePt t="37460" x="5768975" y="6475413"/>
          <p14:tracePt t="37462" x="5761038" y="6475413"/>
          <p14:tracePt t="37464" x="5743575" y="6483350"/>
          <p14:tracePt t="37469" x="5700713" y="6492875"/>
          <p14:tracePt t="37474" x="5649913" y="6500813"/>
          <p14:tracePt t="37478" x="5632450" y="6500813"/>
          <p14:tracePt t="37479" x="5624513" y="6510338"/>
          <p14:tracePt t="37480" x="5599113" y="6510338"/>
          <p14:tracePt t="37482" x="5591175" y="6510338"/>
          <p14:tracePt t="37483" x="5581650" y="6510338"/>
          <p14:tracePt t="37487" x="5548313" y="6518275"/>
          <p14:tracePt t="37489" x="5530850" y="6518275"/>
          <p14:tracePt t="37490" x="5522913" y="6518275"/>
          <p14:tracePt t="37492" x="5505450" y="6518275"/>
          <p14:tracePt t="37496" x="5497513" y="6518275"/>
          <p14:tracePt t="37497" x="5462588" y="6526213"/>
          <p14:tracePt t="37503" x="5429250" y="6526213"/>
          <p14:tracePt t="37504" x="5421313" y="6526213"/>
          <p14:tracePt t="37509" x="5394325" y="6526213"/>
          <p14:tracePt t="37511" x="5378450" y="6526213"/>
          <p14:tracePt t="37515" x="5368925" y="6526213"/>
          <p14:tracePt t="37520" x="5335588" y="6526213"/>
          <p14:tracePt t="37522" x="5310188" y="6526213"/>
          <p14:tracePt t="37523" x="5302250" y="6526213"/>
          <p14:tracePt t="37526" x="5292725" y="6526213"/>
          <p14:tracePt t="37527" x="5276850" y="6526213"/>
          <p14:tracePt t="37529" x="5267325" y="6526213"/>
          <p14:tracePt t="37535" x="5249863" y="6526213"/>
          <p14:tracePt t="37536" x="5233988" y="6526213"/>
          <p14:tracePt t="37541" x="5216525" y="6526213"/>
          <p14:tracePt t="37542" x="5199063" y="6526213"/>
          <p14:tracePt t="37546" x="5183188" y="6526213"/>
          <p14:tracePt t="37551" x="5165725" y="6518275"/>
          <p14:tracePt t="37552" x="5157788" y="6518275"/>
          <p14:tracePt t="37553" x="5148263" y="6518275"/>
          <p14:tracePt t="37559" x="5114925" y="6510338"/>
          <p14:tracePt t="37560" x="5097463" y="6510338"/>
          <p14:tracePt t="37561" x="5089525" y="6510338"/>
          <p14:tracePt t="37566" x="5054600" y="6500813"/>
          <p14:tracePt t="37567" x="5046663" y="6500813"/>
          <p14:tracePt t="37571" x="5021263" y="6500813"/>
          <p14:tracePt t="37575" x="4987925" y="6492875"/>
          <p14:tracePt t="37577" x="4953000" y="6483350"/>
          <p14:tracePt t="37579" x="4945063" y="6483350"/>
          <p14:tracePt t="37580" x="4935538" y="6483350"/>
          <p14:tracePt t="37584" x="4884738" y="6475413"/>
          <p14:tracePt t="37585" x="4876800" y="6475413"/>
          <p14:tracePt t="37586" x="4868863" y="6475413"/>
          <p14:tracePt t="37590" x="4826000" y="6467475"/>
          <p14:tracePt t="37591" x="4791075" y="6457950"/>
          <p14:tracePt t="37596" x="4749800" y="6450013"/>
          <p14:tracePt t="37597" x="4724400" y="6450013"/>
          <p14:tracePt t="37601" x="4689475" y="6442075"/>
          <p14:tracePt t="37605" x="4656138" y="6432550"/>
          <p14:tracePt t="37606" x="4630738" y="6432550"/>
          <p14:tracePt t="37608" x="4605338" y="6424613"/>
          <p14:tracePt t="37610" x="4570413" y="6416675"/>
          <p14:tracePt t="37612" x="4554538" y="6407150"/>
          <p14:tracePt t="37613" x="4537075" y="6407150"/>
          <p14:tracePt t="37615" x="4529138" y="6407150"/>
          <p14:tracePt t="37619" x="4486275" y="6399213"/>
          <p14:tracePt t="37623" x="4460875" y="6391275"/>
          <p14:tracePt t="37625" x="4435475" y="6381750"/>
          <p14:tracePt t="37626" x="4425950" y="6381750"/>
          <p14:tracePt t="37627" x="4418013" y="6381750"/>
          <p14:tracePt t="37632" x="4392613" y="6373813"/>
          <p14:tracePt t="37633" x="4384675" y="6365875"/>
          <p14:tracePt t="37637" x="4359275" y="6356350"/>
          <p14:tracePt t="37639" x="4349750" y="6356350"/>
          <p14:tracePt t="37640" x="4341813" y="6356350"/>
          <p14:tracePt t="37643" x="4332288" y="6348413"/>
          <p14:tracePt t="37648" x="4324350" y="6348413"/>
          <p14:tracePt t="37650" x="4306888" y="6338888"/>
          <p14:tracePt t="37653" x="4298950" y="6338888"/>
          <p14:tracePt t="37661" x="4281488" y="6338888"/>
          <p14:tracePt t="37734" x="4281488" y="6330950"/>
          <p14:tracePt t="37736" x="4291013" y="6330950"/>
          <p14:tracePt t="37740" x="4298950" y="6330950"/>
          <p14:tracePt t="37741" x="4306888" y="6323013"/>
          <p14:tracePt t="37742" x="4316413" y="6323013"/>
          <p14:tracePt t="37746" x="4341813" y="6323013"/>
          <p14:tracePt t="37753" x="4367213" y="6323013"/>
          <p14:tracePt t="37757" x="4384675" y="6323013"/>
          <p14:tracePt t="37758" x="4425950" y="6323013"/>
          <p14:tracePt t="37763" x="4476750" y="6323013"/>
          <p14:tracePt t="37766" x="4562475" y="6323013"/>
          <p14:tracePt t="37768" x="4587875" y="6323013"/>
          <p14:tracePt t="37773" x="4656138" y="6323013"/>
          <p14:tracePt t="37774" x="4681538" y="6323013"/>
          <p14:tracePt t="37776" x="4724400" y="6323013"/>
          <p14:tracePt t="37779" x="4800600" y="6330950"/>
          <p14:tracePt t="37783" x="4843463" y="6330950"/>
          <p14:tracePt t="37785" x="4910138" y="6338888"/>
          <p14:tracePt t="37786" x="4935538" y="6348413"/>
          <p14:tracePt t="37791" x="5097463" y="6365875"/>
          <p14:tracePt t="37797" x="5216525" y="6381750"/>
          <p14:tracePt t="37799" x="5249863" y="6381750"/>
          <p14:tracePt t="37800" x="5335588" y="6381750"/>
          <p14:tracePt t="37801" x="5368925" y="6381750"/>
          <p14:tracePt t="37803" x="5394325" y="6381750"/>
          <p14:tracePt t="37804" x="5446713" y="6399213"/>
          <p14:tracePt t="37805" x="5472113" y="6399213"/>
          <p14:tracePt t="37806" x="5530850" y="6407150"/>
          <p14:tracePt t="37808" x="5556250" y="6407150"/>
          <p14:tracePt t="37809" x="5591175" y="6407150"/>
          <p14:tracePt t="37810" x="5599113" y="6407150"/>
          <p14:tracePt t="37816" x="5819775" y="6416675"/>
          <p14:tracePt t="37821" x="5964238" y="6424613"/>
          <p14:tracePt t="37822" x="5972175" y="6424613"/>
          <p14:tracePt t="37823" x="5997575" y="6424613"/>
          <p14:tracePt t="37824" x="6032500" y="6424613"/>
          <p14:tracePt t="37826" x="6091238" y="6424613"/>
          <p14:tracePt t="37827" x="6167438" y="6424613"/>
          <p14:tracePt t="37832" x="6278563" y="6424613"/>
          <p14:tracePt t="37833" x="6321425" y="6424613"/>
          <p14:tracePt t="37836" x="6397625" y="6424613"/>
          <p14:tracePt t="37842" x="6534150" y="6424613"/>
          <p14:tracePt t="37843" x="6575425" y="6424613"/>
          <p14:tracePt t="37845" x="6592888" y="6424613"/>
          <p14:tracePt t="37846" x="6610350" y="6424613"/>
          <p14:tracePt t="37851" x="6711950" y="6424613"/>
          <p14:tracePt t="37853" x="6719888" y="6424613"/>
          <p14:tracePt t="37855" x="6797675" y="6424613"/>
          <p14:tracePt t="37856" x="6805613" y="6424613"/>
          <p14:tracePt t="37858" x="6823075" y="6424613"/>
          <p14:tracePt t="37862" x="6864350" y="6424613"/>
          <p14:tracePt t="37863" x="6881813" y="6424613"/>
          <p14:tracePt t="37864" x="6889750" y="6424613"/>
          <p14:tracePt t="37866" x="6907213" y="6424613"/>
          <p14:tracePt t="37868" x="6915150" y="6424613"/>
          <p14:tracePt t="37871" x="6924675" y="6424613"/>
          <p14:tracePt t="37873" x="6932613" y="6424613"/>
          <p14:tracePt t="37879" x="6942138" y="6424613"/>
          <p14:tracePt t="37915" x="6924675" y="6424613"/>
          <p14:tracePt t="37918" x="6915150" y="6424613"/>
          <p14:tracePt t="37920" x="6907213" y="6424613"/>
          <p14:tracePt t="37927" x="6838950" y="6416675"/>
          <p14:tracePt t="37929" x="6813550" y="6416675"/>
          <p14:tracePt t="37930" x="6797675" y="6416675"/>
          <p14:tracePt t="37932" x="6770688" y="6416675"/>
          <p14:tracePt t="37933" x="6754813" y="6407150"/>
          <p14:tracePt t="37940" x="6635750" y="6407150"/>
          <p14:tracePt t="37941" x="6592888" y="6407150"/>
          <p14:tracePt t="37944" x="6550025" y="6407150"/>
          <p14:tracePt t="37945" x="6534150" y="6407150"/>
          <p14:tracePt t="37947" x="6508750" y="6407150"/>
          <p14:tracePt t="37948" x="6448425" y="6407150"/>
          <p14:tracePt t="37951" x="6380163" y="6407150"/>
          <p14:tracePt t="37952" x="6364288" y="6407150"/>
          <p14:tracePt t="37953" x="6303963" y="6407150"/>
          <p14:tracePt t="37954" x="6296025" y="6407150"/>
          <p14:tracePt t="37955" x="6270625" y="6407150"/>
          <p14:tracePt t="37957" x="6235700" y="6407150"/>
          <p14:tracePt t="37959" x="6176963" y="6407150"/>
          <p14:tracePt t="37960" x="6142038" y="6407150"/>
          <p14:tracePt t="37962" x="6116638" y="6407150"/>
          <p14:tracePt t="37965" x="6024563" y="6407150"/>
          <p14:tracePt t="37967" x="5972175" y="6407150"/>
          <p14:tracePt t="37968" x="5921375" y="6407150"/>
          <p14:tracePt t="37971" x="5802313" y="6407150"/>
          <p14:tracePt t="37974" x="5761038" y="6407150"/>
          <p14:tracePt t="37976" x="5675313" y="6407150"/>
          <p14:tracePt t="37978" x="5591175" y="6407150"/>
          <p14:tracePt t="37979" x="5565775" y="6407150"/>
          <p14:tracePt t="37982" x="5429250" y="6407150"/>
          <p14:tracePt t="37983" x="5394325" y="6407150"/>
          <p14:tracePt t="37985" x="5368925" y="6407150"/>
          <p14:tracePt t="37986" x="5276850" y="6407150"/>
          <p14:tracePt t="37987" x="5216525" y="6407150"/>
          <p14:tracePt t="37989" x="5148263" y="6407150"/>
          <p14:tracePt t="37991" x="5106988" y="6407150"/>
          <p14:tracePt t="37992" x="5080000" y="6407150"/>
          <p14:tracePt t="37994" x="4953000" y="6399213"/>
          <p14:tracePt t="37995" x="4935538" y="6399213"/>
          <p14:tracePt t="37996" x="4894263" y="6399213"/>
          <p14:tracePt t="38001" x="4673600" y="6381750"/>
          <p14:tracePt t="38003" x="4605338" y="6381750"/>
          <p14:tracePt t="38004" x="4579938" y="6373813"/>
          <p14:tracePt t="38008" x="4384675" y="6365875"/>
          <p14:tracePt t="38009" x="4349750" y="6356350"/>
          <p14:tracePt t="38010" x="4316413" y="6356350"/>
          <p14:tracePt t="38012" x="4222750" y="6348413"/>
          <p14:tracePt t="38018" x="4052888" y="6330950"/>
          <p14:tracePt t="38019" x="4017963" y="6330950"/>
          <p14:tracePt t="38020" x="3984625" y="6330950"/>
          <p14:tracePt t="38021" x="3951288" y="6323013"/>
          <p14:tracePt t="38022" x="3933825" y="6323013"/>
          <p14:tracePt t="38023" x="3900488" y="6323013"/>
          <p14:tracePt t="38026" x="3797300" y="6305550"/>
          <p14:tracePt t="38027" x="3763963" y="6305550"/>
          <p14:tracePt t="38028" x="3713163" y="6297613"/>
          <p14:tracePt t="38030" x="3695700" y="6297613"/>
          <p14:tracePt t="38031" x="3678238" y="6297613"/>
          <p14:tracePt t="38032" x="3636963" y="6297613"/>
          <p14:tracePt t="38033" x="3619500" y="6288088"/>
          <p14:tracePt t="38034" x="3602038" y="6288088"/>
          <p14:tracePt t="38039" x="3533775" y="6272213"/>
          <p14:tracePt t="38043" x="3482975" y="6272213"/>
          <p14:tracePt t="38044" x="3475038" y="6262688"/>
          <p14:tracePt t="38046" x="3467100" y="6262688"/>
          <p14:tracePt t="38050" x="3432175" y="6254750"/>
          <p14:tracePt t="38053" x="3414713" y="6254750"/>
          <p14:tracePt t="38060" x="3398838" y="6246813"/>
          <p14:tracePt t="38062" x="3389313" y="6237288"/>
          <p14:tracePt t="38126" x="3398838" y="6229350"/>
          <p14:tracePt t="38132" x="3406775" y="6229350"/>
          <p14:tracePt t="38136" x="3424238" y="6211888"/>
          <p14:tracePt t="38138" x="3441700" y="6211888"/>
          <p14:tracePt t="38143" x="3467100" y="6211888"/>
          <p14:tracePt t="38149" x="3508375" y="6203950"/>
          <p14:tracePt t="38150" x="3533775" y="6203950"/>
          <p14:tracePt t="38154" x="3586163" y="6186488"/>
          <p14:tracePt t="38161" x="3687763" y="6186488"/>
          <p14:tracePt t="38165" x="3729038" y="6186488"/>
          <p14:tracePt t="38166" x="3781425" y="6186488"/>
          <p14:tracePt t="38173" x="3900488" y="6178550"/>
          <p14:tracePt t="38176" x="3951288" y="6178550"/>
          <p14:tracePt t="38180" x="4070350" y="6178550"/>
          <p14:tracePt t="38181" x="4103688" y="6178550"/>
          <p14:tracePt t="38183" x="4154488" y="6169025"/>
          <p14:tracePt t="38187" x="4214813" y="6169025"/>
          <p14:tracePt t="38189" x="4332288" y="6169025"/>
          <p14:tracePt t="38190" x="4359275" y="6169025"/>
          <p14:tracePt t="38194" x="4425950" y="6161088"/>
          <p14:tracePt t="38196" x="4519613" y="6161088"/>
          <p14:tracePt t="38198" x="4579938" y="6161088"/>
          <p14:tracePt t="38202" x="4706938" y="6161088"/>
          <p14:tracePt t="38206" x="4843463" y="6153150"/>
          <p14:tracePt t="38207" x="4851400" y="6153150"/>
          <p14:tracePt t="38209" x="4953000" y="6153150"/>
          <p14:tracePt t="38210" x="4978400" y="6153150"/>
          <p14:tracePt t="38212" x="5054600" y="6153150"/>
          <p14:tracePt t="38214" x="5114925" y="6153150"/>
          <p14:tracePt t="38215" x="5148263" y="6143625"/>
          <p14:tracePt t="38216" x="5173663" y="6143625"/>
          <p14:tracePt t="38220" x="5318125" y="6143625"/>
          <p14:tracePt t="38222" x="5353050" y="6143625"/>
          <p14:tracePt t="38229" x="5530850" y="6135688"/>
          <p14:tracePt t="38231" x="5641975" y="6135688"/>
          <p14:tracePt t="38233" x="5683250" y="6135688"/>
          <p14:tracePt t="38234" x="5718175" y="6135688"/>
          <p14:tracePt t="38235" x="5768975" y="6127750"/>
          <p14:tracePt t="38236" x="5794375" y="6127750"/>
          <p14:tracePt t="38238" x="5845175" y="6118225"/>
          <p14:tracePt t="38239" x="5880100" y="6118225"/>
          <p14:tracePt t="38241" x="5905500" y="6118225"/>
          <p14:tracePt t="38244" x="6015038" y="6110288"/>
          <p14:tracePt t="38245" x="6057900" y="6110288"/>
          <p14:tracePt t="38251" x="6159500" y="6092825"/>
          <p14:tracePt t="38252" x="6202363" y="6092825"/>
          <p14:tracePt t="38255" x="6261100" y="6084888"/>
          <p14:tracePt t="38260" x="6321425" y="6084888"/>
          <p14:tracePt t="38261" x="6364288" y="6084888"/>
          <p14:tracePt t="38263" x="6380163" y="6084888"/>
          <p14:tracePt t="38265" x="6440488" y="6084888"/>
          <p14:tracePt t="38267" x="6465888" y="6084888"/>
          <p14:tracePt t="38268" x="6483350" y="6076950"/>
          <p14:tracePt t="38269" x="6499225" y="6076950"/>
          <p14:tracePt t="38273" x="6524625" y="6076950"/>
          <p14:tracePt t="38276" x="6550025" y="6076950"/>
          <p14:tracePt t="38279" x="6559550" y="6076950"/>
          <p14:tracePt t="38280" x="6567488" y="6076950"/>
          <p14:tracePt t="38285" x="6575425" y="6076950"/>
          <p14:tracePt t="38390" x="6567488" y="6076950"/>
          <p14:tracePt t="38392" x="6559550" y="6076950"/>
          <p14:tracePt t="38396" x="6534150" y="6076950"/>
          <p14:tracePt t="38398" x="6524625" y="6076950"/>
          <p14:tracePt t="38399" x="6499225" y="6076950"/>
          <p14:tracePt t="38402" x="6491288" y="6076950"/>
          <p14:tracePt t="38403" x="6473825" y="6076950"/>
          <p14:tracePt t="38407" x="6440488" y="6076950"/>
          <p14:tracePt t="38409" x="6415088" y="6076950"/>
          <p14:tracePt t="38410" x="6405563" y="6076950"/>
          <p14:tracePt t="38412" x="6380163" y="6084888"/>
          <p14:tracePt t="38413" x="6354763" y="6084888"/>
          <p14:tracePt t="38415" x="6338888" y="6084888"/>
          <p14:tracePt t="38416" x="6311900" y="6092825"/>
          <p14:tracePt t="38417" x="6278563" y="6092825"/>
          <p14:tracePt t="38419" x="6270625" y="6092825"/>
          <p14:tracePt t="38420" x="6227763" y="6102350"/>
          <p14:tracePt t="38421" x="6219825" y="6102350"/>
          <p14:tracePt t="38423" x="6176963" y="6102350"/>
          <p14:tracePt t="38425" x="6142038" y="6102350"/>
          <p14:tracePt t="38427" x="6108700" y="6110288"/>
          <p14:tracePt t="38432" x="6015038" y="6110288"/>
          <p14:tracePt t="38433" x="5989638" y="6110288"/>
          <p14:tracePt t="38434" x="5938838" y="6118225"/>
          <p14:tracePt t="38435" x="5913438" y="6118225"/>
          <p14:tracePt t="38437" x="5895975" y="6118225"/>
          <p14:tracePt t="38438" x="5870575" y="6118225"/>
          <p14:tracePt t="38439" x="5837238" y="6118225"/>
          <p14:tracePt t="38441" x="5827713" y="6118225"/>
          <p14:tracePt t="38444" x="5735638" y="6118225"/>
          <p14:tracePt t="38445" x="5657850" y="6127750"/>
          <p14:tracePt t="38450" x="5505450" y="6127750"/>
          <p14:tracePt t="38455" x="5386388" y="6127750"/>
          <p14:tracePt t="38456" x="5378450" y="6127750"/>
          <p14:tracePt t="38460" x="5259388" y="6127750"/>
          <p14:tracePt t="38462" x="5183188" y="6127750"/>
          <p14:tracePt t="38463" x="5114925" y="6127750"/>
          <p14:tracePt t="38464" x="5089525" y="6127750"/>
          <p14:tracePt t="38466" x="4995863" y="6127750"/>
          <p14:tracePt t="38471" x="4910138" y="6127750"/>
          <p14:tracePt t="38473" x="4833938" y="6127750"/>
          <p14:tracePt t="38475" x="4757738" y="6127750"/>
          <p14:tracePt t="38477" x="4749800" y="6127750"/>
          <p14:tracePt t="38479" x="4699000" y="6127750"/>
          <p14:tracePt t="38480" x="4630738" y="6127750"/>
          <p14:tracePt t="38481" x="4613275" y="6127750"/>
          <p14:tracePt t="38483" x="4587875" y="6127750"/>
          <p14:tracePt t="38484" x="4570413" y="6127750"/>
          <p14:tracePt t="38487" x="4511675" y="6127750"/>
          <p14:tracePt t="38488" x="4468813" y="6127750"/>
          <p14:tracePt t="38491" x="4425950" y="6127750"/>
          <p14:tracePt t="38493" x="4418013" y="6127750"/>
          <p14:tracePt t="38494" x="4400550" y="6127750"/>
          <p14:tracePt t="38496" x="4375150" y="6127750"/>
          <p14:tracePt t="38497" x="4349750" y="6127750"/>
          <p14:tracePt t="38499" x="4332288" y="6127750"/>
          <p14:tracePt t="38500" x="4316413" y="6127750"/>
          <p14:tracePt t="38505" x="4273550" y="6127750"/>
          <p14:tracePt t="38509" x="4240213" y="6127750"/>
          <p14:tracePt t="38514" x="4205288" y="6127750"/>
          <p14:tracePt t="38520" x="4197350" y="6127750"/>
          <p14:tracePt t="38526" x="4187825" y="6127750"/>
          <p14:tracePt t="38534" x="4179888" y="6127750"/>
          <p14:tracePt t="38627" x="4187825" y="6127750"/>
          <p14:tracePt t="38630" x="4197350" y="6127750"/>
          <p14:tracePt t="38635" x="4205288" y="6127750"/>
          <p14:tracePt t="38637" x="4214813" y="6127750"/>
          <p14:tracePt t="38642" x="4240213" y="6127750"/>
          <p14:tracePt t="38645" x="4248150" y="6127750"/>
          <p14:tracePt t="38647" x="4256088" y="6127750"/>
          <p14:tracePt t="38649" x="4281488" y="6127750"/>
          <p14:tracePt t="38654" x="4306888" y="6127750"/>
          <p14:tracePt t="38655" x="4332288" y="6127750"/>
          <p14:tracePt t="38657" x="4349750" y="6127750"/>
          <p14:tracePt t="38663" x="4418013" y="6127750"/>
          <p14:tracePt t="38665" x="4435475" y="6127750"/>
          <p14:tracePt t="38669" x="4519613" y="6127750"/>
          <p14:tracePt t="38673" x="4579938" y="6127750"/>
          <p14:tracePt t="38675" x="4587875" y="6127750"/>
          <p14:tracePt t="38676" x="4613275" y="6127750"/>
          <p14:tracePt t="38677" x="4621213" y="6127750"/>
          <p14:tracePt t="38679" x="4656138" y="6127750"/>
          <p14:tracePt t="38680" x="4673600" y="6127750"/>
          <p14:tracePt t="38681" x="4689475" y="6127750"/>
          <p14:tracePt t="38682" x="4706938" y="6127750"/>
          <p14:tracePt t="38683" x="4724400" y="6127750"/>
          <p14:tracePt t="38684" x="4757738" y="6127750"/>
          <p14:tracePt t="38690" x="4851400" y="6127750"/>
          <p14:tracePt t="38691" x="4910138" y="6127750"/>
          <p14:tracePt t="38693" x="4927600" y="6127750"/>
          <p14:tracePt t="38694" x="4935538" y="6127750"/>
          <p14:tracePt t="38695" x="4953000" y="6127750"/>
          <p14:tracePt t="38698" x="5029200" y="6127750"/>
          <p14:tracePt t="38699" x="5080000" y="6127750"/>
          <p14:tracePt t="38701" x="5097463" y="6127750"/>
          <p14:tracePt t="38711" x="5302250" y="6102350"/>
          <p14:tracePt t="38712" x="5327650" y="6102350"/>
          <p14:tracePt t="38715" x="5368925" y="6102350"/>
          <p14:tracePt t="38722" x="5522913" y="6092825"/>
          <p14:tracePt t="38723" x="5591175" y="6092825"/>
          <p14:tracePt t="38727" x="5599113" y="6092825"/>
          <p14:tracePt t="38729" x="5683250" y="6092825"/>
          <p14:tracePt t="38732" x="5726113" y="6084888"/>
          <p14:tracePt t="38733" x="5768975" y="6084888"/>
          <p14:tracePt t="38735" x="5794375" y="6084888"/>
          <p14:tracePt t="38736" x="5811838" y="6084888"/>
          <p14:tracePt t="38738" x="5853113" y="6084888"/>
          <p14:tracePt t="38740" x="5880100" y="6084888"/>
          <p14:tracePt t="38741" x="5905500" y="6084888"/>
          <p14:tracePt t="38742" x="5913438" y="6084888"/>
          <p14:tracePt t="38744" x="5930900" y="6084888"/>
          <p14:tracePt t="38745" x="5989638" y="6084888"/>
          <p14:tracePt t="38746" x="5997575" y="6084888"/>
          <p14:tracePt t="38747" x="6015038" y="6084888"/>
          <p14:tracePt t="38748" x="6032500" y="6084888"/>
          <p14:tracePt t="38751" x="6040438" y="6084888"/>
          <p14:tracePt t="38753" x="6075363" y="6084888"/>
          <p14:tracePt t="38754" x="6083300" y="6084888"/>
          <p14:tracePt t="38755" x="6091238" y="6084888"/>
          <p14:tracePt t="38756" x="6108700" y="6084888"/>
          <p14:tracePt t="38758" x="6126163" y="6084888"/>
          <p14:tracePt t="38762" x="6159500" y="6084888"/>
          <p14:tracePt t="38769" x="6176963" y="6084888"/>
          <p14:tracePt t="38770" x="6184900" y="6084888"/>
          <p14:tracePt t="38826" x="6176963" y="6084888"/>
          <p14:tracePt t="38829" x="6167438" y="6084888"/>
          <p14:tracePt t="38831" x="6142038" y="6084888"/>
          <p14:tracePt t="38835" x="6116638" y="6084888"/>
          <p14:tracePt t="38836" x="6091238" y="6084888"/>
          <p14:tracePt t="38838" x="6083300" y="6084888"/>
          <p14:tracePt t="38839" x="6065838" y="6084888"/>
          <p14:tracePt t="38840" x="6057900" y="6084888"/>
          <p14:tracePt t="38843" x="6007100" y="6084888"/>
          <p14:tracePt t="38846" x="5972175" y="6084888"/>
          <p14:tracePt t="38849" x="5913438" y="6084888"/>
          <p14:tracePt t="38850" x="5870575" y="6084888"/>
          <p14:tracePt t="38852" x="5845175" y="6084888"/>
          <p14:tracePt t="38855" x="5768975" y="6084888"/>
          <p14:tracePt t="38856" x="5735638" y="6084888"/>
          <p14:tracePt t="38862" x="5581650" y="6084888"/>
          <p14:tracePt t="38863" x="5548313" y="6084888"/>
          <p14:tracePt t="38866" x="5497513" y="6084888"/>
          <p14:tracePt t="38868" x="5437188" y="6084888"/>
          <p14:tracePt t="38870" x="5353050" y="6084888"/>
          <p14:tracePt t="38871" x="5318125" y="6084888"/>
          <p14:tracePt t="38873" x="5267325" y="6084888"/>
          <p14:tracePt t="38874" x="5233988" y="6084888"/>
          <p14:tracePt t="38878" x="5191125" y="6084888"/>
          <p14:tracePt t="38880" x="5021263" y="6084888"/>
          <p14:tracePt t="38881" x="4962525" y="6084888"/>
          <p14:tracePt t="38882" x="4935538" y="6084888"/>
          <p14:tracePt t="38885" x="4826000" y="6084888"/>
          <p14:tracePt t="38886" x="4791075" y="6084888"/>
          <p14:tracePt t="38887" x="4765675" y="6084888"/>
          <p14:tracePt t="38889" x="4732338" y="6084888"/>
          <p14:tracePt t="38890" x="4613275" y="6084888"/>
          <p14:tracePt t="38892" x="4579938" y="6084888"/>
          <p14:tracePt t="38893" x="4519613" y="6084888"/>
          <p14:tracePt t="38894" x="4486275" y="6076950"/>
          <p14:tracePt t="38899" x="4375150" y="6076950"/>
          <p14:tracePt t="38900" x="4341813" y="6076950"/>
          <p14:tracePt t="38901" x="4324350" y="6076950"/>
          <p14:tracePt t="38904" x="4214813" y="6076950"/>
          <p14:tracePt t="38907" x="4162425" y="6076950"/>
          <p14:tracePt t="38909" x="4086225" y="6067425"/>
          <p14:tracePt t="38910" x="4060825" y="6067425"/>
          <p14:tracePt t="38911" x="4035425" y="6067425"/>
          <p14:tracePt t="38912" x="4010025" y="6067425"/>
          <p14:tracePt t="38916" x="3959225" y="6067425"/>
          <p14:tracePt t="38917" x="3941763" y="6067425"/>
          <p14:tracePt t="38920" x="3900488" y="6067425"/>
          <p14:tracePt t="38928" x="3814763" y="6059488"/>
          <p14:tracePt t="38930" x="3797300" y="6059488"/>
          <p14:tracePt t="38933" x="3789363" y="6059488"/>
          <p14:tracePt t="38934" x="3781425" y="6059488"/>
          <p14:tracePt t="38939" x="3771900" y="6059488"/>
          <p14:tracePt t="39002" x="3771900" y="6049963"/>
          <p14:tracePt t="39006" x="3781425" y="6049963"/>
          <p14:tracePt t="39009" x="3789363" y="6049963"/>
          <p14:tracePt t="39013" x="3806825" y="6049963"/>
          <p14:tracePt t="39018" x="3822700" y="6049963"/>
          <p14:tracePt t="39023" x="3840163" y="6042025"/>
          <p14:tracePt t="39024" x="3857625" y="6042025"/>
          <p14:tracePt t="39026" x="3865563" y="6042025"/>
          <p14:tracePt t="39029" x="3883025" y="6042025"/>
          <p14:tracePt t="39030" x="3890963" y="6042025"/>
          <p14:tracePt t="39033" x="3908425" y="6042025"/>
          <p14:tracePt t="39035" x="3916363" y="6042025"/>
          <p14:tracePt t="39038" x="3959225" y="6042025"/>
          <p14:tracePt t="39041" x="3992563" y="6042025"/>
          <p14:tracePt t="39047" x="4070350" y="6042025"/>
          <p14:tracePt t="39051" x="4121150" y="6042025"/>
          <p14:tracePt t="39052" x="4154488" y="6042025"/>
          <p14:tracePt t="39053" x="4187825" y="6042025"/>
          <p14:tracePt t="39055" x="4205288" y="6042025"/>
          <p14:tracePt t="39056" x="4248150" y="6042025"/>
          <p14:tracePt t="39057" x="4265613" y="6042025"/>
          <p14:tracePt t="39062" x="4367213" y="6042025"/>
          <p14:tracePt t="39065" x="4418013" y="6042025"/>
          <p14:tracePt t="39067" x="4468813" y="6042025"/>
          <p14:tracePt t="39068" x="4519613" y="6042025"/>
          <p14:tracePt t="39069" x="4579938" y="6042025"/>
          <p14:tracePt t="39070" x="4595813" y="6042025"/>
          <p14:tracePt t="39072" x="4621213" y="6042025"/>
          <p14:tracePt t="39073" x="4656138" y="6042025"/>
          <p14:tracePt t="39074" x="4664075" y="6042025"/>
          <p14:tracePt t="39076" x="4732338" y="6042025"/>
          <p14:tracePt t="39078" x="4765675" y="6042025"/>
          <p14:tracePt t="39079" x="4833938" y="6042025"/>
          <p14:tracePt t="39080" x="4884738" y="6042025"/>
          <p14:tracePt t="39082" x="4945063" y="6042025"/>
          <p14:tracePt t="39084" x="4978400" y="6042025"/>
          <p14:tracePt t="39085" x="5003800" y="6042025"/>
          <p14:tracePt t="39086" x="5029200" y="6042025"/>
          <p14:tracePt t="39087" x="5046663" y="6042025"/>
          <p14:tracePt t="39089" x="5097463" y="6042025"/>
          <p14:tracePt t="39091" x="5165725" y="6042025"/>
          <p14:tracePt t="39092" x="5208588" y="6042025"/>
          <p14:tracePt t="39093" x="5241925" y="6042025"/>
          <p14:tracePt t="39097" x="5267325" y="6042025"/>
          <p14:tracePt t="39099" x="5429250" y="6042025"/>
          <p14:tracePt t="39101" x="5487988" y="6042025"/>
          <p14:tracePt t="39104" x="5599113" y="6049963"/>
          <p14:tracePt t="39105" x="5649913" y="6049963"/>
          <p14:tracePt t="39107" x="5683250" y="6049963"/>
          <p14:tracePt t="39109" x="5718175" y="6049963"/>
          <p14:tracePt t="39111" x="5751513" y="6049963"/>
          <p14:tracePt t="39113" x="5862638" y="6059488"/>
          <p14:tracePt t="39117" x="5913438" y="6059488"/>
          <p14:tracePt t="39119" x="6007100" y="6059488"/>
          <p14:tracePt t="39120" x="6040438" y="6067425"/>
          <p14:tracePt t="39121" x="6091238" y="6067425"/>
          <p14:tracePt t="39123" x="6116638" y="6067425"/>
          <p14:tracePt t="39126" x="6159500" y="6076950"/>
          <p14:tracePt t="39127" x="6253163" y="6084888"/>
          <p14:tracePt t="39129" x="6270625" y="6084888"/>
          <p14:tracePt t="39130" x="6296025" y="6092825"/>
          <p14:tracePt t="39132" x="6311900" y="6092825"/>
          <p14:tracePt t="39136" x="6430963" y="6102350"/>
          <p14:tracePt t="39141" x="6524625" y="6110288"/>
          <p14:tracePt t="39143" x="6542088" y="6118225"/>
          <p14:tracePt t="39144" x="6559550" y="6118225"/>
          <p14:tracePt t="39146" x="6592888" y="6118225"/>
          <p14:tracePt t="39148" x="6610350" y="6118225"/>
          <p14:tracePt t="39149" x="6618288" y="6118225"/>
          <p14:tracePt t="39150" x="6626225" y="6118225"/>
          <p14:tracePt t="39153" x="6661150" y="6118225"/>
          <p14:tracePt t="39154" x="6669088" y="6118225"/>
          <p14:tracePt t="39155" x="6678613" y="6118225"/>
          <p14:tracePt t="39158" x="6694488" y="6118225"/>
          <p14:tracePt t="39160" x="6711950" y="6127750"/>
          <p14:tracePt t="39161" x="6737350" y="6127750"/>
          <p14:tracePt t="39164" x="6745288" y="6127750"/>
          <p14:tracePt t="39165" x="6762750" y="6127750"/>
          <p14:tracePt t="39169" x="6780213" y="6127750"/>
          <p14:tracePt t="39175" x="6788150" y="6127750"/>
          <p14:tracePt t="39219" x="6788150" y="6135688"/>
          <p14:tracePt t="39222" x="6780213" y="6135688"/>
          <p14:tracePt t="39223" x="6770688" y="6135688"/>
          <p14:tracePt t="39226" x="6762750" y="6135688"/>
          <p14:tracePt t="39227" x="6745288" y="6143625"/>
          <p14:tracePt t="39230" x="6719888" y="6143625"/>
          <p14:tracePt t="39235" x="6669088" y="6143625"/>
          <p14:tracePt t="39236" x="6653213" y="6143625"/>
          <p14:tracePt t="39238" x="6635750" y="6143625"/>
          <p14:tracePt t="39239" x="6626225" y="6143625"/>
          <p14:tracePt t="39241" x="6592888" y="6143625"/>
          <p14:tracePt t="39242" x="6559550" y="6143625"/>
          <p14:tracePt t="39243" x="6542088" y="6153150"/>
          <p14:tracePt t="39245" x="6534150" y="6153150"/>
          <p14:tracePt t="39246" x="6516688" y="6153150"/>
          <p14:tracePt t="39247" x="6499225" y="6153150"/>
          <p14:tracePt t="39248" x="6473825" y="6153150"/>
          <p14:tracePt t="39250" x="6440488" y="6153150"/>
          <p14:tracePt t="39252" x="6372225" y="6161088"/>
          <p14:tracePt t="39253" x="6346825" y="6161088"/>
          <p14:tracePt t="39256" x="6253163" y="6161088"/>
          <p14:tracePt t="39260" x="6142038" y="6161088"/>
          <p14:tracePt t="39261" x="6100763" y="6161088"/>
          <p14:tracePt t="39263" x="6065838" y="6161088"/>
          <p14:tracePt t="39264" x="5972175" y="6169025"/>
          <p14:tracePt t="39269" x="5895975" y="6169025"/>
          <p14:tracePt t="39270" x="5802313" y="6169025"/>
          <p14:tracePt t="39271" x="5776913" y="6169025"/>
          <p14:tracePt t="39273" x="5657850" y="6169025"/>
          <p14:tracePt t="39275" x="5632450" y="6169025"/>
          <p14:tracePt t="39276" x="5599113" y="6169025"/>
          <p14:tracePt t="39277" x="5581650" y="6169025"/>
          <p14:tracePt t="39279" x="5462588" y="6169025"/>
          <p14:tracePt t="39281" x="5411788" y="6169025"/>
          <p14:tracePt t="39282" x="5378450" y="6169025"/>
          <p14:tracePt t="39287" x="5233988" y="6169025"/>
          <p14:tracePt t="39289" x="5183188" y="6169025"/>
          <p14:tracePt t="39291" x="5089525" y="6169025"/>
          <p14:tracePt t="39297" x="4970463" y="6169025"/>
          <p14:tracePt t="39298" x="4945063" y="6169025"/>
          <p14:tracePt t="39299" x="4919663" y="6169025"/>
          <p14:tracePt t="39300" x="4876800" y="6169025"/>
          <p14:tracePt t="39304" x="4818063" y="6169025"/>
          <p14:tracePt t="39308" x="4791075" y="6169025"/>
          <p14:tracePt t="39309" x="4757738" y="6169025"/>
          <p14:tracePt t="39310" x="4749800" y="6169025"/>
          <p14:tracePt t="39311" x="4732338" y="6169025"/>
          <p14:tracePt t="39316" x="4699000" y="6169025"/>
          <p14:tracePt t="39317" x="4681538" y="6169025"/>
          <p14:tracePt t="39321" x="4673600" y="6169025"/>
          <p14:tracePt t="39326" x="4664075" y="6169025"/>
          <p14:tracePt t="39327" x="4656138" y="6169025"/>
          <p14:tracePt t="39434" x="4664075" y="6169025"/>
          <p14:tracePt t="39438" x="4673600" y="6169025"/>
          <p14:tracePt t="39441" x="4689475" y="6169025"/>
          <p14:tracePt t="39447" x="4714875" y="6169025"/>
          <p14:tracePt t="39448" x="4724400" y="6169025"/>
          <p14:tracePt t="39450" x="4732338" y="6169025"/>
          <p14:tracePt t="39454" x="4740275" y="6169025"/>
          <p14:tracePt t="39455" x="4749800" y="6169025"/>
          <p14:tracePt t="39456" x="4757738" y="6169025"/>
          <p14:tracePt t="39457" x="4765675" y="6169025"/>
          <p14:tracePt t="39458" x="4775200" y="6169025"/>
          <p14:tracePt t="39461" x="4791075" y="6169025"/>
          <p14:tracePt t="39465" x="4818063" y="6169025"/>
          <p14:tracePt t="39472" x="4868863" y="6169025"/>
          <p14:tracePt t="39473" x="4876800" y="6169025"/>
          <p14:tracePt t="39474" x="4884738" y="6169025"/>
          <p14:tracePt t="39477" x="4910138" y="6169025"/>
          <p14:tracePt t="39485" x="4962525" y="6169025"/>
          <p14:tracePt t="39487" x="4987925" y="6169025"/>
          <p14:tracePt t="39488" x="4995863" y="6169025"/>
          <p14:tracePt t="39489" x="5003800" y="6169025"/>
          <p14:tracePt t="39490" x="5021263" y="6169025"/>
          <p14:tracePt t="39491" x="5029200" y="6178550"/>
          <p14:tracePt t="39493" x="5038725" y="6178550"/>
          <p14:tracePt t="39494" x="5054600" y="6178550"/>
          <p14:tracePt t="39495" x="5064125" y="6178550"/>
          <p14:tracePt t="39497" x="5080000" y="6178550"/>
          <p14:tracePt t="39499" x="5106988" y="6178550"/>
          <p14:tracePt t="39504" x="5157788" y="6178550"/>
          <p14:tracePt t="39505" x="5183188" y="6178550"/>
          <p14:tracePt t="39506" x="5199063" y="6178550"/>
          <p14:tracePt t="39510" x="5233988" y="6178550"/>
          <p14:tracePt t="39511" x="5249863" y="6186488"/>
          <p14:tracePt t="39512" x="5267325" y="6186488"/>
          <p14:tracePt t="39514" x="5276850" y="6186488"/>
          <p14:tracePt t="39517" x="5310188" y="6186488"/>
          <p14:tracePt t="39518" x="5343525" y="6186488"/>
          <p14:tracePt t="39523" x="5403850" y="6186488"/>
          <p14:tracePt t="39524" x="5421313" y="6186488"/>
          <p14:tracePt t="39525" x="5437188" y="6186488"/>
          <p14:tracePt t="39528" x="5472113" y="6186488"/>
          <p14:tracePt t="39529" x="5487988" y="6186488"/>
          <p14:tracePt t="39530" x="5505450" y="6186488"/>
          <p14:tracePt t="39534" x="5565775" y="6186488"/>
          <p14:tracePt t="39535" x="5591175" y="6186488"/>
          <p14:tracePt t="39536" x="5607050" y="6186488"/>
          <p14:tracePt t="39540" x="5649913" y="6186488"/>
          <p14:tracePt t="39544" x="5700713" y="6186488"/>
          <p14:tracePt t="39546" x="5726113" y="6186488"/>
          <p14:tracePt t="39548" x="5751513" y="6186488"/>
          <p14:tracePt t="39549" x="5776913" y="6186488"/>
          <p14:tracePt t="39551" x="5802313" y="6178550"/>
          <p14:tracePt t="39553" x="5819775" y="6178550"/>
          <p14:tracePt t="39554" x="5837238" y="6178550"/>
          <p14:tracePt t="39555" x="5853113" y="6178550"/>
          <p14:tracePt t="39556" x="5862638" y="6178550"/>
          <p14:tracePt t="39558" x="5905500" y="6178550"/>
          <p14:tracePt t="39559" x="5921375" y="6178550"/>
          <p14:tracePt t="39560" x="5930900" y="6178550"/>
          <p14:tracePt t="39562" x="5946775" y="6178550"/>
          <p14:tracePt t="39564" x="5972175" y="6178550"/>
          <p14:tracePt t="39566" x="5997575" y="6178550"/>
          <p14:tracePt t="39567" x="6049963" y="6178550"/>
          <p14:tracePt t="39569" x="6057900" y="6178550"/>
          <p14:tracePt t="39570" x="6075363" y="6178550"/>
          <p14:tracePt t="39572" x="6126163" y="6178550"/>
          <p14:tracePt t="39575" x="6159500" y="6178550"/>
          <p14:tracePt t="39576" x="6176963" y="6178550"/>
          <p14:tracePt t="39577" x="6184900" y="6178550"/>
          <p14:tracePt t="39582" x="6261100" y="6178550"/>
          <p14:tracePt t="39587" x="6321425" y="6178550"/>
          <p14:tracePt t="39588" x="6354763" y="6178550"/>
          <p14:tracePt t="39589" x="6364288" y="6178550"/>
          <p14:tracePt t="39593" x="6430963" y="6178550"/>
          <p14:tracePt t="39596" x="6465888" y="6178550"/>
          <p14:tracePt t="39597" x="6491288" y="6178550"/>
          <p14:tracePt t="39601" x="6516688" y="6178550"/>
          <p14:tracePt t="39602" x="6524625" y="6178550"/>
          <p14:tracePt t="39605" x="6550025" y="6186488"/>
          <p14:tracePt t="39613" x="6618288" y="6186488"/>
          <p14:tracePt t="39616" x="6626225" y="6186488"/>
          <p14:tracePt t="39619" x="6643688" y="6194425"/>
          <p14:tracePt t="39620" x="6653213" y="6194425"/>
          <p14:tracePt t="39622" x="6661150" y="6194425"/>
          <p14:tracePt t="39630" x="6669088" y="6194425"/>
          <p14:tracePt t="40382" x="6678613" y="6194425"/>
          <p14:tracePt t="40386" x="6686550" y="6194425"/>
          <p14:tracePt t="40388" x="6694488" y="6194425"/>
          <p14:tracePt t="40395" x="6719888" y="6194425"/>
          <p14:tracePt t="40399" x="6737350" y="6194425"/>
          <p14:tracePt t="40405" x="6780213" y="6186488"/>
          <p14:tracePt t="40407" x="6788150" y="6178550"/>
          <p14:tracePt t="40409" x="6805613" y="6169025"/>
          <p14:tracePt t="40411" x="6813550" y="6169025"/>
          <p14:tracePt t="40413" x="6838950" y="6169025"/>
          <p14:tracePt t="40414" x="6848475" y="6169025"/>
          <p14:tracePt t="40417" x="6873875" y="6169025"/>
          <p14:tracePt t="40419" x="6899275" y="6161088"/>
          <p14:tracePt t="40420" x="6907213" y="6161088"/>
          <p14:tracePt t="40421" x="6915150" y="6161088"/>
          <p14:tracePt t="40427" x="6975475" y="6153150"/>
          <p14:tracePt t="40428" x="6983413" y="6153150"/>
          <p14:tracePt t="40429" x="6992938" y="6153150"/>
          <p14:tracePt t="40430" x="7008813" y="6153150"/>
          <p14:tracePt t="40433" x="7043738" y="6143625"/>
          <p14:tracePt t="40439" x="7112000" y="6135688"/>
          <p14:tracePt t="40442" x="7127875" y="6135688"/>
          <p14:tracePt t="40444" x="7178675" y="6127750"/>
          <p14:tracePt t="40445" x="7213600" y="6118225"/>
          <p14:tracePt t="40449" x="7264400" y="6118225"/>
          <p14:tracePt t="40450" x="7281863" y="6110288"/>
          <p14:tracePt t="40451" x="7289800" y="6110288"/>
          <p14:tracePt t="40456" x="7358063" y="6110288"/>
          <p14:tracePt t="40461" x="7408863" y="6102350"/>
          <p14:tracePt t="40463" x="7451725" y="6092825"/>
          <p14:tracePt t="40464" x="7485063" y="6092825"/>
          <p14:tracePt t="40470" x="7561263" y="6084888"/>
          <p14:tracePt t="40472" x="7561263" y="6076950"/>
          <p14:tracePt t="40474" x="7612063" y="6076950"/>
          <p14:tracePt t="40475" x="7629525" y="6067425"/>
          <p14:tracePt t="40476" x="7654925" y="6067425"/>
          <p14:tracePt t="40477" x="7672388" y="6067425"/>
          <p14:tracePt t="40480" x="7740650" y="6059488"/>
          <p14:tracePt t="40482" x="7748588" y="6059488"/>
          <p14:tracePt t="40483" x="7766050" y="6059488"/>
          <p14:tracePt t="40486" x="7832725" y="6049963"/>
          <p14:tracePt t="40489" x="7859713" y="6049963"/>
          <p14:tracePt t="40496" x="7935913" y="6034088"/>
          <p14:tracePt t="40497" x="7977188" y="6024563"/>
          <p14:tracePt t="40499" x="8020050" y="6024563"/>
          <p14:tracePt t="40500" x="8045450" y="6016625"/>
          <p14:tracePt t="40506" x="8121650" y="6008688"/>
          <p14:tracePt t="40508" x="8131175" y="6008688"/>
          <p14:tracePt t="40511" x="8199438" y="5999163"/>
          <p14:tracePt t="40514" x="8224838" y="5999163"/>
          <p14:tracePt t="40515" x="8250238" y="5991225"/>
          <p14:tracePt t="40516" x="8283575" y="5991225"/>
          <p14:tracePt t="40519" x="8291513" y="5991225"/>
          <p14:tracePt t="40520" x="8308975" y="5983288"/>
          <p14:tracePt t="40524" x="8377238" y="5973763"/>
          <p14:tracePt t="40527" x="8420100" y="5965825"/>
          <p14:tracePt t="40528" x="8428038" y="5965825"/>
          <p14:tracePt t="40529" x="8453438" y="5965825"/>
          <p14:tracePt t="40530" x="8462963" y="5965825"/>
          <p14:tracePt t="40536" x="8513763" y="5957888"/>
          <p14:tracePt t="40537" x="8547100" y="5957888"/>
          <p14:tracePt t="40538" x="8555038" y="5957888"/>
          <p14:tracePt t="40540" x="8589963" y="5948363"/>
          <p14:tracePt t="40541" x="8597900" y="5948363"/>
          <p14:tracePt t="40543" x="8615363" y="5948363"/>
          <p14:tracePt t="40544" x="8623300" y="5940425"/>
          <p14:tracePt t="40546" x="8640763" y="5940425"/>
          <p14:tracePt t="40550" x="8666163" y="5940425"/>
          <p14:tracePt t="40551" x="8691563" y="5940425"/>
          <p14:tracePt t="40556" x="8716963" y="5940425"/>
          <p14:tracePt t="40557" x="8724900" y="5940425"/>
          <p14:tracePt t="40559" x="8734425" y="5940425"/>
          <p14:tracePt t="40560" x="8750300" y="5940425"/>
          <p14:tracePt t="40561" x="8759825" y="5940425"/>
          <p14:tracePt t="40567" x="8777288" y="5940425"/>
          <p14:tracePt t="40568" x="8785225" y="5940425"/>
          <p14:tracePt t="40570" x="8793163" y="5940425"/>
          <p14:tracePt t="40575" x="8802688" y="5940425"/>
          <p14:tracePt t="40581" x="8810625" y="5940425"/>
          <p14:tracePt t="40631" x="8793163" y="5940425"/>
          <p14:tracePt t="40632" x="8785225" y="5948363"/>
          <p14:tracePt t="40633" x="8777288" y="5948363"/>
          <p14:tracePt t="40637" x="8767763" y="5948363"/>
          <p14:tracePt t="40638" x="8759825" y="5957888"/>
          <p14:tracePt t="40642" x="8742363" y="5973763"/>
          <p14:tracePt t="40643" x="8734425" y="5973763"/>
          <p14:tracePt t="40644" x="8724900" y="5973763"/>
          <p14:tracePt t="40647" x="8709025" y="5983288"/>
          <p14:tracePt t="40648" x="8699500" y="5983288"/>
          <p14:tracePt t="40653" x="8666163" y="5991225"/>
          <p14:tracePt t="40654" x="8648700" y="5999163"/>
          <p14:tracePt t="40656" x="8632825" y="6008688"/>
          <p14:tracePt t="40664" x="8572500" y="6024563"/>
          <p14:tracePt t="40667" x="8529638" y="6042025"/>
          <p14:tracePt t="40668" x="8521700" y="6042025"/>
          <p14:tracePt t="40669" x="8513763" y="6042025"/>
          <p14:tracePt t="40670" x="8496300" y="6049963"/>
          <p14:tracePt t="40674" x="8435975" y="6059488"/>
          <p14:tracePt t="40675" x="8428038" y="6059488"/>
          <p14:tracePt t="40678" x="8420100" y="6059488"/>
          <p14:tracePt t="40679" x="8385175" y="6067425"/>
          <p14:tracePt t="40680" x="8377238" y="6067425"/>
          <p14:tracePt t="40681" x="8359775" y="6067425"/>
          <p14:tracePt t="40682" x="8351838" y="6076950"/>
          <p14:tracePt t="40685" x="8308975" y="6084888"/>
          <p14:tracePt t="40686" x="8266113" y="6084888"/>
          <p14:tracePt t="40688" x="8250238" y="6092825"/>
          <p14:tracePt t="40691" x="8207375" y="6102350"/>
          <p14:tracePt t="40693" x="8181975" y="6102350"/>
          <p14:tracePt t="40694" x="8164513" y="6102350"/>
          <p14:tracePt t="40698" x="8105775" y="6102350"/>
          <p14:tracePt t="40702" x="8062913" y="6110288"/>
          <p14:tracePt t="40708" x="7994650" y="6118225"/>
          <p14:tracePt t="40709" x="7951788" y="6118225"/>
          <p14:tracePt t="40710" x="7935913" y="6118225"/>
          <p14:tracePt t="40711" x="7935913" y="6127750"/>
          <p14:tracePt t="40713" x="7918450" y="6127750"/>
          <p14:tracePt t="40715" x="7900988" y="6127750"/>
          <p14:tracePt t="40716" x="7893050" y="6127750"/>
          <p14:tracePt t="40728" x="7859713" y="6135688"/>
          <p14:tracePt t="40730" x="7781925" y="6135688"/>
          <p14:tracePt t="40735" x="7766050" y="6135688"/>
          <p14:tracePt t="40738" x="7748588" y="6143625"/>
          <p14:tracePt t="40739" x="7740650" y="6143625"/>
          <p14:tracePt t="40812" x="7748588" y="6143625"/>
          <p14:tracePt t="40816" x="7756525" y="6143625"/>
          <p14:tracePt t="40819" x="7773988" y="6143625"/>
          <p14:tracePt t="40824" x="7807325" y="6143625"/>
          <p14:tracePt t="40826" x="7824788" y="6143625"/>
          <p14:tracePt t="40831" x="7867650" y="6143625"/>
          <p14:tracePt t="40833" x="7885113" y="6143625"/>
          <p14:tracePt t="40835" x="7900988" y="6143625"/>
          <p14:tracePt t="40838" x="7935913" y="6143625"/>
          <p14:tracePt t="40839" x="7951788" y="6143625"/>
          <p14:tracePt t="40842" x="7969250" y="6143625"/>
          <p14:tracePt t="40843" x="7994650" y="6143625"/>
          <p14:tracePt t="40844" x="8012113" y="6143625"/>
          <p14:tracePt t="40847" x="8037513" y="6143625"/>
          <p14:tracePt t="40849" x="8121650" y="6143625"/>
          <p14:tracePt t="40851" x="8131175" y="6143625"/>
          <p14:tracePt t="40852" x="8147050" y="6143625"/>
          <p14:tracePt t="40855" x="8199438" y="6143625"/>
          <p14:tracePt t="40856" x="8215313" y="6143625"/>
          <p14:tracePt t="40857" x="8258175" y="6143625"/>
          <p14:tracePt t="40859" x="8266113" y="6143625"/>
          <p14:tracePt t="40863" x="8334375" y="6143625"/>
          <p14:tracePt t="40865" x="8351838" y="6143625"/>
          <p14:tracePt t="40868" x="8420100" y="6143625"/>
          <p14:tracePt t="40869" x="8453438" y="6143625"/>
          <p14:tracePt t="40873" x="8496300" y="6143625"/>
          <p14:tracePt t="40879" x="8605838" y="6143625"/>
          <p14:tracePt t="40881" x="8623300" y="6143625"/>
          <p14:tracePt t="40884" x="8632825" y="6143625"/>
          <p14:tracePt t="40886" x="8683625" y="6143625"/>
          <p14:tracePt t="40887" x="8699500" y="6143625"/>
          <p14:tracePt t="40888" x="8709025" y="6143625"/>
          <p14:tracePt t="40892" x="8742363" y="6143625"/>
          <p14:tracePt t="40894" x="8750300" y="6143625"/>
          <p14:tracePt t="40895" x="8759825" y="6143625"/>
          <p14:tracePt t="40898" x="8777288" y="6143625"/>
          <p14:tracePt t="40902" x="8785225" y="6143625"/>
          <p14:tracePt t="40909" x="8793163" y="6143625"/>
          <p14:tracePt t="40910" x="8802688" y="6143625"/>
          <p14:tracePt t="40945" x="8793163" y="6143625"/>
          <p14:tracePt t="40950" x="8785225" y="6143625"/>
          <p14:tracePt t="40953" x="8777288" y="6153150"/>
          <p14:tracePt t="40956" x="8767763" y="6153150"/>
          <p14:tracePt t="40958" x="8750300" y="6153150"/>
          <p14:tracePt t="40960" x="8742363" y="6153150"/>
          <p14:tracePt t="40962" x="8734425" y="6161088"/>
          <p14:tracePt t="40964" x="8724900" y="6161088"/>
          <p14:tracePt t="40971" x="8683625" y="6178550"/>
          <p14:tracePt t="40972" x="8674100" y="6178550"/>
          <p14:tracePt t="40973" x="8666163" y="6178550"/>
          <p14:tracePt t="40977" x="8632825" y="6178550"/>
          <p14:tracePt t="40980" x="8615363" y="6186488"/>
          <p14:tracePt t="40982" x="8589963" y="6194425"/>
          <p14:tracePt t="40986" x="8564563" y="6194425"/>
          <p14:tracePt t="40988" x="8547100" y="6194425"/>
          <p14:tracePt t="40988" x="8539163" y="6194425"/>
          <p14:tracePt t="40990" x="8521700" y="6203950"/>
          <p14:tracePt t="40994" x="8496300" y="6211888"/>
          <p14:tracePt t="40996" x="8488363" y="6211888"/>
          <p14:tracePt t="40997" x="8478838" y="6211888"/>
          <p14:tracePt t="40999" x="8470900" y="6211888"/>
          <p14:tracePt t="41000" x="8462963" y="6221413"/>
          <p14:tracePt t="41004" x="8445500" y="6221413"/>
          <p14:tracePt t="41005" x="8435975" y="6221413"/>
          <p14:tracePt t="41006" x="8428038" y="6221413"/>
          <p14:tracePt t="41010" x="8410575" y="6229350"/>
          <p14:tracePt t="41013" x="8394700" y="6237288"/>
          <p14:tracePt t="41018" x="8385175" y="6237288"/>
          <p14:tracePt t="41024" x="8377238" y="6237288"/>
          <p14:tracePt t="41030" x="8369300" y="6237288"/>
          <p14:tracePt t="41109" x="8377238" y="6237288"/>
          <p14:tracePt t="41115" x="8385175" y="6237288"/>
          <p14:tracePt t="41117" x="8394700" y="6237288"/>
          <p14:tracePt t="41122" x="8402638" y="6237288"/>
          <p14:tracePt t="41125" x="8410575" y="6237288"/>
          <p14:tracePt t="41128" x="8420100" y="6237288"/>
          <p14:tracePt t="41129" x="8428038" y="6237288"/>
          <p14:tracePt t="41134" x="8435975" y="6237288"/>
          <p14:tracePt t="41135" x="8445500" y="6229350"/>
          <p14:tracePt t="41138" x="8453438" y="6229350"/>
          <p14:tracePt t="41144" x="8470900" y="6229350"/>
          <p14:tracePt t="41150" x="8488363" y="6221413"/>
          <p14:tracePt t="41157" x="8504238" y="6211888"/>
          <p14:tracePt t="41162" x="8513763" y="6203950"/>
          <p14:tracePt t="41163" x="8521700" y="6203950"/>
          <p14:tracePt t="41169" x="8529638" y="6203950"/>
          <p14:tracePt t="41175" x="8539163" y="6203950"/>
          <p14:tracePt t="41181" x="8547100" y="6203950"/>
          <p14:tracePt t="41182" x="8547100" y="6194425"/>
          <p14:tracePt t="41349" x="8547100" y="6186488"/>
          <p14:tracePt t="41353" x="8539163" y="6186488"/>
          <p14:tracePt t="41356" x="8529638" y="6186488"/>
          <p14:tracePt t="41357" x="8529638" y="6178550"/>
          <p14:tracePt t="41363" x="8521700" y="6169025"/>
          <p14:tracePt t="41364" x="8513763" y="6161088"/>
          <p14:tracePt t="41368" x="8496300" y="6153150"/>
          <p14:tracePt t="41370" x="8488363" y="6143625"/>
          <p14:tracePt t="41376" x="8470900" y="6127750"/>
          <p14:tracePt t="41379" x="8453438" y="6118225"/>
          <p14:tracePt t="41380" x="8445500" y="6118225"/>
          <p14:tracePt t="41384" x="8428038" y="6102350"/>
          <p14:tracePt t="41388" x="8402638" y="6084888"/>
          <p14:tracePt t="41393" x="8394700" y="6076950"/>
          <p14:tracePt t="41394" x="8385175" y="6076950"/>
          <p14:tracePt t="41395" x="8385175" y="6067425"/>
          <p14:tracePt t="41396" x="8377238" y="6067425"/>
          <p14:tracePt t="41397" x="8369300" y="6059488"/>
          <p14:tracePt t="41398" x="8359775" y="6059488"/>
          <p14:tracePt t="41400" x="8351838" y="6049963"/>
          <p14:tracePt t="41402" x="8343900" y="6049963"/>
          <p14:tracePt t="41403" x="8343900" y="6042025"/>
          <p14:tracePt t="41409" x="8326438" y="6034088"/>
          <p14:tracePt t="41411" x="8318500" y="6024563"/>
          <p14:tracePt t="41413" x="8301038" y="6016625"/>
          <p14:tracePt t="41414" x="8291513" y="6016625"/>
          <p14:tracePt t="41415" x="8291513" y="6008688"/>
          <p14:tracePt t="41420" x="8266113" y="5999163"/>
          <p14:tracePt t="41425" x="8240713" y="5973763"/>
          <p14:tracePt t="41427" x="8232775" y="5965825"/>
          <p14:tracePt t="41428" x="8224838" y="5957888"/>
          <p14:tracePt t="41431" x="8207375" y="5948363"/>
          <p14:tracePt t="41436" x="8189913" y="5932488"/>
          <p14:tracePt t="41437" x="8174038" y="5932488"/>
          <p14:tracePt t="41443" x="8147050" y="5915025"/>
          <p14:tracePt t="41445" x="8139113" y="5915025"/>
          <p14:tracePt t="41448" x="8131175" y="5905500"/>
          <p14:tracePt t="41454" x="8105775" y="5889625"/>
          <p14:tracePt t="41461" x="8096250" y="5889625"/>
          <p14:tracePt t="41468" x="8088313" y="5889625"/>
          <p14:tracePt t="41738" x="8080375" y="5889625"/>
          <p14:tracePt t="41741" x="8070850" y="5889625"/>
          <p14:tracePt t="41748" x="8062913" y="5889625"/>
          <p14:tracePt t="41751" x="8054975" y="5889625"/>
          <p14:tracePt t="41752" x="8045450" y="5889625"/>
          <p14:tracePt t="41758" x="8037513" y="5889625"/>
          <p14:tracePt t="41763" x="8029575" y="5880100"/>
          <p14:tracePt t="41764" x="8020050" y="5880100"/>
          <p14:tracePt t="41766" x="8012113" y="5880100"/>
          <p14:tracePt t="41767" x="8004175" y="5880100"/>
          <p14:tracePt t="41772" x="7994650" y="5880100"/>
          <p14:tracePt t="41774" x="7986713" y="5880100"/>
          <p14:tracePt t="41775" x="7986713" y="5872163"/>
          <p14:tracePt t="41781" x="7961313" y="5872163"/>
          <p14:tracePt t="41787" x="7943850" y="5872163"/>
          <p14:tracePt t="41793" x="7926388" y="5864225"/>
          <p14:tracePt t="41794" x="7918450" y="5864225"/>
          <p14:tracePt t="41800" x="7900988" y="5854700"/>
          <p14:tracePt t="41801" x="7893050" y="5854700"/>
          <p14:tracePt t="41805" x="7885113" y="5846763"/>
          <p14:tracePt t="41806" x="7875588" y="5846763"/>
          <p14:tracePt t="41808" x="7867650" y="5846763"/>
          <p14:tracePt t="41809" x="7859713" y="5846763"/>
          <p14:tracePt t="41812" x="7850188" y="5846763"/>
          <p14:tracePt t="41817" x="7842250" y="5838825"/>
          <p14:tracePt t="41818" x="7832725" y="5829300"/>
          <p14:tracePt t="41823" x="7816850" y="5829300"/>
          <p14:tracePt t="41830" x="7791450" y="5813425"/>
          <p14:tracePt t="41837" x="7766050" y="5803900"/>
          <p14:tracePt t="41841" x="7756525" y="5795963"/>
          <p14:tracePt t="41842" x="7748588" y="5788025"/>
          <p14:tracePt t="41848" x="7731125" y="5778500"/>
          <p14:tracePt t="41853" x="7715250" y="5770563"/>
          <p14:tracePt t="41855" x="7715250" y="5761038"/>
          <p14:tracePt t="41860" x="7688263" y="5753100"/>
          <p14:tracePt t="41862" x="7688263" y="5745163"/>
          <p14:tracePt t="41865" x="7680325" y="5745163"/>
          <p14:tracePt t="41868" x="7672388" y="5745163"/>
          <p14:tracePt t="41869" x="7672388" y="5735638"/>
          <p14:tracePt t="41870" x="7672388" y="5727700"/>
          <p14:tracePt t="41871" x="7662863" y="5727700"/>
          <p14:tracePt t="41873" x="7654925" y="5719763"/>
          <p14:tracePt t="41878" x="7646988" y="5710238"/>
          <p14:tracePt t="41883" x="7629525" y="5702300"/>
          <p14:tracePt t="41891" x="7612063" y="5676900"/>
          <p14:tracePt t="41896" x="7604125" y="5676900"/>
          <p14:tracePt t="41898" x="7604125" y="5668963"/>
          <p14:tracePt t="41899" x="7604125" y="5659438"/>
          <p14:tracePt t="41900" x="7596188" y="5659438"/>
          <p14:tracePt t="41904" x="7586663" y="5659438"/>
          <p14:tracePt t="41909" x="7586663" y="5641975"/>
          <p14:tracePt t="41911" x="7578725" y="5641975"/>
          <p14:tracePt t="41915" x="7578725" y="5634038"/>
          <p14:tracePt t="41916" x="7570788" y="5634038"/>
          <p14:tracePt t="41917" x="7570788" y="5626100"/>
          <p14:tracePt t="41921" x="7561263" y="5626100"/>
          <p14:tracePt t="41922" x="7561263" y="5616575"/>
          <p14:tracePt t="41930" x="7553325" y="5608638"/>
          <p14:tracePt t="41931" x="7545388" y="5600700"/>
          <p14:tracePt t="41933" x="7545388" y="5591175"/>
          <p14:tracePt t="41934" x="7535863" y="5583238"/>
          <p14:tracePt t="41939" x="7535863" y="5575300"/>
          <p14:tracePt t="41940" x="7527925" y="5565775"/>
          <p14:tracePt t="41941" x="7527925" y="5557838"/>
          <p14:tracePt t="41947" x="7510463" y="5549900"/>
          <p14:tracePt t="41951" x="7502525" y="5532438"/>
          <p14:tracePt t="41959" x="7502525" y="5514975"/>
          <p14:tracePt t="41962" x="7493000" y="5507038"/>
          <p14:tracePt t="41970" x="7485063" y="5481638"/>
          <p14:tracePt t="41974" x="7485063" y="5472113"/>
          <p14:tracePt t="41981" x="7485063" y="5456238"/>
          <p14:tracePt t="41988" x="7485063" y="5438775"/>
          <p14:tracePt t="41991" x="7485063" y="5430838"/>
          <p14:tracePt t="41996" x="7485063" y="5421313"/>
          <p14:tracePt t="42000" x="7485063" y="5413375"/>
          <p14:tracePt t="42005" x="7485063" y="5405438"/>
          <p14:tracePt t="42011" x="7485063" y="5395913"/>
          <p14:tracePt t="42018" x="7485063" y="5387975"/>
          <p14:tracePt t="42023" x="7485063" y="5380038"/>
          <p14:tracePt t="42029" x="7485063" y="5370513"/>
          <p14:tracePt t="42036" x="7485063" y="5362575"/>
          <p14:tracePt t="42041" x="7485063" y="5353050"/>
          <p14:tracePt t="42048" x="7485063" y="5345113"/>
          <p14:tracePt t="42049" x="7493000" y="5345113"/>
          <p14:tracePt t="42059" x="7493000" y="5337175"/>
          <p14:tracePt t="42062" x="7502525" y="5337175"/>
          <p14:tracePt t="42065" x="7510463" y="5337175"/>
          <p14:tracePt t="42067" x="7510463" y="5327650"/>
          <p14:tracePt t="42068" x="7518400" y="5327650"/>
          <p14:tracePt t="42081" x="7527925" y="5327650"/>
          <p14:tracePt t="42084" x="7527925" y="5319713"/>
          <p14:tracePt t="42085" x="7535863" y="5319713"/>
          <p14:tracePt t="42095" x="7545388" y="5319713"/>
          <p14:tracePt t="42099" x="7553325" y="5319713"/>
          <p14:tracePt t="42103" x="7553325" y="5311775"/>
          <p14:tracePt t="42108" x="7561263" y="5311775"/>
          <p14:tracePt t="42109" x="7570788" y="5311775"/>
          <p14:tracePt t="42115" x="7578725" y="5311775"/>
          <p14:tracePt t="42121" x="7586663" y="5311775"/>
          <p14:tracePt t="42127" x="7596188" y="5311775"/>
          <p14:tracePt t="42128" x="7604125" y="5311775"/>
          <p14:tracePt t="42129" x="7612063" y="5311775"/>
          <p14:tracePt t="42133" x="7621588" y="5311775"/>
          <p14:tracePt t="42139" x="7629525" y="5311775"/>
          <p14:tracePt t="42140" x="7637463" y="5311775"/>
          <p14:tracePt t="42147" x="7646988" y="5311775"/>
          <p14:tracePt t="42150" x="7654925" y="5311775"/>
          <p14:tracePt t="42158" x="7672388" y="5319713"/>
          <p14:tracePt t="42163" x="7680325" y="5319713"/>
          <p14:tracePt t="42226" x="7680325" y="5327650"/>
          <p14:tracePt t="42232" x="7680325" y="5337175"/>
          <p14:tracePt t="42236" x="7672388" y="5337175"/>
          <p14:tracePt t="42240" x="7662863" y="5337175"/>
          <p14:tracePt t="42243" x="7646988" y="5345113"/>
          <p14:tracePt t="42244" x="7646988" y="5353050"/>
          <p14:tracePt t="42247" x="7637463" y="5362575"/>
          <p14:tracePt t="42248" x="7629525" y="5362575"/>
          <p14:tracePt t="42255" x="7604125" y="5370513"/>
          <p14:tracePt t="42256" x="7586663" y="5380038"/>
          <p14:tracePt t="42261" x="7561263" y="5380038"/>
          <p14:tracePt t="42267" x="7535863" y="5395913"/>
          <p14:tracePt t="42269" x="7518400" y="5395913"/>
          <p14:tracePt t="42270" x="7518400" y="5405438"/>
          <p14:tracePt t="42273" x="7502525" y="5405438"/>
          <p14:tracePt t="42274" x="7493000" y="5405438"/>
          <p14:tracePt t="42277" x="7485063" y="5405438"/>
          <p14:tracePt t="42279" x="7467600" y="5413375"/>
          <p14:tracePt t="42288" x="7442200" y="5421313"/>
          <p14:tracePt t="42289" x="7434263" y="5421313"/>
          <p14:tracePt t="42293" x="7426325" y="5430838"/>
          <p14:tracePt t="42299" x="7416800" y="5438775"/>
          <p14:tracePt t="42356" x="7426325" y="5438775"/>
          <p14:tracePt t="42359" x="7426325" y="5446713"/>
          <p14:tracePt t="42362" x="7434263" y="5446713"/>
          <p14:tracePt t="42369" x="7451725" y="5446713"/>
          <p14:tracePt t="42376" x="7467600" y="5446713"/>
          <p14:tracePt t="42378" x="7485063" y="5446713"/>
          <p14:tracePt t="42382" x="7493000" y="5446713"/>
          <p14:tracePt t="42387" x="7510463" y="5446713"/>
          <p14:tracePt t="42393" x="7527925" y="5446713"/>
          <p14:tracePt t="42399" x="7553325" y="5456238"/>
          <p14:tracePt t="42400" x="7570788" y="5456238"/>
          <p14:tracePt t="42405" x="7586663" y="5456238"/>
          <p14:tracePt t="42408" x="7604125" y="5464175"/>
          <p14:tracePt t="42410" x="7612063" y="5464175"/>
          <p14:tracePt t="42413" x="7637463" y="5464175"/>
          <p14:tracePt t="42417" x="7646988" y="5464175"/>
          <p14:tracePt t="42418" x="7654925" y="5464175"/>
          <p14:tracePt t="42419" x="7662863" y="5464175"/>
          <p14:tracePt t="42423" x="7680325" y="5464175"/>
          <p14:tracePt t="42424" x="7688263" y="5464175"/>
          <p14:tracePt t="42425" x="7697788" y="5464175"/>
          <p14:tracePt t="42426" x="7705725" y="5472113"/>
          <p14:tracePt t="42429" x="7723188" y="5472113"/>
          <p14:tracePt t="42435" x="7740650" y="5481638"/>
          <p14:tracePt t="42441" x="7766050" y="5481638"/>
          <p14:tracePt t="42447" x="7773988" y="5481638"/>
          <p14:tracePt t="42448" x="7781925" y="5481638"/>
          <p14:tracePt t="42638" x="7781925" y="5489575"/>
          <p14:tracePt t="42894" x="7773988" y="5489575"/>
          <p14:tracePt t="42899" x="7766050" y="5489575"/>
          <p14:tracePt t="42902" x="7756525" y="5489575"/>
          <p14:tracePt t="42910" x="7715250" y="5489575"/>
          <p14:tracePt t="42911" x="7705725" y="5489575"/>
          <p14:tracePt t="42915" x="7688263" y="5489575"/>
          <p14:tracePt t="42920" x="7662863" y="5489575"/>
          <p14:tracePt t="42921" x="7646988" y="5489575"/>
          <p14:tracePt t="42923" x="7637463" y="5489575"/>
          <p14:tracePt t="42925" x="7629525" y="5489575"/>
          <p14:tracePt t="42927" x="7612063" y="5489575"/>
          <p14:tracePt t="42933" x="7586663" y="5489575"/>
          <p14:tracePt t="42935" x="7535863" y="5489575"/>
          <p14:tracePt t="42939" x="7502525" y="5489575"/>
          <p14:tracePt t="42941" x="7493000" y="5489575"/>
          <p14:tracePt t="42943" x="7467600" y="5489575"/>
          <p14:tracePt t="42944" x="7459663" y="5489575"/>
          <p14:tracePt t="42946" x="7426325" y="5489575"/>
          <p14:tracePt t="42947" x="7408863" y="5489575"/>
          <p14:tracePt t="42950" x="7391400" y="5489575"/>
          <p14:tracePt t="42957" x="7348538" y="5489575"/>
          <p14:tracePt t="42958" x="7297738" y="5489575"/>
          <p14:tracePt t="42960" x="7281863" y="5489575"/>
          <p14:tracePt t="42961" x="7264400" y="5489575"/>
          <p14:tracePt t="42962" x="7256463" y="5489575"/>
          <p14:tracePt t="42965" x="7213600" y="5489575"/>
          <p14:tracePt t="42966" x="7204075" y="5489575"/>
          <p14:tracePt t="42967" x="7188200" y="5489575"/>
          <p14:tracePt t="42968" x="7170738" y="5489575"/>
          <p14:tracePt t="42971" x="7137400" y="5489575"/>
          <p14:tracePt t="42973" x="7102475" y="5489575"/>
          <p14:tracePt t="42974" x="7094538" y="5489575"/>
          <p14:tracePt t="42976" x="7051675" y="5489575"/>
          <p14:tracePt t="42981" x="6992938" y="5489575"/>
          <p14:tracePt t="42983" x="6975475" y="5489575"/>
          <p14:tracePt t="42984" x="6967538" y="5489575"/>
          <p14:tracePt t="42985" x="6958013" y="5489575"/>
          <p14:tracePt t="42988" x="6907213" y="5489575"/>
          <p14:tracePt t="42990" x="6899275" y="5489575"/>
          <p14:tracePt t="42992" x="6881813" y="5489575"/>
          <p14:tracePt t="42993" x="6856413" y="5489575"/>
          <p14:tracePt t="42995" x="6838950" y="5489575"/>
          <p14:tracePt t="42998" x="6831013" y="5489575"/>
          <p14:tracePt t="43002" x="6797675" y="5489575"/>
          <p14:tracePt t="43006" x="6770688" y="5481638"/>
          <p14:tracePt t="43007" x="6762750" y="5481638"/>
          <p14:tracePt t="43011" x="6737350" y="5481638"/>
          <p14:tracePt t="43017" x="6694488" y="5481638"/>
          <p14:tracePt t="43019" x="6686550" y="5481638"/>
          <p14:tracePt t="43023" x="6678613" y="5481638"/>
          <p14:tracePt t="43024" x="6669088" y="5481638"/>
          <p14:tracePt t="43029" x="6653213" y="5472113"/>
          <p14:tracePt t="43036" x="6643688" y="5472113"/>
          <p14:tracePt t="43037" x="6635750" y="5472113"/>
          <p14:tracePt t="43041" x="6626225" y="5472113"/>
          <p14:tracePt t="43048" x="6610350" y="5472113"/>
          <p14:tracePt t="43057" x="6600825" y="5472113"/>
          <p14:tracePt t="43065" x="6592888" y="5472113"/>
          <p14:tracePt t="43073" x="6584950" y="5472113"/>
          <p14:tracePt t="43094" x="6575425" y="5472113"/>
          <p14:tracePt t="43133" x="6567488" y="5472113"/>
          <p14:tracePt t="43175" x="6559550" y="5472113"/>
          <p14:tracePt t="43183" x="6550025" y="5472113"/>
          <p14:tracePt t="43199" x="6542088" y="5472113"/>
          <p14:tracePt t="43207" x="6534150" y="5472113"/>
          <p14:tracePt t="43213" x="6524625" y="5472113"/>
          <p14:tracePt t="43228" x="6516688" y="5472113"/>
          <p14:tracePt t="43239" x="6508750" y="5472113"/>
          <p14:tracePt t="43254" x="6499225" y="5472113"/>
          <p14:tracePt t="43261" x="6491288" y="5472113"/>
          <p14:tracePt t="43272" x="6483350" y="5472113"/>
          <p14:tracePt t="43287" x="6473825" y="5472113"/>
          <p14:tracePt t="43293" x="6465888" y="5472113"/>
          <p14:tracePt t="43306" x="6456363" y="5472113"/>
          <p14:tracePt t="43309" x="6456363" y="5464175"/>
          <p14:tracePt t="43317" x="6448425" y="5464175"/>
          <p14:tracePt t="43324" x="6440488" y="5464175"/>
          <p14:tracePt t="43348" x="6430963" y="5464175"/>
          <p14:tracePt t="43400" x="6423025" y="5464175"/>
          <p14:tracePt t="43426" x="6415088" y="5464175"/>
          <p14:tracePt t="43436" x="6405563" y="5464175"/>
          <p14:tracePt t="43444" x="6397625" y="5464175"/>
          <p14:tracePt t="43456" x="6389688" y="5464175"/>
          <p14:tracePt t="43460" x="6380163" y="5464175"/>
          <p14:tracePt t="43472" x="6372225" y="5464175"/>
          <p14:tracePt t="43475" x="6364288" y="5464175"/>
          <p14:tracePt t="43480" x="6354763" y="5464175"/>
          <p14:tracePt t="43489" x="6346825" y="5464175"/>
          <p14:tracePt t="43492" x="6338888" y="5464175"/>
          <p14:tracePt t="43499" x="6329363" y="5464175"/>
          <p14:tracePt t="43503" x="6321425" y="5464175"/>
          <p14:tracePt t="43504" x="6311900" y="5464175"/>
          <p14:tracePt t="43509" x="6303963" y="5464175"/>
          <p14:tracePt t="43514" x="6286500" y="5464175"/>
          <p14:tracePt t="43520" x="6270625" y="5464175"/>
          <p14:tracePt t="43521" x="6261100" y="5464175"/>
          <p14:tracePt t="43522" x="6253163" y="5464175"/>
          <p14:tracePt t="43526" x="6245225" y="5464175"/>
          <p14:tracePt t="43527" x="6235700" y="5464175"/>
          <p14:tracePt t="43533" x="6210300" y="5464175"/>
          <p14:tracePt t="43535" x="6202363" y="5464175"/>
          <p14:tracePt t="43539" x="6194425" y="5464175"/>
          <p14:tracePt t="43544" x="6176963" y="5464175"/>
          <p14:tracePt t="43545" x="6167438" y="5464175"/>
          <p14:tracePt t="43547" x="6159500" y="5464175"/>
          <p14:tracePt t="43548" x="6151563" y="5464175"/>
          <p14:tracePt t="43552" x="6134100" y="5464175"/>
          <p14:tracePt t="43553" x="6126163" y="5464175"/>
          <p14:tracePt t="43557" x="6116638" y="5464175"/>
          <p14:tracePt t="43558" x="6108700" y="5464175"/>
          <p14:tracePt t="43564" x="6083300" y="5464175"/>
          <p14:tracePt t="43567" x="6075363" y="5464175"/>
          <p14:tracePt t="43568" x="6065838" y="5464175"/>
          <p14:tracePt t="43570" x="6049963" y="5464175"/>
          <p14:tracePt t="43575" x="6040438" y="5464175"/>
          <p14:tracePt t="43576" x="6024563" y="5464175"/>
          <p14:tracePt t="43582" x="6007100" y="5464175"/>
          <p14:tracePt t="43583" x="5997575" y="5464175"/>
          <p14:tracePt t="43584" x="5989638" y="5464175"/>
          <p14:tracePt t="43586" x="5981700" y="5464175"/>
          <p14:tracePt t="43596" x="5946775" y="5464175"/>
          <p14:tracePt t="43597" x="5938838" y="5456238"/>
          <p14:tracePt t="43600" x="5930900" y="5456238"/>
          <p14:tracePt t="43601" x="5921375" y="5456238"/>
          <p14:tracePt t="43605" x="5913438" y="5446713"/>
          <p14:tracePt t="43606" x="5895975" y="5446713"/>
          <p14:tracePt t="43612" x="5880100" y="5446713"/>
          <p14:tracePt t="43617" x="5870575" y="5446713"/>
          <p14:tracePt t="43618" x="5862638" y="5446713"/>
          <p14:tracePt t="43623" x="5853113" y="5438775"/>
          <p14:tracePt t="43629" x="5837238" y="5438775"/>
          <p14:tracePt t="43635" x="5827713" y="5430838"/>
          <p14:tracePt t="43636" x="5819775" y="5430838"/>
          <p14:tracePt t="43643" x="5811838" y="5430838"/>
          <p14:tracePt t="43647" x="5802313" y="5421313"/>
          <p14:tracePt t="43649" x="5794375" y="5421313"/>
          <p14:tracePt t="43653" x="5786438" y="5413375"/>
          <p14:tracePt t="43660" x="5768975" y="5405438"/>
          <p14:tracePt t="43667" x="5761038" y="5395913"/>
          <p14:tracePt t="43673" x="5751513" y="5395913"/>
          <p14:tracePt t="43674" x="5751513" y="5387975"/>
          <p14:tracePt t="43690" x="5743575" y="5387975"/>
          <p14:tracePt t="43692" x="5743575" y="5380038"/>
          <p14:tracePt t="43697" x="5743575" y="5370513"/>
          <p14:tracePt t="43715" x="5743575" y="5362575"/>
          <p14:tracePt t="47792" x="5751513" y="5362575"/>
          <p14:tracePt t="47794" x="5761038" y="5362575"/>
          <p14:tracePt t="47800" x="5776913" y="5362575"/>
          <p14:tracePt t="47801" x="5786438" y="5362575"/>
          <p14:tracePt t="47806" x="5802313" y="5362575"/>
          <p14:tracePt t="47808" x="5811838" y="5362575"/>
          <p14:tracePt t="47811" x="5819775" y="5362575"/>
          <p14:tracePt t="47813" x="5827713" y="5362575"/>
          <p14:tracePt t="47818" x="5845175" y="5362575"/>
          <p14:tracePt t="47823" x="5853113" y="5362575"/>
          <p14:tracePt t="47825" x="5870575" y="5362575"/>
          <p14:tracePt t="47830" x="5880100" y="5362575"/>
          <p14:tracePt t="47831" x="5888038" y="5362575"/>
          <p14:tracePt t="47832" x="5888038" y="5370513"/>
          <p14:tracePt t="47835" x="5905500" y="5370513"/>
          <p14:tracePt t="47841" x="5921375" y="5370513"/>
          <p14:tracePt t="47850" x="5956300" y="5370513"/>
          <p14:tracePt t="47852" x="5964238" y="5370513"/>
          <p14:tracePt t="47854" x="5972175" y="5370513"/>
          <p14:tracePt t="47855" x="5981700" y="5370513"/>
          <p14:tracePt t="47860" x="5997575" y="5370513"/>
          <p14:tracePt t="47866" x="6015038" y="5370513"/>
          <p14:tracePt t="47867" x="6024563" y="5370513"/>
          <p14:tracePt t="47871" x="6049963" y="5370513"/>
          <p14:tracePt t="47879" x="6083300" y="5370513"/>
          <p14:tracePt t="47882" x="6091238" y="5370513"/>
          <p14:tracePt t="47883" x="6100763" y="5370513"/>
          <p14:tracePt t="47887" x="6116638" y="5380038"/>
          <p14:tracePt t="47888" x="6126163" y="5380038"/>
          <p14:tracePt t="47892" x="6142038" y="5380038"/>
          <p14:tracePt t="47898" x="6159500" y="5380038"/>
          <p14:tracePt t="47900" x="6167438" y="5380038"/>
          <p14:tracePt t="47902" x="6176963" y="5380038"/>
          <p14:tracePt t="47907" x="6202363" y="5380038"/>
          <p14:tracePt t="47909" x="6210300" y="5380038"/>
          <p14:tracePt t="47916" x="6235700" y="5380038"/>
          <p14:tracePt t="47917" x="6245225" y="5380038"/>
          <p14:tracePt t="47922" x="6261100" y="5380038"/>
          <p14:tracePt t="47924" x="6261100" y="5387975"/>
          <p14:tracePt t="47926" x="6270625" y="5387975"/>
          <p14:tracePt t="47931" x="6296025" y="5387975"/>
          <p14:tracePt t="47935" x="6311900" y="5395913"/>
          <p14:tracePt t="47941" x="6329363" y="5395913"/>
          <p14:tracePt t="47945" x="6346825" y="5395913"/>
          <p14:tracePt t="47947" x="6364288" y="5405438"/>
          <p14:tracePt t="47949" x="6372225" y="5405438"/>
          <p14:tracePt t="47952" x="6380163" y="5405438"/>
          <p14:tracePt t="47957" x="6397625" y="5413375"/>
          <p14:tracePt t="47963" x="6415088" y="5421313"/>
          <p14:tracePt t="47971" x="6430963" y="5421313"/>
          <p14:tracePt t="47976" x="6440488" y="5421313"/>
          <p14:tracePt t="47982" x="6440488" y="5430838"/>
          <p14:tracePt t="47986" x="6448425" y="5430838"/>
          <p14:tracePt t="47990" x="6456363" y="5430838"/>
          <p14:tracePt t="47993" x="6456363" y="5438775"/>
          <p14:tracePt t="48000" x="6465888" y="5438775"/>
          <p14:tracePt t="48005" x="6473825" y="5438775"/>
          <p14:tracePt t="48018" x="6483350" y="5438775"/>
          <p14:tracePt t="48073" x="6483350" y="5446713"/>
          <p14:tracePt t="48074" x="6491288" y="5446713"/>
          <p14:tracePt t="48081" x="6499225" y="5456238"/>
          <p14:tracePt t="48085" x="6499225" y="5464175"/>
          <p14:tracePt t="48090" x="6508750" y="5464175"/>
          <p14:tracePt t="48098" x="6524625" y="5481638"/>
          <p14:tracePt t="48099" x="6534150" y="5481638"/>
          <p14:tracePt t="48103" x="6542088" y="5481638"/>
          <p14:tracePt t="48108" x="6542088" y="5489575"/>
          <p14:tracePt t="48114" x="6559550" y="5497513"/>
          <p14:tracePt t="48120" x="6567488" y="5497513"/>
          <p14:tracePt t="48128" x="6584950" y="5507038"/>
          <p14:tracePt t="48130" x="6584950" y="5514975"/>
          <p14:tracePt t="48136" x="6592888" y="5524500"/>
          <p14:tracePt t="48140" x="6600825" y="5524500"/>
          <p14:tracePt t="48148" x="6610350" y="5524500"/>
          <p14:tracePt t="48152" x="6618288" y="5524500"/>
          <p14:tracePt t="48153" x="6618288" y="5532438"/>
          <p14:tracePt t="48155" x="6626225" y="5532438"/>
          <p14:tracePt t="48161" x="6626225" y="5540375"/>
          <p14:tracePt t="48162" x="6635750" y="5540375"/>
          <p14:tracePt t="48166" x="6643688" y="5540375"/>
          <p14:tracePt t="48171" x="6653213" y="5540375"/>
          <p14:tracePt t="48176" x="6661150" y="5540375"/>
          <p14:tracePt t="48181" x="6669088" y="5540375"/>
          <p14:tracePt t="48187" x="6678613" y="5540375"/>
          <p14:tracePt t="48193" x="6686550" y="5540375"/>
          <p14:tracePt t="48200" x="6694488" y="5540375"/>
          <p14:tracePt t="48206" x="6704013" y="5540375"/>
          <p14:tracePt t="48214" x="6711950" y="5540375"/>
          <p14:tracePt t="49412" x="6704013" y="5540375"/>
          <p14:tracePt t="49418" x="6694488" y="5540375"/>
          <p14:tracePt t="49425" x="6694488" y="5532438"/>
          <p14:tracePt t="49433" x="6686550" y="5532438"/>
          <p14:tracePt t="49762" x="6678613" y="5532438"/>
          <p14:tracePt t="49767" x="6669088" y="5532438"/>
          <p14:tracePt t="49769" x="6669088" y="5524500"/>
          <p14:tracePt t="49771" x="6661150" y="5524500"/>
          <p14:tracePt t="49774" x="6653213" y="5514975"/>
          <p14:tracePt t="49781" x="6635750" y="5507038"/>
          <p14:tracePt t="49787" x="6618288" y="5497513"/>
          <p14:tracePt t="49793" x="6610350" y="5489575"/>
          <p14:tracePt t="49794" x="6600825" y="5489575"/>
          <p14:tracePt t="49796" x="6592888" y="5489575"/>
          <p14:tracePt t="49802" x="6584950" y="5489575"/>
          <p14:tracePt t="49804" x="6575425" y="5481638"/>
          <p14:tracePt t="49807" x="6567488" y="5481638"/>
          <p14:tracePt t="49815" x="6559550" y="5472113"/>
          <p14:tracePt t="49819" x="6550025" y="5472113"/>
          <p14:tracePt t="49824" x="6550025" y="5464175"/>
          <p14:tracePt t="49826" x="6542088" y="5464175"/>
          <p14:tracePt t="49831" x="6534150" y="5456238"/>
          <p14:tracePt t="49836" x="6524625" y="5456238"/>
          <p14:tracePt t="49838" x="6524625" y="5446713"/>
          <p14:tracePt t="49844" x="6516688" y="5446713"/>
          <p14:tracePt t="49852" x="6508750" y="5446713"/>
          <p14:tracePt t="49871" x="6508750" y="5438775"/>
          <p14:tracePt t="49883" x="6499225" y="5438775"/>
          <p14:tracePt t="49892" x="6491288" y="5438775"/>
          <p14:tracePt t="49894" x="6491288" y="5430838"/>
          <p14:tracePt t="49906" x="6483350" y="5430838"/>
          <p14:tracePt t="50072" x="6483350" y="5421313"/>
          <p14:tracePt t="50077" x="6473825" y="5413375"/>
          <p14:tracePt t="50082" x="6465888" y="5405438"/>
          <p14:tracePt t="50086" x="6465888" y="5395913"/>
          <p14:tracePt t="50090" x="6456363" y="5387975"/>
          <p14:tracePt t="50091" x="6448425" y="5387975"/>
          <p14:tracePt t="50098" x="6440488" y="5370513"/>
          <p14:tracePt t="50099" x="6430963" y="5362575"/>
          <p14:tracePt t="50103" x="6423025" y="5362575"/>
          <p14:tracePt t="50108" x="6423025" y="5353050"/>
          <p14:tracePt t="50109" x="6415088" y="5345113"/>
          <p14:tracePt t="50114" x="6405563" y="5345113"/>
          <p14:tracePt t="50115" x="6405563" y="5327650"/>
          <p14:tracePt t="50120" x="6397625" y="5319713"/>
          <p14:tracePt t="50121" x="6389688" y="5319713"/>
          <p14:tracePt t="50129" x="6380163" y="5302250"/>
          <p14:tracePt t="50131" x="6364288" y="5286375"/>
          <p14:tracePt t="50135" x="6354763" y="5276850"/>
          <p14:tracePt t="50136" x="6354763" y="5268913"/>
          <p14:tracePt t="50140" x="6338888" y="5260975"/>
          <p14:tracePt t="50141" x="6338888" y="5251450"/>
          <p14:tracePt t="50142" x="6338888" y="5243513"/>
          <p14:tracePt t="50145" x="6329363" y="5235575"/>
          <p14:tracePt t="50151" x="6321425" y="5226050"/>
          <p14:tracePt t="50152" x="6321425" y="5218113"/>
          <p14:tracePt t="50157" x="6303963" y="5200650"/>
          <p14:tracePt t="50160" x="6296025" y="5192713"/>
          <p14:tracePt t="50162" x="6296025" y="5183188"/>
          <p14:tracePt t="50165" x="6278563" y="5167313"/>
          <p14:tracePt t="50166" x="6270625" y="5157788"/>
          <p14:tracePt t="50170" x="6253163" y="5141913"/>
          <p14:tracePt t="50171" x="6253163" y="5132388"/>
          <p14:tracePt t="50173" x="6245225" y="5124450"/>
          <p14:tracePt t="50174" x="6235700" y="5116513"/>
          <p14:tracePt t="50178" x="6227763" y="5099050"/>
          <p14:tracePt t="50179" x="6227763" y="5091113"/>
          <p14:tracePt t="50180" x="6219825" y="5091113"/>
          <p14:tracePt t="50184" x="6210300" y="5073650"/>
          <p14:tracePt t="50185" x="6202363" y="5056188"/>
          <p14:tracePt t="50193" x="6194425" y="5038725"/>
          <p14:tracePt t="50194" x="6184900" y="5013325"/>
          <p14:tracePt t="50198" x="6176963" y="5005388"/>
          <p14:tracePt t="50202" x="6167438" y="4987925"/>
          <p14:tracePt t="50205" x="6159500" y="4972050"/>
          <p14:tracePt t="50206" x="6151563" y="4954588"/>
          <p14:tracePt t="50211" x="6151563" y="4946650"/>
          <p14:tracePt t="50217" x="6134100" y="4911725"/>
          <p14:tracePt t="50218" x="6134100" y="4903788"/>
          <p14:tracePt t="50224" x="6116638" y="4886325"/>
          <p14:tracePt t="50225" x="6108700" y="4868863"/>
          <p14:tracePt t="50229" x="6108700" y="4860925"/>
          <p14:tracePt t="50230" x="6100763" y="4843463"/>
          <p14:tracePt t="50232" x="6100763" y="4835525"/>
          <p14:tracePt t="50234" x="6091238" y="4835525"/>
          <p14:tracePt t="50238" x="6091238" y="4818063"/>
          <p14:tracePt t="50241" x="6091238" y="4810125"/>
          <p14:tracePt t="50242" x="6083300" y="4802188"/>
          <p14:tracePt t="50247" x="6083300" y="4792663"/>
          <p14:tracePt t="50248" x="6083300" y="4784725"/>
          <p14:tracePt t="50254" x="6075363" y="4775200"/>
          <p14:tracePt t="50259" x="6075363" y="4767263"/>
          <p14:tracePt t="50266" x="6065838" y="4759325"/>
          <p14:tracePt t="50387" x="6065838" y="4767263"/>
          <p14:tracePt t="50390" x="6057900" y="4775200"/>
          <p14:tracePt t="50393" x="6057900" y="4784725"/>
          <p14:tracePt t="50394" x="6057900" y="4802188"/>
          <p14:tracePt t="50395" x="6049963" y="4810125"/>
          <p14:tracePt t="50400" x="6049963" y="4827588"/>
          <p14:tracePt t="50402" x="6049963" y="4835525"/>
          <p14:tracePt t="50403" x="6049963" y="4843463"/>
          <p14:tracePt t="50407" x="6032500" y="4868863"/>
          <p14:tracePt t="50412" x="6032500" y="4886325"/>
          <p14:tracePt t="50413" x="6024563" y="4894263"/>
          <p14:tracePt t="50415" x="6024563" y="4903788"/>
          <p14:tracePt t="50416" x="6024563" y="4911725"/>
          <p14:tracePt t="50418" x="6024563" y="4919663"/>
          <p14:tracePt t="50421" x="6024563" y="4937125"/>
          <p14:tracePt t="50422" x="6015038" y="4937125"/>
          <p14:tracePt t="50426" x="6015038" y="4962525"/>
          <p14:tracePt t="50429" x="6007100" y="4979988"/>
          <p14:tracePt t="50435" x="6007100" y="5005388"/>
          <p14:tracePt t="50445" x="5997575" y="5048250"/>
          <p14:tracePt t="50449" x="5989638" y="5064125"/>
          <p14:tracePt t="50455" x="5981700" y="5091113"/>
          <p14:tracePt t="50460" x="5981700" y="5099050"/>
          <p14:tracePt t="50462" x="5981700" y="5106988"/>
          <p14:tracePt t="50463" x="5981700" y="5116513"/>
          <p14:tracePt t="50465" x="5981700" y="5124450"/>
          <p14:tracePt t="50470" x="5981700" y="5149850"/>
          <p14:tracePt t="50474" x="5981700" y="5157788"/>
          <p14:tracePt t="50477" x="5981700" y="5175250"/>
          <p14:tracePt t="50483" x="5981700" y="5192713"/>
          <p14:tracePt t="50484" x="5981700" y="5200650"/>
          <p14:tracePt t="50490" x="5981700" y="5208588"/>
          <p14:tracePt t="50491" x="5981700" y="5226050"/>
          <p14:tracePt t="50496" x="5981700" y="5235575"/>
          <p14:tracePt t="50497" x="5981700" y="5243513"/>
          <p14:tracePt t="50502" x="5981700" y="5251450"/>
          <p14:tracePt t="50505" x="5981700" y="5260975"/>
          <p14:tracePt t="50506" x="5981700" y="5268913"/>
          <p14:tracePt t="50510" x="5981700" y="5276850"/>
          <p14:tracePt t="50516" x="5981700" y="5286375"/>
          <p14:tracePt t="50521" x="5981700" y="5294313"/>
          <p14:tracePt t="50527" x="5989638" y="5294313"/>
          <p14:tracePt t="50535" x="5997575" y="5294313"/>
          <p14:tracePt t="50538" x="5997575" y="5302250"/>
          <p14:tracePt t="50547" x="6007100" y="5302250"/>
          <p14:tracePt t="50551" x="6007100" y="5311775"/>
          <p14:tracePt t="50552" x="6015038" y="5311775"/>
          <p14:tracePt t="50558" x="6024563" y="5311775"/>
          <p14:tracePt t="50563" x="6040438" y="5319713"/>
          <p14:tracePt t="50569" x="6057900" y="5319713"/>
          <p14:tracePt t="50574" x="6065838" y="5319713"/>
          <p14:tracePt t="50580" x="6091238" y="5327650"/>
          <p14:tracePt t="50582" x="6100763" y="5327650"/>
          <p14:tracePt t="50583" x="6108700" y="5337175"/>
          <p14:tracePt t="50586" x="6116638" y="5337175"/>
          <p14:tracePt t="50588" x="6126163" y="5337175"/>
          <p14:tracePt t="50593" x="6159500" y="5337175"/>
          <p14:tracePt t="50595" x="6176963" y="5337175"/>
          <p14:tracePt t="50596" x="6194425" y="5337175"/>
          <p14:tracePt t="50599" x="6210300" y="5345113"/>
          <p14:tracePt t="50600" x="6245225" y="5345113"/>
          <p14:tracePt t="50602" x="6253163" y="5345113"/>
          <p14:tracePt t="50603" x="6270625" y="5345113"/>
          <p14:tracePt t="50604" x="6278563" y="5345113"/>
          <p14:tracePt t="50607" x="6311900" y="5353050"/>
          <p14:tracePt t="50608" x="6321425" y="5353050"/>
          <p14:tracePt t="50609" x="6329363" y="5353050"/>
          <p14:tracePt t="50612" x="6389688" y="5353050"/>
          <p14:tracePt t="50614" x="6405563" y="5353050"/>
          <p14:tracePt t="50615" x="6423025" y="5353050"/>
          <p14:tracePt t="50619" x="6456363" y="5353050"/>
          <p14:tracePt t="50620" x="6499225" y="5353050"/>
          <p14:tracePt t="50621" x="6508750" y="5353050"/>
          <p14:tracePt t="50625" x="6559550" y="5353050"/>
          <p14:tracePt t="50627" x="6584950" y="5353050"/>
          <p14:tracePt t="50629" x="6626225" y="5353050"/>
          <p14:tracePt t="50631" x="6643688" y="5353050"/>
          <p14:tracePt t="50633" x="6661150" y="5353050"/>
          <p14:tracePt t="50634" x="6678613" y="5353050"/>
          <p14:tracePt t="50637" x="6745288" y="5353050"/>
          <p14:tracePt t="50638" x="6762750" y="5353050"/>
          <p14:tracePt t="50642" x="6813550" y="5353050"/>
          <p14:tracePt t="50644" x="6831013" y="5353050"/>
          <p14:tracePt t="50645" x="6838950" y="5353050"/>
          <p14:tracePt t="50646" x="6856413" y="5353050"/>
          <p14:tracePt t="50648" x="6889750" y="5353050"/>
          <p14:tracePt t="50649" x="6924675" y="5353050"/>
          <p14:tracePt t="50653" x="6950075" y="5353050"/>
          <p14:tracePt t="50654" x="6983413" y="5353050"/>
          <p14:tracePt t="50656" x="7018338" y="5353050"/>
          <p14:tracePt t="50662" x="7059613" y="5345113"/>
          <p14:tracePt t="50664" x="7112000" y="5345113"/>
          <p14:tracePt t="50665" x="7119938" y="5345113"/>
          <p14:tracePt t="50667" x="7145338" y="5345113"/>
          <p14:tracePt t="50668" x="7162800" y="5337175"/>
          <p14:tracePt t="50669" x="7188200" y="5337175"/>
          <p14:tracePt t="50671" x="7204075" y="5337175"/>
          <p14:tracePt t="50672" x="7221538" y="5337175"/>
          <p14:tracePt t="50673" x="7246938" y="5337175"/>
          <p14:tracePt t="50675" x="7256463" y="5327650"/>
          <p14:tracePt t="50676" x="7264400" y="5327650"/>
          <p14:tracePt t="50677" x="7289800" y="5327650"/>
          <p14:tracePt t="50680" x="7323138" y="5327650"/>
          <p14:tracePt t="50684" x="7348538" y="5327650"/>
          <p14:tracePt t="50685" x="7366000" y="5327650"/>
          <p14:tracePt t="50686" x="7373938" y="5327650"/>
          <p14:tracePt t="50687" x="7391400" y="5327650"/>
          <p14:tracePt t="50691" x="7426325" y="5327650"/>
          <p14:tracePt t="50694" x="7442200" y="5327650"/>
          <p14:tracePt t="50697" x="7459663" y="5327650"/>
          <p14:tracePt t="50698" x="7467600" y="5327650"/>
          <p14:tracePt t="50702" x="7477125" y="5327650"/>
          <p14:tracePt t="50708" x="7485063" y="5327650"/>
          <p14:tracePt t="50743" x="7477125" y="5327650"/>
          <p14:tracePt t="50745" x="7459663" y="5327650"/>
          <p14:tracePt t="50751" x="7416800" y="5327650"/>
          <p14:tracePt t="50754" x="7400925" y="5327650"/>
          <p14:tracePt t="50755" x="7391400" y="5327650"/>
          <p14:tracePt t="50756" x="7373938" y="5327650"/>
          <p14:tracePt t="50758" x="7348538" y="5337175"/>
          <p14:tracePt t="50760" x="7340600" y="5345113"/>
          <p14:tracePt t="50761" x="7323138" y="5345113"/>
          <p14:tracePt t="50764" x="7289800" y="5345113"/>
          <p14:tracePt t="50766" x="7281863" y="5345113"/>
          <p14:tracePt t="50768" x="7264400" y="5345113"/>
          <p14:tracePt t="50778" x="7137400" y="5370513"/>
          <p14:tracePt t="50780" x="7119938" y="5370513"/>
          <p14:tracePt t="50783" x="7085013" y="5380038"/>
          <p14:tracePt t="50784" x="7059613" y="5387975"/>
          <p14:tracePt t="50790" x="7026275" y="5395913"/>
          <p14:tracePt t="50793" x="7018338" y="5395913"/>
          <p14:tracePt t="50794" x="7000875" y="5395913"/>
          <p14:tracePt t="50795" x="6992938" y="5395913"/>
          <p14:tracePt t="50796" x="6983413" y="5405438"/>
          <p14:tracePt t="50797" x="6975475" y="5405438"/>
          <p14:tracePt t="50802" x="6967538" y="5413375"/>
          <p14:tracePt t="50803" x="6958013" y="5413375"/>
          <p14:tracePt t="50806" x="6950075" y="5413375"/>
          <p14:tracePt t="50913" x="6958013" y="5413375"/>
          <p14:tracePt t="50916" x="6975475" y="5413375"/>
          <p14:tracePt t="50917" x="6983413" y="5413375"/>
          <p14:tracePt t="50920" x="6992938" y="5413375"/>
          <p14:tracePt t="50922" x="7008813" y="5413375"/>
          <p14:tracePt t="50927" x="7034213" y="5413375"/>
          <p14:tracePt t="50928" x="7043738" y="5413375"/>
          <p14:tracePt t="50929" x="7051675" y="5413375"/>
          <p14:tracePt t="50932" x="7059613" y="5413375"/>
          <p14:tracePt t="50940" x="7145338" y="5413375"/>
          <p14:tracePt t="50945" x="7178675" y="5413375"/>
          <p14:tracePt t="50946" x="7221538" y="5413375"/>
          <p14:tracePt t="50948" x="7239000" y="5413375"/>
          <p14:tracePt t="50952" x="7272338" y="5413375"/>
          <p14:tracePt t="50954" x="7289800" y="5413375"/>
          <p14:tracePt t="50955" x="7307263" y="5413375"/>
          <p14:tracePt t="50959" x="7323138" y="5405438"/>
          <p14:tracePt t="50961" x="7366000" y="5405438"/>
          <p14:tracePt t="50964" x="7383463" y="5405438"/>
          <p14:tracePt t="50966" x="7400925" y="5395913"/>
          <p14:tracePt t="50970" x="7426325" y="5395913"/>
          <p14:tracePt t="50971" x="7442200" y="5395913"/>
          <p14:tracePt t="50975" x="7451725" y="5395913"/>
          <p14:tracePt t="50977" x="7477125" y="5395913"/>
          <p14:tracePt t="50978" x="7485063" y="5395913"/>
          <p14:tracePt t="50980" x="7493000" y="5395913"/>
          <p14:tracePt t="50981" x="7510463" y="5395913"/>
          <p14:tracePt t="50987" x="7527925" y="5395913"/>
          <p14:tracePt t="50992" x="7535863" y="5395913"/>
          <p14:tracePt t="50999" x="7545388" y="5395913"/>
          <p14:tracePt t="51039" x="7535863" y="5395913"/>
          <p14:tracePt t="51042" x="7527925" y="5395913"/>
          <p14:tracePt t="51043" x="7518400" y="5395913"/>
          <p14:tracePt t="51048" x="7493000" y="5395913"/>
          <p14:tracePt t="51053" x="7467600" y="5395913"/>
          <p14:tracePt t="51054" x="7451725" y="5395913"/>
          <p14:tracePt t="51056" x="7442200" y="5395913"/>
          <p14:tracePt t="51057" x="7434263" y="5395913"/>
          <p14:tracePt t="51061" x="7408863" y="5395913"/>
          <p14:tracePt t="51069" x="7358063" y="5395913"/>
          <p14:tracePt t="51071" x="7340600" y="5395913"/>
          <p14:tracePt t="51074" x="7289800" y="5395913"/>
          <p14:tracePt t="51078" x="7264400" y="5395913"/>
          <p14:tracePt t="51079" x="7256463" y="5395913"/>
          <p14:tracePt t="51080" x="7239000" y="5395913"/>
          <p14:tracePt t="51084" x="7221538" y="5395913"/>
          <p14:tracePt t="51085" x="7196138" y="5395913"/>
          <p14:tracePt t="51089" x="7178675" y="5395913"/>
          <p14:tracePt t="51091" x="7170738" y="5405438"/>
          <p14:tracePt t="51092" x="7162800" y="5405438"/>
          <p14:tracePt t="51093" x="7153275" y="5405438"/>
          <p14:tracePt t="51096" x="7137400" y="5405438"/>
          <p14:tracePt t="51101" x="7127875" y="5405438"/>
          <p14:tracePt t="51108" x="7119938" y="5405438"/>
          <p14:tracePt t="51145" x="7127875" y="5405438"/>
          <p14:tracePt t="51148" x="7137400" y="5405438"/>
          <p14:tracePt t="51151" x="7145338" y="5405438"/>
          <p14:tracePt t="51157" x="7170738" y="5405438"/>
          <p14:tracePt t="51162" x="7188200" y="5405438"/>
          <p14:tracePt t="51169" x="7221538" y="5405438"/>
          <p14:tracePt t="51175" x="7246938" y="5405438"/>
          <p14:tracePt t="51180" x="7264400" y="5405438"/>
          <p14:tracePt t="51182" x="7272338" y="5405438"/>
          <p14:tracePt t="51186" x="7289800" y="5405438"/>
          <p14:tracePt t="51194" x="7315200" y="5405438"/>
          <p14:tracePt t="51199" x="7323138" y="5405438"/>
          <p14:tracePt t="51205" x="7332663" y="5405438"/>
          <p14:tracePt t="51206" x="7340600" y="5405438"/>
          <p14:tracePt t="51212" x="7348538" y="5405438"/>
          <p14:tracePt t="51390" x="7340600" y="5405438"/>
          <p14:tracePt t="51395" x="7332663" y="5405438"/>
          <p14:tracePt t="51397" x="7323138" y="5395913"/>
          <p14:tracePt t="51401" x="7315200" y="5395913"/>
          <p14:tracePt t="51405" x="7297738" y="5395913"/>
          <p14:tracePt t="51407" x="7281863" y="5380038"/>
          <p14:tracePt t="51409" x="7272338" y="5380038"/>
          <p14:tracePt t="51412" x="7256463" y="5370513"/>
          <p14:tracePt t="51417" x="7239000" y="5353050"/>
          <p14:tracePt t="51419" x="7221538" y="5345113"/>
          <p14:tracePt t="51420" x="7213600" y="5345113"/>
          <p14:tracePt t="51421" x="7213600" y="5337175"/>
          <p14:tracePt t="51423" x="7204075" y="5337175"/>
          <p14:tracePt t="51427" x="7178675" y="5319713"/>
          <p14:tracePt t="51429" x="7178675" y="5311775"/>
          <p14:tracePt t="51430" x="7153275" y="5294313"/>
          <p14:tracePt t="51435" x="7145338" y="5286375"/>
          <p14:tracePt t="51439" x="7127875" y="5260975"/>
          <p14:tracePt t="51441" x="7127875" y="5251450"/>
          <p14:tracePt t="51443" x="7112000" y="5243513"/>
          <p14:tracePt t="51444" x="7112000" y="5235575"/>
          <p14:tracePt t="51449" x="7094538" y="5208588"/>
          <p14:tracePt t="51454" x="7085013" y="5175250"/>
          <p14:tracePt t="51457" x="7085013" y="5167313"/>
          <p14:tracePt t="51458" x="7077075" y="5157788"/>
          <p14:tracePt t="51463" x="7069138" y="5124450"/>
          <p14:tracePt t="51464" x="7069138" y="5106988"/>
          <p14:tracePt t="51471" x="7059613" y="5048250"/>
          <p14:tracePt t="51473" x="7059613" y="5022850"/>
          <p14:tracePt t="51476" x="7059613" y="4997450"/>
          <p14:tracePt t="51477" x="7059613" y="4987925"/>
          <p14:tracePt t="51483" x="7059613" y="4903788"/>
          <p14:tracePt t="51490" x="7059613" y="4827588"/>
          <p14:tracePt t="51493" x="7059613" y="4767263"/>
          <p14:tracePt t="51496" x="7059613" y="4741863"/>
          <p14:tracePt t="51498" x="7059613" y="4683125"/>
          <p14:tracePt t="51502" x="7059613" y="4673600"/>
          <p14:tracePt t="51506" x="7059613" y="4622800"/>
          <p14:tracePt t="51512" x="7059613" y="4572000"/>
          <p14:tracePt t="51515" x="7059613" y="4521200"/>
          <p14:tracePt t="51520" x="7069138" y="4470400"/>
          <p14:tracePt t="51523" x="7085013" y="4419600"/>
          <p14:tracePt t="51526" x="7085013" y="4410075"/>
          <p14:tracePt t="51528" x="7085013" y="4394200"/>
          <p14:tracePt t="51531" x="7094538" y="4384675"/>
          <p14:tracePt t="51533" x="7094538" y="4376738"/>
          <p14:tracePt t="51541" x="7112000" y="4351338"/>
          <p14:tracePt t="51546" x="7119938" y="4341813"/>
          <p14:tracePt t="51574" x="7127875" y="4341813"/>
          <p14:tracePt t="51582" x="7127875" y="4351338"/>
          <p14:tracePt t="51584" x="7127875" y="4359275"/>
          <p14:tracePt t="51585" x="7137400" y="4368800"/>
          <p14:tracePt t="51589" x="7145338" y="4394200"/>
          <p14:tracePt t="51590" x="7153275" y="4410075"/>
          <p14:tracePt t="51592" x="7153275" y="4419600"/>
          <p14:tracePt t="51597" x="7178675" y="4478338"/>
          <p14:tracePt t="51600" x="7188200" y="4521200"/>
          <p14:tracePt t="51602" x="7196138" y="4538663"/>
          <p14:tracePt t="51603" x="7204075" y="4564063"/>
          <p14:tracePt t="51604" x="7213600" y="4579938"/>
          <p14:tracePt t="51610" x="7239000" y="4673600"/>
          <p14:tracePt t="51615" x="7256463" y="4759325"/>
          <p14:tracePt t="51620" x="7272338" y="4810125"/>
          <p14:tracePt t="51623" x="7281863" y="4843463"/>
          <p14:tracePt t="51625" x="7281863" y="4878388"/>
          <p14:tracePt t="51638" x="7281863" y="4894263"/>
          <p14:tracePt t="51639" x="7281863" y="5038725"/>
          <p14:tracePt t="51644" x="7281863" y="5064125"/>
          <p14:tracePt t="51648" x="7281863" y="5081588"/>
          <p14:tracePt t="51650" x="7281863" y="5106988"/>
          <p14:tracePt t="51651" x="7272338" y="5116513"/>
          <p14:tracePt t="51658" x="7272338" y="5141913"/>
          <p14:tracePt t="51664" x="7264400" y="5167313"/>
          <p14:tracePt t="51666" x="7256463" y="5175250"/>
          <p14:tracePt t="51667" x="7256463" y="5183188"/>
          <p14:tracePt t="51669" x="7256463" y="5192713"/>
          <p14:tracePt t="51670" x="7246938" y="5192713"/>
          <p14:tracePt t="51721" x="7246938" y="5175250"/>
          <p14:tracePt t="51724" x="7246938" y="5157788"/>
          <p14:tracePt t="51731" x="7246938" y="5124450"/>
          <p14:tracePt t="51736" x="7246938" y="5064125"/>
          <p14:tracePt t="51738" x="7256463" y="5048250"/>
          <p14:tracePt t="51743" x="7264400" y="4987925"/>
          <p14:tracePt t="51744" x="7272338" y="4972050"/>
          <p14:tracePt t="51745" x="7272338" y="4946650"/>
          <p14:tracePt t="51747" x="7272338" y="4929188"/>
          <p14:tracePt t="51749" x="7281863" y="4903788"/>
          <p14:tracePt t="51759" x="7323138" y="4784725"/>
          <p14:tracePt t="51761" x="7348538" y="4741863"/>
          <p14:tracePt t="51766" x="7373938" y="4673600"/>
          <p14:tracePt t="51767" x="7391400" y="4648200"/>
          <p14:tracePt t="51772" x="7416800" y="4589463"/>
          <p14:tracePt t="51773" x="7434263" y="4554538"/>
          <p14:tracePt t="51778" x="7477125" y="4495800"/>
          <p14:tracePt t="51779" x="7485063" y="4460875"/>
          <p14:tracePt t="51786" x="7527925" y="4384675"/>
          <p14:tracePt t="51788" x="7570788" y="4341813"/>
          <p14:tracePt t="51790" x="7578725" y="4316413"/>
          <p14:tracePt t="51792" x="7596188" y="4300538"/>
          <p14:tracePt t="51798" x="7646988" y="4240213"/>
          <p14:tracePt t="51803" x="7688263" y="4197350"/>
          <p14:tracePt t="51804" x="7697788" y="4189413"/>
          <p14:tracePt t="51806" x="7715250" y="4171950"/>
          <p14:tracePt t="51808" x="7731125" y="4156075"/>
          <p14:tracePt t="51809" x="7731125" y="4146550"/>
          <p14:tracePt t="51811" x="7740650" y="4146550"/>
          <p14:tracePt t="51812" x="7766050" y="4121150"/>
          <p14:tracePt t="51816" x="7791450" y="4095750"/>
          <p14:tracePt t="51819" x="7807325" y="4079875"/>
          <p14:tracePt t="51820" x="7816850" y="4079875"/>
          <p14:tracePt t="51822" x="7832725" y="4062413"/>
          <p14:tracePt t="51827" x="7867650" y="4037013"/>
          <p14:tracePt t="51832" x="7910513" y="4019550"/>
          <p14:tracePt t="51834" x="7910513" y="4011613"/>
          <p14:tracePt t="51837" x="7935913" y="4002088"/>
          <p14:tracePt t="51841" x="7943850" y="4002088"/>
          <p14:tracePt t="51843" x="7951788" y="3994150"/>
          <p14:tracePt t="51849" x="7977188" y="3994150"/>
          <p14:tracePt t="51853" x="7994650" y="3986213"/>
          <p14:tracePt t="51860" x="8020050" y="3986213"/>
          <p14:tracePt t="51866" x="8029575" y="3986213"/>
          <p14:tracePt t="51867" x="8037513" y="3986213"/>
          <p14:tracePt t="51872" x="8045450" y="3986213"/>
          <p14:tracePt t="51881" x="8080375" y="3994150"/>
          <p14:tracePt t="51882" x="8088313" y="4002088"/>
          <p14:tracePt t="51887" x="8105775" y="4011613"/>
          <p14:tracePt t="51889" x="8121650" y="4019550"/>
          <p14:tracePt t="51892" x="8139113" y="4037013"/>
          <p14:tracePt t="51894" x="8156575" y="4044950"/>
          <p14:tracePt t="51895" x="8164513" y="4052888"/>
          <p14:tracePt t="51899" x="8189913" y="4079875"/>
          <p14:tracePt t="51900" x="8199438" y="4087813"/>
          <p14:tracePt t="51901" x="8199438" y="4095750"/>
          <p14:tracePt t="51905" x="8232775" y="4121150"/>
          <p14:tracePt t="51907" x="8240713" y="4130675"/>
          <p14:tracePt t="51910" x="8250238" y="4138613"/>
          <p14:tracePt t="51911" x="8266113" y="4164013"/>
          <p14:tracePt t="51912" x="8266113" y="4171950"/>
          <p14:tracePt t="51918" x="8291513" y="4197350"/>
          <p14:tracePt t="51919" x="8291513" y="4206875"/>
          <p14:tracePt t="51924" x="8308975" y="4232275"/>
          <p14:tracePt t="51925" x="8308975" y="4240213"/>
          <p14:tracePt t="51928" x="8308975" y="4257675"/>
          <p14:tracePt t="51932" x="8308975" y="4265613"/>
          <p14:tracePt t="51934" x="8318500" y="4275138"/>
          <p14:tracePt t="51935" x="8318500" y="4283075"/>
          <p14:tracePt t="51941" x="8318500" y="4300538"/>
          <p14:tracePt t="51942" x="8318500" y="4308475"/>
          <p14:tracePt t="51946" x="8318500" y="4316413"/>
          <p14:tracePt t="51951" x="8318500" y="4333875"/>
          <p14:tracePt t="51957" x="8301038" y="4351338"/>
          <p14:tracePt t="51959" x="8301038" y="4359275"/>
          <p14:tracePt t="51963" x="8291513" y="4368800"/>
          <p14:tracePt t="51964" x="8283575" y="4376738"/>
          <p14:tracePt t="51971" x="8275638" y="4394200"/>
          <p14:tracePt t="51973" x="8266113" y="4402138"/>
          <p14:tracePt t="51977" x="8258175" y="4402138"/>
          <p14:tracePt t="51981" x="8258175" y="4410075"/>
          <p14:tracePt t="51987" x="8250238" y="4410075"/>
          <p14:tracePt t="52018" x="8240713" y="4410075"/>
          <p14:tracePt t="52025" x="8232775" y="4410075"/>
          <p14:tracePt t="52031" x="8224838" y="4394200"/>
          <p14:tracePt t="52033" x="8215313" y="4394200"/>
          <p14:tracePt t="52035" x="8207375" y="4376738"/>
          <p14:tracePt t="52036" x="8189913" y="4359275"/>
          <p14:tracePt t="52041" x="8181975" y="4333875"/>
          <p14:tracePt t="52044" x="8164513" y="4316413"/>
          <p14:tracePt t="52045" x="8156575" y="4308475"/>
          <p14:tracePt t="52046" x="8147050" y="4291013"/>
          <p14:tracePt t="52050" x="8121650" y="4265613"/>
          <p14:tracePt t="52053" x="8113713" y="4240213"/>
          <p14:tracePt t="52054" x="8096250" y="4224338"/>
          <p14:tracePt t="52056" x="8096250" y="4214813"/>
          <p14:tracePt t="52058" x="8088313" y="4197350"/>
          <p14:tracePt t="52062" x="8062913" y="4164013"/>
          <p14:tracePt t="52066" x="8037513" y="4121150"/>
          <p14:tracePt t="52071" x="8020050" y="4095750"/>
          <p14:tracePt t="52073" x="8012113" y="4070350"/>
          <p14:tracePt t="52074" x="8004175" y="4070350"/>
          <p14:tracePt t="52075" x="8004175" y="4052888"/>
          <p14:tracePt t="52080" x="7986713" y="4019550"/>
          <p14:tracePt t="52082" x="7969250" y="3994150"/>
          <p14:tracePt t="52086" x="7951788" y="3968750"/>
          <p14:tracePt t="52087" x="7935913" y="3951288"/>
          <p14:tracePt t="52088" x="7935913" y="3943350"/>
          <p14:tracePt t="52090" x="7926388" y="3943350"/>
          <p14:tracePt t="52091" x="7926388" y="3925888"/>
          <p14:tracePt t="52092" x="7926388" y="3917950"/>
          <p14:tracePt t="52093" x="7918450" y="3917950"/>
          <p14:tracePt t="52094" x="7910513" y="3908425"/>
          <p14:tracePt t="52099" x="7885113" y="3875088"/>
          <p14:tracePt t="52101" x="7885113" y="3867150"/>
          <p14:tracePt t="52103" x="7885113" y="3857625"/>
          <p14:tracePt t="52105" x="7867650" y="3841750"/>
          <p14:tracePt t="52107" x="7867650" y="3832225"/>
          <p14:tracePt t="52109" x="7859713" y="3832225"/>
          <p14:tracePt t="52112" x="7850188" y="3824288"/>
          <p14:tracePt t="52113" x="7842250" y="3816350"/>
          <p14:tracePt t="52118" x="7824788" y="3798888"/>
          <p14:tracePt t="52123" x="7799388" y="3790950"/>
          <p14:tracePt t="52129" x="7773988" y="3773488"/>
          <p14:tracePt t="52132" x="7766050" y="3763963"/>
          <p14:tracePt t="52134" x="7748588" y="3763963"/>
          <p14:tracePt t="52138" x="7731125" y="3763963"/>
          <p14:tracePt t="52144" x="7688263" y="3748088"/>
          <p14:tracePt t="52145" x="7672388" y="3748088"/>
          <p14:tracePt t="52150" x="7629525" y="3748088"/>
          <p14:tracePt t="52151" x="7612063" y="3748088"/>
          <p14:tracePt t="52153" x="7604125" y="3748088"/>
          <p14:tracePt t="52154" x="7596188" y="3748088"/>
          <p14:tracePt t="52155" x="7586663" y="3748088"/>
          <p14:tracePt t="52160" x="7535863" y="3748088"/>
          <p14:tracePt t="52161" x="7518400" y="3748088"/>
          <p14:tracePt t="52165" x="7493000" y="3756025"/>
          <p14:tracePt t="52166" x="7477125" y="3756025"/>
          <p14:tracePt t="52168" x="7467600" y="3756025"/>
          <p14:tracePt t="52174" x="7416800" y="3773488"/>
          <p14:tracePt t="52177" x="7373938" y="3790950"/>
          <p14:tracePt t="52180" x="7366000" y="3790950"/>
          <p14:tracePt t="52184" x="7315200" y="3824288"/>
          <p14:tracePt t="52186" x="7307263" y="3832225"/>
          <p14:tracePt t="52192" x="7264400" y="3867150"/>
          <p14:tracePt t="52197" x="7221538" y="3900488"/>
          <p14:tracePt t="52199" x="7213600" y="3917950"/>
          <p14:tracePt t="52202" x="7178675" y="3951288"/>
          <p14:tracePt t="52206" x="7153275" y="3986213"/>
          <p14:tracePt t="52211" x="7119938" y="4019550"/>
          <p14:tracePt t="52213" x="7102475" y="4052888"/>
          <p14:tracePt t="52215" x="7085013" y="4087813"/>
          <p14:tracePt t="52216" x="7077075" y="4095750"/>
          <p14:tracePt t="52218" x="7069138" y="4121150"/>
          <p14:tracePt t="52221" x="7051675" y="4156075"/>
          <p14:tracePt t="52223" x="7043738" y="4181475"/>
          <p14:tracePt t="52225" x="7026275" y="4224338"/>
          <p14:tracePt t="52226" x="7008813" y="4240213"/>
          <p14:tracePt t="52228" x="7000875" y="4257675"/>
          <p14:tracePt t="52230" x="6992938" y="4300538"/>
          <p14:tracePt t="52232" x="6983413" y="4325938"/>
          <p14:tracePt t="52233" x="6975475" y="4351338"/>
          <p14:tracePt t="52236" x="6958013" y="4384675"/>
          <p14:tracePt t="52237" x="6950075" y="4410075"/>
          <p14:tracePt t="52239" x="6950075" y="4427538"/>
          <p14:tracePt t="52240" x="6942138" y="4435475"/>
          <p14:tracePt t="52241" x="6932613" y="4452938"/>
          <p14:tracePt t="52249" x="6889750" y="4564063"/>
          <p14:tracePt t="52251" x="6864350" y="4614863"/>
          <p14:tracePt t="52253" x="6864350" y="4622800"/>
          <p14:tracePt t="52254" x="6848475" y="4648200"/>
          <p14:tracePt t="52255" x="6838950" y="4683125"/>
          <p14:tracePt t="52256" x="6831013" y="4691063"/>
          <p14:tracePt t="52257" x="6823075" y="4724400"/>
          <p14:tracePt t="52271" x="6737350" y="4878388"/>
          <p14:tracePt t="52278" x="6694488" y="4946650"/>
          <p14:tracePt t="52279" x="6678613" y="4972050"/>
          <p14:tracePt t="52281" x="6669088" y="4979988"/>
          <p14:tracePt t="52284" x="6661150" y="4997450"/>
          <p14:tracePt t="52286" x="6643688" y="5022850"/>
          <p14:tracePt t="52287" x="6626225" y="5038725"/>
          <p14:tracePt t="52293" x="6600825" y="5081588"/>
          <p14:tracePt t="52300" x="6575425" y="5124450"/>
          <p14:tracePt t="52304" x="6567488" y="5132388"/>
          <p14:tracePt t="52308" x="6559550" y="5141913"/>
          <p14:tracePt t="52314" x="6550025" y="5149850"/>
          <p14:tracePt t="52358" x="6550025" y="5141913"/>
          <p14:tracePt t="52362" x="6550025" y="5124450"/>
          <p14:tracePt t="52365" x="6550025" y="5099050"/>
          <p14:tracePt t="52366" x="6550025" y="5091113"/>
          <p14:tracePt t="52369" x="6550025" y="5081588"/>
          <p14:tracePt t="52372" x="6550025" y="5048250"/>
          <p14:tracePt t="52373" x="6550025" y="5030788"/>
          <p14:tracePt t="52377" x="6550025" y="5013325"/>
          <p14:tracePt t="52379" x="6550025" y="4979988"/>
          <p14:tracePt t="52380" x="6550025" y="4962525"/>
          <p14:tracePt t="52382" x="6550025" y="4929188"/>
          <p14:tracePt t="52384" x="6550025" y="4919663"/>
          <p14:tracePt t="52385" x="6550025" y="4894263"/>
          <p14:tracePt t="52387" x="6550025" y="4886325"/>
          <p14:tracePt t="52388" x="6550025" y="4860925"/>
          <p14:tracePt t="52391" x="6550025" y="4852988"/>
          <p14:tracePt t="52393" x="6550025" y="4843463"/>
          <p14:tracePt t="52395" x="6559550" y="4802188"/>
          <p14:tracePt t="52396" x="6559550" y="4784725"/>
          <p14:tracePt t="52398" x="6567488" y="4775200"/>
          <p14:tracePt t="52400" x="6575425" y="4759325"/>
          <p14:tracePt t="52401" x="6584950" y="4741863"/>
          <p14:tracePt t="52407" x="6610350" y="4683125"/>
          <p14:tracePt t="52409" x="6626225" y="4665663"/>
          <p14:tracePt t="52414" x="6661150" y="4622800"/>
          <p14:tracePt t="52417" x="6661150" y="4605338"/>
          <p14:tracePt t="52419" x="6694488" y="4572000"/>
          <p14:tracePt t="52427" x="6745288" y="4503738"/>
          <p14:tracePt t="52428" x="6745288" y="4495800"/>
          <p14:tracePt t="52432" x="6770688" y="4460875"/>
          <p14:tracePt t="52433" x="6788150" y="4452938"/>
          <p14:tracePt t="52438" x="6823075" y="4419600"/>
          <p14:tracePt t="52439" x="6838950" y="4402138"/>
          <p14:tracePt t="52445" x="6873875" y="4376738"/>
          <p14:tracePt t="52448" x="6907213" y="4351338"/>
          <p14:tracePt t="52449" x="6932613" y="4341813"/>
          <p14:tracePt t="52456" x="7000875" y="4308475"/>
          <p14:tracePt t="52460" x="7034213" y="4291013"/>
          <p14:tracePt t="52461" x="7094538" y="4275138"/>
          <p14:tracePt t="52462" x="7102475" y="4275138"/>
          <p14:tracePt t="52464" x="7119938" y="4275138"/>
          <p14:tracePt t="52465" x="7137400" y="4265613"/>
          <p14:tracePt t="52467" x="7178675" y="4257675"/>
          <p14:tracePt t="52469" x="7188200" y="4257675"/>
          <p14:tracePt t="52470" x="7256463" y="4249738"/>
          <p14:tracePt t="52472" x="7281863" y="4249738"/>
          <p14:tracePt t="52473" x="7297738" y="4240213"/>
          <p14:tracePt t="52475" x="7340600" y="4240213"/>
          <p14:tracePt t="52476" x="7366000" y="4240213"/>
          <p14:tracePt t="52478" x="7391400" y="4240213"/>
          <p14:tracePt t="52480" x="7493000" y="4232275"/>
          <p14:tracePt t="52481" x="7518400" y="4232275"/>
          <p14:tracePt t="52485" x="7578725" y="4232275"/>
          <p14:tracePt t="52487" x="7705725" y="4232275"/>
          <p14:tracePt t="52489" x="7773988" y="4232275"/>
          <p14:tracePt t="52491" x="7824788" y="4232275"/>
          <p14:tracePt t="52492" x="7918450" y="4232275"/>
          <p14:tracePt t="52494" x="7969250" y="4232275"/>
          <p14:tracePt t="52495" x="8012113" y="4232275"/>
          <p14:tracePt t="52502" x="8240713" y="4232275"/>
          <p14:tracePt t="52504" x="8385175" y="4232275"/>
          <p14:tracePt t="52505" x="8428038" y="4232275"/>
          <p14:tracePt t="52506" x="8488363" y="4232275"/>
          <p14:tracePt t="52511" x="8683625" y="4249738"/>
          <p14:tracePt t="52513" x="8724900" y="4257675"/>
          <p14:tracePt t="52518" x="8980488" y="4291013"/>
          <p14:tracePt t="52519" x="9005888" y="4300538"/>
          <p14:tracePt t="52521" x="9064625" y="4308475"/>
          <p14:tracePt t="52522" x="9167813" y="4325938"/>
          <p14:tracePt t="52523" x="9201150" y="4325938"/>
          <p14:tracePt t="52525" x="9218613" y="4333875"/>
          <p14:tracePt t="52530" x="9380538" y="4368800"/>
          <p14:tracePt t="52534" x="9507538" y="4394200"/>
          <p14:tracePt t="52536" x="9523413" y="4394200"/>
          <p14:tracePt t="52537" x="9550400" y="4402138"/>
          <p14:tracePt t="52541" x="9626600" y="4435475"/>
          <p14:tracePt t="52546" x="9685338" y="4460875"/>
          <p14:tracePt t="52548" x="9728200" y="4486275"/>
          <p14:tracePt t="52551" x="9745663" y="4495800"/>
          <p14:tracePt t="52552" x="9761538" y="4503738"/>
          <p14:tracePt t="52557" x="9771063" y="4513263"/>
          <p14:tracePt t="52558" x="9786938" y="4529138"/>
          <p14:tracePt t="52560" x="9786938" y="4538663"/>
          <p14:tracePt t="52563" x="9796463" y="4538663"/>
          <p14:tracePt t="52564" x="9804400" y="4554538"/>
          <p14:tracePt t="52566" x="9804400" y="4564063"/>
          <p14:tracePt t="52571" x="9804400" y="4579938"/>
          <p14:tracePt t="52575" x="9804400" y="4589463"/>
          <p14:tracePt t="52581" x="9804400" y="4605338"/>
          <p14:tracePt t="52582" x="9804400" y="4614863"/>
          <p14:tracePt t="52587" x="9804400" y="4622800"/>
          <p14:tracePt t="52593" x="9804400" y="4640263"/>
          <p14:tracePt t="52595" x="9796463" y="4648200"/>
          <p14:tracePt t="52597" x="9786938" y="4657725"/>
          <p14:tracePt t="52598" x="9786938" y="4665663"/>
          <p14:tracePt t="52601" x="9771063" y="4673600"/>
          <p14:tracePt t="52605" x="9761538" y="4691063"/>
          <p14:tracePt t="52606" x="9745663" y="4699000"/>
          <p14:tracePt t="52612" x="9728200" y="4716463"/>
          <p14:tracePt t="52617" x="9720263" y="4733925"/>
          <p14:tracePt t="52623" x="9702800" y="4741863"/>
          <p14:tracePt t="52624" x="9685338" y="4749800"/>
          <p14:tracePt t="52626" x="9685338" y="4759325"/>
          <p14:tracePt t="52630" x="9667875" y="4759325"/>
          <p14:tracePt t="52632" x="9659938" y="4767263"/>
          <p14:tracePt t="52637" x="9652000" y="4775200"/>
          <p14:tracePt t="52638" x="9642475" y="4775200"/>
          <p14:tracePt t="52642" x="9642475" y="4784725"/>
          <p14:tracePt t="52643" x="9634538" y="4784725"/>
          <p14:tracePt t="52648" x="9626600" y="4784725"/>
          <p14:tracePt t="52654" x="9617075" y="4784725"/>
          <p14:tracePt t="52660" x="9601200" y="4784725"/>
          <p14:tracePt t="52667" x="9591675" y="4784725"/>
          <p14:tracePt t="52669" x="9583738" y="4784725"/>
          <p14:tracePt t="52672" x="9575800" y="4784725"/>
          <p14:tracePt t="52678" x="9558338" y="4775200"/>
          <p14:tracePt t="52679" x="9540875" y="4767263"/>
          <p14:tracePt t="52681" x="9540875" y="4759325"/>
          <p14:tracePt t="52684" x="9523413" y="4749800"/>
          <p14:tracePt t="52685" x="9515475" y="4741863"/>
          <p14:tracePt t="52686" x="9515475" y="4733925"/>
          <p14:tracePt t="52691" x="9482138" y="4699000"/>
          <p14:tracePt t="52693" x="9464675" y="4683125"/>
          <p14:tracePt t="52694" x="9456738" y="4673600"/>
          <p14:tracePt t="52696" x="9447213" y="4665663"/>
          <p14:tracePt t="52697" x="9431338" y="4640263"/>
          <p14:tracePt t="52699" x="9413875" y="4640263"/>
          <p14:tracePt t="52700" x="9380538" y="4589463"/>
          <p14:tracePt t="52705" x="9328150" y="4538663"/>
          <p14:tracePt t="52709" x="9277350" y="4486275"/>
          <p14:tracePt t="52710" x="9251950" y="4452938"/>
          <p14:tracePt t="52711" x="9236075" y="4445000"/>
          <p14:tracePt t="52713" x="9226550" y="4435475"/>
          <p14:tracePt t="52714" x="9209088" y="4410075"/>
          <p14:tracePt t="52715" x="9193213" y="4402138"/>
          <p14:tracePt t="52717" x="9183688" y="4394200"/>
          <p14:tracePt t="52718" x="9175750" y="4376738"/>
          <p14:tracePt t="52719" x="9158288" y="4368800"/>
          <p14:tracePt t="52724" x="9107488" y="4308475"/>
          <p14:tracePt t="52726" x="9099550" y="4300538"/>
          <p14:tracePt t="52734" x="8988425" y="4197350"/>
          <p14:tracePt t="52735" x="8963025" y="4171950"/>
          <p14:tracePt t="52737" x="8963025" y="4164013"/>
          <p14:tracePt t="52738" x="8947150" y="4156075"/>
          <p14:tracePt t="52739" x="8929688" y="4138613"/>
          <p14:tracePt t="52741" x="8921750" y="4130675"/>
          <p14:tracePt t="52742" x="8912225" y="4121150"/>
          <p14:tracePt t="52743" x="8904288" y="4113213"/>
          <p14:tracePt t="52748" x="8869363" y="4070350"/>
          <p14:tracePt t="52749" x="8853488" y="4052888"/>
          <p14:tracePt t="52755" x="8793163" y="3994150"/>
          <p14:tracePt t="52760" x="8742363" y="3951288"/>
          <p14:tracePt t="52763" x="8716963" y="3935413"/>
          <p14:tracePt t="52764" x="8709025" y="3917950"/>
          <p14:tracePt t="52765" x="8699500" y="3908425"/>
          <p14:tracePt t="52766" x="8683625" y="3908425"/>
          <p14:tracePt t="52772" x="8658225" y="3875088"/>
          <p14:tracePt t="52773" x="8648700" y="3867150"/>
          <p14:tracePt t="52784" x="8615363" y="3841750"/>
          <p14:tracePt t="52785" x="8605838" y="3841750"/>
          <p14:tracePt t="52789" x="8597900" y="3841750"/>
          <p14:tracePt t="52795" x="8589963" y="3841750"/>
          <p14:tracePt t="52799" x="8580438" y="3841750"/>
          <p14:tracePt t="52801" x="8572500" y="3841750"/>
          <p14:tracePt t="52805" x="8564563" y="3841750"/>
          <p14:tracePt t="52807" x="8555038" y="3841750"/>
          <p14:tracePt t="52811" x="8547100" y="3841750"/>
          <p14:tracePt t="52812" x="8529638" y="3849688"/>
          <p14:tracePt t="52818" x="8504238" y="3875088"/>
          <p14:tracePt t="52820" x="8488363" y="3892550"/>
          <p14:tracePt t="52822" x="8470900" y="3908425"/>
          <p14:tracePt t="52826" x="8435975" y="3968750"/>
          <p14:tracePt t="52828" x="8420100" y="3976688"/>
          <p14:tracePt t="52830" x="8402638" y="4019550"/>
          <p14:tracePt t="52831" x="8394700" y="4037013"/>
          <p14:tracePt t="52832" x="8385175" y="4052888"/>
          <p14:tracePt t="52833" x="8377238" y="4087813"/>
          <p14:tracePt t="52839" x="8334375" y="4197350"/>
          <p14:tracePt t="52840" x="8326438" y="4214813"/>
          <p14:tracePt t="52845" x="8301038" y="4316413"/>
          <p14:tracePt t="52847" x="8301038" y="4351338"/>
          <p14:tracePt t="52850" x="8275638" y="4452938"/>
          <p14:tracePt t="52851" x="8266113" y="4513263"/>
          <p14:tracePt t="52855" x="8250238" y="4579938"/>
          <p14:tracePt t="52862" x="8224838" y="4759325"/>
          <p14:tracePt t="52863" x="8215313" y="4835525"/>
          <p14:tracePt t="52868" x="8189913" y="4946650"/>
          <p14:tracePt t="52870" x="8189913" y="4962525"/>
          <p14:tracePt t="52874" x="8181975" y="5073650"/>
          <p14:tracePt t="52877" x="8181975" y="5081588"/>
          <p14:tracePt t="52878" x="8181975" y="5106988"/>
          <p14:tracePt t="52879" x="8181975" y="5132388"/>
          <p14:tracePt t="52882" x="8174038" y="5175250"/>
          <p14:tracePt t="52884" x="8174038" y="5226050"/>
          <p14:tracePt t="52886" x="8164513" y="5243513"/>
          <p14:tracePt t="52889" x="8164513" y="5276850"/>
          <p14:tracePt t="52893" x="8164513" y="5319713"/>
          <p14:tracePt t="52896" x="8164513" y="5327650"/>
          <p14:tracePt t="52897" x="8164513" y="5345113"/>
          <p14:tracePt t="52898" x="8164513" y="5353050"/>
          <p14:tracePt t="52900" x="8164513" y="5362575"/>
          <p14:tracePt t="52905" x="8164513" y="5387975"/>
          <p14:tracePt t="52909" x="8181975" y="5413375"/>
          <p14:tracePt t="52914" x="8189913" y="5413375"/>
          <p14:tracePt t="52915" x="8199438" y="5430838"/>
          <p14:tracePt t="52920" x="8207375" y="5430838"/>
          <p14:tracePt t="52928" x="8215313" y="5430838"/>
          <p14:tracePt t="52988" x="8215313" y="5421313"/>
          <p14:tracePt t="52992" x="8215313" y="5413375"/>
          <p14:tracePt t="52994" x="8215313" y="5405438"/>
          <p14:tracePt t="52999" x="8215313" y="5395913"/>
          <p14:tracePt t="53006" x="8215313" y="5380038"/>
          <p14:tracePt t="53012" x="8215313" y="5370513"/>
          <p14:tracePt t="53017" x="8215313" y="5353050"/>
          <p14:tracePt t="53026" x="8215313" y="5345113"/>
          <p14:tracePt t="53033" x="8224838" y="5337175"/>
          <p14:tracePt t="53043" x="8224838" y="5327650"/>
          <p14:tracePt t="53100" x="8215313" y="5327650"/>
          <p14:tracePt t="53116" x="8207375" y="5327650"/>
          <p14:tracePt t="53129" x="8199438" y="5327650"/>
          <p14:tracePt t="53135" x="8189913" y="5327650"/>
          <p14:tracePt t="53145" x="8181975" y="5327650"/>
          <p14:tracePt t="53148" x="8164513" y="5327650"/>
          <p14:tracePt t="53150" x="8156575" y="5337175"/>
          <p14:tracePt t="53151" x="8147050" y="5337175"/>
          <p14:tracePt t="53152" x="8139113" y="5337175"/>
          <p14:tracePt t="53153" x="8131175" y="5345113"/>
          <p14:tracePt t="53158" x="8105775" y="5345113"/>
          <p14:tracePt t="53162" x="8062913" y="5362575"/>
          <p14:tracePt t="53165" x="8054975" y="5370513"/>
          <p14:tracePt t="53167" x="8037513" y="5380038"/>
          <p14:tracePt t="53169" x="8012113" y="5387975"/>
          <p14:tracePt t="53172" x="7986713" y="5395913"/>
          <p14:tracePt t="53173" x="7977188" y="5405438"/>
          <p14:tracePt t="53174" x="7969250" y="5405438"/>
          <p14:tracePt t="53175" x="7961313" y="5413375"/>
          <p14:tracePt t="53180" x="7926388" y="5430838"/>
          <p14:tracePt t="53185" x="7867650" y="5456238"/>
          <p14:tracePt t="53186" x="7850188" y="5472113"/>
          <p14:tracePt t="53190" x="7781925" y="5507038"/>
          <p14:tracePt t="53191" x="7766050" y="5514975"/>
          <p14:tracePt t="53193" x="7723188" y="5549900"/>
          <p14:tracePt t="53195" x="7715250" y="5557838"/>
          <p14:tracePt t="53197" x="7672388" y="5565775"/>
          <p14:tracePt t="53198" x="7654925" y="5583238"/>
          <p14:tracePt t="53203" x="7570788" y="5634038"/>
          <p14:tracePt t="53210" x="7493000" y="5676900"/>
          <p14:tracePt t="53212" x="7451725" y="5710238"/>
          <p14:tracePt t="53214" x="7426325" y="5727700"/>
          <p14:tracePt t="53215" x="7383463" y="5745163"/>
          <p14:tracePt t="53222" x="7315200" y="5788025"/>
          <p14:tracePt t="53223" x="7297738" y="5795963"/>
          <p14:tracePt t="53226" x="7246938" y="5821363"/>
          <p14:tracePt t="53228" x="7239000" y="5829300"/>
          <p14:tracePt t="53231" x="7178675" y="5864225"/>
          <p14:tracePt t="53233" x="7145338" y="5872163"/>
          <p14:tracePt t="53234" x="7145338" y="5880100"/>
          <p14:tracePt t="53236" x="7102475" y="5897563"/>
          <p14:tracePt t="53237" x="7094538" y="5905500"/>
          <p14:tracePt t="53238" x="7059613" y="5922963"/>
          <p14:tracePt t="53239" x="7051675" y="5922963"/>
          <p14:tracePt t="53241" x="7018338" y="5932488"/>
          <p14:tracePt t="53243" x="7000875" y="5940425"/>
          <p14:tracePt t="53244" x="6983413" y="5948363"/>
          <p14:tracePt t="53245" x="6967538" y="5957888"/>
          <p14:tracePt t="53247" x="6932613" y="5965825"/>
          <p14:tracePt t="53249" x="6907213" y="5973763"/>
          <p14:tracePt t="53250" x="6889750" y="5973763"/>
          <p14:tracePt t="53258" x="6770688" y="6016625"/>
          <p14:tracePt t="53260" x="6704013" y="6034088"/>
          <p14:tracePt t="53262" x="6669088" y="6034088"/>
          <p14:tracePt t="53263" x="6626225" y="6042025"/>
          <p14:tracePt t="53271" x="6483350" y="6076950"/>
          <p14:tracePt t="53275" x="6405563" y="6084888"/>
          <p14:tracePt t="53276" x="6380163" y="6092825"/>
          <p14:tracePt t="53279" x="6303963" y="6092825"/>
          <p14:tracePt t="53285" x="6227763" y="6110288"/>
          <p14:tracePt t="53287" x="6194425" y="6118225"/>
          <p14:tracePt t="53288" x="6159500" y="6118225"/>
          <p14:tracePt t="53289" x="6134100" y="6127750"/>
          <p14:tracePt t="53293" x="6083300" y="6135688"/>
          <p14:tracePt t="53296" x="6040438" y="6143625"/>
          <p14:tracePt t="53297" x="6015038" y="6143625"/>
          <p14:tracePt t="53299" x="5997575" y="6153150"/>
          <p14:tracePt t="53300" x="5981700" y="6153150"/>
          <p14:tracePt t="53301" x="5972175" y="6153150"/>
          <p14:tracePt t="53305" x="5921375" y="6153150"/>
          <p14:tracePt t="53306" x="5905500" y="6161088"/>
          <p14:tracePt t="53310" x="5870575" y="6161088"/>
          <p14:tracePt t="53316" x="5845175" y="6169025"/>
          <p14:tracePt t="53318" x="5837238" y="6169025"/>
          <p14:tracePt t="53319" x="5827713" y="6169025"/>
          <p14:tracePt t="53331" x="5819775" y="6169025"/>
          <p14:tracePt t="53361" x="5827713" y="6169025"/>
          <p14:tracePt t="53364" x="5837238" y="6169025"/>
          <p14:tracePt t="53369" x="5845175" y="6169025"/>
          <p14:tracePt t="53370" x="5862638" y="6169025"/>
          <p14:tracePt t="53377" x="5880100" y="6169025"/>
          <p14:tracePt t="53381" x="5895975" y="6161088"/>
          <p14:tracePt t="53382" x="5905500" y="6161088"/>
          <p14:tracePt t="53384" x="5913438" y="6161088"/>
          <p14:tracePt t="53385" x="5921375" y="6161088"/>
          <p14:tracePt t="53390" x="5946775" y="6153150"/>
          <p14:tracePt t="53394" x="5964238" y="6153150"/>
          <p14:tracePt t="53399" x="5989638" y="6153150"/>
          <p14:tracePt t="53401" x="6007100" y="6143625"/>
          <p14:tracePt t="53403" x="6024563" y="6143625"/>
          <p14:tracePt t="53404" x="6032500" y="6143625"/>
          <p14:tracePt t="53409" x="6065838" y="6143625"/>
          <p14:tracePt t="53414" x="6108700" y="6143625"/>
          <p14:tracePt t="53415" x="6134100" y="6143625"/>
          <p14:tracePt t="53419" x="6167438" y="6143625"/>
          <p14:tracePt t="53421" x="6184900" y="6143625"/>
          <p14:tracePt t="53427" x="6270625" y="6143625"/>
          <p14:tracePt t="53428" x="6286500" y="6143625"/>
          <p14:tracePt t="53431" x="6329363" y="6143625"/>
          <p14:tracePt t="53435" x="6380163" y="6143625"/>
          <p14:tracePt t="53443" x="6534150" y="6143625"/>
          <p14:tracePt t="53445" x="6567488" y="6143625"/>
          <p14:tracePt t="53447" x="6592888" y="6143625"/>
          <p14:tracePt t="53449" x="6686550" y="6143625"/>
          <p14:tracePt t="53451" x="6704013" y="6143625"/>
          <p14:tracePt t="53452" x="6729413" y="6143625"/>
          <p14:tracePt t="53457" x="6831013" y="6143625"/>
          <p14:tracePt t="53458" x="6856413" y="6143625"/>
          <p14:tracePt t="53462" x="6932613" y="6143625"/>
          <p14:tracePt t="53463" x="6983413" y="6143625"/>
          <p14:tracePt t="53467" x="7051675" y="6135688"/>
          <p14:tracePt t="53473" x="7204075" y="6118225"/>
          <p14:tracePt t="53475" x="7256463" y="6110288"/>
          <p14:tracePt t="53478" x="7281863" y="6110288"/>
          <p14:tracePt t="53480" x="7348538" y="6092825"/>
          <p14:tracePt t="53482" x="7400925" y="6092825"/>
          <p14:tracePt t="53483" x="7416800" y="6092825"/>
          <p14:tracePt t="53485" x="7467600" y="6084888"/>
          <p14:tracePt t="53486" x="7502525" y="6076950"/>
          <p14:tracePt t="53488" x="7527925" y="6067425"/>
          <p14:tracePt t="53489" x="7578725" y="6067425"/>
          <p14:tracePt t="53494" x="7662863" y="6059488"/>
          <p14:tracePt t="53496" x="7705725" y="6049963"/>
          <p14:tracePt t="53497" x="7740650" y="6049963"/>
          <p14:tracePt t="53499" x="7756525" y="6042025"/>
          <p14:tracePt t="53500" x="7766050" y="6042025"/>
          <p14:tracePt t="53501" x="7791450" y="6042025"/>
          <p14:tracePt t="53508" x="7885113" y="6024563"/>
          <p14:tracePt t="53510" x="7986713" y="6008688"/>
          <p14:tracePt t="53512" x="8012113" y="6008688"/>
          <p14:tracePt t="53518" x="8088313" y="5999163"/>
          <p14:tracePt t="53519" x="8096250" y="5999163"/>
          <p14:tracePt t="53521" x="8131175" y="5999163"/>
          <p14:tracePt t="53522" x="8156575" y="5999163"/>
          <p14:tracePt t="53524" x="8174038" y="5991225"/>
          <p14:tracePt t="53526" x="8181975" y="5991225"/>
          <p14:tracePt t="53527" x="8207375" y="5991225"/>
          <p14:tracePt t="53528" x="8232775" y="5983288"/>
          <p14:tracePt t="53529" x="8250238" y="5983288"/>
          <p14:tracePt t="53530" x="8258175" y="5983288"/>
          <p14:tracePt t="53536" x="8308975" y="5973763"/>
          <p14:tracePt t="53540" x="8334375" y="5965825"/>
          <p14:tracePt t="53542" x="8369300" y="5965825"/>
          <p14:tracePt t="53543" x="8377238" y="5965825"/>
          <p14:tracePt t="53548" x="8420100" y="5965825"/>
          <p14:tracePt t="53549" x="8428038" y="5957888"/>
          <p14:tracePt t="53551" x="8445500" y="5957888"/>
          <p14:tracePt t="53556" x="8470900" y="5957888"/>
          <p14:tracePt t="53564" x="8496300" y="5948363"/>
          <p14:tracePt t="53608" x="8488363" y="5948363"/>
          <p14:tracePt t="53612" x="8478838" y="5957888"/>
          <p14:tracePt t="53613" x="8470900" y="5957888"/>
          <p14:tracePt t="53614" x="8462963" y="5957888"/>
          <p14:tracePt t="53617" x="8453438" y="5957888"/>
          <p14:tracePt t="53619" x="8445500" y="5965825"/>
          <p14:tracePt t="53620" x="8428038" y="5973763"/>
          <p14:tracePt t="53622" x="8420100" y="5973763"/>
          <p14:tracePt t="53630" x="8394700" y="5983288"/>
          <p14:tracePt t="53634" x="8351838" y="5999163"/>
          <p14:tracePt t="53637" x="8326438" y="5999163"/>
          <p14:tracePt t="53639" x="8301038" y="5999163"/>
          <p14:tracePt t="53641" x="8291513" y="5999163"/>
          <p14:tracePt t="53645" x="8240713" y="6008688"/>
          <p14:tracePt t="53646" x="8232775" y="6016625"/>
          <p14:tracePt t="53650" x="8174038" y="6016625"/>
          <p14:tracePt t="53652" x="8164513" y="6024563"/>
          <p14:tracePt t="53653" x="8156575" y="6024563"/>
          <p14:tracePt t="53657" x="8105775" y="6024563"/>
          <p14:tracePt t="53659" x="8088313" y="6024563"/>
          <p14:tracePt t="53664" x="8029575" y="6024563"/>
          <p14:tracePt t="53665" x="8004175" y="6024563"/>
          <p14:tracePt t="53667" x="7969250" y="6024563"/>
          <p14:tracePt t="53672" x="7910513" y="6024563"/>
          <p14:tracePt t="53673" x="7893050" y="6024563"/>
          <p14:tracePt t="53674" x="7875588" y="6024563"/>
          <p14:tracePt t="53675" x="7867650" y="6016625"/>
          <p14:tracePt t="53677" x="7859713" y="6016625"/>
          <p14:tracePt t="53679" x="7832725" y="6008688"/>
          <p14:tracePt t="53681" x="7816850" y="6008688"/>
          <p14:tracePt t="53682" x="7816850" y="5999163"/>
          <p14:tracePt t="53683" x="7807325" y="5999163"/>
          <p14:tracePt t="53686" x="7781925" y="5983288"/>
          <p14:tracePt t="53687" x="7773988" y="5973763"/>
          <p14:tracePt t="53691" x="7740650" y="5948363"/>
          <p14:tracePt t="53693" x="7723188" y="5932488"/>
          <p14:tracePt t="53699" x="7688263" y="5880100"/>
          <p14:tracePt t="53702" x="7672388" y="5864225"/>
          <p14:tracePt t="53709" x="7612063" y="5753100"/>
          <p14:tracePt t="53710" x="7612063" y="5745163"/>
          <p14:tracePt t="53712" x="7596188" y="5702300"/>
          <p14:tracePt t="53713" x="7578725" y="5684838"/>
          <p14:tracePt t="53714" x="7561263" y="5651500"/>
          <p14:tracePt t="53716" x="7561263" y="5634038"/>
          <p14:tracePt t="53718" x="7545388" y="5600700"/>
          <p14:tracePt t="53719" x="7535863" y="5583238"/>
          <p14:tracePt t="53727" x="7493000" y="5456238"/>
          <p14:tracePt t="53728" x="7459663" y="5362575"/>
          <p14:tracePt t="53730" x="7459663" y="5337175"/>
          <p14:tracePt t="53732" x="7459663" y="5319713"/>
          <p14:tracePt t="53737" x="7434263" y="5200650"/>
          <p14:tracePt t="53740" x="7426325" y="5149850"/>
          <p14:tracePt t="53741" x="7416800" y="5116513"/>
          <p14:tracePt t="53743" x="7416800" y="5091113"/>
          <p14:tracePt t="53747" x="7408863" y="5030788"/>
          <p14:tracePt t="53748" x="7408863" y="5005388"/>
          <p14:tracePt t="53749" x="7408863" y="4987925"/>
          <p14:tracePt t="53754" x="7408863" y="4886325"/>
          <p14:tracePt t="53756" x="7408863" y="4868863"/>
          <p14:tracePt t="53759" x="7408863" y="4818063"/>
          <p14:tracePt t="53760" x="7408863" y="4784725"/>
          <p14:tracePt t="53764" x="7408863" y="4733925"/>
          <p14:tracePt t="53770" x="7416800" y="4648200"/>
          <p14:tracePt t="53772" x="7426325" y="4622800"/>
          <p14:tracePt t="53774" x="7426325" y="4614863"/>
          <p14:tracePt t="53778" x="7442200" y="4554538"/>
          <p14:tracePt t="53779" x="7442200" y="4546600"/>
          <p14:tracePt t="53785" x="7477125" y="4478338"/>
          <p14:tracePt t="53786" x="7477125" y="4470400"/>
          <p14:tracePt t="53791" x="7510463" y="4427538"/>
          <p14:tracePt t="53792" x="7518400" y="4419600"/>
          <p14:tracePt t="53796" x="7535863" y="4402138"/>
          <p14:tracePt t="53797" x="7535863" y="4394200"/>
          <p14:tracePt t="53802" x="7561263" y="4368800"/>
          <p14:tracePt t="53805" x="7570788" y="4368800"/>
          <p14:tracePt t="53807" x="7578725" y="4359275"/>
          <p14:tracePt t="53808" x="7586663" y="4359275"/>
          <p14:tracePt t="53809" x="7596188" y="4351338"/>
          <p14:tracePt t="53813" x="7604125" y="4351338"/>
          <p14:tracePt t="53817" x="7621588" y="4341813"/>
          <p14:tracePt t="53819" x="7629525" y="4341813"/>
          <p14:tracePt t="53823" x="7646988" y="4341813"/>
          <p14:tracePt t="53831" x="7688263" y="4341813"/>
          <p14:tracePt t="53832" x="7705725" y="4341813"/>
          <p14:tracePt t="53837" x="7731125" y="4351338"/>
          <p14:tracePt t="53838" x="7740650" y="4359275"/>
          <p14:tracePt t="53840" x="7748588" y="4359275"/>
          <p14:tracePt t="53845" x="7791450" y="4394200"/>
          <p14:tracePt t="53848" x="7799388" y="4402138"/>
          <p14:tracePt t="53849" x="7824788" y="4419600"/>
          <p14:tracePt t="53851" x="7842250" y="4435475"/>
          <p14:tracePt t="53852" x="7850188" y="4445000"/>
          <p14:tracePt t="53853" x="7859713" y="4452938"/>
          <p14:tracePt t="53855" x="7885113" y="4470400"/>
          <p14:tracePt t="53860" x="7943850" y="4529138"/>
          <p14:tracePt t="53861" x="7977188" y="4564063"/>
          <p14:tracePt t="53863" x="7986713" y="4572000"/>
          <p14:tracePt t="53864" x="7994650" y="4579938"/>
          <p14:tracePt t="53865" x="8012113" y="4597400"/>
          <p14:tracePt t="53873" x="8080375" y="4683125"/>
          <p14:tracePt t="53874" x="8113713" y="4716463"/>
          <p14:tracePt t="53876" x="8121650" y="4733925"/>
          <p14:tracePt t="53877" x="8131175" y="4741863"/>
          <p14:tracePt t="53884" x="8174038" y="4818063"/>
          <p14:tracePt t="53886" x="8199438" y="4852988"/>
          <p14:tracePt t="53887" x="8215313" y="4894263"/>
          <p14:tracePt t="53889" x="8224838" y="4903788"/>
          <p14:tracePt t="53890" x="8224838" y="4919663"/>
          <p14:tracePt t="53891" x="8224838" y="4937125"/>
          <p14:tracePt t="53893" x="8232775" y="4954588"/>
          <p14:tracePt t="53894" x="8240713" y="4962525"/>
          <p14:tracePt t="53895" x="8240713" y="4972050"/>
          <p14:tracePt t="53900" x="8250238" y="5030788"/>
          <p14:tracePt t="53901" x="8250238" y="5038725"/>
          <p14:tracePt t="53903" x="8258175" y="5064125"/>
          <p14:tracePt t="53904" x="8258175" y="5073650"/>
          <p14:tracePt t="53905" x="8258175" y="5091113"/>
          <p14:tracePt t="53912" x="8258175" y="5149850"/>
          <p14:tracePt t="53915" x="8258175" y="5175250"/>
          <p14:tracePt t="53917" x="8258175" y="5192713"/>
          <p14:tracePt t="53918" x="8258175" y="5208588"/>
          <p14:tracePt t="53924" x="8240713" y="5260975"/>
          <p14:tracePt t="53929" x="8224838" y="5294313"/>
          <p14:tracePt t="53930" x="8215313" y="5311775"/>
          <p14:tracePt t="53934" x="8199438" y="5327650"/>
          <p14:tracePt t="53940" x="8174038" y="5353050"/>
          <p14:tracePt t="53943" x="8156575" y="5370513"/>
          <p14:tracePt t="53947" x="8139113" y="5380038"/>
          <p14:tracePt t="53951" x="8131175" y="5387975"/>
          <p14:tracePt t="53952" x="8121650" y="5387975"/>
          <p14:tracePt t="53957" x="8105775" y="5395913"/>
          <p14:tracePt t="53959" x="8096250" y="5395913"/>
          <p14:tracePt t="53963" x="8088313" y="5395913"/>
          <p14:tracePt t="53999" x="8088313" y="5380038"/>
          <p14:tracePt t="54001" x="8088313" y="5370513"/>
          <p14:tracePt t="54005" x="8088313" y="5362575"/>
          <p14:tracePt t="54007" x="8088313" y="5337175"/>
          <p14:tracePt t="54009" x="8088313" y="5319713"/>
          <p14:tracePt t="54013" x="8096250" y="5294313"/>
          <p14:tracePt t="54014" x="8096250" y="5286375"/>
          <p14:tracePt t="54015" x="8096250" y="5276850"/>
          <p14:tracePt t="54016" x="8096250" y="5268913"/>
          <p14:tracePt t="54020" x="8105775" y="5235575"/>
          <p14:tracePt t="54021" x="8105775" y="5218113"/>
          <p14:tracePt t="54022" x="8105775" y="5208588"/>
          <p14:tracePt t="54025" x="8113713" y="5183188"/>
          <p14:tracePt t="54029" x="8113713" y="5157788"/>
          <p14:tracePt t="54035" x="8131175" y="5081588"/>
          <p14:tracePt t="54038" x="8131175" y="5064125"/>
          <p14:tracePt t="54040" x="8139113" y="5048250"/>
          <p14:tracePt t="54044" x="8139113" y="5005388"/>
          <p14:tracePt t="54046" x="8139113" y="4987925"/>
          <p14:tracePt t="54050" x="8147050" y="4937125"/>
          <p14:tracePt t="54051" x="8147050" y="4911725"/>
          <p14:tracePt t="54059" x="8147050" y="4860925"/>
          <p14:tracePt t="54065" x="8147050" y="4802188"/>
          <p14:tracePt t="54067" x="8147050" y="4784725"/>
          <p14:tracePt t="54069" x="8147050" y="4767263"/>
          <p14:tracePt t="54071" x="8147050" y="4749800"/>
          <p14:tracePt t="54074" x="8147050" y="4716463"/>
          <p14:tracePt t="54077" x="8147050" y="4699000"/>
          <p14:tracePt t="54079" x="8147050" y="4673600"/>
          <p14:tracePt t="54086" x="8147050" y="4640263"/>
          <p14:tracePt t="54089" x="8147050" y="4614863"/>
          <p14:tracePt t="54091" x="8147050" y="4597400"/>
          <p14:tracePt t="54093" x="8147050" y="4589463"/>
          <p14:tracePt t="54094" x="8139113" y="4579938"/>
          <p14:tracePt t="54099" x="8121650" y="4564063"/>
          <p14:tracePt t="54103" x="8121650" y="4554538"/>
          <p14:tracePt t="54105" x="8113713" y="4546600"/>
          <p14:tracePt t="54108" x="8105775" y="4546600"/>
          <p14:tracePt t="54109" x="8096250" y="4529138"/>
          <p14:tracePt t="54110" x="8088313" y="4529138"/>
          <p14:tracePt t="54112" x="8080375" y="4521200"/>
          <p14:tracePt t="54119" x="8062913" y="4513263"/>
          <p14:tracePt t="54121" x="8045450" y="4503738"/>
          <p14:tracePt t="54123" x="8037513" y="4503738"/>
          <p14:tracePt t="54131" x="8012113" y="4503738"/>
          <p14:tracePt t="54134" x="8004175" y="4503738"/>
          <p14:tracePt t="54135" x="7977188" y="4495800"/>
          <p14:tracePt t="54141" x="7951788" y="4495800"/>
          <p14:tracePt t="54143" x="7943850" y="4495800"/>
          <p14:tracePt t="54147" x="7918450" y="4495800"/>
          <p14:tracePt t="54149" x="7910513" y="4495800"/>
          <p14:tracePt t="54152" x="7893050" y="4495800"/>
          <p14:tracePt t="54153" x="7893050" y="4503738"/>
          <p14:tracePt t="54154" x="7885113" y="4503738"/>
          <p14:tracePt t="54155" x="7875588" y="4513263"/>
          <p14:tracePt t="54160" x="7850188" y="4521200"/>
          <p14:tracePt t="54164" x="7842250" y="4529138"/>
          <p14:tracePt t="54166" x="7832725" y="4538663"/>
          <p14:tracePt t="54169" x="7816850" y="4538663"/>
          <p14:tracePt t="54170" x="7807325" y="4554538"/>
          <p14:tracePt t="54171" x="7799388" y="4554538"/>
          <p14:tracePt t="54172" x="7791450" y="4554538"/>
          <p14:tracePt t="54177" x="7773988" y="4579938"/>
          <p14:tracePt t="54178" x="7766050" y="4579938"/>
          <p14:tracePt t="54179" x="7766050" y="4589463"/>
          <p14:tracePt t="54181" x="7756525" y="4597400"/>
          <p14:tracePt t="54182" x="7748588" y="4597400"/>
          <p14:tracePt t="54185" x="7731125" y="4614863"/>
          <p14:tracePt t="54189" x="7715250" y="4630738"/>
          <p14:tracePt t="54191" x="7705725" y="4640263"/>
          <p14:tracePt t="54194" x="7697788" y="4648200"/>
          <p14:tracePt t="54199" x="7688263" y="4657725"/>
          <p14:tracePt t="54200" x="7680325" y="4673600"/>
          <p14:tracePt t="54201" x="7680325" y="4683125"/>
          <p14:tracePt t="54205" x="7662863" y="4691063"/>
          <p14:tracePt t="54212" x="7654925" y="4708525"/>
          <p14:tracePt t="54213" x="7646988" y="4724400"/>
          <p14:tracePt t="54218" x="7646988" y="4733925"/>
          <p14:tracePt t="54220" x="7646988" y="4741863"/>
          <p14:tracePt t="54224" x="7637463" y="4741863"/>
          <p14:tracePt t="54231" x="7637463" y="4749800"/>
          <p14:tracePt t="54339" x="7629525" y="4759325"/>
          <p14:tracePt t="54381" x="7621588" y="4767263"/>
          <p14:tracePt t="54559" x="7612063" y="4767263"/>
          <p14:tracePt t="54706" x="7612063" y="47752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000" dirty="0">
                <a:solidFill>
                  <a:srgbClr val="2958A0"/>
                </a:solidFill>
              </a:rPr>
              <a:t>References</a:t>
            </a:r>
            <a:endParaRPr kumimoji="1" lang="zh-CN" altLang="en-US" sz="2000" dirty="0">
              <a:solidFill>
                <a:srgbClr val="2958A0"/>
              </a:solidFill>
            </a:endParaRPr>
          </a:p>
        </p:txBody>
      </p:sp>
      <p:sp>
        <p:nvSpPr>
          <p:cNvPr id="9" name="文本框 8">
            <a:extLst>
              <a:ext uri="{FF2B5EF4-FFF2-40B4-BE49-F238E27FC236}">
                <a16:creationId xmlns:a16="http://schemas.microsoft.com/office/drawing/2014/main" id="{0EB99FE8-EB99-3F72-DC4D-45F910B59360}"/>
              </a:ext>
            </a:extLst>
          </p:cNvPr>
          <p:cNvSpPr txBox="1"/>
          <p:nvPr/>
        </p:nvSpPr>
        <p:spPr>
          <a:xfrm>
            <a:off x="265304" y="665332"/>
            <a:ext cx="11590824" cy="5599674"/>
          </a:xfrm>
          <a:prstGeom prst="rect">
            <a:avLst/>
          </a:prstGeom>
          <a:noFill/>
        </p:spPr>
        <p:txBody>
          <a:bodyPr wrap="square">
            <a:spAutoFit/>
          </a:bodyPr>
          <a:lstStyle/>
          <a:p>
            <a:pPr>
              <a:lnSpc>
                <a:spcPct val="150000"/>
              </a:lnSpc>
            </a:pPr>
            <a:r>
              <a:rPr lang="en-US" altLang="zh-CN" sz="1200" dirty="0"/>
              <a:t>[1] </a:t>
            </a:r>
            <a:r>
              <a:rPr lang="en-US" altLang="zh-CN" sz="1200" dirty="0" err="1"/>
              <a:t>Kaiming</a:t>
            </a:r>
            <a:r>
              <a:rPr lang="en-US" altLang="zh-CN" sz="1200" dirty="0"/>
              <a:t> He, </a:t>
            </a:r>
            <a:r>
              <a:rPr lang="en-US" altLang="zh-CN" sz="1200" dirty="0" err="1"/>
              <a:t>Haoqi</a:t>
            </a:r>
            <a:r>
              <a:rPr lang="en-US" altLang="zh-CN" sz="1200" dirty="0"/>
              <a:t> Fan, </a:t>
            </a:r>
            <a:r>
              <a:rPr lang="en-US" altLang="zh-CN" sz="1200" dirty="0" err="1"/>
              <a:t>Yuxin</a:t>
            </a:r>
            <a:r>
              <a:rPr lang="en-US" altLang="zh-CN" sz="1200" dirty="0"/>
              <a:t> Wu, Saining Xie, and Ross </a:t>
            </a:r>
            <a:r>
              <a:rPr lang="en-US" altLang="zh-CN" sz="1200" dirty="0" err="1"/>
              <a:t>Girshick</a:t>
            </a:r>
            <a:r>
              <a:rPr lang="en-US" altLang="zh-CN" sz="1200" dirty="0"/>
              <a:t>, “Momentum contrast for unsupervised visual representation learning,” in Proceedings of the IEEE/CVF conference on computer vision and pattern recognition, 2020, pp. 9729–9738.</a:t>
            </a:r>
          </a:p>
          <a:p>
            <a:pPr>
              <a:lnSpc>
                <a:spcPct val="150000"/>
              </a:lnSpc>
            </a:pPr>
            <a:r>
              <a:rPr lang="en-US" altLang="zh-CN" sz="1200" dirty="0"/>
              <a:t>[2] Chen T, </a:t>
            </a:r>
            <a:r>
              <a:rPr lang="en-US" altLang="zh-CN" sz="1200" dirty="0" err="1"/>
              <a:t>Kornblith</a:t>
            </a:r>
            <a:r>
              <a:rPr lang="en-US" altLang="zh-CN" sz="1200" dirty="0"/>
              <a:t> S, </a:t>
            </a:r>
            <a:r>
              <a:rPr lang="en-US" altLang="zh-CN" sz="1200" dirty="0" err="1"/>
              <a:t>Norouzi</a:t>
            </a:r>
            <a:r>
              <a:rPr lang="en-US" altLang="zh-CN" sz="1200" dirty="0"/>
              <a:t> M, et al. A simple framework for contrastive learning of visual representations[C]//International conference on machine learning. PMLR, 2020: 1597-1607.</a:t>
            </a:r>
          </a:p>
          <a:p>
            <a:pPr>
              <a:lnSpc>
                <a:spcPct val="150000"/>
              </a:lnSpc>
            </a:pPr>
            <a:r>
              <a:rPr lang="en-US" altLang="zh-CN" sz="1200" dirty="0"/>
              <a:t>[3] Jean-Bastien Grill, Florian </a:t>
            </a:r>
            <a:r>
              <a:rPr lang="en-US" altLang="zh-CN" sz="1200" dirty="0" err="1"/>
              <a:t>Strub</a:t>
            </a:r>
            <a:r>
              <a:rPr lang="en-US" altLang="zh-CN" sz="1200" dirty="0"/>
              <a:t>, Florent </a:t>
            </a:r>
            <a:r>
              <a:rPr lang="en-US" altLang="zh-CN" sz="1200" dirty="0" err="1"/>
              <a:t>Altch´e</a:t>
            </a:r>
            <a:r>
              <a:rPr lang="en-US" altLang="zh-CN" sz="1200" dirty="0"/>
              <a:t>, </a:t>
            </a:r>
            <a:r>
              <a:rPr lang="en-US" altLang="zh-CN" sz="1200" dirty="0" err="1"/>
              <a:t>Corentin</a:t>
            </a:r>
            <a:r>
              <a:rPr lang="en-US" altLang="zh-CN" sz="1200" dirty="0"/>
              <a:t> </a:t>
            </a:r>
            <a:r>
              <a:rPr lang="en-US" altLang="zh-CN" sz="1200" dirty="0" err="1"/>
              <a:t>Tallec</a:t>
            </a:r>
            <a:r>
              <a:rPr lang="en-US" altLang="zh-CN" sz="1200" dirty="0"/>
              <a:t>, Pierre </a:t>
            </a:r>
            <a:r>
              <a:rPr lang="en-US" altLang="zh-CN" sz="1200" dirty="0" err="1"/>
              <a:t>Richemond</a:t>
            </a:r>
            <a:r>
              <a:rPr lang="en-US" altLang="zh-CN" sz="1200" dirty="0"/>
              <a:t>, Elena </a:t>
            </a:r>
            <a:r>
              <a:rPr lang="en-US" altLang="zh-CN" sz="1200" dirty="0" err="1"/>
              <a:t>Buchatskaya</a:t>
            </a:r>
            <a:r>
              <a:rPr lang="en-US" altLang="zh-CN" sz="1200" dirty="0"/>
              <a:t>, Carl </a:t>
            </a:r>
            <a:r>
              <a:rPr lang="en-US" altLang="zh-CN" sz="1200" dirty="0" err="1"/>
              <a:t>Doersch</a:t>
            </a:r>
            <a:r>
              <a:rPr lang="en-US" altLang="zh-CN" sz="1200" dirty="0"/>
              <a:t>, Bernardo Avila Pires, </a:t>
            </a:r>
            <a:r>
              <a:rPr lang="en-US" altLang="zh-CN" sz="1200" dirty="0" err="1"/>
              <a:t>Zhaohan</a:t>
            </a:r>
            <a:r>
              <a:rPr lang="en-US" altLang="zh-CN" sz="1200" dirty="0"/>
              <a:t> Guo, Mohammad </a:t>
            </a:r>
            <a:r>
              <a:rPr lang="en-US" altLang="zh-CN" sz="1200" dirty="0" err="1"/>
              <a:t>Gheshlaghi</a:t>
            </a:r>
            <a:r>
              <a:rPr lang="en-US" altLang="zh-CN" sz="1200" dirty="0"/>
              <a:t> Azar, et al., “Bootstrap your own latent-a new approach to self-supervised learning,” Advances in neural information processing systems, vol. 33, pp. 21271–21284, 2020.</a:t>
            </a:r>
          </a:p>
          <a:p>
            <a:pPr>
              <a:lnSpc>
                <a:spcPct val="150000"/>
              </a:lnSpc>
            </a:pPr>
            <a:r>
              <a:rPr lang="en-US" altLang="zh-CN" sz="1200" dirty="0"/>
              <a:t>[4] Krishna Chaitanya, </a:t>
            </a:r>
            <a:r>
              <a:rPr lang="en-US" altLang="zh-CN" sz="1200" dirty="0" err="1"/>
              <a:t>Ertunc</a:t>
            </a:r>
            <a:r>
              <a:rPr lang="en-US" altLang="zh-CN" sz="1200" dirty="0"/>
              <a:t> </a:t>
            </a:r>
            <a:r>
              <a:rPr lang="en-US" altLang="zh-CN" sz="1200" dirty="0" err="1"/>
              <a:t>Erdil</a:t>
            </a:r>
            <a:r>
              <a:rPr lang="en-US" altLang="zh-CN" sz="1200" dirty="0"/>
              <a:t>, </a:t>
            </a:r>
            <a:r>
              <a:rPr lang="en-US" altLang="zh-CN" sz="1200" dirty="0" err="1"/>
              <a:t>Neerav</a:t>
            </a:r>
            <a:r>
              <a:rPr lang="en-US" altLang="zh-CN" sz="1200" dirty="0"/>
              <a:t> </a:t>
            </a:r>
            <a:r>
              <a:rPr lang="en-US" altLang="zh-CN" sz="1200" dirty="0" err="1"/>
              <a:t>Karani</a:t>
            </a:r>
            <a:r>
              <a:rPr lang="en-US" altLang="zh-CN" sz="1200" dirty="0"/>
              <a:t>, and Ender </a:t>
            </a:r>
            <a:r>
              <a:rPr lang="en-US" altLang="zh-CN" sz="1200" dirty="0" err="1"/>
              <a:t>Konukoglu</a:t>
            </a:r>
            <a:r>
              <a:rPr lang="en-US" altLang="zh-CN" sz="1200" dirty="0"/>
              <a:t>, “Contrastive learning of global and local features for medical image segmentation with limited annotations,” Advances in Neural Information Processing Systems, vol. 33, pp. 12546–12558, 2020.</a:t>
            </a:r>
          </a:p>
          <a:p>
            <a:pPr>
              <a:lnSpc>
                <a:spcPct val="150000"/>
              </a:lnSpc>
            </a:pPr>
            <a:r>
              <a:rPr lang="en-US" altLang="zh-CN" sz="1200" dirty="0"/>
              <a:t>[5] </a:t>
            </a:r>
            <a:r>
              <a:rPr lang="en-US" altLang="zh-CN" sz="1200" dirty="0" err="1"/>
              <a:t>Xinrong</a:t>
            </a:r>
            <a:r>
              <a:rPr lang="en-US" altLang="zh-CN" sz="1200" dirty="0"/>
              <a:t> Hu, </a:t>
            </a:r>
            <a:r>
              <a:rPr lang="en-US" altLang="zh-CN" sz="1200" dirty="0" err="1"/>
              <a:t>Dewen</a:t>
            </a:r>
            <a:r>
              <a:rPr lang="en-US" altLang="zh-CN" sz="1200" dirty="0"/>
              <a:t> Zeng, </a:t>
            </a:r>
            <a:r>
              <a:rPr lang="en-US" altLang="zh-CN" sz="1200" dirty="0" err="1"/>
              <a:t>Xiaowei</a:t>
            </a:r>
            <a:r>
              <a:rPr lang="en-US" altLang="zh-CN" sz="1200" dirty="0"/>
              <a:t> Xu, and </a:t>
            </a:r>
            <a:r>
              <a:rPr lang="en-US" altLang="zh-CN" sz="1200" dirty="0" err="1"/>
              <a:t>Yiyu</a:t>
            </a:r>
            <a:r>
              <a:rPr lang="en-US" altLang="zh-CN" sz="1200" dirty="0"/>
              <a:t> </a:t>
            </a:r>
            <a:r>
              <a:rPr lang="en-US" altLang="zh-CN" sz="1200" dirty="0" err="1"/>
              <a:t>Shi,“Semi</a:t>
            </a:r>
            <a:r>
              <a:rPr lang="en-US" altLang="zh-CN" sz="1200" dirty="0"/>
              <a:t>-supervised contrastive learning for label-efficient</a:t>
            </a:r>
          </a:p>
          <a:p>
            <a:pPr>
              <a:lnSpc>
                <a:spcPct val="150000"/>
              </a:lnSpc>
            </a:pPr>
            <a:r>
              <a:rPr lang="en-US" altLang="zh-CN" sz="1200" dirty="0"/>
              <a:t>medical image segmentation,” in International Conference on Medical Image Computing and Computer- Assisted Intervention. Springer, 2021, pp. 481–490.</a:t>
            </a:r>
          </a:p>
          <a:p>
            <a:pPr>
              <a:lnSpc>
                <a:spcPct val="150000"/>
              </a:lnSpc>
            </a:pPr>
            <a:r>
              <a:rPr lang="en-US" altLang="zh-CN" sz="1200" dirty="0"/>
              <a:t>[6] </a:t>
            </a:r>
            <a:r>
              <a:rPr lang="en-US" altLang="zh-CN" sz="1200" dirty="0" err="1"/>
              <a:t>Hongyi</a:t>
            </a:r>
            <a:r>
              <a:rPr lang="en-US" altLang="zh-CN" sz="1200" dirty="0"/>
              <a:t> Zhang, </a:t>
            </a:r>
            <a:r>
              <a:rPr lang="en-US" altLang="zh-CN" sz="1200" dirty="0" err="1"/>
              <a:t>Moustapha</a:t>
            </a:r>
            <a:r>
              <a:rPr lang="en-US" altLang="zh-CN" sz="1200" dirty="0"/>
              <a:t> Cisse, Yann N Dauphin, and David Lopez-Paz, “</a:t>
            </a:r>
            <a:r>
              <a:rPr lang="en-US" altLang="zh-CN" sz="1200" dirty="0" err="1"/>
              <a:t>mixup</a:t>
            </a:r>
            <a:r>
              <a:rPr lang="en-US" altLang="zh-CN" sz="1200" dirty="0"/>
              <a:t>: Beyond empirical risk minimization,” International Conference on Learning Representations, 2018.</a:t>
            </a:r>
          </a:p>
          <a:p>
            <a:pPr>
              <a:lnSpc>
                <a:spcPct val="150000"/>
              </a:lnSpc>
            </a:pPr>
            <a:r>
              <a:rPr lang="en-US" altLang="zh-CN" sz="1200" dirty="0"/>
              <a:t>[7] </a:t>
            </a:r>
            <a:r>
              <a:rPr lang="en-US" altLang="zh-CN" sz="1200" dirty="0" err="1"/>
              <a:t>Xiaomeng</a:t>
            </a:r>
            <a:r>
              <a:rPr lang="en-US" altLang="zh-CN" sz="1200" dirty="0"/>
              <a:t> Li, </a:t>
            </a:r>
            <a:r>
              <a:rPr lang="en-US" altLang="zh-CN" sz="1200" dirty="0" err="1"/>
              <a:t>Lequan</a:t>
            </a:r>
            <a:r>
              <a:rPr lang="en-US" altLang="zh-CN" sz="1200" dirty="0"/>
              <a:t> Yu, Hao Chen, Chi-Wing Fu, Lei Xing, and </a:t>
            </a:r>
            <a:r>
              <a:rPr lang="en-US" altLang="zh-CN" sz="1200" dirty="0" err="1"/>
              <a:t>Pheng</a:t>
            </a:r>
            <a:r>
              <a:rPr lang="en-US" altLang="zh-CN" sz="1200" dirty="0"/>
              <a:t>-Ann Heng, “Transformation consistent self-</a:t>
            </a:r>
            <a:r>
              <a:rPr lang="en-US" altLang="zh-CN" sz="1200" dirty="0" err="1"/>
              <a:t>ensembling</a:t>
            </a:r>
            <a:r>
              <a:rPr lang="en-US" altLang="zh-CN" sz="1200" dirty="0"/>
              <a:t> model for semi-supervised medical image segmentation,” IEEE Transactions on Neural Networks and Learning Systems, vol. 32, no. 2, pp. 523–534, 2020.</a:t>
            </a:r>
          </a:p>
          <a:p>
            <a:pPr>
              <a:lnSpc>
                <a:spcPct val="150000"/>
              </a:lnSpc>
            </a:pPr>
            <a:r>
              <a:rPr lang="en-US" altLang="zh-CN" sz="1200" dirty="0"/>
              <a:t>[8] </a:t>
            </a:r>
            <a:r>
              <a:rPr lang="en-US" altLang="zh-CN" sz="1200" dirty="0" err="1"/>
              <a:t>Ronneberger</a:t>
            </a:r>
            <a:r>
              <a:rPr lang="en-US" altLang="zh-CN" sz="1200" dirty="0"/>
              <a:t> O, Fischer P, </a:t>
            </a:r>
            <a:r>
              <a:rPr lang="en-US" altLang="zh-CN" sz="1200" dirty="0" err="1"/>
              <a:t>Brox</a:t>
            </a:r>
            <a:r>
              <a:rPr lang="en-US" altLang="zh-CN" sz="1200" dirty="0"/>
              <a:t> T. U-net: Convolutional networks for biomedical image segmentation[C]//Medical Image Computing and Computer-Assisted Intervention–MICCAI 2015: 18th International Conference, Munich, Germany, October 5-9, 2015, Proceedings, Part III 18. Springer International Publishing, 2015: 234-241.</a:t>
            </a:r>
          </a:p>
          <a:p>
            <a:pPr>
              <a:lnSpc>
                <a:spcPct val="150000"/>
              </a:lnSpc>
            </a:pPr>
            <a:r>
              <a:rPr lang="en-US" altLang="zh-CN" sz="1200" dirty="0"/>
              <a:t>[9] </a:t>
            </a:r>
            <a:r>
              <a:rPr lang="en-US" altLang="zh-CN" sz="1200" dirty="0" err="1"/>
              <a:t>Milletari</a:t>
            </a:r>
            <a:r>
              <a:rPr lang="en-US" altLang="zh-CN" sz="1200" dirty="0"/>
              <a:t> F, </a:t>
            </a:r>
            <a:r>
              <a:rPr lang="en-US" altLang="zh-CN" sz="1200" dirty="0" err="1"/>
              <a:t>Navab</a:t>
            </a:r>
            <a:r>
              <a:rPr lang="en-US" altLang="zh-CN" sz="1200" dirty="0"/>
              <a:t> N, Ahmadi S A. V-net: Fully convolutional neural networks for volumetric medical image segmentation[C]//2016 fourth international conference on 3D vision (3DV). </a:t>
            </a:r>
            <a:r>
              <a:rPr lang="en-US" altLang="zh-CN" sz="1200" dirty="0" err="1"/>
              <a:t>Ieee</a:t>
            </a:r>
            <a:r>
              <a:rPr lang="en-US" altLang="zh-CN" sz="1200" dirty="0"/>
              <a:t>, 2016: 565-571.</a:t>
            </a:r>
          </a:p>
        </p:txBody>
      </p:sp>
      <p:pic>
        <p:nvPicPr>
          <p:cNvPr id="3" name="音频 2">
            <a:hlinkClick r:id="" action="ppaction://media"/>
            <a:extLst>
              <a:ext uri="{FF2B5EF4-FFF2-40B4-BE49-F238E27FC236}">
                <a16:creationId xmlns:a16="http://schemas.microsoft.com/office/drawing/2014/main" id="{9DE67584-8A4E-6B72-805D-36817A7CE9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01142985"/>
      </p:ext>
    </p:extLst>
  </p:cSld>
  <p:clrMapOvr>
    <a:masterClrMapping/>
  </p:clrMapOvr>
  <mc:AlternateContent xmlns:mc="http://schemas.openxmlformats.org/markup-compatibility/2006">
    <mc:Choice xmlns:p14="http://schemas.microsoft.com/office/powerpoint/2010/main" Requires="p14">
      <p:transition spd="med" p14:dur="700" advTm="5399">
        <p:fade/>
      </p:transition>
    </mc:Choice>
    <mc:Fallback>
      <p:transition spd="med" advTm="53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2">
            <a:extLst>
              <a:ext uri="{FF2B5EF4-FFF2-40B4-BE49-F238E27FC236}">
                <a16:creationId xmlns:a16="http://schemas.microsoft.com/office/drawing/2014/main" id="{06EA312D-E603-4595-919C-FACCFBCD85A9}"/>
              </a:ext>
            </a:extLst>
          </p:cNvPr>
          <p:cNvSpPr txBox="1">
            <a:spLocks/>
          </p:cNvSpPr>
          <p:nvPr/>
        </p:nvSpPr>
        <p:spPr>
          <a:xfrm>
            <a:off x="936053" y="3322863"/>
            <a:ext cx="10319890" cy="701346"/>
          </a:xfrm>
          <a:prstGeom prst="rect">
            <a:avLst/>
          </a:prstGeom>
          <a:ln w="12700" cmpd="sng">
            <a:noFill/>
          </a:ln>
        </p:spPr>
        <p:txBody>
          <a:bodyPr vert="horz" anchor="ctr"/>
          <a:lstStyle>
            <a:lvl1pPr marL="0" indent="0" algn="l" defTabSz="914400" rtl="0" eaLnBrk="1" latinLnBrk="0" hangingPunct="1">
              <a:lnSpc>
                <a:spcPct val="90000"/>
              </a:lnSpc>
              <a:spcBef>
                <a:spcPts val="1000"/>
              </a:spcBef>
              <a:buFont typeface="Arial" panose="020B0604020202020204" pitchFamily="34" charset="0"/>
              <a:buNone/>
              <a:defRPr sz="1400" b="1" kern="1200">
                <a:solidFill>
                  <a:schemeClr val="tx1"/>
                </a:solidFill>
                <a:latin typeface="Microsoft YaHei" charset="0"/>
                <a:ea typeface="Microsoft YaHei" charset="0"/>
                <a:cs typeface="Microsoft Ya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4800" dirty="0">
                <a:solidFill>
                  <a:srgbClr val="2958A0"/>
                </a:solidFill>
              </a:rPr>
              <a:t>THANKS FOR YOUR ATTENTION</a:t>
            </a:r>
            <a:endParaRPr lang="zh-CN" altLang="en-US" sz="4800" dirty="0">
              <a:solidFill>
                <a:srgbClr val="2958A0"/>
              </a:solidFill>
            </a:endParaRPr>
          </a:p>
        </p:txBody>
      </p:sp>
      <p:pic>
        <p:nvPicPr>
          <p:cNvPr id="11" name="图片 10">
            <a:extLst>
              <a:ext uri="{FF2B5EF4-FFF2-40B4-BE49-F238E27FC236}">
                <a16:creationId xmlns:a16="http://schemas.microsoft.com/office/drawing/2014/main" id="{F41153E8-0677-461B-A62F-8C690E61825A}"/>
              </a:ext>
            </a:extLst>
          </p:cNvPr>
          <p:cNvPicPr>
            <a:picLocks noChangeAspect="1"/>
          </p:cNvPicPr>
          <p:nvPr/>
        </p:nvPicPr>
        <p:blipFill>
          <a:blip r:embed="rId4"/>
          <a:stretch>
            <a:fillRect/>
          </a:stretch>
        </p:blipFill>
        <p:spPr>
          <a:xfrm>
            <a:off x="4174519" y="2027929"/>
            <a:ext cx="3842959" cy="805863"/>
          </a:xfrm>
          <a:prstGeom prst="rect">
            <a:avLst/>
          </a:prstGeom>
        </p:spPr>
      </p:pic>
      <p:pic>
        <p:nvPicPr>
          <p:cNvPr id="2" name="音频 1">
            <a:hlinkClick r:id="" action="ppaction://media"/>
            <a:extLst>
              <a:ext uri="{FF2B5EF4-FFF2-40B4-BE49-F238E27FC236}">
                <a16:creationId xmlns:a16="http://schemas.microsoft.com/office/drawing/2014/main" id="{2F0E1147-AE6A-E93F-715C-AA49B213B1F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33076906"/>
      </p:ext>
    </p:extLst>
  </p:cSld>
  <p:clrMapOvr>
    <a:masterClrMapping/>
  </p:clrMapOvr>
  <mc:AlternateContent xmlns:mc="http://schemas.openxmlformats.org/markup-compatibility/2006">
    <mc:Choice xmlns:p14="http://schemas.microsoft.com/office/powerpoint/2010/main" Requires="p14">
      <p:transition spd="slow" p14:dur="2000" advTm="10139"/>
    </mc:Choice>
    <mc:Fallback>
      <p:transition spd="slow" advTm="1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658" x="7612063" y="4767263"/>
          <p14:tracePt t="7661" x="7612063" y="4759325"/>
          <p14:tracePt t="7663" x="7621588" y="4749800"/>
          <p14:tracePt t="7668" x="7629525" y="4733925"/>
          <p14:tracePt t="7674" x="7672388" y="4657725"/>
          <p14:tracePt t="7676" x="7688263" y="4630738"/>
          <p14:tracePt t="7678" x="7697788" y="4614863"/>
          <p14:tracePt t="7680" x="7715250" y="4605338"/>
          <p14:tracePt t="7681" x="7723188" y="4589463"/>
          <p14:tracePt t="7683" x="7740650" y="4564063"/>
          <p14:tracePt t="7684" x="7748588" y="4554538"/>
          <p14:tracePt t="7690" x="7791450" y="4513263"/>
          <p14:tracePt t="7691" x="7799388" y="4503738"/>
          <p14:tracePt t="7698" x="7842250" y="4460875"/>
          <p14:tracePt t="7704" x="7900988" y="4419600"/>
          <p14:tracePt t="7710" x="7951788" y="4376738"/>
          <p14:tracePt t="7716" x="7994650" y="4341813"/>
          <p14:tracePt t="7722" x="8045450" y="4308475"/>
          <p14:tracePt t="7724" x="8070850" y="4291013"/>
          <p14:tracePt t="7725" x="8070850" y="4283075"/>
          <p14:tracePt t="7731" x="8113713" y="4265613"/>
          <p14:tracePt t="7733" x="8121650" y="4257675"/>
          <p14:tracePt t="7735" x="8131175" y="4249738"/>
          <p14:tracePt t="7739" x="8139113" y="4249738"/>
          <p14:tracePt t="7743" x="8147050" y="4249738"/>
          <p14:tracePt t="7747" x="8156575" y="4240213"/>
          <p14:tracePt t="7762" x="8164513" y="4232275"/>
          <p14:tracePt t="7768" x="8174038" y="4232275"/>
          <p14:tracePt t="7773" x="8181975" y="4232275"/>
          <p14:tracePt t="7777" x="8189913" y="4224338"/>
          <p14:tracePt t="7778" x="8199438" y="4224338"/>
          <p14:tracePt t="7782" x="8199438" y="4214813"/>
          <p14:tracePt t="7789" x="8224838" y="4214813"/>
          <p14:tracePt t="7791" x="8240713" y="4206875"/>
          <p14:tracePt t="7792" x="8250238" y="4206875"/>
          <p14:tracePt t="7795" x="8266113" y="4206875"/>
          <p14:tracePt t="7801" x="8283575" y="4206875"/>
          <p14:tracePt t="7804" x="8301038" y="4206875"/>
          <p14:tracePt t="7806" x="8308975" y="4206875"/>
          <p14:tracePt t="7809" x="8326438" y="4206875"/>
          <p14:tracePt t="7813" x="8334375" y="4206875"/>
          <p14:tracePt t="7815" x="8343900" y="4206875"/>
          <p14:tracePt t="7821" x="8351838" y="4206875"/>
          <p14:tracePt t="7822" x="8359775" y="4206875"/>
          <p14:tracePt t="7827" x="8369300" y="4206875"/>
          <p14:tracePt t="7833" x="8369300" y="4214813"/>
          <p14:tracePt t="7837" x="8369300" y="4224338"/>
          <p14:tracePt t="8558" x="8377238" y="4232275"/>
          <p14:tracePt t="8562" x="8385175" y="4240213"/>
          <p14:tracePt t="8564" x="8385175" y="4249738"/>
          <p14:tracePt t="8572" x="8394700" y="4275138"/>
          <p14:tracePt t="8577" x="8394700" y="4283075"/>
          <p14:tracePt t="8583" x="8410575" y="4316413"/>
          <p14:tracePt t="8585" x="8410575" y="4325938"/>
          <p14:tracePt t="8586" x="8410575" y="4341813"/>
          <p14:tracePt t="8591" x="8410575" y="4351338"/>
          <p14:tracePt t="8592" x="8410575" y="4368800"/>
          <p14:tracePt t="8597" x="8410575" y="4376738"/>
          <p14:tracePt t="8598" x="8410575" y="4384675"/>
          <p14:tracePt t="8602" x="8410575" y="4394200"/>
          <p14:tracePt t="8604" x="8410575" y="4402138"/>
          <p14:tracePt t="8605" x="8420100" y="4410075"/>
          <p14:tracePt t="8610" x="8420100" y="4419600"/>
          <p14:tracePt t="8615" x="8420100" y="4427538"/>
          <p14:tracePt t="8620" x="8428038" y="4427538"/>
          <p14:tracePt t="8633" x="8428038" y="4419600"/>
          <p14:tracePt t="8636" x="8428038" y="4410075"/>
          <p14:tracePt t="8638" x="8428038" y="4402138"/>
          <p14:tracePt t="8643" x="8428038" y="4394200"/>
          <p14:tracePt t="8644" x="8428038" y="4376738"/>
          <p14:tracePt t="8650" x="8428038" y="4351338"/>
          <p14:tracePt t="8655" x="8428038" y="4333875"/>
          <p14:tracePt t="8656" x="8428038" y="4316413"/>
          <p14:tracePt t="8657" x="8428038" y="4308475"/>
          <p14:tracePt t="8663" x="8410575" y="4275138"/>
          <p14:tracePt t="8664" x="8402638" y="4257675"/>
          <p14:tracePt t="8666" x="8402638" y="4249738"/>
          <p14:tracePt t="8668" x="8402638" y="4240213"/>
          <p14:tracePt t="8669" x="8394700" y="4206875"/>
          <p14:tracePt t="8670" x="8394700" y="4197350"/>
          <p14:tracePt t="8671" x="8394700" y="4189413"/>
          <p14:tracePt t="8674" x="8394700" y="4181475"/>
          <p14:tracePt t="8681" x="8385175" y="4164013"/>
          <p14:tracePt t="8682" x="8377238" y="4156075"/>
          <p14:tracePt t="8686" x="8377238" y="4146550"/>
          <p14:tracePt t="8692" x="8369300" y="4146550"/>
          <p14:tracePt t="8693" x="8369300" y="4138613"/>
          <p14:tracePt t="8698" x="8369300" y="4130675"/>
          <p14:tracePt t="8705" x="8369300" y="4121150"/>
          <p14:tracePt t="8720" x="8359775" y="4121150"/>
          <p14:tracePt t="8728" x="8351838" y="4121150"/>
          <p14:tracePt t="8735" x="8343900" y="4121150"/>
          <p14:tracePt t="8738" x="8334375" y="4130675"/>
          <p14:tracePt t="8740" x="8334375" y="4138613"/>
          <p14:tracePt t="8744" x="8326438" y="4138613"/>
          <p14:tracePt t="8748" x="8318500" y="4138613"/>
          <p14:tracePt t="8748" x="8308975" y="4146550"/>
          <p14:tracePt t="8752" x="8301038" y="4146550"/>
          <p14:tracePt t="8753" x="8291513" y="4156075"/>
          <p14:tracePt t="8755" x="8283575" y="4156075"/>
          <p14:tracePt t="8757" x="8266113" y="4156075"/>
          <p14:tracePt t="8762" x="8250238" y="4164013"/>
          <p14:tracePt t="8765" x="8224838" y="4171950"/>
          <p14:tracePt t="8770" x="8207375" y="4171950"/>
          <p14:tracePt t="8771" x="8189913" y="4181475"/>
          <p14:tracePt t="8773" x="8181975" y="4181475"/>
          <p14:tracePt t="8775" x="8164513" y="4181475"/>
          <p14:tracePt t="8778" x="8139113" y="4181475"/>
          <p14:tracePt t="8782" x="8113713" y="4181475"/>
          <p14:tracePt t="8792" x="8029575" y="4181475"/>
          <p14:tracePt t="8793" x="8012113" y="4181475"/>
          <p14:tracePt t="8796" x="7977188" y="4181475"/>
          <p14:tracePt t="8797" x="7961313" y="4181475"/>
          <p14:tracePt t="8800" x="7943850" y="4181475"/>
          <p14:tracePt t="8801" x="7918450" y="4181475"/>
          <p14:tracePt t="8803" x="7900988" y="4181475"/>
          <p14:tracePt t="8807" x="7859713" y="4171950"/>
          <p14:tracePt t="8808" x="7832725" y="4164013"/>
          <p14:tracePt t="8809" x="7816850" y="4164013"/>
          <p14:tracePt t="8810" x="7799388" y="4164013"/>
          <p14:tracePt t="8811" x="7791450" y="4156075"/>
          <p14:tracePt t="8815" x="7731125" y="4138613"/>
          <p14:tracePt t="8817" x="7688263" y="4138613"/>
          <p14:tracePt t="8824" x="7553325" y="4087813"/>
          <p14:tracePt t="8827" x="7459663" y="4062413"/>
          <p14:tracePt t="8831" x="7400925" y="4052888"/>
          <p14:tracePt t="8832" x="7307263" y="4019550"/>
          <p14:tracePt t="8833" x="7281863" y="4011613"/>
          <p14:tracePt t="8838" x="7145338" y="3976688"/>
          <p14:tracePt t="8840" x="7051675" y="3943350"/>
          <p14:tracePt t="8841" x="7034213" y="3935413"/>
          <p14:tracePt t="8842" x="7000875" y="3925888"/>
          <p14:tracePt t="8843" x="6975475" y="3917950"/>
          <p14:tracePt t="8844" x="6950075" y="3908425"/>
          <p14:tracePt t="8846" x="6907213" y="3900488"/>
          <p14:tracePt t="8847" x="6881813" y="3892550"/>
          <p14:tracePt t="8848" x="6823075" y="3875088"/>
          <p14:tracePt t="8855" x="6643688" y="3816350"/>
          <p14:tracePt t="8856" x="6575425" y="3790950"/>
          <p14:tracePt t="8857" x="6542088" y="3773488"/>
          <p14:tracePt t="8858" x="6516688" y="3763963"/>
          <p14:tracePt t="8859" x="6491288" y="3756025"/>
          <p14:tracePt t="8869" x="6202363" y="3654425"/>
          <p14:tracePt t="8870" x="6126163" y="3629025"/>
          <p14:tracePt t="8871" x="6091238" y="3619500"/>
          <p14:tracePt t="8872" x="6075363" y="3611563"/>
          <p14:tracePt t="8878" x="5819775" y="3517900"/>
          <p14:tracePt t="8883" x="5657850" y="3459163"/>
          <p14:tracePt t="8885" x="5641975" y="3449638"/>
          <p14:tracePt t="8889" x="5472113" y="3382963"/>
          <p14:tracePt t="8890" x="5429250" y="3355975"/>
          <p14:tracePt t="8894" x="5310188" y="3314700"/>
          <p14:tracePt t="8895" x="5276850" y="3289300"/>
          <p14:tracePt t="8896" x="5233988" y="3271838"/>
          <p14:tracePt t="8901" x="5097463" y="3221038"/>
          <p14:tracePt t="8903" x="5072063" y="3211513"/>
          <p14:tracePt t="8907" x="4953000" y="3152775"/>
          <p14:tracePt t="8908" x="4868863" y="3109913"/>
          <p14:tracePt t="8913" x="4740275" y="3059113"/>
          <p14:tracePt t="8915" x="4714875" y="3041650"/>
          <p14:tracePt t="8916" x="4656138" y="3016250"/>
          <p14:tracePt t="8917" x="4646613" y="3008313"/>
          <p14:tracePt t="8918" x="4621213" y="2990850"/>
          <p14:tracePt t="8919" x="4595813" y="2982913"/>
          <p14:tracePt t="8924" x="4476750" y="2914650"/>
          <p14:tracePt t="8926" x="4425950" y="2889250"/>
          <p14:tracePt t="8933" x="4273550" y="2805113"/>
          <p14:tracePt t="8936" x="4214813" y="2770188"/>
          <p14:tracePt t="8938" x="4162425" y="2736850"/>
          <p14:tracePt t="8940" x="4121150" y="2711450"/>
          <p14:tracePt t="8943" x="4095750" y="2693988"/>
          <p14:tracePt t="8945" x="4052888" y="2660650"/>
          <p14:tracePt t="8946" x="4017963" y="2633663"/>
          <p14:tracePt t="8948" x="3976688" y="2608263"/>
          <p14:tracePt t="8949" x="3951288" y="2592388"/>
          <p14:tracePt t="8950" x="3941763" y="2582863"/>
          <p14:tracePt t="8951" x="3925888" y="2574925"/>
          <p14:tracePt t="8952" x="3908425" y="2566988"/>
          <p14:tracePt t="8953" x="3890963" y="2549525"/>
          <p14:tracePt t="8954" x="3873500" y="2541588"/>
          <p14:tracePt t="8963" x="3687763" y="2422525"/>
          <p14:tracePt t="8971" x="3568700" y="2344738"/>
          <p14:tracePt t="8972" x="3533775" y="2328863"/>
          <p14:tracePt t="8973" x="3517900" y="2319338"/>
          <p14:tracePt t="8975" x="3500438" y="2303463"/>
          <p14:tracePt t="8980" x="3414713" y="2252663"/>
          <p14:tracePt t="8981" x="3398838" y="2235200"/>
          <p14:tracePt t="8983" x="3355975" y="2217738"/>
          <p14:tracePt t="8984" x="3348038" y="2200275"/>
          <p14:tracePt t="8985" x="3330575" y="2200275"/>
          <p14:tracePt t="8986" x="3313113" y="2192338"/>
          <p14:tracePt t="8988" x="3297238" y="2184400"/>
          <p14:tracePt t="8994" x="3219450" y="2133600"/>
          <p14:tracePt t="8999" x="3135313" y="2090738"/>
          <p14:tracePt t="9002" x="3100388" y="2065338"/>
          <p14:tracePt t="9003" x="3084513" y="2065338"/>
          <p14:tracePt t="9004" x="3074988" y="2055813"/>
          <p14:tracePt t="9007" x="3059113" y="2047875"/>
          <p14:tracePt t="9010" x="2998788" y="2022475"/>
          <p14:tracePt t="9014" x="2947988" y="1997075"/>
          <p14:tracePt t="9015" x="2947988" y="1989138"/>
          <p14:tracePt t="9019" x="2914650" y="1971675"/>
          <p14:tracePt t="9021" x="2889250" y="1963738"/>
          <p14:tracePt t="9024" x="2889250" y="1954213"/>
          <p14:tracePt t="9026" x="2838450" y="1928813"/>
          <p14:tracePt t="9027" x="2820988" y="1920875"/>
          <p14:tracePt t="9028" x="2811463" y="1911350"/>
          <p14:tracePt t="9031" x="2803525" y="1903413"/>
          <p14:tracePt t="9032" x="2770188" y="1885950"/>
          <p14:tracePt t="9033" x="2760663" y="1878013"/>
          <p14:tracePt t="9035" x="2744788" y="1870075"/>
          <p14:tracePt t="9041" x="2693988" y="1827213"/>
          <p14:tracePt t="9042" x="2684463" y="1819275"/>
          <p14:tracePt t="9048" x="2641600" y="1776413"/>
          <p14:tracePt t="9051" x="2616200" y="1758950"/>
          <p14:tracePt t="9055" x="2590800" y="1733550"/>
          <p14:tracePt t="9056" x="2565400" y="1716088"/>
          <p14:tracePt t="9058" x="2565400" y="1708150"/>
          <p14:tracePt t="9059" x="2540000" y="1690688"/>
          <p14:tracePt t="9060" x="2540000" y="1682750"/>
          <p14:tracePt t="9064" x="2514600" y="1665288"/>
          <p14:tracePt t="9064" x="2506663" y="1657350"/>
          <p14:tracePt t="9066" x="2497138" y="1649413"/>
          <p14:tracePt t="9069" x="2471738" y="1622425"/>
          <p14:tracePt t="9072" x="2446338" y="1597025"/>
          <p14:tracePt t="9073" x="2420938" y="1589088"/>
          <p14:tracePt t="9074" x="2405063" y="1563688"/>
          <p14:tracePt t="9075" x="2395538" y="1563688"/>
          <p14:tracePt t="9076" x="2387600" y="1555750"/>
          <p14:tracePt t="9077" x="2379663" y="1538288"/>
          <p14:tracePt t="9078" x="2370138" y="1538288"/>
          <p14:tracePt t="9085" x="2319338" y="1495425"/>
          <p14:tracePt t="9090" x="2251075" y="1427163"/>
          <p14:tracePt t="9093" x="2217738" y="1401763"/>
          <p14:tracePt t="9095" x="2200275" y="1385888"/>
          <p14:tracePt t="9096" x="2182813" y="1376363"/>
          <p14:tracePt t="9101" x="2149475" y="1343025"/>
          <p14:tracePt t="9105" x="2098675" y="1308100"/>
          <p14:tracePt t="9106" x="2090738" y="1292225"/>
          <p14:tracePt t="9107" x="2081213" y="1282700"/>
          <p14:tracePt t="9109" x="2065338" y="1274763"/>
          <p14:tracePt t="9110" x="2055813" y="1266825"/>
          <p14:tracePt t="9112" x="2022475" y="1241425"/>
          <p14:tracePt t="9113" x="2005013" y="1241425"/>
          <p14:tracePt t="9114" x="1997075" y="1223963"/>
          <p14:tracePt t="9120" x="1928813" y="1181100"/>
          <p14:tracePt t="9125" x="1860550" y="1130300"/>
          <p14:tracePt t="9126" x="1843088" y="1130300"/>
          <p14:tracePt t="9128" x="1827213" y="1112838"/>
          <p14:tracePt t="9129" x="1801813" y="1104900"/>
          <p14:tracePt t="9131" x="1801813" y="1096963"/>
          <p14:tracePt t="9133" x="1766888" y="1079500"/>
          <p14:tracePt t="9136" x="1724025" y="1054100"/>
          <p14:tracePt t="9137" x="1708150" y="1036638"/>
          <p14:tracePt t="9138" x="1690688" y="1036638"/>
          <p14:tracePt t="9142" x="1631950" y="1003300"/>
          <p14:tracePt t="9147" x="1571625" y="960438"/>
          <p14:tracePt t="9149" x="1554163" y="960438"/>
          <p14:tracePt t="9150" x="1528763" y="935038"/>
          <p14:tracePt t="9151" x="1520825" y="935038"/>
          <p14:tracePt t="9152" x="1503363" y="925513"/>
          <p14:tracePt t="9153" x="1495425" y="917575"/>
          <p14:tracePt t="9156" x="1462088" y="900113"/>
          <p14:tracePt t="9157" x="1435100" y="884238"/>
          <p14:tracePt t="9159" x="1427163" y="884238"/>
          <p14:tracePt t="9160" x="1401763" y="866775"/>
          <p14:tracePt t="9162" x="1384300" y="849313"/>
          <p14:tracePt t="9163" x="1358900" y="841375"/>
          <p14:tracePt t="9168" x="1290638" y="808038"/>
          <p14:tracePt t="9169" x="1290638" y="798513"/>
          <p14:tracePt t="9174" x="1239838" y="773113"/>
          <p14:tracePt t="9179" x="1181100" y="730250"/>
          <p14:tracePt t="9181" x="1155700" y="722313"/>
          <p14:tracePt t="9183" x="1130300" y="704850"/>
          <p14:tracePt t="9184" x="1112838" y="696913"/>
          <p14:tracePt t="9186" x="1095375" y="688975"/>
          <p14:tracePt t="9187" x="1079500" y="679450"/>
          <p14:tracePt t="9192" x="1036638" y="646113"/>
          <p14:tracePt t="9194" x="1003300" y="628650"/>
          <p14:tracePt t="9196" x="968375" y="611188"/>
          <p14:tracePt t="9197" x="960438" y="595313"/>
          <p14:tracePt t="9198" x="950913" y="595313"/>
          <p14:tracePt t="9203" x="900113" y="552450"/>
          <p14:tracePt t="9204" x="884238" y="552450"/>
          <p14:tracePt t="9205" x="874713" y="544513"/>
          <p14:tracePt t="9210" x="815975" y="501650"/>
          <p14:tracePt t="9212" x="806450" y="492125"/>
          <p14:tracePt t="9215" x="773113" y="466725"/>
          <p14:tracePt t="9219" x="739775" y="450850"/>
          <p14:tracePt t="9220" x="714375" y="433388"/>
          <p14:tracePt t="9222" x="696913" y="415925"/>
          <p14:tracePt t="9223" x="688975" y="415925"/>
          <p14:tracePt t="9225" x="679450" y="407988"/>
          <p14:tracePt t="9227" x="661988" y="400050"/>
          <p14:tracePt t="9228" x="654050" y="382588"/>
          <p14:tracePt t="9229" x="636588" y="374650"/>
          <p14:tracePt t="9230" x="620713" y="365125"/>
          <p14:tracePt t="9235" x="585788" y="331788"/>
          <p14:tracePt t="9242" x="534988" y="288925"/>
          <p14:tracePt t="9245" x="509588" y="271463"/>
          <p14:tracePt t="9249" x="484188" y="255588"/>
          <p14:tracePt t="9257" x="433388" y="203200"/>
          <p14:tracePt t="9259" x="425450" y="203200"/>
          <p14:tracePt t="9260" x="415925" y="187325"/>
          <p14:tracePt t="9264" x="400050" y="169863"/>
          <p14:tracePt t="9264" x="390525" y="169863"/>
          <p14:tracePt t="9265" x="382588" y="169863"/>
          <p14:tracePt t="9268" x="373063" y="144463"/>
          <p14:tracePt t="9270" x="357188" y="144463"/>
          <p14:tracePt t="9271" x="357188" y="136525"/>
          <p14:tracePt t="9276" x="339725" y="111125"/>
          <p14:tracePt t="9277" x="322263" y="101600"/>
          <p14:tracePt t="9278" x="314325" y="101600"/>
          <p14:tracePt t="9281" x="296863" y="85725"/>
          <p14:tracePt t="9285" x="288925" y="68263"/>
          <p14:tracePt t="9287" x="271463" y="50800"/>
          <p14:tracePt t="9290" x="263525" y="42863"/>
          <p14:tracePt t="9290" x="255588" y="42863"/>
          <p14:tracePt t="9293" x="238125" y="17463"/>
          <p14:tracePt t="9297" x="230188" y="7938"/>
          <p14:tracePt t="9298" x="212725"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3623074" y="1020157"/>
            <a:ext cx="4588044" cy="888855"/>
          </a:xfrm>
        </p:spPr>
        <p:txBody>
          <a:bodyPr/>
          <a:lstStyle/>
          <a:p>
            <a:r>
              <a:rPr kumimoji="1" lang="en-US" altLang="zh-CN" dirty="0"/>
              <a:t>CONTENTS</a:t>
            </a:r>
          </a:p>
        </p:txBody>
      </p:sp>
      <p:sp>
        <p:nvSpPr>
          <p:cNvPr id="7" name="文本占位符 6"/>
          <p:cNvSpPr>
            <a:spLocks noGrp="1"/>
          </p:cNvSpPr>
          <p:nvPr>
            <p:ph type="body" sz="quarter" idx="14"/>
          </p:nvPr>
        </p:nvSpPr>
        <p:spPr>
          <a:xfrm>
            <a:off x="1873038" y="3868406"/>
            <a:ext cx="2033890" cy="455476"/>
          </a:xfrm>
        </p:spPr>
        <p:txBody>
          <a:bodyPr/>
          <a:lstStyle/>
          <a:p>
            <a:r>
              <a:rPr lang="en-US" altLang="zh-CN" sz="2400" dirty="0">
                <a:solidFill>
                  <a:srgbClr val="000000"/>
                </a:solidFill>
                <a:latin typeface="Segoe UI"/>
                <a:ea typeface="微软雅黑" charset="0"/>
              </a:rPr>
              <a:t>PART</a:t>
            </a:r>
            <a:r>
              <a:rPr lang="zh-CN" altLang="en-US" sz="2400" dirty="0">
                <a:solidFill>
                  <a:srgbClr val="000000"/>
                </a:solidFill>
                <a:latin typeface="Segoe UI"/>
                <a:ea typeface="微软雅黑" charset="0"/>
              </a:rPr>
              <a:t> </a:t>
            </a:r>
            <a:r>
              <a:rPr lang="en-US" altLang="zh-CN" sz="2400" dirty="0">
                <a:solidFill>
                  <a:srgbClr val="000000"/>
                </a:solidFill>
                <a:latin typeface="Segoe UI"/>
                <a:ea typeface="微软雅黑" charset="0"/>
              </a:rPr>
              <a:t>THREE</a:t>
            </a:r>
            <a:endParaRPr lang="zh-CN" altLang="en-US" sz="2400" dirty="0">
              <a:solidFill>
                <a:srgbClr val="000000"/>
              </a:solidFill>
              <a:latin typeface="Segoe UI"/>
              <a:ea typeface="微软雅黑" charset="0"/>
            </a:endParaRPr>
          </a:p>
        </p:txBody>
      </p:sp>
      <p:sp>
        <p:nvSpPr>
          <p:cNvPr id="8" name="文本占位符 7"/>
          <p:cNvSpPr>
            <a:spLocks noGrp="1"/>
          </p:cNvSpPr>
          <p:nvPr>
            <p:ph type="body" sz="quarter" idx="15"/>
          </p:nvPr>
        </p:nvSpPr>
        <p:spPr>
          <a:xfrm>
            <a:off x="1520256" y="4283444"/>
            <a:ext cx="2739454" cy="455476"/>
          </a:xfrm>
        </p:spPr>
        <p:txBody>
          <a:bodyPr/>
          <a:lstStyle/>
          <a:p>
            <a:r>
              <a:rPr lang="en-US" altLang="zh-CN" sz="2000" b="1" dirty="0">
                <a:solidFill>
                  <a:srgbClr val="000000"/>
                </a:solidFill>
                <a:latin typeface="Segoe UI"/>
                <a:ea typeface="微软雅黑" charset="0"/>
              </a:rPr>
              <a:t>Experiment &amp; Result</a:t>
            </a:r>
            <a:endParaRPr lang="zh-CN" altLang="en-US" sz="2000" b="1" dirty="0">
              <a:solidFill>
                <a:srgbClr val="000000"/>
              </a:solidFill>
              <a:latin typeface="Segoe UI"/>
              <a:ea typeface="微软雅黑" charset="0"/>
            </a:endParaRPr>
          </a:p>
        </p:txBody>
      </p:sp>
      <p:sp>
        <p:nvSpPr>
          <p:cNvPr id="9" name="文本占位符 8"/>
          <p:cNvSpPr>
            <a:spLocks noGrp="1"/>
          </p:cNvSpPr>
          <p:nvPr>
            <p:ph type="body" sz="quarter" idx="16"/>
          </p:nvPr>
        </p:nvSpPr>
        <p:spPr>
          <a:xfrm>
            <a:off x="8123474" y="3882105"/>
            <a:ext cx="1904840" cy="455476"/>
          </a:xfrm>
        </p:spPr>
        <p:txBody>
          <a:bodyPr/>
          <a:lstStyle/>
          <a:p>
            <a:r>
              <a:rPr lang="en-US" altLang="zh-CN" sz="2400" dirty="0">
                <a:solidFill>
                  <a:srgbClr val="000000"/>
                </a:solidFill>
                <a:latin typeface="Segoe UI"/>
                <a:ea typeface="微软雅黑" charset="0"/>
              </a:rPr>
              <a:t>PART</a:t>
            </a:r>
            <a:r>
              <a:rPr lang="zh-CN" altLang="en-US" sz="2400" dirty="0">
                <a:solidFill>
                  <a:srgbClr val="000000"/>
                </a:solidFill>
                <a:latin typeface="Segoe UI"/>
                <a:ea typeface="微软雅黑" charset="0"/>
              </a:rPr>
              <a:t> </a:t>
            </a:r>
            <a:r>
              <a:rPr lang="en-US" altLang="zh-CN" sz="2400" dirty="0">
                <a:solidFill>
                  <a:srgbClr val="000000"/>
                </a:solidFill>
                <a:latin typeface="Segoe UI"/>
                <a:ea typeface="微软雅黑" charset="0"/>
              </a:rPr>
              <a:t>FOUR</a:t>
            </a:r>
            <a:endParaRPr lang="zh-CN" altLang="en-US" sz="2400" dirty="0">
              <a:solidFill>
                <a:srgbClr val="000000"/>
              </a:solidFill>
              <a:latin typeface="Segoe UI"/>
              <a:ea typeface="微软雅黑" charset="0"/>
            </a:endParaRPr>
          </a:p>
        </p:txBody>
      </p:sp>
      <p:sp>
        <p:nvSpPr>
          <p:cNvPr id="10" name="文本占位符 9"/>
          <p:cNvSpPr>
            <a:spLocks noGrp="1"/>
          </p:cNvSpPr>
          <p:nvPr>
            <p:ph type="body" sz="quarter" idx="17"/>
          </p:nvPr>
        </p:nvSpPr>
        <p:spPr>
          <a:xfrm>
            <a:off x="7492370" y="4337581"/>
            <a:ext cx="3342826" cy="455476"/>
          </a:xfrm>
        </p:spPr>
        <p:txBody>
          <a:bodyPr/>
          <a:lstStyle/>
          <a:p>
            <a:r>
              <a:rPr lang="en-US" altLang="zh-CN" sz="2000" b="1" dirty="0">
                <a:latin typeface="Segoe UI"/>
                <a:ea typeface="微软雅黑" charset="0"/>
              </a:rPr>
              <a:t>Conclusion</a:t>
            </a:r>
            <a:r>
              <a:rPr lang="en-US" altLang="zh-CN" sz="2000" b="1" dirty="0">
                <a:solidFill>
                  <a:srgbClr val="000000"/>
                </a:solidFill>
                <a:latin typeface="Segoe UI"/>
                <a:ea typeface="微软雅黑" charset="0"/>
              </a:rPr>
              <a:t> &amp; Future Work</a:t>
            </a:r>
            <a:endParaRPr lang="zh-CN" altLang="en-US" sz="2000" b="1" dirty="0">
              <a:solidFill>
                <a:srgbClr val="000000"/>
              </a:solidFill>
              <a:latin typeface="Segoe UI"/>
              <a:ea typeface="微软雅黑" charset="0"/>
            </a:endParaRPr>
          </a:p>
        </p:txBody>
      </p:sp>
      <p:sp>
        <p:nvSpPr>
          <p:cNvPr id="18" name="矩形 17"/>
          <p:cNvSpPr/>
          <p:nvPr/>
        </p:nvSpPr>
        <p:spPr>
          <a:xfrm>
            <a:off x="2348124" y="4742509"/>
            <a:ext cx="1083718" cy="60756"/>
          </a:xfrm>
          <a:prstGeom prst="rect">
            <a:avLst/>
          </a:prstGeom>
          <a:solidFill>
            <a:srgbClr val="2958A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zh-CN" altLang="en-US" kern="0">
              <a:solidFill>
                <a:prstClr val="white"/>
              </a:solidFill>
              <a:latin typeface="Segoe UI"/>
              <a:ea typeface="微软雅黑"/>
            </a:endParaRPr>
          </a:p>
        </p:txBody>
      </p:sp>
      <p:sp>
        <p:nvSpPr>
          <p:cNvPr id="19" name="矩形 18"/>
          <p:cNvSpPr/>
          <p:nvPr/>
        </p:nvSpPr>
        <p:spPr>
          <a:xfrm>
            <a:off x="8571285" y="4744264"/>
            <a:ext cx="1083718" cy="60756"/>
          </a:xfrm>
          <a:prstGeom prst="rect">
            <a:avLst/>
          </a:prstGeom>
          <a:solidFill>
            <a:schemeClr val="accent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zh-CN" altLang="en-US" kern="0">
              <a:solidFill>
                <a:prstClr val="white"/>
              </a:solidFill>
              <a:latin typeface="Segoe UI"/>
              <a:ea typeface="微软雅黑"/>
            </a:endParaRPr>
          </a:p>
        </p:txBody>
      </p:sp>
      <p:sp>
        <p:nvSpPr>
          <p:cNvPr id="21" name="文本占位符 6">
            <a:extLst>
              <a:ext uri="{FF2B5EF4-FFF2-40B4-BE49-F238E27FC236}">
                <a16:creationId xmlns:a16="http://schemas.microsoft.com/office/drawing/2014/main" id="{57900950-5179-58A1-950D-ADE046D677C2}"/>
              </a:ext>
            </a:extLst>
          </p:cNvPr>
          <p:cNvSpPr txBox="1">
            <a:spLocks/>
          </p:cNvSpPr>
          <p:nvPr/>
        </p:nvSpPr>
        <p:spPr>
          <a:xfrm>
            <a:off x="2104059" y="2054736"/>
            <a:ext cx="1805335" cy="45547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rgbClr val="000000"/>
                </a:solidFill>
                <a:latin typeface="Segoe UI"/>
                <a:ea typeface="微软雅黑" charset="0"/>
              </a:rPr>
              <a:t>PART</a:t>
            </a:r>
            <a:r>
              <a:rPr lang="zh-CN" altLang="en-US" sz="2400" dirty="0">
                <a:solidFill>
                  <a:srgbClr val="000000"/>
                </a:solidFill>
                <a:latin typeface="Segoe UI"/>
                <a:ea typeface="微软雅黑" charset="0"/>
              </a:rPr>
              <a:t> </a:t>
            </a:r>
            <a:r>
              <a:rPr lang="en-US" altLang="zh-CN" sz="2400" dirty="0">
                <a:solidFill>
                  <a:srgbClr val="000000"/>
                </a:solidFill>
                <a:latin typeface="Segoe UI"/>
                <a:ea typeface="微软雅黑" charset="0"/>
              </a:rPr>
              <a:t>ONE</a:t>
            </a:r>
            <a:endParaRPr lang="zh-CN" altLang="en-US" sz="2400" dirty="0">
              <a:solidFill>
                <a:srgbClr val="000000"/>
              </a:solidFill>
              <a:latin typeface="Segoe UI"/>
              <a:ea typeface="微软雅黑" charset="0"/>
            </a:endParaRPr>
          </a:p>
        </p:txBody>
      </p:sp>
      <p:sp>
        <p:nvSpPr>
          <p:cNvPr id="22" name="文本占位符 7">
            <a:extLst>
              <a:ext uri="{FF2B5EF4-FFF2-40B4-BE49-F238E27FC236}">
                <a16:creationId xmlns:a16="http://schemas.microsoft.com/office/drawing/2014/main" id="{6FE02E63-FFC1-2CC8-11AE-5E9C2CDA8273}"/>
              </a:ext>
            </a:extLst>
          </p:cNvPr>
          <p:cNvSpPr txBox="1">
            <a:spLocks/>
          </p:cNvSpPr>
          <p:nvPr/>
        </p:nvSpPr>
        <p:spPr>
          <a:xfrm>
            <a:off x="979188" y="2478461"/>
            <a:ext cx="3821590" cy="45547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solidFill>
                  <a:srgbClr val="000000"/>
                </a:solidFill>
                <a:latin typeface="Segoe UI"/>
                <a:ea typeface="微软雅黑" charset="0"/>
              </a:rPr>
              <a:t>Background &amp; Related Work</a:t>
            </a:r>
            <a:endParaRPr lang="zh-CN" altLang="en-US" sz="2000" b="1" dirty="0">
              <a:solidFill>
                <a:srgbClr val="000000"/>
              </a:solidFill>
              <a:latin typeface="Segoe UI"/>
              <a:ea typeface="微软雅黑" charset="0"/>
            </a:endParaRPr>
          </a:p>
        </p:txBody>
      </p:sp>
      <p:sp>
        <p:nvSpPr>
          <p:cNvPr id="23" name="矩形 22">
            <a:extLst>
              <a:ext uri="{FF2B5EF4-FFF2-40B4-BE49-F238E27FC236}">
                <a16:creationId xmlns:a16="http://schemas.microsoft.com/office/drawing/2014/main" id="{CC509F83-CC50-8E24-E956-516CF8A48A98}"/>
              </a:ext>
            </a:extLst>
          </p:cNvPr>
          <p:cNvSpPr/>
          <p:nvPr/>
        </p:nvSpPr>
        <p:spPr>
          <a:xfrm>
            <a:off x="2463654" y="2902186"/>
            <a:ext cx="1083718" cy="60756"/>
          </a:xfrm>
          <a:prstGeom prst="rect">
            <a:avLst/>
          </a:prstGeom>
          <a:solidFill>
            <a:schemeClr val="accent3">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zh-CN" altLang="en-US" kern="0">
              <a:solidFill>
                <a:schemeClr val="accent2">
                  <a:lumMod val="75000"/>
                </a:schemeClr>
              </a:solidFill>
              <a:latin typeface="Segoe UI"/>
              <a:ea typeface="微软雅黑"/>
            </a:endParaRPr>
          </a:p>
        </p:txBody>
      </p:sp>
      <p:sp>
        <p:nvSpPr>
          <p:cNvPr id="6" name="文本占位符 6">
            <a:extLst>
              <a:ext uri="{FF2B5EF4-FFF2-40B4-BE49-F238E27FC236}">
                <a16:creationId xmlns:a16="http://schemas.microsoft.com/office/drawing/2014/main" id="{DBCAEE5C-4B12-E563-4CE0-92246FEAAC48}"/>
              </a:ext>
            </a:extLst>
          </p:cNvPr>
          <p:cNvSpPr txBox="1">
            <a:spLocks/>
          </p:cNvSpPr>
          <p:nvPr/>
        </p:nvSpPr>
        <p:spPr>
          <a:xfrm>
            <a:off x="8282608" y="2054736"/>
            <a:ext cx="1805335" cy="45547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rgbClr val="000000"/>
                </a:solidFill>
                <a:latin typeface="Segoe UI"/>
                <a:ea typeface="微软雅黑" charset="0"/>
              </a:rPr>
              <a:t>PART</a:t>
            </a:r>
            <a:r>
              <a:rPr lang="zh-CN" altLang="en-US" sz="2400" dirty="0">
                <a:solidFill>
                  <a:srgbClr val="000000"/>
                </a:solidFill>
                <a:latin typeface="Segoe UI"/>
                <a:ea typeface="微软雅黑" charset="0"/>
              </a:rPr>
              <a:t> </a:t>
            </a:r>
            <a:r>
              <a:rPr lang="en-US" altLang="zh-CN" sz="2400" dirty="0">
                <a:solidFill>
                  <a:srgbClr val="000000"/>
                </a:solidFill>
                <a:latin typeface="Segoe UI"/>
                <a:ea typeface="微软雅黑" charset="0"/>
              </a:rPr>
              <a:t>TWO</a:t>
            </a:r>
            <a:endParaRPr lang="zh-CN" altLang="en-US" sz="2400" dirty="0">
              <a:solidFill>
                <a:srgbClr val="000000"/>
              </a:solidFill>
              <a:latin typeface="Segoe UI"/>
              <a:ea typeface="微软雅黑" charset="0"/>
            </a:endParaRPr>
          </a:p>
        </p:txBody>
      </p:sp>
      <p:sp>
        <p:nvSpPr>
          <p:cNvPr id="11" name="文本占位符 7">
            <a:extLst>
              <a:ext uri="{FF2B5EF4-FFF2-40B4-BE49-F238E27FC236}">
                <a16:creationId xmlns:a16="http://schemas.microsoft.com/office/drawing/2014/main" id="{CFF85D05-96B0-E943-B97A-A722EE41FD25}"/>
              </a:ext>
            </a:extLst>
          </p:cNvPr>
          <p:cNvSpPr txBox="1">
            <a:spLocks/>
          </p:cNvSpPr>
          <p:nvPr/>
        </p:nvSpPr>
        <p:spPr>
          <a:xfrm>
            <a:off x="7947779" y="2471107"/>
            <a:ext cx="2472565" cy="45547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solidFill>
                  <a:srgbClr val="000000"/>
                </a:solidFill>
                <a:latin typeface="Segoe UI"/>
                <a:ea typeface="微软雅黑" charset="0"/>
              </a:rPr>
              <a:t>Proposed Methods</a:t>
            </a:r>
            <a:endParaRPr lang="zh-CN" altLang="en-US" sz="2000" b="1" dirty="0">
              <a:solidFill>
                <a:srgbClr val="000000"/>
              </a:solidFill>
              <a:latin typeface="Segoe UI"/>
              <a:ea typeface="微软雅黑" charset="0"/>
            </a:endParaRPr>
          </a:p>
        </p:txBody>
      </p:sp>
      <p:sp>
        <p:nvSpPr>
          <p:cNvPr id="12" name="矩形 11">
            <a:extLst>
              <a:ext uri="{FF2B5EF4-FFF2-40B4-BE49-F238E27FC236}">
                <a16:creationId xmlns:a16="http://schemas.microsoft.com/office/drawing/2014/main" id="{7AA8C818-49EA-C37E-003F-3B9565355911}"/>
              </a:ext>
            </a:extLst>
          </p:cNvPr>
          <p:cNvSpPr/>
          <p:nvPr/>
        </p:nvSpPr>
        <p:spPr>
          <a:xfrm>
            <a:off x="8642203" y="2902186"/>
            <a:ext cx="1083718" cy="60756"/>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zh-CN" altLang="en-US" kern="0" dirty="0">
              <a:solidFill>
                <a:schemeClr val="accent6">
                  <a:lumMod val="75000"/>
                </a:schemeClr>
              </a:solidFill>
              <a:highlight>
                <a:srgbClr val="008000"/>
              </a:highlight>
              <a:latin typeface="Segoe UI"/>
              <a:ea typeface="微软雅黑"/>
            </a:endParaRPr>
          </a:p>
        </p:txBody>
      </p:sp>
      <p:pic>
        <p:nvPicPr>
          <p:cNvPr id="2" name="音频 1">
            <a:hlinkClick r:id="" action="ppaction://media"/>
            <a:extLst>
              <a:ext uri="{FF2B5EF4-FFF2-40B4-BE49-F238E27FC236}">
                <a16:creationId xmlns:a16="http://schemas.microsoft.com/office/drawing/2014/main" id="{F1B2D07F-4323-C353-C4F3-4A70906201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79895436"/>
      </p:ext>
    </p:extLst>
  </p:cSld>
  <p:clrMapOvr>
    <a:masterClrMapping/>
  </p:clrMapOvr>
  <mc:AlternateContent xmlns:mc="http://schemas.openxmlformats.org/markup-compatibility/2006">
    <mc:Choice xmlns:p14="http://schemas.microsoft.com/office/powerpoint/2010/main" Requires="p14">
      <p:transition spd="med" p14:dur="700" advTm="5320">
        <p:fade/>
      </p:transition>
    </mc:Choice>
    <mc:Fallback>
      <p:transition spd="med" advTm="5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226142" y="2470485"/>
            <a:ext cx="11700387" cy="1074822"/>
          </a:xfrm>
        </p:spPr>
        <p:txBody>
          <a:bodyPr/>
          <a:lstStyle/>
          <a:p>
            <a:r>
              <a:rPr kumimoji="1" lang="en-US" altLang="zh-CN" sz="5400" dirty="0"/>
              <a:t>Background &amp; Related Work</a:t>
            </a:r>
            <a:endParaRPr kumimoji="1" lang="zh-CN" altLang="en-US" sz="5400" dirty="0"/>
          </a:p>
        </p:txBody>
      </p:sp>
      <p:sp>
        <p:nvSpPr>
          <p:cNvPr id="4" name="文本占位符 3"/>
          <p:cNvSpPr>
            <a:spLocks noGrp="1"/>
          </p:cNvSpPr>
          <p:nvPr>
            <p:ph type="body" sz="quarter" idx="12"/>
          </p:nvPr>
        </p:nvSpPr>
        <p:spPr/>
        <p:txBody>
          <a:bodyPr/>
          <a:lstStyle/>
          <a:p>
            <a:r>
              <a:rPr kumimoji="1" lang="en-US" altLang="zh-CN" dirty="0"/>
              <a:t>PART</a:t>
            </a:r>
            <a:r>
              <a:rPr kumimoji="1" lang="zh-CN" altLang="en-US" dirty="0"/>
              <a:t> </a:t>
            </a:r>
            <a:r>
              <a:rPr kumimoji="1" lang="en-US" altLang="zh-CN" dirty="0"/>
              <a:t>ONE</a:t>
            </a:r>
            <a:endParaRPr kumimoji="1" lang="zh-CN" altLang="en-US" dirty="0"/>
          </a:p>
        </p:txBody>
      </p:sp>
      <p:sp>
        <p:nvSpPr>
          <p:cNvPr id="7" name="矩形 6"/>
          <p:cNvSpPr/>
          <p:nvPr/>
        </p:nvSpPr>
        <p:spPr>
          <a:xfrm>
            <a:off x="4889817" y="4381144"/>
            <a:ext cx="2412366" cy="11334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FFFFFF"/>
              </a:solidFill>
            </a:endParaRPr>
          </a:p>
        </p:txBody>
      </p:sp>
      <p:pic>
        <p:nvPicPr>
          <p:cNvPr id="2" name="音频 1">
            <a:hlinkClick r:id="" action="ppaction://media"/>
            <a:extLst>
              <a:ext uri="{FF2B5EF4-FFF2-40B4-BE49-F238E27FC236}">
                <a16:creationId xmlns:a16="http://schemas.microsoft.com/office/drawing/2014/main" id="{5C7F97CB-9B51-3FC6-AA43-0D95752F12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15026379"/>
      </p:ext>
    </p:extLst>
  </p:cSld>
  <p:clrMapOvr>
    <a:masterClrMapping/>
  </p:clrMapOvr>
  <p:transition spd="med" advTm="397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000" dirty="0">
                <a:solidFill>
                  <a:srgbClr val="2958A0"/>
                </a:solidFill>
              </a:rPr>
              <a:t>Background</a:t>
            </a:r>
            <a:endParaRPr kumimoji="1" lang="zh-CN" altLang="en-US" sz="2000" dirty="0">
              <a:solidFill>
                <a:srgbClr val="2958A0"/>
              </a:solidFill>
            </a:endParaRPr>
          </a:p>
        </p:txBody>
      </p:sp>
      <p:sp>
        <p:nvSpPr>
          <p:cNvPr id="75" name="矩形 74"/>
          <p:cNvSpPr/>
          <p:nvPr/>
        </p:nvSpPr>
        <p:spPr>
          <a:xfrm>
            <a:off x="715779" y="991304"/>
            <a:ext cx="10241118" cy="3298147"/>
          </a:xfrm>
          <a:prstGeom prst="rect">
            <a:avLst/>
          </a:prstGeom>
        </p:spPr>
        <p:txBody>
          <a:bodyPr wrap="square">
            <a:spAutoFit/>
          </a:bodyPr>
          <a:lstStyle/>
          <a:p>
            <a:pPr algn="just">
              <a:lnSpc>
                <a:spcPct val="130000"/>
              </a:lnSpc>
            </a:pPr>
            <a:r>
              <a:rPr lang="en-US" altLang="zh-CN" dirty="0">
                <a:solidFill>
                  <a:schemeClr val="tx1">
                    <a:lumMod val="85000"/>
                    <a:lumOff val="15000"/>
                  </a:schemeClr>
                </a:solidFill>
                <a:latin typeface="微软雅黑" charset="0"/>
                <a:ea typeface="微软雅黑" charset="0"/>
              </a:rPr>
              <a:t>Accurate medical image segmentation is essential for developing modern medical systems, especially in disease diagnosis and postoperative planning. With the advantages of convolutional neural networks,  supervised deep learning has achieved state-of-the-art performance in medical image segmentation for various modalities and organs.</a:t>
            </a:r>
          </a:p>
          <a:p>
            <a:pPr algn="just">
              <a:lnSpc>
                <a:spcPct val="130000"/>
              </a:lnSpc>
            </a:pPr>
            <a:endParaRPr lang="en-US" altLang="zh-CN" dirty="0">
              <a:solidFill>
                <a:schemeClr val="tx1">
                  <a:lumMod val="85000"/>
                  <a:lumOff val="15000"/>
                </a:schemeClr>
              </a:solidFill>
              <a:latin typeface="微软雅黑" charset="0"/>
              <a:ea typeface="微软雅黑" charset="0"/>
            </a:endParaRPr>
          </a:p>
          <a:p>
            <a:pPr algn="just">
              <a:lnSpc>
                <a:spcPct val="130000"/>
              </a:lnSpc>
            </a:pPr>
            <a:r>
              <a:rPr lang="en-US" altLang="zh-CN" dirty="0">
                <a:solidFill>
                  <a:schemeClr val="tx1">
                    <a:lumMod val="85000"/>
                    <a:lumOff val="15000"/>
                  </a:schemeClr>
                </a:solidFill>
                <a:latin typeface="微软雅黑" charset="0"/>
                <a:ea typeface="微软雅黑" charset="0"/>
              </a:rPr>
              <a:t>However, the success of these methods </a:t>
            </a:r>
            <a:r>
              <a:rPr lang="en-US" altLang="zh-CN" b="1" dirty="0">
                <a:solidFill>
                  <a:schemeClr val="tx1">
                    <a:lumMod val="85000"/>
                    <a:lumOff val="15000"/>
                  </a:schemeClr>
                </a:solidFill>
                <a:latin typeface="微软雅黑" charset="0"/>
                <a:ea typeface="微软雅黑" charset="0"/>
              </a:rPr>
              <a:t>relies heavily on good annotations of medical images by experienced experts</a:t>
            </a:r>
            <a:r>
              <a:rPr lang="en-US" altLang="zh-CN" dirty="0">
                <a:solidFill>
                  <a:schemeClr val="tx1">
                    <a:lumMod val="85000"/>
                    <a:lumOff val="15000"/>
                  </a:schemeClr>
                </a:solidFill>
                <a:latin typeface="微软雅黑" charset="0"/>
                <a:ea typeface="微软雅黑" charset="0"/>
              </a:rPr>
              <a:t>. Obtaining annotations for medical images is </a:t>
            </a:r>
            <a:r>
              <a:rPr lang="en-US" altLang="zh-CN" b="1" dirty="0">
                <a:solidFill>
                  <a:srgbClr val="C00000"/>
                </a:solidFill>
                <a:latin typeface="微软雅黑" charset="0"/>
                <a:ea typeface="微软雅黑" charset="0"/>
              </a:rPr>
              <a:t>labor-intensive and time-consuming</a:t>
            </a:r>
            <a:r>
              <a:rPr lang="en-US" altLang="zh-CN" dirty="0">
                <a:solidFill>
                  <a:schemeClr val="tx1">
                    <a:lumMod val="85000"/>
                    <a:lumOff val="15000"/>
                  </a:schemeClr>
                </a:solidFill>
                <a:latin typeface="微软雅黑" charset="0"/>
                <a:ea typeface="微软雅黑" charset="0"/>
              </a:rPr>
              <a:t>, and it is challenging to build a large public medical image dataset due to patient privacy.</a:t>
            </a:r>
          </a:p>
        </p:txBody>
      </p:sp>
      <p:pic>
        <p:nvPicPr>
          <p:cNvPr id="3" name="图片 2">
            <a:extLst>
              <a:ext uri="{FF2B5EF4-FFF2-40B4-BE49-F238E27FC236}">
                <a16:creationId xmlns:a16="http://schemas.microsoft.com/office/drawing/2014/main" id="{6CDE276A-A9BE-098D-CEAF-7F2F67C4DBDC}"/>
              </a:ext>
            </a:extLst>
          </p:cNvPr>
          <p:cNvPicPr>
            <a:picLocks noChangeAspect="1"/>
          </p:cNvPicPr>
          <p:nvPr/>
        </p:nvPicPr>
        <p:blipFill>
          <a:blip r:embed="rId4"/>
          <a:stretch>
            <a:fillRect/>
          </a:stretch>
        </p:blipFill>
        <p:spPr>
          <a:xfrm>
            <a:off x="6648297" y="4371220"/>
            <a:ext cx="966897" cy="904131"/>
          </a:xfrm>
          <a:prstGeom prst="rect">
            <a:avLst/>
          </a:prstGeom>
        </p:spPr>
      </p:pic>
      <p:pic>
        <p:nvPicPr>
          <p:cNvPr id="4" name="图片 3">
            <a:extLst>
              <a:ext uri="{FF2B5EF4-FFF2-40B4-BE49-F238E27FC236}">
                <a16:creationId xmlns:a16="http://schemas.microsoft.com/office/drawing/2014/main" id="{D98653BC-6FD4-53A2-4E70-C3E56905D8B9}"/>
              </a:ext>
            </a:extLst>
          </p:cNvPr>
          <p:cNvPicPr>
            <a:picLocks noChangeAspect="1"/>
          </p:cNvPicPr>
          <p:nvPr/>
        </p:nvPicPr>
        <p:blipFill>
          <a:blip r:embed="rId5"/>
          <a:stretch>
            <a:fillRect/>
          </a:stretch>
        </p:blipFill>
        <p:spPr>
          <a:xfrm>
            <a:off x="7109132" y="4744828"/>
            <a:ext cx="1049160" cy="1046490"/>
          </a:xfrm>
          <a:prstGeom prst="rect">
            <a:avLst/>
          </a:prstGeom>
        </p:spPr>
      </p:pic>
      <p:pic>
        <p:nvPicPr>
          <p:cNvPr id="5" name="图片 4">
            <a:extLst>
              <a:ext uri="{FF2B5EF4-FFF2-40B4-BE49-F238E27FC236}">
                <a16:creationId xmlns:a16="http://schemas.microsoft.com/office/drawing/2014/main" id="{CC098DF8-B370-ACC9-D2A9-9165315F73A1}"/>
              </a:ext>
            </a:extLst>
          </p:cNvPr>
          <p:cNvPicPr>
            <a:picLocks noChangeAspect="1"/>
          </p:cNvPicPr>
          <p:nvPr/>
        </p:nvPicPr>
        <p:blipFill>
          <a:blip r:embed="rId6"/>
          <a:stretch>
            <a:fillRect/>
          </a:stretch>
        </p:blipFill>
        <p:spPr>
          <a:xfrm>
            <a:off x="1838537" y="4383473"/>
            <a:ext cx="1006708" cy="944179"/>
          </a:xfrm>
          <a:prstGeom prst="rect">
            <a:avLst/>
          </a:prstGeom>
        </p:spPr>
      </p:pic>
      <p:pic>
        <p:nvPicPr>
          <p:cNvPr id="6" name="图片 5">
            <a:extLst>
              <a:ext uri="{FF2B5EF4-FFF2-40B4-BE49-F238E27FC236}">
                <a16:creationId xmlns:a16="http://schemas.microsoft.com/office/drawing/2014/main" id="{B5175F60-1DE9-FD36-B798-081DF71B5A42}"/>
              </a:ext>
            </a:extLst>
          </p:cNvPr>
          <p:cNvPicPr>
            <a:picLocks noChangeAspect="1"/>
          </p:cNvPicPr>
          <p:nvPr/>
        </p:nvPicPr>
        <p:blipFill>
          <a:blip r:embed="rId7"/>
          <a:stretch>
            <a:fillRect/>
          </a:stretch>
        </p:blipFill>
        <p:spPr>
          <a:xfrm>
            <a:off x="7551503" y="5112700"/>
            <a:ext cx="980662" cy="980662"/>
          </a:xfrm>
          <a:prstGeom prst="rect">
            <a:avLst/>
          </a:prstGeom>
        </p:spPr>
      </p:pic>
      <p:pic>
        <p:nvPicPr>
          <p:cNvPr id="8" name="图片 7">
            <a:extLst>
              <a:ext uri="{FF2B5EF4-FFF2-40B4-BE49-F238E27FC236}">
                <a16:creationId xmlns:a16="http://schemas.microsoft.com/office/drawing/2014/main" id="{EFF32404-D90C-450F-419A-0D3568361B9A}"/>
              </a:ext>
            </a:extLst>
          </p:cNvPr>
          <p:cNvPicPr>
            <a:picLocks noChangeAspect="1"/>
          </p:cNvPicPr>
          <p:nvPr/>
        </p:nvPicPr>
        <p:blipFill>
          <a:blip r:embed="rId8"/>
          <a:stretch>
            <a:fillRect/>
          </a:stretch>
        </p:blipFill>
        <p:spPr>
          <a:xfrm>
            <a:off x="2336373" y="4846588"/>
            <a:ext cx="969707" cy="982236"/>
          </a:xfrm>
          <a:prstGeom prst="rect">
            <a:avLst/>
          </a:prstGeom>
        </p:spPr>
      </p:pic>
      <p:pic>
        <p:nvPicPr>
          <p:cNvPr id="9" name="图片 8">
            <a:extLst>
              <a:ext uri="{FF2B5EF4-FFF2-40B4-BE49-F238E27FC236}">
                <a16:creationId xmlns:a16="http://schemas.microsoft.com/office/drawing/2014/main" id="{B23B0F6D-EACC-4738-2253-BEE3135AD135}"/>
              </a:ext>
            </a:extLst>
          </p:cNvPr>
          <p:cNvPicPr>
            <a:picLocks noChangeAspect="1"/>
          </p:cNvPicPr>
          <p:nvPr/>
        </p:nvPicPr>
        <p:blipFill>
          <a:blip r:embed="rId9"/>
          <a:stretch>
            <a:fillRect/>
          </a:stretch>
        </p:blipFill>
        <p:spPr>
          <a:xfrm>
            <a:off x="2890078" y="5275351"/>
            <a:ext cx="988100" cy="982236"/>
          </a:xfrm>
          <a:prstGeom prst="rect">
            <a:avLst/>
          </a:prstGeom>
        </p:spPr>
      </p:pic>
      <p:pic>
        <p:nvPicPr>
          <p:cNvPr id="10" name="图片 9">
            <a:extLst>
              <a:ext uri="{FF2B5EF4-FFF2-40B4-BE49-F238E27FC236}">
                <a16:creationId xmlns:a16="http://schemas.microsoft.com/office/drawing/2014/main" id="{4DCFB482-54D8-CCD5-AD53-DCBD828E0567}"/>
              </a:ext>
            </a:extLst>
          </p:cNvPr>
          <p:cNvPicPr>
            <a:picLocks noChangeAspect="1"/>
          </p:cNvPicPr>
          <p:nvPr/>
        </p:nvPicPr>
        <p:blipFill>
          <a:blip r:embed="rId10"/>
          <a:stretch>
            <a:fillRect/>
          </a:stretch>
        </p:blipFill>
        <p:spPr>
          <a:xfrm>
            <a:off x="3403043" y="5709839"/>
            <a:ext cx="1017918" cy="1033579"/>
          </a:xfrm>
          <a:prstGeom prst="rect">
            <a:avLst/>
          </a:prstGeom>
        </p:spPr>
      </p:pic>
      <p:pic>
        <p:nvPicPr>
          <p:cNvPr id="11" name="图片 10">
            <a:extLst>
              <a:ext uri="{FF2B5EF4-FFF2-40B4-BE49-F238E27FC236}">
                <a16:creationId xmlns:a16="http://schemas.microsoft.com/office/drawing/2014/main" id="{FCC530BE-0CC8-D08A-0025-4591874484B4}"/>
              </a:ext>
            </a:extLst>
          </p:cNvPr>
          <p:cNvPicPr>
            <a:picLocks noChangeAspect="1"/>
          </p:cNvPicPr>
          <p:nvPr/>
        </p:nvPicPr>
        <p:blipFill>
          <a:blip r:embed="rId11"/>
          <a:stretch>
            <a:fillRect/>
          </a:stretch>
        </p:blipFill>
        <p:spPr>
          <a:xfrm>
            <a:off x="8044389" y="5629046"/>
            <a:ext cx="1016751" cy="1032555"/>
          </a:xfrm>
          <a:prstGeom prst="rect">
            <a:avLst/>
          </a:prstGeom>
        </p:spPr>
      </p:pic>
      <p:cxnSp>
        <p:nvCxnSpPr>
          <p:cNvPr id="12" name="直接箭头连接符 11">
            <a:extLst>
              <a:ext uri="{FF2B5EF4-FFF2-40B4-BE49-F238E27FC236}">
                <a16:creationId xmlns:a16="http://schemas.microsoft.com/office/drawing/2014/main" id="{E35985FD-7A04-8E7A-214F-C07195FE8160}"/>
              </a:ext>
            </a:extLst>
          </p:cNvPr>
          <p:cNvCxnSpPr>
            <a:cxnSpLocks/>
          </p:cNvCxnSpPr>
          <p:nvPr/>
        </p:nvCxnSpPr>
        <p:spPr>
          <a:xfrm>
            <a:off x="4770612" y="5498535"/>
            <a:ext cx="137543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音频 6">
            <a:hlinkClick r:id="" action="ppaction://media"/>
            <a:extLst>
              <a:ext uri="{FF2B5EF4-FFF2-40B4-BE49-F238E27FC236}">
                <a16:creationId xmlns:a16="http://schemas.microsoft.com/office/drawing/2014/main" id="{BEAB336F-F4AD-B96F-77AE-6F2E8A7CD059}"/>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52406543"/>
      </p:ext>
    </p:extLst>
  </p:cSld>
  <p:clrMapOvr>
    <a:masterClrMapping/>
  </p:clrMapOvr>
  <mc:AlternateContent xmlns:mc="http://schemas.openxmlformats.org/markup-compatibility/2006">
    <mc:Choice xmlns:p14="http://schemas.microsoft.com/office/powerpoint/2010/main" Requires="p14">
      <p:transition spd="med" p14:dur="700" advTm="52385">
        <p:fade/>
      </p:transition>
    </mc:Choice>
    <mc:Fallback>
      <p:transition spd="med" advTm="52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25" x="4681538" y="3976688"/>
          <p14:tracePt t="128" x="4699000" y="3976688"/>
          <p14:tracePt t="134" x="4732338" y="3976688"/>
          <p14:tracePt t="135" x="4749800" y="3976688"/>
          <p14:tracePt t="138" x="4765675" y="3976688"/>
          <p14:tracePt t="145" x="4876800" y="3951288"/>
          <p14:tracePt t="147" x="4927600" y="3935413"/>
          <p14:tracePt t="148" x="4962525" y="3925888"/>
          <p14:tracePt t="149" x="4987925" y="3917950"/>
          <p14:tracePt t="153" x="5080000" y="3908425"/>
          <p14:tracePt t="155" x="5148263" y="3883025"/>
          <p14:tracePt t="159" x="5241925" y="3867150"/>
          <p14:tracePt t="163" x="5343525" y="3841750"/>
          <p14:tracePt t="164" x="5353050" y="3841750"/>
          <p14:tracePt t="165" x="5368925" y="3832225"/>
          <p14:tracePt t="169" x="5403850" y="3824288"/>
          <p14:tracePt t="175" x="5462588" y="3816350"/>
          <p14:tracePt t="176" x="5472113" y="3816350"/>
          <p14:tracePt t="183" x="5505450" y="3816350"/>
          <p14:tracePt t="184" x="5513388" y="3816350"/>
          <p14:tracePt t="187" x="5530850" y="3816350"/>
          <p14:tracePt t="194" x="5591175" y="3816350"/>
          <p14:tracePt t="199" x="5607050" y="3816350"/>
          <p14:tracePt t="205" x="5657850" y="3790950"/>
          <p14:tracePt t="207" x="5675313" y="3790950"/>
          <p14:tracePt t="208" x="5692775" y="3790950"/>
          <p14:tracePt t="209" x="5708650" y="3781425"/>
          <p14:tracePt t="212" x="5761038" y="3763963"/>
          <p14:tracePt t="214" x="5786438" y="3748088"/>
          <p14:tracePt t="215" x="5802313" y="3748088"/>
          <p14:tracePt t="216" x="5827713" y="3738563"/>
          <p14:tracePt t="220" x="5870575" y="3730625"/>
          <p14:tracePt t="221" x="5888038" y="3722688"/>
          <p14:tracePt t="224" x="5989638" y="3697288"/>
          <p14:tracePt t="225" x="6007100" y="3679825"/>
          <p14:tracePt t="226" x="6040438" y="3679825"/>
          <p14:tracePt t="227" x="6065838" y="3671888"/>
          <p14:tracePt t="232" x="6184900" y="3646488"/>
          <p14:tracePt t="233" x="6210300" y="3636963"/>
          <p14:tracePt t="234" x="6235700" y="3629025"/>
          <p14:tracePt t="237" x="6364288" y="3603625"/>
          <p14:tracePt t="242" x="6516688" y="3568700"/>
          <p14:tracePt t="244" x="6584950" y="3552825"/>
          <p14:tracePt t="245" x="6610350" y="3543300"/>
          <p14:tracePt t="246" x="6653213" y="3543300"/>
          <p14:tracePt t="249" x="6745288" y="3517900"/>
          <p14:tracePt t="254" x="6856413" y="3502025"/>
          <p14:tracePt t="255" x="7018338" y="3475038"/>
          <p14:tracePt t="256" x="7043738" y="3467100"/>
          <p14:tracePt t="257" x="7085013" y="3459163"/>
          <p14:tracePt t="261" x="7229475" y="3441700"/>
          <p14:tracePt t="262" x="7246938" y="3433763"/>
          <p14:tracePt t="263" x="7332663" y="3424238"/>
          <p14:tracePt t="264" x="7373938" y="3424238"/>
          <p14:tracePt t="268" x="7545388" y="3398838"/>
          <p14:tracePt t="273" x="7766050" y="3365500"/>
          <p14:tracePt t="275" x="7832725" y="3348038"/>
          <p14:tracePt t="276" x="7875588" y="3348038"/>
          <p14:tracePt t="279" x="8037513" y="3330575"/>
          <p14:tracePt t="284" x="8199438" y="3305175"/>
          <p14:tracePt t="291" x="8529638" y="3271838"/>
          <p14:tracePt t="292" x="8572500" y="3271838"/>
          <p14:tracePt t="293" x="8648700" y="3263900"/>
          <p14:tracePt t="294" x="8674100" y="3254375"/>
          <p14:tracePt t="295" x="8724900" y="3254375"/>
          <p14:tracePt t="298" x="8818563" y="3246438"/>
          <p14:tracePt t="302" x="8912225" y="3228975"/>
          <p14:tracePt t="304" x="9013825" y="3221038"/>
          <p14:tracePt t="305" x="9048750" y="3221038"/>
          <p14:tracePt t="306" x="9074150" y="3211513"/>
          <p14:tracePt t="307" x="9117013" y="3211513"/>
          <p14:tracePt t="311" x="9226550" y="3203575"/>
          <p14:tracePt t="312" x="9269413" y="3203575"/>
          <p14:tracePt t="319" x="9405938" y="3195638"/>
          <p14:tracePt t="321" x="9464675" y="3186113"/>
          <p14:tracePt t="323" x="9490075" y="3186113"/>
          <p14:tracePt t="325" x="9523413" y="3186113"/>
          <p14:tracePt t="328" x="9583738" y="3186113"/>
          <p14:tracePt t="330" x="9634538" y="3178175"/>
          <p14:tracePt t="332" x="9642475" y="3178175"/>
          <p14:tracePt t="339" x="9720263" y="3170238"/>
          <p14:tracePt t="341" x="9771063" y="3170238"/>
          <p14:tracePt t="342" x="9786938" y="3170238"/>
          <p14:tracePt t="347" x="9829800" y="3160713"/>
          <p14:tracePt t="349" x="9864725" y="3160713"/>
          <p14:tracePt t="354" x="9906000" y="3160713"/>
          <p14:tracePt t="359" x="9948863" y="3160713"/>
          <p14:tracePt t="362" x="9956800" y="3160713"/>
          <p14:tracePt t="363" x="9966325" y="3160713"/>
          <p14:tracePt t="364" x="9983788" y="3160713"/>
          <p14:tracePt t="366" x="9999663" y="3160713"/>
          <p14:tracePt t="371" x="10025063" y="3160713"/>
          <p14:tracePt t="373" x="10034588" y="3160713"/>
          <p14:tracePt t="376" x="10050463" y="3160713"/>
          <p14:tracePt t="378" x="10075863" y="3160713"/>
          <p14:tracePt t="382" x="10101263" y="3160713"/>
          <p14:tracePt t="383" x="10118725" y="3160713"/>
          <p14:tracePt t="385" x="10126663" y="3160713"/>
          <p14:tracePt t="389" x="10144125" y="3160713"/>
          <p14:tracePt t="390" x="10161588" y="3160713"/>
          <p14:tracePt t="393" x="10169525" y="3160713"/>
          <p14:tracePt t="395" x="10179050" y="3160713"/>
          <p14:tracePt t="396" x="10194925" y="3152775"/>
          <p14:tracePt t="398" x="10204450" y="3152775"/>
          <p14:tracePt t="403" x="10229850" y="3152775"/>
          <p14:tracePt t="405" x="10237788" y="3152775"/>
          <p14:tracePt t="410" x="10280650" y="3152775"/>
          <p14:tracePt t="414" x="10306050" y="3144838"/>
          <p14:tracePt t="415" x="10323513" y="3144838"/>
          <p14:tracePt t="419" x="10348913" y="3135313"/>
          <p14:tracePt t="425" x="10382250" y="3135313"/>
          <p14:tracePt t="427" x="10399713" y="3135313"/>
          <p14:tracePt t="429" x="10407650" y="3135313"/>
          <p14:tracePt t="431" x="10425113" y="3127375"/>
          <p14:tracePt t="433" x="10450513" y="3127375"/>
          <p14:tracePt t="435" x="10450513" y="3119438"/>
          <p14:tracePt t="437" x="10467975" y="3119438"/>
          <p14:tracePt t="438" x="10483850" y="3109913"/>
          <p14:tracePt t="447" x="10534650" y="3101975"/>
          <p14:tracePt t="451" x="10552113" y="3101975"/>
          <p14:tracePt t="454" x="10552113" y="3094038"/>
          <p14:tracePt t="456" x="10560050" y="3094038"/>
          <p14:tracePt t="457" x="10577513" y="3094038"/>
          <p14:tracePt t="469" x="10577513" y="3084513"/>
          <p14:tracePt t="535" x="10585450" y="3084513"/>
          <p14:tracePt t="541" x="10594975" y="3076575"/>
          <p14:tracePt t="546" x="10602913" y="3067050"/>
          <p14:tracePt t="548" x="10612438" y="3059113"/>
          <p14:tracePt t="550" x="10620375" y="3051175"/>
          <p14:tracePt t="556" x="10637838" y="3033713"/>
          <p14:tracePt t="558" x="10653713" y="3025775"/>
          <p14:tracePt t="560" x="10663238" y="3016250"/>
          <p14:tracePt t="566" x="10688638" y="2990850"/>
          <p14:tracePt t="571" x="10714038" y="2974975"/>
          <p14:tracePt t="575" x="10714038" y="2965450"/>
          <p14:tracePt t="577" x="10739438" y="2949575"/>
          <p14:tracePt t="579" x="10747375" y="2949575"/>
          <p14:tracePt t="586" x="10764838" y="2922588"/>
          <p14:tracePt t="590" x="10790238" y="2906713"/>
          <p14:tracePt t="593" x="10790238" y="2897188"/>
          <p14:tracePt t="594" x="10798175" y="2889250"/>
          <p14:tracePt t="601" x="10823575" y="2871788"/>
          <p14:tracePt t="605" x="10833100" y="2863850"/>
          <p14:tracePt t="611" x="10848975" y="2838450"/>
          <p14:tracePt t="618" x="10866438" y="2820988"/>
          <p14:tracePt t="620" x="10874375" y="2820988"/>
          <p14:tracePt t="621" x="10874375" y="2813050"/>
          <p14:tracePt t="623" x="10883900" y="2813050"/>
          <p14:tracePt t="626" x="10891838" y="2805113"/>
          <p14:tracePt t="629" x="10891838" y="2795588"/>
          <p14:tracePt t="636" x="10909300" y="2778125"/>
          <p14:tracePt t="637" x="10917238" y="2770188"/>
          <p14:tracePt t="637" x="10926763" y="2762250"/>
          <p14:tracePt t="641" x="10934700" y="2752725"/>
          <p14:tracePt t="649" x="10952163" y="2727325"/>
          <p14:tracePt t="650" x="10960100" y="2719388"/>
          <p14:tracePt t="654" x="10968038" y="2719388"/>
          <p14:tracePt t="661" x="10993438" y="2686050"/>
          <p14:tracePt t="662" x="11002963" y="2676525"/>
          <p14:tracePt t="667" x="11018838" y="2668588"/>
          <p14:tracePt t="672" x="11028363" y="2660650"/>
          <p14:tracePt t="673" x="11036300" y="2651125"/>
          <p14:tracePt t="680" x="11053763" y="2633663"/>
          <p14:tracePt t="681" x="11061700" y="2633663"/>
          <p14:tracePt t="685" x="11071225" y="2625725"/>
          <p14:tracePt t="691" x="11079163" y="2617788"/>
          <p14:tracePt t="693" x="11087100" y="2608263"/>
          <p14:tracePt t="697" x="11096625" y="2608263"/>
          <p14:tracePt t="703" x="11096625" y="2600325"/>
          <p14:tracePt t="708" x="11104563" y="2600325"/>
          <p14:tracePt t="715" x="11112500" y="2600325"/>
          <p14:tracePt t="716" x="11112500" y="2592388"/>
          <p14:tracePt t="725" x="11122025" y="2592388"/>
          <p14:tracePt t="756" x="11129963" y="2592388"/>
          <p14:tracePt t="757" x="11129963" y="2582863"/>
          <p14:tracePt t="760" x="11137900" y="2582863"/>
          <p14:tracePt t="768" x="11137900" y="2574925"/>
          <p14:tracePt t="771" x="11147425" y="2574925"/>
          <p14:tracePt t="775" x="11155363" y="2566988"/>
          <p14:tracePt t="776" x="11163300" y="2566988"/>
          <p14:tracePt t="781" x="11172825" y="2566988"/>
          <p14:tracePt t="783" x="11180763" y="2566988"/>
          <p14:tracePt t="783" x="11180763" y="2557463"/>
          <p14:tracePt t="785" x="11188700" y="2557463"/>
          <p14:tracePt t="788" x="11206163" y="2549525"/>
          <p14:tracePt t="793" x="11223625" y="2549525"/>
          <p14:tracePt t="794" x="11231563" y="2549525"/>
          <p14:tracePt t="796" x="11241088" y="2541588"/>
          <p14:tracePt t="799" x="11249025" y="2541588"/>
          <p14:tracePt t="800" x="11266488" y="2532063"/>
          <p14:tracePt t="803" x="11274425" y="2532063"/>
          <p14:tracePt t="808" x="11299825" y="2524125"/>
          <p14:tracePt t="812" x="11317288" y="2524125"/>
          <p14:tracePt t="813" x="11333163" y="2516188"/>
          <p14:tracePt t="819" x="11350625" y="2506663"/>
          <p14:tracePt t="821" x="11368088" y="2506663"/>
          <p14:tracePt t="826" x="11393488" y="2506663"/>
          <p14:tracePt t="829" x="11393488" y="2498725"/>
          <p14:tracePt t="837" x="11410950" y="2498725"/>
          <p14:tracePt t="8549" x="11418888" y="2498725"/>
          <p14:tracePt t="8553" x="11418888" y="2489200"/>
          <p14:tracePt t="8573" x="11410950" y="2489200"/>
          <p14:tracePt t="8577" x="11401425" y="2498725"/>
          <p14:tracePt t="8583" x="11401425" y="2506663"/>
          <p14:tracePt t="8587" x="11393488" y="2516188"/>
          <p14:tracePt t="8588" x="11385550" y="2524125"/>
          <p14:tracePt t="8593" x="11376025" y="2532063"/>
          <p14:tracePt t="8594" x="11376025" y="2541588"/>
          <p14:tracePt t="8601" x="11368088" y="2557463"/>
          <p14:tracePt t="8603" x="11360150" y="2566988"/>
          <p14:tracePt t="8606" x="11360150" y="2574925"/>
          <p14:tracePt t="8607" x="11350625" y="2582863"/>
          <p14:tracePt t="8610" x="11342688" y="2592388"/>
          <p14:tracePt t="8613" x="11342688" y="2600325"/>
          <p14:tracePt t="8618" x="11325225" y="2617788"/>
          <p14:tracePt t="8620" x="11317288" y="2625725"/>
          <p14:tracePt t="8625" x="11307763" y="2633663"/>
          <p14:tracePt t="8626" x="11299825" y="2633663"/>
          <p14:tracePt t="8628" x="11299825" y="2643188"/>
          <p14:tracePt t="8633" x="11274425" y="2651125"/>
          <p14:tracePt t="8634" x="11274425" y="2660650"/>
          <p14:tracePt t="9253" x="11274425" y="2668588"/>
          <p14:tracePt t="9274" x="11274425" y="2676525"/>
          <p14:tracePt t="9285" x="11274425" y="2686050"/>
          <p14:tracePt t="9291" x="11282363" y="2686050"/>
          <p14:tracePt t="9311" x="11299825" y="2686050"/>
          <p14:tracePt t="9328" x="11307763" y="2686050"/>
          <p14:tracePt t="9335" x="11317288" y="2686050"/>
          <p14:tracePt t="9740" x="11307763" y="2676525"/>
          <p14:tracePt t="9743" x="11299825" y="2668588"/>
          <p14:tracePt t="9745" x="11299825" y="2660650"/>
          <p14:tracePt t="9746" x="11291888" y="2660650"/>
          <p14:tracePt t="9748" x="11291888" y="2651125"/>
          <p14:tracePt t="9750" x="11282363" y="2651125"/>
          <p14:tracePt t="9754" x="11266488" y="2625725"/>
          <p14:tracePt t="9757" x="11256963" y="2625725"/>
          <p14:tracePt t="9759" x="11241088" y="2608263"/>
          <p14:tracePt t="9764" x="11231563" y="2600325"/>
          <p14:tracePt t="9769" x="11223625" y="2600325"/>
          <p14:tracePt t="9775" x="11223625" y="2592388"/>
          <p14:tracePt t="9776" x="11215688" y="2592388"/>
          <p14:tracePt t="9781" x="11206163" y="2592388"/>
          <p14:tracePt t="9782" x="11198225" y="2582863"/>
          <p14:tracePt t="9788" x="11188700" y="2582863"/>
          <p14:tracePt t="9793" x="11180763" y="2582863"/>
          <p14:tracePt t="9799" x="11180763" y="2574925"/>
          <p14:tracePt t="9805" x="11172825" y="2574925"/>
          <p14:tracePt t="9813" x="11163300" y="2574925"/>
          <p14:tracePt t="9963" x="11155363" y="2566988"/>
          <p14:tracePt t="9964" x="11155363" y="2557463"/>
          <p14:tracePt t="9972" x="11155363" y="2549525"/>
          <p14:tracePt t="9976" x="11155363" y="2541588"/>
          <p14:tracePt t="9982" x="11147425" y="2541588"/>
          <p14:tracePt t="9987" x="11147425" y="2532063"/>
          <p14:tracePt t="9993" x="11137900" y="2524125"/>
          <p14:tracePt t="10000" x="11137900" y="2516188"/>
          <p14:tracePt t="10017" x="11137900" y="2506663"/>
          <p14:tracePt t="10025" x="11129963" y="2506663"/>
          <p14:tracePt t="10026" x="11129963" y="2498725"/>
          <p14:tracePt t="10057" x="11122025" y="2498725"/>
          <p14:tracePt t="10068" x="11122025" y="2489200"/>
          <p14:tracePt t="10079" x="11122025" y="2481263"/>
          <p14:tracePt t="10289" x="11122025" y="2473325"/>
          <p14:tracePt t="10292" x="11112500" y="2473325"/>
          <p14:tracePt t="10297" x="11112500" y="2463800"/>
          <p14:tracePt t="10302" x="11112500" y="2455863"/>
          <p14:tracePt t="10310" x="11104563" y="2455863"/>
          <p14:tracePt t="10311" x="11104563" y="2447925"/>
          <p14:tracePt t="10317" x="11104563" y="2438400"/>
          <p14:tracePt t="10321" x="11096625" y="2430463"/>
          <p14:tracePt t="10336" x="11096625" y="2422525"/>
          <p14:tracePt t="10345" x="11087100" y="2422525"/>
          <p14:tracePt t="10354" x="11087100" y="2413000"/>
          <p14:tracePt t="10372" x="11079163" y="2413000"/>
          <p14:tracePt t="10498" x="11071225" y="2413000"/>
          <p14:tracePt t="10505" x="11061700" y="2413000"/>
          <p14:tracePt t="10511" x="11053763" y="2413000"/>
          <p14:tracePt t="10527" x="11044238" y="2413000"/>
          <p14:tracePt t="10542" x="11036300" y="2413000"/>
          <p14:tracePt t="10564" x="11028363" y="2413000"/>
          <p14:tracePt t="10571" x="11018838" y="2413000"/>
          <p14:tracePt t="10578" x="11010900" y="2413000"/>
          <p14:tracePt t="10594" x="11002963" y="2413000"/>
          <p14:tracePt t="10668" x="10993438" y="2413000"/>
          <p14:tracePt t="10693" x="10993438" y="2405063"/>
          <p14:tracePt t="10706" x="10993438" y="2397125"/>
          <p14:tracePt t="41060" x="10977563" y="2405063"/>
          <p14:tracePt t="41061" x="10968038" y="2422525"/>
          <p14:tracePt t="41063" x="10952163" y="2438400"/>
          <p14:tracePt t="41069" x="10909300" y="2489200"/>
          <p14:tracePt t="41070" x="10901363" y="2506663"/>
          <p14:tracePt t="41075" x="10841038" y="2574925"/>
          <p14:tracePt t="41077" x="10823575" y="2592388"/>
          <p14:tracePt t="41081" x="10739438" y="2693988"/>
          <p14:tracePt t="41082" x="10721975" y="2711450"/>
          <p14:tracePt t="41085" x="10679113" y="2744788"/>
          <p14:tracePt t="41086" x="10663238" y="2752725"/>
          <p14:tracePt t="41089" x="10653713" y="2770188"/>
          <p14:tracePt t="41094" x="10544175" y="2871788"/>
          <p14:tracePt t="41098" x="10483850" y="2932113"/>
          <p14:tracePt t="41103" x="10390188" y="3008313"/>
          <p14:tracePt t="41105" x="10348913" y="3041650"/>
          <p14:tracePt t="41106" x="10339388" y="3051175"/>
          <p14:tracePt t="41111" x="10288588" y="3101975"/>
          <p14:tracePt t="41119" x="10220325" y="3152775"/>
          <p14:tracePt t="41121" x="10186988" y="3186113"/>
          <p14:tracePt t="41122" x="10161588" y="3211513"/>
          <p14:tracePt t="41123" x="10144125" y="3221038"/>
          <p14:tracePt t="41124" x="10136188" y="3221038"/>
          <p14:tracePt t="41128" x="10093325" y="3263900"/>
          <p14:tracePt t="41133" x="10050463" y="3297238"/>
          <p14:tracePt t="41134" x="10034588" y="3322638"/>
          <p14:tracePt t="41136" x="10017125" y="3330575"/>
          <p14:tracePt t="41140" x="9974263" y="3365500"/>
          <p14:tracePt t="41141" x="9948863" y="3390900"/>
          <p14:tracePt t="41143" x="9940925" y="3398838"/>
          <p14:tracePt t="41145" x="9898063" y="3433763"/>
          <p14:tracePt t="41148" x="9847263" y="3475038"/>
          <p14:tracePt t="41150" x="9812338" y="3502025"/>
          <p14:tracePt t="41153" x="9779000" y="3535363"/>
          <p14:tracePt t="41154" x="9771063" y="3535363"/>
          <p14:tracePt t="41155" x="9753600" y="3552825"/>
          <p14:tracePt t="41164" x="9591675" y="3687763"/>
          <p14:tracePt t="41165" x="9540875" y="3722688"/>
          <p14:tracePt t="41166" x="9523413" y="3738563"/>
          <p14:tracePt t="41168" x="9498013" y="3756025"/>
          <p14:tracePt t="41173" x="9388475" y="3849688"/>
          <p14:tracePt t="41183" x="9201150" y="4011613"/>
          <p14:tracePt t="41184" x="9150350" y="4037013"/>
          <p14:tracePt t="41188" x="9074150" y="4105275"/>
          <p14:tracePt t="41189" x="9031288" y="4138613"/>
          <p14:tracePt t="41190" x="9005888" y="4156075"/>
          <p14:tracePt t="41196" x="8894763" y="4232275"/>
          <p14:tracePt t="41198" x="8878888" y="4249738"/>
          <p14:tracePt t="41201" x="8767763" y="4325938"/>
          <p14:tracePt t="41202" x="8742363" y="4341813"/>
          <p14:tracePt t="41204" x="8716963" y="4359275"/>
          <p14:tracePt t="41208" x="8605838" y="4435475"/>
          <p14:tracePt t="41215" x="8470900" y="4529138"/>
          <p14:tracePt t="41218" x="8410575" y="4554538"/>
          <p14:tracePt t="41222" x="8334375" y="4605338"/>
          <p14:tracePt t="41228" x="8224838" y="4673600"/>
          <p14:tracePt t="41230" x="8189913" y="4699000"/>
          <p14:tracePt t="41230" x="8164513" y="4708525"/>
          <p14:tracePt t="41231" x="8147050" y="4716463"/>
          <p14:tracePt t="41235" x="8062913" y="4767263"/>
          <p14:tracePt t="41237" x="8012113" y="4802188"/>
          <p14:tracePt t="41238" x="7994650" y="4810125"/>
          <p14:tracePt t="41240" x="7977188" y="4818063"/>
          <p14:tracePt t="41246" x="7885113" y="4868863"/>
          <p14:tracePt t="41248" x="7816850" y="4894263"/>
          <p14:tracePt t="41250" x="7781925" y="4911725"/>
          <p14:tracePt t="41251" x="7773988" y="4911725"/>
          <p14:tracePt t="41256" x="7697788" y="4937125"/>
          <p14:tracePt t="41258" x="7680325" y="4946650"/>
          <p14:tracePt t="41259" x="7662863" y="4954588"/>
          <p14:tracePt t="41263" x="7596188" y="4972050"/>
          <p14:tracePt t="41267" x="7535863" y="4979988"/>
          <p14:tracePt t="41273" x="7459663" y="4997450"/>
          <p14:tracePt t="41275" x="7416800" y="4997450"/>
          <p14:tracePt t="41277" x="7400925" y="4997450"/>
          <p14:tracePt t="41280" x="7340600" y="4997450"/>
          <p14:tracePt t="41281" x="7332663" y="4997450"/>
          <p14:tracePt t="41284" x="7289800" y="4997450"/>
          <p14:tracePt t="41292" x="7213600" y="4997450"/>
          <p14:tracePt t="41296" x="7162800" y="4997450"/>
          <p14:tracePt t="41297" x="7094538" y="4987925"/>
          <p14:tracePt t="41299" x="7059613" y="4987925"/>
          <p14:tracePt t="41300" x="7051675" y="4979988"/>
          <p14:tracePt t="41305" x="6958013" y="4962525"/>
          <p14:tracePt t="41307" x="6932613" y="4962525"/>
          <p14:tracePt t="41308" x="6881813" y="4954588"/>
          <p14:tracePt t="41310" x="6864350" y="4946650"/>
          <p14:tracePt t="41310" x="6838950" y="4937125"/>
          <p14:tracePt t="41312" x="6788150" y="4929188"/>
          <p14:tracePt t="41314" x="6762750" y="4919663"/>
          <p14:tracePt t="41315" x="6737350" y="4911725"/>
          <p14:tracePt t="41316" x="6694488" y="4894263"/>
          <p14:tracePt t="41317" x="6669088" y="4886325"/>
          <p14:tracePt t="41318" x="6653213" y="4886325"/>
          <p14:tracePt t="41325" x="6499225" y="4843463"/>
          <p14:tracePt t="41329" x="6346825" y="4792663"/>
          <p14:tracePt t="41330" x="6329363" y="4792663"/>
          <p14:tracePt t="41335" x="6227763" y="4759325"/>
          <p14:tracePt t="41336" x="6159500" y="4733925"/>
          <p14:tracePt t="41340" x="6057900" y="4708525"/>
          <p14:tracePt t="41343" x="5989638" y="4691063"/>
          <p14:tracePt t="41351" x="5683250" y="4597400"/>
          <p14:tracePt t="41353" x="5632450" y="4579938"/>
          <p14:tracePt t="41355" x="5599113" y="4564063"/>
          <p14:tracePt t="41355" x="5556250" y="4546600"/>
          <p14:tracePt t="41359" x="5462588" y="4513263"/>
          <p14:tracePt t="41360" x="5378450" y="4478338"/>
          <p14:tracePt t="41362" x="5327650" y="4460875"/>
          <p14:tracePt t="41364" x="5267325" y="4445000"/>
          <p14:tracePt t="41366" x="5191125" y="4419600"/>
          <p14:tracePt t="41367" x="5122863" y="4394200"/>
          <p14:tracePt t="41370" x="5080000" y="4384675"/>
          <p14:tracePt t="41372" x="4970463" y="4341813"/>
          <p14:tracePt t="41378" x="4732338" y="4275138"/>
          <p14:tracePt t="41384" x="4595813" y="4232275"/>
          <p14:tracePt t="41385" x="4529138" y="4214813"/>
          <p14:tracePt t="41386" x="4494213" y="4206875"/>
          <p14:tracePt t="41388" x="4460875" y="4197350"/>
          <p14:tracePt t="41389" x="4400550" y="4181475"/>
          <p14:tracePt t="41390" x="4367213" y="4171950"/>
          <p14:tracePt t="41396" x="4103688" y="4130675"/>
          <p14:tracePt t="41402" x="3908425" y="4095750"/>
          <p14:tracePt t="41406" x="3781425" y="4079875"/>
          <p14:tracePt t="41407" x="3746500" y="4079875"/>
          <p14:tracePt t="41408" x="3703638" y="4070350"/>
          <p14:tracePt t="41409" x="3670300" y="4070350"/>
          <p14:tracePt t="41414" x="3533775" y="4052888"/>
          <p14:tracePt t="41415" x="3475038" y="4044950"/>
          <p14:tracePt t="41419" x="3373438" y="4037013"/>
          <p14:tracePt t="41422" x="3322638" y="4037013"/>
          <p14:tracePt t="41430" x="3074988" y="4027488"/>
          <p14:tracePt t="41432" x="3024188" y="4027488"/>
          <p14:tracePt t="41433" x="2982913" y="4027488"/>
          <p14:tracePt t="41436" x="2897188" y="4019550"/>
          <p14:tracePt t="41441" x="2828925" y="4019550"/>
          <p14:tracePt t="41442" x="2803525" y="4019550"/>
          <p14:tracePt t="41443" x="2770188" y="4019550"/>
          <p14:tracePt t="41444" x="2752725" y="4019550"/>
          <p14:tracePt t="41445" x="2744788" y="4019550"/>
          <p14:tracePt t="41447" x="2727325" y="4019550"/>
          <p14:tracePt t="41450" x="2668588" y="4011613"/>
          <p14:tracePt t="41452" x="2641600" y="4011613"/>
          <p14:tracePt t="41455" x="2625725" y="4011613"/>
          <p14:tracePt t="41456" x="2608263" y="4011613"/>
          <p14:tracePt t="41457" x="2600325" y="4011613"/>
          <p14:tracePt t="41461" x="2565400" y="4002088"/>
          <p14:tracePt t="41466" x="2557463" y="4002088"/>
          <p14:tracePt t="41471" x="2549525" y="4002088"/>
          <p14:tracePt t="41705" x="2557463" y="4002088"/>
          <p14:tracePt t="41711" x="2565400" y="3994150"/>
          <p14:tracePt t="41715" x="2574925" y="3994150"/>
          <p14:tracePt t="41720" x="2582863" y="3994150"/>
          <p14:tracePt t="41722" x="2582863" y="3986213"/>
          <p14:tracePt t="41726" x="2590800" y="3986213"/>
          <p14:tracePt t="41733" x="2600325" y="3976688"/>
          <p14:tracePt t="41735" x="2616200" y="3976688"/>
          <p14:tracePt t="41742" x="2625725" y="3976688"/>
          <p14:tracePt t="41746" x="2633663" y="3976688"/>
          <p14:tracePt t="41750" x="2641600" y="3968750"/>
          <p14:tracePt t="41757" x="2651125" y="3968750"/>
          <p14:tracePt t="41762" x="2668588" y="3968750"/>
          <p14:tracePt t="41769" x="2676525" y="3960813"/>
          <p14:tracePt t="41770" x="2684463" y="3960813"/>
          <p14:tracePt t="41777" x="2701925" y="3960813"/>
          <p14:tracePt t="41778" x="2709863" y="3960813"/>
          <p14:tracePt t="41782" x="2727325" y="3960813"/>
          <p14:tracePt t="41786" x="2752725" y="3960813"/>
          <p14:tracePt t="41787" x="2770188" y="3960813"/>
          <p14:tracePt t="41790" x="2778125" y="3960813"/>
          <p14:tracePt t="41792" x="2786063" y="3960813"/>
          <p14:tracePt t="41795" x="2828925" y="3951288"/>
          <p14:tracePt t="41798" x="2846388" y="3951288"/>
          <p14:tracePt t="41806" x="2930525" y="3951288"/>
          <p14:tracePt t="41808" x="2955925" y="3943350"/>
          <p14:tracePt t="41809" x="2973388" y="3943350"/>
          <p14:tracePt t="41813" x="3016250" y="3943350"/>
          <p14:tracePt t="41813" x="3024188" y="3943350"/>
          <p14:tracePt t="41816" x="3067050" y="3935413"/>
          <p14:tracePt t="41823" x="3194050" y="3935413"/>
          <p14:tracePt t="41824" x="3203575" y="3935413"/>
          <p14:tracePt t="41825" x="3219450" y="3925888"/>
          <p14:tracePt t="41826" x="3244850" y="3925888"/>
          <p14:tracePt t="41827" x="3254375" y="3925888"/>
          <p14:tracePt t="41830" x="3322638" y="3925888"/>
          <p14:tracePt t="41831" x="3330575" y="3925888"/>
          <p14:tracePt t="41832" x="3338513" y="3925888"/>
          <p14:tracePt t="41833" x="3363913" y="3925888"/>
          <p14:tracePt t="41839" x="3517900" y="3917950"/>
          <p14:tracePt t="41842" x="3594100" y="3917950"/>
          <p14:tracePt t="41844" x="3611563" y="3917950"/>
          <p14:tracePt t="41845" x="3662363" y="3917950"/>
          <p14:tracePt t="41848" x="3756025" y="3917950"/>
          <p14:tracePt t="41849" x="3763963" y="3917950"/>
          <p14:tracePt t="41852" x="3797300" y="3917950"/>
          <p14:tracePt t="41853" x="3916363" y="3917950"/>
          <p14:tracePt t="41854" x="3951288" y="3917950"/>
          <p14:tracePt t="41855" x="3967163" y="3917950"/>
          <p14:tracePt t="41856" x="4010025" y="3917950"/>
          <p14:tracePt t="41858" x="4060825" y="3917950"/>
          <p14:tracePt t="41861" x="4171950" y="3917950"/>
          <p14:tracePt t="41862" x="4240213" y="3917950"/>
          <p14:tracePt t="41864" x="4273550" y="3917950"/>
          <p14:tracePt t="41865" x="4324350" y="3917950"/>
          <p14:tracePt t="41868" x="4425950" y="3917950"/>
          <p14:tracePt t="41869" x="4494213" y="3917950"/>
          <p14:tracePt t="41871" x="4570413" y="3917950"/>
          <p14:tracePt t="41874" x="4724400" y="3917950"/>
          <p14:tracePt t="41876" x="4791075" y="3917950"/>
          <p14:tracePt t="41878" x="4894263" y="3917950"/>
          <p14:tracePt t="41879" x="4927600" y="3917950"/>
          <p14:tracePt t="41886" x="5216525" y="3917950"/>
          <p14:tracePt t="41887" x="5335588" y="3917950"/>
          <p14:tracePt t="41891" x="5538788" y="3925888"/>
          <p14:tracePt t="41895" x="5632450" y="3925888"/>
          <p14:tracePt t="41897" x="5751513" y="3935413"/>
          <p14:tracePt t="41899" x="5862638" y="3935413"/>
          <p14:tracePt t="41904" x="5956300" y="3943350"/>
          <p14:tracePt t="41905" x="6024563" y="3943350"/>
          <p14:tracePt t="41907" x="6083300" y="3951288"/>
          <p14:tracePt t="41908" x="6151563" y="3951288"/>
          <p14:tracePt t="41910" x="6235700" y="3960813"/>
          <p14:tracePt t="41912" x="6261100" y="3960813"/>
          <p14:tracePt t="41915" x="6311900" y="3968750"/>
          <p14:tracePt t="41917" x="6389688" y="3976688"/>
          <p14:tracePt t="41917" x="6415088" y="3976688"/>
          <p14:tracePt t="41919" x="6448425" y="3976688"/>
          <p14:tracePt t="41923" x="6559550" y="3986213"/>
          <p14:tracePt t="41924" x="6575425" y="3986213"/>
          <p14:tracePt t="41931" x="6694488" y="3994150"/>
          <p14:tracePt t="41933" x="6737350" y="3994150"/>
          <p14:tracePt t="41935" x="6780213" y="4002088"/>
          <p14:tracePt t="41936" x="6813550" y="4002088"/>
          <p14:tracePt t="41940" x="6873875" y="4002088"/>
          <p14:tracePt t="41941" x="6889750" y="4002088"/>
          <p14:tracePt t="41942" x="6899275" y="4002088"/>
          <p14:tracePt t="41947" x="6967538" y="4002088"/>
          <p14:tracePt t="41948" x="6992938" y="4002088"/>
          <p14:tracePt t="41949" x="7000875" y="4002088"/>
          <p14:tracePt t="41952" x="7059613" y="4002088"/>
          <p14:tracePt t="41954" x="7069138" y="4002088"/>
          <p14:tracePt t="41955" x="7085013" y="4002088"/>
          <p14:tracePt t="41956" x="7102475" y="4002088"/>
          <p14:tracePt t="41958" x="7119938" y="4002088"/>
          <p14:tracePt t="41959" x="7145338" y="4002088"/>
          <p14:tracePt t="41961" x="7153275" y="4002088"/>
          <p14:tracePt t="41963" x="7178675" y="4002088"/>
          <p14:tracePt t="41965" x="7204075" y="4002088"/>
          <p14:tracePt t="41966" x="7213600" y="4002088"/>
          <p14:tracePt t="41967" x="7221538" y="4002088"/>
          <p14:tracePt t="41969" x="7239000" y="4002088"/>
          <p14:tracePt t="41971" x="7256463" y="4002088"/>
          <p14:tracePt t="41974" x="7272338" y="4002088"/>
          <p14:tracePt t="41980" x="7297738" y="4002088"/>
          <p14:tracePt t="41981" x="7315200" y="4002088"/>
          <p14:tracePt t="41983" x="7323138" y="4002088"/>
          <p14:tracePt t="41986" x="7332663" y="4002088"/>
          <p14:tracePt t="41987" x="7340600" y="4002088"/>
          <p14:tracePt t="41992" x="7358063" y="3994150"/>
          <p14:tracePt t="41998" x="7366000" y="3994150"/>
          <p14:tracePt t="42005" x="7373938" y="3994150"/>
          <p14:tracePt t="42016" x="7373938" y="3986213"/>
          <p14:tracePt t="42054" x="7383463" y="3986213"/>
          <p14:tracePt t="42060" x="7391400" y="3986213"/>
          <p14:tracePt t="42066" x="7400925" y="3986213"/>
          <p14:tracePt t="42069" x="7400925" y="3976688"/>
          <p14:tracePt t="42074" x="7408863" y="3976688"/>
          <p14:tracePt t="42078" x="7416800" y="3976688"/>
          <p14:tracePt t="42085" x="7426325" y="3976688"/>
          <p14:tracePt t="42087" x="7434263" y="3976688"/>
          <p14:tracePt t="42089" x="7442200" y="3976688"/>
          <p14:tracePt t="42147" x="7451725" y="3976688"/>
          <p14:tracePt t="42173" x="7459663" y="3976688"/>
          <p14:tracePt t="42197" x="7467600" y="3976688"/>
          <p14:tracePt t="42200" x="7477125" y="3976688"/>
          <p14:tracePt t="42206" x="7485063" y="3976688"/>
          <p14:tracePt t="42212" x="7493000" y="3986213"/>
          <p14:tracePt t="42214" x="7502525" y="3986213"/>
          <p14:tracePt t="42219" x="7510463" y="3986213"/>
          <p14:tracePt t="42220" x="7518400" y="3986213"/>
          <p14:tracePt t="42223" x="7527925" y="3986213"/>
          <p14:tracePt t="42229" x="7545388" y="3994150"/>
          <p14:tracePt t="42234" x="7570788" y="4002088"/>
          <p14:tracePt t="42242" x="7604125" y="4002088"/>
          <p14:tracePt t="42244" x="7629525" y="4002088"/>
          <p14:tracePt t="42248" x="7654925" y="4002088"/>
          <p14:tracePt t="42249" x="7654925" y="4011613"/>
          <p14:tracePt t="42251" x="7672388" y="4011613"/>
          <p14:tracePt t="42254" x="7688263" y="4019550"/>
          <p14:tracePt t="42259" x="7731125" y="4019550"/>
          <p14:tracePt t="42260" x="7756525" y="4027488"/>
          <p14:tracePt t="42262" x="7766050" y="4027488"/>
          <p14:tracePt t="42263" x="7791450" y="4027488"/>
          <p14:tracePt t="42266" x="7832725" y="4037013"/>
          <p14:tracePt t="42268" x="7850188" y="4037013"/>
          <p14:tracePt t="42269" x="7875588" y="4044950"/>
          <p14:tracePt t="42270" x="7900988" y="4052888"/>
          <p14:tracePt t="42276" x="8012113" y="4070350"/>
          <p14:tracePt t="42282" x="8113713" y="4087813"/>
          <p14:tracePt t="42283" x="8156575" y="4087813"/>
          <p14:tracePt t="42287" x="8291513" y="4105275"/>
          <p14:tracePt t="42287" x="8301038" y="4105275"/>
          <p14:tracePt t="42292" x="8410575" y="4121150"/>
          <p14:tracePt t="42293" x="8521700" y="4138613"/>
          <p14:tracePt t="42294" x="8555038" y="4146550"/>
          <p14:tracePt t="42299" x="8683625" y="4156075"/>
          <p14:tracePt t="42306" x="8904288" y="4181475"/>
          <p14:tracePt t="42308" x="8947150" y="4181475"/>
          <p14:tracePt t="42309" x="9074150" y="4197350"/>
          <p14:tracePt t="42310" x="9091613" y="4197350"/>
          <p14:tracePt t="42311" x="9124950" y="4197350"/>
          <p14:tracePt t="42312" x="9175750" y="4206875"/>
          <p14:tracePt t="42316" x="9337675" y="4214813"/>
          <p14:tracePt t="42321" x="9540875" y="4232275"/>
          <p14:tracePt t="42323" x="9609138" y="4240213"/>
          <p14:tracePt t="42324" x="9617075" y="4240213"/>
          <p14:tracePt t="42328" x="9804400" y="4249738"/>
          <p14:tracePt t="42329" x="9847263" y="4249738"/>
          <p14:tracePt t="42330" x="9880600" y="4257675"/>
          <p14:tracePt t="42332" x="9948863" y="4257675"/>
          <p14:tracePt t="42334" x="10017125" y="4257675"/>
          <p14:tracePt t="42336" x="10050463" y="4265613"/>
          <p14:tracePt t="42338" x="10085388" y="4265613"/>
          <p14:tracePt t="42342" x="10331450" y="4275138"/>
          <p14:tracePt t="42346" x="10458450" y="4283075"/>
          <p14:tracePt t="42348" x="10534650" y="4283075"/>
          <p14:tracePt t="42354" x="10729913" y="4291013"/>
          <p14:tracePt t="42357" x="10815638" y="4300538"/>
          <p14:tracePt t="42358" x="10874375" y="4300538"/>
          <p14:tracePt t="42359" x="10901363" y="4300538"/>
          <p14:tracePt t="42360" x="10934700" y="4308475"/>
          <p14:tracePt t="42366" x="11053763" y="4316413"/>
          <p14:tracePt t="42368" x="11112500" y="4316413"/>
          <p14:tracePt t="42369" x="11188700" y="4325938"/>
          <p14:tracePt t="42371" x="11198225" y="4325938"/>
          <p14:tracePt t="42371" x="11223625" y="4325938"/>
          <p14:tracePt t="42372" x="11256963" y="4333875"/>
          <p14:tracePt t="42373" x="11317288" y="4333875"/>
          <p14:tracePt t="42377" x="11418888" y="4351338"/>
          <p14:tracePt t="42381" x="11512550" y="4351338"/>
          <p14:tracePt t="42383" x="11537950" y="4359275"/>
          <p14:tracePt t="42384" x="11555413" y="4359275"/>
          <p14:tracePt t="42388" x="11657013" y="4368800"/>
          <p14:tracePt t="42390" x="11674475" y="4376738"/>
          <p14:tracePt t="42390" x="11699875" y="4376738"/>
          <p14:tracePt t="42392" x="11741150" y="4384675"/>
          <p14:tracePt t="42395" x="11809413" y="4402138"/>
          <p14:tracePt t="42401" x="11911013" y="4419600"/>
          <p14:tracePt t="42404" x="11945938" y="4419600"/>
          <p14:tracePt t="42405" x="11971338" y="4427538"/>
          <p14:tracePt t="42407" x="11988800" y="4427538"/>
          <p14:tracePt t="42408" x="12004675" y="4427538"/>
          <p14:tracePt t="42412" x="12047538" y="4435475"/>
          <p14:tracePt t="42417" x="12072938" y="4445000"/>
          <p14:tracePt t="42420" x="12106275" y="4445000"/>
          <p14:tracePt t="42421" x="12115800" y="4445000"/>
          <p14:tracePt t="42423" x="12123738" y="4445000"/>
          <p14:tracePt t="42424" x="12133263" y="4445000"/>
          <p14:tracePt t="42426" x="12141200" y="4452938"/>
          <p14:tracePt t="42430" x="12149138" y="4452938"/>
          <p14:tracePt t="42756" x="12141200" y="4452938"/>
          <p14:tracePt t="42758" x="12133263" y="4460875"/>
          <p14:tracePt t="42763" x="12115800" y="4460875"/>
          <p14:tracePt t="42765" x="12106275" y="4460875"/>
          <p14:tracePt t="42768" x="12098338" y="4460875"/>
          <p14:tracePt t="42770" x="12080875" y="4460875"/>
          <p14:tracePt t="42772" x="12072938" y="4460875"/>
          <p14:tracePt t="42777" x="12065000" y="4460875"/>
          <p14:tracePt t="42780" x="12055475" y="4470400"/>
          <p14:tracePt t="42781" x="12039600" y="4470400"/>
          <p14:tracePt t="42784" x="12022138" y="4470400"/>
          <p14:tracePt t="42789" x="11996738" y="4470400"/>
          <p14:tracePt t="42794" x="11988800" y="4470400"/>
          <p14:tracePt t="42795" x="11979275" y="4470400"/>
          <p14:tracePt t="42798" x="11971338" y="4470400"/>
          <p14:tracePt t="42799" x="11953875" y="4470400"/>
          <p14:tracePt t="42806" x="11936413" y="4478338"/>
          <p14:tracePt t="42807" x="11928475" y="4478338"/>
          <p14:tracePt t="42810" x="11911013" y="4478338"/>
          <p14:tracePt t="42812" x="11903075" y="4486275"/>
          <p14:tracePt t="42816" x="11895138" y="4486275"/>
          <p14:tracePt t="42819" x="11877675" y="4486275"/>
          <p14:tracePt t="42822" x="11869738" y="4486275"/>
          <p14:tracePt t="42823" x="11852275" y="4486275"/>
          <p14:tracePt t="42829" x="11826875" y="4495800"/>
          <p14:tracePt t="42835" x="11791950" y="4495800"/>
          <p14:tracePt t="42838" x="11784013" y="4495800"/>
          <p14:tracePt t="42841" x="11776075" y="4503738"/>
          <p14:tracePt t="42842" x="11750675" y="4503738"/>
          <p14:tracePt t="42843" x="11750675" y="4513263"/>
          <p14:tracePt t="42845" x="11733213" y="4513263"/>
          <p14:tracePt t="42849" x="11707813" y="4513263"/>
          <p14:tracePt t="42853" x="11699875" y="4513263"/>
          <p14:tracePt t="42854" x="11682413" y="4513263"/>
          <p14:tracePt t="42855" x="11664950" y="4513263"/>
          <p14:tracePt t="42859" x="11647488" y="4513263"/>
          <p14:tracePt t="42860" x="11639550" y="4521200"/>
          <p14:tracePt t="42861" x="11631613" y="4521200"/>
          <p14:tracePt t="42862" x="11622088" y="4521200"/>
          <p14:tracePt t="42867" x="11596688" y="4521200"/>
          <p14:tracePt t="42868" x="11580813" y="4529138"/>
          <p14:tracePt t="42874" x="11545888" y="4529138"/>
          <p14:tracePt t="42877" x="11530013" y="4538663"/>
          <p14:tracePt t="42878" x="11512550" y="4538663"/>
          <p14:tracePt t="42879" x="11503025" y="4538663"/>
          <p14:tracePt t="42884" x="11477625" y="4538663"/>
          <p14:tracePt t="42885" x="11461750" y="4538663"/>
          <p14:tracePt t="42886" x="11452225" y="4538663"/>
          <p14:tracePt t="42890" x="11444288" y="4538663"/>
          <p14:tracePt t="42895" x="11418888" y="4538663"/>
          <p14:tracePt t="42896" x="11410950" y="4538663"/>
          <p14:tracePt t="42902" x="11393488" y="4538663"/>
          <p14:tracePt t="42909" x="11385550" y="45386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65303" y="220133"/>
            <a:ext cx="9924293" cy="389467"/>
          </a:xfrm>
        </p:spPr>
        <p:txBody>
          <a:bodyPr/>
          <a:lstStyle/>
          <a:p>
            <a:r>
              <a:rPr kumimoji="1" lang="en-US" altLang="zh-CN" sz="2000" dirty="0">
                <a:solidFill>
                  <a:srgbClr val="2958A0"/>
                </a:solidFill>
              </a:rPr>
              <a:t>Related Work</a:t>
            </a:r>
            <a:endParaRPr kumimoji="1" lang="zh-CN" altLang="en-US" sz="2000" dirty="0">
              <a:solidFill>
                <a:srgbClr val="2958A0"/>
              </a:solidFill>
            </a:endParaRPr>
          </a:p>
        </p:txBody>
      </p:sp>
      <p:graphicFrame>
        <p:nvGraphicFramePr>
          <p:cNvPr id="3" name="表格 3">
            <a:extLst>
              <a:ext uri="{FF2B5EF4-FFF2-40B4-BE49-F238E27FC236}">
                <a16:creationId xmlns:a16="http://schemas.microsoft.com/office/drawing/2014/main" id="{BFD5272F-6241-933A-EB14-4D3DC81762DE}"/>
              </a:ext>
            </a:extLst>
          </p:cNvPr>
          <p:cNvGraphicFramePr>
            <a:graphicFrameLocks noGrp="1"/>
          </p:cNvGraphicFramePr>
          <p:nvPr>
            <p:extLst>
              <p:ext uri="{D42A27DB-BD31-4B8C-83A1-F6EECF244321}">
                <p14:modId xmlns:p14="http://schemas.microsoft.com/office/powerpoint/2010/main" val="800887282"/>
              </p:ext>
            </p:extLst>
          </p:nvPr>
        </p:nvGraphicFramePr>
        <p:xfrm>
          <a:off x="911121" y="838425"/>
          <a:ext cx="9924294" cy="4114800"/>
        </p:xfrm>
        <a:graphic>
          <a:graphicData uri="http://schemas.openxmlformats.org/drawingml/2006/table">
            <a:tbl>
              <a:tblPr firstRow="1" bandRow="1">
                <a:tableStyleId>{5C22544A-7EE6-4342-B048-85BDC9FD1C3A}</a:tableStyleId>
              </a:tblPr>
              <a:tblGrid>
                <a:gridCol w="4962147">
                  <a:extLst>
                    <a:ext uri="{9D8B030D-6E8A-4147-A177-3AD203B41FA5}">
                      <a16:colId xmlns:a16="http://schemas.microsoft.com/office/drawing/2014/main" val="2667209123"/>
                    </a:ext>
                  </a:extLst>
                </a:gridCol>
                <a:gridCol w="4962147">
                  <a:extLst>
                    <a:ext uri="{9D8B030D-6E8A-4147-A177-3AD203B41FA5}">
                      <a16:colId xmlns:a16="http://schemas.microsoft.com/office/drawing/2014/main" val="2866005785"/>
                    </a:ext>
                  </a:extLst>
                </a:gridCol>
              </a:tblGrid>
              <a:tr h="370840">
                <a:tc>
                  <a:txBody>
                    <a:bodyPr/>
                    <a:lstStyle/>
                    <a:p>
                      <a:pPr algn="ctr"/>
                      <a:r>
                        <a:rPr lang="en-US" altLang="zh-CN" sz="2000" dirty="0"/>
                        <a:t>Methods</a:t>
                      </a:r>
                      <a:endParaRPr lang="zh-CN" altLang="en-US" sz="2000" dirty="0"/>
                    </a:p>
                  </a:txBody>
                  <a:tcPr anchor="ctr"/>
                </a:tc>
                <a:tc>
                  <a:txBody>
                    <a:bodyPr/>
                    <a:lstStyle/>
                    <a:p>
                      <a:pPr algn="ctr"/>
                      <a:r>
                        <a:rPr lang="en-US" altLang="zh-CN" sz="2000" dirty="0"/>
                        <a:t>Limitations</a:t>
                      </a:r>
                      <a:endParaRPr lang="zh-CN" altLang="en-US" sz="2000" dirty="0"/>
                    </a:p>
                  </a:txBody>
                  <a:tcPr anchor="ctr"/>
                </a:tc>
                <a:extLst>
                  <a:ext uri="{0D108BD9-81ED-4DB2-BD59-A6C34878D82A}">
                    <a16:rowId xmlns:a16="http://schemas.microsoft.com/office/drawing/2014/main" val="698213037"/>
                  </a:ext>
                </a:extLst>
              </a:tr>
              <a:tr h="370840">
                <a:tc>
                  <a:txBody>
                    <a:bodyPr/>
                    <a:lstStyle/>
                    <a:p>
                      <a:pPr algn="ctr"/>
                      <a:r>
                        <a:rPr lang="en-US" altLang="zh-CN" sz="2000" dirty="0" err="1"/>
                        <a:t>MoCo</a:t>
                      </a:r>
                      <a:r>
                        <a:rPr lang="en-US" altLang="zh-CN" sz="1400" dirty="0">
                          <a:latin typeface="Times New Roman" panose="02020603050405020304" pitchFamily="18" charset="0"/>
                          <a:cs typeface="Times New Roman" panose="02020603050405020304" pitchFamily="18" charset="0"/>
                        </a:rPr>
                        <a:t>[1]</a:t>
                      </a:r>
                      <a:r>
                        <a:rPr lang="en-US" altLang="zh-CN" sz="2000" dirty="0"/>
                        <a:t>, </a:t>
                      </a:r>
                      <a:r>
                        <a:rPr lang="en-US" altLang="zh-CN" sz="2000" dirty="0" err="1"/>
                        <a:t>SimCLR</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lang="en-US" altLang="zh-CN" sz="2000" dirty="0"/>
                        <a:t>, and BYOL</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lang="zh-CN" altLang="en-US" sz="2000" dirty="0">
                        <a:latin typeface="Times New Roman" panose="02020603050405020304" pitchFamily="18" charset="0"/>
                        <a:cs typeface="Times New Roman" panose="02020603050405020304" pitchFamily="18" charset="0"/>
                      </a:endParaRPr>
                    </a:p>
                  </a:txBody>
                  <a:tcPr anchor="ctr"/>
                </a:tc>
                <a:tc>
                  <a:txBody>
                    <a:bodyPr/>
                    <a:lstStyle/>
                    <a:p>
                      <a:r>
                        <a:rPr lang="en-US" altLang="zh-CN" sz="2000" dirty="0"/>
                        <a:t>Limited improvement for downstream tasks that require </a:t>
                      </a:r>
                      <a:r>
                        <a:rPr lang="en-US" altLang="zh-CN" sz="2000" b="1" dirty="0">
                          <a:solidFill>
                            <a:srgbClr val="C00000"/>
                          </a:solidFill>
                        </a:rPr>
                        <a:t>pixel-level accuracy</a:t>
                      </a:r>
                      <a:r>
                        <a:rPr lang="en-US" altLang="zh-CN" sz="2000" dirty="0"/>
                        <a:t>.</a:t>
                      </a:r>
                      <a:endParaRPr lang="zh-CN" altLang="en-US" sz="2000" dirty="0"/>
                    </a:p>
                  </a:txBody>
                  <a:tcPr anchor="ctr"/>
                </a:tc>
                <a:extLst>
                  <a:ext uri="{0D108BD9-81ED-4DB2-BD59-A6C34878D82A}">
                    <a16:rowId xmlns:a16="http://schemas.microsoft.com/office/drawing/2014/main" val="2253003954"/>
                  </a:ext>
                </a:extLst>
              </a:tr>
              <a:tr h="370840">
                <a:tc>
                  <a:txBody>
                    <a:bodyPr/>
                    <a:lstStyle/>
                    <a:p>
                      <a:pPr algn="ctr"/>
                      <a:r>
                        <a:rPr lang="en-US" altLang="zh-CN" sz="2000" dirty="0"/>
                        <a:t>Contrastive learning of global and local features for medical image segmentation with limited annotations</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lang="zh-CN" altLang="en-US" sz="2000" dirty="0">
                        <a:latin typeface="Times New Roman" panose="02020603050405020304" pitchFamily="18" charset="0"/>
                        <a:cs typeface="Times New Roman" panose="02020603050405020304" pitchFamily="18" charset="0"/>
                      </a:endParaRPr>
                    </a:p>
                  </a:txBody>
                  <a:tcPr anchor="ctr"/>
                </a:tc>
                <a:tc>
                  <a:txBody>
                    <a:bodyPr/>
                    <a:lstStyle/>
                    <a:p>
                      <a:r>
                        <a:rPr lang="en-US" altLang="zh-CN" sz="2000" dirty="0"/>
                        <a:t>Data must be </a:t>
                      </a:r>
                      <a:r>
                        <a:rPr lang="en-US" altLang="zh-CN" sz="2000" b="1" dirty="0">
                          <a:solidFill>
                            <a:srgbClr val="C00000"/>
                          </a:solidFill>
                        </a:rPr>
                        <a:t>meticulously recorded </a:t>
                      </a:r>
                      <a:r>
                        <a:rPr lang="en-US" altLang="zh-CN" sz="2000" dirty="0"/>
                        <a:t>and presented in a </a:t>
                      </a:r>
                      <a:r>
                        <a:rPr lang="en-US" altLang="zh-CN" sz="2000" b="1" dirty="0">
                          <a:solidFill>
                            <a:srgbClr val="C00000"/>
                          </a:solidFill>
                        </a:rPr>
                        <a:t>two-dimensional</a:t>
                      </a:r>
                      <a:r>
                        <a:rPr lang="en-US" altLang="zh-CN" sz="2000" dirty="0"/>
                        <a:t> format.</a:t>
                      </a:r>
                      <a:endParaRPr lang="zh-CN" altLang="en-US" sz="2000" dirty="0"/>
                    </a:p>
                  </a:txBody>
                  <a:tcPr anchor="ctr"/>
                </a:tc>
                <a:extLst>
                  <a:ext uri="{0D108BD9-81ED-4DB2-BD59-A6C34878D82A}">
                    <a16:rowId xmlns:a16="http://schemas.microsoft.com/office/drawing/2014/main" val="40677893"/>
                  </a:ext>
                </a:extLst>
              </a:tr>
              <a:tr h="370840">
                <a:tc>
                  <a:txBody>
                    <a:bodyPr/>
                    <a:lstStyle/>
                    <a:p>
                      <a:pPr algn="ctr"/>
                      <a:r>
                        <a:rPr lang="en-US" altLang="zh-CN" sz="2000" dirty="0"/>
                        <a:t>Semi-supervised contrastive learning for label-efficient medical image segmentation</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lang="zh-CN" altLang="en-US" sz="2000" dirty="0">
                        <a:latin typeface="Times New Roman" panose="02020603050405020304" pitchFamily="18" charset="0"/>
                        <a:cs typeface="Times New Roman" panose="02020603050405020304" pitchFamily="18" charset="0"/>
                      </a:endParaRPr>
                    </a:p>
                  </a:txBody>
                  <a:tcPr anchor="ctr"/>
                </a:tc>
                <a:tc>
                  <a:txBody>
                    <a:bodyPr/>
                    <a:lstStyle/>
                    <a:p>
                      <a:r>
                        <a:rPr lang="en-US" altLang="zh-CN" sz="2000" dirty="0"/>
                        <a:t>Focused on </a:t>
                      </a:r>
                      <a:r>
                        <a:rPr lang="en-US" altLang="zh-CN" sz="2000" b="1" dirty="0">
                          <a:solidFill>
                            <a:srgbClr val="C00000"/>
                          </a:solidFill>
                        </a:rPr>
                        <a:t>2D</a:t>
                      </a:r>
                      <a:r>
                        <a:rPr lang="en-US" altLang="zh-CN" sz="2000" dirty="0"/>
                        <a:t> analysis, with limited utilization of spatial information from 3D medical images.</a:t>
                      </a:r>
                    </a:p>
                  </a:txBody>
                  <a:tcPr anchor="ctr"/>
                </a:tc>
                <a:extLst>
                  <a:ext uri="{0D108BD9-81ED-4DB2-BD59-A6C34878D82A}">
                    <a16:rowId xmlns:a16="http://schemas.microsoft.com/office/drawing/2014/main" val="3877142260"/>
                  </a:ext>
                </a:extLst>
              </a:tr>
              <a:tr h="370840">
                <a:tc>
                  <a:txBody>
                    <a:bodyPr/>
                    <a:lstStyle/>
                    <a:p>
                      <a:pPr algn="ctr"/>
                      <a:r>
                        <a:rPr lang="en-US" altLang="zh-CN" sz="2000" dirty="0" err="1"/>
                        <a:t>Mixup</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endParaRPr lang="zh-CN" altLang="en-US" sz="2000" dirty="0">
                        <a:latin typeface="Times New Roman" panose="02020603050405020304" pitchFamily="18" charset="0"/>
                        <a:cs typeface="Times New Roman" panose="02020603050405020304" pitchFamily="18" charset="0"/>
                      </a:endParaRPr>
                    </a:p>
                  </a:txBody>
                  <a:tcPr anchor="ctr"/>
                </a:tc>
                <a:tc>
                  <a:txBody>
                    <a:bodyPr/>
                    <a:lstStyle/>
                    <a:p>
                      <a:r>
                        <a:rPr lang="en-US" altLang="zh-CN" sz="2000" b="1" dirty="0">
                          <a:solidFill>
                            <a:srgbClr val="C00000"/>
                          </a:solidFill>
                        </a:rPr>
                        <a:t>Sensitivity to noise</a:t>
                      </a:r>
                      <a:r>
                        <a:rPr lang="en-US" altLang="zh-CN" sz="2000" dirty="0"/>
                        <a:t> and outlier samples.</a:t>
                      </a:r>
                    </a:p>
                  </a:txBody>
                  <a:tcPr anchor="ctr"/>
                </a:tc>
                <a:extLst>
                  <a:ext uri="{0D108BD9-81ED-4DB2-BD59-A6C34878D82A}">
                    <a16:rowId xmlns:a16="http://schemas.microsoft.com/office/drawing/2014/main" val="1009744272"/>
                  </a:ext>
                </a:extLst>
              </a:tr>
            </a:tbl>
          </a:graphicData>
        </a:graphic>
      </p:graphicFrame>
      <p:sp>
        <p:nvSpPr>
          <p:cNvPr id="5" name="文本框 4">
            <a:extLst>
              <a:ext uri="{FF2B5EF4-FFF2-40B4-BE49-F238E27FC236}">
                <a16:creationId xmlns:a16="http://schemas.microsoft.com/office/drawing/2014/main" id="{5343B5B5-2B2F-F43D-0C0A-765B39B3AA36}"/>
              </a:ext>
            </a:extLst>
          </p:cNvPr>
          <p:cNvSpPr txBox="1"/>
          <p:nvPr/>
        </p:nvSpPr>
        <p:spPr>
          <a:xfrm>
            <a:off x="1818967" y="5182050"/>
            <a:ext cx="8554065" cy="830997"/>
          </a:xfrm>
          <a:prstGeom prst="rect">
            <a:avLst/>
          </a:prstGeom>
          <a:noFill/>
        </p:spPr>
        <p:txBody>
          <a:bodyPr wrap="square">
            <a:spAutoFit/>
          </a:bodyPr>
          <a:lstStyle/>
          <a:p>
            <a:r>
              <a:rPr lang="en-US" altLang="zh-CN" sz="2400" dirty="0">
                <a:solidFill>
                  <a:srgbClr val="C00000"/>
                </a:solidFill>
                <a:latin typeface="微软雅黑" panose="020B0503020204020204" pitchFamily="34" charset="-122"/>
                <a:ea typeface="微软雅黑" panose="020B0503020204020204" pitchFamily="34" charset="-122"/>
              </a:rPr>
              <a:t>F</a:t>
            </a:r>
            <a:r>
              <a:rPr lang="en-US" altLang="zh-CN" sz="2400" b="0" dirty="0">
                <a:solidFill>
                  <a:srgbClr val="C00000"/>
                </a:solidFill>
                <a:effectLst/>
                <a:latin typeface="微软雅黑" panose="020B0503020204020204" pitchFamily="34" charset="-122"/>
                <a:ea typeface="微软雅黑" panose="020B0503020204020204" pitchFamily="34" charset="-122"/>
              </a:rPr>
              <a:t>irst to apply a </a:t>
            </a:r>
            <a:r>
              <a:rPr lang="en-US" altLang="zh-CN" sz="2400" b="1" dirty="0">
                <a:solidFill>
                  <a:srgbClr val="C00000"/>
                </a:solidFill>
                <a:effectLst/>
                <a:latin typeface="微软雅黑" panose="020B0503020204020204" pitchFamily="34" charset="-122"/>
                <a:ea typeface="微软雅黑" panose="020B0503020204020204" pitchFamily="34" charset="-122"/>
              </a:rPr>
              <a:t>two-stage pre-training </a:t>
            </a:r>
            <a:r>
              <a:rPr lang="en-US" altLang="zh-CN" sz="2400" b="0" dirty="0">
                <a:solidFill>
                  <a:srgbClr val="C00000"/>
                </a:solidFill>
                <a:effectLst/>
                <a:latin typeface="微软雅黑" panose="020B0503020204020204" pitchFamily="34" charset="-122"/>
                <a:ea typeface="微软雅黑" panose="020B0503020204020204" pitchFamily="34" charset="-122"/>
              </a:rPr>
              <a:t>and fine-tuning approach to </a:t>
            </a:r>
            <a:r>
              <a:rPr lang="en-US" altLang="zh-CN" sz="2400" b="1" dirty="0">
                <a:solidFill>
                  <a:srgbClr val="C00000"/>
                </a:solidFill>
                <a:effectLst/>
                <a:latin typeface="微软雅黑" panose="020B0503020204020204" pitchFamily="34" charset="-122"/>
                <a:ea typeface="微软雅黑" panose="020B0503020204020204" pitchFamily="34" charset="-122"/>
              </a:rPr>
              <a:t>volumetric medical image segmentation</a:t>
            </a:r>
            <a:r>
              <a:rPr lang="en-US" altLang="zh-CN" sz="2400" b="0" dirty="0">
                <a:solidFill>
                  <a:srgbClr val="C00000"/>
                </a:solidFill>
                <a:effectLst/>
                <a:latin typeface="微软雅黑" panose="020B0503020204020204" pitchFamily="34" charset="-122"/>
                <a:ea typeface="微软雅黑" panose="020B0503020204020204" pitchFamily="34" charset="-122"/>
              </a:rPr>
              <a:t>.</a:t>
            </a:r>
          </a:p>
        </p:txBody>
      </p:sp>
      <p:pic>
        <p:nvPicPr>
          <p:cNvPr id="4" name="音频 3">
            <a:hlinkClick r:id="" action="ppaction://media"/>
            <a:extLst>
              <a:ext uri="{FF2B5EF4-FFF2-40B4-BE49-F238E27FC236}">
                <a16:creationId xmlns:a16="http://schemas.microsoft.com/office/drawing/2014/main" id="{88B231AD-CD77-3408-70F1-314458CEA3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00786693"/>
      </p:ext>
    </p:extLst>
  </p:cSld>
  <p:clrMapOvr>
    <a:masterClrMapping/>
  </p:clrMapOvr>
  <mc:AlternateContent xmlns:mc="http://schemas.openxmlformats.org/markup-compatibility/2006">
    <mc:Choice xmlns:p14="http://schemas.microsoft.com/office/powerpoint/2010/main" Requires="p14">
      <p:transition spd="med" p14:dur="700" advTm="132137">
        <p:fade/>
      </p:transition>
    </mc:Choice>
    <mc:Fallback>
      <p:transition spd="med" advTm="132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519" x="11385550" y="4529138"/>
          <p14:tracePt t="4522" x="11385550" y="4521200"/>
          <p14:tracePt t="4526" x="11376025" y="4503738"/>
          <p14:tracePt t="4527" x="11376025" y="4495800"/>
          <p14:tracePt t="4530" x="11376025" y="4486275"/>
          <p14:tracePt t="4536" x="11368088" y="4470400"/>
          <p14:tracePt t="4541" x="11360150" y="4460875"/>
          <p14:tracePt t="4547" x="11342688" y="4460875"/>
          <p14:tracePt t="4554" x="11325225" y="4452938"/>
          <p14:tracePt t="4560" x="11317288" y="4452938"/>
          <p14:tracePt t="4561" x="11307763" y="4452938"/>
          <p14:tracePt t="4566" x="11291888" y="4452938"/>
          <p14:tracePt t="4571" x="11282363" y="4452938"/>
          <p14:tracePt t="4577" x="11266488" y="4460875"/>
          <p14:tracePt t="4578" x="11266488" y="4470400"/>
          <p14:tracePt t="4579" x="11256963" y="4478338"/>
          <p14:tracePt t="4580" x="11249025" y="4478338"/>
          <p14:tracePt t="4584" x="11241088" y="4495800"/>
          <p14:tracePt t="4591" x="11223625" y="4521200"/>
          <p14:tracePt t="4593" x="11223625" y="4546600"/>
          <p14:tracePt t="4599" x="11215688" y="4572000"/>
          <p14:tracePt t="5394" x="11206163" y="4572000"/>
          <p14:tracePt t="5403" x="11206163" y="4564063"/>
          <p14:tracePt t="5406" x="11198225" y="4546600"/>
          <p14:tracePt t="5435" x="11188700" y="4546600"/>
          <p14:tracePt t="5450" x="11180763" y="4538663"/>
          <p14:tracePt t="5451" x="11172825" y="4529138"/>
          <p14:tracePt t="5457" x="11163300" y="4521200"/>
          <p14:tracePt t="5463" x="11155363" y="4521200"/>
          <p14:tracePt t="5470" x="11155363" y="4513263"/>
          <p14:tracePt t="5517" x="11147425" y="4513263"/>
          <p14:tracePt t="5740" x="11147425" y="4503738"/>
          <p14:tracePt t="5751" x="11147425" y="4495800"/>
          <p14:tracePt t="5756" x="11147425" y="4486275"/>
          <p14:tracePt t="5759" x="11147425" y="4478338"/>
          <p14:tracePt t="5766" x="11147425" y="4460875"/>
          <p14:tracePt t="5772" x="11147425" y="4452938"/>
          <p14:tracePt t="5777" x="11147425" y="4445000"/>
          <p14:tracePt t="5778" x="11147425" y="4435475"/>
          <p14:tracePt t="5784" x="11147425" y="4427538"/>
          <p14:tracePt t="5789" x="11147425" y="4419600"/>
          <p14:tracePt t="5796" x="11147425" y="4402138"/>
          <p14:tracePt t="5798" x="11147425" y="4394200"/>
          <p14:tracePt t="5802" x="11147425" y="4376738"/>
          <p14:tracePt t="5809" x="11147425" y="4359275"/>
          <p14:tracePt t="5810" x="11137900" y="4359275"/>
          <p14:tracePt t="5812" x="11137900" y="4351338"/>
          <p14:tracePt t="5816" x="11129963" y="4341813"/>
          <p14:tracePt t="5818" x="11129963" y="4333875"/>
          <p14:tracePt t="5822" x="11129963" y="4325938"/>
          <p14:tracePt t="5826" x="11122025" y="4308475"/>
          <p14:tracePt t="5832" x="11112500" y="4291013"/>
          <p14:tracePt t="5833" x="11104563" y="4291013"/>
          <p14:tracePt t="5835" x="11104563" y="4283075"/>
          <p14:tracePt t="5836" x="11096625" y="4283075"/>
          <p14:tracePt t="5837" x="11096625" y="4275138"/>
          <p14:tracePt t="5841" x="11087100" y="4265613"/>
          <p14:tracePt t="5845" x="11071225" y="4240213"/>
          <p14:tracePt t="5846" x="11061700" y="4232275"/>
          <p14:tracePt t="5847" x="11053763" y="4232275"/>
          <p14:tracePt t="5852" x="11028363" y="4206875"/>
          <p14:tracePt t="5854" x="11018838" y="4189413"/>
          <p14:tracePt t="5858" x="10993438" y="4164013"/>
          <p14:tracePt t="5863" x="10960100" y="4138613"/>
          <p14:tracePt t="5864" x="10942638" y="4130675"/>
          <p14:tracePt t="5865" x="10934700" y="4130675"/>
          <p14:tracePt t="5866" x="10934700" y="4121150"/>
          <p14:tracePt t="5867" x="10917238" y="4121150"/>
          <p14:tracePt t="5871" x="10874375" y="4087813"/>
          <p14:tracePt t="5875" x="10815638" y="4052888"/>
          <p14:tracePt t="5877" x="10798175" y="4044950"/>
          <p14:tracePt t="5878" x="10782300" y="4037013"/>
          <p14:tracePt t="5879" x="10772775" y="4037013"/>
          <p14:tracePt t="5884" x="10696575" y="4002088"/>
          <p14:tracePt t="5891" x="10602913" y="3960813"/>
          <p14:tracePt t="5894" x="10518775" y="3935413"/>
          <p14:tracePt t="5895" x="10493375" y="3917950"/>
          <p14:tracePt t="5896" x="10467975" y="3908425"/>
          <p14:tracePt t="5898" x="10442575" y="3900488"/>
          <p14:tracePt t="5899" x="10399713" y="3883025"/>
          <p14:tracePt t="5900" x="10382250" y="3875088"/>
          <p14:tracePt t="5901" x="10356850" y="3867150"/>
          <p14:tracePt t="5902" x="10313988" y="3857625"/>
          <p14:tracePt t="5903" x="10298113" y="3857625"/>
          <p14:tracePt t="5911" x="10169525" y="3816350"/>
          <p14:tracePt t="5912" x="10101263" y="3798888"/>
          <p14:tracePt t="5913" x="10075863" y="3781425"/>
          <p14:tracePt t="5914" x="10050463" y="3781425"/>
          <p14:tracePt t="5915" x="10034588" y="3773488"/>
          <p14:tracePt t="5916" x="9999663" y="3763963"/>
          <p14:tracePt t="5928" x="9694863" y="3705225"/>
          <p14:tracePt t="5933" x="9558338" y="3671888"/>
          <p14:tracePt t="5937" x="9472613" y="3654425"/>
          <p14:tracePt t="5938" x="9447213" y="3654425"/>
          <p14:tracePt t="5944" x="9431338" y="3646488"/>
          <p14:tracePt t="5946" x="9277350" y="3629025"/>
          <p14:tracePt t="5951" x="9142413" y="3611563"/>
          <p14:tracePt t="5952" x="9132888" y="3603625"/>
          <p14:tracePt t="5958" x="9013825" y="3586163"/>
          <p14:tracePt t="5962" x="8947150" y="3586163"/>
          <p14:tracePt t="5965" x="8912225" y="3578225"/>
          <p14:tracePt t="5967" x="8828088" y="3568700"/>
          <p14:tracePt t="5968" x="8818563" y="3560763"/>
          <p14:tracePt t="5969" x="8802688" y="3560763"/>
          <p14:tracePt t="5976" x="8691563" y="3543300"/>
          <p14:tracePt t="5980" x="8615363" y="3535363"/>
          <p14:tracePt t="5981" x="8605838" y="3535363"/>
          <p14:tracePt t="5985" x="8564563" y="3527425"/>
          <p14:tracePt t="5986" x="8539163" y="3517900"/>
          <p14:tracePt t="5988" x="8529638" y="3517900"/>
          <p14:tracePt t="5989" x="8513763" y="3517900"/>
          <p14:tracePt t="5993" x="8435975" y="3509963"/>
          <p14:tracePt t="5996" x="8394700" y="3492500"/>
          <p14:tracePt t="5997" x="8377238" y="3492500"/>
          <p14:tracePt t="5998" x="8359775" y="3492500"/>
          <p14:tracePt t="6002" x="8334375" y="3484563"/>
          <p14:tracePt t="6004" x="8283575" y="3467100"/>
          <p14:tracePt t="6006" x="8250238" y="3467100"/>
          <p14:tracePt t="6011" x="8181975" y="3449638"/>
          <p14:tracePt t="6012" x="8174038" y="3449638"/>
          <p14:tracePt t="6019" x="8096250" y="3433763"/>
          <p14:tracePt t="6022" x="8045450" y="3416300"/>
          <p14:tracePt t="6026" x="8020050" y="3408363"/>
          <p14:tracePt t="6027" x="7969250" y="3390900"/>
          <p14:tracePt t="6028" x="7951788" y="3390900"/>
          <p14:tracePt t="6029" x="7935913" y="3382963"/>
          <p14:tracePt t="6030" x="7926388" y="3382963"/>
          <p14:tracePt t="6035" x="7867650" y="3365500"/>
          <p14:tracePt t="6037" x="7842250" y="3355975"/>
          <p14:tracePt t="6042" x="7781925" y="3340100"/>
          <p14:tracePt t="6046" x="7731125" y="3322638"/>
          <p14:tracePt t="6047" x="7715250" y="3314700"/>
          <p14:tracePt t="6049" x="7697788" y="3305175"/>
          <p14:tracePt t="6054" x="7637463" y="3289300"/>
          <p14:tracePt t="6055" x="7621588" y="3289300"/>
          <p14:tracePt t="6058" x="7578725" y="3271838"/>
          <p14:tracePt t="6062" x="7545388" y="3263900"/>
          <p14:tracePt t="6064" x="7502525" y="3246438"/>
          <p14:tracePt t="6066" x="7477125" y="3228975"/>
          <p14:tracePt t="6067" x="7459663" y="3228975"/>
          <p14:tracePt t="6073" x="7416800" y="3211513"/>
          <p14:tracePt t="6075" x="7373938" y="3195638"/>
          <p14:tracePt t="6076" x="7348538" y="3186113"/>
          <p14:tracePt t="6077" x="7332663" y="3186113"/>
          <p14:tracePt t="6081" x="7323138" y="3178175"/>
          <p14:tracePt t="6083" x="7272338" y="3152775"/>
          <p14:tracePt t="6084" x="7246938" y="3144838"/>
          <p14:tracePt t="6085" x="7239000" y="3144838"/>
          <p14:tracePt t="6092" x="7153275" y="3119438"/>
          <p14:tracePt t="6094" x="7137400" y="3109913"/>
          <p14:tracePt t="6096" x="7102475" y="3094038"/>
          <p14:tracePt t="6098" x="7094538" y="3094038"/>
          <p14:tracePt t="6106" x="6950075" y="3033713"/>
          <p14:tracePt t="6108" x="6924675" y="3033713"/>
          <p14:tracePt t="6110" x="6907213" y="3025775"/>
          <p14:tracePt t="6115" x="6838950" y="3000375"/>
          <p14:tracePt t="6119" x="6797675" y="2990850"/>
          <p14:tracePt t="6120" x="6770688" y="2982913"/>
          <p14:tracePt t="6122" x="6754813" y="2974975"/>
          <p14:tracePt t="6127" x="6694488" y="2965450"/>
          <p14:tracePt t="6133" x="6635750" y="2949575"/>
          <p14:tracePt t="6137" x="6600825" y="2940050"/>
          <p14:tracePt t="6138" x="6584950" y="2932113"/>
          <p14:tracePt t="6139" x="6575425" y="2932113"/>
          <p14:tracePt t="6145" x="6516688" y="2922588"/>
          <p14:tracePt t="6149" x="6473825" y="2914650"/>
          <p14:tracePt t="6153" x="6456363" y="2906713"/>
          <p14:tracePt t="6154" x="6423025" y="2897188"/>
          <p14:tracePt t="6160" x="6380163" y="2889250"/>
          <p14:tracePt t="6161" x="6346825" y="2881313"/>
          <p14:tracePt t="6163" x="6329363" y="2871788"/>
          <p14:tracePt t="6164" x="6311900" y="2871788"/>
          <p14:tracePt t="6170" x="6253163" y="2855913"/>
          <p14:tracePt t="6176" x="6194425" y="2838450"/>
          <p14:tracePt t="6178" x="6176963" y="2838450"/>
          <p14:tracePt t="6179" x="6159500" y="2820988"/>
          <p14:tracePt t="6181" x="6142038" y="2820988"/>
          <p14:tracePt t="6182" x="6126163" y="2813050"/>
          <p14:tracePt t="6186" x="6083300" y="2805113"/>
          <p14:tracePt t="6187" x="6065838" y="2795588"/>
          <p14:tracePt t="6188" x="6049963" y="2787650"/>
          <p14:tracePt t="6194" x="5972175" y="2762250"/>
          <p14:tracePt t="6199" x="5921375" y="2736850"/>
          <p14:tracePt t="6200" x="5905500" y="2727325"/>
          <p14:tracePt t="6204" x="5845175" y="2711450"/>
          <p14:tracePt t="6205" x="5827713" y="2701925"/>
          <p14:tracePt t="6207" x="5819775" y="2693988"/>
          <p14:tracePt t="6209" x="5786438" y="2676525"/>
          <p14:tracePt t="6214" x="5718175" y="2651125"/>
          <p14:tracePt t="6216" x="5692775" y="2633663"/>
          <p14:tracePt t="6217" x="5667375" y="2625725"/>
          <p14:tracePt t="6224" x="5573713" y="2574925"/>
          <p14:tracePt t="6230" x="5522913" y="2541588"/>
          <p14:tracePt t="6232" x="5505450" y="2524125"/>
          <p14:tracePt t="6235" x="5429250" y="2489200"/>
          <p14:tracePt t="6236" x="5429250" y="2481263"/>
          <p14:tracePt t="6237" x="5411788" y="2473325"/>
          <p14:tracePt t="6242" x="5353050" y="2438400"/>
          <p14:tracePt t="6246" x="5302250" y="2405063"/>
          <p14:tracePt t="6247" x="5292725" y="2405063"/>
          <p14:tracePt t="6248" x="5292725" y="2397125"/>
          <p14:tracePt t="6249" x="5276850" y="2387600"/>
          <p14:tracePt t="6254" x="5216525" y="2354263"/>
          <p14:tracePt t="6256" x="5199063" y="2336800"/>
          <p14:tracePt t="6257" x="5173663" y="2311400"/>
          <p14:tracePt t="6259" x="5157788" y="2293938"/>
          <p14:tracePt t="6260" x="5148263" y="2286000"/>
          <p14:tracePt t="6266" x="5089525" y="2235200"/>
          <p14:tracePt t="6274" x="5038725" y="2184400"/>
          <p14:tracePt t="6275" x="5013325" y="2159000"/>
          <p14:tracePt t="6277" x="4995863" y="2149475"/>
          <p14:tracePt t="6278" x="4978400" y="2133600"/>
          <p14:tracePt t="6279" x="4970463" y="2133600"/>
          <p14:tracePt t="6285" x="4910138" y="2065338"/>
          <p14:tracePt t="6287" x="4902200" y="2055813"/>
          <p14:tracePt t="6288" x="4884738" y="2039938"/>
          <p14:tracePt t="6290" x="4868863" y="2022475"/>
          <p14:tracePt t="6291" x="4859338" y="2014538"/>
          <p14:tracePt t="6298" x="4818063" y="1963738"/>
          <p14:tracePt t="6303" x="4783138" y="1911350"/>
          <p14:tracePt t="6307" x="4765675" y="1878013"/>
          <p14:tracePt t="6308" x="4765675" y="1870075"/>
          <p14:tracePt t="6313" x="4740275" y="1835150"/>
          <p14:tracePt t="6314" x="4740275" y="1827213"/>
          <p14:tracePt t="6315" x="4732338" y="1827213"/>
          <p14:tracePt t="6316" x="4732338" y="1809750"/>
          <p14:tracePt t="6321" x="4714875" y="1776413"/>
          <p14:tracePt t="6322" x="4706938" y="1766888"/>
          <p14:tracePt t="6326" x="4699000" y="1733550"/>
          <p14:tracePt t="6330" x="4689475" y="1708150"/>
          <p14:tracePt t="6335" x="4689475" y="1690688"/>
          <p14:tracePt t="6336" x="4681538" y="1682750"/>
          <p14:tracePt t="6341" x="4673600" y="1657350"/>
          <p14:tracePt t="6348" x="4673600" y="1614488"/>
          <p14:tracePt t="6350" x="4673600" y="1606550"/>
          <p14:tracePt t="6351" x="4664075" y="1597025"/>
          <p14:tracePt t="6355" x="4664075" y="1589088"/>
          <p14:tracePt t="6360" x="4664075" y="1563688"/>
          <p14:tracePt t="6367" x="4664075" y="1538288"/>
          <p14:tracePt t="6368" x="4664075" y="1530350"/>
          <p14:tracePt t="6372" x="4673600" y="1520825"/>
          <p14:tracePt t="6373" x="4673600" y="1512888"/>
          <p14:tracePt t="6378" x="4681538" y="1495425"/>
          <p14:tracePt t="6383" x="4681538" y="1487488"/>
          <p14:tracePt t="6384" x="4681538" y="1477963"/>
          <p14:tracePt t="6385" x="4681538" y="1470025"/>
          <p14:tracePt t="6387" x="4689475" y="1470025"/>
          <p14:tracePt t="6391" x="4699000" y="1452563"/>
          <p14:tracePt t="6395" x="4699000" y="1444625"/>
          <p14:tracePt t="6402" x="4706938" y="1427163"/>
          <p14:tracePt t="6403" x="4714875" y="1419225"/>
          <p14:tracePt t="6408" x="4714875" y="1401763"/>
          <p14:tracePt t="6410" x="4724400" y="1393825"/>
          <p14:tracePt t="6411" x="4732338" y="1385888"/>
          <p14:tracePt t="6417" x="4740275" y="1368425"/>
          <p14:tracePt t="6420" x="4749800" y="1360488"/>
          <p14:tracePt t="6421" x="4749800" y="1350963"/>
          <p14:tracePt t="6422" x="4757738" y="1350963"/>
          <p14:tracePt t="6423" x="4757738" y="1343025"/>
          <p14:tracePt t="6426" x="4757738" y="1333500"/>
          <p14:tracePt t="6427" x="4765675" y="1325563"/>
          <p14:tracePt t="6432" x="4775200" y="1317625"/>
          <p14:tracePt t="6433" x="4783138" y="1300163"/>
          <p14:tracePt t="6438" x="4791075" y="1282700"/>
          <p14:tracePt t="6439" x="4800600" y="1274763"/>
          <p14:tracePt t="6444" x="4808538" y="1257300"/>
          <p14:tracePt t="6445" x="4818063" y="1249363"/>
          <p14:tracePt t="6450" x="4826000" y="1223963"/>
          <p14:tracePt t="6451" x="4833938" y="1216025"/>
          <p14:tracePt t="6452" x="4843463" y="1216025"/>
          <p14:tracePt t="6453" x="4843463" y="1206500"/>
          <p14:tracePt t="6455" x="4843463" y="1198563"/>
          <p14:tracePt t="6460" x="4859338" y="1173163"/>
          <p14:tracePt t="6464" x="4868863" y="1163638"/>
          <p14:tracePt t="6468" x="4876800" y="1155700"/>
          <p14:tracePt t="6475" x="4884738" y="1130300"/>
          <p14:tracePt t="6480" x="4894263" y="1122363"/>
          <p14:tracePt t="6488" x="4902200" y="1104900"/>
          <p14:tracePt t="6492" x="4910138" y="1096963"/>
          <p14:tracePt t="6499" x="4910138" y="1087438"/>
          <p14:tracePt t="6505" x="4910138" y="1079500"/>
          <p14:tracePt t="6511" x="4919663" y="1069975"/>
          <p14:tracePt t="6517" x="4919663" y="1062038"/>
          <p14:tracePt t="6518" x="4927600" y="1062038"/>
          <p14:tracePt t="6523" x="4927600" y="1054100"/>
          <p14:tracePt t="6524" x="4927600" y="1044575"/>
          <p14:tracePt t="6530" x="4927600" y="1036638"/>
          <p14:tracePt t="6532" x="4935538" y="1036638"/>
          <p14:tracePt t="6533" x="4935538" y="1028700"/>
          <p14:tracePt t="6537" x="4945063" y="1028700"/>
          <p14:tracePt t="6539" x="4945063" y="1019175"/>
          <p14:tracePt t="6543" x="4953000" y="1011238"/>
          <p14:tracePt t="6547" x="4953000" y="1003300"/>
          <p14:tracePt t="6553" x="4953000" y="993775"/>
          <p14:tracePt t="6559" x="4962525" y="985838"/>
          <p14:tracePt t="6566" x="4970463" y="968375"/>
          <p14:tracePt t="6572" x="4970463" y="960438"/>
          <p14:tracePt t="9990" x="4962525" y="960438"/>
          <p14:tracePt t="9994" x="4953000" y="952500"/>
          <p14:tracePt t="9995" x="4945063" y="952500"/>
          <p14:tracePt t="9999" x="4919663" y="942975"/>
          <p14:tracePt t="10005" x="4884738" y="942975"/>
          <p14:tracePt t="10007" x="4876800" y="942975"/>
          <p14:tracePt t="10009" x="4859338" y="942975"/>
          <p14:tracePt t="10011" x="4851400" y="942975"/>
          <p14:tracePt t="10014" x="4826000" y="942975"/>
          <p14:tracePt t="10015" x="4808538" y="942975"/>
          <p14:tracePt t="10017" x="4800600" y="942975"/>
          <p14:tracePt t="10018" x="4783138" y="942975"/>
          <p14:tracePt t="10023" x="4732338" y="942975"/>
          <p14:tracePt t="10025" x="4724400" y="942975"/>
          <p14:tracePt t="10027" x="4689475" y="960438"/>
          <p14:tracePt t="10028" x="4681538" y="960438"/>
          <p14:tracePt t="10030" x="4664075" y="968375"/>
          <p14:tracePt t="10036" x="4621213" y="977900"/>
          <p14:tracePt t="10037" x="4613275" y="985838"/>
          <p14:tracePt t="10041" x="4579938" y="993775"/>
          <p14:tracePt t="10044" x="4554538" y="1003300"/>
          <p14:tracePt t="10052" x="4511675" y="1011238"/>
          <p14:tracePt t="10054" x="4494213" y="1011238"/>
          <p14:tracePt t="10057" x="4476750" y="1019175"/>
          <p14:tracePt t="10062" x="4451350" y="1019175"/>
          <p14:tracePt t="10063" x="4443413" y="1019175"/>
          <p14:tracePt t="10068" x="4425950" y="1028700"/>
          <p14:tracePt t="10070" x="4410075" y="1028700"/>
          <p14:tracePt t="10074" x="4400550" y="1028700"/>
          <p14:tracePt t="10080" x="4375150" y="1028700"/>
          <p14:tracePt t="10087" x="4349750" y="1028700"/>
          <p14:tracePt t="10088" x="4332288" y="1036638"/>
          <p14:tracePt t="10089" x="4324350" y="1036638"/>
          <p14:tracePt t="10090" x="4324350" y="1044575"/>
          <p14:tracePt t="10093" x="4306888" y="1044575"/>
          <p14:tracePt t="10095" x="4291013" y="1054100"/>
          <p14:tracePt t="10096" x="4281488" y="1054100"/>
          <p14:tracePt t="10101" x="4256088" y="1062038"/>
          <p14:tracePt t="10102" x="4240213" y="1062038"/>
          <p14:tracePt t="10103" x="4230688" y="1062038"/>
          <p14:tracePt t="10107" x="4205288" y="1069975"/>
          <p14:tracePt t="10109" x="4187825" y="1079500"/>
          <p14:tracePt t="10116" x="4137025" y="1096963"/>
          <p14:tracePt t="10119" x="4095750" y="1112838"/>
          <p14:tracePt t="10121" x="4070350" y="1122363"/>
          <p14:tracePt t="10125" x="4017963" y="1130300"/>
          <p14:tracePt t="10130" x="3967163" y="1147763"/>
          <p14:tracePt t="10132" x="3951288" y="1155700"/>
          <p14:tracePt t="10133" x="3933825" y="1155700"/>
          <p14:tracePt t="10137" x="3900488" y="1163638"/>
          <p14:tracePt t="10142" x="3857625" y="1181100"/>
          <p14:tracePt t="10143" x="3832225" y="1189038"/>
          <p14:tracePt t="10144" x="3822700" y="1189038"/>
          <p14:tracePt t="10146" x="3814763" y="1189038"/>
          <p14:tracePt t="10147" x="3771900" y="1206500"/>
          <p14:tracePt t="10149" x="3756025" y="1223963"/>
          <p14:tracePt t="10150" x="3746500" y="1223963"/>
          <p14:tracePt t="10151" x="3738563" y="1223963"/>
          <p14:tracePt t="10156" x="3670300" y="1257300"/>
          <p14:tracePt t="10161" x="3602038" y="1282700"/>
          <p14:tracePt t="10163" x="3586163" y="1292225"/>
          <p14:tracePt t="10164" x="3568700" y="1300163"/>
          <p14:tracePt t="10169" x="3517900" y="1325563"/>
          <p14:tracePt t="10173" x="3457575" y="1343025"/>
          <p14:tracePt t="10175" x="3432175" y="1350963"/>
          <p14:tracePt t="10178" x="3414713" y="1360488"/>
          <p14:tracePt t="10180" x="3348038" y="1393825"/>
          <p14:tracePt t="10181" x="3322638" y="1401763"/>
          <p14:tracePt t="10182" x="3305175" y="1411288"/>
          <p14:tracePt t="10184" x="3270250" y="1419225"/>
          <p14:tracePt t="10185" x="3262313" y="1427163"/>
          <p14:tracePt t="10186" x="3244850" y="1436688"/>
          <p14:tracePt t="10196" x="3084513" y="1495425"/>
          <p14:tracePt t="10198" x="3016250" y="1520825"/>
          <p14:tracePt t="10199" x="2998788" y="1530350"/>
          <p14:tracePt t="10200" x="2990850" y="1530350"/>
          <p14:tracePt t="10207" x="2846388" y="1581150"/>
          <p14:tracePt t="10208" x="2811463" y="1589088"/>
          <p14:tracePt t="10210" x="2803525" y="1589088"/>
          <p14:tracePt t="10212" x="2744788" y="1606550"/>
          <p14:tracePt t="10214" x="2701925" y="1614488"/>
          <p14:tracePt t="10215" x="2668588" y="1631950"/>
          <p14:tracePt t="10217" x="2608263" y="1639888"/>
          <p14:tracePt t="10218" x="2600325" y="1649413"/>
          <p14:tracePt t="10229" x="2430463" y="1690688"/>
          <p14:tracePt t="10232" x="2370138" y="1716088"/>
          <p14:tracePt t="10234" x="2276475" y="1741488"/>
          <p14:tracePt t="10235" x="2243138" y="1751013"/>
          <p14:tracePt t="10236" x="2225675" y="1751013"/>
          <p14:tracePt t="10237" x="2208213" y="1751013"/>
          <p14:tracePt t="10245" x="2073275" y="1784350"/>
          <p14:tracePt t="10246" x="2030413" y="1793875"/>
          <p14:tracePt t="10248" x="1997075" y="1801813"/>
          <p14:tracePt t="10256" x="1885950" y="1819275"/>
          <p14:tracePt t="10258" x="1843088" y="1827213"/>
          <p14:tracePt t="10259" x="1827213" y="1827213"/>
          <p14:tracePt t="10260" x="1792288" y="1827213"/>
          <p14:tracePt t="10261" x="1784350" y="1835150"/>
          <p14:tracePt t="10266" x="1708150" y="1844675"/>
          <p14:tracePt t="10271" x="1639888" y="1852613"/>
          <p14:tracePt t="10273" x="1631950" y="1852613"/>
          <p14:tracePt t="10274" x="1614488" y="1852613"/>
          <p14:tracePt t="10278" x="1563688" y="1852613"/>
          <p14:tracePt t="10281" x="1528763" y="1860550"/>
          <p14:tracePt t="10282" x="1520825" y="1860550"/>
          <p14:tracePt t="10283" x="1512888" y="1860550"/>
          <p14:tracePt t="10284" x="1503363" y="1860550"/>
          <p14:tracePt t="10285" x="1503363" y="1870075"/>
          <p14:tracePt t="10290" x="1452563" y="1878013"/>
          <p14:tracePt t="10295" x="1419225" y="1885950"/>
          <p14:tracePt t="10296" x="1409700" y="1885950"/>
          <p14:tracePt t="10302" x="1376363" y="1895475"/>
          <p14:tracePt t="10303" x="1358900" y="1895475"/>
          <p14:tracePt t="10305" x="1358900" y="1903413"/>
          <p14:tracePt t="10307" x="1343025" y="1903413"/>
          <p14:tracePt t="10308" x="1333500" y="1903413"/>
          <p14:tracePt t="10309" x="1325563" y="1903413"/>
          <p14:tracePt t="10313" x="1317625" y="1911350"/>
          <p14:tracePt t="10317" x="1300163" y="1911350"/>
          <p14:tracePt t="10320" x="1300163" y="1920875"/>
          <p14:tracePt t="10324" x="1290638" y="1920875"/>
          <p14:tracePt t="10432" x="1290638" y="1911350"/>
          <p14:tracePt t="10435" x="1300163" y="1911350"/>
          <p14:tracePt t="10438" x="1308100" y="1911350"/>
          <p14:tracePt t="10445" x="1317625" y="1895475"/>
          <p14:tracePt t="10446" x="1325563" y="1895475"/>
          <p14:tracePt t="10448" x="1333500" y="1895475"/>
          <p14:tracePt t="10450" x="1333500" y="1885950"/>
          <p14:tracePt t="10451" x="1343025" y="1878013"/>
          <p14:tracePt t="10452" x="1350963" y="1870075"/>
          <p14:tracePt t="10459" x="1376363" y="1852613"/>
          <p14:tracePt t="10460" x="1384300" y="1852613"/>
          <p14:tracePt t="10461" x="1393825" y="1852613"/>
          <p14:tracePt t="10466" x="1419225" y="1835150"/>
          <p14:tracePt t="10467" x="1427163" y="1835150"/>
          <p14:tracePt t="10472" x="1452563" y="1827213"/>
          <p14:tracePt t="10477" x="1477963" y="1809750"/>
          <p14:tracePt t="10478" x="1487488" y="1809750"/>
          <p14:tracePt t="10479" x="1495425" y="1809750"/>
          <p14:tracePt t="10484" x="1503363" y="1809750"/>
          <p14:tracePt t="10487" x="1520825" y="1801813"/>
          <p14:tracePt t="10493" x="1520825" y="1793875"/>
          <p14:tracePt t="10494" x="1528763" y="1793875"/>
          <p14:tracePt t="10498" x="1538288" y="1793875"/>
          <p14:tracePt t="10801" x="1546225" y="1793875"/>
          <p14:tracePt t="10809" x="1563688" y="1793875"/>
          <p14:tracePt t="10813" x="1571625" y="1793875"/>
          <p14:tracePt t="10818" x="1589088" y="1793875"/>
          <p14:tracePt t="10821" x="1631950" y="1784350"/>
          <p14:tracePt t="10824" x="1647825" y="1784350"/>
          <p14:tracePt t="10826" x="1665288" y="1784350"/>
          <p14:tracePt t="10830" x="1708150" y="1784350"/>
          <p14:tracePt t="10833" x="1741488" y="1776413"/>
          <p14:tracePt t="10835" x="1766888" y="1776413"/>
          <p14:tracePt t="10837" x="1809750" y="1776413"/>
          <p14:tracePt t="10839" x="1835150" y="1766888"/>
          <p14:tracePt t="10840" x="1860550" y="1766888"/>
          <p14:tracePt t="10842" x="1936750" y="1766888"/>
          <p14:tracePt t="10849" x="2055813" y="1766888"/>
          <p14:tracePt t="10851" x="2124075" y="1758950"/>
          <p14:tracePt t="10852" x="2149475" y="1758950"/>
          <p14:tracePt t="10853" x="2182813" y="1758950"/>
          <p14:tracePt t="10855" x="2200275" y="1758950"/>
          <p14:tracePt t="10856" x="2225675" y="1758950"/>
          <p14:tracePt t="10857" x="2268538" y="1758950"/>
          <p14:tracePt t="10858" x="2293938" y="1758950"/>
          <p14:tracePt t="10859" x="2336800" y="1758950"/>
          <p14:tracePt t="10864" x="2430463" y="1751013"/>
          <p14:tracePt t="10865" x="2481263" y="1751013"/>
          <p14:tracePt t="10866" x="2524125" y="1751013"/>
          <p14:tracePt t="10870" x="2608263" y="1741488"/>
          <p14:tracePt t="10871" x="2625725" y="1741488"/>
          <p14:tracePt t="10875" x="2693988" y="1741488"/>
          <p14:tracePt t="10876" x="2744788" y="1741488"/>
          <p14:tracePt t="10877" x="2786063" y="1741488"/>
          <p14:tracePt t="10878" x="2803525" y="1741488"/>
          <p14:tracePt t="10879" x="2820988" y="1741488"/>
          <p14:tracePt t="10881" x="2846388" y="1741488"/>
          <p14:tracePt t="10882" x="2879725" y="1741488"/>
          <p14:tracePt t="10885" x="2914650" y="1741488"/>
          <p14:tracePt t="10888" x="2965450" y="1741488"/>
          <p14:tracePt t="10889" x="2990850" y="1741488"/>
          <p14:tracePt t="10890" x="3008313" y="1741488"/>
          <p14:tracePt t="10891" x="3024188" y="1741488"/>
          <p14:tracePt t="10895" x="3074988" y="1741488"/>
          <p14:tracePt t="10896" x="3092450" y="1741488"/>
          <p14:tracePt t="10900" x="3127375" y="1741488"/>
          <p14:tracePt t="10901" x="3143250" y="1741488"/>
          <p14:tracePt t="10904" x="3160713" y="1741488"/>
          <p14:tracePt t="10905" x="3178175" y="1741488"/>
          <p14:tracePt t="10906" x="3194050" y="1741488"/>
          <p14:tracePt t="10910" x="3219450" y="1741488"/>
          <p14:tracePt t="10915" x="3254375" y="1741488"/>
          <p14:tracePt t="10916" x="3262313" y="1741488"/>
          <p14:tracePt t="10920" x="3287713" y="1741488"/>
          <p14:tracePt t="10922" x="3305175" y="1741488"/>
          <p14:tracePt t="10925" x="3322638" y="1741488"/>
          <p14:tracePt t="10929" x="3338513" y="1741488"/>
          <p14:tracePt t="10935" x="3363913" y="1741488"/>
          <p14:tracePt t="10943" x="3398838" y="1741488"/>
          <p14:tracePt t="10947" x="3406775" y="1741488"/>
          <p14:tracePt t="10948" x="3414713" y="1741488"/>
          <p14:tracePt t="10951" x="3432175" y="1741488"/>
          <p14:tracePt t="10956" x="3441700" y="1741488"/>
          <p14:tracePt t="10959" x="3449638" y="1741488"/>
          <p14:tracePt t="10961" x="3457575" y="1741488"/>
          <p14:tracePt t="10967" x="3467100" y="1741488"/>
          <p14:tracePt t="10974" x="3475038" y="1741488"/>
          <p14:tracePt t="11186" x="3467100" y="1741488"/>
          <p14:tracePt t="11190" x="3457575" y="1741488"/>
          <p14:tracePt t="11192" x="3449638" y="1741488"/>
          <p14:tracePt t="11195" x="3441700" y="1751013"/>
          <p14:tracePt t="11198" x="3424238" y="1758950"/>
          <p14:tracePt t="11199" x="3414713" y="1758950"/>
          <p14:tracePt t="11200" x="3406775" y="1758950"/>
          <p14:tracePt t="11204" x="3381375" y="1758950"/>
          <p14:tracePt t="11215" x="3322638" y="1766888"/>
          <p14:tracePt t="11217" x="3313113" y="1766888"/>
          <p14:tracePt t="11218" x="3297238" y="1776413"/>
          <p14:tracePt t="11225" x="3262313" y="1776413"/>
          <p14:tracePt t="11229" x="3219450" y="1776413"/>
          <p14:tracePt t="11234" x="3186113" y="1784350"/>
          <p14:tracePt t="11236" x="3178175" y="1784350"/>
          <p14:tracePt t="11241" x="3135313" y="1784350"/>
          <p14:tracePt t="11245" x="3117850" y="1784350"/>
          <p14:tracePt t="11250" x="3092450" y="1784350"/>
          <p14:tracePt t="11251" x="3084513" y="1784350"/>
          <p14:tracePt t="11257" x="3059113" y="1784350"/>
          <p14:tracePt t="11262" x="3041650" y="1784350"/>
          <p14:tracePt t="11263" x="3033713" y="1784350"/>
          <p14:tracePt t="11271" x="3008313" y="1784350"/>
          <p14:tracePt t="11273" x="2998788" y="1784350"/>
          <p14:tracePt t="11276" x="2990850" y="1784350"/>
          <p14:tracePt t="11280" x="2982913" y="1784350"/>
          <p14:tracePt t="11287" x="2973388" y="1784350"/>
          <p14:tracePt t="11288" x="2965450" y="1784350"/>
          <p14:tracePt t="11289" x="2955925" y="1784350"/>
          <p14:tracePt t="11298" x="2947988" y="1784350"/>
          <p14:tracePt t="11306" x="2940050" y="1784350"/>
          <p14:tracePt t="11500" x="2947988" y="1784350"/>
          <p14:tracePt t="11505" x="2955925" y="1784350"/>
          <p14:tracePt t="11509" x="2965450" y="1784350"/>
          <p14:tracePt t="11512" x="2973388" y="1776413"/>
          <p14:tracePt t="11513" x="2982913" y="1766888"/>
          <p14:tracePt t="11514" x="2990850" y="1766888"/>
          <p14:tracePt t="11519" x="3008313" y="1766888"/>
          <p14:tracePt t="11521" x="3016250" y="1758950"/>
          <p14:tracePt t="11525" x="3041650" y="1751013"/>
          <p14:tracePt t="11526" x="3049588" y="1741488"/>
          <p14:tracePt t="11530" x="3074988" y="1733550"/>
          <p14:tracePt t="11536" x="3127375" y="1708150"/>
          <p14:tracePt t="11538" x="3135313" y="1700213"/>
          <p14:tracePt t="11539" x="3143250" y="1700213"/>
          <p14:tracePt t="11545" x="3203575" y="1674813"/>
          <p14:tracePt t="11551" x="3254375" y="1665288"/>
          <p14:tracePt t="11553" x="3270250" y="1665288"/>
          <p14:tracePt t="11554" x="3297238" y="1649413"/>
          <p14:tracePt t="11555" x="3313113" y="1649413"/>
          <p14:tracePt t="11556" x="3322638" y="1649413"/>
          <p14:tracePt t="11560" x="3381375" y="1631950"/>
          <p14:tracePt t="11566" x="3475038" y="1597025"/>
          <p14:tracePt t="11567" x="3482975" y="1597025"/>
          <p14:tracePt t="11569" x="3492500" y="1597025"/>
          <p14:tracePt t="11570" x="3543300" y="1597025"/>
          <p14:tracePt t="11571" x="3551238" y="1589088"/>
          <p14:tracePt t="11572" x="3576638" y="1581150"/>
          <p14:tracePt t="11577" x="3627438" y="1571625"/>
          <p14:tracePt t="11583" x="3721100" y="1563688"/>
          <p14:tracePt t="11587" x="3806825" y="1546225"/>
          <p14:tracePt t="11588" x="3822700" y="1546225"/>
          <p14:tracePt t="11592" x="3883025" y="1538288"/>
          <p14:tracePt t="11594" x="3908425" y="1538288"/>
          <p14:tracePt t="11598" x="3967163" y="1538288"/>
          <p14:tracePt t="11601" x="3992563" y="1530350"/>
          <p14:tracePt t="11602" x="4027488" y="1530350"/>
          <p14:tracePt t="11603" x="4044950" y="1520825"/>
          <p14:tracePt t="11605" x="4070350" y="1520825"/>
          <p14:tracePt t="11606" x="4086225" y="1520825"/>
          <p14:tracePt t="11611" x="4154488" y="1512888"/>
          <p14:tracePt t="11617" x="4265613" y="1512888"/>
          <p14:tracePt t="11621" x="4324350" y="1504950"/>
          <p14:tracePt t="11622" x="4341813" y="1504950"/>
          <p14:tracePt t="11623" x="4349750" y="1504950"/>
          <p14:tracePt t="11624" x="4367213" y="1504950"/>
          <p14:tracePt t="11629" x="4443413" y="1495425"/>
          <p14:tracePt t="11631" x="4460875" y="1487488"/>
          <p14:tracePt t="11632" x="4486275" y="1487488"/>
          <p14:tracePt t="11633" x="4519613" y="1487488"/>
          <p14:tracePt t="11634" x="4529138" y="1487488"/>
          <p14:tracePt t="11635" x="4545013" y="1487488"/>
          <p14:tracePt t="11636" x="4562475" y="1487488"/>
          <p14:tracePt t="11640" x="4613275" y="1477963"/>
          <p14:tracePt t="11641" x="4621213" y="1470025"/>
          <p14:tracePt t="11642" x="4630738" y="1470025"/>
          <p14:tracePt t="11643" x="4646613" y="1470025"/>
          <p14:tracePt t="11649" x="4699000" y="1462088"/>
          <p14:tracePt t="11654" x="4732338" y="1462088"/>
          <p14:tracePt t="11657" x="4749800" y="1452563"/>
          <p14:tracePt t="11662" x="4765675" y="1444625"/>
          <p14:tracePt t="11668" x="4775200" y="1444625"/>
          <p14:tracePt t="11669" x="4783138" y="1436688"/>
          <p14:tracePt t="11677" x="4791075" y="1436688"/>
          <p14:tracePt t="11681" x="4800600" y="1436688"/>
          <p14:tracePt t="11688" x="4808538" y="1436688"/>
          <p14:tracePt t="11783" x="4800600" y="1436688"/>
          <p14:tracePt t="11787" x="4791075" y="1436688"/>
          <p14:tracePt t="11788" x="4775200" y="1444625"/>
          <p14:tracePt t="11792" x="4757738" y="1462088"/>
          <p14:tracePt t="11795" x="4740275" y="1470025"/>
          <p14:tracePt t="11806" x="4689475" y="1504950"/>
          <p14:tracePt t="11808" x="4673600" y="1512888"/>
          <p14:tracePt t="11809" x="4621213" y="1546225"/>
          <p14:tracePt t="11810" x="4613275" y="1546225"/>
          <p14:tracePt t="11812" x="4605338" y="1546225"/>
          <p14:tracePt t="11813" x="4595813" y="1546225"/>
          <p14:tracePt t="11818" x="4537075" y="1571625"/>
          <p14:tracePt t="11824" x="4476750" y="1597025"/>
          <p14:tracePt t="11829" x="4435475" y="1622425"/>
          <p14:tracePt t="11831" x="4425950" y="1622425"/>
          <p14:tracePt t="11837" x="4418013" y="1631950"/>
          <p14:tracePt t="11839" x="4384675" y="1639888"/>
          <p14:tracePt t="11840" x="4367213" y="1649413"/>
          <p14:tracePt t="11845" x="4341813" y="1665288"/>
          <p14:tracePt t="11850" x="4316413" y="1665288"/>
          <p14:tracePt t="11851" x="4316413" y="1674813"/>
          <p14:tracePt t="11852" x="4306888" y="1674813"/>
          <p14:tracePt t="11856" x="4298950" y="1674813"/>
          <p14:tracePt t="11857" x="4298950" y="1682750"/>
          <p14:tracePt t="11960" x="4306888" y="1682750"/>
          <p14:tracePt t="11963" x="4324350" y="1682750"/>
          <p14:tracePt t="11964" x="4332288" y="1682750"/>
          <p14:tracePt t="11967" x="4349750" y="1682750"/>
          <p14:tracePt t="11972" x="4375150" y="1682750"/>
          <p14:tracePt t="11977" x="4410075" y="1682750"/>
          <p14:tracePt t="11978" x="4425950" y="1682750"/>
          <p14:tracePt t="11980" x="4435475" y="1682750"/>
          <p14:tracePt t="11983" x="4451350" y="1682750"/>
          <p14:tracePt t="11984" x="4468813" y="1682750"/>
          <p14:tracePt t="11993" x="4529138" y="1682750"/>
          <p14:tracePt t="11997" x="4562475" y="1682750"/>
          <p14:tracePt t="11999" x="4570413" y="1682750"/>
          <p14:tracePt t="12000" x="4579938" y="1682750"/>
          <p14:tracePt t="12002" x="4587875" y="1682750"/>
          <p14:tracePt t="12003" x="4595813" y="1682750"/>
          <p14:tracePt t="12006" x="4613275" y="1682750"/>
          <p14:tracePt t="12009" x="4638675" y="1682750"/>
          <p14:tracePt t="12013" x="4646613" y="1682750"/>
          <p14:tracePt t="12014" x="4656138" y="1682750"/>
          <p14:tracePt t="12022" x="4673600" y="1682750"/>
          <p14:tracePt t="12023" x="4681538" y="1682750"/>
          <p14:tracePt t="12030" x="4689475" y="1682750"/>
          <p14:tracePt t="22531" x="4699000" y="1682750"/>
          <p14:tracePt t="22535" x="4732338" y="1674813"/>
          <p14:tracePt t="22536" x="4749800" y="1665288"/>
          <p14:tracePt t="22538" x="4757738" y="1665288"/>
          <p14:tracePt t="22539" x="4775200" y="1657350"/>
          <p14:tracePt t="22545" x="4843463" y="1631950"/>
          <p14:tracePt t="22551" x="4884738" y="1597025"/>
          <p14:tracePt t="22554" x="4894263" y="1589088"/>
          <p14:tracePt t="22556" x="4910138" y="1571625"/>
          <p14:tracePt t="22558" x="4919663" y="1563688"/>
          <p14:tracePt t="22562" x="4945063" y="1538288"/>
          <p14:tracePt t="22567" x="4953000" y="1512888"/>
          <p14:tracePt t="22571" x="4970463" y="1495425"/>
          <p14:tracePt t="22578" x="4987925" y="1470025"/>
          <p14:tracePt t="22580" x="4995863" y="1444625"/>
          <p14:tracePt t="22581" x="5003800" y="1436688"/>
          <p14:tracePt t="22588" x="5038725" y="1401763"/>
          <p14:tracePt t="22593" x="5072063" y="1360488"/>
          <p14:tracePt t="22594" x="5080000" y="1350963"/>
          <p14:tracePt t="22599" x="5114925" y="1317625"/>
          <p14:tracePt t="22601" x="5122863" y="1300163"/>
          <p14:tracePt t="22605" x="5173663" y="1266825"/>
          <p14:tracePt t="22606" x="5173663" y="1257300"/>
          <p14:tracePt t="22610" x="5208588" y="1231900"/>
          <p14:tracePt t="22615" x="5259388" y="1198563"/>
          <p14:tracePt t="22617" x="5267325" y="1189038"/>
          <p14:tracePt t="22618" x="5302250" y="1173163"/>
          <p14:tracePt t="22622" x="5360988" y="1130300"/>
          <p14:tracePt t="22626" x="5411788" y="1096963"/>
          <p14:tracePt t="22628" x="5437188" y="1087438"/>
          <p14:tracePt t="22629" x="5454650" y="1069975"/>
          <p14:tracePt t="22630" x="5472113" y="1062038"/>
          <p14:tracePt t="22632" x="5487988" y="1054100"/>
          <p14:tracePt t="22633" x="5522913" y="1044575"/>
          <p14:tracePt t="22634" x="5538788" y="1028700"/>
          <p14:tracePt t="22635" x="5556250" y="1019175"/>
          <p14:tracePt t="22637" x="5573713" y="1011238"/>
          <p14:tracePt t="22645" x="5726113" y="942975"/>
          <p14:tracePt t="22647" x="5811838" y="909638"/>
          <p14:tracePt t="22649" x="5827713" y="892175"/>
          <p14:tracePt t="22655" x="5964238" y="849313"/>
          <p14:tracePt t="22664" x="6261100" y="739775"/>
          <p14:tracePt t="22665" x="6296025" y="730250"/>
          <p14:tracePt t="22667" x="6329363" y="722313"/>
          <p14:tracePt t="22671" x="6448425" y="679450"/>
          <p14:tracePt t="22676" x="6618288" y="620713"/>
          <p14:tracePt t="22679" x="6678613" y="603250"/>
          <p14:tracePt t="22681" x="6780213" y="569913"/>
          <p14:tracePt t="22682" x="6797675" y="560388"/>
          <p14:tracePt t="22683" x="6831013" y="544513"/>
          <p14:tracePt t="22684" x="6907213" y="527050"/>
          <p14:tracePt t="22686" x="6932613" y="519113"/>
          <p14:tracePt t="22687" x="6992938" y="492125"/>
          <p14:tracePt t="22688" x="7026275" y="484188"/>
          <p14:tracePt t="22690" x="7085013" y="466725"/>
          <p14:tracePt t="22691" x="7119938" y="458788"/>
          <p14:tracePt t="22698" x="7264400" y="407988"/>
          <p14:tracePt t="22700" x="7289800" y="407988"/>
          <p14:tracePt t="22702" x="7332663" y="390525"/>
          <p14:tracePt t="22703" x="7383463" y="382588"/>
          <p14:tracePt t="22712" x="7535863" y="339725"/>
          <p14:tracePt t="22714" x="7553325" y="331788"/>
          <p14:tracePt t="22715" x="7561263" y="331788"/>
          <p14:tracePt t="22721" x="7646988" y="322263"/>
          <p14:tracePt t="22725" x="7697788" y="314325"/>
          <p14:tracePt t="22726" x="7705725" y="314325"/>
          <p14:tracePt t="22727" x="7715250" y="314325"/>
          <p14:tracePt t="22731" x="7756525" y="306388"/>
          <p14:tracePt t="22734" x="7773988" y="296863"/>
          <p14:tracePt t="22744" x="7850188" y="296863"/>
          <p14:tracePt t="22745" x="7885113" y="296863"/>
          <p14:tracePt t="22748" x="7900988" y="296863"/>
          <p14:tracePt t="22749" x="7926388" y="296863"/>
          <p14:tracePt t="22750" x="7935913" y="296863"/>
          <p14:tracePt t="22751" x="7943850" y="296863"/>
          <p14:tracePt t="22756" x="7994650" y="296863"/>
          <p14:tracePt t="22757" x="8004175" y="296863"/>
          <p14:tracePt t="22761" x="8029575" y="296863"/>
          <p14:tracePt t="22762" x="8062913" y="296863"/>
          <p14:tracePt t="22763" x="8070850" y="296863"/>
          <p14:tracePt t="22765" x="8088313" y="306388"/>
          <p14:tracePt t="22766" x="8096250" y="314325"/>
          <p14:tracePt t="22767" x="8113713" y="314325"/>
          <p14:tracePt t="22773" x="8147050" y="322263"/>
          <p14:tracePt t="22774" x="8164513" y="322263"/>
          <p14:tracePt t="22775" x="8164513" y="331788"/>
          <p14:tracePt t="22780" x="8189913" y="339725"/>
          <p14:tracePt t="22781" x="8199438" y="339725"/>
          <p14:tracePt t="22785" x="8215313" y="347663"/>
          <p14:tracePt t="22789" x="8232775" y="357188"/>
          <p14:tracePt t="22795" x="8258175" y="365125"/>
          <p14:tracePt t="22796" x="8266113" y="374650"/>
          <p14:tracePt t="22797" x="8266113" y="382588"/>
          <p14:tracePt t="22798" x="8275638" y="382588"/>
          <p14:tracePt t="22803" x="8301038" y="400050"/>
          <p14:tracePt t="22806" x="8301038" y="407988"/>
          <p14:tracePt t="22807" x="8308975" y="407988"/>
          <p14:tracePt t="22812" x="8334375" y="425450"/>
          <p14:tracePt t="22816" x="8343900" y="441325"/>
          <p14:tracePt t="22821" x="8359775" y="450850"/>
          <p14:tracePt t="22825" x="8359775" y="458788"/>
          <p14:tracePt t="22833" x="8377238" y="466725"/>
          <p14:tracePt t="22839" x="8377238" y="476250"/>
          <p14:tracePt t="22845" x="8377238" y="484188"/>
          <p14:tracePt t="22858" x="8377238" y="492125"/>
          <p14:tracePt t="22861" x="8377238" y="501650"/>
          <p14:tracePt t="22865" x="8377238" y="509588"/>
          <p14:tracePt t="22869" x="8377238" y="527050"/>
          <p14:tracePt t="22874" x="8369300" y="544513"/>
          <p14:tracePt t="22877" x="8359775" y="552450"/>
          <p14:tracePt t="22878" x="8351838" y="569913"/>
          <p14:tracePt t="22883" x="8334375" y="595313"/>
          <p14:tracePt t="22885" x="8326438" y="595313"/>
          <p14:tracePt t="22891" x="8301038" y="620713"/>
          <p14:tracePt t="22892" x="8291513" y="628650"/>
          <p14:tracePt t="22897" x="8250238" y="654050"/>
          <p14:tracePt t="22900" x="8240713" y="671513"/>
          <p14:tracePt t="22901" x="8224838" y="679450"/>
          <p14:tracePt t="22903" x="8215313" y="679450"/>
          <p14:tracePt t="22910" x="8164513" y="704850"/>
          <p14:tracePt t="22917" x="8121650" y="739775"/>
          <p14:tracePt t="22919" x="8096250" y="747713"/>
          <p14:tracePt t="22920" x="8080375" y="755650"/>
          <p14:tracePt t="22921" x="8070850" y="755650"/>
          <p14:tracePt t="22927" x="8012113" y="781050"/>
          <p14:tracePt t="22929" x="7986713" y="790575"/>
          <p14:tracePt t="22930" x="7977188" y="798513"/>
          <p14:tracePt t="22936" x="7926388" y="815975"/>
          <p14:tracePt t="22937" x="7918450" y="823913"/>
          <p14:tracePt t="22938" x="7910513" y="823913"/>
          <p14:tracePt t="22939" x="7900988" y="823913"/>
          <p14:tracePt t="22948" x="7867650" y="841375"/>
          <p14:tracePt t="22950" x="7824788" y="858838"/>
          <p14:tracePt t="22956" x="7791450" y="874713"/>
          <p14:tracePt t="22958" x="7781925" y="874713"/>
          <p14:tracePt t="22960" x="7781925" y="884238"/>
          <p14:tracePt t="22961" x="7766050" y="884238"/>
          <p14:tracePt t="22965" x="7766050" y="892175"/>
          <p14:tracePt t="22970" x="7740650" y="909638"/>
          <p14:tracePt t="22975" x="7723188" y="917575"/>
          <p14:tracePt t="22988" x="7715250" y="917575"/>
          <p14:tracePt t="23052" x="7705725" y="917575"/>
          <p14:tracePt t="23057" x="7697788" y="917575"/>
          <p14:tracePt t="23069" x="7688263" y="917575"/>
          <p14:tracePt t="23075" x="7680325" y="917575"/>
          <p14:tracePt t="23099" x="7672388" y="917575"/>
          <p14:tracePt t="23108" x="7662863" y="917575"/>
          <p14:tracePt t="23116" x="7654925" y="917575"/>
          <p14:tracePt t="23134" x="7654925" y="925513"/>
          <p14:tracePt t="23136" x="7646988" y="925513"/>
          <p14:tracePt t="23141" x="7637463" y="925513"/>
          <p14:tracePt t="23150" x="7637463" y="935038"/>
          <p14:tracePt t="23180" x="7629525" y="935038"/>
          <p14:tracePt t="29069" x="7629525" y="925513"/>
          <p14:tracePt t="29070" x="7621588" y="925513"/>
          <p14:tracePt t="29074" x="7621588" y="917575"/>
          <p14:tracePt t="29077" x="7612063" y="884238"/>
          <p14:tracePt t="29084" x="7596188" y="833438"/>
          <p14:tracePt t="29092" x="7570788" y="781050"/>
          <p14:tracePt t="29098" x="7561263" y="739775"/>
          <p14:tracePt t="29103" x="7545388" y="696913"/>
          <p14:tracePt t="29104" x="7545388" y="688975"/>
          <p14:tracePt t="29109" x="7535863" y="679450"/>
          <p14:tracePt t="29114" x="7527925" y="663575"/>
          <p14:tracePt t="29120" x="7518400" y="663575"/>
          <p14:tracePt t="29127" x="7518400" y="654050"/>
          <p14:tracePt t="29128" x="7510463" y="654050"/>
          <p14:tracePt t="29322" x="7502525" y="654050"/>
          <p14:tracePt t="29325" x="7467600" y="654050"/>
          <p14:tracePt t="29327" x="7451725" y="654050"/>
          <p14:tracePt t="29331" x="7416800" y="654050"/>
          <p14:tracePt t="29334" x="7408863" y="654050"/>
          <p14:tracePt t="29335" x="7400925" y="654050"/>
          <p14:tracePt t="29336" x="7358063" y="671513"/>
          <p14:tracePt t="29337" x="7340600" y="671513"/>
          <p14:tracePt t="29343" x="7239000" y="704850"/>
          <p14:tracePt t="29344" x="7188200" y="722313"/>
          <p14:tracePt t="29345" x="7170738" y="730250"/>
          <p14:tracePt t="29350" x="7026275" y="773113"/>
          <p14:tracePt t="29351" x="7000875" y="781050"/>
          <p14:tracePt t="29356" x="6873875" y="841375"/>
          <p14:tracePt t="29357" x="6848475" y="849313"/>
          <p14:tracePt t="29365" x="6626225" y="942975"/>
          <p14:tracePt t="29369" x="6423025" y="1036638"/>
          <p14:tracePt t="29374" x="6296025" y="1104900"/>
          <p14:tracePt t="29375" x="6210300" y="1147763"/>
          <p14:tracePt t="29376" x="6176963" y="1163638"/>
          <p14:tracePt t="29382" x="5997575" y="1257300"/>
          <p14:tracePt t="29383" x="5981700" y="1274763"/>
          <p14:tracePt t="29384" x="5930900" y="1292225"/>
          <p14:tracePt t="29385" x="5895975" y="1317625"/>
          <p14:tracePt t="29386" x="5862638" y="1333500"/>
          <p14:tracePt t="29392" x="5692775" y="1419225"/>
          <p14:tracePt t="29398" x="5480050" y="1530350"/>
          <p14:tracePt t="29399" x="5462588" y="1546225"/>
          <p14:tracePt t="29403" x="5343525" y="1597025"/>
          <p14:tracePt t="29407" x="5276850" y="1622425"/>
          <p14:tracePt t="29408" x="5199063" y="1657350"/>
          <p14:tracePt t="29409" x="5173663" y="1665288"/>
          <p14:tracePt t="29414" x="5013325" y="1716088"/>
          <p14:tracePt t="29415" x="4978400" y="1733550"/>
          <p14:tracePt t="29416" x="4935538" y="1751013"/>
          <p14:tracePt t="29418" x="4876800" y="1766888"/>
          <p14:tracePt t="29425" x="4765675" y="1809750"/>
          <p14:tracePt t="29427" x="4638675" y="1852613"/>
          <p14:tracePt t="29429" x="4613275" y="1860550"/>
          <p14:tracePt t="29430" x="4605338" y="1860550"/>
          <p14:tracePt t="29431" x="4579938" y="1860550"/>
          <p14:tracePt t="29440" x="4384675" y="1920875"/>
          <p14:tracePt t="29442" x="4316413" y="1938338"/>
          <p14:tracePt t="29444" x="4306888" y="1946275"/>
          <p14:tracePt t="29445" x="4248150" y="1963738"/>
          <p14:tracePt t="29446" x="4222750" y="1963738"/>
          <p14:tracePt t="29447" x="4205288" y="1963738"/>
          <p14:tracePt t="29454" x="4086225" y="2005013"/>
          <p14:tracePt t="29454" x="4070350" y="2005013"/>
          <p14:tracePt t="29460" x="3984625" y="2030413"/>
          <p14:tracePt t="29465" x="3908425" y="2055813"/>
          <p14:tracePt t="29470" x="3848100" y="2073275"/>
          <p14:tracePt t="29470" x="3840163" y="2082800"/>
          <p14:tracePt t="29471" x="3814763" y="2090738"/>
          <p14:tracePt t="29477" x="3738563" y="2116138"/>
          <p14:tracePt t="29478" x="3721100" y="2124075"/>
          <p14:tracePt t="29484" x="3652838" y="2159000"/>
          <p14:tracePt t="29490" x="3602038" y="2184400"/>
          <p14:tracePt t="29491" x="3594100" y="2184400"/>
          <p14:tracePt t="29495" x="3543300" y="2209800"/>
          <p14:tracePt t="29501" x="3508375" y="2235200"/>
          <p14:tracePt t="29502" x="3500438" y="2243138"/>
          <p14:tracePt t="29503" x="3492500" y="2243138"/>
          <p14:tracePt t="29508" x="3449638" y="2278063"/>
          <p14:tracePt t="29513" x="3414713" y="2293938"/>
          <p14:tracePt t="29517" x="3398838" y="2311400"/>
          <p14:tracePt t="29520" x="3381375" y="2311400"/>
          <p14:tracePt t="29521" x="3373438" y="2319338"/>
          <p14:tracePt t="29522" x="3363913" y="2328863"/>
          <p14:tracePt t="29524" x="3355975" y="2336800"/>
          <p14:tracePt t="29530" x="3322638" y="2354263"/>
          <p14:tracePt t="29531" x="3313113" y="2362200"/>
          <p14:tracePt t="29538" x="3297238" y="2379663"/>
          <p14:tracePt t="29542" x="3279775" y="2387600"/>
          <p14:tracePt t="29547" x="3279775" y="2397125"/>
          <p14:tracePt t="29548" x="3270250" y="2397125"/>
          <p14:tracePt t="29557" x="3270250" y="2405063"/>
          <p14:tracePt t="29644" x="3279775" y="2405063"/>
          <p14:tracePt t="29648" x="3305175" y="2405063"/>
          <p14:tracePt t="29652" x="3322638" y="2405063"/>
          <p14:tracePt t="29653" x="3330575" y="2405063"/>
          <p14:tracePt t="29656" x="3348038" y="2405063"/>
          <p14:tracePt t="29658" x="3373438" y="2405063"/>
          <p14:tracePt t="29659" x="3381375" y="2405063"/>
          <p14:tracePt t="29662" x="3398838" y="2405063"/>
          <p14:tracePt t="29664" x="3424238" y="2413000"/>
          <p14:tracePt t="29665" x="3449638" y="2413000"/>
          <p14:tracePt t="29666" x="3457575" y="2413000"/>
          <p14:tracePt t="29671" x="3517900" y="2422525"/>
          <p14:tracePt t="29673" x="3525838" y="2422525"/>
          <p14:tracePt t="29680" x="3652838" y="2430463"/>
          <p14:tracePt t="29687" x="3789363" y="2430463"/>
          <p14:tracePt t="29689" x="3848100" y="2430463"/>
          <p14:tracePt t="29690" x="3857625" y="2430463"/>
          <p14:tracePt t="29695" x="3967163" y="2430463"/>
          <p14:tracePt t="29697" x="4010025" y="2430463"/>
          <p14:tracePt t="29701" x="4078288" y="2438400"/>
          <p14:tracePt t="29702" x="4095750" y="2438400"/>
          <p14:tracePt t="29708" x="4230688" y="2447925"/>
          <p14:tracePt t="29710" x="4240213" y="2447925"/>
          <p14:tracePt t="29714" x="4332288" y="2455863"/>
          <p14:tracePt t="29715" x="4349750" y="2455863"/>
          <p14:tracePt t="29720" x="4410075" y="2463800"/>
          <p14:tracePt t="29724" x="4451350" y="2481263"/>
          <p14:tracePt t="29728" x="4486275" y="2481263"/>
          <p14:tracePt t="29737" x="4537075" y="2498725"/>
          <p14:tracePt t="29742" x="4545013" y="2506663"/>
          <p14:tracePt t="29759" x="4545013" y="2516188"/>
          <p14:tracePt t="29768" x="4529138" y="2524125"/>
          <p14:tracePt t="29770" x="4519613" y="2532063"/>
          <p14:tracePt t="29771" x="4511675" y="2532063"/>
          <p14:tracePt t="29772" x="4503738" y="2541588"/>
          <p14:tracePt t="29776" x="4476750" y="2541588"/>
          <p14:tracePt t="29783" x="4400550" y="2566988"/>
          <p14:tracePt t="29784" x="4392613" y="2566988"/>
          <p14:tracePt t="29785" x="4375150" y="2574925"/>
          <p14:tracePt t="29789" x="4316413" y="2574925"/>
          <p14:tracePt t="29791" x="4298950" y="2574925"/>
          <p14:tracePt t="29792" x="4281488" y="2574925"/>
          <p14:tracePt t="29793" x="4273550" y="2574925"/>
          <p14:tracePt t="29797" x="4205288" y="2582863"/>
          <p14:tracePt t="29804" x="4103688" y="2582863"/>
          <p14:tracePt t="29806" x="4035425" y="2582863"/>
          <p14:tracePt t="29810" x="3967163" y="2592388"/>
          <p14:tracePt t="29811" x="3941763" y="2592388"/>
          <p14:tracePt t="29817" x="3832225" y="2592388"/>
          <p14:tracePt t="29818" x="3797300" y="2592388"/>
          <p14:tracePt t="29823" x="3695700" y="2592388"/>
          <p14:tracePt t="29827" x="3636963" y="2592388"/>
          <p14:tracePt t="29828" x="3602038" y="2592388"/>
          <p14:tracePt t="29830" x="3568700" y="2592388"/>
          <p14:tracePt t="29835" x="3492500" y="2592388"/>
          <p14:tracePt t="29836" x="3457575" y="2592388"/>
          <p14:tracePt t="29840" x="3398838" y="2592388"/>
          <p14:tracePt t="29843" x="3363913" y="2592388"/>
          <p14:tracePt t="29851" x="3287713" y="2592388"/>
          <p14:tracePt t="29852" x="3279775" y="2592388"/>
          <p14:tracePt t="29853" x="3270250" y="2592388"/>
          <p14:tracePt t="29854" x="3262313" y="2592388"/>
          <p14:tracePt t="29858" x="3244850" y="2592388"/>
          <p14:tracePt t="29860" x="3228975" y="2592388"/>
          <p14:tracePt t="29864" x="3219450" y="2592388"/>
          <p14:tracePt t="29867" x="3211513" y="2592388"/>
          <p14:tracePt t="29876" x="3211513" y="2582863"/>
          <p14:tracePt t="29892" x="3219450" y="2582863"/>
          <p14:tracePt t="29896" x="3228975" y="2582863"/>
          <p14:tracePt t="29899" x="3244850" y="2582863"/>
          <p14:tracePt t="29900" x="3254375" y="2582863"/>
          <p14:tracePt t="29901" x="3262313" y="2582863"/>
          <p14:tracePt t="29904" x="3270250" y="2582863"/>
          <p14:tracePt t="29905" x="3287713" y="2582863"/>
          <p14:tracePt t="29907" x="3297238" y="2582863"/>
          <p14:tracePt t="29912" x="3338513" y="2582863"/>
          <p14:tracePt t="29916" x="3373438" y="2582863"/>
          <p14:tracePt t="29917" x="3389313" y="2592388"/>
          <p14:tracePt t="29919" x="3414713" y="2592388"/>
          <p14:tracePt t="29920" x="3424238" y="2592388"/>
          <p14:tracePt t="29922" x="3449638" y="2600325"/>
          <p14:tracePt t="29924" x="3482975" y="2608263"/>
          <p14:tracePt t="29925" x="3508375" y="2608263"/>
          <p14:tracePt t="29926" x="3525838" y="2608263"/>
          <p14:tracePt t="29927" x="3543300" y="2617788"/>
          <p14:tracePt t="29934" x="3627438" y="2625725"/>
          <p14:tracePt t="29942" x="3806825" y="2643188"/>
          <p14:tracePt t="29943" x="3822700" y="2651125"/>
          <p14:tracePt t="29944" x="3848100" y="2651125"/>
          <p14:tracePt t="29948" x="3916363" y="2660650"/>
          <p14:tracePt t="29954" x="4035425" y="2676525"/>
          <p14:tracePt t="29956" x="4086225" y="2686050"/>
          <p14:tracePt t="29957" x="4111625" y="2686050"/>
          <p14:tracePt t="29963" x="4179888" y="2701925"/>
          <p14:tracePt t="29968" x="4248150" y="2719388"/>
          <p14:tracePt t="29969" x="4273550" y="2727325"/>
          <p14:tracePt t="29974" x="4324350" y="2736850"/>
          <p14:tracePt t="29975" x="4324350" y="2744788"/>
          <p14:tracePt t="29977" x="4332288" y="2744788"/>
          <p14:tracePt t="29979" x="4341813" y="2744788"/>
          <p14:tracePt t="29980" x="4349750" y="2744788"/>
          <p14:tracePt t="29985" x="4367213" y="2762250"/>
          <p14:tracePt t="29986" x="4375150" y="2762250"/>
          <p14:tracePt t="30009" x="4375150" y="2770188"/>
          <p14:tracePt t="30013" x="4359275" y="2770188"/>
          <p14:tracePt t="30014" x="4349750" y="2770188"/>
          <p14:tracePt t="30020" x="4316413" y="2770188"/>
          <p14:tracePt t="30022" x="4306888" y="2770188"/>
          <p14:tracePt t="30023" x="4291013" y="2770188"/>
          <p14:tracePt t="30024" x="4281488" y="2770188"/>
          <p14:tracePt t="30028" x="4256088" y="2770188"/>
          <p14:tracePt t="30031" x="4230688" y="2770188"/>
          <p14:tracePt t="30032" x="4214813" y="2770188"/>
          <p14:tracePt t="30033" x="4205288" y="2770188"/>
          <p14:tracePt t="30034" x="4187825" y="2770188"/>
          <p14:tracePt t="30035" x="4179888" y="2770188"/>
          <p14:tracePt t="30036" x="4171950" y="2770188"/>
          <p14:tracePt t="30040" x="4129088" y="2762250"/>
          <p14:tracePt t="30042" x="4111625" y="2752725"/>
          <p14:tracePt t="30048" x="4052888" y="2752725"/>
          <p14:tracePt t="30054" x="4002088" y="2736850"/>
          <p14:tracePt t="30056" x="3992563" y="2736850"/>
          <p14:tracePt t="30057" x="3984625" y="2736850"/>
          <p14:tracePt t="30062" x="3967163" y="2736850"/>
          <p14:tracePt t="30068" x="3933825" y="2727325"/>
          <p14:tracePt t="30069" x="3925888" y="2727325"/>
          <p14:tracePt t="30070" x="3925888" y="2719388"/>
          <p14:tracePt t="30077" x="3916363" y="2719388"/>
          <p14:tracePt t="30091" x="3916363" y="2711450"/>
          <p14:tracePt t="30138" x="3925888" y="2711450"/>
          <p14:tracePt t="30144" x="3933825" y="2711450"/>
          <p14:tracePt t="30161" x="3941763" y="2711450"/>
          <p14:tracePt t="30181" x="3951288" y="2711450"/>
          <p14:tracePt t="45895" x="3959225" y="2711450"/>
          <p14:tracePt t="45901" x="3967163" y="2711450"/>
          <p14:tracePt t="45906" x="3976688" y="2711450"/>
          <p14:tracePt t="45915" x="3992563" y="2719388"/>
          <p14:tracePt t="45922" x="4002088" y="2727325"/>
          <p14:tracePt t="45930" x="4017963" y="2744788"/>
          <p14:tracePt t="45933" x="4052888" y="2762250"/>
          <p14:tracePt t="45934" x="4060825" y="2770188"/>
          <p14:tracePt t="45936" x="4086225" y="2778125"/>
          <p14:tracePt t="45946" x="4146550" y="2813050"/>
          <p14:tracePt t="45952" x="4222750" y="2846388"/>
          <p14:tracePt t="45960" x="4324350" y="2889250"/>
          <p14:tracePt t="45963" x="4359275" y="2906713"/>
          <p14:tracePt t="45964" x="4367213" y="2914650"/>
          <p14:tracePt t="45971" x="4460875" y="2940050"/>
          <p14:tracePt t="45973" x="4494213" y="2957513"/>
          <p14:tracePt t="45974" x="4529138" y="2965450"/>
          <p14:tracePt t="45975" x="4537075" y="2974975"/>
          <p14:tracePt t="45984" x="4646613" y="3000375"/>
          <p14:tracePt t="45986" x="4699000" y="3016250"/>
          <p14:tracePt t="45987" x="4740275" y="3025775"/>
          <p14:tracePt t="45996" x="4833938" y="3041650"/>
          <p14:tracePt t="45998" x="4910138" y="3059113"/>
          <p14:tracePt t="46000" x="4935538" y="3059113"/>
          <p14:tracePt t="46001" x="4962525" y="3067050"/>
          <p14:tracePt t="46008" x="5157788" y="3094038"/>
          <p14:tracePt t="46009" x="5183188" y="3101975"/>
          <p14:tracePt t="46010" x="5199063" y="3101975"/>
          <p14:tracePt t="46011" x="5224463" y="3101975"/>
          <p14:tracePt t="46013" x="5259388" y="3101975"/>
          <p14:tracePt t="46020" x="5403850" y="3119438"/>
          <p14:tracePt t="46021" x="5487988" y="3127375"/>
          <p14:tracePt t="46022" x="5548313" y="3135313"/>
          <p14:tracePt t="46023" x="5573713" y="3135313"/>
          <p14:tracePt t="46024" x="5599113" y="3135313"/>
          <p14:tracePt t="46031" x="5776913" y="3152775"/>
          <p14:tracePt t="46033" x="5880100" y="3160713"/>
          <p14:tracePt t="46034" x="5938838" y="3170238"/>
          <p14:tracePt t="46035" x="5972175" y="3170238"/>
          <p14:tracePt t="46037" x="5997575" y="3170238"/>
          <p14:tracePt t="46047" x="6380163" y="3211513"/>
          <p14:tracePt t="46048" x="6456363" y="3221038"/>
          <p14:tracePt t="46055" x="6669088" y="3238500"/>
          <p14:tracePt t="46062" x="6958013" y="3263900"/>
          <p14:tracePt t="46063" x="7069138" y="3279775"/>
          <p14:tracePt t="46064" x="7102475" y="3279775"/>
          <p14:tracePt t="46065" x="7127875" y="3279775"/>
          <p14:tracePt t="46066" x="7162800" y="3289300"/>
          <p14:tracePt t="46074" x="7366000" y="3314700"/>
          <p14:tracePt t="46076" x="7467600" y="3322638"/>
          <p14:tracePt t="46077" x="7527925" y="3340100"/>
          <p14:tracePt t="46078" x="7561263" y="3340100"/>
          <p14:tracePt t="46080" x="7596188" y="3348038"/>
          <p14:tracePt t="46081" x="7654925" y="3355975"/>
          <p14:tracePt t="46090" x="7910513" y="3382963"/>
          <p14:tracePt t="46093" x="7961313" y="3382963"/>
          <p14:tracePt t="46094" x="8070850" y="3398838"/>
          <p14:tracePt t="46096" x="8105775" y="3408363"/>
          <p14:tracePt t="46097" x="8139113" y="3408363"/>
          <p14:tracePt t="46105" x="8369300" y="3433763"/>
          <p14:tracePt t="46107" x="8428038" y="3441700"/>
          <p14:tracePt t="46108" x="8470900" y="3441700"/>
          <p14:tracePt t="46116" x="8623300" y="3441700"/>
          <p14:tracePt t="46119" x="8742363" y="3441700"/>
          <p14:tracePt t="46120" x="8750300" y="3441700"/>
          <p14:tracePt t="46126" x="8878888" y="3441700"/>
          <p14:tracePt t="46130" x="8947150" y="3441700"/>
          <p14:tracePt t="46131" x="8972550" y="3441700"/>
          <p14:tracePt t="46132" x="8988425" y="3441700"/>
          <p14:tracePt t="46133" x="8997950" y="3441700"/>
          <p14:tracePt t="46137" x="9039225" y="3433763"/>
          <p14:tracePt t="46138" x="9074150" y="3433763"/>
          <p14:tracePt t="46141" x="9082088" y="3424238"/>
          <p14:tracePt t="46142" x="9124950" y="3416300"/>
          <p14:tracePt t="46143" x="9132888" y="3416300"/>
          <p14:tracePt t="46144" x="9142413" y="3416300"/>
          <p14:tracePt t="46145" x="9158288" y="3416300"/>
          <p14:tracePt t="46151" x="9201150" y="3398838"/>
          <p14:tracePt t="46157" x="9251950" y="3390900"/>
          <p14:tracePt t="46163" x="9286875" y="3373438"/>
          <p14:tracePt t="46169" x="9312275" y="3365500"/>
          <p14:tracePt t="46176" x="9328150" y="3355975"/>
          <p14:tracePt t="46181" x="9353550" y="3348038"/>
          <p14:tracePt t="46186" x="9371013" y="3340100"/>
          <p14:tracePt t="46187" x="9388475" y="3340100"/>
          <p14:tracePt t="46193" x="9413875" y="3330575"/>
          <p14:tracePt t="46194" x="9421813" y="3322638"/>
          <p14:tracePt t="46200" x="9464675" y="3322638"/>
          <p14:tracePt t="46206" x="9507538" y="3305175"/>
          <p14:tracePt t="46211" x="9550400" y="3297238"/>
          <p14:tracePt t="46216" x="9583738" y="3289300"/>
          <p14:tracePt t="46217" x="9591675" y="3289300"/>
          <p14:tracePt t="46223" x="9634538" y="3279775"/>
          <p14:tracePt t="46229" x="9667875" y="3263900"/>
          <p14:tracePt t="46233" x="9702800" y="3254375"/>
          <p14:tracePt t="46239" x="9728200" y="3246438"/>
          <p14:tracePt t="46241" x="9745663" y="3238500"/>
          <p14:tracePt t="46243" x="9753600" y="3238500"/>
          <p14:tracePt t="46250" x="9786938" y="3211513"/>
          <p14:tracePt t="46251" x="9812338" y="3211513"/>
          <p14:tracePt t="46253" x="9821863" y="3203575"/>
          <p14:tracePt t="46254" x="9829800" y="3203575"/>
          <p14:tracePt t="46261" x="9855200" y="3186113"/>
          <p14:tracePt t="46265" x="9880600" y="3170238"/>
          <p14:tracePt t="46266" x="9890125" y="3170238"/>
          <p14:tracePt t="46271" x="9915525" y="3152775"/>
          <p14:tracePt t="46280" x="9931400" y="3135313"/>
          <p14:tracePt t="46281" x="9948863" y="3135313"/>
          <p14:tracePt t="46286" x="9956800" y="3127375"/>
          <p14:tracePt t="46287" x="9966325" y="3127375"/>
          <p14:tracePt t="46292" x="9974263" y="3119438"/>
          <p14:tracePt t="46293" x="9974263" y="3109913"/>
          <p14:tracePt t="46298" x="9983788" y="3109913"/>
          <p14:tracePt t="46304" x="9999663" y="3101975"/>
          <p14:tracePt t="46515" x="9999663" y="3094038"/>
          <p14:tracePt t="46544" x="9999663" y="3084513"/>
          <p14:tracePt t="46553" x="9999663" y="3076575"/>
          <p14:tracePt t="46557" x="9999663" y="3067050"/>
          <p14:tracePt t="46572" x="9999663" y="3059113"/>
          <p14:tracePt t="46579" x="9999663" y="3051175"/>
          <p14:tracePt t="46595" x="9999663" y="3041650"/>
          <p14:tracePt t="53942" x="9991725" y="3041650"/>
          <p14:tracePt t="53946" x="9983788" y="3041650"/>
          <p14:tracePt t="53949" x="9940925" y="3041650"/>
          <p14:tracePt t="53953" x="9931400" y="3041650"/>
          <p14:tracePt t="53954" x="9890125" y="3041650"/>
          <p14:tracePt t="53956" x="9864725" y="3041650"/>
          <p14:tracePt t="53961" x="9804400" y="3033713"/>
          <p14:tracePt t="53963" x="9786938" y="3033713"/>
          <p14:tracePt t="53968" x="9736138" y="3016250"/>
          <p14:tracePt t="53972" x="9694863" y="3016250"/>
          <p14:tracePt t="53974" x="9677400" y="3008313"/>
          <p14:tracePt t="53975" x="9659938" y="3008313"/>
          <p14:tracePt t="53979" x="9634538" y="2990850"/>
          <p14:tracePt t="53982" x="9609138" y="2990850"/>
          <p14:tracePt t="53990" x="9558338" y="2990850"/>
          <p14:tracePt t="53992" x="9540875" y="2982913"/>
          <p14:tracePt t="53992" x="9532938" y="2982913"/>
          <p14:tracePt t="53993" x="9523413" y="2982913"/>
          <p14:tracePt t="53998" x="9498013" y="2982913"/>
          <p14:tracePt t="53999" x="9472613" y="2982913"/>
          <p14:tracePt t="54003" x="9447213" y="2982913"/>
          <p14:tracePt t="54004" x="9439275" y="2982913"/>
          <p14:tracePt t="54008" x="9413875" y="2982913"/>
          <p14:tracePt t="54010" x="9405938" y="2982913"/>
          <p14:tracePt t="54012" x="9388475" y="2982913"/>
          <p14:tracePt t="54017" x="9337675" y="2982913"/>
          <p14:tracePt t="54022" x="9286875" y="2990850"/>
          <p14:tracePt t="54024" x="9269413" y="3000375"/>
          <p14:tracePt t="54029" x="9167813" y="3016250"/>
          <p14:tracePt t="54034" x="9091613" y="3025775"/>
          <p14:tracePt t="54035" x="9074150" y="3033713"/>
          <p14:tracePt t="54036" x="9064625" y="3033713"/>
          <p14:tracePt t="54041" x="8955088" y="3051175"/>
          <p14:tracePt t="54045" x="8869363" y="3067050"/>
          <p14:tracePt t="54049" x="8818563" y="3076575"/>
          <p14:tracePt t="54051" x="8767763" y="3076575"/>
          <p14:tracePt t="54052" x="8750300" y="3084513"/>
          <p14:tracePt t="54053" x="8724900" y="3084513"/>
          <p14:tracePt t="54054" x="8709025" y="3084513"/>
          <p14:tracePt t="54060" x="8589963" y="3094038"/>
          <p14:tracePt t="54064" x="8488363" y="3094038"/>
          <p14:tracePt t="54065" x="8462963" y="3101975"/>
          <p14:tracePt t="54068" x="8394700" y="3101975"/>
          <p14:tracePt t="54073" x="8291513" y="3101975"/>
          <p14:tracePt t="54081" x="7994650" y="3101975"/>
          <p14:tracePt t="54083" x="7969250" y="3094038"/>
          <p14:tracePt t="54084" x="7943850" y="3094038"/>
          <p14:tracePt t="54088" x="7756525" y="3076575"/>
          <p14:tracePt t="54089" x="7731125" y="3076575"/>
          <p14:tracePt t="54094" x="7502525" y="3041650"/>
          <p14:tracePt t="54098" x="7366000" y="3033713"/>
          <p14:tracePt t="54099" x="7323138" y="3033713"/>
          <p14:tracePt t="54100" x="7289800" y="3025775"/>
          <p14:tracePt t="54105" x="7069138" y="3000375"/>
          <p14:tracePt t="54106" x="6983413" y="2990850"/>
          <p14:tracePt t="54107" x="6942138" y="2982913"/>
          <p14:tracePt t="54111" x="6813550" y="2974975"/>
          <p14:tracePt t="54112" x="6780213" y="2974975"/>
          <p14:tracePt t="54113" x="6711950" y="2965450"/>
          <p14:tracePt t="54118" x="6524625" y="2957513"/>
          <p14:tracePt t="54123" x="6364288" y="2957513"/>
          <p14:tracePt t="54124" x="6329363" y="2957513"/>
          <p14:tracePt t="54125" x="6296025" y="2957513"/>
          <p14:tracePt t="54126" x="6261100" y="2957513"/>
          <p14:tracePt t="54131" x="6083300" y="2957513"/>
          <p14:tracePt t="54132" x="6049963" y="2957513"/>
          <p14:tracePt t="54135" x="5964238" y="2957513"/>
          <p14:tracePt t="54136" x="5930900" y="2957513"/>
          <p14:tracePt t="54137" x="5921375" y="2957513"/>
          <p14:tracePt t="54138" x="5888038" y="2957513"/>
          <p14:tracePt t="54139" x="5837238" y="2957513"/>
          <p14:tracePt t="54143" x="5726113" y="2965450"/>
          <p14:tracePt t="54144" x="5667375" y="2974975"/>
          <p14:tracePt t="54149" x="5530850" y="2982913"/>
          <p14:tracePt t="54153" x="5394325" y="3008313"/>
          <p14:tracePt t="54154" x="5368925" y="3008313"/>
          <p14:tracePt t="54158" x="5284788" y="3016250"/>
          <p14:tracePt t="54159" x="5249863" y="3025775"/>
          <p14:tracePt t="54160" x="5216525" y="3033713"/>
          <p14:tracePt t="54161" x="5191125" y="3033713"/>
          <p14:tracePt t="54162" x="5157788" y="3041650"/>
          <p14:tracePt t="54167" x="5021263" y="3059113"/>
          <p14:tracePt t="54168" x="4987925" y="3059113"/>
          <p14:tracePt t="54169" x="4953000" y="3067050"/>
          <p14:tracePt t="54176" x="4833938" y="3076575"/>
          <p14:tracePt t="54182" x="4664075" y="3101975"/>
          <p14:tracePt t="54186" x="4545013" y="3109913"/>
          <p14:tracePt t="54187" x="4529138" y="3119438"/>
          <p14:tracePt t="54193" x="4400550" y="3135313"/>
          <p14:tracePt t="54199" x="4306888" y="3144838"/>
          <p14:tracePt t="54200" x="4281488" y="3144838"/>
          <p14:tracePt t="54204" x="4197350" y="3152775"/>
          <p14:tracePt t="54208" x="4162425" y="3160713"/>
          <p14:tracePt t="54209" x="4129088" y="3160713"/>
          <p14:tracePt t="54210" x="4095750" y="3170238"/>
          <p14:tracePt t="54212" x="4078288" y="3170238"/>
          <p14:tracePt t="54218" x="4002088" y="3186113"/>
          <p14:tracePt t="54221" x="3967163" y="3195638"/>
          <p14:tracePt t="54222" x="3925888" y="3203575"/>
          <p14:tracePt t="54223" x="3916363" y="3203575"/>
          <p14:tracePt t="54228" x="3873500" y="3211513"/>
          <p14:tracePt t="54229" x="3865563" y="3211513"/>
          <p14:tracePt t="54233" x="3840163" y="3221038"/>
          <p14:tracePt t="54237" x="3814763" y="3228975"/>
          <p14:tracePt t="54243" x="3789363" y="3238500"/>
          <p14:tracePt t="54244" x="3789363" y="3246438"/>
          <p14:tracePt t="54253" x="3789363" y="3254375"/>
          <p14:tracePt t="54256" x="3781425" y="3254375"/>
          <p14:tracePt t="54263" x="3781425" y="3263900"/>
          <p14:tracePt t="54268" x="3781425" y="3271838"/>
          <p14:tracePt t="54274" x="3771900" y="3271838"/>
          <p14:tracePt t="54275" x="3771900" y="3279775"/>
          <p14:tracePt t="54279" x="3771900" y="3289300"/>
          <p14:tracePt t="54285" x="3771900" y="3297238"/>
          <p14:tracePt t="54286" x="3771900" y="3305175"/>
          <p14:tracePt t="54287" x="3771900" y="3314700"/>
          <p14:tracePt t="54292" x="3771900" y="3322638"/>
          <p14:tracePt t="54297" x="3771900" y="3330575"/>
          <p14:tracePt t="54304" x="3771900" y="3355975"/>
          <p14:tracePt t="54309" x="3781425" y="3373438"/>
          <p14:tracePt t="54316" x="3797300" y="3390900"/>
          <p14:tracePt t="54317" x="3806825" y="3398838"/>
          <p14:tracePt t="54321" x="3832225" y="3416300"/>
          <p14:tracePt t="54327" x="3865563" y="3441700"/>
          <p14:tracePt t="54334" x="3941763" y="3484563"/>
          <p14:tracePt t="54337" x="3967163" y="3502025"/>
          <p14:tracePt t="54337" x="3984625" y="3509963"/>
          <p14:tracePt t="54338" x="4002088" y="3509963"/>
          <p14:tracePt t="54343" x="4070350" y="3535363"/>
          <p14:tracePt t="54344" x="4086225" y="3543300"/>
          <p14:tracePt t="54349" x="4179888" y="3568700"/>
          <p14:tracePt t="54350" x="4197350" y="3578225"/>
          <p14:tracePt t="54351" x="4222750" y="3586163"/>
          <p14:tracePt t="54356" x="4298950" y="3611563"/>
          <p14:tracePt t="54360" x="4400550" y="3629025"/>
          <p14:tracePt t="54365" x="4494213" y="3646488"/>
          <p14:tracePt t="54367" x="4537075" y="3662363"/>
          <p14:tracePt t="54369" x="4587875" y="3671888"/>
          <p14:tracePt t="54373" x="4656138" y="3687763"/>
          <p14:tracePt t="54377" x="4749800" y="3713163"/>
          <p14:tracePt t="54379" x="4791075" y="3713163"/>
          <p14:tracePt t="54380" x="4800600" y="3722688"/>
          <p14:tracePt t="54381" x="4818063" y="3722688"/>
          <p14:tracePt t="54385" x="4884738" y="3748088"/>
          <p14:tracePt t="54389" x="4919663" y="3756025"/>
          <p14:tracePt t="54390" x="4945063" y="3763963"/>
          <p14:tracePt t="54395" x="4978400" y="3781425"/>
          <p14:tracePt t="54396" x="5013325" y="3790950"/>
          <p14:tracePt t="54401" x="5038725" y="3798888"/>
          <p14:tracePt t="54402" x="5054600" y="3806825"/>
          <p14:tracePt t="54406" x="5072063" y="3806825"/>
          <p14:tracePt t="54413" x="5080000" y="3824288"/>
          <p14:tracePt t="54432" x="5080000" y="3832225"/>
          <p14:tracePt t="54436" x="5072063" y="3832225"/>
          <p14:tracePt t="54438" x="5064125" y="3832225"/>
          <p14:tracePt t="54443" x="5046663" y="3841750"/>
          <p14:tracePt t="54444" x="5021263" y="3849688"/>
          <p14:tracePt t="54445" x="5013325" y="3849688"/>
          <p14:tracePt t="54446" x="5003800" y="3849688"/>
          <p14:tracePt t="54447" x="4995863" y="3857625"/>
          <p14:tracePt t="54452" x="4935538" y="3857625"/>
          <p14:tracePt t="54453" x="4927600" y="3857625"/>
          <p14:tracePt t="54458" x="4859338" y="3867150"/>
          <p14:tracePt t="54461" x="4833938" y="3867150"/>
          <p14:tracePt t="54467" x="4740275" y="3875088"/>
          <p14:tracePt t="54473" x="4646613" y="3875088"/>
          <p14:tracePt t="54474" x="4621213" y="3875088"/>
          <p14:tracePt t="54475" x="4605338" y="3875088"/>
          <p14:tracePt t="54476" x="4595813" y="3875088"/>
          <p14:tracePt t="54477" x="4570413" y="3875088"/>
          <p14:tracePt t="54478" x="4537075" y="3875088"/>
          <p14:tracePt t="54481" x="4486275" y="3875088"/>
          <p14:tracePt t="54482" x="4468813" y="3875088"/>
          <p14:tracePt t="54483" x="4451350" y="3875088"/>
          <p14:tracePt t="54486" x="4392613" y="3875088"/>
          <p14:tracePt t="54492" x="4332288" y="3875088"/>
          <p14:tracePt t="54495" x="4256088" y="3875088"/>
          <p14:tracePt t="54495" x="4248150" y="3875088"/>
          <p14:tracePt t="54496" x="4222750" y="3875088"/>
          <p14:tracePt t="54499" x="4179888" y="3875088"/>
          <p14:tracePt t="54503" x="4103688" y="3875088"/>
          <p14:tracePt t="54510" x="4002088" y="3875088"/>
          <p14:tracePt t="54511" x="3959225" y="3875088"/>
          <p14:tracePt t="54512" x="3951288" y="3875088"/>
          <p14:tracePt t="54515" x="3925888" y="3875088"/>
          <p14:tracePt t="54522" x="3832225" y="3875088"/>
          <p14:tracePt t="54527" x="3797300" y="3875088"/>
          <p14:tracePt t="54534" x="3771900" y="3875088"/>
          <p14:tracePt t="54535" x="3756025" y="3883025"/>
          <p14:tracePt t="54539" x="3746500" y="3883025"/>
          <p14:tracePt t="54590" x="3756025" y="3883025"/>
          <p14:tracePt t="54593" x="3763963" y="3875088"/>
          <p14:tracePt t="54597" x="3781425" y="3875088"/>
          <p14:tracePt t="54600" x="3789363" y="3875088"/>
          <p14:tracePt t="54606" x="3822700" y="3867150"/>
          <p14:tracePt t="54607" x="3822700" y="3857625"/>
          <p14:tracePt t="54608" x="3832225" y="3857625"/>
          <p14:tracePt t="54609" x="3840163" y="3849688"/>
          <p14:tracePt t="54610" x="3848100" y="3849688"/>
          <p14:tracePt t="54615" x="3873500" y="3849688"/>
          <p14:tracePt t="54617" x="3890963" y="3849688"/>
          <p14:tracePt t="54621" x="3916363" y="3841750"/>
          <p14:tracePt t="54624" x="3941763" y="3832225"/>
          <p14:tracePt t="54631" x="4002088" y="3832225"/>
          <p14:tracePt t="54637" x="4070350" y="3824288"/>
          <p14:tracePt t="54643" x="4171950" y="3816350"/>
          <p14:tracePt t="54645" x="4205288" y="3806825"/>
          <p14:tracePt t="54646" x="4214813" y="3806825"/>
          <p14:tracePt t="54647" x="4230688" y="3806825"/>
          <p14:tracePt t="54648" x="4240213" y="3806825"/>
          <p14:tracePt t="54649" x="4256088" y="3806825"/>
          <p14:tracePt t="54650" x="4281488" y="3806825"/>
          <p14:tracePt t="54651" x="4291013" y="3806825"/>
          <p14:tracePt t="54652" x="4306888" y="3798888"/>
          <p14:tracePt t="54656" x="4359275" y="3798888"/>
          <p14:tracePt t="54661" x="4443413" y="3798888"/>
          <p14:tracePt t="54662" x="4468813" y="3798888"/>
          <p14:tracePt t="54663" x="4486275" y="3798888"/>
          <p14:tracePt t="54664" x="4494213" y="3798888"/>
          <p14:tracePt t="54667" x="4537075" y="3798888"/>
          <p14:tracePt t="54668" x="4554538" y="3798888"/>
          <p14:tracePt t="54669" x="4562475" y="3798888"/>
          <p14:tracePt t="54673" x="4587875" y="3798888"/>
          <p14:tracePt t="54680" x="4646613" y="3798888"/>
          <p14:tracePt t="54682" x="4681538" y="3798888"/>
          <p14:tracePt t="54683" x="4689475" y="3798888"/>
          <p14:tracePt t="54686" x="4706938" y="3798888"/>
          <p14:tracePt t="54691" x="4714875" y="3798888"/>
          <p14:tracePt t="54697" x="4732338" y="3798888"/>
          <p14:tracePt t="54736" x="4724400" y="3798888"/>
          <p14:tracePt t="54739" x="4706938" y="3806825"/>
          <p14:tracePt t="54743" x="4681538" y="3806825"/>
          <p14:tracePt t="54746" x="4673600" y="3806825"/>
          <p14:tracePt t="54747" x="4646613" y="3806825"/>
          <p14:tracePt t="54752" x="4613275" y="3816350"/>
          <p14:tracePt t="54753" x="4595813" y="3816350"/>
          <p14:tracePt t="54754" x="4570413" y="3816350"/>
          <p14:tracePt t="54755" x="4562475" y="3816350"/>
          <p14:tracePt t="54755" x="4545013" y="3816350"/>
          <p14:tracePt t="54760" x="4494213" y="3824288"/>
          <p14:tracePt t="54761" x="4486275" y="3824288"/>
          <p14:tracePt t="54762" x="4468813" y="3824288"/>
          <p14:tracePt t="54762" x="4451350" y="3824288"/>
          <p14:tracePt t="54766" x="4410075" y="3824288"/>
          <p14:tracePt t="54767" x="4392613" y="3824288"/>
          <p14:tracePt t="54771" x="4341813" y="3832225"/>
          <p14:tracePt t="54772" x="4324350" y="3832225"/>
          <p14:tracePt t="54773" x="4316413" y="3832225"/>
          <p14:tracePt t="54774" x="4298950" y="3832225"/>
          <p14:tracePt t="54775" x="4281488" y="3832225"/>
          <p14:tracePt t="54779" x="4222750" y="3832225"/>
          <p14:tracePt t="54782" x="4197350" y="3832225"/>
          <p14:tracePt t="54783" x="4171950" y="3832225"/>
          <p14:tracePt t="54784" x="4146550" y="3832225"/>
          <p14:tracePt t="54785" x="4129088" y="3832225"/>
          <p14:tracePt t="54786" x="4111625" y="3832225"/>
          <p14:tracePt t="54787" x="4086225" y="3832225"/>
          <p14:tracePt t="54791" x="4035425" y="3832225"/>
          <p14:tracePt t="54793" x="3992563" y="3832225"/>
          <p14:tracePt t="54796" x="3951288" y="3832225"/>
          <p14:tracePt t="54797" x="3908425" y="3832225"/>
          <p14:tracePt t="54798" x="3890963" y="3832225"/>
          <p14:tracePt t="54802" x="3814763" y="3841750"/>
          <p14:tracePt t="54803" x="3806825" y="3841750"/>
          <p14:tracePt t="54804" x="3789363" y="3841750"/>
          <p14:tracePt t="54805" x="3781425" y="3841750"/>
          <p14:tracePt t="54809" x="3729038" y="3841750"/>
          <p14:tracePt t="54813" x="3678238" y="3849688"/>
          <p14:tracePt t="54814" x="3670300" y="3849688"/>
          <p14:tracePt t="54815" x="3652838" y="3849688"/>
          <p14:tracePt t="54819" x="3627438" y="3849688"/>
          <p14:tracePt t="54820" x="3619500" y="3849688"/>
          <p14:tracePt t="54821" x="3611563" y="3849688"/>
          <p14:tracePt t="54825" x="3594100" y="3849688"/>
          <p14:tracePt t="54826" x="3586163" y="3857625"/>
          <p14:tracePt t="54867" x="3594100" y="3857625"/>
          <p14:tracePt t="54871" x="3611563" y="3857625"/>
          <p14:tracePt t="54874" x="3627438" y="3857625"/>
          <p14:tracePt t="54879" x="3644900" y="3857625"/>
          <p14:tracePt t="54880" x="3662363" y="3849688"/>
          <p14:tracePt t="54881" x="3670300" y="3849688"/>
          <p14:tracePt t="54882" x="3678238" y="3849688"/>
          <p14:tracePt t="54883" x="3687763" y="3849688"/>
          <p14:tracePt t="54884" x="3695700" y="3841750"/>
          <p14:tracePt t="54889" x="3729038" y="3832225"/>
          <p14:tracePt t="54890" x="3738563" y="3832225"/>
          <p14:tracePt t="54895" x="3771900" y="3824288"/>
          <p14:tracePt t="54900" x="3797300" y="3816350"/>
          <p14:tracePt t="54901" x="3814763" y="3816350"/>
          <p14:tracePt t="54905" x="3822700" y="3816350"/>
          <p14:tracePt t="54905" x="3832225" y="3816350"/>
          <p14:tracePt t="54906" x="3840163" y="3816350"/>
          <p14:tracePt t="54910" x="3857625" y="3816350"/>
          <p14:tracePt t="54916" x="3873500" y="3806825"/>
          <p14:tracePt t="54917" x="3883025" y="3806825"/>
          <p14:tracePt t="54918" x="3890963" y="3806825"/>
          <p14:tracePt t="54921" x="3900488" y="3806825"/>
          <p14:tracePt t="54928" x="3933825" y="3798888"/>
          <p14:tracePt t="54934" x="3951288" y="3798888"/>
          <p14:tracePt t="54940" x="3976688" y="3798888"/>
          <p14:tracePt t="54941" x="3984625" y="3798888"/>
          <p14:tracePt t="54946" x="3992563" y="3798888"/>
          <p14:tracePt t="54946" x="4002088" y="3798888"/>
          <p14:tracePt t="54953" x="4010025" y="3798888"/>
          <p14:tracePt t="54958" x="4017963" y="3798888"/>
          <p14:tracePt t="55166" x="4027488" y="3798888"/>
          <p14:tracePt t="55171" x="4035425" y="3798888"/>
          <p14:tracePt t="55175" x="4052888" y="3798888"/>
          <p14:tracePt t="55179" x="4070350" y="3798888"/>
          <p14:tracePt t="55182" x="4078288" y="3798888"/>
          <p14:tracePt t="55188" x="4111625" y="3790950"/>
          <p14:tracePt t="55194" x="4154488" y="3790950"/>
          <p14:tracePt t="55196" x="4179888" y="3790950"/>
          <p14:tracePt t="55200" x="4197350" y="3790950"/>
          <p14:tracePt t="55207" x="4256088" y="3790950"/>
          <p14:tracePt t="55209" x="4273550" y="3790950"/>
          <p14:tracePt t="55210" x="4281488" y="3790950"/>
          <p14:tracePt t="55211" x="4281488" y="3781425"/>
          <p14:tracePt t="55215" x="4306888" y="3781425"/>
          <p14:tracePt t="55216" x="4324350" y="3781425"/>
          <p14:tracePt t="55220" x="4341813" y="3781425"/>
          <p14:tracePt t="55221" x="4349750" y="3781425"/>
          <p14:tracePt t="55222" x="4359275" y="3781425"/>
          <p14:tracePt t="55226" x="4375150" y="3773488"/>
          <p14:tracePt t="55229" x="4384675" y="3773488"/>
          <p14:tracePt t="55229" x="4392613" y="3773488"/>
          <p14:tracePt t="55233" x="4410075" y="3773488"/>
          <p14:tracePt t="55237" x="4418013" y="3773488"/>
          <p14:tracePt t="55239" x="4425950" y="3773488"/>
          <p14:tracePt t="55244" x="4435475" y="3773488"/>
          <p14:tracePt t="55249" x="4443413" y="3773488"/>
          <p14:tracePt t="55250" x="4451350" y="3773488"/>
          <p14:tracePt t="55263" x="4460875" y="3773488"/>
          <p14:tracePt t="55274" x="4468813" y="3773488"/>
          <p14:tracePt t="59390" x="4476750" y="3773488"/>
          <p14:tracePt t="59397" x="4494213" y="3773488"/>
          <p14:tracePt t="59402" x="4511675" y="3763963"/>
          <p14:tracePt t="59404" x="4519613" y="3763963"/>
          <p14:tracePt t="59411" x="4554538" y="3763963"/>
          <p14:tracePt t="59415" x="4579938" y="3763963"/>
          <p14:tracePt t="59416" x="4587875" y="3763963"/>
          <p14:tracePt t="59418" x="4595813" y="3763963"/>
          <p14:tracePt t="59422" x="4630738" y="3763963"/>
          <p14:tracePt t="59428" x="4664075" y="3763963"/>
          <p14:tracePt t="59435" x="4732338" y="3763963"/>
          <p14:tracePt t="59437" x="4740275" y="3763963"/>
          <p14:tracePt t="59442" x="4808538" y="3763963"/>
          <p14:tracePt t="59447" x="4876800" y="3763963"/>
          <p14:tracePt t="59452" x="4927600" y="3773488"/>
          <p14:tracePt t="59453" x="4935538" y="3773488"/>
          <p14:tracePt t="59454" x="4945063" y="3773488"/>
          <p14:tracePt t="59459" x="5003800" y="3790950"/>
          <p14:tracePt t="59465" x="5054600" y="3798888"/>
          <p14:tracePt t="59469" x="5089525" y="3806825"/>
          <p14:tracePt t="59471" x="5106988" y="3806825"/>
          <p14:tracePt t="59472" x="5114925" y="3816350"/>
          <p14:tracePt t="59473" x="5122863" y="3816350"/>
          <p14:tracePt t="59474" x="5132388" y="3816350"/>
          <p14:tracePt t="59481" x="5157788" y="3824288"/>
          <p14:tracePt t="59482" x="5165725" y="3824288"/>
          <p14:tracePt t="59483" x="5173663" y="3832225"/>
          <p14:tracePt t="59489" x="5191125" y="3841750"/>
          <p14:tracePt t="59498" x="5208588" y="3841750"/>
          <p14:tracePt t="59504" x="5224463" y="3857625"/>
          <p14:tracePt t="59513" x="5233988" y="3857625"/>
          <p14:tracePt t="59517" x="5241925" y="3857625"/>
          <p14:tracePt t="59523" x="5241925" y="3867150"/>
          <p14:tracePt t="59524" x="5249863" y="3867150"/>
          <p14:tracePt t="59528" x="5259388" y="3867150"/>
          <p14:tracePt t="59535" x="5276850" y="3875088"/>
          <p14:tracePt t="59536" x="5284788" y="3883025"/>
          <p14:tracePt t="59542" x="5292725" y="3883025"/>
          <p14:tracePt t="59547" x="5310188" y="3892550"/>
          <p14:tracePt t="59553" x="5327650" y="3900488"/>
          <p14:tracePt t="59559" x="5335588" y="3900488"/>
          <p14:tracePt t="59565" x="5353050" y="3900488"/>
          <p14:tracePt t="59571" x="5360988" y="3900488"/>
          <p14:tracePt t="59572" x="5368925" y="3908425"/>
          <p14:tracePt t="59577" x="5368925" y="3917950"/>
          <p14:tracePt t="59583" x="5386388" y="3917950"/>
          <p14:tracePt t="59589" x="5394325" y="3917950"/>
          <p14:tracePt t="59595" x="5403850" y="3925888"/>
          <p14:tracePt t="59602" x="5411788" y="3925888"/>
          <p14:tracePt t="59606" x="5421313" y="3925888"/>
          <p14:tracePt t="59614" x="5429250" y="3935413"/>
          <p14:tracePt t="59619" x="5437188" y="3935413"/>
          <p14:tracePt t="59624" x="5446713" y="3935413"/>
          <p14:tracePt t="59631" x="5454650" y="3943350"/>
          <p14:tracePt t="59637" x="5462588" y="3943350"/>
          <p14:tracePt t="59638" x="5472113" y="3943350"/>
          <p14:tracePt t="59644" x="5480050" y="3943350"/>
          <p14:tracePt t="59650" x="5487988" y="3951288"/>
          <p14:tracePt t="59655" x="5505450" y="3951288"/>
          <p14:tracePt t="59662" x="5513388" y="3960813"/>
          <p14:tracePt t="59663" x="5522913" y="3960813"/>
          <p14:tracePt t="59668" x="5538788" y="3960813"/>
          <p14:tracePt t="59677" x="5548313" y="3960813"/>
          <p14:tracePt t="59681" x="5556250" y="3960813"/>
          <p14:tracePt t="59691" x="5565775" y="3960813"/>
          <p14:tracePt t="59698" x="5573713" y="3960813"/>
          <p14:tracePt t="59702" x="5581650" y="3960813"/>
          <p14:tracePt t="59707" x="5581650" y="3968750"/>
          <p14:tracePt t="61027" x="5599113" y="3968750"/>
          <p14:tracePt t="61033" x="5624513" y="3968750"/>
          <p14:tracePt t="61034" x="5632450" y="3968750"/>
          <p14:tracePt t="61036" x="5641975" y="3968750"/>
          <p14:tracePt t="61043" x="5675313" y="3968750"/>
          <p14:tracePt t="61045" x="5700713" y="3968750"/>
          <p14:tracePt t="61047" x="5718175" y="3968750"/>
          <p14:tracePt t="61048" x="5726113" y="3968750"/>
          <p14:tracePt t="61053" x="5768975" y="3968750"/>
          <p14:tracePt t="61055" x="5776913" y="3968750"/>
          <p14:tracePt t="61056" x="5794375" y="3968750"/>
          <p14:tracePt t="61062" x="5845175" y="3986213"/>
          <p14:tracePt t="61068" x="5870575" y="3986213"/>
          <p14:tracePt t="61069" x="5895975" y="3986213"/>
          <p14:tracePt t="61070" x="5905500" y="3986213"/>
          <p14:tracePt t="61071" x="5913438" y="3986213"/>
          <p14:tracePt t="61076" x="5946775" y="3994150"/>
          <p14:tracePt t="61078" x="5964238" y="4002088"/>
          <p14:tracePt t="61084" x="5997575" y="4011613"/>
          <p14:tracePt t="61086" x="6007100" y="4011613"/>
          <p14:tracePt t="61087" x="6024563" y="4011613"/>
          <p14:tracePt t="61094" x="6049963" y="4019550"/>
          <p14:tracePt t="61094" x="6065838" y="4019550"/>
          <p14:tracePt t="61099" x="6091238" y="4037013"/>
          <p14:tracePt t="61103" x="6116638" y="4044950"/>
          <p14:tracePt t="61104" x="6134100" y="4044950"/>
          <p14:tracePt t="61106" x="6151563" y="4044950"/>
          <p14:tracePt t="61111" x="6184900" y="4062413"/>
          <p14:tracePt t="61116" x="6219825" y="4070350"/>
          <p14:tracePt t="61117" x="6227763" y="4070350"/>
          <p14:tracePt t="61118" x="6235700" y="4079875"/>
          <p14:tracePt t="61123" x="6278563" y="4087813"/>
          <p14:tracePt t="61124" x="6286500" y="4087813"/>
          <p14:tracePt t="61125" x="6296025" y="4095750"/>
          <p14:tracePt t="61132" x="6354763" y="4113213"/>
          <p14:tracePt t="61134" x="6372225" y="4113213"/>
          <p14:tracePt t="61136" x="6389688" y="4121150"/>
          <p14:tracePt t="61138" x="6415088" y="4121150"/>
          <p14:tracePt t="61144" x="6473825" y="4138613"/>
          <p14:tracePt t="61146" x="6508750" y="4138613"/>
          <p14:tracePt t="61147" x="6516688" y="4138613"/>
          <p14:tracePt t="61148" x="6524625" y="4146550"/>
          <p14:tracePt t="61149" x="6542088" y="4146550"/>
          <p14:tracePt t="61151" x="6559550" y="4146550"/>
          <p14:tracePt t="61157" x="6626225" y="4171950"/>
          <p14:tracePt t="61163" x="6711950" y="4181475"/>
          <p14:tracePt t="61169" x="6797675" y="4197350"/>
          <p14:tracePt t="61171" x="6813550" y="4206875"/>
          <p14:tracePt t="61172" x="6823075" y="4206875"/>
          <p14:tracePt t="61173" x="6838950" y="4206875"/>
          <p14:tracePt t="61174" x="6856413" y="4214813"/>
          <p14:tracePt t="61180" x="6950075" y="4224338"/>
          <p14:tracePt t="61187" x="7018338" y="4232275"/>
          <p14:tracePt t="61192" x="7077075" y="4240213"/>
          <p14:tracePt t="61194" x="7085013" y="4240213"/>
          <p14:tracePt t="61198" x="7137400" y="4249738"/>
          <p14:tracePt t="61199" x="7153275" y="4249738"/>
          <p14:tracePt t="61204" x="7196138" y="4249738"/>
          <p14:tracePt t="61209" x="7246938" y="4249738"/>
          <p14:tracePt t="61210" x="7256463" y="4249738"/>
          <p14:tracePt t="61215" x="7297738" y="4257675"/>
          <p14:tracePt t="61219" x="7332663" y="4257675"/>
          <p14:tracePt t="61221" x="7340600" y="4257675"/>
          <p14:tracePt t="61222" x="7348538" y="4257675"/>
          <p14:tracePt t="61223" x="7358063" y="4257675"/>
          <p14:tracePt t="61228" x="7400925" y="4257675"/>
          <p14:tracePt t="61229" x="7416800" y="4265613"/>
          <p14:tracePt t="61234" x="7442200" y="4265613"/>
          <p14:tracePt t="61235" x="7459663" y="4265613"/>
          <p14:tracePt t="61241" x="7493000" y="4265613"/>
          <p14:tracePt t="61243" x="7518400" y="4275138"/>
          <p14:tracePt t="61249" x="7553325" y="4275138"/>
          <p14:tracePt t="61251" x="7570788" y="4275138"/>
          <p14:tracePt t="61252" x="7578725" y="4275138"/>
          <p14:tracePt t="61253" x="7586663" y="4275138"/>
          <p14:tracePt t="61258" x="7621588" y="4275138"/>
          <p14:tracePt t="61259" x="7629525" y="4275138"/>
          <p14:tracePt t="61262" x="7654925" y="4275138"/>
          <p14:tracePt t="61266" x="7688263" y="4275138"/>
          <p14:tracePt t="61274" x="7748588" y="4283075"/>
          <p14:tracePt t="61275" x="7766050" y="4283075"/>
          <p14:tracePt t="61277" x="7781925" y="4283075"/>
          <p14:tracePt t="61278" x="7799388" y="4283075"/>
          <p14:tracePt t="61286" x="7867650" y="4291013"/>
          <p14:tracePt t="61287" x="7885113" y="4291013"/>
          <p14:tracePt t="61288" x="7910513" y="4291013"/>
          <p14:tracePt t="61289" x="7918450" y="4291013"/>
          <p14:tracePt t="61290" x="7926388" y="4291013"/>
          <p14:tracePt t="61295" x="7994650" y="4291013"/>
          <p14:tracePt t="61302" x="8070850" y="4291013"/>
          <p14:tracePt t="61307" x="8131175" y="4291013"/>
          <p14:tracePt t="61308" x="8139113" y="4291013"/>
          <p14:tracePt t="61312" x="8207375" y="4291013"/>
          <p14:tracePt t="61316" x="8240713" y="4291013"/>
          <p14:tracePt t="61317" x="8258175" y="4291013"/>
          <p14:tracePt t="61319" x="8275638" y="4291013"/>
          <p14:tracePt t="61320" x="8291513" y="4291013"/>
          <p14:tracePt t="61325" x="8334375" y="4291013"/>
          <p14:tracePt t="61330" x="8359775" y="4291013"/>
          <p14:tracePt t="61334" x="8385175" y="4291013"/>
          <p14:tracePt t="61335" x="8410575" y="4291013"/>
          <p14:tracePt t="61337" x="8428038" y="4291013"/>
          <p14:tracePt t="61342" x="8470900" y="4291013"/>
          <p14:tracePt t="61346" x="8478838" y="4291013"/>
          <p14:tracePt t="61347" x="8496300" y="4300538"/>
          <p14:tracePt t="61352" x="8513763" y="4300538"/>
          <p14:tracePt t="61354" x="8529638" y="4300538"/>
          <p14:tracePt t="61358" x="8547100" y="4300538"/>
          <p14:tracePt t="61359" x="8555038" y="4300538"/>
          <p14:tracePt t="61361" x="8564563" y="4300538"/>
          <p14:tracePt t="61366" x="8580438" y="4300538"/>
          <p14:tracePt t="61368" x="8589963" y="4300538"/>
          <p14:tracePt t="61373" x="8605838" y="4300538"/>
          <p14:tracePt t="61378" x="8623300" y="4300538"/>
          <p14:tracePt t="61382" x="8632825" y="4300538"/>
          <p14:tracePt t="61383" x="8648700" y="4300538"/>
          <p14:tracePt t="61388" x="8658225" y="4300538"/>
          <p14:tracePt t="61389" x="8666163" y="4300538"/>
          <p14:tracePt t="61395" x="8699500" y="4308475"/>
          <p14:tracePt t="61397" x="8709025" y="4308475"/>
          <p14:tracePt t="61404" x="8750300" y="4308475"/>
          <p14:tracePt t="61408" x="8777288" y="4308475"/>
          <p14:tracePt t="61412" x="8793163" y="4308475"/>
          <p14:tracePt t="61415" x="8818563" y="4308475"/>
          <p14:tracePt t="61418" x="8836025" y="4308475"/>
          <p14:tracePt t="61425" x="8886825" y="4308475"/>
          <p14:tracePt t="61427" x="8912225" y="4308475"/>
          <p14:tracePt t="61428" x="8921750" y="4308475"/>
          <p14:tracePt t="61429" x="8929688" y="4308475"/>
          <p14:tracePt t="61436" x="8972550" y="4300538"/>
          <p14:tracePt t="61442" x="9013825" y="4291013"/>
          <p14:tracePt t="61447" x="9048750" y="4283075"/>
          <p14:tracePt t="61451" x="9074150" y="4283075"/>
          <p14:tracePt t="61456" x="9107488" y="4275138"/>
          <p14:tracePt t="61459" x="9124950" y="4265613"/>
          <p14:tracePt t="61464" x="9150350" y="4265613"/>
          <p14:tracePt t="61468" x="9167813" y="4257675"/>
          <p14:tracePt t="61474" x="9193213" y="4249738"/>
          <p14:tracePt t="61475" x="9201150" y="4249738"/>
          <p14:tracePt t="61480" x="9209088" y="4240213"/>
          <p14:tracePt t="61481" x="9218613" y="4240213"/>
          <p14:tracePt t="61488" x="9236075" y="4240213"/>
          <p14:tracePt t="61490" x="9244013" y="4240213"/>
          <p14:tracePt t="61494" x="9244013" y="4232275"/>
          <p14:tracePt t="61499" x="9261475" y="4232275"/>
          <p14:tracePt t="61505" x="9261475" y="4224338"/>
          <p14:tracePt t="61506" x="9269413" y="4224338"/>
          <p14:tracePt t="61510" x="9277350" y="4224338"/>
          <p14:tracePt t="61516" x="9286875" y="4224338"/>
          <p14:tracePt t="61523" x="9294813" y="4214813"/>
          <p14:tracePt t="61525" x="9302750" y="4214813"/>
          <p14:tracePt t="61530" x="9312275" y="4214813"/>
          <p14:tracePt t="61536" x="9320213" y="4206875"/>
          <p14:tracePt t="61541" x="9320213" y="4197350"/>
          <p14:tracePt t="61541" x="9328150" y="4197350"/>
          <p14:tracePt t="61545" x="9337675" y="4197350"/>
          <p14:tracePt t="61554" x="9353550" y="4197350"/>
          <p14:tracePt t="61559" x="9363075" y="4189413"/>
          <p14:tracePt t="61565" x="9371013" y="4189413"/>
          <p14:tracePt t="61566" x="9371013" y="4181475"/>
          <p14:tracePt t="61571" x="9380538" y="4181475"/>
          <p14:tracePt t="61578" x="9388475" y="4181475"/>
          <p14:tracePt t="61615" x="9396413" y="4181475"/>
          <p14:tracePt t="61624" x="9396413" y="4171950"/>
          <p14:tracePt t="61629" x="9405938" y="4171950"/>
          <p14:tracePt t="61634" x="9413875" y="4171950"/>
          <p14:tracePt t="61638" x="9413875" y="4164013"/>
          <p14:tracePt t="61644" x="9431338" y="4164013"/>
          <p14:tracePt t="61646" x="9431338" y="4156075"/>
          <p14:tracePt t="61651" x="9439275" y="4156075"/>
          <p14:tracePt t="61656" x="9447213" y="4156075"/>
          <p14:tracePt t="61662" x="9456738" y="4146550"/>
          <p14:tracePt t="61667" x="9464675" y="4146550"/>
          <p14:tracePt t="61673" x="9472613" y="4138613"/>
          <p14:tracePt t="61683" x="9482138" y="4138613"/>
          <p14:tracePt t="61689" x="9490075" y="4138613"/>
          <p14:tracePt t="61694" x="9490075" y="4130675"/>
          <p14:tracePt t="61703" x="9498013" y="4130675"/>
          <p14:tracePt t="61723" x="9498013" y="4121150"/>
          <p14:tracePt t="61749" x="9507538" y="4121150"/>
          <p14:tracePt t="61890" x="9515475" y="4121150"/>
          <p14:tracePt t="61896" x="9515475" y="4113213"/>
          <p14:tracePt t="69039" x="9523413" y="4113213"/>
          <p14:tracePt t="69043" x="9532938" y="4113213"/>
          <p14:tracePt t="69049" x="9550400" y="4113213"/>
          <p14:tracePt t="69050" x="9558338" y="4113213"/>
          <p14:tracePt t="69052" x="9566275" y="4113213"/>
          <p14:tracePt t="69053" x="9575800" y="4113213"/>
          <p14:tracePt t="69058" x="9591675" y="4121150"/>
          <p14:tracePt t="69063" x="9609138" y="4130675"/>
          <p14:tracePt t="69064" x="9617075" y="4130675"/>
          <p14:tracePt t="69070" x="9642475" y="4130675"/>
          <p14:tracePt t="69072" x="9652000" y="4130675"/>
          <p14:tracePt t="69073" x="9659938" y="4130675"/>
          <p14:tracePt t="69075" x="9667875" y="4130675"/>
          <p14:tracePt t="69076" x="9677400" y="4130675"/>
          <p14:tracePt t="69083" x="9710738" y="4130675"/>
          <p14:tracePt t="69088" x="9736138" y="4130675"/>
          <p14:tracePt t="69092" x="9753600" y="4130675"/>
          <p14:tracePt t="69095" x="9761538" y="4130675"/>
          <p14:tracePt t="69097" x="9771063" y="4130675"/>
          <p14:tracePt t="69098" x="9786938" y="4130675"/>
          <p14:tracePt t="69104" x="9804400" y="4130675"/>
          <p14:tracePt t="69120" x="9804400" y="4138613"/>
          <p14:tracePt t="69129" x="9812338" y="4138613"/>
          <p14:tracePt t="69130" x="9812338" y="4146550"/>
          <p14:tracePt t="69138" x="9812338" y="4156075"/>
          <p14:tracePt t="69139" x="9812338" y="4164013"/>
          <p14:tracePt t="69143" x="9821863" y="4171950"/>
          <p14:tracePt t="69147" x="9821863" y="4189413"/>
          <p14:tracePt t="69151" x="9821863" y="4206875"/>
          <p14:tracePt t="69152" x="9821863" y="4214813"/>
          <p14:tracePt t="69153" x="9821863" y="4224338"/>
          <p14:tracePt t="69160" x="9821863" y="4249738"/>
          <p14:tracePt t="69164" x="9821863" y="4257675"/>
          <p14:tracePt t="69169" x="9821863" y="4300538"/>
          <p14:tracePt t="69174" x="9821863" y="4341813"/>
          <p14:tracePt t="69178" x="9821863" y="4376738"/>
          <p14:tracePt t="69183" x="9821863" y="4402138"/>
          <p14:tracePt t="69184" x="9821863" y="4410075"/>
          <p14:tracePt t="69185" x="9821863" y="4427538"/>
          <p14:tracePt t="69191" x="9804400" y="4470400"/>
          <p14:tracePt t="69193" x="9796463" y="4478338"/>
          <p14:tracePt t="69199" x="9771063" y="4529138"/>
          <p14:tracePt t="69205" x="9736138" y="4564063"/>
          <p14:tracePt t="69211" x="9694863" y="4614863"/>
          <p14:tracePt t="69217" x="9652000" y="4657725"/>
          <p14:tracePt t="69220" x="9634538" y="4665663"/>
          <p14:tracePt t="69221" x="9609138" y="4699000"/>
          <p14:tracePt t="69222" x="9591675" y="4699000"/>
          <p14:tracePt t="69224" x="9591675" y="4708525"/>
          <p14:tracePt t="69225" x="9558338" y="4733925"/>
          <p14:tracePt t="69233" x="9472613" y="4784725"/>
          <p14:tracePt t="69236" x="9431338" y="4810125"/>
          <p14:tracePt t="69245" x="9286875" y="4894263"/>
          <p14:tracePt t="69246" x="9251950" y="4903788"/>
          <p14:tracePt t="69247" x="9226550" y="4919663"/>
          <p14:tracePt t="69256" x="9056688" y="5005388"/>
          <p14:tracePt t="69258" x="8972550" y="5030788"/>
          <p14:tracePt t="69259" x="8947150" y="5038725"/>
          <p14:tracePt t="69266" x="8767763" y="5106988"/>
          <p14:tracePt t="69274" x="8597900" y="5157788"/>
          <p14:tracePt t="69275" x="8496300" y="5183188"/>
          <p14:tracePt t="69276" x="8470900" y="5192713"/>
          <p14:tracePt t="69277" x="8410575" y="5200650"/>
          <p14:tracePt t="69287" x="8054975" y="5294313"/>
          <p14:tracePt t="69289" x="7986713" y="5311775"/>
          <p14:tracePt t="69296" x="7680325" y="5353050"/>
          <p14:tracePt t="69302" x="7373938" y="5405438"/>
          <p14:tracePt t="69307" x="7094538" y="5430838"/>
          <p14:tracePt t="69313" x="6924675" y="5446713"/>
          <p14:tracePt t="69315" x="6797675" y="5456238"/>
          <p14:tracePt t="69317" x="6711950" y="5464175"/>
          <p14:tracePt t="69318" x="6575425" y="5472113"/>
          <p14:tracePt t="69319" x="6559550" y="5472113"/>
          <p14:tracePt t="69320" x="6516688" y="5472113"/>
          <p14:tracePt t="69327" x="6219825" y="5472113"/>
          <p14:tracePt t="69330" x="6116638" y="5481638"/>
          <p14:tracePt t="69331" x="6049963" y="5481638"/>
          <p14:tracePt t="69333" x="5972175" y="5481638"/>
          <p14:tracePt t="69338" x="5776913" y="5481638"/>
          <p14:tracePt t="69343" x="5632450" y="5481638"/>
          <p14:tracePt t="69350" x="5421313" y="5481638"/>
          <p14:tracePt t="69352" x="5386388" y="5481638"/>
          <p14:tracePt t="69353" x="5310188" y="5472113"/>
          <p14:tracePt t="69355" x="5267325" y="5464175"/>
          <p14:tracePt t="69357" x="5233988" y="5464175"/>
          <p14:tracePt t="69363" x="5132388" y="5446713"/>
          <p14:tracePt t="69368" x="5013325" y="5421313"/>
          <p14:tracePt t="69375" x="4953000" y="5413375"/>
          <p14:tracePt t="69381" x="4859338" y="5395913"/>
          <p14:tracePt t="69387" x="4808538" y="5387975"/>
          <p14:tracePt t="69393" x="4765675" y="5370513"/>
          <p14:tracePt t="69394" x="4765675" y="5362575"/>
          <p14:tracePt t="69395" x="4749800" y="5362575"/>
          <p14:tracePt t="69397" x="4740275" y="5362575"/>
          <p14:tracePt t="69402" x="4724400" y="5353050"/>
          <p14:tracePt t="69407" x="4714875" y="5345113"/>
          <p14:tracePt t="69409" x="4706938" y="5345113"/>
          <p14:tracePt t="69414" x="4699000" y="5337175"/>
          <p14:tracePt t="69476" x="4699000" y="5327650"/>
          <p14:tracePt t="69482" x="4699000" y="5319713"/>
          <p14:tracePt t="69487" x="4689475" y="5302250"/>
          <p14:tracePt t="69489" x="4681538" y="5302250"/>
          <p14:tracePt t="69494" x="4673600" y="5276850"/>
          <p14:tracePt t="69501" x="4664075" y="5260975"/>
          <p14:tracePt t="69508" x="4646613" y="5235575"/>
          <p14:tracePt t="69515" x="4638675" y="5226050"/>
          <p14:tracePt t="69521" x="4638675" y="5218113"/>
          <p14:tracePt t="69527" x="4638675" y="5208588"/>
          <p14:tracePt t="69534" x="4638675" y="5200650"/>
          <p14:tracePt t="69596" x="4638675" y="5192713"/>
          <p14:tracePt t="69602" x="4638675" y="5183188"/>
          <p14:tracePt t="69607" x="4646613" y="5175250"/>
          <p14:tracePt t="69612" x="4656138" y="5175250"/>
          <p14:tracePt t="69613" x="4664075" y="5167313"/>
          <p14:tracePt t="69615" x="4673600" y="5157788"/>
          <p14:tracePt t="69620" x="4681538" y="5149850"/>
          <p14:tracePt t="69628" x="4699000" y="5124450"/>
          <p14:tracePt t="69629" x="4706938" y="5124450"/>
          <p14:tracePt t="69634" x="4714875" y="5116513"/>
          <p14:tracePt t="69641" x="4724400" y="5099050"/>
          <p14:tracePt t="69648" x="4732338" y="5091113"/>
          <p14:tracePt t="69658" x="4732338" y="5081588"/>
          <p14:tracePt t="69668" x="4740275" y="5081588"/>
          <p14:tracePt t="69673" x="4740275" y="5073650"/>
          <p14:tracePt t="69686" x="4749800" y="5073650"/>
          <p14:tracePt t="69695" x="4757738" y="5073650"/>
          <p14:tracePt t="69707" x="4757738" y="5064125"/>
          <p14:tracePt t="69713" x="4765675" y="5064125"/>
          <p14:tracePt t="69718" x="4765675" y="5056188"/>
          <p14:tracePt t="69724" x="4775200" y="5048250"/>
          <p14:tracePt t="69731" x="4783138" y="5038725"/>
          <p14:tracePt t="69738" x="4791075" y="5030788"/>
          <p14:tracePt t="69743" x="4800600" y="5030788"/>
          <p14:tracePt t="69766" x="4800600" y="5022850"/>
          <p14:tracePt t="84017" x="4800600" y="5030788"/>
          <p14:tracePt t="84023" x="4800600" y="5056188"/>
          <p14:tracePt t="84024" x="4800600" y="5064125"/>
          <p14:tracePt t="84028" x="4800600" y="5073650"/>
          <p14:tracePt t="84030" x="4800600" y="5081588"/>
          <p14:tracePt t="84543" x="10917238" y="5345113"/>
          <p14:tracePt t="84544" x="10960100" y="5345113"/>
          <p14:tracePt t="84553" x="11061700" y="5337175"/>
          <p14:tracePt t="84554" x="11122025" y="5327650"/>
          <p14:tracePt t="84555" x="11147425" y="5327650"/>
          <p14:tracePt t="84561" x="11241088" y="5311775"/>
          <p14:tracePt t="84562" x="11249025" y="5311775"/>
          <p14:tracePt t="84569" x="11342688" y="5302250"/>
          <p14:tracePt t="84576" x="11495088" y="5260975"/>
          <p14:tracePt t="84578" x="11530013" y="5251450"/>
          <p14:tracePt t="84579" x="11545888" y="5243513"/>
          <p14:tracePt t="84580" x="11571288" y="5235575"/>
          <p14:tracePt t="84587" x="11664950" y="5208588"/>
          <p14:tracePt t="84593" x="11750675" y="5175250"/>
          <p14:tracePt t="84598" x="11818938" y="5149850"/>
          <p14:tracePt t="84604" x="11869738" y="5124450"/>
          <p14:tracePt t="84605" x="11877675" y="5124450"/>
          <p14:tracePt t="84610" x="11920538" y="5106988"/>
          <p14:tracePt t="84612" x="11928475" y="5106988"/>
          <p14:tracePt t="84613" x="11936413" y="5099050"/>
          <p14:tracePt t="84615" x="11945938" y="5099050"/>
          <p14:tracePt t="84621" x="11979275" y="5091113"/>
          <p14:tracePt t="84626" x="11996738" y="5081588"/>
          <p14:tracePt t="84627" x="12004675" y="5081588"/>
          <p14:tracePt t="84628" x="12014200" y="5081588"/>
          <p14:tracePt t="84637" x="12055475" y="5064125"/>
          <p14:tracePt t="84639" x="12065000" y="5056188"/>
          <p14:tracePt t="84640" x="12072938" y="5056188"/>
          <p14:tracePt t="84647" x="12106275" y="5048250"/>
          <p14:tracePt t="84650" x="12115800" y="5038725"/>
          <p14:tracePt t="84651" x="12123738" y="5038725"/>
          <p14:tracePt t="84656" x="12149138" y="5030788"/>
          <p14:tracePt t="84662" x="12184063" y="5005388"/>
          <p14:tracePt t="84809" x="12141200" y="4827588"/>
          <p14:tracePt t="84810" x="12123738" y="4818063"/>
          <p14:tracePt t="84812" x="12106275" y="4810125"/>
          <p14:tracePt t="84813" x="12090400" y="4810125"/>
          <p14:tracePt t="84816" x="12065000" y="4802188"/>
          <p14:tracePt t="84817" x="12030075" y="4802188"/>
          <p14:tracePt t="84820" x="12004675" y="4802188"/>
          <p14:tracePt t="84821" x="11988800" y="4802188"/>
          <p14:tracePt t="84822" x="11971338" y="4792663"/>
          <p14:tracePt t="84829" x="11885613" y="4784725"/>
          <p14:tracePt t="84839" x="11776075" y="4784725"/>
          <p14:tracePt t="84840" x="11750675" y="4784725"/>
          <p14:tracePt t="84847" x="11682413" y="4784725"/>
          <p14:tracePt t="84864" x="11520488" y="4827588"/>
          <p14:tracePt t="84868" x="11477625" y="4852988"/>
          <p14:tracePt t="84869" x="11393488" y="4878388"/>
          <p14:tracePt t="84870" x="11385550" y="4886325"/>
          <p14:tracePt t="84877" x="11282363" y="4929188"/>
          <p14:tracePt t="84883" x="11180763" y="4987925"/>
          <p14:tracePt t="84888" x="11129963" y="5022850"/>
          <p14:tracePt t="84889" x="11112500" y="5022850"/>
          <p14:tracePt t="84899" x="11018838" y="5081588"/>
          <p14:tracePt t="84901" x="10977563" y="5106988"/>
          <p14:tracePt t="84907" x="10926763" y="5149850"/>
          <p14:tracePt t="84908" x="10926763" y="5157788"/>
          <p14:tracePt t="84916" x="10874375" y="5192713"/>
          <p14:tracePt t="84917" x="10866438" y="5200650"/>
          <p14:tracePt t="84923" x="10848975" y="5218113"/>
          <p14:tracePt t="84929" x="10841038" y="5226050"/>
          <p14:tracePt t="84931" x="10833100" y="5235575"/>
          <p14:tracePt t="84932" x="10823575" y="5243513"/>
          <p14:tracePt t="84938" x="10815638" y="5243513"/>
          <p14:tracePt t="84947" x="10815638" y="5251450"/>
          <p14:tracePt t="84966" x="10815638" y="5260975"/>
          <p14:tracePt t="84974" x="10815638" y="5268913"/>
          <p14:tracePt t="84978" x="10807700" y="5268913"/>
          <p14:tracePt t="84982" x="10807700" y="5276850"/>
          <p14:tracePt t="84983" x="10807700" y="5286375"/>
          <p14:tracePt t="84988" x="10798175" y="5294313"/>
          <p14:tracePt t="84990" x="10798175" y="5302250"/>
          <p14:tracePt t="84991" x="10798175" y="5311775"/>
          <p14:tracePt t="84997" x="10798175" y="5319713"/>
          <p14:tracePt t="85001" x="10798175" y="5327650"/>
          <p14:tracePt t="85006" x="10798175" y="5337175"/>
          <p14:tracePt t="85012" x="10790238" y="5353050"/>
          <p14:tracePt t="85019" x="10790238" y="5370513"/>
          <p14:tracePt t="85069" x="10790238" y="5380038"/>
          <p14:tracePt t="85075" x="10790238" y="5387975"/>
          <p14:tracePt t="85082" x="10790238" y="5395913"/>
          <p14:tracePt t="85092" x="10790238" y="5405438"/>
          <p14:tracePt t="85100" x="10790238" y="5413375"/>
          <p14:tracePt t="111612" x="10790238" y="5405438"/>
          <p14:tracePt t="111617" x="10790238" y="5395913"/>
          <p14:tracePt t="111622" x="10790238" y="5370513"/>
          <p14:tracePt t="111627" x="10790238" y="5345113"/>
          <p14:tracePt t="111635" x="10790238" y="5327650"/>
          <p14:tracePt t="111908" x="10790238" y="5319713"/>
          <p14:tracePt t="111912" x="10782300" y="5319713"/>
          <p14:tracePt t="111917" x="10772775" y="5319713"/>
          <p14:tracePt t="111922" x="10756900" y="5311775"/>
          <p14:tracePt t="111924" x="10756900" y="5302250"/>
          <p14:tracePt t="111925" x="10747375" y="5302250"/>
          <p14:tracePt t="111931" x="10729913" y="5302250"/>
          <p14:tracePt t="111938" x="10729913" y="5294313"/>
          <p14:tracePt t="111943" x="10721975" y="5294313"/>
          <p14:tracePt t="111979" x="10714038" y="5294313"/>
          <p14:tracePt t="112016" x="10714038" y="5302250"/>
          <p14:tracePt t="112021" x="10704513" y="5311775"/>
          <p14:tracePt t="112026" x="10704513" y="5327650"/>
          <p14:tracePt t="112031" x="10704513" y="5337175"/>
          <p14:tracePt t="112036" x="10704513" y="5353050"/>
          <p14:tracePt t="112042" x="10704513" y="5362575"/>
          <p14:tracePt t="112044" x="10704513" y="5370513"/>
          <p14:tracePt t="112045" x="10714038" y="5370513"/>
          <p14:tracePt t="112052" x="10721975" y="5387975"/>
          <p14:tracePt t="112057" x="10729913" y="5395913"/>
          <p14:tracePt t="112062" x="10739438" y="5405438"/>
          <p14:tracePt t="112062" x="10747375" y="5413375"/>
          <p14:tracePt t="112071" x="10756900" y="5421313"/>
          <p14:tracePt t="112076" x="10764838" y="5430838"/>
          <p14:tracePt t="112082" x="10782300" y="5430838"/>
          <p14:tracePt t="112083" x="10790238" y="5438775"/>
          <p14:tracePt t="112088" x="10798175" y="5446713"/>
          <p14:tracePt t="112094" x="10807700" y="5446713"/>
          <p14:tracePt t="112095" x="10807700" y="5456238"/>
          <p14:tracePt t="112103" x="10823575" y="5456238"/>
          <p14:tracePt t="112104" x="10833100" y="5456238"/>
          <p14:tracePt t="112118" x="10833100" y="5464175"/>
          <p14:tracePt t="112123" x="10841038" y="5464175"/>
          <p14:tracePt t="112139" x="10848975" y="5464175"/>
          <p14:tracePt t="112145" x="10848975" y="54721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226142" y="2470485"/>
            <a:ext cx="11700387" cy="1074822"/>
          </a:xfrm>
        </p:spPr>
        <p:txBody>
          <a:bodyPr/>
          <a:lstStyle/>
          <a:p>
            <a:r>
              <a:rPr kumimoji="1" lang="en-US" altLang="zh-CN" sz="5400" dirty="0"/>
              <a:t>Proposed Methods</a:t>
            </a:r>
          </a:p>
        </p:txBody>
      </p:sp>
      <p:sp>
        <p:nvSpPr>
          <p:cNvPr id="4" name="文本占位符 3"/>
          <p:cNvSpPr>
            <a:spLocks noGrp="1"/>
          </p:cNvSpPr>
          <p:nvPr>
            <p:ph type="body" sz="quarter" idx="12"/>
          </p:nvPr>
        </p:nvSpPr>
        <p:spPr/>
        <p:txBody>
          <a:bodyPr/>
          <a:lstStyle/>
          <a:p>
            <a:r>
              <a:rPr kumimoji="1" lang="en-US" altLang="zh-CN" dirty="0"/>
              <a:t>PART</a:t>
            </a:r>
            <a:r>
              <a:rPr kumimoji="1" lang="zh-CN" altLang="en-US" dirty="0"/>
              <a:t> </a:t>
            </a:r>
            <a:r>
              <a:rPr kumimoji="1" lang="en-US" altLang="zh-CN" dirty="0"/>
              <a:t>TWO</a:t>
            </a:r>
            <a:endParaRPr kumimoji="1" lang="zh-CN" altLang="en-US" dirty="0"/>
          </a:p>
        </p:txBody>
      </p:sp>
      <p:sp>
        <p:nvSpPr>
          <p:cNvPr id="7" name="矩形 6"/>
          <p:cNvSpPr/>
          <p:nvPr/>
        </p:nvSpPr>
        <p:spPr>
          <a:xfrm>
            <a:off x="4889817" y="4381144"/>
            <a:ext cx="2412366" cy="11334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FFFFFF"/>
              </a:solidFill>
            </a:endParaRPr>
          </a:p>
        </p:txBody>
      </p:sp>
      <p:pic>
        <p:nvPicPr>
          <p:cNvPr id="2" name="音频 1">
            <a:hlinkClick r:id="" action="ppaction://media"/>
            <a:extLst>
              <a:ext uri="{FF2B5EF4-FFF2-40B4-BE49-F238E27FC236}">
                <a16:creationId xmlns:a16="http://schemas.microsoft.com/office/drawing/2014/main" id="{FBDCCFB6-0174-997D-4EAC-EEFBB6832B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59461156"/>
      </p:ext>
    </p:extLst>
  </p:cSld>
  <p:clrMapOvr>
    <a:masterClrMapping/>
  </p:clrMapOvr>
  <p:transition spd="med" advTm="633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4294967295"/>
          </p:nvPr>
        </p:nvSpPr>
        <p:spPr>
          <a:xfrm>
            <a:off x="217503" y="165857"/>
            <a:ext cx="11309350" cy="388937"/>
          </a:xfrm>
          <a:prstGeom prst="rect">
            <a:avLst/>
          </a:prstGeom>
        </p:spPr>
        <p:txBody>
          <a:bodyPr/>
          <a:lstStyle/>
          <a:p>
            <a:pPr marL="0" indent="0">
              <a:buNone/>
            </a:pPr>
            <a:r>
              <a:rPr kumimoji="1" lang="en-US" altLang="zh-CN" sz="2000" b="1" dirty="0">
                <a:solidFill>
                  <a:srgbClr val="2958A0"/>
                </a:solidFill>
              </a:rPr>
              <a:t>Proposed Methods</a:t>
            </a:r>
          </a:p>
        </p:txBody>
      </p:sp>
      <p:pic>
        <p:nvPicPr>
          <p:cNvPr id="5" name="图片 4">
            <a:extLst>
              <a:ext uri="{FF2B5EF4-FFF2-40B4-BE49-F238E27FC236}">
                <a16:creationId xmlns:a16="http://schemas.microsoft.com/office/drawing/2014/main" id="{C0C785F7-DA8D-7E55-A680-F7B1BB71F5F9}"/>
              </a:ext>
            </a:extLst>
          </p:cNvPr>
          <p:cNvPicPr>
            <a:picLocks noChangeAspect="1"/>
          </p:cNvPicPr>
          <p:nvPr/>
        </p:nvPicPr>
        <p:blipFill>
          <a:blip r:embed="rId6"/>
          <a:stretch>
            <a:fillRect/>
          </a:stretch>
        </p:blipFill>
        <p:spPr>
          <a:xfrm>
            <a:off x="1007267" y="554794"/>
            <a:ext cx="10180236" cy="6303206"/>
          </a:xfrm>
          <a:prstGeom prst="rect">
            <a:avLst/>
          </a:prstGeom>
        </p:spPr>
      </p:pic>
      <p:pic>
        <p:nvPicPr>
          <p:cNvPr id="4" name="图片 3">
            <a:extLst>
              <a:ext uri="{FF2B5EF4-FFF2-40B4-BE49-F238E27FC236}">
                <a16:creationId xmlns:a16="http://schemas.microsoft.com/office/drawing/2014/main" id="{A1A7AE2D-BC0F-4A18-6D65-DAD555AAEE16}"/>
              </a:ext>
            </a:extLst>
          </p:cNvPr>
          <p:cNvPicPr>
            <a:picLocks noChangeAspect="1"/>
          </p:cNvPicPr>
          <p:nvPr/>
        </p:nvPicPr>
        <p:blipFill>
          <a:blip r:embed="rId7"/>
          <a:stretch>
            <a:fillRect/>
          </a:stretch>
        </p:blipFill>
        <p:spPr>
          <a:xfrm>
            <a:off x="10160860" y="3110821"/>
            <a:ext cx="1615370" cy="318179"/>
          </a:xfrm>
          <a:prstGeom prst="rect">
            <a:avLst/>
          </a:prstGeom>
        </p:spPr>
      </p:pic>
      <p:pic>
        <p:nvPicPr>
          <p:cNvPr id="7" name="图片 6">
            <a:extLst>
              <a:ext uri="{FF2B5EF4-FFF2-40B4-BE49-F238E27FC236}">
                <a16:creationId xmlns:a16="http://schemas.microsoft.com/office/drawing/2014/main" id="{CFED7D3B-CC0D-B698-8258-8292631ABC5B}"/>
              </a:ext>
            </a:extLst>
          </p:cNvPr>
          <p:cNvPicPr>
            <a:picLocks noChangeAspect="1"/>
          </p:cNvPicPr>
          <p:nvPr/>
        </p:nvPicPr>
        <p:blipFill rotWithShape="1">
          <a:blip r:embed="rId8"/>
          <a:srcRect t="7976"/>
          <a:stretch/>
        </p:blipFill>
        <p:spPr>
          <a:xfrm>
            <a:off x="10220784" y="3608773"/>
            <a:ext cx="1495521" cy="324946"/>
          </a:xfrm>
          <a:prstGeom prst="rect">
            <a:avLst/>
          </a:prstGeom>
        </p:spPr>
      </p:pic>
      <p:pic>
        <p:nvPicPr>
          <p:cNvPr id="6" name="图片 5">
            <a:extLst>
              <a:ext uri="{FF2B5EF4-FFF2-40B4-BE49-F238E27FC236}">
                <a16:creationId xmlns:a16="http://schemas.microsoft.com/office/drawing/2014/main" id="{0DFEAB96-0F9C-F9CB-C212-F06831E9CFE6}"/>
              </a:ext>
            </a:extLst>
          </p:cNvPr>
          <p:cNvPicPr>
            <a:picLocks noChangeAspect="1"/>
          </p:cNvPicPr>
          <p:nvPr/>
        </p:nvPicPr>
        <p:blipFill rotWithShape="1">
          <a:blip r:embed="rId9"/>
          <a:srcRect b="29891"/>
          <a:stretch/>
        </p:blipFill>
        <p:spPr>
          <a:xfrm>
            <a:off x="1799925" y="2240703"/>
            <a:ext cx="5093586" cy="1265977"/>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1272D7F7-5C16-DEC8-B7C6-8844A785EF1D}"/>
              </a:ext>
            </a:extLst>
          </p:cNvPr>
          <p:cNvPicPr>
            <a:picLocks noChangeAspect="1"/>
          </p:cNvPicPr>
          <p:nvPr/>
        </p:nvPicPr>
        <p:blipFill rotWithShape="1">
          <a:blip r:embed="rId10"/>
          <a:srcRect t="-359" r="-194" b="-1418"/>
          <a:stretch/>
        </p:blipFill>
        <p:spPr>
          <a:xfrm>
            <a:off x="4733000" y="3933719"/>
            <a:ext cx="6856798" cy="1517994"/>
          </a:xfrm>
          <a:prstGeom prst="rect">
            <a:avLst/>
          </a:prstGeom>
          <a:ln>
            <a:noFill/>
          </a:ln>
          <a:effectLst>
            <a:outerShdw blurRad="292100" dist="139700" dir="2700000" algn="tl" rotWithShape="0">
              <a:srgbClr val="333333">
                <a:alpha val="65000"/>
              </a:srgbClr>
            </a:outerShdw>
          </a:effectLst>
        </p:spPr>
      </p:pic>
      <p:pic>
        <p:nvPicPr>
          <p:cNvPr id="8" name="音频 7">
            <a:hlinkClick r:id="" action="ppaction://media"/>
            <a:extLst>
              <a:ext uri="{FF2B5EF4-FFF2-40B4-BE49-F238E27FC236}">
                <a16:creationId xmlns:a16="http://schemas.microsoft.com/office/drawing/2014/main" id="{A4C2111A-15D3-C700-8F85-58CF94F705C6}"/>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460208859"/>
      </p:ext>
    </p:extLst>
  </p:cSld>
  <p:clrMapOvr>
    <a:masterClrMapping/>
  </p:clrMapOvr>
  <mc:AlternateContent xmlns:mc="http://schemas.openxmlformats.org/markup-compatibility/2006">
    <mc:Choice xmlns:p14="http://schemas.microsoft.com/office/powerpoint/2010/main" Requires="p14">
      <p:transition spd="med" p14:dur="700" advTm="269867">
        <p:fade/>
      </p:transition>
    </mc:Choice>
    <mc:Fallback>
      <p:transition spd="med" advTm="269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0" x="2871788" y="6586538"/>
          <p14:tracePt t="51" x="3254375" y="6619875"/>
          <p14:tracePt t="53" x="3297238" y="6627813"/>
          <p14:tracePt t="58" x="3424238" y="6637338"/>
          <p14:tracePt t="60" x="3475038" y="6637338"/>
          <p14:tracePt t="62" x="3551238" y="6637338"/>
          <p14:tracePt t="63" x="3586163" y="6645275"/>
          <p14:tracePt t="64" x="3619500" y="6645275"/>
          <p14:tracePt t="65" x="3662363" y="6645275"/>
          <p14:tracePt t="72" x="3789363" y="6645275"/>
          <p14:tracePt t="74" x="3951288" y="6654800"/>
          <p14:tracePt t="76" x="4027488" y="6654800"/>
          <p14:tracePt t="78" x="4052888" y="6654800"/>
          <p14:tracePt t="79" x="4103688" y="6662738"/>
          <p14:tracePt t="81" x="4187825" y="6662738"/>
          <p14:tracePt t="83" x="4230688" y="6662738"/>
          <p14:tracePt t="89" x="4425950" y="6680200"/>
          <p14:tracePt t="93" x="4529138" y="6688138"/>
          <p14:tracePt t="97" x="4562475" y="6688138"/>
          <p14:tracePt t="98" x="4630738" y="6696075"/>
          <p14:tracePt t="99" x="4656138" y="6696075"/>
          <p14:tracePt t="101" x="4689475" y="6696075"/>
          <p14:tracePt t="106" x="4765675" y="6705600"/>
          <p14:tracePt t="109" x="4783138" y="6705600"/>
          <p14:tracePt t="110" x="4818063" y="6713538"/>
          <p14:tracePt t="111" x="4826000" y="6713538"/>
          <p14:tracePt t="112" x="4833938" y="6713538"/>
          <p14:tracePt t="113" x="4851400" y="6713538"/>
          <p14:tracePt t="116" x="4868863" y="6713538"/>
          <p14:tracePt t="117" x="4876800" y="6713538"/>
          <p14:tracePt t="121" x="4884738" y="6721475"/>
          <p14:tracePt t="122" x="4894263" y="6721475"/>
          <p14:tracePt t="127" x="4902200" y="6721475"/>
          <p14:tracePt t="163" x="4894263" y="6721475"/>
          <p14:tracePt t="166" x="4884738" y="6721475"/>
          <p14:tracePt t="169" x="4876800" y="6721475"/>
          <p14:tracePt t="170" x="4868863" y="6721475"/>
          <p14:tracePt t="175" x="4851400" y="6721475"/>
          <p14:tracePt t="176" x="4843463" y="6721475"/>
          <p14:tracePt t="178" x="4833938" y="6721475"/>
          <p14:tracePt t="179" x="4826000" y="6721475"/>
          <p14:tracePt t="181" x="4818063" y="6721475"/>
          <p14:tracePt t="182" x="4808538" y="6721475"/>
          <p14:tracePt t="183" x="4800600" y="6721475"/>
          <p14:tracePt t="187" x="4783138" y="6721475"/>
          <p14:tracePt t="188" x="4765675" y="6721475"/>
          <p14:tracePt t="189" x="4757738" y="6721475"/>
          <p14:tracePt t="190" x="4749800" y="6721475"/>
          <p14:tracePt t="194" x="4714875" y="6713538"/>
          <p14:tracePt t="197" x="4699000" y="6713538"/>
          <p14:tracePt t="199" x="4689475" y="6713538"/>
          <p14:tracePt t="201" x="4646613" y="6705600"/>
          <p14:tracePt t="202" x="4638675" y="6705600"/>
          <p14:tracePt t="204" x="4605338" y="6696075"/>
          <p14:tracePt t="207" x="4562475" y="6696075"/>
          <p14:tracePt t="212" x="4519613" y="6696075"/>
          <p14:tracePt t="214" x="4476750" y="6696075"/>
          <p14:tracePt t="215" x="4460875" y="6688138"/>
          <p14:tracePt t="217" x="4443413" y="6688138"/>
          <p14:tracePt t="218" x="4410075" y="6688138"/>
          <p14:tracePt t="219" x="4400550" y="6688138"/>
          <p14:tracePt t="220" x="4375150" y="6688138"/>
          <p14:tracePt t="221" x="4359275" y="6680200"/>
          <p14:tracePt t="222" x="4349750" y="6680200"/>
          <p14:tracePt t="223" x="4332288" y="6680200"/>
          <p14:tracePt t="224" x="4316413" y="6680200"/>
          <p14:tracePt t="225" x="4298950" y="6680200"/>
          <p14:tracePt t="228" x="4281488" y="6670675"/>
          <p14:tracePt t="230" x="4248150" y="6670675"/>
          <p14:tracePt t="232" x="4171950" y="6670675"/>
          <p14:tracePt t="233" x="4162425" y="6662738"/>
          <p14:tracePt t="234" x="4137025" y="6662738"/>
          <p14:tracePt t="238" x="4044950" y="6654800"/>
          <p14:tracePt t="243" x="3959225" y="6654800"/>
          <p14:tracePt t="245" x="3951288" y="6645275"/>
          <p14:tracePt t="246" x="3916363" y="6645275"/>
          <p14:tracePt t="247" x="3890963" y="6645275"/>
          <p14:tracePt t="248" x="3873500" y="6645275"/>
          <p14:tracePt t="249" x="3840163" y="6637338"/>
          <p14:tracePt t="250" x="3822700" y="6637338"/>
          <p14:tracePt t="253" x="3763963" y="6637338"/>
          <p14:tracePt t="257" x="3687763" y="6637338"/>
          <p14:tracePt t="260" x="3670300" y="6637338"/>
          <p14:tracePt t="262" x="3627438" y="6637338"/>
          <p14:tracePt t="263" x="3586163" y="6627813"/>
          <p14:tracePt t="264" x="3576638" y="6627813"/>
          <p14:tracePt t="265" x="3559175" y="6627813"/>
          <p14:tracePt t="266" x="3543300" y="6627813"/>
          <p14:tracePt t="267" x="3533775" y="6627813"/>
          <p14:tracePt t="269" x="3508375" y="6627813"/>
          <p14:tracePt t="270" x="3475038" y="6619875"/>
          <p14:tracePt t="271" x="3457575" y="6619875"/>
          <p14:tracePt t="275" x="3406775" y="6619875"/>
          <p14:tracePt t="277" x="3381375" y="6619875"/>
          <p14:tracePt t="280" x="3355975" y="6611938"/>
          <p14:tracePt t="284" x="3330575" y="6611938"/>
          <p14:tracePt t="286" x="3305175" y="6611938"/>
          <p14:tracePt t="287" x="3297238" y="6611938"/>
          <p14:tracePt t="288" x="3287713" y="6611938"/>
          <p14:tracePt t="292" x="3262313" y="6611938"/>
          <p14:tracePt t="294" x="3254375" y="6611938"/>
          <p14:tracePt t="296" x="3244850" y="6611938"/>
          <p14:tracePt t="297" x="3236913" y="6611938"/>
          <p14:tracePt t="298" x="3228975" y="6611938"/>
          <p14:tracePt t="300" x="3219450" y="6602413"/>
          <p14:tracePt t="305" x="3203575" y="6602413"/>
          <p14:tracePt t="306" x="3194050" y="6602413"/>
          <p14:tracePt t="308" x="3186113" y="6602413"/>
          <p14:tracePt t="314" x="3168650" y="6602413"/>
          <p14:tracePt t="322" x="3160713" y="6602413"/>
          <p14:tracePt t="327" x="3152775" y="6602413"/>
          <p14:tracePt t="398" x="3168650" y="6602413"/>
          <p14:tracePt t="402" x="3178175" y="6602413"/>
          <p14:tracePt t="403" x="3186113" y="6602413"/>
          <p14:tracePt t="405" x="3194050" y="6602413"/>
          <p14:tracePt t="414" x="3254375" y="6602413"/>
          <p14:tracePt t="416" x="3262313" y="6602413"/>
          <p14:tracePt t="417" x="3279775" y="6602413"/>
          <p14:tracePt t="419" x="3305175" y="6602413"/>
          <p14:tracePt t="421" x="3313113" y="6602413"/>
          <p14:tracePt t="422" x="3338513" y="6602413"/>
          <p14:tracePt t="423" x="3355975" y="6602413"/>
          <p14:tracePt t="425" x="3381375" y="6602413"/>
          <p14:tracePt t="430" x="3432175" y="6602413"/>
          <p14:tracePt t="431" x="3482975" y="6602413"/>
          <p14:tracePt t="432" x="3492500" y="6602413"/>
          <p14:tracePt t="433" x="3517900" y="6602413"/>
          <p14:tracePt t="436" x="3551238" y="6602413"/>
          <p14:tracePt t="437" x="3594100" y="6602413"/>
          <p14:tracePt t="438" x="3602038" y="6602413"/>
          <p14:tracePt t="439" x="3627438" y="6602413"/>
          <p14:tracePt t="441" x="3662363" y="6602413"/>
          <p14:tracePt t="445" x="3738563" y="6602413"/>
          <p14:tracePt t="446" x="3781425" y="6602413"/>
          <p14:tracePt t="447" x="3797300" y="6602413"/>
          <p14:tracePt t="448" x="3822700" y="6602413"/>
          <p14:tracePt t="449" x="3848100" y="6602413"/>
          <p14:tracePt t="451" x="3890963" y="6602413"/>
          <p14:tracePt t="454" x="3916363" y="6602413"/>
          <p14:tracePt t="455" x="3959225" y="6602413"/>
          <p14:tracePt t="456" x="3984625" y="6602413"/>
          <p14:tracePt t="457" x="4010025" y="6602413"/>
          <p14:tracePt t="459" x="4017963" y="6602413"/>
          <p14:tracePt t="462" x="4044950" y="6602413"/>
          <p14:tracePt t="464" x="4129088" y="6602413"/>
          <p14:tracePt t="465" x="4154488" y="6602413"/>
          <p14:tracePt t="466" x="4162425" y="6602413"/>
          <p14:tracePt t="467" x="4179888" y="6602413"/>
          <p14:tracePt t="468" x="4197350" y="6602413"/>
          <p14:tracePt t="470" x="4205288" y="6602413"/>
          <p14:tracePt t="473" x="4240213" y="6602413"/>
          <p14:tracePt t="475" x="4256088" y="6602413"/>
          <p14:tracePt t="477" x="4265613" y="6602413"/>
          <p14:tracePt t="479" x="4281488" y="6602413"/>
          <p14:tracePt t="480" x="4298950" y="6602413"/>
          <p14:tracePt t="483" x="4316413" y="6602413"/>
          <p14:tracePt t="485" x="4324350" y="6602413"/>
          <p14:tracePt t="491" x="4341813" y="6602413"/>
          <p14:tracePt t="496" x="4349750" y="6602413"/>
          <p14:tracePt t="503" x="4359275" y="6602413"/>
          <p14:tracePt t="504" x="4367213" y="6594475"/>
          <p14:tracePt t="541" x="4375150" y="6594475"/>
          <p14:tracePt t="555" x="4384675" y="6594475"/>
          <p14:tracePt t="8044" x="4392613" y="6586538"/>
          <p14:tracePt t="8045" x="4392613" y="6577013"/>
          <p14:tracePt t="8047" x="4392613" y="6561138"/>
          <p14:tracePt t="8050" x="4392613" y="6551613"/>
          <p14:tracePt t="8054" x="4392613" y="6518275"/>
          <p14:tracePt t="8056" x="4392613" y="6483350"/>
          <p14:tracePt t="8060" x="4392613" y="6450013"/>
          <p14:tracePt t="8061" x="4392613" y="6432550"/>
          <p14:tracePt t="8070" x="4384675" y="6356350"/>
          <p14:tracePt t="8072" x="4384675" y="6338888"/>
          <p14:tracePt t="8075" x="4375150" y="6272213"/>
          <p14:tracePt t="8076" x="4367213" y="6254750"/>
          <p14:tracePt t="8078" x="4367213" y="6237288"/>
          <p14:tracePt t="8081" x="4359275" y="6194425"/>
          <p14:tracePt t="8084" x="4349750" y="6161088"/>
          <p14:tracePt t="8085" x="4349750" y="6127750"/>
          <p14:tracePt t="8086" x="4349750" y="6110288"/>
          <p14:tracePt t="8087" x="4341813" y="6092825"/>
          <p14:tracePt t="8089" x="4341813" y="6076950"/>
          <p14:tracePt t="8093" x="4324350" y="6034088"/>
          <p14:tracePt t="8094" x="4316413" y="6008688"/>
          <p14:tracePt t="8098" x="4306888" y="5965825"/>
          <p14:tracePt t="8099" x="4298950" y="5957888"/>
          <p14:tracePt t="8100" x="4298950" y="5948363"/>
          <p14:tracePt t="8102" x="4291013" y="5932488"/>
          <p14:tracePt t="8103" x="4281488" y="5905500"/>
          <p14:tracePt t="8109" x="4256088" y="5846763"/>
          <p14:tracePt t="8112" x="4248150" y="5829300"/>
          <p14:tracePt t="8113" x="4230688" y="5813425"/>
          <p14:tracePt t="8119" x="4197350" y="5761038"/>
          <p14:tracePt t="8121" x="4197350" y="5745163"/>
          <p14:tracePt t="8122" x="4179888" y="5735638"/>
          <p14:tracePt t="8124" x="4162425" y="5719763"/>
          <p14:tracePt t="8125" x="4154488" y="5710238"/>
          <p14:tracePt t="8129" x="4121150" y="5684838"/>
          <p14:tracePt t="8135" x="4095750" y="5651500"/>
          <p14:tracePt t="8136" x="4086225" y="5641975"/>
          <p14:tracePt t="8139" x="4060825" y="5626100"/>
          <p14:tracePt t="8140" x="4052888" y="5616575"/>
          <p14:tracePt t="8143" x="4044950" y="5600700"/>
          <p14:tracePt t="8146" x="4027488" y="5591175"/>
          <p14:tracePt t="8147" x="4010025" y="5575300"/>
          <p14:tracePt t="8148" x="4002088" y="5565775"/>
          <p14:tracePt t="8155" x="3959225" y="5524500"/>
          <p14:tracePt t="8160" x="3941763" y="5497513"/>
          <p14:tracePt t="8164" x="3925888" y="5481638"/>
          <p14:tracePt t="8166" x="3908425" y="5456238"/>
          <p14:tracePt t="8167" x="3900488" y="5456238"/>
          <p14:tracePt t="8168" x="3890963" y="5438775"/>
          <p14:tracePt t="8170" x="3890963" y="5430838"/>
          <p14:tracePt t="8171" x="3883025" y="5421313"/>
          <p14:tracePt t="8172" x="3873500" y="5413375"/>
          <p14:tracePt t="8177" x="3848100" y="5387975"/>
          <p14:tracePt t="8178" x="3848100" y="5380038"/>
          <p14:tracePt t="8179" x="3840163" y="5370513"/>
          <p14:tracePt t="8183" x="3822700" y="5345113"/>
          <p14:tracePt t="8187" x="3806825" y="5319713"/>
          <p14:tracePt t="8194" x="3763963" y="5251450"/>
          <p14:tracePt t="8196" x="3756025" y="5226050"/>
          <p14:tracePt t="8197" x="3746500" y="5218113"/>
          <p14:tracePt t="8199" x="3738563" y="5218113"/>
          <p14:tracePt t="8202" x="3721100" y="5167313"/>
          <p14:tracePt t="8206" x="3713163" y="5167313"/>
          <p14:tracePt t="8207" x="3695700" y="5124450"/>
          <p14:tracePt t="8209" x="3687763" y="5106988"/>
          <p14:tracePt t="8212" x="3670300" y="5073650"/>
          <p14:tracePt t="8213" x="3662363" y="5056188"/>
          <p14:tracePt t="8214" x="3662363" y="5048250"/>
          <p14:tracePt t="8215" x="3652838" y="5038725"/>
          <p14:tracePt t="8218" x="3644900" y="5005388"/>
          <p14:tracePt t="8220" x="3619500" y="4979988"/>
          <p14:tracePt t="8221" x="3619500" y="4962525"/>
          <p14:tracePt t="8223" x="3619500" y="4954588"/>
          <p14:tracePt t="8227" x="3594100" y="4903788"/>
          <p14:tracePt t="8229" x="3594100" y="4894263"/>
          <p14:tracePt t="8230" x="3576638" y="4878388"/>
          <p14:tracePt t="8231" x="3576638" y="4868863"/>
          <p14:tracePt t="8232" x="3568700" y="4860925"/>
          <p14:tracePt t="8233" x="3568700" y="4852988"/>
          <p14:tracePt t="8237" x="3543300" y="4818063"/>
          <p14:tracePt t="8238" x="3543300" y="4802188"/>
          <p14:tracePt t="8240" x="3543300" y="4784725"/>
          <p14:tracePt t="8244" x="3525838" y="4741863"/>
          <p14:tracePt t="8245" x="3517900" y="4741863"/>
          <p14:tracePt t="8249" x="3508375" y="4699000"/>
          <p14:tracePt t="8252" x="3500438" y="4699000"/>
          <p14:tracePt t="8254" x="3492500" y="4665663"/>
          <p14:tracePt t="8255" x="3482975" y="4640263"/>
          <p14:tracePt t="8261" x="3467100" y="4597400"/>
          <p14:tracePt t="8263" x="3457575" y="4572000"/>
          <p14:tracePt t="8267" x="3449638" y="4538663"/>
          <p14:tracePt t="8273" x="3432175" y="4486275"/>
          <p14:tracePt t="8278" x="3424238" y="4452938"/>
          <p14:tracePt t="8279" x="3424238" y="4435475"/>
          <p14:tracePt t="8280" x="3414713" y="4427538"/>
          <p14:tracePt t="8281" x="3414713" y="4419600"/>
          <p14:tracePt t="8286" x="3398838" y="4368800"/>
          <p14:tracePt t="8288" x="3389313" y="4341813"/>
          <p14:tracePt t="8289" x="3389313" y="4333875"/>
          <p14:tracePt t="8293" x="3381375" y="4291013"/>
          <p14:tracePt t="8297" x="3373438" y="4249738"/>
          <p14:tracePt t="8299" x="3363913" y="4232275"/>
          <p14:tracePt t="8300" x="3363913" y="4214813"/>
          <p14:tracePt t="8305" x="3363913" y="4164013"/>
          <p14:tracePt t="8306" x="3363913" y="4156075"/>
          <p14:tracePt t="8308" x="3355975" y="4146550"/>
          <p14:tracePt t="8309" x="3355975" y="4130675"/>
          <p14:tracePt t="8310" x="3355975" y="4113213"/>
          <p14:tracePt t="8311" x="3348038" y="4105275"/>
          <p14:tracePt t="8312" x="3348038" y="4095750"/>
          <p14:tracePt t="8315" x="3348038" y="4079875"/>
          <p14:tracePt t="8316" x="3348038" y="4037013"/>
          <p14:tracePt t="8321" x="3348038" y="3986213"/>
          <p14:tracePt t="8323" x="3348038" y="3960813"/>
          <p14:tracePt t="8325" x="3348038" y="3943350"/>
          <p14:tracePt t="8327" x="3348038" y="3925888"/>
          <p14:tracePt t="8328" x="3348038" y="3908425"/>
          <p14:tracePt t="8329" x="3348038" y="3900488"/>
          <p14:tracePt t="8330" x="3348038" y="3892550"/>
          <p14:tracePt t="8331" x="3348038" y="3875088"/>
          <p14:tracePt t="8336" x="3355975" y="3832225"/>
          <p14:tracePt t="8337" x="3355975" y="3806825"/>
          <p14:tracePt t="8340" x="3363913" y="3773488"/>
          <p14:tracePt t="8345" x="3373438" y="3738563"/>
          <p14:tracePt t="8346" x="3381375" y="3705225"/>
          <p14:tracePt t="8348" x="3389313" y="3679825"/>
          <p14:tracePt t="8349" x="3389313" y="3671888"/>
          <p14:tracePt t="8353" x="3398838" y="3619500"/>
          <p14:tracePt t="8355" x="3414713" y="3586163"/>
          <p14:tracePt t="8360" x="3441700" y="3517900"/>
          <p14:tracePt t="8364" x="3457575" y="3449638"/>
          <p14:tracePt t="8365" x="3467100" y="3424238"/>
          <p14:tracePt t="8366" x="3475038" y="3416300"/>
          <p14:tracePt t="8367" x="3482975" y="3398838"/>
          <p14:tracePt t="8368" x="3482975" y="3382963"/>
          <p14:tracePt t="8373" x="3508375" y="3314700"/>
          <p14:tracePt t="8381" x="3568700" y="3186113"/>
          <p14:tracePt t="8383" x="3602038" y="3127375"/>
          <p14:tracePt t="8384" x="3611563" y="3109913"/>
          <p14:tracePt t="8385" x="3627438" y="3084513"/>
          <p14:tracePt t="8386" x="3627438" y="3067050"/>
          <p14:tracePt t="8390" x="3678238" y="2990850"/>
          <p14:tracePt t="8393" x="3703638" y="2957513"/>
          <p14:tracePt t="8394" x="3729038" y="2922588"/>
          <p14:tracePt t="8395" x="3746500" y="2897188"/>
          <p14:tracePt t="8396" x="3756025" y="2881313"/>
          <p14:tracePt t="8397" x="3781425" y="2838450"/>
          <p14:tracePt t="8402" x="3840163" y="2752725"/>
          <p14:tracePt t="8407" x="3933825" y="2617788"/>
          <p14:tracePt t="8408" x="3941763" y="2600325"/>
          <p14:tracePt t="8410" x="3967163" y="2566988"/>
          <p14:tracePt t="8415" x="4027488" y="2463800"/>
          <p14:tracePt t="8419" x="4078288" y="2362200"/>
          <p14:tracePt t="8423" x="4111625" y="2303463"/>
          <p14:tracePt t="8424" x="4137025" y="2268538"/>
          <p14:tracePt t="8426" x="4146550" y="2252663"/>
          <p14:tracePt t="8427" x="4171950" y="2209800"/>
          <p14:tracePt t="8432" x="4230688" y="2133600"/>
          <p14:tracePt t="8432" x="4248150" y="2108200"/>
          <p14:tracePt t="8434" x="4256088" y="2082800"/>
          <p14:tracePt t="8435" x="4273550" y="2073275"/>
          <p14:tracePt t="8438" x="4298950" y="2039938"/>
          <p14:tracePt t="8439" x="4324350" y="2014538"/>
          <p14:tracePt t="8448" x="4410075" y="1920875"/>
          <p14:tracePt t="8450" x="4451350" y="1878013"/>
          <p14:tracePt t="8455" x="4503738" y="1835150"/>
          <p14:tracePt t="8457" x="4537075" y="1809750"/>
          <p14:tracePt t="8458" x="4545013" y="1801813"/>
          <p14:tracePt t="8463" x="4605338" y="1758950"/>
          <p14:tracePt t="8466" x="4638675" y="1741488"/>
          <p14:tracePt t="8469" x="4656138" y="1725613"/>
          <p14:tracePt t="8470" x="4673600" y="1716088"/>
          <p14:tracePt t="8473" x="4706938" y="1690688"/>
          <p14:tracePt t="8475" x="4724400" y="1682750"/>
          <p14:tracePt t="8477" x="4757738" y="1657350"/>
          <p14:tracePt t="8478" x="4775200" y="1657350"/>
          <p14:tracePt t="8482" x="4808538" y="1631950"/>
          <p14:tracePt t="8486" x="4884738" y="1581150"/>
          <p14:tracePt t="8488" x="4919663" y="1571625"/>
          <p14:tracePt t="8493" x="4978400" y="1538288"/>
          <p14:tracePt t="8495" x="4995863" y="1530350"/>
          <p14:tracePt t="8499" x="5038725" y="1504950"/>
          <p14:tracePt t="8501" x="5064125" y="1495425"/>
          <p14:tracePt t="8504" x="5089525" y="1487488"/>
          <p14:tracePt t="8505" x="5106988" y="1477963"/>
          <p14:tracePt t="8506" x="5114925" y="1477963"/>
          <p14:tracePt t="8507" x="5122863" y="1470025"/>
          <p14:tracePt t="8513" x="5183188" y="1452563"/>
          <p14:tracePt t="8515" x="5191125" y="1452563"/>
          <p14:tracePt t="8518" x="5208588" y="1444625"/>
          <p14:tracePt t="8519" x="5233988" y="1436688"/>
          <p14:tracePt t="8525" x="5284788" y="1419225"/>
          <p14:tracePt t="8526" x="5302250" y="1419225"/>
          <p14:tracePt t="8529" x="5318125" y="1419225"/>
          <p14:tracePt t="8530" x="5335588" y="1419225"/>
          <p14:tracePt t="8531" x="5343525" y="1411288"/>
          <p14:tracePt t="8534" x="5378450" y="1401763"/>
          <p14:tracePt t="8536" x="5394325" y="1401763"/>
          <p14:tracePt t="8538" x="5403850" y="1401763"/>
          <p14:tracePt t="8542" x="5437188" y="1393825"/>
          <p14:tracePt t="8544" x="5446713" y="1393825"/>
          <p14:tracePt t="8545" x="5454650" y="1393825"/>
          <p14:tracePt t="8547" x="5472113" y="1393825"/>
          <p14:tracePt t="8549" x="5480050" y="1393825"/>
          <p14:tracePt t="8553" x="5513388" y="1393825"/>
          <p14:tracePt t="8557" x="5538788" y="1393825"/>
          <p14:tracePt t="8563" x="5556250" y="1385888"/>
          <p14:tracePt t="8565" x="5565775" y="1385888"/>
          <p14:tracePt t="8567" x="5581650" y="1385888"/>
          <p14:tracePt t="8571" x="5599113" y="1385888"/>
          <p14:tracePt t="8572" x="5616575" y="1385888"/>
          <p14:tracePt t="8573" x="5624513" y="1385888"/>
          <p14:tracePt t="8578" x="5641975" y="1385888"/>
          <p14:tracePt t="8581" x="5649913" y="1385888"/>
          <p14:tracePt t="8582" x="5657850" y="1385888"/>
          <p14:tracePt t="8588" x="5683250" y="1385888"/>
          <p14:tracePt t="8593" x="5692775" y="1385888"/>
          <p14:tracePt t="8594" x="5700713" y="1385888"/>
          <p14:tracePt t="8602" x="5708650" y="1385888"/>
          <p14:tracePt t="8716" x="5718175" y="1385888"/>
          <p14:tracePt t="8728" x="5726113" y="1385888"/>
          <p14:tracePt t="8752" x="5735638" y="1385888"/>
          <p14:tracePt t="8761" x="5743575" y="1385888"/>
          <p14:tracePt t="8768" x="5743575" y="1393825"/>
          <p14:tracePt t="8776" x="5751513" y="1401763"/>
          <p14:tracePt t="8779" x="5761038" y="1401763"/>
          <p14:tracePt t="8782" x="5761038" y="1411288"/>
          <p14:tracePt t="8788" x="5768975" y="1411288"/>
          <p14:tracePt t="8791" x="5768975" y="1419225"/>
          <p14:tracePt t="8794" x="5776913" y="1419225"/>
          <p14:tracePt t="8795" x="5776913" y="1427163"/>
          <p14:tracePt t="8799" x="5786438" y="1427163"/>
          <p14:tracePt t="8806" x="5794375" y="1436688"/>
          <p14:tracePt t="8812" x="5802313" y="1444625"/>
          <p14:tracePt t="8814" x="5811838" y="1452563"/>
          <p14:tracePt t="8815" x="5811838" y="1462088"/>
          <p14:tracePt t="8819" x="5811838" y="1470025"/>
          <p14:tracePt t="8821" x="5819775" y="1477963"/>
          <p14:tracePt t="8822" x="5827713" y="1487488"/>
          <p14:tracePt t="8826" x="5827713" y="1495425"/>
          <p14:tracePt t="8830" x="5837238" y="1512888"/>
          <p14:tracePt t="8836" x="5853113" y="1538288"/>
          <p14:tracePt t="8838" x="5853113" y="1555750"/>
          <p14:tracePt t="8842" x="5853113" y="1563688"/>
          <p14:tracePt t="8843" x="5862638" y="1581150"/>
          <p14:tracePt t="8848" x="5870575" y="1597025"/>
          <p14:tracePt t="8855" x="5870575" y="1631950"/>
          <p14:tracePt t="8857" x="5870575" y="1639888"/>
          <p14:tracePt t="8860" x="5870575" y="1649413"/>
          <p14:tracePt t="8861" x="5880100" y="1665288"/>
          <p14:tracePt t="8866" x="5880100" y="1682750"/>
          <p14:tracePt t="8872" x="5880100" y="1708150"/>
          <p14:tracePt t="8879" x="5880100" y="1741488"/>
          <p14:tracePt t="8880" x="5880100" y="1751013"/>
          <p14:tracePt t="8886" x="5880100" y="1766888"/>
          <p14:tracePt t="8887" x="5880100" y="1776413"/>
          <p14:tracePt t="8888" x="5880100" y="1784350"/>
          <p14:tracePt t="8892" x="5880100" y="1801813"/>
          <p14:tracePt t="8893" x="5880100" y="1809750"/>
          <p14:tracePt t="8898" x="5880100" y="1827213"/>
          <p14:tracePt t="8903" x="5880100" y="1835150"/>
          <p14:tracePt t="8904" x="5880100" y="1852613"/>
          <p14:tracePt t="8906" x="5870575" y="1852613"/>
          <p14:tracePt t="8909" x="5870575" y="1860550"/>
          <p14:tracePt t="8910" x="5862638" y="1870075"/>
          <p14:tracePt t="8916" x="5845175" y="1885950"/>
          <p14:tracePt t="8919" x="5837238" y="1903413"/>
          <p14:tracePt t="8923" x="5819775" y="1911350"/>
          <p14:tracePt t="8927" x="5811838" y="1928813"/>
          <p14:tracePt t="8928" x="5794375" y="1938338"/>
          <p14:tracePt t="8934" x="5776913" y="1954213"/>
          <p14:tracePt t="8940" x="5751513" y="1979613"/>
          <p14:tracePt t="8941" x="5743575" y="1979613"/>
          <p14:tracePt t="8943" x="5735638" y="1979613"/>
          <p14:tracePt t="8947" x="5718175" y="1997075"/>
          <p14:tracePt t="8949" x="5708650" y="1997075"/>
          <p14:tracePt t="8952" x="5692775" y="2005013"/>
          <p14:tracePt t="8957" x="5675313" y="2014538"/>
          <p14:tracePt t="8958" x="5667375" y="2022475"/>
          <p14:tracePt t="8964" x="5641975" y="2030413"/>
          <p14:tracePt t="8966" x="5632450" y="2030413"/>
          <p14:tracePt t="8967" x="5632450" y="2039938"/>
          <p14:tracePt t="8973" x="5607050" y="2039938"/>
          <p14:tracePt t="8976" x="5599113" y="2047875"/>
          <p14:tracePt t="8978" x="5591175" y="2047875"/>
          <p14:tracePt t="8982" x="5581650" y="2055813"/>
          <p14:tracePt t="8987" x="5556250" y="2055813"/>
          <p14:tracePt t="8994" x="5522913" y="2065338"/>
          <p14:tracePt t="8999" x="5505450" y="2065338"/>
          <p14:tracePt t="9006" x="5480050" y="2073275"/>
          <p14:tracePt t="9008" x="5472113" y="2073275"/>
          <p14:tracePt t="9009" x="5462588" y="2073275"/>
          <p14:tracePt t="9012" x="5454650" y="2073275"/>
          <p14:tracePt t="9017" x="5429250" y="2073275"/>
          <p14:tracePt t="9020" x="5421313" y="2082800"/>
          <p14:tracePt t="9021" x="5411788" y="2082800"/>
          <p14:tracePt t="9022" x="5403850" y="2082800"/>
          <p14:tracePt t="9026" x="5386388" y="2082800"/>
          <p14:tracePt t="9027" x="5378450" y="2082800"/>
          <p14:tracePt t="9030" x="5368925" y="2082800"/>
          <p14:tracePt t="9036" x="5360988" y="2082800"/>
          <p14:tracePt t="9037" x="5343525" y="2082800"/>
          <p14:tracePt t="9039" x="5335588" y="2082800"/>
          <p14:tracePt t="9042" x="5327650" y="2082800"/>
          <p14:tracePt t="9048" x="5318125" y="2082800"/>
          <p14:tracePt t="9055" x="5302250" y="2073275"/>
          <p14:tracePt t="9060" x="5292725" y="2073275"/>
          <p14:tracePt t="9070" x="5292725" y="2065338"/>
          <p14:tracePt t="9074" x="5284788" y="2065338"/>
          <p14:tracePt t="9080" x="5276850" y="2055813"/>
          <p14:tracePt t="9084" x="5276850" y="2047875"/>
          <p14:tracePt t="9090" x="5267325" y="2039938"/>
          <p14:tracePt t="9091" x="5259388" y="2030413"/>
          <p14:tracePt t="9099" x="5249863" y="2014538"/>
          <p14:tracePt t="9102" x="5249863" y="1997075"/>
          <p14:tracePt t="9106" x="5241925" y="1963738"/>
          <p14:tracePt t="9109" x="5233988" y="1954213"/>
          <p14:tracePt t="9120" x="5233988" y="1885950"/>
          <p14:tracePt t="9123" x="5233988" y="1870075"/>
          <p14:tracePt t="9124" x="5233988" y="1852613"/>
          <p14:tracePt t="9125" x="5233988" y="1844675"/>
          <p14:tracePt t="9128" x="5233988" y="1819275"/>
          <p14:tracePt t="9131" x="5233988" y="1809750"/>
          <p14:tracePt t="9132" x="5233988" y="1801813"/>
          <p14:tracePt t="9135" x="5233988" y="1776413"/>
          <p14:tracePt t="9139" x="5233988" y="1758950"/>
          <p14:tracePt t="9145" x="5241925" y="1725613"/>
          <p14:tracePt t="9146" x="5249863" y="1716088"/>
          <p14:tracePt t="9153" x="5284788" y="1674813"/>
          <p14:tracePt t="9155" x="5292725" y="1674813"/>
          <p14:tracePt t="9156" x="5302250" y="1665288"/>
          <p14:tracePt t="9157" x="5302250" y="1657350"/>
          <p14:tracePt t="9158" x="5310188" y="1657350"/>
          <p14:tracePt t="9160" x="5318125" y="1649413"/>
          <p14:tracePt t="9161" x="5327650" y="1649413"/>
          <p14:tracePt t="9162" x="5327650" y="1639888"/>
          <p14:tracePt t="9167" x="5368925" y="1614488"/>
          <p14:tracePt t="9173" x="5394325" y="1597025"/>
          <p14:tracePt t="9174" x="5421313" y="1589088"/>
          <p14:tracePt t="9177" x="5429250" y="1589088"/>
          <p14:tracePt t="9179" x="5454650" y="1581150"/>
          <p14:tracePt t="9181" x="5472113" y="1581150"/>
          <p14:tracePt t="9183" x="5487988" y="1571625"/>
          <p14:tracePt t="9184" x="5505450" y="1563688"/>
          <p14:tracePt t="9185" x="5522913" y="1563688"/>
          <p14:tracePt t="9186" x="5538788" y="1555750"/>
          <p14:tracePt t="9191" x="5607050" y="1546225"/>
          <p14:tracePt t="9193" x="5624513" y="1546225"/>
          <p14:tracePt t="9194" x="5641975" y="1546225"/>
          <p14:tracePt t="9195" x="5667375" y="1538288"/>
          <p14:tracePt t="9196" x="5675313" y="1538288"/>
          <p14:tracePt t="9198" x="5692775" y="1538288"/>
          <p14:tracePt t="9199" x="5700713" y="1530350"/>
          <p14:tracePt t="9200" x="5743575" y="1530350"/>
          <p14:tracePt t="9207" x="5811838" y="1520825"/>
          <p14:tracePt t="9210" x="5913438" y="1504950"/>
          <p14:tracePt t="9215" x="6007100" y="1504950"/>
          <p14:tracePt t="9216" x="6015038" y="1495425"/>
          <p14:tracePt t="9220" x="6091238" y="1495425"/>
          <p14:tracePt t="9222" x="6116638" y="1495425"/>
          <p14:tracePt t="9225" x="6142038" y="1495425"/>
          <p14:tracePt t="9226" x="6202363" y="1495425"/>
          <p14:tracePt t="9227" x="6210300" y="1495425"/>
          <p14:tracePt t="9228" x="6235700" y="1495425"/>
          <p14:tracePt t="9231" x="6286500" y="1495425"/>
          <p14:tracePt t="9233" x="6311900" y="1495425"/>
          <p14:tracePt t="9234" x="6329363" y="1495425"/>
          <p14:tracePt t="9235" x="6338888" y="1495425"/>
          <p14:tracePt t="9237" x="6380163" y="1495425"/>
          <p14:tracePt t="9243" x="6448425" y="1495425"/>
          <p14:tracePt t="9244" x="6483350" y="1495425"/>
          <p14:tracePt t="9245" x="6491288" y="1495425"/>
          <p14:tracePt t="9246" x="6508750" y="1495425"/>
          <p14:tracePt t="9249" x="6542088" y="1495425"/>
          <p14:tracePt t="9250" x="6550025" y="1504950"/>
          <p14:tracePt t="9251" x="6567488" y="1504950"/>
          <p14:tracePt t="9252" x="6584950" y="1504950"/>
          <p14:tracePt t="9255" x="6600825" y="1512888"/>
          <p14:tracePt t="9257" x="6635750" y="1520825"/>
          <p14:tracePt t="9258" x="6643688" y="1520825"/>
          <p14:tracePt t="9264" x="6694488" y="1546225"/>
          <p14:tracePt t="9265" x="6704013" y="1546225"/>
          <p14:tracePt t="9267" x="6719888" y="1563688"/>
          <p14:tracePt t="9269" x="6729413" y="1571625"/>
          <p14:tracePt t="9270" x="6737350" y="1571625"/>
          <p14:tracePt t="9272" x="6745288" y="1581150"/>
          <p14:tracePt t="9273" x="6745288" y="1589088"/>
          <p14:tracePt t="9274" x="6762750" y="1589088"/>
          <p14:tracePt t="9275" x="6762750" y="1597025"/>
          <p14:tracePt t="9276" x="6770688" y="1606550"/>
          <p14:tracePt t="9282" x="6788150" y="1631950"/>
          <p14:tracePt t="9288" x="6805613" y="1657350"/>
          <p14:tracePt t="9292" x="6813550" y="1674813"/>
          <p14:tracePt t="9294" x="6813550" y="1690688"/>
          <p14:tracePt t="9297" x="6823075" y="1690688"/>
          <p14:tracePt t="9305" x="6838950" y="1766888"/>
          <p14:tracePt t="9309" x="6838950" y="1776413"/>
          <p14:tracePt t="9310" x="6838950" y="1793875"/>
          <p14:tracePt t="9314" x="6848475" y="1819275"/>
          <p14:tracePt t="9315" x="6848475" y="1827213"/>
          <p14:tracePt t="9317" x="6848475" y="1835150"/>
          <p14:tracePt t="9322" x="6856413" y="1878013"/>
          <p14:tracePt t="9324" x="6856413" y="1885950"/>
          <p14:tracePt t="9326" x="6856413" y="1895475"/>
          <p14:tracePt t="9329" x="6856413" y="1928813"/>
          <p14:tracePt t="9333" x="6856413" y="1954213"/>
          <p14:tracePt t="9339" x="6856413" y="1997075"/>
          <p14:tracePt t="9340" x="6856413" y="2005013"/>
          <p14:tracePt t="9341" x="6848475" y="2014538"/>
          <p14:tracePt t="9343" x="6848475" y="2022475"/>
          <p14:tracePt t="9346" x="6838950" y="2047875"/>
          <p14:tracePt t="9352" x="6813550" y="2082800"/>
          <p14:tracePt t="9354" x="6805613" y="2090738"/>
          <p14:tracePt t="9355" x="6797675" y="2098675"/>
          <p14:tracePt t="9360" x="6780213" y="2116138"/>
          <p14:tracePt t="9362" x="6770688" y="2133600"/>
          <p14:tracePt t="9364" x="6762750" y="2133600"/>
          <p14:tracePt t="9367" x="6754813" y="2149475"/>
          <p14:tracePt t="9368" x="6745288" y="2159000"/>
          <p14:tracePt t="9370" x="6737350" y="2159000"/>
          <p14:tracePt t="9371" x="6729413" y="2159000"/>
          <p14:tracePt t="9372" x="6719888" y="2166938"/>
          <p14:tracePt t="9377" x="6694488" y="2174875"/>
          <p14:tracePt t="9385" x="6653213" y="2200275"/>
          <p14:tracePt t="9386" x="6635750" y="2200275"/>
          <p14:tracePt t="9390" x="6610350" y="2209800"/>
          <p14:tracePt t="9391" x="6610350" y="2217738"/>
          <p14:tracePt t="9392" x="6592888" y="2217738"/>
          <p14:tracePt t="9396" x="6567488" y="2217738"/>
          <p14:tracePt t="9397" x="6559550" y="2217738"/>
          <p14:tracePt t="9400" x="6542088" y="2217738"/>
          <p14:tracePt t="9401" x="6524625" y="2217738"/>
          <p14:tracePt t="9405" x="6508750" y="2217738"/>
          <p14:tracePt t="9407" x="6483350" y="2227263"/>
          <p14:tracePt t="9413" x="6448425" y="2227263"/>
          <p14:tracePt t="9414" x="6430963" y="2227263"/>
          <p14:tracePt t="9418" x="6415088" y="2227263"/>
          <p14:tracePt t="9423" x="6389688" y="2227263"/>
          <p14:tracePt t="9430" x="6364288" y="2227263"/>
          <p14:tracePt t="9431" x="6354763" y="2227263"/>
          <p14:tracePt t="9432" x="6329363" y="2227263"/>
          <p14:tracePt t="9436" x="6321425" y="2227263"/>
          <p14:tracePt t="9437" x="6303963" y="2227263"/>
          <p14:tracePt t="9438" x="6303963" y="2217738"/>
          <p14:tracePt t="9440" x="6286500" y="2217738"/>
          <p14:tracePt t="9445" x="6261100" y="2209800"/>
          <p14:tracePt t="9446" x="6253163" y="2200275"/>
          <p14:tracePt t="9448" x="6235700" y="2192338"/>
          <p14:tracePt t="9449" x="6227763" y="2192338"/>
          <p14:tracePt t="9450" x="6219825" y="2192338"/>
          <p14:tracePt t="9451" x="6219825" y="2184400"/>
          <p14:tracePt t="9452" x="6210300" y="2184400"/>
          <p14:tracePt t="9453" x="6202363" y="2184400"/>
          <p14:tracePt t="9457" x="6176963" y="2166938"/>
          <p14:tracePt t="9461" x="6151563" y="2149475"/>
          <p14:tracePt t="9462" x="6142038" y="2141538"/>
          <p14:tracePt t="9466" x="6126163" y="2133600"/>
          <p14:tracePt t="9467" x="6126163" y="2116138"/>
          <p14:tracePt t="9468" x="6116638" y="2116138"/>
          <p14:tracePt t="9469" x="6108700" y="2116138"/>
          <p14:tracePt t="9471" x="6100763" y="2108200"/>
          <p14:tracePt t="9472" x="6091238" y="2098675"/>
          <p14:tracePt t="9475" x="6083300" y="2090738"/>
          <p14:tracePt t="9477" x="6065838" y="2073275"/>
          <p14:tracePt t="9479" x="6057900" y="2065338"/>
          <p14:tracePt t="9480" x="6057900" y="2055813"/>
          <p14:tracePt t="9485" x="6032500" y="2030413"/>
          <p14:tracePt t="9486" x="6024563" y="2022475"/>
          <p14:tracePt t="9487" x="6015038" y="2014538"/>
          <p14:tracePt t="9493" x="5989638" y="1971675"/>
          <p14:tracePt t="9495" x="5972175" y="1963738"/>
          <p14:tracePt t="9499" x="5956300" y="1920875"/>
          <p14:tracePt t="9503" x="5946775" y="1911350"/>
          <p14:tracePt t="9504" x="5930900" y="1885950"/>
          <p14:tracePt t="9507" x="5930900" y="1878013"/>
          <p14:tracePt t="9509" x="5921375" y="1878013"/>
          <p14:tracePt t="9514" x="5895975" y="1827213"/>
          <p14:tracePt t="9517" x="5880100" y="1793875"/>
          <p14:tracePt t="9521" x="5870575" y="1758950"/>
          <p14:tracePt t="9523" x="5862638" y="1733550"/>
          <p14:tracePt t="9524" x="5862638" y="1725613"/>
          <p14:tracePt t="9527" x="5853113" y="1708150"/>
          <p14:tracePt t="9533" x="5853113" y="1674813"/>
          <p14:tracePt t="9534" x="5853113" y="1657350"/>
          <p14:tracePt t="9535" x="5853113" y="1649413"/>
          <p14:tracePt t="9538" x="5853113" y="1639888"/>
          <p14:tracePt t="9540" x="5853113" y="1631950"/>
          <p14:tracePt t="9541" x="5853113" y="1614488"/>
          <p14:tracePt t="9544" x="5853113" y="1606550"/>
          <p14:tracePt t="9546" x="5853113" y="1589088"/>
          <p14:tracePt t="9553" x="5870575" y="1571625"/>
          <p14:tracePt t="9554" x="5880100" y="1563688"/>
          <p14:tracePt t="9555" x="5888038" y="1555750"/>
          <p14:tracePt t="9558" x="5888038" y="1546225"/>
          <p14:tracePt t="9559" x="5905500" y="1546225"/>
          <p14:tracePt t="9563" x="5913438" y="1530350"/>
          <p14:tracePt t="9567" x="5946775" y="1520825"/>
          <p14:tracePt t="9570" x="5964238" y="1512888"/>
          <p14:tracePt t="9572" x="5981700" y="1495425"/>
          <p14:tracePt t="9574" x="5997575" y="1495425"/>
          <p14:tracePt t="9578" x="6040438" y="1477963"/>
          <p14:tracePt t="9579" x="6049963" y="1477963"/>
          <p14:tracePt t="9581" x="6057900" y="1477963"/>
          <p14:tracePt t="9584" x="6091238" y="1470025"/>
          <p14:tracePt t="9585" x="6108700" y="1470025"/>
          <p14:tracePt t="9586" x="6116638" y="1470025"/>
          <p14:tracePt t="9588" x="6142038" y="1462088"/>
          <p14:tracePt t="9589" x="6151563" y="1462088"/>
          <p14:tracePt t="9594" x="6210300" y="1452563"/>
          <p14:tracePt t="9595" x="6227763" y="1452563"/>
          <p14:tracePt t="9596" x="6245225" y="1452563"/>
          <p14:tracePt t="9597" x="6253163" y="1452563"/>
          <p14:tracePt t="9599" x="6270625" y="1452563"/>
          <p14:tracePt t="9603" x="6346825" y="1452563"/>
          <p14:tracePt t="9604" x="6354763" y="1452563"/>
          <p14:tracePt t="9608" x="6415088" y="1452563"/>
          <p14:tracePt t="9609" x="6430963" y="1452563"/>
          <p14:tracePt t="9610" x="6440488" y="1452563"/>
          <p14:tracePt t="9615" x="6499225" y="1462088"/>
          <p14:tracePt t="9618" x="6516688" y="1470025"/>
          <p14:tracePt t="9620" x="6610350" y="1477963"/>
          <p14:tracePt t="9621" x="6618288" y="1477963"/>
          <p14:tracePt t="9622" x="6635750" y="1487488"/>
          <p14:tracePt t="9626" x="6694488" y="1504950"/>
          <p14:tracePt t="9627" x="6704013" y="1512888"/>
          <p14:tracePt t="9628" x="6719888" y="1512888"/>
          <p14:tracePt t="9636" x="6813550" y="1546225"/>
          <p14:tracePt t="9638" x="6881813" y="1581150"/>
          <p14:tracePt t="9639" x="6899275" y="1581150"/>
          <p14:tracePt t="9643" x="6932613" y="1606550"/>
          <p14:tracePt t="9645" x="6950075" y="1614488"/>
          <p14:tracePt t="9646" x="6975475" y="1622425"/>
          <p14:tracePt t="9652" x="7043738" y="1665288"/>
          <p14:tracePt t="9654" x="7051675" y="1674813"/>
          <p14:tracePt t="9658" x="7102475" y="1716088"/>
          <p14:tracePt t="9667" x="7137400" y="1751013"/>
          <p14:tracePt t="9669" x="7170738" y="1784350"/>
          <p14:tracePt t="9670" x="7170738" y="1793875"/>
          <p14:tracePt t="9674" x="7196138" y="1819275"/>
          <p14:tracePt t="9679" x="7196138" y="1835150"/>
          <p14:tracePt t="9680" x="7204075" y="1844675"/>
          <p14:tracePt t="9682" x="7213600" y="1860550"/>
          <p14:tracePt t="9685" x="7213600" y="1870075"/>
          <p14:tracePt t="9690" x="7213600" y="1885950"/>
          <p14:tracePt t="9696" x="7213600" y="1911350"/>
          <p14:tracePt t="9703" x="7213600" y="1938338"/>
          <p14:tracePt t="9705" x="7213600" y="1954213"/>
          <p14:tracePt t="9706" x="7204075" y="1963738"/>
          <p14:tracePt t="9707" x="7204075" y="1971675"/>
          <p14:tracePt t="9711" x="7188200" y="1989138"/>
          <p14:tracePt t="9712" x="7178675" y="1989138"/>
          <p14:tracePt t="9713" x="7178675" y="1997075"/>
          <p14:tracePt t="9717" x="7170738" y="2014538"/>
          <p14:tracePt t="9718" x="7162800" y="2014538"/>
          <p14:tracePt t="9720" x="7162800" y="2022475"/>
          <p14:tracePt t="9722" x="7145338" y="2030413"/>
          <p14:tracePt t="9723" x="7137400" y="2039938"/>
          <p14:tracePt t="9728" x="7119938" y="2055813"/>
          <p14:tracePt t="9730" x="7102475" y="2055813"/>
          <p14:tracePt t="9731" x="7094538" y="2073275"/>
          <p14:tracePt t="9734" x="7059613" y="2082800"/>
          <p14:tracePt t="9736" x="7059613" y="2090738"/>
          <p14:tracePt t="9737" x="7043738" y="2098675"/>
          <p14:tracePt t="9741" x="7026275" y="2108200"/>
          <p14:tracePt t="9742" x="7008813" y="2124075"/>
          <p14:tracePt t="9743" x="6992938" y="2124075"/>
          <p14:tracePt t="9747" x="6958013" y="2133600"/>
          <p14:tracePt t="9748" x="6950075" y="2141538"/>
          <p14:tracePt t="9749" x="6942138" y="2141538"/>
          <p14:tracePt t="9753" x="6915150" y="2149475"/>
          <p14:tracePt t="9759" x="6864350" y="2149475"/>
          <p14:tracePt t="9760" x="6856413" y="2159000"/>
          <p14:tracePt t="9762" x="6848475" y="2159000"/>
          <p14:tracePt t="9763" x="6831013" y="2159000"/>
          <p14:tracePt t="9764" x="6823075" y="2166938"/>
          <p14:tracePt t="9766" x="6813550" y="2166938"/>
          <p14:tracePt t="9767" x="6797675" y="2166938"/>
          <p14:tracePt t="9772" x="6754813" y="2166938"/>
          <p14:tracePt t="9774" x="6737350" y="2166938"/>
          <p14:tracePt t="9778" x="6711950" y="2166938"/>
          <p14:tracePt t="9779" x="6704013" y="2166938"/>
          <p14:tracePt t="9780" x="6686550" y="2166938"/>
          <p14:tracePt t="9782" x="6678613" y="2166938"/>
          <p14:tracePt t="9783" x="6661150" y="2166938"/>
          <p14:tracePt t="9784" x="6653213" y="2166938"/>
          <p14:tracePt t="9789" x="6618288" y="2159000"/>
          <p14:tracePt t="9791" x="6600825" y="2159000"/>
          <p14:tracePt t="9792" x="6584950" y="2149475"/>
          <p14:tracePt t="9795" x="6559550" y="2141538"/>
          <p14:tracePt t="9800" x="6534150" y="2133600"/>
          <p14:tracePt t="9802" x="6508750" y="2116138"/>
          <p14:tracePt t="9803" x="6491288" y="2108200"/>
          <p14:tracePt t="9804" x="6483350" y="2108200"/>
          <p14:tracePt t="9809" x="6448425" y="2082800"/>
          <p14:tracePt t="9811" x="6430963" y="2073275"/>
          <p14:tracePt t="9813" x="6423025" y="2065338"/>
          <p14:tracePt t="9814" x="6405563" y="2055813"/>
          <p14:tracePt t="9816" x="6389688" y="2039938"/>
          <p14:tracePt t="9818" x="6380163" y="2030413"/>
          <p14:tracePt t="9819" x="6372225" y="2030413"/>
          <p14:tracePt t="9821" x="6364288" y="2022475"/>
          <p14:tracePt t="9827" x="6321425" y="1989138"/>
          <p14:tracePt t="9829" x="6321425" y="1979613"/>
          <p14:tracePt t="9830" x="6303963" y="1963738"/>
          <p14:tracePt t="9832" x="6296025" y="1954213"/>
          <p14:tracePt t="9833" x="6286500" y="1938338"/>
          <p14:tracePt t="9834" x="6278563" y="1938338"/>
          <p14:tracePt t="9841" x="6253163" y="1903413"/>
          <p14:tracePt t="9844" x="6245225" y="1885950"/>
          <p14:tracePt t="9845" x="6235700" y="1870075"/>
          <p14:tracePt t="9847" x="6227763" y="1870075"/>
          <p14:tracePt t="9852" x="6219825" y="1835150"/>
          <p14:tracePt t="9855" x="6210300" y="1827213"/>
          <p14:tracePt t="9857" x="6210300" y="1801813"/>
          <p14:tracePt t="9858" x="6202363" y="1801813"/>
          <p14:tracePt t="9864" x="6202363" y="1766888"/>
          <p14:tracePt t="9867" x="6202363" y="1758950"/>
          <p14:tracePt t="9870" x="6202363" y="1733550"/>
          <p14:tracePt t="9873" x="6202363" y="1716088"/>
          <p14:tracePt t="9881" x="6219825" y="1690688"/>
          <p14:tracePt t="9882" x="6219825" y="1682750"/>
          <p14:tracePt t="9886" x="6235700" y="1674813"/>
          <p14:tracePt t="9891" x="6245225" y="1665288"/>
          <p14:tracePt t="9892" x="6253163" y="1657350"/>
          <p14:tracePt t="9893" x="6261100" y="1649413"/>
          <p14:tracePt t="9897" x="6278563" y="1649413"/>
          <p14:tracePt t="9898" x="6286500" y="1639888"/>
          <p14:tracePt t="9905" x="6311900" y="1631950"/>
          <p14:tracePt t="9906" x="6321425" y="1622425"/>
          <p14:tracePt t="9907" x="6338888" y="1622425"/>
          <p14:tracePt t="9913" x="6364288" y="1606550"/>
          <p14:tracePt t="9917" x="6397625" y="1606550"/>
          <p14:tracePt t="9920" x="6405563" y="1606550"/>
          <p14:tracePt t="9922" x="6430963" y="1597025"/>
          <p14:tracePt t="9927" x="6456363" y="1597025"/>
          <p14:tracePt t="9933" x="6508750" y="1597025"/>
          <p14:tracePt t="9935" x="6524625" y="1597025"/>
          <p14:tracePt t="9936" x="6542088" y="1597025"/>
          <p14:tracePt t="9937" x="6550025" y="1597025"/>
          <p14:tracePt t="9941" x="6567488" y="1597025"/>
          <p14:tracePt t="9942" x="6592888" y="1597025"/>
          <p14:tracePt t="9946" x="6618288" y="1597025"/>
          <p14:tracePt t="9947" x="6635750" y="1597025"/>
          <p14:tracePt t="9949" x="6643688" y="1606550"/>
          <p14:tracePt t="9951" x="6653213" y="1606550"/>
          <p14:tracePt t="9954" x="6686550" y="1622425"/>
          <p14:tracePt t="9957" x="6704013" y="1631950"/>
          <p14:tracePt t="9958" x="6719888" y="1649413"/>
          <p14:tracePt t="9959" x="6737350" y="1649413"/>
          <p14:tracePt t="9960" x="6737350" y="1665288"/>
          <p14:tracePt t="9961" x="6745288" y="1665288"/>
          <p14:tracePt t="9965" x="6788150" y="1700213"/>
          <p14:tracePt t="9966" x="6797675" y="1700213"/>
          <p14:tracePt t="9967" x="6797675" y="1708150"/>
          <p14:tracePt t="9971" x="6831013" y="1741488"/>
          <p14:tracePt t="9975" x="6838950" y="1751013"/>
          <p14:tracePt t="9977" x="6864350" y="1784350"/>
          <p14:tracePt t="9978" x="6873875" y="1801813"/>
          <p14:tracePt t="9979" x="6881813" y="1809750"/>
          <p14:tracePt t="9980" x="6881813" y="1819275"/>
          <p14:tracePt t="9984" x="6899275" y="1852613"/>
          <p14:tracePt t="9987" x="6907213" y="1878013"/>
          <p14:tracePt t="9994" x="6924675" y="1954213"/>
          <p14:tracePt t="9995" x="6932613" y="1963738"/>
          <p14:tracePt t="9997" x="6932613" y="1989138"/>
          <p14:tracePt t="10000" x="6932613" y="2014538"/>
          <p14:tracePt t="10006" x="6932613" y="2065338"/>
          <p14:tracePt t="10008" x="6932613" y="2090738"/>
          <p14:tracePt t="10010" x="6932613" y="2098675"/>
          <p14:tracePt t="10013" x="6932613" y="2133600"/>
          <p14:tracePt t="10017" x="6932613" y="2159000"/>
          <p14:tracePt t="10019" x="6924675" y="2184400"/>
          <p14:tracePt t="10021" x="6915150" y="2184400"/>
          <p14:tracePt t="10023" x="6915150" y="2209800"/>
          <p14:tracePt t="10024" x="6907213" y="2227263"/>
          <p14:tracePt t="10025" x="6899275" y="2243138"/>
          <p14:tracePt t="10027" x="6889750" y="2252663"/>
          <p14:tracePt t="10028" x="6881813" y="2260600"/>
          <p14:tracePt t="10033" x="6864350" y="2286000"/>
          <p14:tracePt t="10034" x="6856413" y="2303463"/>
          <p14:tracePt t="10039" x="6838950" y="2336800"/>
          <p14:tracePt t="10043" x="6823075" y="2354263"/>
          <p14:tracePt t="10044" x="6823075" y="2362200"/>
          <p14:tracePt t="10048" x="6813550" y="2379663"/>
          <p14:tracePt t="10054" x="6797675" y="2397125"/>
          <p14:tracePt t="10055" x="6797675" y="2405063"/>
          <p14:tracePt t="10060" x="6788150" y="2422525"/>
          <p14:tracePt t="10066" x="6780213" y="2422525"/>
          <p14:tracePt t="10067" x="6780213" y="2430463"/>
          <p14:tracePt t="10147" x="6780213" y="2438400"/>
          <p14:tracePt t="10150" x="6780213" y="2447925"/>
          <p14:tracePt t="10152" x="6780213" y="2455863"/>
          <p14:tracePt t="10153" x="6780213" y="2463800"/>
          <p14:tracePt t="10157" x="6788150" y="2473325"/>
          <p14:tracePt t="10158" x="6788150" y="2489200"/>
          <p14:tracePt t="10164" x="6797675" y="2506663"/>
          <p14:tracePt t="10165" x="6805613" y="2524125"/>
          <p14:tracePt t="10169" x="6813550" y="2549525"/>
          <p14:tracePt t="10170" x="6823075" y="2566988"/>
          <p14:tracePt t="10171" x="6831013" y="2574925"/>
          <p14:tracePt t="10172" x="6831013" y="2582863"/>
          <p14:tracePt t="10174" x="6838950" y="2592388"/>
          <p14:tracePt t="10180" x="6856413" y="2633663"/>
          <p14:tracePt t="10182" x="6864350" y="2676525"/>
          <p14:tracePt t="10183" x="6873875" y="2676525"/>
          <p14:tracePt t="10184" x="6881813" y="2693988"/>
          <p14:tracePt t="10187" x="6889750" y="2711450"/>
          <p14:tracePt t="10191" x="6907213" y="2752725"/>
          <p14:tracePt t="10193" x="6915150" y="2770188"/>
          <p14:tracePt t="10195" x="6924675" y="2795588"/>
          <p14:tracePt t="10197" x="6924675" y="2813050"/>
          <p14:tracePt t="10198" x="6924675" y="2830513"/>
          <p14:tracePt t="10203" x="6942138" y="2863850"/>
          <p14:tracePt t="10204" x="6942138" y="2871788"/>
          <p14:tracePt t="10208" x="6942138" y="2897188"/>
          <p14:tracePt t="10212" x="6950075" y="2922588"/>
          <p14:tracePt t="10213" x="6950075" y="2932113"/>
          <p14:tracePt t="10214" x="6950075" y="2940050"/>
          <p14:tracePt t="10215" x="6950075" y="2949575"/>
          <p14:tracePt t="10217" x="6958013" y="2949575"/>
          <p14:tracePt t="10219" x="6958013" y="2957513"/>
          <p14:tracePt t="10220" x="6958013" y="2974975"/>
          <p14:tracePt t="10225" x="6958013" y="2990850"/>
          <p14:tracePt t="10230" x="6958013" y="3000375"/>
          <p14:tracePt t="10231" x="6958013" y="3008313"/>
          <p14:tracePt t="10236" x="6958013" y="3016250"/>
          <p14:tracePt t="10242" x="6958013" y="3025775"/>
          <p14:tracePt t="13130" x="6950075" y="3025775"/>
          <p14:tracePt t="13143" x="6889750" y="3025775"/>
          <p14:tracePt t="13144" x="6873875" y="3025775"/>
          <p14:tracePt t="13146" x="6864350" y="3025775"/>
          <p14:tracePt t="13150" x="6848475" y="3025775"/>
          <p14:tracePt t="13152" x="6831013" y="3025775"/>
          <p14:tracePt t="13154" x="6797675" y="3025775"/>
          <p14:tracePt t="13156" x="6770688" y="3025775"/>
          <p14:tracePt t="13158" x="6737350" y="3025775"/>
          <p14:tracePt t="13160" x="6719888" y="3025775"/>
          <p14:tracePt t="13161" x="6711950" y="3025775"/>
          <p14:tracePt t="13164" x="6694488" y="3025775"/>
          <p14:tracePt t="13166" x="6661150" y="3025775"/>
          <p14:tracePt t="13169" x="6635750" y="3025775"/>
          <p14:tracePt t="13172" x="6559550" y="3025775"/>
          <p14:tracePt t="13174" x="6524625" y="3016250"/>
          <p14:tracePt t="13175" x="6508750" y="3016250"/>
          <p14:tracePt t="13179" x="6465888" y="3016250"/>
          <p14:tracePt t="13181" x="6415088" y="3016250"/>
          <p14:tracePt t="13186" x="6296025" y="3000375"/>
          <p14:tracePt t="13190" x="6245225" y="3000375"/>
          <p14:tracePt t="13193" x="6151563" y="3000375"/>
          <p14:tracePt t="13195" x="6108700" y="2990850"/>
          <p14:tracePt t="13198" x="6032500" y="2982913"/>
          <p14:tracePt t="13200" x="6007100" y="2982913"/>
          <p14:tracePt t="13202" x="5956300" y="2974975"/>
          <p14:tracePt t="13203" x="5913438" y="2965450"/>
          <p14:tracePt t="13205" x="5895975" y="2965450"/>
          <p14:tracePt t="13206" x="5845175" y="2957513"/>
          <p14:tracePt t="13208" x="5802313" y="2949575"/>
          <p14:tracePt t="13211" x="5786438" y="2949575"/>
          <p14:tracePt t="13216" x="5692775" y="2932113"/>
          <p14:tracePt t="13217" x="5667375" y="2922588"/>
          <p14:tracePt t="13222" x="5591175" y="2914650"/>
          <p14:tracePt t="13223" x="5573713" y="2914650"/>
          <p14:tracePt t="13226" x="5538788" y="2906713"/>
          <p14:tracePt t="13229" x="5513388" y="2897188"/>
          <p14:tracePt t="13230" x="5497513" y="2897188"/>
          <p14:tracePt t="13232" x="5487988" y="2889250"/>
          <p14:tracePt t="13235" x="5472113" y="2889250"/>
          <p14:tracePt t="13243" x="5454650" y="2881313"/>
          <p14:tracePt t="13248" x="5446713" y="2871788"/>
          <p14:tracePt t="13255" x="5437188" y="2871788"/>
          <p14:tracePt t="13260" x="5429250" y="2871788"/>
          <p14:tracePt t="13266" x="5421313" y="2863850"/>
          <p14:tracePt t="13267" x="5411788" y="2855913"/>
          <p14:tracePt t="13268" x="5403850" y="2855913"/>
          <p14:tracePt t="13273" x="5386388" y="2846388"/>
          <p14:tracePt t="13278" x="5360988" y="2838450"/>
          <p14:tracePt t="13279" x="5343525" y="2830513"/>
          <p14:tracePt t="13280" x="5335588" y="2830513"/>
          <p14:tracePt t="13284" x="5310188" y="2820988"/>
          <p14:tracePt t="13290" x="5267325" y="2805113"/>
          <p14:tracePt t="13292" x="5241925" y="2795588"/>
          <p14:tracePt t="13296" x="5224463" y="2787650"/>
          <p14:tracePt t="13297" x="5216525" y="2787650"/>
          <p14:tracePt t="13298" x="5208588" y="2787650"/>
          <p14:tracePt t="13303" x="5191125" y="2778125"/>
          <p14:tracePt t="13304" x="5183188" y="2778125"/>
          <p14:tracePt t="13309" x="5173663" y="2778125"/>
          <p14:tracePt t="13310" x="5165725" y="2778125"/>
          <p14:tracePt t="13316" x="5157788" y="2778125"/>
          <p14:tracePt t="13324" x="5148263" y="2778125"/>
          <p14:tracePt t="13326" x="5148263" y="2787650"/>
          <p14:tracePt t="13329" x="5140325" y="2787650"/>
          <p14:tracePt t="13333" x="5132388" y="2795588"/>
          <p14:tracePt t="13334" x="5122863" y="2805113"/>
          <p14:tracePt t="13336" x="5122863" y="2813050"/>
          <p14:tracePt t="13339" x="5114925" y="2820988"/>
          <p14:tracePt t="13345" x="5106988" y="2846388"/>
          <p14:tracePt t="13346" x="5089525" y="2855913"/>
          <p14:tracePt t="13347" x="5089525" y="2863850"/>
          <p14:tracePt t="13348" x="5089525" y="2871788"/>
          <p14:tracePt t="13352" x="5064125" y="2897188"/>
          <p14:tracePt t="13354" x="5054600" y="2922588"/>
          <p14:tracePt t="13358" x="5038725" y="2957513"/>
          <p14:tracePt t="13363" x="5013325" y="2990850"/>
          <p14:tracePt t="13364" x="5013325" y="3016250"/>
          <p14:tracePt t="13367" x="5003800" y="3025775"/>
          <p14:tracePt t="13368" x="4987925" y="3041650"/>
          <p14:tracePt t="13370" x="4978400" y="3084513"/>
          <p14:tracePt t="13371" x="4970463" y="3101975"/>
          <p14:tracePt t="13372" x="4962525" y="3119438"/>
          <p14:tracePt t="13373" x="4953000" y="3127375"/>
          <p14:tracePt t="13377" x="4927600" y="3178175"/>
          <p14:tracePt t="13378" x="4919663" y="3195638"/>
          <p14:tracePt t="13379" x="4910138" y="3211513"/>
          <p14:tracePt t="13380" x="4902200" y="3228975"/>
          <p14:tracePt t="13386" x="4851400" y="3322638"/>
          <p14:tracePt t="13390" x="4826000" y="3390900"/>
          <p14:tracePt t="13394" x="4783138" y="3459163"/>
          <p14:tracePt t="13396" x="4775200" y="3484563"/>
          <p14:tracePt t="13398" x="4749800" y="3517900"/>
          <p14:tracePt t="13402" x="4706938" y="3611563"/>
          <p14:tracePt t="13405" x="4689475" y="3636963"/>
          <p14:tracePt t="13411" x="4613275" y="3763963"/>
          <p14:tracePt t="13413" x="4587875" y="3806825"/>
          <p14:tracePt t="13415" x="4562475" y="3849688"/>
          <p14:tracePt t="13417" x="4545013" y="3867150"/>
          <p14:tracePt t="13422" x="4476750" y="4002088"/>
          <p14:tracePt t="13426" x="4443413" y="4079875"/>
          <p14:tracePt t="13430" x="4418013" y="4113213"/>
          <p14:tracePt t="13431" x="4392613" y="4164013"/>
          <p14:tracePt t="13432" x="4384675" y="4171950"/>
          <p14:tracePt t="13433" x="4375150" y="4189413"/>
          <p14:tracePt t="13434" x="4367213" y="4214813"/>
          <p14:tracePt t="13435" x="4359275" y="4232275"/>
          <p14:tracePt t="13439" x="4306888" y="4316413"/>
          <p14:tracePt t="13445" x="4265613" y="4394200"/>
          <p14:tracePt t="13447" x="4256088" y="4394200"/>
          <p14:tracePt t="13450" x="4214813" y="4470400"/>
          <p14:tracePt t="13454" x="4187825" y="4513263"/>
          <p14:tracePt t="13455" x="4171950" y="4538663"/>
          <p14:tracePt t="13456" x="4162425" y="4546600"/>
          <p14:tracePt t="13457" x="4154488" y="4564063"/>
          <p14:tracePt t="13462" x="4129088" y="4605338"/>
          <p14:tracePt t="13463" x="4121150" y="4622800"/>
          <p14:tracePt t="13464" x="4111625" y="4630738"/>
          <p14:tracePt t="13465" x="4103688" y="4648200"/>
          <p14:tracePt t="13469" x="4078288" y="4683125"/>
          <p14:tracePt t="13473" x="4052888" y="4708525"/>
          <p14:tracePt t="13476" x="4044950" y="4724400"/>
          <p14:tracePt t="13477" x="4035425" y="4741863"/>
          <p14:tracePt t="13481" x="4017963" y="4759325"/>
          <p14:tracePt t="13482" x="4010025" y="4775200"/>
          <p14:tracePt t="13486" x="3992563" y="4792663"/>
          <p14:tracePt t="13491" x="3967163" y="4827588"/>
          <p14:tracePt t="13492" x="3959225" y="4843463"/>
          <p14:tracePt t="13496" x="3941763" y="4852988"/>
          <p14:tracePt t="13497" x="3941763" y="4868863"/>
          <p14:tracePt t="13498" x="3933825" y="4878388"/>
          <p14:tracePt t="13502" x="3925888" y="4886325"/>
          <p14:tracePt t="13503" x="3916363" y="4903788"/>
          <p14:tracePt t="13507" x="3908425" y="4903788"/>
          <p14:tracePt t="13509" x="3900488" y="4919663"/>
          <p14:tracePt t="13510" x="3883025" y="4929188"/>
          <p14:tracePt t="13511" x="3883025" y="4937125"/>
          <p14:tracePt t="13512" x="3873500" y="4946650"/>
          <p14:tracePt t="13517" x="3865563" y="4962525"/>
          <p14:tracePt t="13519" x="3857625" y="4972050"/>
          <p14:tracePt t="13520" x="3848100" y="4979988"/>
          <p14:tracePt t="13524" x="3832225" y="4997450"/>
          <p14:tracePt t="13525" x="3822700" y="5005388"/>
          <p14:tracePt t="13528" x="3814763" y="5013325"/>
          <p14:tracePt t="13530" x="3814763" y="5022850"/>
          <p14:tracePt t="13531" x="3797300" y="5022850"/>
          <p14:tracePt t="13534" x="3789363" y="5038725"/>
          <p14:tracePt t="13535" x="3781425" y="5048250"/>
          <p14:tracePt t="13536" x="3771900" y="5048250"/>
          <p14:tracePt t="13537" x="3771900" y="5056188"/>
          <p14:tracePt t="13542" x="3746500" y="5081588"/>
          <p14:tracePt t="13545" x="3729038" y="5091113"/>
          <p14:tracePt t="13546" x="3729038" y="5099050"/>
          <p14:tracePt t="13551" x="3703638" y="5124450"/>
          <p14:tracePt t="13552" x="3703638" y="5132388"/>
          <p14:tracePt t="13557" x="3687763" y="5157788"/>
          <p14:tracePt t="13558" x="3678238" y="5167313"/>
          <p14:tracePt t="13560" x="3670300" y="5175250"/>
          <p14:tracePt t="13561" x="3662363" y="5192713"/>
          <p14:tracePt t="13565" x="3644900" y="5218113"/>
          <p14:tracePt t="13567" x="3644900" y="5226050"/>
          <p14:tracePt t="13568" x="3636963" y="5235575"/>
          <p14:tracePt t="13570" x="3636963" y="5243513"/>
          <p14:tracePt t="13571" x="3619500" y="5260975"/>
          <p14:tracePt t="13572" x="3619500" y="5268913"/>
          <p14:tracePt t="13577" x="3602038" y="5294313"/>
          <p14:tracePt t="13578" x="3602038" y="5302250"/>
          <p14:tracePt t="13579" x="3602038" y="5311775"/>
          <p14:tracePt t="13583" x="3594100" y="5327650"/>
          <p14:tracePt t="13587" x="3586163" y="5353050"/>
          <p14:tracePt t="13593" x="3576638" y="5380038"/>
          <p14:tracePt t="13601" x="3568700" y="5413375"/>
          <p14:tracePt t="13605" x="3568700" y="5430838"/>
          <p14:tracePt t="13612" x="3568700" y="5438775"/>
          <p14:tracePt t="13613" x="3568700" y="5456238"/>
          <p14:tracePt t="13619" x="3568700" y="5472113"/>
          <p14:tracePt t="13625" x="3568700" y="5481638"/>
          <p14:tracePt t="13625" x="3568700" y="5489575"/>
          <p14:tracePt t="13627" x="3568700" y="5497513"/>
          <p14:tracePt t="13634" x="3576638" y="5514975"/>
          <p14:tracePt t="13637" x="3586163" y="5514975"/>
          <p14:tracePt t="13642" x="3594100" y="5532438"/>
          <p14:tracePt t="13644" x="3602038" y="5540375"/>
          <p14:tracePt t="13649" x="3611563" y="5549900"/>
          <p14:tracePt t="13651" x="3611563" y="5557838"/>
          <p14:tracePt t="13654" x="3619500" y="5557838"/>
          <p14:tracePt t="13655" x="3627438" y="5565775"/>
          <p14:tracePt t="13657" x="3636963" y="5575300"/>
          <p14:tracePt t="13659" x="3636963" y="5583238"/>
          <p14:tracePt t="13661" x="3644900" y="5583238"/>
          <p14:tracePt t="13662" x="3652838" y="5591175"/>
          <p14:tracePt t="13663" x="3662363" y="5591175"/>
          <p14:tracePt t="13669" x="3687763" y="5608638"/>
          <p14:tracePt t="13673" x="3713163" y="5626100"/>
          <p14:tracePt t="13678" x="3738563" y="5641975"/>
          <p14:tracePt t="13679" x="3746500" y="5641975"/>
          <p14:tracePt t="13684" x="3763963" y="5641975"/>
          <p14:tracePt t="13686" x="3797300" y="5659438"/>
          <p14:tracePt t="13687" x="3806825" y="5659438"/>
          <p14:tracePt t="13688" x="3806825" y="5668963"/>
          <p14:tracePt t="13689" x="3814763" y="5668963"/>
          <p14:tracePt t="13692" x="3840163" y="5676900"/>
          <p14:tracePt t="13697" x="3890963" y="5694363"/>
          <p14:tracePt t="13698" x="3900488" y="5694363"/>
          <p14:tracePt t="13699" x="3908425" y="5694363"/>
          <p14:tracePt t="13700" x="3916363" y="5694363"/>
          <p14:tracePt t="13704" x="3959225" y="5710238"/>
          <p14:tracePt t="13708" x="4002088" y="5719763"/>
          <p14:tracePt t="13710" x="4044950" y="5719763"/>
          <p14:tracePt t="13712" x="4052888" y="5727700"/>
          <p14:tracePt t="13717" x="4154488" y="5753100"/>
          <p14:tracePt t="13721" x="4197350" y="5753100"/>
          <p14:tracePt t="13722" x="4240213" y="5761038"/>
          <p14:tracePt t="13723" x="4248150" y="5770563"/>
          <p14:tracePt t="13724" x="4265613" y="5770563"/>
          <p14:tracePt t="13725" x="4273550" y="5770563"/>
          <p14:tracePt t="13729" x="4341813" y="5778500"/>
          <p14:tracePt t="13733" x="4384675" y="5788025"/>
          <p14:tracePt t="13734" x="4410075" y="5788025"/>
          <p14:tracePt t="13735" x="4425950" y="5788025"/>
          <p14:tracePt t="13736" x="4443413" y="5795963"/>
          <p14:tracePt t="13737" x="4451350" y="5795963"/>
          <p14:tracePt t="13743" x="4519613" y="5803900"/>
          <p14:tracePt t="13744" x="4545013" y="5813425"/>
          <p14:tracePt t="13747" x="4621213" y="5813425"/>
          <p14:tracePt t="13751" x="4646613" y="5821363"/>
          <p14:tracePt t="13752" x="4681538" y="5821363"/>
          <p14:tracePt t="13758" x="4749800" y="5829300"/>
          <p14:tracePt t="13761" x="4783138" y="5829300"/>
          <p14:tracePt t="13762" x="4808538" y="5829300"/>
          <p14:tracePt t="13765" x="4851400" y="5829300"/>
          <p14:tracePt t="13769" x="4876800" y="5829300"/>
          <p14:tracePt t="13770" x="4910138" y="5829300"/>
          <p14:tracePt t="13771" x="4919663" y="5838825"/>
          <p14:tracePt t="13773" x="4935538" y="5838825"/>
          <p14:tracePt t="13778" x="5003800" y="5846763"/>
          <p14:tracePt t="13781" x="5046663" y="5846763"/>
          <p14:tracePt t="13782" x="5072063" y="5846763"/>
          <p14:tracePt t="13783" x="5089525" y="5854700"/>
          <p14:tracePt t="13784" x="5097463" y="5854700"/>
          <p14:tracePt t="13785" x="5114925" y="5854700"/>
          <p14:tracePt t="13786" x="5132388" y="5854700"/>
          <p14:tracePt t="13792" x="5208588" y="5864225"/>
          <p14:tracePt t="13795" x="5241925" y="5864225"/>
          <p14:tracePt t="13797" x="5259388" y="5864225"/>
          <p14:tracePt t="13798" x="5284788" y="5872163"/>
          <p14:tracePt t="13801" x="5327650" y="5872163"/>
          <p14:tracePt t="13806" x="5394325" y="5889625"/>
          <p14:tracePt t="13808" x="5429250" y="5889625"/>
          <p14:tracePt t="13809" x="5437188" y="5889625"/>
          <p14:tracePt t="13810" x="5454650" y="5889625"/>
          <p14:tracePt t="13813" x="5487988" y="5897563"/>
          <p14:tracePt t="13818" x="5505450" y="5897563"/>
          <p14:tracePt t="13819" x="5538788" y="5897563"/>
          <p14:tracePt t="13822" x="5556250" y="5897563"/>
          <p14:tracePt t="13823" x="5565775" y="5897563"/>
          <p14:tracePt t="13825" x="5591175" y="5905500"/>
          <p14:tracePt t="13826" x="5599113" y="5905500"/>
          <p14:tracePt t="13827" x="5607050" y="5905500"/>
          <p14:tracePt t="13828" x="5616575" y="5905500"/>
          <p14:tracePt t="13831" x="5632450" y="5905500"/>
          <p14:tracePt t="13832" x="5641975" y="5905500"/>
          <p14:tracePt t="13836" x="5649913" y="5905500"/>
          <p14:tracePt t="13838" x="5657850" y="5905500"/>
          <p14:tracePt t="13842" x="5667375" y="5905500"/>
          <p14:tracePt t="13855" x="5675313" y="5905500"/>
          <p14:tracePt t="13930" x="5683250" y="5905500"/>
          <p14:tracePt t="13941" x="5692775" y="5905500"/>
          <p14:tracePt t="13947" x="5700713" y="5905500"/>
          <p14:tracePt t="13952" x="5708650" y="5905500"/>
          <p14:tracePt t="13954" x="5718175" y="5905500"/>
          <p14:tracePt t="13956" x="5718175" y="5897563"/>
          <p14:tracePt t="13961" x="5726113" y="5897563"/>
          <p14:tracePt t="13964" x="5735638" y="5889625"/>
          <p14:tracePt t="13970" x="5743575" y="5889625"/>
          <p14:tracePt t="18905" x="5735638" y="5889625"/>
          <p14:tracePt t="18908" x="5726113" y="5889625"/>
          <p14:tracePt t="18910" x="5700713" y="5889625"/>
          <p14:tracePt t="18912" x="5683250" y="5897563"/>
          <p14:tracePt t="18921" x="5624513" y="5905500"/>
          <p14:tracePt t="18924" x="5565775" y="5922963"/>
          <p14:tracePt t="18925" x="5548313" y="5932488"/>
          <p14:tracePt t="18930" x="5487988" y="5948363"/>
          <p14:tracePt t="18932" x="5480050" y="5957888"/>
          <p14:tracePt t="18934" x="5437188" y="5965825"/>
          <p14:tracePt t="18935" x="5429250" y="5973763"/>
          <p14:tracePt t="18936" x="5411788" y="5973763"/>
          <p14:tracePt t="18937" x="5394325" y="5973763"/>
          <p14:tracePt t="18941" x="5343525" y="5999163"/>
          <p14:tracePt t="18942" x="5327650" y="6008688"/>
          <p14:tracePt t="18947" x="5284788" y="6024563"/>
          <p14:tracePt t="18949" x="5259388" y="6034088"/>
          <p14:tracePt t="18951" x="5241925" y="6049963"/>
          <p14:tracePt t="18952" x="5199063" y="6067425"/>
          <p14:tracePt t="18953" x="5191125" y="6067425"/>
          <p14:tracePt t="18954" x="5173663" y="6076950"/>
          <p14:tracePt t="18956" x="5165725" y="6084888"/>
          <p14:tracePt t="18957" x="5140325" y="6092825"/>
          <p14:tracePt t="18959" x="5114925" y="6102350"/>
          <p14:tracePt t="18960" x="5097463" y="6110288"/>
          <p14:tracePt t="18967" x="5021263" y="6143625"/>
          <p14:tracePt t="18972" x="4970463" y="6169025"/>
          <p14:tracePt t="18973" x="4953000" y="6169025"/>
          <p14:tracePt t="18979" x="4894263" y="6194425"/>
          <p14:tracePt t="18981" x="4884738" y="6203950"/>
          <p14:tracePt t="18984" x="4826000" y="6211888"/>
          <p14:tracePt t="18987" x="4808538" y="6211888"/>
          <p14:tracePt t="18988" x="4791075" y="6221413"/>
          <p14:tracePt t="18989" x="4783138" y="6221413"/>
          <p14:tracePt t="18992" x="4749800" y="6229350"/>
          <p14:tracePt t="18997" x="4699000" y="6229350"/>
          <p14:tracePt t="19000" x="4656138" y="6237288"/>
          <p14:tracePt t="19002" x="4621213" y="6237288"/>
          <p14:tracePt t="19003" x="4613275" y="6237288"/>
          <p14:tracePt t="19004" x="4595813" y="6237288"/>
          <p14:tracePt t="19008" x="4545013" y="6237288"/>
          <p14:tracePt t="19010" x="4519613" y="6237288"/>
          <p14:tracePt t="19015" x="4418013" y="6237288"/>
          <p14:tracePt t="19017" x="4410075" y="6237288"/>
          <p14:tracePt t="19019" x="4349750" y="6237288"/>
          <p14:tracePt t="19021" x="4316413" y="6237288"/>
          <p14:tracePt t="19026" x="4222750" y="6237288"/>
          <p14:tracePt t="19027" x="4171950" y="6229350"/>
          <p14:tracePt t="19028" x="4162425" y="6229350"/>
          <p14:tracePt t="19031" x="4086225" y="6221413"/>
          <p14:tracePt t="19032" x="4078288" y="6221413"/>
          <p14:tracePt t="19035" x="4027488" y="6211888"/>
          <p14:tracePt t="19036" x="3959225" y="6211888"/>
          <p14:tracePt t="19038" x="3883025" y="6203950"/>
          <p14:tracePt t="19039" x="3857625" y="6194425"/>
          <p14:tracePt t="19041" x="3832225" y="6194425"/>
          <p14:tracePt t="19043" x="3771900" y="6194425"/>
          <p14:tracePt t="19044" x="3738563" y="6186488"/>
          <p14:tracePt t="19046" x="3678238" y="6178550"/>
          <p14:tracePt t="19048" x="3619500" y="6169025"/>
          <p14:tracePt t="19049" x="3559175" y="6169025"/>
          <p14:tracePt t="19051" x="3500438" y="6161088"/>
          <p14:tracePt t="19052" x="3475038" y="6153150"/>
          <p14:tracePt t="19060" x="3279775" y="6127750"/>
          <p14:tracePt t="19066" x="3067050" y="6102350"/>
          <p14:tracePt t="19067" x="3008313" y="6092825"/>
          <p14:tracePt t="19069" x="2947988" y="6076950"/>
          <p14:tracePt t="19070" x="2897188" y="6067425"/>
          <p14:tracePt t="19072" x="2863850" y="6059488"/>
          <p14:tracePt t="19074" x="2778125" y="6042025"/>
          <p14:tracePt t="19075" x="2727325" y="6016625"/>
          <p14:tracePt t="19076" x="2709863" y="6016625"/>
          <p14:tracePt t="19078" x="2676525" y="6016625"/>
          <p14:tracePt t="19080" x="2590800" y="5991225"/>
          <p14:tracePt t="19081" x="2574925" y="5983288"/>
          <p14:tracePt t="19082" x="2549525" y="5973763"/>
          <p14:tracePt t="19084" x="2524125" y="5965825"/>
          <p14:tracePt t="19085" x="2471738" y="5948363"/>
          <p14:tracePt t="19086" x="2446338" y="5940425"/>
          <p14:tracePt t="19089" x="2395538" y="5922963"/>
          <p14:tracePt t="19092" x="2327275" y="5905500"/>
          <p14:tracePt t="19093" x="2301875" y="5897563"/>
          <p14:tracePt t="19094" x="2286000" y="5889625"/>
          <p14:tracePt t="19108" x="2106613" y="5803900"/>
          <p14:tracePt t="19110" x="2073275" y="5795963"/>
          <p14:tracePt t="19111" x="2038350" y="5778500"/>
          <p14:tracePt t="19113" x="2030413" y="5770563"/>
          <p14:tracePt t="19126" x="1936750" y="5719763"/>
          <p14:tracePt t="19134" x="1903413" y="5668963"/>
          <p14:tracePt t="19136" x="1885950" y="5659438"/>
          <p14:tracePt t="19142" x="1860550" y="5641975"/>
          <p14:tracePt t="19143" x="1860550" y="5626100"/>
          <p14:tracePt t="19157" x="1835150" y="5608638"/>
          <p14:tracePt t="19158" x="1801813" y="5565775"/>
          <p14:tracePt t="19160" x="1792288" y="5549900"/>
          <p14:tracePt t="19162" x="1784350" y="5540375"/>
          <p14:tracePt t="19165" x="1776413" y="5524500"/>
          <p14:tracePt t="19168" x="1758950" y="5507038"/>
          <p14:tracePt t="19169" x="1749425" y="5497513"/>
          <p14:tracePt t="19171" x="1741488" y="5497513"/>
          <p14:tracePt t="19172" x="1733550" y="5481638"/>
          <p14:tracePt t="19173" x="1733550" y="5472113"/>
          <p14:tracePt t="19184" x="1698625" y="5421313"/>
          <p14:tracePt t="19185" x="1682750" y="5395913"/>
          <p14:tracePt t="19191" x="1657350" y="5353050"/>
          <p14:tracePt t="19195" x="1647825" y="5337175"/>
          <p14:tracePt t="19197" x="1639888" y="5327650"/>
          <p14:tracePt t="19198" x="1631950" y="5311775"/>
          <p14:tracePt t="19202" x="1622425" y="5286375"/>
          <p14:tracePt t="19205" x="1614488" y="5276850"/>
          <p14:tracePt t="19206" x="1606550" y="5268913"/>
          <p14:tracePt t="19207" x="1606550" y="5260975"/>
          <p14:tracePt t="19208" x="1606550" y="5251450"/>
          <p14:tracePt t="19211" x="1606550" y="5243513"/>
          <p14:tracePt t="19213" x="1606550" y="5235575"/>
          <p14:tracePt t="19214" x="1597025" y="5226050"/>
          <p14:tracePt t="19215" x="1597025" y="5218113"/>
          <p14:tracePt t="19216" x="1589088" y="5208588"/>
          <p14:tracePt t="19220" x="1579563" y="5192713"/>
          <p14:tracePt t="19221" x="1579563" y="5183188"/>
          <p14:tracePt t="19225" x="1579563" y="5167313"/>
          <p14:tracePt t="19227" x="1579563" y="5157788"/>
          <p14:tracePt t="19228" x="1571625" y="5149850"/>
          <p14:tracePt t="19233" x="1571625" y="5132388"/>
          <p14:tracePt t="19234" x="1563688" y="5124450"/>
          <p14:tracePt t="19237" x="1563688" y="5116513"/>
          <p14:tracePt t="19242" x="1563688" y="5099050"/>
          <p14:tracePt t="19243" x="1554163" y="5099050"/>
          <p14:tracePt t="19248" x="1546225" y="5081588"/>
          <p14:tracePt t="19249" x="1546225" y="5073650"/>
          <p14:tracePt t="19254" x="1546225" y="5064125"/>
          <p14:tracePt t="19255" x="1538288" y="5056188"/>
          <p14:tracePt t="19260" x="1538288" y="5048250"/>
          <p14:tracePt t="19266" x="1538288" y="5038725"/>
          <p14:tracePt t="19273" x="1538288" y="5030788"/>
          <p14:tracePt t="19278" x="1538288" y="5022850"/>
          <p14:tracePt t="19290" x="1538288" y="5013325"/>
          <p14:tracePt t="19333" x="1538288" y="5005388"/>
          <p14:tracePt t="19342" x="1538288" y="4997450"/>
          <p14:tracePt t="19351" x="1546225" y="4997450"/>
          <p14:tracePt t="19353" x="1546225" y="4987925"/>
          <p14:tracePt t="19357" x="1554163" y="4979988"/>
          <p14:tracePt t="19363" x="1554163" y="4972050"/>
          <p14:tracePt t="19365" x="1563688" y="4972050"/>
          <p14:tracePt t="19370" x="1571625" y="4962525"/>
          <p14:tracePt t="19375" x="1571625" y="4954588"/>
          <p14:tracePt t="19381" x="1589088" y="4946650"/>
          <p14:tracePt t="19387" x="1597025" y="4937125"/>
          <p14:tracePt t="19389" x="1597025" y="4929188"/>
          <p14:tracePt t="19393" x="1606550" y="4929188"/>
          <p14:tracePt t="19399" x="1614488" y="4919663"/>
          <p14:tracePt t="19406" x="1614488" y="4911725"/>
          <p14:tracePt t="22748" x="1622425" y="4911725"/>
          <p14:tracePt t="22751" x="1631950" y="4911725"/>
          <p14:tracePt t="22757" x="1657350" y="4886325"/>
          <p14:tracePt t="22763" x="1682750" y="4868863"/>
          <p14:tracePt t="22765" x="1698625" y="4852988"/>
          <p14:tracePt t="22767" x="1708150" y="4852988"/>
          <p14:tracePt t="22774" x="1741488" y="4835525"/>
          <p14:tracePt t="22776" x="1749425" y="4827588"/>
          <p14:tracePt t="22781" x="1766888" y="4818063"/>
          <p14:tracePt t="22787" x="1801813" y="4810125"/>
          <p14:tracePt t="22788" x="1809750" y="4802188"/>
          <p14:tracePt t="22793" x="1817688" y="4792663"/>
          <p14:tracePt t="22800" x="1843088" y="4784725"/>
          <p14:tracePt t="22802" x="1852613" y="4784725"/>
          <p14:tracePt t="22808" x="1868488" y="4775200"/>
          <p14:tracePt t="22813" x="1878013" y="4767263"/>
          <p14:tracePt t="22818" x="1893888" y="4767263"/>
          <p14:tracePt t="22824" x="1903413" y="4767263"/>
          <p14:tracePt t="22829" x="1911350" y="4767263"/>
          <p14:tracePt t="22836" x="1936750" y="4767263"/>
          <p14:tracePt t="22838" x="1946275" y="4767263"/>
          <p14:tracePt t="22842" x="1954213" y="4767263"/>
          <p14:tracePt t="22847" x="1987550" y="4767263"/>
          <p14:tracePt t="22848" x="1997075" y="4767263"/>
          <p14:tracePt t="22854" x="2038350" y="4775200"/>
          <p14:tracePt t="22860" x="2073275" y="4784725"/>
          <p14:tracePt t="22861" x="2090738" y="4784725"/>
          <p14:tracePt t="22862" x="2090738" y="4792663"/>
          <p14:tracePt t="22863" x="2106613" y="4792663"/>
          <p14:tracePt t="22865" x="2106613" y="4802188"/>
          <p14:tracePt t="22869" x="2157413" y="4802188"/>
          <p14:tracePt t="22872" x="2157413" y="4810125"/>
          <p14:tracePt t="22873" x="2182813" y="4810125"/>
          <p14:tracePt t="22875" x="2200275" y="4818063"/>
          <p14:tracePt t="22876" x="2208213" y="4818063"/>
          <p14:tracePt t="22881" x="2251075" y="4827588"/>
          <p14:tracePt t="22885" x="2276475" y="4835525"/>
          <p14:tracePt t="22886" x="2286000" y="4835525"/>
          <p14:tracePt t="22887" x="2293938" y="4835525"/>
          <p14:tracePt t="22888" x="2301875" y="4835525"/>
          <p14:tracePt t="22889" x="2311400" y="4835525"/>
          <p14:tracePt t="22893" x="2336800" y="4843463"/>
          <p14:tracePt t="22894" x="2344738" y="4843463"/>
          <p14:tracePt t="22900" x="2362200" y="4843463"/>
          <p14:tracePt t="22902" x="2370138" y="4843463"/>
          <p14:tracePt t="22906" x="2387600" y="4852988"/>
          <p14:tracePt t="22907" x="2395538" y="4852988"/>
          <p14:tracePt t="22910" x="2413000" y="4852988"/>
          <p14:tracePt t="22911" x="2413000" y="4860925"/>
          <p14:tracePt t="22912" x="2420938" y="4860925"/>
          <p14:tracePt t="22916" x="2430463" y="4860925"/>
          <p14:tracePt t="22921" x="2438400" y="4860925"/>
          <p14:tracePt t="22929" x="2446338" y="4860925"/>
          <p14:tracePt t="23012" x="2438400" y="4868863"/>
          <p14:tracePt t="23015" x="2430463" y="4868863"/>
          <p14:tracePt t="23019" x="2413000" y="4878388"/>
          <p14:tracePt t="23024" x="2387600" y="4878388"/>
          <p14:tracePt t="23027" x="2370138" y="4878388"/>
          <p14:tracePt t="23028" x="2362200" y="4886325"/>
          <p14:tracePt t="23031" x="2336800" y="4886325"/>
          <p14:tracePt t="23032" x="2327275" y="4886325"/>
          <p14:tracePt t="23035" x="2319338" y="4886325"/>
          <p14:tracePt t="23044" x="2243138" y="4894263"/>
          <p14:tracePt t="23046" x="2225675" y="4894263"/>
          <p14:tracePt t="23049" x="2208213" y="4894263"/>
          <p14:tracePt t="23050" x="2200275" y="4894263"/>
          <p14:tracePt t="23051" x="2192338" y="4894263"/>
          <p14:tracePt t="23052" x="2192338" y="4903788"/>
          <p14:tracePt t="23056" x="2157413" y="4903788"/>
          <p14:tracePt t="23058" x="2149475" y="4903788"/>
          <p14:tracePt t="23061" x="2132013" y="4903788"/>
          <p14:tracePt t="23067" x="2098675" y="4911725"/>
          <p14:tracePt t="23068" x="2081213" y="4911725"/>
          <p14:tracePt t="23069" x="2073275" y="4919663"/>
          <p14:tracePt t="23070" x="2065338" y="4919663"/>
          <p14:tracePt t="23076" x="2038350" y="4919663"/>
          <p14:tracePt t="23077" x="2030413" y="4929188"/>
          <p14:tracePt t="23081" x="2005013" y="4929188"/>
          <p14:tracePt t="23084" x="1997075" y="4929188"/>
          <p14:tracePt t="23090" x="1979613" y="4929188"/>
          <p14:tracePt t="23091" x="1979613" y="4937125"/>
          <p14:tracePt t="23096" x="1971675" y="4937125"/>
          <p14:tracePt t="23097" x="1962150" y="4937125"/>
          <p14:tracePt t="23103" x="1954213" y="4946650"/>
          <p14:tracePt t="23184" x="1962150" y="4946650"/>
          <p14:tracePt t="23186" x="1971675" y="4946650"/>
          <p14:tracePt t="23189" x="1987550" y="4946650"/>
          <p14:tracePt t="23193" x="2005013" y="4946650"/>
          <p14:tracePt t="23199" x="2030413" y="4946650"/>
          <p14:tracePt t="23201" x="2047875" y="4946650"/>
          <p14:tracePt t="23202" x="2065338" y="4946650"/>
          <p14:tracePt t="23203" x="2073275" y="4946650"/>
          <p14:tracePt t="23205" x="2081213" y="4946650"/>
          <p14:tracePt t="23206" x="2098675" y="4946650"/>
          <p14:tracePt t="23207" x="2106613" y="4946650"/>
          <p14:tracePt t="23208" x="2116138" y="4946650"/>
          <p14:tracePt t="23212" x="2132013" y="4946650"/>
          <p14:tracePt t="23214" x="2149475" y="4946650"/>
          <p14:tracePt t="23220" x="2217738" y="4946650"/>
          <p14:tracePt t="23221" x="2260600" y="4946650"/>
          <p14:tracePt t="23225" x="2301875" y="4946650"/>
          <p14:tracePt t="23227" x="2319338" y="4946650"/>
          <p14:tracePt t="23228" x="2336800" y="4946650"/>
          <p14:tracePt t="23231" x="2362200" y="4946650"/>
          <p14:tracePt t="23232" x="2379663" y="4946650"/>
          <p14:tracePt t="23235" x="2387600" y="4946650"/>
          <p14:tracePt t="23236" x="2405063" y="4946650"/>
          <p14:tracePt t="23242" x="2438400" y="4946650"/>
          <p14:tracePt t="23245" x="2446338" y="4946650"/>
          <p14:tracePt t="23247" x="2455863" y="4946650"/>
          <p14:tracePt t="23248" x="2463800" y="4937125"/>
          <p14:tracePt t="23254" x="2471738" y="4937125"/>
          <p14:tracePt t="23255" x="2481263" y="4937125"/>
          <p14:tracePt t="23802" x="2481263" y="4929188"/>
          <p14:tracePt t="23805" x="2489200" y="4929188"/>
          <p14:tracePt t="23823" x="2489200" y="4919663"/>
          <p14:tracePt t="28688" x="2489200" y="4911725"/>
          <p14:tracePt t="28692" x="2489200" y="4894263"/>
          <p14:tracePt t="28697" x="2489200" y="4878388"/>
          <p14:tracePt t="28699" x="2489200" y="4860925"/>
          <p14:tracePt t="28701" x="2497138" y="4843463"/>
          <p14:tracePt t="28705" x="2497138" y="4810125"/>
          <p14:tracePt t="28711" x="2506663" y="4775200"/>
          <p14:tracePt t="28714" x="2506663" y="4767263"/>
          <p14:tracePt t="28718" x="2506663" y="4708525"/>
          <p14:tracePt t="28723" x="2506663" y="4665663"/>
          <p14:tracePt t="28726" x="2506663" y="4640263"/>
          <p14:tracePt t="28733" x="2506663" y="4597400"/>
          <p14:tracePt t="28734" x="2506663" y="4579938"/>
          <p14:tracePt t="28735" x="2506663" y="4572000"/>
          <p14:tracePt t="28739" x="2506663" y="4564063"/>
          <p14:tracePt t="28740" x="2506663" y="4538663"/>
          <p14:tracePt t="28746" x="2506663" y="4503738"/>
          <p14:tracePt t="28749" x="2506663" y="4478338"/>
          <p14:tracePt t="28752" x="2506663" y="4460875"/>
          <p14:tracePt t="28753" x="2506663" y="4452938"/>
          <p14:tracePt t="28755" x="2506663" y="4435475"/>
          <p14:tracePt t="28758" x="2506663" y="4419600"/>
          <p14:tracePt t="28762" x="2506663" y="4402138"/>
          <p14:tracePt t="28763" x="2506663" y="4376738"/>
          <p14:tracePt t="28769" x="2506663" y="4359275"/>
          <p14:tracePt t="28770" x="2506663" y="4325938"/>
          <p14:tracePt t="28776" x="2506663" y="4291013"/>
          <p14:tracePt t="28778" x="2514600" y="4275138"/>
          <p14:tracePt t="28779" x="2514600" y="4257675"/>
          <p14:tracePt t="28782" x="2514600" y="4240213"/>
          <p14:tracePt t="28783" x="2524125" y="4232275"/>
          <p14:tracePt t="28787" x="2532063" y="4214813"/>
          <p14:tracePt t="28788" x="2532063" y="4197350"/>
          <p14:tracePt t="28789" x="2532063" y="4189413"/>
          <p14:tracePt t="28793" x="2532063" y="4171950"/>
          <p14:tracePt t="28794" x="2540000" y="4156075"/>
          <p14:tracePt t="28799" x="2549525" y="4121150"/>
          <p14:tracePt t="28800" x="2549525" y="4113213"/>
          <p14:tracePt t="28802" x="2557463" y="4105275"/>
          <p14:tracePt t="28803" x="2557463" y="4087813"/>
          <p14:tracePt t="28809" x="2557463" y="4070350"/>
          <p14:tracePt t="28811" x="2565400" y="4052888"/>
          <p14:tracePt t="28814" x="2574925" y="4019550"/>
          <p14:tracePt t="28818" x="2582863" y="3994150"/>
          <p14:tracePt t="28820" x="2590800" y="3976688"/>
          <p14:tracePt t="28821" x="2600325" y="3976688"/>
          <p14:tracePt t="28823" x="2600325" y="3968750"/>
          <p14:tracePt t="28825" x="2600325" y="3960813"/>
          <p14:tracePt t="28827" x="2608263" y="3943350"/>
          <p14:tracePt t="28827" x="2608263" y="3935413"/>
          <p14:tracePt t="28831" x="2616200" y="3917950"/>
          <p14:tracePt t="28836" x="2633663" y="3883025"/>
          <p14:tracePt t="28838" x="2641600" y="3875088"/>
          <p14:tracePt t="28842" x="2651125" y="3857625"/>
          <p14:tracePt t="28843" x="2659063" y="3841750"/>
          <p14:tracePt t="28848" x="2676525" y="3816350"/>
          <p14:tracePt t="28849" x="2684463" y="3806825"/>
          <p14:tracePt t="28851" x="2684463" y="3798888"/>
          <p14:tracePt t="28852" x="2693988" y="3798888"/>
          <p14:tracePt t="28856" x="2709863" y="3773488"/>
          <p14:tracePt t="28857" x="2709863" y="3763963"/>
          <p14:tracePt t="28860" x="2727325" y="3756025"/>
          <p14:tracePt t="28861" x="2727325" y="3748088"/>
          <p14:tracePt t="28866" x="2735263" y="3730625"/>
          <p14:tracePt t="28868" x="2752725" y="3722688"/>
          <p14:tracePt t="28870" x="2752725" y="3713163"/>
          <p14:tracePt t="28873" x="2760663" y="3697288"/>
          <p14:tracePt t="28874" x="2770188" y="3697288"/>
          <p14:tracePt t="28878" x="2770188" y="3679825"/>
          <p14:tracePt t="28879" x="2778125" y="3671888"/>
          <p14:tracePt t="28885" x="2795588" y="3654425"/>
          <p14:tracePt t="28888" x="2795588" y="3646488"/>
          <p14:tracePt t="28889" x="2795588" y="3636963"/>
          <p14:tracePt t="28894" x="2811463" y="3619500"/>
          <p14:tracePt t="28895" x="2811463" y="3611563"/>
          <p14:tracePt t="28899" x="2811463" y="3603625"/>
          <p14:tracePt t="28904" x="2820988" y="3586163"/>
          <p14:tracePt t="28908" x="2828925" y="3578225"/>
          <p14:tracePt t="28915" x="2838450" y="3552825"/>
          <p14:tracePt t="28920" x="2838450" y="3543300"/>
          <p14:tracePt t="28928" x="2846388" y="3527425"/>
          <p14:tracePt t="28930" x="2846388" y="3509963"/>
          <p14:tracePt t="28933" x="2846388" y="3502025"/>
          <p14:tracePt t="28935" x="2846388" y="3492500"/>
          <p14:tracePt t="28936" x="2854325" y="3484563"/>
          <p14:tracePt t="28939" x="2854325" y="3467100"/>
          <p14:tracePt t="28945" x="2854325" y="3441700"/>
          <p14:tracePt t="28946" x="2854325" y="3433763"/>
          <p14:tracePt t="28948" x="2854325" y="3424238"/>
          <p14:tracePt t="28949" x="2863850" y="3416300"/>
          <p14:tracePt t="28952" x="2863850" y="3398838"/>
          <p14:tracePt t="28956" x="2871788" y="3373438"/>
          <p14:tracePt t="28957" x="2871788" y="3365500"/>
          <p14:tracePt t="28964" x="2871788" y="3322638"/>
          <p14:tracePt t="28966" x="2871788" y="3305175"/>
          <p14:tracePt t="28968" x="2879725" y="3297238"/>
          <p14:tracePt t="28969" x="2879725" y="3289300"/>
          <p14:tracePt t="28970" x="2879725" y="3279775"/>
          <p14:tracePt t="28971" x="2879725" y="3271838"/>
          <p14:tracePt t="28972" x="2879725" y="3263900"/>
          <p14:tracePt t="28976" x="2879725" y="3246438"/>
          <p14:tracePt t="28977" x="2879725" y="3238500"/>
          <p14:tracePt t="28981" x="2879725" y="3228975"/>
          <p14:tracePt t="28983" x="2879725" y="3211513"/>
          <p14:tracePt t="28987" x="2879725" y="3195638"/>
          <p14:tracePt t="28994" x="2879725" y="3178175"/>
          <p14:tracePt t="29001" x="2879725" y="3170238"/>
          <p14:tracePt t="30488" x="2871788" y="3160713"/>
          <p14:tracePt t="30491" x="2863850" y="3160713"/>
          <p14:tracePt t="30493" x="2854325" y="3160713"/>
          <p14:tracePt t="30495" x="2838450" y="3152775"/>
          <p14:tracePt t="30496" x="2838450" y="3144838"/>
          <p14:tracePt t="30498" x="2820988" y="3135313"/>
          <p14:tracePt t="30499" x="2811463" y="3135313"/>
          <p14:tracePt t="30503" x="2803525" y="3135313"/>
          <p14:tracePt t="30509" x="2760663" y="3109913"/>
          <p14:tracePt t="30512" x="2744788" y="3109913"/>
          <p14:tracePt t="30513" x="2727325" y="3101975"/>
          <p14:tracePt t="30517" x="2693988" y="3084513"/>
          <p14:tracePt t="30520" x="2684463" y="3076575"/>
          <p14:tracePt t="30522" x="2668588" y="3067050"/>
          <p14:tracePt t="30523" x="2659063" y="3059113"/>
          <p14:tracePt t="30524" x="2651125" y="3059113"/>
          <p14:tracePt t="30525" x="2633663" y="3051175"/>
          <p14:tracePt t="30530" x="2616200" y="3033713"/>
          <p14:tracePt t="30535" x="2582863" y="3008313"/>
          <p14:tracePt t="30536" x="2574925" y="3008313"/>
          <p14:tracePt t="30537" x="2565400" y="3000375"/>
          <p14:tracePt t="30541" x="2540000" y="2982913"/>
          <p14:tracePt t="30542" x="2540000" y="2974975"/>
          <p14:tracePt t="30543" x="2524125" y="2974975"/>
          <p14:tracePt t="30546" x="2514600" y="2957513"/>
          <p14:tracePt t="30550" x="2489200" y="2922588"/>
          <p14:tracePt t="30553" x="2471738" y="2922588"/>
          <p14:tracePt t="30555" x="2455863" y="2897188"/>
          <p14:tracePt t="30559" x="2430463" y="2871788"/>
          <p14:tracePt t="30560" x="2430463" y="2863850"/>
          <p14:tracePt t="30561" x="2420938" y="2855913"/>
          <p14:tracePt t="30564" x="2405063" y="2838450"/>
          <p14:tracePt t="30565" x="2405063" y="2830513"/>
          <p14:tracePt t="30570" x="2387600" y="2813050"/>
          <p14:tracePt t="30571" x="2379663" y="2795588"/>
          <p14:tracePt t="30573" x="2370138" y="2787650"/>
          <p14:tracePt t="30577" x="2352675" y="2762250"/>
          <p14:tracePt t="30581" x="2336800" y="2736850"/>
          <p14:tracePt t="30587" x="2301875" y="2693988"/>
          <p14:tracePt t="30588" x="2286000" y="2668588"/>
          <p14:tracePt t="30590" x="2286000" y="2660650"/>
          <p14:tracePt t="30591" x="2268538" y="2643188"/>
          <p14:tracePt t="30592" x="2268538" y="2633663"/>
          <p14:tracePt t="30595" x="2251075" y="2617788"/>
          <p14:tracePt t="30599" x="2243138" y="2600325"/>
          <p14:tracePt t="30605" x="2217738" y="2574925"/>
          <p14:tracePt t="30606" x="2208213" y="2557463"/>
          <p14:tracePt t="30607" x="2208213" y="2549525"/>
          <p14:tracePt t="30611" x="2200275" y="2532063"/>
          <p14:tracePt t="30612" x="2192338" y="2524125"/>
          <p14:tracePt t="30614" x="2182813" y="2506663"/>
          <p14:tracePt t="30619" x="2166938" y="2489200"/>
          <p14:tracePt t="30621" x="2166938" y="2473325"/>
          <p14:tracePt t="30622" x="2166938" y="2463800"/>
          <p14:tracePt t="30625" x="2157413" y="2455863"/>
          <p14:tracePt t="30626" x="2149475" y="2447925"/>
          <p14:tracePt t="30630" x="2141538" y="2430463"/>
          <p14:tracePt t="30632" x="2141538" y="2422525"/>
          <p14:tracePt t="30635" x="2132013" y="2422525"/>
          <p14:tracePt t="30636" x="2132013" y="2413000"/>
          <p14:tracePt t="30637" x="2124075" y="2405063"/>
          <p14:tracePt t="30643" x="2124075" y="2397125"/>
          <p14:tracePt t="30648" x="2116138" y="2379663"/>
          <p14:tracePt t="30657" x="2116138" y="2371725"/>
          <p14:tracePt t="30669" x="2106613" y="2371725"/>
          <p14:tracePt t="30747" x="2098675" y="2371725"/>
          <p14:tracePt t="30751" x="2098675" y="2362200"/>
          <p14:tracePt t="30755" x="2090738" y="2362200"/>
          <p14:tracePt t="30757" x="2081213" y="2362200"/>
          <p14:tracePt t="30763" x="2073275" y="2362200"/>
          <p14:tracePt t="30764" x="2065338" y="2354263"/>
          <p14:tracePt t="30769" x="2055813" y="2354263"/>
          <p14:tracePt t="30770" x="2055813" y="2344738"/>
          <p14:tracePt t="30774" x="2047875" y="2344738"/>
          <p14:tracePt t="30775" x="2038350" y="2344738"/>
          <p14:tracePt t="30778" x="2030413" y="2344738"/>
          <p14:tracePt t="30781" x="2022475" y="2344738"/>
          <p14:tracePt t="30787" x="2012950" y="2344738"/>
          <p14:tracePt t="30793" x="1997075" y="2344738"/>
          <p14:tracePt t="30800" x="1987550" y="2344738"/>
          <p14:tracePt t="30983" x="1987550" y="2336800"/>
          <p14:tracePt t="31521" x="3186113" y="2336800"/>
          <p14:tracePt t="31589" x="3194050" y="2336800"/>
          <p14:tracePt t="31599" x="3203575" y="2336800"/>
          <p14:tracePt t="31602" x="3211513" y="2336800"/>
          <p14:tracePt t="31605" x="3219450" y="2336800"/>
          <p14:tracePt t="31611" x="3228975" y="2336800"/>
          <p14:tracePt t="31618" x="3244850" y="2336800"/>
          <p14:tracePt t="31624" x="3254375" y="2336800"/>
          <p14:tracePt t="31630" x="3262313" y="2336800"/>
          <p14:tracePt t="31637" x="3270250" y="2336800"/>
          <p14:tracePt t="31890" x="3262313" y="2336800"/>
          <p14:tracePt t="31895" x="3254375" y="2336800"/>
          <p14:tracePt t="31900" x="3244850" y="2336800"/>
          <p14:tracePt t="31911" x="3236913" y="2336800"/>
          <p14:tracePt t="31915" x="3228975" y="2336800"/>
          <p14:tracePt t="31921" x="3219450" y="2336800"/>
          <p14:tracePt t="31923" x="3211513" y="2336800"/>
          <p14:tracePt t="31926" x="3203575" y="2336800"/>
          <p14:tracePt t="31933" x="3178175" y="2336800"/>
          <p14:tracePt t="31935" x="3168650" y="2336800"/>
          <p14:tracePt t="31936" x="3160713" y="2336800"/>
          <p14:tracePt t="31939" x="3152775" y="2336800"/>
          <p14:tracePt t="31945" x="3127375" y="2344738"/>
          <p14:tracePt t="31951" x="3117850" y="2344738"/>
          <p14:tracePt t="31952" x="3100388" y="2354263"/>
          <p14:tracePt t="31956" x="3092450" y="2354263"/>
          <p14:tracePt t="31957" x="3084513" y="2354263"/>
          <p14:tracePt t="31966" x="3059113" y="2354263"/>
          <p14:tracePt t="31968" x="3049588" y="2362200"/>
          <p14:tracePt t="31970" x="3041650" y="2362200"/>
          <p14:tracePt t="31972" x="3033713" y="2371725"/>
          <p14:tracePt t="31973" x="3024188" y="2371725"/>
          <p14:tracePt t="31977" x="3016250" y="2371725"/>
          <p14:tracePt t="31980" x="2998788" y="2379663"/>
          <p14:tracePt t="31987" x="2973388" y="2387600"/>
          <p14:tracePt t="31988" x="2973388" y="2397125"/>
          <p14:tracePt t="31989" x="2965450" y="2397125"/>
          <p14:tracePt t="31991" x="2955925" y="2397125"/>
          <p14:tracePt t="31995" x="2940050" y="2405063"/>
          <p14:tracePt t="31997" x="2930525" y="2413000"/>
          <p14:tracePt t="32002" x="2914650" y="2430463"/>
          <p14:tracePt t="32003" x="2905125" y="2430463"/>
          <p14:tracePt t="32007" x="2889250" y="2447925"/>
          <p14:tracePt t="32011" x="2871788" y="2463800"/>
          <p14:tracePt t="32012" x="2863850" y="2473325"/>
          <p14:tracePt t="32013" x="2854325" y="2473325"/>
          <p14:tracePt t="32015" x="2846388" y="2489200"/>
          <p14:tracePt t="32019" x="2820988" y="2524125"/>
          <p14:tracePt t="32023" x="2795588" y="2549525"/>
          <p14:tracePt t="32025" x="2786063" y="2582863"/>
          <p14:tracePt t="32026" x="2778125" y="2582863"/>
          <p14:tracePt t="32027" x="2770188" y="2600325"/>
          <p14:tracePt t="32029" x="2770188" y="2608263"/>
          <p14:tracePt t="32031" x="2752725" y="2625725"/>
          <p14:tracePt t="32032" x="2744788" y="2643188"/>
          <p14:tracePt t="32033" x="2735263" y="2651125"/>
          <p14:tracePt t="32039" x="2693988" y="2727325"/>
          <p14:tracePt t="32043" x="2659063" y="2787650"/>
          <p14:tracePt t="32044" x="2651125" y="2805113"/>
          <p14:tracePt t="32046" x="2641600" y="2830513"/>
          <p14:tracePt t="32048" x="2633663" y="2846388"/>
          <p14:tracePt t="32050" x="2600325" y="2922588"/>
          <p14:tracePt t="32051" x="2590800" y="2932113"/>
          <p14:tracePt t="32052" x="2582863" y="2949575"/>
          <p14:tracePt t="32059" x="2532063" y="3051175"/>
          <p14:tracePt t="32063" x="2471738" y="3178175"/>
          <p14:tracePt t="32066" x="2446338" y="3254375"/>
          <p14:tracePt t="32067" x="2438400" y="3263900"/>
          <p14:tracePt t="32068" x="2438400" y="3279775"/>
          <p14:tracePt t="32070" x="2413000" y="3330575"/>
          <p14:tracePt t="32074" x="2387600" y="3408363"/>
          <p14:tracePt t="32075" x="2379663" y="3433763"/>
          <p14:tracePt t="32076" x="2362200" y="3475038"/>
          <p14:tracePt t="32080" x="2352675" y="3568700"/>
          <p14:tracePt t="32081" x="2344738" y="3594100"/>
          <p14:tracePt t="32082" x="2336800" y="3629025"/>
          <p14:tracePt t="32086" x="2319338" y="3748088"/>
          <p14:tracePt t="32088" x="2311400" y="3790950"/>
          <p14:tracePt t="32092" x="2293938" y="3908425"/>
          <p14:tracePt t="32096" x="2293938" y="3976688"/>
          <p14:tracePt t="32097" x="2286000" y="4027488"/>
          <p14:tracePt t="32099" x="2276475" y="4070350"/>
          <p14:tracePt t="32100" x="2276475" y="4095750"/>
          <p14:tracePt t="32105" x="2260600" y="4224338"/>
          <p14:tracePt t="32108" x="2251075" y="4265613"/>
          <p14:tracePt t="32110" x="2235200" y="4333875"/>
          <p14:tracePt t="32111" x="2225675" y="4376738"/>
          <p14:tracePt t="32112" x="2217738" y="4402138"/>
          <p14:tracePt t="32113" x="2208213" y="4427538"/>
          <p14:tracePt t="32118" x="2192338" y="4538663"/>
          <p14:tracePt t="32125" x="2149475" y="4657725"/>
          <p14:tracePt t="32127" x="2132013" y="4699000"/>
          <p14:tracePt t="32128" x="2124075" y="4759325"/>
          <p14:tracePt t="32130" x="2106613" y="4792663"/>
          <p14:tracePt t="32131" x="2106613" y="4818063"/>
          <p14:tracePt t="32133" x="2098675" y="4835525"/>
          <p14:tracePt t="32134" x="2081213" y="4868863"/>
          <p14:tracePt t="32135" x="2073275" y="4886325"/>
          <p14:tracePt t="32143" x="2030413" y="5022850"/>
          <p14:tracePt t="32145" x="2005013" y="5073650"/>
          <p14:tracePt t="32147" x="1997075" y="5091113"/>
          <p14:tracePt t="32148" x="1997075" y="5106988"/>
          <p14:tracePt t="32155" x="1954213" y="5192713"/>
          <p14:tracePt t="32157" x="1954213" y="5218113"/>
          <p14:tracePt t="32158" x="1928813" y="5260975"/>
          <p14:tracePt t="32160" x="1920875" y="5286375"/>
          <p14:tracePt t="32161" x="1903413" y="5302250"/>
          <p14:tracePt t="32166" x="1878013" y="5380038"/>
          <p14:tracePt t="32167" x="1868488" y="5387975"/>
          <p14:tracePt t="32173" x="1843088" y="5456238"/>
          <p14:tracePt t="32174" x="1835150" y="5464175"/>
          <p14:tracePt t="32179" x="1792288" y="5532438"/>
          <p14:tracePt t="32184" x="1776413" y="5565775"/>
          <p14:tracePt t="32186" x="1766888" y="5583238"/>
          <p14:tracePt t="32188" x="1758950" y="5608638"/>
          <p14:tracePt t="32190" x="1741488" y="5626100"/>
          <p14:tracePt t="32191" x="1741488" y="5634038"/>
          <p14:tracePt t="32197" x="1724025" y="5668963"/>
          <p14:tracePt t="32199" x="1724025" y="5676900"/>
          <p14:tracePt t="32204" x="1698625" y="5719763"/>
          <p14:tracePt t="32207" x="1698625" y="5745163"/>
          <p14:tracePt t="32212" x="1682750" y="5778500"/>
          <p14:tracePt t="32217" x="1673225" y="5788025"/>
          <p14:tracePt t="32218" x="1673225" y="5795963"/>
          <p14:tracePt t="32223" x="1673225" y="5813425"/>
          <p14:tracePt t="32224" x="1673225" y="5821363"/>
          <p14:tracePt t="32229" x="1673225" y="5829300"/>
          <p14:tracePt t="32235" x="1673225" y="5838825"/>
          <p14:tracePt t="32247" x="1673225" y="5846763"/>
          <p14:tracePt t="32279" x="1673225" y="5854700"/>
          <p14:tracePt t="32290" x="1665288" y="5864225"/>
          <p14:tracePt t="32296" x="1657350" y="5864225"/>
          <p14:tracePt t="32299" x="1647825" y="5864225"/>
          <p14:tracePt t="32303" x="1647825" y="5872163"/>
          <p14:tracePt t="32308" x="1639888" y="5880100"/>
          <p14:tracePt t="32314" x="1631950" y="5880100"/>
          <p14:tracePt t="32321" x="1631950" y="5889625"/>
          <p14:tracePt t="32407" x="1639888" y="5889625"/>
          <p14:tracePt t="32409" x="1647825" y="5889625"/>
          <p14:tracePt t="32413" x="1665288" y="5889625"/>
          <p14:tracePt t="32418" x="1673225" y="5889625"/>
          <p14:tracePt t="32419" x="1682750" y="5889625"/>
          <p14:tracePt t="32423" x="1708150" y="5889625"/>
          <p14:tracePt t="32424" x="1716088" y="5889625"/>
          <p14:tracePt t="32425" x="1716088" y="5897563"/>
          <p14:tracePt t="32426" x="1724025" y="5897563"/>
          <p14:tracePt t="32430" x="1741488" y="5897563"/>
          <p14:tracePt t="32432" x="1749425" y="5897563"/>
          <p14:tracePt t="32433" x="1766888" y="5905500"/>
          <p14:tracePt t="32438" x="1792288" y="5905500"/>
          <p14:tracePt t="32439" x="1801813" y="5905500"/>
          <p14:tracePt t="32444" x="1835150" y="5905500"/>
          <p14:tracePt t="32447" x="1852613" y="5905500"/>
          <p14:tracePt t="32453" x="1893888" y="5922963"/>
          <p14:tracePt t="32454" x="1911350" y="5922963"/>
          <p14:tracePt t="32460" x="1954213" y="5922963"/>
          <p14:tracePt t="32463" x="1962150" y="5922963"/>
          <p14:tracePt t="32465" x="1979613" y="5922963"/>
          <p14:tracePt t="32467" x="1997075" y="5922963"/>
          <p14:tracePt t="32469" x="2012950" y="5922963"/>
          <p14:tracePt t="32470" x="2022475" y="5922963"/>
          <p14:tracePt t="32474" x="2038350" y="5922963"/>
          <p14:tracePt t="32477" x="2065338" y="5922963"/>
          <p14:tracePt t="32484" x="2116138" y="5922963"/>
          <p14:tracePt t="32485" x="2132013" y="5922963"/>
          <p14:tracePt t="32486" x="2149475" y="5922963"/>
          <p14:tracePt t="32488" x="2166938" y="5922963"/>
          <p14:tracePt t="32491" x="2192338" y="5922963"/>
          <p14:tracePt t="32492" x="2208213" y="5922963"/>
          <p14:tracePt t="32493" x="2217738" y="5922963"/>
          <p14:tracePt t="32494" x="2235200" y="5922963"/>
          <p14:tracePt t="32499" x="2286000" y="5922963"/>
          <p14:tracePt t="32500" x="2301875" y="5922963"/>
          <p14:tracePt t="32503" x="2327275" y="5922963"/>
          <p14:tracePt t="32505" x="2352675" y="5922963"/>
          <p14:tracePt t="32509" x="2370138" y="5922963"/>
          <p14:tracePt t="32510" x="2387600" y="5922963"/>
          <p14:tracePt t="32515" x="2413000" y="5922963"/>
          <p14:tracePt t="32516" x="2446338" y="5922963"/>
          <p14:tracePt t="32520" x="2471738" y="5922963"/>
          <p14:tracePt t="32521" x="2497138" y="5922963"/>
          <p14:tracePt t="32528" x="2540000" y="5922963"/>
          <p14:tracePt t="32530" x="2557463" y="5922963"/>
          <p14:tracePt t="32532" x="2565400" y="5922963"/>
          <p14:tracePt t="32534" x="2582863" y="5922963"/>
          <p14:tracePt t="32535" x="2590800" y="5922963"/>
          <p14:tracePt t="32538" x="2600325" y="5922963"/>
          <p14:tracePt t="32539" x="2608263" y="5922963"/>
          <p14:tracePt t="32544" x="2616200" y="5922963"/>
          <p14:tracePt t="32545" x="2625725" y="5922963"/>
          <p14:tracePt t="32550" x="2633663" y="5922963"/>
          <p14:tracePt t="32558" x="2641600" y="5922963"/>
          <p14:tracePt t="36624" x="2641600" y="5915025"/>
          <p14:tracePt t="36627" x="2641600" y="5897563"/>
          <p14:tracePt t="36628" x="2651125" y="5889625"/>
          <p14:tracePt t="36632" x="2651125" y="5872163"/>
          <p14:tracePt t="36634" x="2651125" y="5864225"/>
          <p14:tracePt t="36636" x="2651125" y="5829300"/>
          <p14:tracePt t="36638" x="2659063" y="5788025"/>
          <p14:tracePt t="36640" x="2659063" y="5778500"/>
          <p14:tracePt t="36642" x="2659063" y="5753100"/>
          <p14:tracePt t="36643" x="2668588" y="5710238"/>
          <p14:tracePt t="36644" x="2668588" y="5694363"/>
          <p14:tracePt t="36645" x="2676525" y="5676900"/>
          <p14:tracePt t="36647" x="2676525" y="5641975"/>
          <p14:tracePt t="36653" x="2693988" y="5549900"/>
          <p14:tracePt t="36656" x="2701925" y="5481638"/>
          <p14:tracePt t="36657" x="2709863" y="5446713"/>
          <p14:tracePt t="36658" x="2709863" y="5430838"/>
          <p14:tracePt t="36661" x="2719388" y="5387975"/>
          <p14:tracePt t="36663" x="2727325" y="5370513"/>
          <p14:tracePt t="36668" x="2735263" y="5302250"/>
          <p14:tracePt t="36670" x="2744788" y="5286375"/>
          <p14:tracePt t="36671" x="2744788" y="5268913"/>
          <p14:tracePt t="36675" x="2744788" y="5226050"/>
          <p14:tracePt t="36676" x="2752725" y="5226050"/>
          <p14:tracePt t="36680" x="2752725" y="5208588"/>
          <p14:tracePt t="36687" x="2752725" y="5200650"/>
          <p14:tracePt t="36872" x="2760663" y="5200650"/>
          <p14:tracePt t="36880" x="2770188" y="5192713"/>
          <p14:tracePt t="36885" x="2803525" y="5183188"/>
          <p14:tracePt t="36887" x="2811463" y="5175250"/>
          <p14:tracePt t="36888" x="2838450" y="5167313"/>
          <p14:tracePt t="36889" x="2846388" y="5167313"/>
          <p14:tracePt t="36894" x="2930525" y="5132388"/>
          <p14:tracePt t="36902" x="3008313" y="5106988"/>
          <p14:tracePt t="36904" x="3067050" y="5081588"/>
          <p14:tracePt t="36907" x="3135313" y="5056188"/>
          <p14:tracePt t="36908" x="3160713" y="5056188"/>
          <p14:tracePt t="36909" x="3236913" y="5030788"/>
          <p14:tracePt t="36916" x="3363913" y="4997450"/>
          <p14:tracePt t="36917" x="3457575" y="4962525"/>
          <p14:tracePt t="36918" x="3475038" y="4954588"/>
          <p14:tracePt t="36919" x="3517900" y="4946650"/>
          <p14:tracePt t="36923" x="3611563" y="4919663"/>
          <p14:tracePt t="36927" x="3746500" y="4878388"/>
          <p14:tracePt t="36929" x="3781425" y="4868863"/>
          <p14:tracePt t="36930" x="3840163" y="4860925"/>
          <p14:tracePt t="36934" x="3959225" y="4818063"/>
          <p14:tracePt t="36938" x="4035425" y="4802188"/>
          <p14:tracePt t="36939" x="4095750" y="4784725"/>
          <p14:tracePt t="36940" x="4129088" y="4775200"/>
          <p14:tracePt t="36941" x="4146550" y="4767263"/>
          <p14:tracePt t="36942" x="4171950" y="4759325"/>
          <p14:tracePt t="36943" x="4197350" y="4749800"/>
          <p14:tracePt t="36948" x="4306888" y="4708525"/>
          <p14:tracePt t="36952" x="4410075" y="4673600"/>
          <p14:tracePt t="36953" x="4435475" y="4665663"/>
          <p14:tracePt t="36954" x="4460875" y="4648200"/>
          <p14:tracePt t="36955" x="4468813" y="4648200"/>
          <p14:tracePt t="36959" x="4537075" y="4614863"/>
          <p14:tracePt t="36960" x="4554538" y="4605338"/>
          <p14:tracePt t="36961" x="4579938" y="4589463"/>
          <p14:tracePt t="36965" x="4621213" y="4564063"/>
          <p14:tracePt t="36968" x="4646613" y="4546600"/>
          <p14:tracePt t="36970" x="4656138" y="4538663"/>
          <p14:tracePt t="36972" x="4681538" y="4521200"/>
          <p14:tracePt t="36973" x="4689475" y="4513263"/>
          <p14:tracePt t="36979" x="4714875" y="4478338"/>
          <p14:tracePt t="36981" x="4724400" y="4460875"/>
          <p14:tracePt t="36982" x="4732338" y="4452938"/>
          <p14:tracePt t="36986" x="4740275" y="4427538"/>
          <p14:tracePt t="36994" x="4757738" y="4394200"/>
          <p14:tracePt t="36995" x="4765675" y="4359275"/>
          <p14:tracePt t="36996" x="4765675" y="4351338"/>
          <p14:tracePt t="37001" x="4775200" y="4325938"/>
          <p14:tracePt t="37002" x="4783138" y="4308475"/>
          <p14:tracePt t="37003" x="4783138" y="4300538"/>
          <p14:tracePt t="37004" x="4783138" y="4291013"/>
          <p14:tracePt t="37008" x="4791075" y="4249738"/>
          <p14:tracePt t="37010" x="4800600" y="4232275"/>
          <p14:tracePt t="37013" x="4808538" y="4197350"/>
          <p14:tracePt t="37017" x="4818063" y="4164013"/>
          <p14:tracePt t="37018" x="4826000" y="4146550"/>
          <p14:tracePt t="37019" x="4826000" y="4138613"/>
          <p14:tracePt t="37021" x="4833938" y="4121150"/>
          <p14:tracePt t="37024" x="4843463" y="4079875"/>
          <p14:tracePt t="37026" x="4859338" y="4037013"/>
          <p14:tracePt t="37027" x="4868863" y="4011613"/>
          <p14:tracePt t="37028" x="4876800" y="3994150"/>
          <p14:tracePt t="37033" x="4884738" y="3935413"/>
          <p14:tracePt t="37034" x="4894263" y="3908425"/>
          <p14:tracePt t="37039" x="4902200" y="3849688"/>
          <p14:tracePt t="37044" x="4919663" y="3763963"/>
          <p14:tracePt t="37045" x="4919663" y="3756025"/>
          <p14:tracePt t="37048" x="4927600" y="3713163"/>
          <p14:tracePt t="37055" x="4927600" y="3629025"/>
          <p14:tracePt t="37057" x="4927600" y="3586163"/>
          <p14:tracePt t="37058" x="4927600" y="3552825"/>
          <p14:tracePt t="37061" x="4927600" y="3517900"/>
          <p14:tracePt t="37065" x="4927600" y="3475038"/>
          <p14:tracePt t="37067" x="4927600" y="3433763"/>
          <p14:tracePt t="37072" x="4927600" y="3390900"/>
          <p14:tracePt t="37073" x="4927600" y="3348038"/>
          <p14:tracePt t="37074" x="4927600" y="3330575"/>
          <p14:tracePt t="37075" x="4927600" y="3314700"/>
          <p14:tracePt t="37076" x="4919663" y="3289300"/>
          <p14:tracePt t="37080" x="4919663" y="3238500"/>
          <p14:tracePt t="37081" x="4919663" y="3221038"/>
          <p14:tracePt t="37082" x="4910138" y="3211513"/>
          <p14:tracePt t="37086" x="4910138" y="3144838"/>
          <p14:tracePt t="37088" x="4902200" y="3119438"/>
          <p14:tracePt t="37091" x="4894263" y="3067050"/>
          <p14:tracePt t="37092" x="4894263" y="3051175"/>
          <p14:tracePt t="37093" x="4894263" y="3041650"/>
          <p14:tracePt t="37094" x="4894263" y="3025775"/>
          <p14:tracePt t="37096" x="4894263" y="3000375"/>
          <p14:tracePt t="37097" x="4894263" y="2982913"/>
          <p14:tracePt t="37098" x="4884738" y="2965450"/>
          <p14:tracePt t="37100" x="4884738" y="2940050"/>
          <p14:tracePt t="37102" x="4876800" y="2932113"/>
          <p14:tracePt t="37105" x="4868863" y="2897188"/>
          <p14:tracePt t="37106" x="4868863" y="2863850"/>
          <p14:tracePt t="37110" x="4851400" y="2813050"/>
          <p14:tracePt t="37114" x="4843463" y="2778125"/>
          <p14:tracePt t="37116" x="4843463" y="2762250"/>
          <p14:tracePt t="37117" x="4826000" y="2736850"/>
          <p14:tracePt t="37119" x="4826000" y="2719388"/>
          <p14:tracePt t="37122" x="4818063" y="2686050"/>
          <p14:tracePt t="37126" x="4800600" y="2651125"/>
          <p14:tracePt t="37127" x="4791075" y="2633663"/>
          <p14:tracePt t="37128" x="4791075" y="2625725"/>
          <p14:tracePt t="37133" x="4765675" y="2582863"/>
          <p14:tracePt t="37135" x="4765675" y="2574925"/>
          <p14:tracePt t="37136" x="4757738" y="2566988"/>
          <p14:tracePt t="37137" x="4749800" y="2549525"/>
          <p14:tracePt t="37141" x="4740275" y="2524125"/>
          <p14:tracePt t="37144" x="4724400" y="2506663"/>
          <p14:tracePt t="37145" x="4714875" y="2489200"/>
          <p14:tracePt t="37146" x="4714875" y="2481263"/>
          <p14:tracePt t="37147" x="4714875" y="2473325"/>
          <p14:tracePt t="37148" x="4706938" y="2463800"/>
          <p14:tracePt t="37150" x="4699000" y="2455863"/>
          <p14:tracePt t="37152" x="4689475" y="2438400"/>
          <p14:tracePt t="37153" x="4689475" y="2422525"/>
          <p14:tracePt t="37155" x="4673600" y="2413000"/>
          <p14:tracePt t="37159" x="4664075" y="2379663"/>
          <p14:tracePt t="37160" x="4656138" y="2379663"/>
          <p14:tracePt t="37165" x="4638675" y="2344738"/>
          <p14:tracePt t="37167" x="4621213" y="2328863"/>
          <p14:tracePt t="37170" x="4605338" y="2303463"/>
          <p14:tracePt t="37174" x="4587875" y="2286000"/>
          <p14:tracePt t="37175" x="4570413" y="2260600"/>
          <p14:tracePt t="37184" x="4529138" y="2209800"/>
          <p14:tracePt t="37185" x="4511675" y="2184400"/>
          <p14:tracePt t="37189" x="4476750" y="2149475"/>
          <p14:tracePt t="37190" x="4468813" y="2149475"/>
          <p14:tracePt t="37191" x="4460875" y="2133600"/>
          <p14:tracePt t="37195" x="4435475" y="2108200"/>
          <p14:tracePt t="37197" x="4425950" y="2108200"/>
          <p14:tracePt t="37198" x="4418013" y="2098675"/>
          <p14:tracePt t="37202" x="4384675" y="2065338"/>
          <p14:tracePt t="37203" x="4375150" y="2065338"/>
          <p14:tracePt t="37204" x="4375150" y="2047875"/>
          <p14:tracePt t="37207" x="4349750" y="2039938"/>
          <p14:tracePt t="37212" x="4316413" y="2014538"/>
          <p14:tracePt t="37220" x="4298950" y="1997075"/>
          <p14:tracePt t="37221" x="4248150" y="1963738"/>
          <p14:tracePt t="37223" x="4240213" y="1954213"/>
          <p14:tracePt t="37227" x="4205288" y="1938338"/>
          <p14:tracePt t="37232" x="4171950" y="1920875"/>
          <p14:tracePt t="37233" x="4154488" y="1911350"/>
          <p14:tracePt t="37234" x="4146550" y="1903413"/>
          <p14:tracePt t="37238" x="4103688" y="1895475"/>
          <p14:tracePt t="37243" x="4070350" y="1878013"/>
          <p14:tracePt t="37244" x="4060825" y="1878013"/>
          <p14:tracePt t="37246" x="4044950" y="1860550"/>
          <p14:tracePt t="37250" x="4010025" y="1852613"/>
          <p14:tracePt t="37253" x="3984625" y="1835150"/>
          <p14:tracePt t="37254" x="3967163" y="1835150"/>
          <p14:tracePt t="37255" x="3959225" y="1827213"/>
          <p14:tracePt t="37260" x="3916363" y="1819275"/>
          <p14:tracePt t="37262" x="3890963" y="1809750"/>
          <p14:tracePt t="37263" x="3883025" y="1809750"/>
          <p14:tracePt t="37264" x="3883025" y="1801813"/>
          <p14:tracePt t="37267" x="3857625" y="1801813"/>
          <p14:tracePt t="37268" x="3848100" y="1801813"/>
          <p14:tracePt t="37269" x="3840163" y="1801813"/>
          <p14:tracePt t="37270" x="3832225" y="1793875"/>
          <p14:tracePt t="37274" x="3806825" y="1784350"/>
          <p14:tracePt t="37275" x="3797300" y="1784350"/>
          <p14:tracePt t="37277" x="3789363" y="1784350"/>
          <p14:tracePt t="37279" x="3771900" y="1776413"/>
          <p14:tracePt t="37283" x="3756025" y="1776413"/>
          <p14:tracePt t="37285" x="3746500" y="1776413"/>
          <p14:tracePt t="37290" x="3721100" y="1766888"/>
          <p14:tracePt t="37292" x="3713163" y="1766888"/>
          <p14:tracePt t="37296" x="3703638" y="1766888"/>
          <p14:tracePt t="37302" x="3687763" y="1766888"/>
          <p14:tracePt t="37309" x="3678238" y="1766888"/>
          <p14:tracePt t="37400" x="3670300" y="1766888"/>
          <p14:tracePt t="37403" x="3662363" y="1776413"/>
          <p14:tracePt t="37406" x="3662363" y="1784350"/>
          <p14:tracePt t="37411" x="3662363" y="1793875"/>
          <p14:tracePt t="37418" x="3652838" y="1801813"/>
          <p14:tracePt t="37420" x="3644900" y="1809750"/>
          <p14:tracePt t="37424" x="3644900" y="1819275"/>
          <p14:tracePt t="37430" x="3627438" y="1827213"/>
          <p14:tracePt t="37435" x="3619500" y="1835150"/>
          <p14:tracePt t="37442" x="3619500" y="1844675"/>
          <p14:tracePt t="37449" x="3611563" y="1852613"/>
          <p14:tracePt t="37570" x="3611563" y="1860550"/>
          <p14:tracePt t="37574" x="3636963" y="1870075"/>
          <p14:tracePt t="37576" x="3644900" y="1878013"/>
          <p14:tracePt t="37577" x="3662363" y="1878013"/>
          <p14:tracePt t="37578" x="3670300" y="1878013"/>
          <p14:tracePt t="37581" x="3687763" y="1878013"/>
          <p14:tracePt t="37583" x="3703638" y="1878013"/>
          <p14:tracePt t="37584" x="3713163" y="1885950"/>
          <p14:tracePt t="37585" x="3721100" y="1885950"/>
          <p14:tracePt t="37591" x="3771900" y="1895475"/>
          <p14:tracePt t="37593" x="3789363" y="1895475"/>
          <p14:tracePt t="37594" x="3822700" y="1895475"/>
          <p14:tracePt t="37595" x="3832225" y="1895475"/>
          <p14:tracePt t="37596" x="3848100" y="1895475"/>
          <p14:tracePt t="37597" x="3857625" y="1895475"/>
          <p14:tracePt t="37598" x="3865563" y="1895475"/>
          <p14:tracePt t="37602" x="3916363" y="1895475"/>
          <p14:tracePt t="37604" x="3933825" y="1895475"/>
          <p14:tracePt t="37606" x="3992563" y="1895475"/>
          <p14:tracePt t="37607" x="4010025" y="1895475"/>
          <p14:tracePt t="37608" x="4017963" y="1895475"/>
          <p14:tracePt t="37610" x="4035425" y="1895475"/>
          <p14:tracePt t="37613" x="4070350" y="1895475"/>
          <p14:tracePt t="37614" x="4086225" y="1895475"/>
          <p14:tracePt t="37617" x="4129088" y="1895475"/>
          <p14:tracePt t="37618" x="4137025" y="1895475"/>
          <p14:tracePt t="37619" x="4146550" y="1895475"/>
          <p14:tracePt t="37623" x="4179888" y="1885950"/>
          <p14:tracePt t="37624" x="4197350" y="1885950"/>
          <p14:tracePt t="37626" x="4205288" y="1885950"/>
          <p14:tracePt t="37629" x="4230688" y="1885950"/>
          <p14:tracePt t="37630" x="4240213" y="1885950"/>
          <p14:tracePt t="37631" x="4248150" y="1885950"/>
          <p14:tracePt t="37633" x="4256088" y="1885950"/>
          <p14:tracePt t="37638" x="4273550" y="1885950"/>
          <p14:tracePt t="38940" x="4273550" y="1895475"/>
          <p14:tracePt t="38943" x="4273550" y="1903413"/>
          <p14:tracePt t="38946" x="4273550" y="1911350"/>
          <p14:tracePt t="38951" x="4273550" y="1928813"/>
          <p14:tracePt t="38953" x="4273550" y="1938338"/>
          <p14:tracePt t="38957" x="4273550" y="1946275"/>
          <p14:tracePt t="38958" x="4273550" y="1954213"/>
          <p14:tracePt t="38963" x="4273550" y="1971675"/>
          <p14:tracePt t="38970" x="4273550" y="1997075"/>
          <p14:tracePt t="38976" x="4273550" y="2014538"/>
          <p14:tracePt t="38977" x="4273550" y="2022475"/>
          <p14:tracePt t="38981" x="4273550" y="2039938"/>
          <p14:tracePt t="38986" x="4273550" y="2047875"/>
          <p14:tracePt t="38988" x="4273550" y="2055813"/>
          <p14:tracePt t="38989" x="4273550" y="2065338"/>
          <p14:tracePt t="38990" x="4265613" y="2065338"/>
          <p14:tracePt t="38991" x="4265613" y="2073275"/>
          <p14:tracePt t="38994" x="4265613" y="2082800"/>
          <p14:tracePt t="38999" x="4265613" y="2098675"/>
          <p14:tracePt t="39001" x="4265613" y="2124075"/>
          <p14:tracePt t="39005" x="4265613" y="2133600"/>
          <p14:tracePt t="39008" x="4256088" y="2149475"/>
          <p14:tracePt t="39009" x="4256088" y="2166938"/>
          <p14:tracePt t="39012" x="4248150" y="2192338"/>
          <p14:tracePt t="39017" x="4240213" y="2209800"/>
          <p14:tracePt t="39019" x="4240213" y="2227263"/>
          <p14:tracePt t="39020" x="4240213" y="2235200"/>
          <p14:tracePt t="39021" x="4240213" y="2243138"/>
          <p14:tracePt t="39023" x="4240213" y="2252663"/>
          <p14:tracePt t="39024" x="4230688" y="2260600"/>
          <p14:tracePt t="39025" x="4230688" y="2268538"/>
          <p14:tracePt t="39026" x="4230688" y="2278063"/>
          <p14:tracePt t="39031" x="4214813" y="2311400"/>
          <p14:tracePt t="39033" x="4214813" y="2336800"/>
          <p14:tracePt t="39034" x="4205288" y="2354263"/>
          <p14:tracePt t="39039" x="4187825" y="2397125"/>
          <p14:tracePt t="39044" x="4162425" y="2455863"/>
          <p14:tracePt t="39048" x="4137025" y="2524125"/>
          <p14:tracePt t="39049" x="4129088" y="2532063"/>
          <p14:tracePt t="39050" x="4121150" y="2549525"/>
          <p14:tracePt t="39051" x="4111625" y="2566988"/>
          <p14:tracePt t="39052" x="4103688" y="2574925"/>
          <p14:tracePt t="39057" x="4078288" y="2668588"/>
          <p14:tracePt t="39061" x="4044950" y="2744788"/>
          <p14:tracePt t="39065" x="4027488" y="2787650"/>
          <p14:tracePt t="39066" x="4010025" y="2830513"/>
          <p14:tracePt t="39068" x="4002088" y="2846388"/>
          <p14:tracePt t="39069" x="3976688" y="2906713"/>
          <p14:tracePt t="39070" x="3967163" y="2932113"/>
          <p14:tracePt t="39075" x="3925888" y="3033713"/>
          <p14:tracePt t="39077" x="3916363" y="3059113"/>
          <p14:tracePt t="39081" x="3883025" y="3135313"/>
          <p14:tracePt t="39083" x="3865563" y="3203575"/>
          <p14:tracePt t="39086" x="3832225" y="3297238"/>
          <p14:tracePt t="39088" x="3814763" y="3348038"/>
          <p14:tracePt t="39092" x="3781425" y="3449638"/>
          <p14:tracePt t="39094" x="3771900" y="3475038"/>
          <p14:tracePt t="39095" x="3763963" y="3502025"/>
          <p14:tracePt t="39100" x="3713163" y="3671888"/>
          <p14:tracePt t="39105" x="3687763" y="3790950"/>
          <p14:tracePt t="39109" x="3670300" y="3841750"/>
          <p14:tracePt t="39111" x="3644900" y="3960813"/>
          <p14:tracePt t="39113" x="3636963" y="4002088"/>
          <p14:tracePt t="39115" x="3627438" y="4044950"/>
          <p14:tracePt t="39117" x="3619500" y="4087813"/>
          <p14:tracePt t="39118" x="3619500" y="4113213"/>
          <p14:tracePt t="39123" x="3602038" y="4214813"/>
          <p14:tracePt t="39124" x="3594100" y="4240213"/>
          <p14:tracePt t="39129" x="3586163" y="4359275"/>
          <p14:tracePt t="39133" x="3568700" y="4435475"/>
          <p14:tracePt t="39135" x="3568700" y="4478338"/>
          <p14:tracePt t="39136" x="3559175" y="4521200"/>
          <p14:tracePt t="39141" x="3551238" y="4605338"/>
          <p14:tracePt t="39145" x="3533775" y="4691063"/>
          <p14:tracePt t="39146" x="3533775" y="4699000"/>
          <p14:tracePt t="39147" x="3533775" y="4716463"/>
          <p14:tracePt t="39148" x="3525838" y="4741863"/>
          <p14:tracePt t="39151" x="3517900" y="4792663"/>
          <p14:tracePt t="39152" x="3517900" y="4802188"/>
          <p14:tracePt t="39153" x="3517900" y="4818063"/>
          <p14:tracePt t="39154" x="3508375" y="4835525"/>
          <p14:tracePt t="39156" x="3508375" y="4852988"/>
          <p14:tracePt t="39157" x="3508375" y="4903788"/>
          <p14:tracePt t="39158" x="3500438" y="4911725"/>
          <p14:tracePt t="39159" x="3500438" y="4937125"/>
          <p14:tracePt t="39160" x="3492500" y="4954588"/>
          <p14:tracePt t="39166" x="3475038" y="5048250"/>
          <p14:tracePt t="39171" x="3467100" y="5091113"/>
          <p14:tracePt t="39174" x="3457575" y="5141913"/>
          <p14:tracePt t="39181" x="3432175" y="5260975"/>
          <p14:tracePt t="39183" x="3424238" y="5276850"/>
          <p14:tracePt t="39184" x="3424238" y="5302250"/>
          <p14:tracePt t="39185" x="3414713" y="5302250"/>
          <p14:tracePt t="39189" x="3414713" y="5353050"/>
          <p14:tracePt t="39194" x="3398838" y="5405438"/>
          <p14:tracePt t="39196" x="3398838" y="5421313"/>
          <p14:tracePt t="39199" x="3389313" y="5438775"/>
          <p14:tracePt t="39200" x="3389313" y="5472113"/>
          <p14:tracePt t="39205" x="3389313" y="5497513"/>
          <p14:tracePt t="39207" x="3381375" y="5524500"/>
          <p14:tracePt t="39213" x="3373438" y="5575300"/>
          <p14:tracePt t="39214" x="3373438" y="5583238"/>
          <p14:tracePt t="39215" x="3373438" y="5591175"/>
          <p14:tracePt t="39216" x="3373438" y="5600700"/>
          <p14:tracePt t="39227" x="3363913" y="5668963"/>
          <p14:tracePt t="39229" x="3363913" y="5676900"/>
          <p14:tracePt t="39232" x="3355975" y="5702300"/>
          <p14:tracePt t="39235" x="3355975" y="5727700"/>
          <p14:tracePt t="39237" x="3348038" y="5735638"/>
          <p14:tracePt t="39238" x="3338513" y="5753100"/>
          <p14:tracePt t="39242" x="3338513" y="5761038"/>
          <p14:tracePt t="39243" x="3338513" y="5778500"/>
          <p14:tracePt t="39247" x="3338513" y="5788025"/>
          <p14:tracePt t="39248" x="3330575" y="5803900"/>
          <p14:tracePt t="39251" x="3330575" y="5813425"/>
          <p14:tracePt t="39252" x="3322638" y="5821363"/>
          <p14:tracePt t="39253" x="3322638" y="5829300"/>
          <p14:tracePt t="39258" x="3313113" y="5846763"/>
          <p14:tracePt t="39262" x="3305175" y="5864225"/>
          <p14:tracePt t="39265" x="3297238" y="5872163"/>
          <p14:tracePt t="39267" x="3297238" y="5889625"/>
          <p14:tracePt t="39272" x="3287713" y="5915025"/>
          <p14:tracePt t="39277" x="3287713" y="5932488"/>
          <p14:tracePt t="39278" x="3279775" y="5940425"/>
          <p14:tracePt t="39284" x="3279775" y="5957888"/>
          <p14:tracePt t="39285" x="3279775" y="5973763"/>
          <p14:tracePt t="39290" x="3279775" y="5999163"/>
          <p14:tracePt t="39296" x="3279775" y="6016625"/>
          <p14:tracePt t="39297" x="3279775" y="6034088"/>
          <p14:tracePt t="39298" x="3279775" y="6042025"/>
          <p14:tracePt t="39303" x="3279775" y="6059488"/>
          <p14:tracePt t="39304" x="3287713" y="6059488"/>
          <p14:tracePt t="39305" x="3287713" y="6067425"/>
          <p14:tracePt t="39308" x="3287713" y="6076950"/>
          <p14:tracePt t="39309" x="3287713" y="6084888"/>
          <p14:tracePt t="39314" x="3305175" y="6102350"/>
          <p14:tracePt t="39322" x="3313113" y="6118225"/>
          <p14:tracePt t="39324" x="3313113" y="6127750"/>
          <p14:tracePt t="39327" x="3322638" y="6135688"/>
          <p14:tracePt t="39328" x="3322638" y="6143625"/>
          <p14:tracePt t="39332" x="3330575" y="6143625"/>
          <p14:tracePt t="39338" x="3330575" y="6161088"/>
          <p14:tracePt t="39346" x="3338513" y="6169025"/>
          <p14:tracePt t="39351" x="3348038" y="6178550"/>
          <p14:tracePt t="39353" x="3348038" y="6186488"/>
          <p14:tracePt t="39359" x="3355975" y="6186488"/>
          <p14:tracePt t="39363" x="3355975" y="6194425"/>
          <p14:tracePt t="39369" x="3355975" y="6203950"/>
          <p14:tracePt t="39479" x="3363913" y="6203950"/>
          <p14:tracePt t="39485" x="3373438" y="6203950"/>
          <p14:tracePt t="39497" x="3381375" y="6194425"/>
          <p14:tracePt t="39504" x="3389313" y="6194425"/>
          <p14:tracePt t="39513" x="3398838" y="6194425"/>
          <p14:tracePt t="39522" x="3398838" y="6186488"/>
          <p14:tracePt t="39523" x="3406775" y="6186488"/>
          <p14:tracePt t="39527" x="3414713" y="6178550"/>
          <p14:tracePt t="39533" x="3424238" y="6178550"/>
          <p14:tracePt t="39534" x="3424238" y="6169025"/>
          <p14:tracePt t="39538" x="3432175" y="6169025"/>
          <p14:tracePt t="39542" x="3441700" y="6169025"/>
          <p14:tracePt t="39544" x="3449638" y="6161088"/>
          <p14:tracePt t="39550" x="3467100" y="6153150"/>
          <p14:tracePt t="39551" x="3475038" y="6153150"/>
          <p14:tracePt t="39556" x="3482975" y="6143625"/>
          <p14:tracePt t="39557" x="3492500" y="6143625"/>
          <p14:tracePt t="39564" x="3517900" y="6127750"/>
          <p14:tracePt t="39570" x="3533775" y="6118225"/>
          <p14:tracePt t="39572" x="3543300" y="6118225"/>
          <p14:tracePt t="39575" x="3551238" y="6110288"/>
          <p14:tracePt t="39576" x="3559175" y="6110288"/>
          <p14:tracePt t="39580" x="3576638" y="6102350"/>
          <p14:tracePt t="39581" x="3586163" y="6092825"/>
          <p14:tracePt t="39587" x="3611563" y="6084888"/>
          <p14:tracePt t="39588" x="3619500" y="6076950"/>
          <p14:tracePt t="39589" x="3627438" y="6076950"/>
          <p14:tracePt t="39593" x="3644900" y="6067425"/>
          <p14:tracePt t="39599" x="3670300" y="6059488"/>
          <p14:tracePt t="39600" x="3678238" y="6049963"/>
          <p14:tracePt t="39601" x="3687763" y="6049963"/>
          <p14:tracePt t="39605" x="3713163" y="6042025"/>
          <p14:tracePt t="39607" x="3721100" y="6034088"/>
          <p14:tracePt t="39609" x="3729038" y="6034088"/>
          <p14:tracePt t="39613" x="3756025" y="6024563"/>
          <p14:tracePt t="39614" x="3763963" y="6024563"/>
          <p14:tracePt t="39615" x="3771900" y="6024563"/>
          <p14:tracePt t="39616" x="3771900" y="6016625"/>
          <p14:tracePt t="39620" x="3806825" y="6008688"/>
          <p14:tracePt t="39621" x="3814763" y="6008688"/>
          <p14:tracePt t="39625" x="3832225" y="5999163"/>
          <p14:tracePt t="39629" x="3857625" y="5999163"/>
          <p14:tracePt t="39630" x="3865563" y="5999163"/>
          <p14:tracePt t="39631" x="3873500" y="5999163"/>
          <p14:tracePt t="39632" x="3883025" y="5991225"/>
          <p14:tracePt t="39633" x="3890963" y="5991225"/>
          <p14:tracePt t="39636" x="3908425" y="5991225"/>
          <p14:tracePt t="39640" x="3916363" y="5983288"/>
          <p14:tracePt t="39642" x="3933825" y="5983288"/>
          <p14:tracePt t="39647" x="3959225" y="5983288"/>
          <p14:tracePt t="39650" x="3967163" y="5983288"/>
          <p14:tracePt t="39652" x="3976688" y="5983288"/>
          <p14:tracePt t="39657" x="3984625" y="5983288"/>
          <p14:tracePt t="39659" x="3992563" y="5983288"/>
          <p14:tracePt t="39666" x="4002088" y="5983288"/>
          <p14:tracePt t="39671" x="4010025" y="5973763"/>
          <p14:tracePt t="39678" x="4017963" y="5973763"/>
          <p14:tracePt t="39688" x="4027488" y="5973763"/>
          <p14:tracePt t="39691" x="4035425" y="5973763"/>
          <p14:tracePt t="39698" x="4044950" y="5973763"/>
          <p14:tracePt t="39706" x="4052888" y="5973763"/>
          <p14:tracePt t="39709" x="4060825" y="5973763"/>
          <p14:tracePt t="39718" x="4070350" y="5973763"/>
          <p14:tracePt t="39727" x="4078288" y="5973763"/>
          <p14:tracePt t="39879" x="4086225" y="5973763"/>
          <p14:tracePt t="42125" x="4086225" y="5965825"/>
          <p14:tracePt t="42129" x="4086225" y="5957888"/>
          <p14:tracePt t="42247" x="4137025" y="4972050"/>
          <p14:tracePt t="42253" x="4121150" y="4843463"/>
          <p14:tracePt t="42254" x="4111625" y="4784725"/>
          <p14:tracePt t="42255" x="4111625" y="4767263"/>
          <p14:tracePt t="42256" x="4111625" y="4741863"/>
          <p14:tracePt t="42260" x="4103688" y="4665663"/>
          <p14:tracePt t="42263" x="4103688" y="4589463"/>
          <p14:tracePt t="42265" x="4103688" y="4554538"/>
          <p14:tracePt t="42266" x="4103688" y="4513263"/>
          <p14:tracePt t="42267" x="4103688" y="4486275"/>
          <p14:tracePt t="42268" x="4103688" y="4478338"/>
          <p14:tracePt t="42269" x="4095750" y="4460875"/>
          <p14:tracePt t="42271" x="4095750" y="4427538"/>
          <p14:tracePt t="42275" x="4086225" y="4291013"/>
          <p14:tracePt t="42277" x="4086225" y="4275138"/>
          <p14:tracePt t="42278" x="4078288" y="4224338"/>
          <p14:tracePt t="42280" x="4078288" y="4181475"/>
          <p14:tracePt t="42281" x="4070350" y="4156075"/>
          <p14:tracePt t="42282" x="4070350" y="4130675"/>
          <p14:tracePt t="42288" x="4052888" y="4027488"/>
          <p14:tracePt t="42291" x="4052888" y="3960813"/>
          <p14:tracePt t="42295" x="4044950" y="3900488"/>
          <p14:tracePt t="42296" x="4035425" y="3849688"/>
          <p14:tracePt t="42297" x="4027488" y="3824288"/>
          <p14:tracePt t="42298" x="4027488" y="3798888"/>
          <p14:tracePt t="42299" x="4017963" y="3773488"/>
          <p14:tracePt t="42300" x="4010025" y="3756025"/>
          <p14:tracePt t="42307" x="3984625" y="3646488"/>
          <p14:tracePt t="42313" x="3959225" y="3568700"/>
          <p14:tracePt t="42315" x="3951288" y="3527425"/>
          <p14:tracePt t="42316" x="3951288" y="3509963"/>
          <p14:tracePt t="42322" x="3941763" y="3449638"/>
          <p14:tracePt t="42323" x="3933825" y="3433763"/>
          <p14:tracePt t="42324" x="3933825" y="3424238"/>
          <p14:tracePt t="42325" x="3925888" y="3416300"/>
          <p14:tracePt t="42329" x="3925888" y="3390900"/>
          <p14:tracePt t="42330" x="3925888" y="3355975"/>
          <p14:tracePt t="42336" x="3925888" y="3314700"/>
          <p14:tracePt t="42338" x="3916363" y="3305175"/>
          <p14:tracePt t="42342" x="3916363" y="3271838"/>
          <p14:tracePt t="42343" x="3916363" y="3254375"/>
          <p14:tracePt t="42346" x="3916363" y="3228975"/>
          <p14:tracePt t="42351" x="3933825" y="3178175"/>
          <p14:tracePt t="42353" x="3933825" y="3170238"/>
          <p14:tracePt t="42355" x="3941763" y="3160713"/>
          <p14:tracePt t="42356" x="3941763" y="3144838"/>
          <p14:tracePt t="42359" x="3959225" y="3109913"/>
          <p14:tracePt t="42360" x="3967163" y="3101975"/>
          <p14:tracePt t="42361" x="3967163" y="3094038"/>
          <p14:tracePt t="42366" x="3984625" y="3059113"/>
          <p14:tracePt t="42367" x="3992563" y="3041650"/>
          <p14:tracePt t="42373" x="4035425" y="2974975"/>
          <p14:tracePt t="42377" x="4052888" y="2932113"/>
          <p14:tracePt t="42378" x="4060825" y="2914650"/>
          <p14:tracePt t="42379" x="4070350" y="2914650"/>
          <p14:tracePt t="42384" x="4095750" y="2863850"/>
          <p14:tracePt t="42386" x="4111625" y="2846388"/>
          <p14:tracePt t="42387" x="4129088" y="2830513"/>
          <p14:tracePt t="42388" x="4137025" y="2813050"/>
          <p14:tracePt t="42392" x="4162425" y="2778125"/>
          <p14:tracePt t="42394" x="4187825" y="2752725"/>
          <p14:tracePt t="42395" x="4197350" y="2744788"/>
          <p14:tracePt t="42396" x="4205288" y="2736850"/>
          <p14:tracePt t="42403" x="4248150" y="2693988"/>
          <p14:tracePt t="42404" x="4265613" y="2676525"/>
          <p14:tracePt t="42406" x="4281488" y="2660650"/>
          <p14:tracePt t="42407" x="4291013" y="2651125"/>
          <p14:tracePt t="42408" x="4298950" y="2643188"/>
          <p14:tracePt t="42410" x="4316413" y="2643188"/>
          <p14:tracePt t="42417" x="4349750" y="2608263"/>
          <p14:tracePt t="42419" x="4375150" y="2592388"/>
          <p14:tracePt t="42423" x="4400550" y="2574925"/>
          <p14:tracePt t="42432" x="4443413" y="2557463"/>
          <p14:tracePt t="42434" x="4460875" y="2557463"/>
          <p14:tracePt t="42435" x="4460875" y="2549525"/>
          <p14:tracePt t="42436" x="4468813" y="2549525"/>
          <p14:tracePt t="42440" x="4486275" y="2541588"/>
          <p14:tracePt t="42444" x="4503738" y="2532063"/>
          <p14:tracePt t="42446" x="4529138" y="2524125"/>
          <p14:tracePt t="42449" x="4537075" y="2516188"/>
          <p14:tracePt t="42450" x="4545013" y="2516188"/>
          <p14:tracePt t="42455" x="4562475" y="2506663"/>
          <p14:tracePt t="42456" x="4570413" y="2506663"/>
          <p14:tracePt t="42458" x="4570413" y="2498725"/>
          <p14:tracePt t="42461" x="4587875" y="2489200"/>
          <p14:tracePt t="42467" x="4595813" y="2481263"/>
          <p14:tracePt t="42472" x="4595813" y="2473325"/>
          <p14:tracePt t="42473" x="4605338" y="2473325"/>
          <p14:tracePt t="42478" x="4613275" y="2463800"/>
          <p14:tracePt t="42483" x="4613275" y="2455863"/>
          <p14:tracePt t="42484" x="4613275" y="2447925"/>
          <p14:tracePt t="42495" x="4613275" y="2438400"/>
          <p14:tracePt t="42510" x="4613275" y="2430463"/>
          <p14:tracePt t="42586" x="4613275" y="2422525"/>
          <p14:tracePt t="42589" x="4621213" y="2413000"/>
          <p14:tracePt t="42592" x="4621213" y="2405063"/>
          <p14:tracePt t="42599" x="4621213" y="2379663"/>
          <p14:tracePt t="42605" x="4621213" y="2344738"/>
          <p14:tracePt t="42607" x="4621213" y="2336800"/>
          <p14:tracePt t="42611" x="4621213" y="2319338"/>
          <p14:tracePt t="42617" x="4621213" y="2303463"/>
          <p14:tracePt t="42619" x="4621213" y="2293938"/>
          <p14:tracePt t="42620" x="4621213" y="2286000"/>
          <p14:tracePt t="42624" x="4621213" y="2278063"/>
          <p14:tracePt t="42629" x="4621213" y="2268538"/>
          <p14:tracePt t="42630" x="4621213" y="2260600"/>
          <p14:tracePt t="42636" x="4621213" y="2252663"/>
          <p14:tracePt t="42641" x="4621213" y="2243138"/>
          <p14:tracePt t="42655" x="4621213" y="2235200"/>
          <p14:tracePt t="42656" x="4613275" y="2235200"/>
          <p14:tracePt t="42667" x="4613275" y="2227263"/>
          <p14:tracePt t="43063" x="4605338" y="2227263"/>
          <p14:tracePt t="43065" x="4605338" y="2235200"/>
          <p14:tracePt t="43069" x="4605338" y="2252663"/>
          <p14:tracePt t="43073" x="4595813" y="2278063"/>
          <p14:tracePt t="43077" x="4595813" y="2303463"/>
          <p14:tracePt t="43079" x="4595813" y="2328863"/>
          <p14:tracePt t="43080" x="4595813" y="2344738"/>
          <p14:tracePt t="43084" x="4587875" y="2354263"/>
          <p14:tracePt t="43085" x="4587875" y="2379663"/>
          <p14:tracePt t="43087" x="4579938" y="2397125"/>
          <p14:tracePt t="43089" x="4579938" y="2413000"/>
          <p14:tracePt t="43092" x="4570413" y="2463800"/>
          <p14:tracePt t="43094" x="4562475" y="2498725"/>
          <p14:tracePt t="43098" x="4545013" y="2549525"/>
          <p14:tracePt t="43103" x="4529138" y="2633663"/>
          <p14:tracePt t="43106" x="4519613" y="2668588"/>
          <p14:tracePt t="43109" x="4494213" y="2736850"/>
          <p14:tracePt t="43111" x="4486275" y="2778125"/>
          <p14:tracePt t="43112" x="4468813" y="2805113"/>
          <p14:tracePt t="43116" x="4443413" y="2897188"/>
          <p14:tracePt t="43117" x="4435475" y="2940050"/>
          <p14:tracePt t="43118" x="4425950" y="2965450"/>
          <p14:tracePt t="43123" x="4375150" y="3109913"/>
          <p14:tracePt t="43125" x="4359275" y="3178175"/>
          <p14:tracePt t="43128" x="4332288" y="3297238"/>
          <p14:tracePt t="43129" x="4316413" y="3330575"/>
          <p14:tracePt t="43131" x="4298950" y="3382963"/>
          <p14:tracePt t="43135" x="4256088" y="3543300"/>
          <p14:tracePt t="43137" x="4240213" y="3611563"/>
          <p14:tracePt t="43141" x="4187825" y="3798888"/>
          <p14:tracePt t="43142" x="4179888" y="3849688"/>
          <p14:tracePt t="43147" x="4121150" y="4070350"/>
          <p14:tracePt t="43148" x="4121150" y="4105275"/>
          <p14:tracePt t="43149" x="4111625" y="4146550"/>
          <p14:tracePt t="43151" x="4103688" y="4181475"/>
          <p14:tracePt t="43153" x="4086225" y="4249738"/>
          <p14:tracePt t="43154" x="4070350" y="4291013"/>
          <p14:tracePt t="43156" x="4060825" y="4325938"/>
          <p14:tracePt t="43157" x="4035425" y="4452938"/>
          <p14:tracePt t="43158" x="4017963" y="4521200"/>
          <p14:tracePt t="43159" x="4010025" y="4564063"/>
          <p14:tracePt t="43160" x="4002088" y="4597400"/>
          <p14:tracePt t="43166" x="3959225" y="4792663"/>
          <p14:tracePt t="43168" x="3951288" y="4827588"/>
          <p14:tracePt t="43173" x="3916363" y="5038725"/>
          <p14:tracePt t="43176" x="3908425" y="5124450"/>
          <p14:tracePt t="43177" x="3908425" y="5157788"/>
          <p14:tracePt t="43178" x="3900488" y="5175250"/>
          <p14:tracePt t="43182" x="3890963" y="5251450"/>
          <p14:tracePt t="43184" x="3890963" y="5311775"/>
          <p14:tracePt t="43185" x="3883025" y="5337175"/>
          <p14:tracePt t="43189" x="3883025" y="5413375"/>
          <p14:tracePt t="43190" x="3883025" y="5472113"/>
          <p14:tracePt t="43191" x="3883025" y="5489575"/>
          <p14:tracePt t="43195" x="3883025" y="5557838"/>
          <p14:tracePt t="43197" x="3883025" y="5591175"/>
          <p14:tracePt t="43200" x="3883025" y="5651500"/>
          <p14:tracePt t="43201" x="3883025" y="5676900"/>
          <p14:tracePt t="43202" x="3883025" y="5684838"/>
          <p14:tracePt t="43205" x="3883025" y="5727700"/>
          <p14:tracePt t="43206" x="3890963" y="5753100"/>
          <p14:tracePt t="43208" x="3890963" y="5788025"/>
          <p14:tracePt t="43209" x="3890963" y="5803900"/>
          <p14:tracePt t="43211" x="3900488" y="5846763"/>
          <p14:tracePt t="43212" x="3900488" y="5864225"/>
          <p14:tracePt t="43214" x="3900488" y="5889625"/>
          <p14:tracePt t="43216" x="3908425" y="5905500"/>
          <p14:tracePt t="43218" x="3916363" y="5965825"/>
          <p14:tracePt t="43221" x="3925888" y="5999163"/>
          <p14:tracePt t="43222" x="3933825" y="6016625"/>
          <p14:tracePt t="43227" x="3941763" y="6076950"/>
          <p14:tracePt t="43232" x="3959225" y="6127750"/>
          <p14:tracePt t="43237" x="3976688" y="6169025"/>
          <p14:tracePt t="43241" x="3992563" y="6194425"/>
          <p14:tracePt t="43250" x="4010025" y="6237288"/>
          <p14:tracePt t="43252" x="4017963" y="6237288"/>
          <p14:tracePt t="43256" x="4035425" y="6254750"/>
          <p14:tracePt t="43258" x="4035425" y="6262688"/>
          <p14:tracePt t="43262" x="4044950" y="6262688"/>
          <p14:tracePt t="43265" x="4052888" y="6262688"/>
          <p14:tracePt t="43272" x="4060825" y="6272213"/>
          <p14:tracePt t="43277" x="4070350" y="6272213"/>
          <p14:tracePt t="43283" x="4078288" y="6272213"/>
          <p14:tracePt t="43291" x="4095750" y="6272213"/>
          <p14:tracePt t="43296" x="4103688" y="6272213"/>
          <p14:tracePt t="43297" x="4111625" y="6280150"/>
          <p14:tracePt t="43302" x="4121150" y="6280150"/>
          <p14:tracePt t="43304" x="4137025" y="6280150"/>
          <p14:tracePt t="43306" x="4146550" y="6280150"/>
          <p14:tracePt t="43309" x="4154488" y="6280150"/>
          <p14:tracePt t="43314" x="4171950" y="6288088"/>
          <p14:tracePt t="43315" x="4179888" y="6288088"/>
          <p14:tracePt t="43320" x="4197350" y="6297613"/>
          <p14:tracePt t="43322" x="4197350" y="6305550"/>
          <p14:tracePt t="43324" x="4205288" y="6305550"/>
          <p14:tracePt t="43324" x="4214813" y="6305550"/>
          <p14:tracePt t="43328" x="4222750" y="6305550"/>
          <p14:tracePt t="43332" x="4240213" y="6305550"/>
          <p14:tracePt t="43333" x="4240213" y="6313488"/>
          <p14:tracePt t="43339" x="4256088" y="6313488"/>
          <p14:tracePt t="43344" x="4265613" y="6313488"/>
          <p14:tracePt t="43345" x="4265613" y="6323013"/>
          <p14:tracePt t="43346" x="4273550" y="6323013"/>
          <p14:tracePt t="43351" x="4281488" y="6323013"/>
          <p14:tracePt t="43357" x="4291013" y="6323013"/>
          <p14:tracePt t="43362" x="4298950" y="6323013"/>
          <p14:tracePt t="43370" x="4306888" y="6323013"/>
          <p14:tracePt t="43385" x="4316413" y="6323013"/>
          <p14:tracePt t="43389" x="4324350" y="6323013"/>
          <p14:tracePt t="43393" x="4324350" y="6313488"/>
          <p14:tracePt t="43394" x="4332288" y="6313488"/>
          <p14:tracePt t="43399" x="4349750" y="6313488"/>
          <p14:tracePt t="43401" x="4349750" y="6305550"/>
          <p14:tracePt t="43402" x="4349750" y="6297613"/>
          <p14:tracePt t="43403" x="4359275" y="6297613"/>
          <p14:tracePt t="43406" x="4367213" y="6288088"/>
          <p14:tracePt t="43407" x="4375150" y="6288088"/>
          <p14:tracePt t="43410" x="4392613" y="6280150"/>
          <p14:tracePt t="43412" x="4392613" y="6272213"/>
          <p14:tracePt t="43418" x="4418013" y="6254750"/>
          <p14:tracePt t="43419" x="4435475" y="6246813"/>
          <p14:tracePt t="43423" x="4443413" y="6246813"/>
          <p14:tracePt t="43424" x="4451350" y="6229350"/>
          <p14:tracePt t="43429" x="4468813" y="6221413"/>
          <p14:tracePt t="43430" x="4476750" y="6211888"/>
          <p14:tracePt t="43431" x="4486275" y="6211888"/>
          <p14:tracePt t="43433" x="4494213" y="6203950"/>
          <p14:tracePt t="43438" x="4511675" y="6186488"/>
          <p14:tracePt t="43441" x="4519613" y="6186488"/>
          <p14:tracePt t="43442" x="4529138" y="6178550"/>
          <p14:tracePt t="43443" x="4537075" y="6169025"/>
          <p14:tracePt t="43448" x="4554538" y="6161088"/>
          <p14:tracePt t="43450" x="4562475" y="6153150"/>
          <p14:tracePt t="43454" x="4579938" y="6143625"/>
          <p14:tracePt t="43459" x="4587875" y="6135688"/>
          <p14:tracePt t="43460" x="4587875" y="6127750"/>
          <p14:tracePt t="43465" x="4595813" y="6127750"/>
          <p14:tracePt t="43466" x="4605338" y="6118225"/>
          <p14:tracePt t="43471" x="4613275" y="6110288"/>
          <p14:tracePt t="43478" x="4621213" y="6102350"/>
          <p14:tracePt t="43483" x="4630738" y="6102350"/>
          <p14:tracePt t="43490" x="4638675" y="6092825"/>
          <p14:tracePt t="43497" x="4638675" y="6084888"/>
          <p14:tracePt t="43509" x="4646613" y="6084888"/>
          <p14:tracePt t="43513" x="4656138" y="6084888"/>
          <p14:tracePt t="43517" x="4656138" y="6076950"/>
          <p14:tracePt t="43521" x="4664075" y="6076950"/>
          <p14:tracePt t="48614" x="4664075" y="6067425"/>
          <p14:tracePt t="48617" x="4664075" y="6059488"/>
          <p14:tracePt t="48619" x="4664075" y="6042025"/>
          <p14:tracePt t="48620" x="4664075" y="6024563"/>
          <p14:tracePt t="48622" x="4664075" y="6016625"/>
          <p14:tracePt t="48625" x="4656138" y="5999163"/>
          <p14:tracePt t="48629" x="4646613" y="5973763"/>
          <p14:tracePt t="48630" x="4646613" y="5957888"/>
          <p14:tracePt t="48636" x="4638675" y="5957888"/>
          <p14:tracePt t="48638" x="4621213" y="5905500"/>
          <p14:tracePt t="48639" x="4613275" y="5905500"/>
          <p14:tracePt t="48641" x="4613275" y="5897563"/>
          <p14:tracePt t="48644" x="4605338" y="5880100"/>
          <p14:tracePt t="48646" x="4595813" y="5864225"/>
          <p14:tracePt t="48647" x="4587875" y="5854700"/>
          <p14:tracePt t="48649" x="4587875" y="5838825"/>
          <p14:tracePt t="48655" x="4562475" y="5803900"/>
          <p14:tracePt t="48657" x="4554538" y="5788025"/>
          <p14:tracePt t="48658" x="4554538" y="5778500"/>
          <p14:tracePt t="48659" x="4545013" y="5770563"/>
          <p14:tracePt t="48660" x="4545013" y="5761038"/>
          <p14:tracePt t="48667" x="4519613" y="5719763"/>
          <p14:tracePt t="48671" x="4511675" y="5684838"/>
          <p14:tracePt t="48672" x="4494213" y="5668963"/>
          <p14:tracePt t="48677" x="4476750" y="5641975"/>
          <p14:tracePt t="48678" x="4468813" y="5616575"/>
          <p14:tracePt t="48679" x="4468813" y="5608638"/>
          <p14:tracePt t="48683" x="4451350" y="5583238"/>
          <p14:tracePt t="48689" x="4418013" y="5514975"/>
          <p14:tracePt t="48690" x="4410075" y="5497513"/>
          <p14:tracePt t="48692" x="4400550" y="5489575"/>
          <p14:tracePt t="48693" x="4392613" y="5472113"/>
          <p14:tracePt t="48695" x="4392613" y="5464175"/>
          <p14:tracePt t="48700" x="4359275" y="5405438"/>
          <p14:tracePt t="48705" x="4332288" y="5362575"/>
          <p14:tracePt t="48710" x="4298950" y="5311775"/>
          <p14:tracePt t="48711" x="4291013" y="5294313"/>
          <p14:tracePt t="48712" x="4281488" y="5286375"/>
          <p14:tracePt t="48716" x="4265613" y="5260975"/>
          <p14:tracePt t="48719" x="4248150" y="5235575"/>
          <p14:tracePt t="48727" x="4205288" y="5167313"/>
          <p14:tracePt t="48729" x="4197350" y="5157788"/>
          <p14:tracePt t="48731" x="4187825" y="5149850"/>
          <p14:tracePt t="48733" x="4179888" y="5141913"/>
          <p14:tracePt t="48734" x="4171950" y="5124450"/>
          <p14:tracePt t="48738" x="4162425" y="5106988"/>
          <p14:tracePt t="48745" x="4121150" y="5064125"/>
          <p14:tracePt t="48746" x="4121150" y="5048250"/>
          <p14:tracePt t="48747" x="4111625" y="5048250"/>
          <p14:tracePt t="48749" x="4103688" y="5030788"/>
          <p14:tracePt t="48752" x="4095750" y="5013325"/>
          <p14:tracePt t="48757" x="4078288" y="4987925"/>
          <p14:tracePt t="48759" x="4060825" y="4979988"/>
          <p14:tracePt t="48761" x="4060825" y="4972050"/>
          <p14:tracePt t="48762" x="4052888" y="4954588"/>
          <p14:tracePt t="48765" x="4027488" y="4937125"/>
          <p14:tracePt t="48768" x="4027488" y="4919663"/>
          <p14:tracePt t="48770" x="4017963" y="4911725"/>
          <p14:tracePt t="48771" x="4010025" y="4903788"/>
          <p14:tracePt t="48772" x="4002088" y="4894263"/>
          <p14:tracePt t="48776" x="3992563" y="4868863"/>
          <p14:tracePt t="48780" x="3976688" y="4852988"/>
          <p14:tracePt t="48782" x="3967163" y="4843463"/>
          <p14:tracePt t="48788" x="3941763" y="4810125"/>
          <p14:tracePt t="48790" x="3933825" y="4792663"/>
          <p14:tracePt t="48791" x="3925888" y="4784725"/>
          <p14:tracePt t="48795" x="3908425" y="4767263"/>
          <p14:tracePt t="48797" x="3900488" y="4759325"/>
          <p14:tracePt t="48801" x="3883025" y="4733925"/>
          <p14:tracePt t="48802" x="3883025" y="4724400"/>
          <p14:tracePt t="48804" x="3883025" y="4716463"/>
          <p14:tracePt t="48805" x="3865563" y="4708525"/>
          <p14:tracePt t="48807" x="3865563" y="4699000"/>
          <p14:tracePt t="48808" x="3857625" y="4699000"/>
          <p14:tracePt t="48809" x="3848100" y="4683125"/>
          <p14:tracePt t="48814" x="3822700" y="4657725"/>
          <p14:tracePt t="48815" x="3814763" y="4648200"/>
          <p14:tracePt t="48820" x="3797300" y="4622800"/>
          <p14:tracePt t="48822" x="3797300" y="4614863"/>
          <p14:tracePt t="48823" x="3789363" y="4605338"/>
          <p14:tracePt t="48824" x="3789363" y="4597400"/>
          <p14:tracePt t="48825" x="3781425" y="4597400"/>
          <p14:tracePt t="48826" x="3771900" y="4589463"/>
          <p14:tracePt t="48830" x="3763963" y="4572000"/>
          <p14:tracePt t="48835" x="3756025" y="4546600"/>
          <p14:tracePt t="48836" x="3746500" y="4546600"/>
          <p14:tracePt t="48837" x="3746500" y="4538663"/>
          <p14:tracePt t="48838" x="3746500" y="4529138"/>
          <p14:tracePt t="48839" x="3738563" y="4529138"/>
          <p14:tracePt t="48840" x="3738563" y="4521200"/>
          <p14:tracePt t="48843" x="3738563" y="4513263"/>
          <p14:tracePt t="48844" x="3729038" y="4513263"/>
          <p14:tracePt t="48845" x="3729038" y="4503738"/>
          <p14:tracePt t="48850" x="3721100" y="4495800"/>
          <p14:tracePt t="48853" x="3713163" y="4486275"/>
          <p14:tracePt t="48854" x="3713163" y="4478338"/>
          <p14:tracePt t="48859" x="3713163" y="4470400"/>
          <p14:tracePt t="48860" x="3713163" y="4460875"/>
          <p14:tracePt t="48865" x="3713163" y="4452938"/>
          <p14:tracePt t="48871" x="3703638" y="4435475"/>
          <p14:tracePt t="48878" x="3703638" y="4427538"/>
          <p14:tracePt t="48879" x="3703638" y="4419600"/>
          <p14:tracePt t="48886" x="3703638" y="4410075"/>
          <p14:tracePt t="48892" x="3703638" y="4402138"/>
          <p14:tracePt t="48897" x="3703638" y="4394200"/>
          <p14:tracePt t="48908" x="3703638" y="4384675"/>
          <p14:tracePt t="48917" x="3703638" y="4376738"/>
          <p14:tracePt t="48929" x="3703638" y="4368800"/>
          <p14:tracePt t="48931" x="3713163" y="4368800"/>
          <p14:tracePt t="48933" x="3713163" y="4359275"/>
          <p14:tracePt t="48938" x="3721100" y="4359275"/>
          <p14:tracePt t="48939" x="3729038" y="4359275"/>
          <p14:tracePt t="48944" x="3729038" y="4351338"/>
          <p14:tracePt t="48946" x="3738563" y="4341813"/>
          <p14:tracePt t="48950" x="3746500" y="4333875"/>
          <p14:tracePt t="48956" x="3763963" y="4325938"/>
          <p14:tracePt t="48957" x="3763963" y="4316413"/>
          <p14:tracePt t="48963" x="3789363" y="4300538"/>
          <p14:tracePt t="48968" x="3797300" y="4291013"/>
          <p14:tracePt t="48975" x="3822700" y="4257675"/>
          <p14:tracePt t="48977" x="3832225" y="4249738"/>
          <p14:tracePt t="48980" x="3840163" y="4240213"/>
          <p14:tracePt t="48982" x="3848100" y="4224338"/>
          <p14:tracePt t="48983" x="3857625" y="4224338"/>
          <p14:tracePt t="48984" x="3857625" y="4214813"/>
          <p14:tracePt t="48985" x="3865563" y="4206875"/>
          <p14:tracePt t="48989" x="3873500" y="4189413"/>
          <p14:tracePt t="48993" x="3890963" y="4171950"/>
          <p14:tracePt t="48995" x="3900488" y="4164013"/>
          <p14:tracePt t="48996" x="3908425" y="4156075"/>
          <p14:tracePt t="48997" x="3916363" y="4146550"/>
          <p14:tracePt t="49001" x="3925888" y="4130675"/>
          <p14:tracePt t="49005" x="3941763" y="4105275"/>
          <p14:tracePt t="49007" x="3959225" y="4095750"/>
          <p14:tracePt t="49009" x="3959225" y="4087813"/>
          <p14:tracePt t="49012" x="3984625" y="4062413"/>
          <p14:tracePt t="49017" x="4002088" y="4037013"/>
          <p14:tracePt t="49018" x="4010025" y="4027488"/>
          <p14:tracePt t="49021" x="4017963" y="4019550"/>
          <p14:tracePt t="49023" x="4027488" y="4011613"/>
          <p14:tracePt t="49024" x="4044950" y="3986213"/>
          <p14:tracePt t="49025" x="4044950" y="3976688"/>
          <p14:tracePt t="49027" x="4060825" y="3968750"/>
          <p14:tracePt t="49033" x="4095750" y="3925888"/>
          <p14:tracePt t="49034" x="4111625" y="3917950"/>
          <p14:tracePt t="49041" x="4146550" y="3867150"/>
          <p14:tracePt t="49045" x="4197350" y="3824288"/>
          <p14:tracePt t="49047" x="4205288" y="3816350"/>
          <p14:tracePt t="49050" x="4240213" y="3773488"/>
          <p14:tracePt t="49051" x="4248150" y="3763963"/>
          <p14:tracePt t="49053" x="4256088" y="3763963"/>
          <p14:tracePt t="49056" x="4306888" y="3713163"/>
          <p14:tracePt t="49057" x="4324350" y="3705225"/>
          <p14:tracePt t="49059" x="4332288" y="3697288"/>
          <p14:tracePt t="49060" x="4349750" y="3687763"/>
          <p14:tracePt t="49061" x="4359275" y="3679825"/>
          <p14:tracePt t="49066" x="4410075" y="3629025"/>
          <p14:tracePt t="49068" x="4418013" y="3619500"/>
          <p14:tracePt t="49069" x="4451350" y="3603625"/>
          <p14:tracePt t="49071" x="4460875" y="3586163"/>
          <p14:tracePt t="49077" x="4511675" y="3543300"/>
          <p14:tracePt t="49079" x="4529138" y="3527425"/>
          <p14:tracePt t="49082" x="4554538" y="3517900"/>
          <p14:tracePt t="49083" x="4570413" y="3492500"/>
          <p14:tracePt t="49085" x="4595813" y="3475038"/>
          <p14:tracePt t="49086" x="4613275" y="3467100"/>
          <p14:tracePt t="49087" x="4613275" y="3459163"/>
          <p14:tracePt t="49088" x="4630738" y="3449638"/>
          <p14:tracePt t="49094" x="4681538" y="3408363"/>
          <p14:tracePt t="49099" x="4714875" y="3382963"/>
          <p14:tracePt t="49101" x="4724400" y="3373438"/>
          <p14:tracePt t="49103" x="4757738" y="3355975"/>
          <p14:tracePt t="49104" x="4765675" y="3348038"/>
          <p14:tracePt t="49105" x="4765675" y="3340100"/>
          <p14:tracePt t="49106" x="4775200" y="3330575"/>
          <p14:tracePt t="49110" x="4800600" y="3314700"/>
          <p14:tracePt t="49112" x="4818063" y="3305175"/>
          <p14:tracePt t="49115" x="4826000" y="3297238"/>
          <p14:tracePt t="49116" x="4833938" y="3289300"/>
          <p14:tracePt t="49120" x="4859338" y="3271838"/>
          <p14:tracePt t="49121" x="4868863" y="3271838"/>
          <p14:tracePt t="49122" x="4876800" y="3263900"/>
          <p14:tracePt t="49123" x="4876800" y="3254375"/>
          <p14:tracePt t="49125" x="4884738" y="3254375"/>
          <p14:tracePt t="49126" x="4894263" y="3246438"/>
          <p14:tracePt t="49127" x="4894263" y="3238500"/>
          <p14:tracePt t="49129" x="4902200" y="3238500"/>
          <p14:tracePt t="49130" x="4910138" y="3228975"/>
          <p14:tracePt t="49136" x="4935538" y="3203575"/>
          <p14:tracePt t="49140" x="4945063" y="3186113"/>
          <p14:tracePt t="49144" x="4953000" y="3178175"/>
          <p14:tracePt t="49145" x="4962525" y="3170238"/>
          <p14:tracePt t="49151" x="4978400" y="3160713"/>
          <p14:tracePt t="49152" x="4978400" y="3152775"/>
          <p14:tracePt t="49154" x="4978400" y="3144838"/>
          <p14:tracePt t="49158" x="4987925" y="3144838"/>
          <p14:tracePt t="49163" x="4995863" y="3127375"/>
          <p14:tracePt t="49168" x="4995863" y="3119438"/>
          <p14:tracePt t="49174" x="5003800" y="3101975"/>
          <p14:tracePt t="49181" x="5021263" y="3094038"/>
          <p14:tracePt t="49186" x="5021263" y="3084513"/>
          <p14:tracePt t="49188" x="5029200" y="3076575"/>
          <p14:tracePt t="49190" x="5029200" y="3067050"/>
          <p14:tracePt t="49191" x="5038725" y="3059113"/>
          <p14:tracePt t="49195" x="5038725" y="3051175"/>
          <p14:tracePt t="49196" x="5046663" y="3051175"/>
          <p14:tracePt t="49200" x="5054600" y="3041650"/>
          <p14:tracePt t="49204" x="5064125" y="3025775"/>
          <p14:tracePt t="49206" x="5072063" y="3016250"/>
          <p14:tracePt t="49212" x="5080000" y="3008313"/>
          <p14:tracePt t="49213" x="5089525" y="3000375"/>
          <p14:tracePt t="49216" x="5097463" y="2990850"/>
          <p14:tracePt t="49217" x="5106988" y="2982913"/>
          <p14:tracePt t="49219" x="5106988" y="2974975"/>
          <p14:tracePt t="49222" x="5114925" y="2974975"/>
          <p14:tracePt t="49230" x="5132388" y="2957513"/>
          <p14:tracePt t="49231" x="5140325" y="2949575"/>
          <p14:tracePt t="49235" x="5148263" y="2940050"/>
          <p14:tracePt t="49241" x="5157788" y="2932113"/>
          <p14:tracePt t="49247" x="5165725" y="2922588"/>
          <p14:tracePt t="49253" x="5165725" y="2914650"/>
          <p14:tracePt t="49315" x="5173663" y="2914650"/>
          <p14:tracePt t="49329" x="5183188" y="2906713"/>
          <p14:tracePt t="49336" x="5183188" y="2897188"/>
          <p14:tracePt t="49342" x="5183188" y="2889250"/>
          <p14:tracePt t="50676" x="5183188" y="2897188"/>
          <p14:tracePt t="50678" x="5183188" y="2906713"/>
          <p14:tracePt t="50680" x="5183188" y="2922588"/>
          <p14:tracePt t="50682" x="5191125" y="2932113"/>
          <p14:tracePt t="50684" x="5191125" y="2940050"/>
          <p14:tracePt t="50685" x="5191125" y="2965450"/>
          <p14:tracePt t="50686" x="5191125" y="2982913"/>
          <p14:tracePt t="50687" x="5199063" y="2990850"/>
          <p14:tracePt t="50689" x="5199063" y="3000375"/>
          <p14:tracePt t="50691" x="5199063" y="3016250"/>
          <p14:tracePt t="50692" x="5208588" y="3033713"/>
          <p14:tracePt t="50694" x="5216525" y="3051175"/>
          <p14:tracePt t="50696" x="5216525" y="3059113"/>
          <p14:tracePt t="50699" x="5216525" y="3076575"/>
          <p14:tracePt t="50700" x="5224463" y="3101975"/>
          <p14:tracePt t="50708" x="5233988" y="3135313"/>
          <p14:tracePt t="50711" x="5241925" y="3186113"/>
          <p14:tracePt t="50713" x="5241925" y="3203575"/>
          <p14:tracePt t="50717" x="5267325" y="3289300"/>
          <p14:tracePt t="50720" x="5267325" y="3305175"/>
          <p14:tracePt t="50721" x="5284788" y="3340100"/>
          <p14:tracePt t="50723" x="5292725" y="3355975"/>
          <p14:tracePt t="50728" x="5318125" y="3416300"/>
          <p14:tracePt t="50729" x="5335588" y="3467100"/>
          <p14:tracePt t="50731" x="5335588" y="3475038"/>
          <p14:tracePt t="50735" x="5378450" y="3543300"/>
          <p14:tracePt t="50736" x="5378450" y="3560763"/>
          <p14:tracePt t="50739" x="5386388" y="3568700"/>
          <p14:tracePt t="50740" x="5403850" y="3594100"/>
          <p14:tracePt t="50742" x="5403850" y="3611563"/>
          <p14:tracePt t="50744" x="5421313" y="3629025"/>
          <p14:tracePt t="50748" x="5472113" y="3722688"/>
          <p14:tracePt t="50750" x="5480050" y="3738563"/>
          <p14:tracePt t="50754" x="5513388" y="3798888"/>
          <p14:tracePt t="50755" x="5513388" y="3806825"/>
          <p14:tracePt t="50757" x="5522913" y="3816350"/>
          <p14:tracePt t="50758" x="5548313" y="3857625"/>
          <p14:tracePt t="50759" x="5556250" y="3867150"/>
          <p14:tracePt t="50761" x="5556250" y="3875088"/>
          <p14:tracePt t="50767" x="5599113" y="3943350"/>
          <p14:tracePt t="50770" x="5616575" y="3960813"/>
          <p14:tracePt t="50771" x="5632450" y="3994150"/>
          <p14:tracePt t="50773" x="5641975" y="4002088"/>
          <p14:tracePt t="50774" x="5649913" y="4027488"/>
          <p14:tracePt t="50776" x="5667375" y="4052888"/>
          <p14:tracePt t="50777" x="5675313" y="4070350"/>
          <p14:tracePt t="50778" x="5683250" y="4079875"/>
          <p14:tracePt t="50779" x="5692775" y="4087813"/>
          <p14:tracePt t="50786" x="5708650" y="4146550"/>
          <p14:tracePt t="50788" x="5726113" y="4171950"/>
          <p14:tracePt t="50789" x="5735638" y="4197350"/>
          <p14:tracePt t="50791" x="5751513" y="4224338"/>
          <p14:tracePt t="50798" x="5776913" y="4291013"/>
          <p14:tracePt t="50804" x="5802313" y="4376738"/>
          <p14:tracePt t="50805" x="5811838" y="4384675"/>
          <p14:tracePt t="50806" x="5819775" y="4410075"/>
          <p14:tracePt t="50808" x="5827713" y="4435475"/>
          <p14:tracePt t="50813" x="5845175" y="4495800"/>
          <p14:tracePt t="50814" x="5845175" y="4503738"/>
          <p14:tracePt t="50816" x="5853113" y="4513263"/>
          <p14:tracePt t="50821" x="5870575" y="4589463"/>
          <p14:tracePt t="50824" x="5880100" y="4622800"/>
          <p14:tracePt t="50829" x="5895975" y="4673600"/>
          <p14:tracePt t="50830" x="5895975" y="4691063"/>
          <p14:tracePt t="50832" x="5905500" y="4716463"/>
          <p14:tracePt t="50833" x="5905500" y="4733925"/>
          <p14:tracePt t="50834" x="5905500" y="4741863"/>
          <p14:tracePt t="50838" x="5913438" y="4767263"/>
          <p14:tracePt t="50839" x="5913438" y="4792663"/>
          <p14:tracePt t="50843" x="5921375" y="4835525"/>
          <p14:tracePt t="50844" x="5921375" y="4843463"/>
          <p14:tracePt t="50847" x="5921375" y="4860925"/>
          <p14:tracePt t="50849" x="5930900" y="4894263"/>
          <p14:tracePt t="50851" x="5930900" y="4903788"/>
          <p14:tracePt t="50853" x="5938838" y="4903788"/>
          <p14:tracePt t="50854" x="5938838" y="4937125"/>
          <p14:tracePt t="50855" x="5938838" y="4946650"/>
          <p14:tracePt t="50856" x="5938838" y="4954588"/>
          <p14:tracePt t="50859" x="5938838" y="4972050"/>
          <p14:tracePt t="50860" x="5938838" y="4979988"/>
          <p14:tracePt t="50861" x="5938838" y="4987925"/>
          <p14:tracePt t="50862" x="5938838" y="4997450"/>
          <p14:tracePt t="50864" x="5938838" y="5005388"/>
          <p14:tracePt t="50868" x="5938838" y="5038725"/>
          <p14:tracePt t="50871" x="5938838" y="5056188"/>
          <p14:tracePt t="50872" x="5938838" y="5073650"/>
          <p14:tracePt t="50877" x="5938838" y="5099050"/>
          <p14:tracePt t="50878" x="5938838" y="5116513"/>
          <p14:tracePt t="50880" x="5938838" y="5124450"/>
          <p14:tracePt t="50881" x="5938838" y="5132388"/>
          <p14:tracePt t="50882" x="5938838" y="5141913"/>
          <p14:tracePt t="50886" x="5938838" y="5167313"/>
          <p14:tracePt t="50887" x="5938838" y="5175250"/>
          <p14:tracePt t="50888" x="5938838" y="5183188"/>
          <p14:tracePt t="50891" x="5930900" y="5200650"/>
          <p14:tracePt t="50898" x="5913438" y="5235575"/>
          <p14:tracePt t="50900" x="5913438" y="5243513"/>
          <p14:tracePt t="50901" x="5913438" y="5251450"/>
          <p14:tracePt t="50905" x="5905500" y="5276850"/>
          <p14:tracePt t="50908" x="5895975" y="5286375"/>
          <p14:tracePt t="50909" x="5895975" y="5294313"/>
          <p14:tracePt t="50912" x="5895975" y="5302250"/>
          <p14:tracePt t="50915" x="5888038" y="5311775"/>
          <p14:tracePt t="50916" x="5888038" y="5327650"/>
          <p14:tracePt t="50917" x="5888038" y="5337175"/>
          <p14:tracePt t="50923" x="5880100" y="5362575"/>
          <p14:tracePt t="50924" x="5870575" y="5362575"/>
          <p14:tracePt t="50927" x="5870575" y="5380038"/>
          <p14:tracePt t="50931" x="5870575" y="5395913"/>
          <p14:tracePt t="50934" x="5870575" y="5405438"/>
          <p14:tracePt t="50938" x="5862638" y="5421313"/>
          <p14:tracePt t="50939" x="5853113" y="5421313"/>
          <p14:tracePt t="50940" x="5853113" y="5430838"/>
          <p14:tracePt t="50944" x="5853113" y="5446713"/>
          <p14:tracePt t="50946" x="5845175" y="5456238"/>
          <p14:tracePt t="50950" x="5845175" y="5464175"/>
          <p14:tracePt t="50956" x="5837238" y="5489575"/>
          <p14:tracePt t="50957" x="5827713" y="5489575"/>
          <p14:tracePt t="50959" x="5827713" y="5497513"/>
          <p14:tracePt t="50960" x="5827713" y="5507038"/>
          <p14:tracePt t="50963" x="5819775" y="5507038"/>
          <p14:tracePt t="50968" x="5811838" y="5524500"/>
          <p14:tracePt t="50969" x="5802313" y="5532438"/>
          <p14:tracePt t="50975" x="5794375" y="5549900"/>
          <p14:tracePt t="50980" x="5786438" y="5557838"/>
          <p14:tracePt t="50982" x="5776913" y="5557838"/>
          <p14:tracePt t="50983" x="5776913" y="5565775"/>
          <p14:tracePt t="50986" x="5768975" y="5575300"/>
          <p14:tracePt t="50993" x="5761038" y="5575300"/>
          <p14:tracePt t="50994" x="5751513" y="5583238"/>
          <p14:tracePt t="50998" x="5743575" y="5583238"/>
          <p14:tracePt t="50999" x="5743575" y="5591175"/>
          <p14:tracePt t="51006" x="5735638" y="5591175"/>
          <p14:tracePt t="51022" x="5726113" y="5591175"/>
          <p14:tracePt t="51035" x="5718175" y="5591175"/>
          <p14:tracePt t="51038" x="5708650" y="5591175"/>
          <p14:tracePt t="51043" x="5700713" y="5591175"/>
          <p14:tracePt t="51048" x="5692775" y="5591175"/>
          <p14:tracePt t="51053" x="5683250" y="5583238"/>
          <p14:tracePt t="51055" x="5683250" y="5575300"/>
          <p14:tracePt t="51056" x="5675313" y="5565775"/>
          <p14:tracePt t="51059" x="5667375" y="5557838"/>
          <p14:tracePt t="51060" x="5657850" y="5549900"/>
          <p14:tracePt t="51061" x="5657850" y="5540375"/>
          <p14:tracePt t="51062" x="5649913" y="5540375"/>
          <p14:tracePt t="51065" x="5641975" y="5524500"/>
          <p14:tracePt t="51067" x="5641975" y="5514975"/>
          <p14:tracePt t="51070" x="5624513" y="5497513"/>
          <p14:tracePt t="51072" x="5616575" y="5481638"/>
          <p14:tracePt t="51073" x="5616575" y="5472113"/>
          <p14:tracePt t="51075" x="5607050" y="5472113"/>
          <p14:tracePt t="51076" x="5599113" y="5456238"/>
          <p14:tracePt t="51078" x="5599113" y="5446713"/>
          <p14:tracePt t="51079" x="5591175" y="5446713"/>
          <p14:tracePt t="51080" x="5591175" y="5430838"/>
          <p14:tracePt t="51081" x="5581650" y="5430838"/>
          <p14:tracePt t="51084" x="5573713" y="5413375"/>
          <p14:tracePt t="51085" x="5573713" y="5395913"/>
          <p14:tracePt t="51086" x="5565775" y="5395913"/>
          <p14:tracePt t="51087" x="5556250" y="5387975"/>
          <p14:tracePt t="51088" x="5556250" y="5380038"/>
          <p14:tracePt t="51090" x="5556250" y="5370513"/>
          <p14:tracePt t="51091" x="5548313" y="5362575"/>
          <p14:tracePt t="51098" x="5530850" y="5319713"/>
          <p14:tracePt t="51101" x="5522913" y="5311775"/>
          <p14:tracePt t="51103" x="5513388" y="5294313"/>
          <p14:tracePt t="51104" x="5505450" y="5286375"/>
          <p14:tracePt t="51105" x="5505450" y="5276850"/>
          <p14:tracePt t="51108" x="5497513" y="5268913"/>
          <p14:tracePt t="51109" x="5487988" y="5251450"/>
          <p14:tracePt t="51118" x="5472113" y="5208588"/>
          <p14:tracePt t="51123" x="5472113" y="5192713"/>
          <p14:tracePt t="51125" x="5462588" y="5183188"/>
          <p14:tracePt t="51133" x="5446713" y="5149850"/>
          <p14:tracePt t="51135" x="5437188" y="5141913"/>
          <p14:tracePt t="51139" x="5429250" y="5132388"/>
          <p14:tracePt t="51144" x="5421313" y="5124450"/>
          <p14:tracePt t="51146" x="5421313" y="5106988"/>
          <p14:tracePt t="51147" x="5411788" y="5099050"/>
          <p14:tracePt t="51152" x="5403850" y="5099050"/>
          <p14:tracePt t="51153" x="5403850" y="5091113"/>
          <p14:tracePt t="51156" x="5403850" y="5081588"/>
          <p14:tracePt t="51163" x="5386388" y="5064125"/>
          <p14:tracePt t="51169" x="5378450" y="5064125"/>
          <p14:tracePt t="51174" x="5378450" y="5056188"/>
          <p14:tracePt t="51181" x="5368925" y="5056188"/>
          <p14:tracePt t="51233" x="5360988" y="5056188"/>
          <p14:tracePt t="51266" x="5353050" y="5056188"/>
          <p14:tracePt t="51279" x="5343525" y="5038725"/>
          <p14:tracePt t="51289" x="5343525" y="5030788"/>
          <p14:tracePt t="51292" x="5343525" y="5022850"/>
          <p14:tracePt t="51304" x="5343525" y="5013325"/>
          <p14:tracePt t="51543" x="5353050" y="5013325"/>
          <p14:tracePt t="51545" x="5368925" y="5013325"/>
          <p14:tracePt t="51547" x="5378450" y="5013325"/>
          <p14:tracePt t="51550" x="5386388" y="5013325"/>
          <p14:tracePt t="51552" x="5421313" y="5013325"/>
          <p14:tracePt t="51553" x="5429250" y="5013325"/>
          <p14:tracePt t="51554" x="5437188" y="5013325"/>
          <p14:tracePt t="51555" x="5446713" y="5013325"/>
          <p14:tracePt t="51558" x="5462588" y="5013325"/>
          <p14:tracePt t="51562" x="5487988" y="5013325"/>
          <p14:tracePt t="51564" x="5513388" y="5013325"/>
          <p14:tracePt t="51565" x="5522913" y="5013325"/>
          <p14:tracePt t="51566" x="5530850" y="5013325"/>
          <p14:tracePt t="51571" x="5565775" y="5013325"/>
          <p14:tracePt t="51574" x="5573713" y="5013325"/>
          <p14:tracePt t="51577" x="5599113" y="5013325"/>
          <p14:tracePt t="51581" x="5607050" y="5013325"/>
          <p14:tracePt t="51583" x="5632450" y="5013325"/>
          <p14:tracePt t="51585" x="5641975" y="5013325"/>
          <p14:tracePt t="51590" x="5649913" y="5013325"/>
          <p14:tracePt t="51592" x="5657850" y="5013325"/>
          <p14:tracePt t="51601" x="5683250" y="5013325"/>
          <p14:tracePt t="51606" x="5692775" y="5013325"/>
          <p14:tracePt t="51612" x="5700713" y="5013325"/>
          <p14:tracePt t="51622" x="5708650" y="5013325"/>
          <p14:tracePt t="51626" x="5718175" y="5013325"/>
          <p14:tracePt t="51646" x="5726113" y="5013325"/>
          <p14:tracePt t="52944" x="5743575" y="4997450"/>
          <p14:tracePt t="52946" x="5751513" y="4987925"/>
          <p14:tracePt t="52947" x="5761038" y="4979988"/>
          <p14:tracePt t="52949" x="5768975" y="4979988"/>
          <p14:tracePt t="52950" x="5768975" y="4962525"/>
          <p14:tracePt t="52951" x="5776913" y="4954588"/>
          <p14:tracePt t="52952" x="5786438" y="4954588"/>
          <p14:tracePt t="53138" x="6040438" y="3025775"/>
          <p14:tracePt t="53144" x="6007100" y="2982913"/>
          <p14:tracePt t="53146" x="5989638" y="2965450"/>
          <p14:tracePt t="53147" x="5989638" y="2957513"/>
          <p14:tracePt t="53150" x="5981700" y="2949575"/>
          <p14:tracePt t="53151" x="5964238" y="2922588"/>
          <p14:tracePt t="53153" x="5956300" y="2914650"/>
          <p14:tracePt t="53154" x="5938838" y="2897188"/>
          <p14:tracePt t="53161" x="5880100" y="2838450"/>
          <p14:tracePt t="53164" x="5862638" y="2820988"/>
          <p14:tracePt t="53165" x="5837238" y="2787650"/>
          <p14:tracePt t="53171" x="5794375" y="2744788"/>
          <p14:tracePt t="53172" x="5776913" y="2727325"/>
          <p14:tracePt t="53175" x="5768975" y="2727325"/>
          <p14:tracePt t="53176" x="5743575" y="2693988"/>
          <p14:tracePt t="53177" x="5735638" y="2686050"/>
          <p14:tracePt t="53179" x="5708650" y="2668588"/>
          <p14:tracePt t="53180" x="5708650" y="2660650"/>
          <p14:tracePt t="53181" x="5700713" y="2660650"/>
          <p14:tracePt t="53187" x="5649913" y="2617788"/>
          <p14:tracePt t="53189" x="5632450" y="2600325"/>
          <p14:tracePt t="53190" x="5632450" y="2592388"/>
          <p14:tracePt t="53193" x="5616575" y="2582863"/>
          <p14:tracePt t="53195" x="5599113" y="2566988"/>
          <p14:tracePt t="53196" x="5591175" y="2566988"/>
          <p14:tracePt t="53197" x="5581650" y="2557463"/>
          <p14:tracePt t="53199" x="5573713" y="2541588"/>
          <p14:tracePt t="53204" x="5565775" y="2532063"/>
          <p14:tracePt t="53206" x="5556250" y="2524125"/>
          <p14:tracePt t="53207" x="5548313" y="2516188"/>
          <p14:tracePt t="53212" x="5538788" y="2498725"/>
          <p14:tracePt t="53216" x="5530850" y="2489200"/>
          <p14:tracePt t="53217" x="5530850" y="2481263"/>
          <p14:tracePt t="53223" x="5522913" y="2455863"/>
          <p14:tracePt t="53224" x="5522913" y="2447925"/>
          <p14:tracePt t="53229" x="5513388" y="2430463"/>
          <p14:tracePt t="53230" x="5513388" y="2422525"/>
          <p14:tracePt t="53232" x="5513388" y="2413000"/>
          <p14:tracePt t="53235" x="5505450" y="2405063"/>
          <p14:tracePt t="53236" x="5505450" y="2397125"/>
          <p14:tracePt t="53241" x="5505450" y="2371725"/>
          <p14:tracePt t="53247" x="5505450" y="2354263"/>
          <p14:tracePt t="53254" x="5505450" y="2336800"/>
          <p14:tracePt t="53255" x="5505450" y="2328863"/>
          <p14:tracePt t="53257" x="5505450" y="2319338"/>
          <p14:tracePt t="53259" x="5505450" y="2311400"/>
          <p14:tracePt t="53265" x="5505450" y="2303463"/>
          <p14:tracePt t="53272" x="5513388" y="2293938"/>
          <p14:tracePt t="53274" x="5513388" y="2286000"/>
          <p14:tracePt t="53277" x="5513388" y="2278063"/>
          <p14:tracePt t="53278" x="5513388" y="2268538"/>
          <p14:tracePt t="53279" x="5522913" y="2268538"/>
          <p14:tracePt t="53283" x="5530850" y="2268538"/>
          <p14:tracePt t="53292" x="5556250" y="2243138"/>
          <p14:tracePt t="53295" x="5556250" y="2235200"/>
          <p14:tracePt t="53296" x="5565775" y="2227263"/>
          <p14:tracePt t="53302" x="5573713" y="2217738"/>
          <p14:tracePt t="53303" x="5581650" y="2209800"/>
          <p14:tracePt t="53305" x="5591175" y="2209800"/>
          <p14:tracePt t="53309" x="5599113" y="2200275"/>
          <p14:tracePt t="53311" x="5607050" y="2200275"/>
          <p14:tracePt t="53312" x="5607050" y="2192338"/>
          <p14:tracePt t="53316" x="5616575" y="2184400"/>
          <p14:tracePt t="53320" x="5624513" y="2184400"/>
          <p14:tracePt t="53325" x="5632450" y="2174875"/>
          <p14:tracePt t="53461" x="5632450" y="2184400"/>
          <p14:tracePt t="53462" x="5632450" y="2192338"/>
          <p14:tracePt t="53464" x="5632450" y="2200275"/>
          <p14:tracePt t="53468" x="5632450" y="2217738"/>
          <p14:tracePt t="53470" x="5641975" y="2227263"/>
          <p14:tracePt t="53471" x="5641975" y="2235200"/>
          <p14:tracePt t="53472" x="5641975" y="2243138"/>
          <p14:tracePt t="53476" x="5641975" y="2260600"/>
          <p14:tracePt t="53479" x="5641975" y="2268538"/>
          <p14:tracePt t="53483" x="5641975" y="2286000"/>
          <p14:tracePt t="53489" x="5649913" y="2303463"/>
          <p14:tracePt t="53496" x="5649913" y="2328863"/>
          <p14:tracePt t="53497" x="5657850" y="2328863"/>
          <p14:tracePt t="53499" x="5657850" y="2336800"/>
          <p14:tracePt t="53502" x="5657850" y="2344738"/>
          <p14:tracePt t="53507" x="5657850" y="2354263"/>
          <p14:tracePt t="53508" x="5657850" y="2362200"/>
          <p14:tracePt t="53514" x="5657850" y="2379663"/>
          <p14:tracePt t="53520" x="5657850" y="2387600"/>
          <p14:tracePt t="53527" x="5657850" y="2405063"/>
          <p14:tracePt t="53533" x="5657850" y="2413000"/>
          <p14:tracePt t="53540" x="5657850" y="2430463"/>
          <p14:tracePt t="53547" x="5657850" y="2438400"/>
          <p14:tracePt t="53552" x="5657850" y="2447925"/>
          <p14:tracePt t="53808" x="5657850" y="2455863"/>
          <p14:tracePt t="53814" x="5667375" y="2473325"/>
          <p14:tracePt t="53814" x="5675313" y="2498725"/>
          <p14:tracePt t="53815" x="5675313" y="2506663"/>
          <p14:tracePt t="53820" x="5692775" y="2557463"/>
          <p14:tracePt t="53824" x="5700713" y="2592388"/>
          <p14:tracePt t="53825" x="5718175" y="2633663"/>
          <p14:tracePt t="53830" x="5735638" y="2686050"/>
          <p14:tracePt t="53832" x="5761038" y="2762250"/>
          <p14:tracePt t="53834" x="5761038" y="2778125"/>
          <p14:tracePt t="53839" x="5811838" y="2932113"/>
          <p14:tracePt t="53843" x="5845175" y="3059113"/>
          <p14:tracePt t="53845" x="5853113" y="3119438"/>
          <p14:tracePt t="53846" x="5862638" y="3135313"/>
          <p14:tracePt t="53850" x="5895975" y="3254375"/>
          <p14:tracePt t="53851" x="5905500" y="3271838"/>
          <p14:tracePt t="53855" x="5921375" y="3382963"/>
          <p14:tracePt t="53856" x="5930900" y="3408363"/>
          <p14:tracePt t="53859" x="5938838" y="3441700"/>
          <p14:tracePt t="53861" x="5956300" y="3517900"/>
          <p14:tracePt t="53862" x="5981700" y="3611563"/>
          <p14:tracePt t="53864" x="5981700" y="3646488"/>
          <p14:tracePt t="53869" x="6024563" y="3798888"/>
          <p14:tracePt t="53871" x="6032500" y="3832225"/>
          <p14:tracePt t="53872" x="6040438" y="3883025"/>
          <p14:tracePt t="53873" x="6049963" y="3908425"/>
          <p14:tracePt t="53875" x="6049963" y="3943350"/>
          <p14:tracePt t="53876" x="6057900" y="3994150"/>
          <p14:tracePt t="53882" x="6075363" y="4156075"/>
          <p14:tracePt t="53884" x="6083300" y="4189413"/>
          <p14:tracePt t="53885" x="6083300" y="4232275"/>
          <p14:tracePt t="53886" x="6083300" y="4265613"/>
          <p14:tracePt t="53887" x="6083300" y="4283075"/>
          <p14:tracePt t="53889" x="6091238" y="4308475"/>
          <p14:tracePt t="53894" x="6091238" y="4452938"/>
          <p14:tracePt t="53900" x="6091238" y="4579938"/>
          <p14:tracePt t="53901" x="6091238" y="4597400"/>
          <p14:tracePt t="53903" x="6091238" y="4665663"/>
          <p14:tracePt t="53905" x="6091238" y="4708525"/>
          <p14:tracePt t="53906" x="6091238" y="4716463"/>
          <p14:tracePt t="53909" x="6091238" y="4784725"/>
          <p14:tracePt t="53914" x="6091238" y="4860925"/>
          <p14:tracePt t="53915" x="6091238" y="4878388"/>
          <p14:tracePt t="53917" x="6091238" y="4911725"/>
          <p14:tracePt t="53918" x="6091238" y="4929188"/>
          <p14:tracePt t="53922" x="6091238" y="4972050"/>
          <p14:tracePt t="53925" x="6091238" y="5013325"/>
          <p14:tracePt t="53927" x="6091238" y="5048250"/>
          <p14:tracePt t="53928" x="6083300" y="5064125"/>
          <p14:tracePt t="53930" x="6083300" y="5091113"/>
          <p14:tracePt t="53934" x="6075363" y="5124450"/>
          <p14:tracePt t="53935" x="6075363" y="5141913"/>
          <p14:tracePt t="53936" x="6065838" y="5141913"/>
          <p14:tracePt t="53937" x="6065838" y="5149850"/>
          <p14:tracePt t="53941" x="6065838" y="5175250"/>
          <p14:tracePt t="53942" x="6065838" y="5183188"/>
          <p14:tracePt t="53945" x="6057900" y="5200650"/>
          <p14:tracePt t="53951" x="6049963" y="5226050"/>
          <p14:tracePt t="53952" x="6049963" y="5235575"/>
          <p14:tracePt t="53953" x="6040438" y="5235575"/>
          <p14:tracePt t="53955" x="6040438" y="5243513"/>
          <p14:tracePt t="53957" x="6032500" y="5243513"/>
          <p14:tracePt t="53964" x="6024563" y="5260975"/>
          <p14:tracePt t="53969" x="6024563" y="5268913"/>
          <p14:tracePt t="53970" x="6015038" y="5268913"/>
          <p14:tracePt t="53979" x="6007100" y="5268913"/>
          <p14:tracePt t="54085" x="5997575" y="5268913"/>
          <p14:tracePt t="54091" x="5989638" y="5268913"/>
          <p14:tracePt t="54096" x="5981700" y="5268913"/>
          <p14:tracePt t="54100" x="5981700" y="5260975"/>
          <p14:tracePt t="54104" x="5981700" y="5251450"/>
          <p14:tracePt t="54108" x="5972175" y="5251450"/>
          <p14:tracePt t="54114" x="5964238" y="5243513"/>
          <p14:tracePt t="54115" x="5964238" y="5235575"/>
          <p14:tracePt t="54122" x="5964238" y="5226050"/>
          <p14:tracePt t="54125" x="5956300" y="5226050"/>
          <p14:tracePt t="54127" x="5956300" y="5218113"/>
          <p14:tracePt t="54132" x="5956300" y="5208588"/>
          <p14:tracePt t="54134" x="5946775" y="5208588"/>
          <p14:tracePt t="54143" x="5946775" y="5200650"/>
          <p14:tracePt t="54767" x="5938838" y="5200650"/>
          <p14:tracePt t="56463" x="5930900" y="5200650"/>
          <p14:tracePt t="56466" x="5921375" y="5200650"/>
          <p14:tracePt t="56467" x="5913438" y="5200650"/>
          <p14:tracePt t="56471" x="5895975" y="5200650"/>
          <p14:tracePt t="56477" x="5880100" y="5200650"/>
          <p14:tracePt t="56484" x="5870575" y="5200650"/>
          <p14:tracePt t="56485" x="5862638" y="5200650"/>
          <p14:tracePt t="56491" x="5853113" y="5192713"/>
          <p14:tracePt t="56494" x="5853113" y="5183188"/>
          <p14:tracePt t="56495" x="5853113" y="5167313"/>
          <p14:tracePt t="56498" x="5845175" y="5149850"/>
          <p14:tracePt t="56502" x="5837238" y="5124450"/>
          <p14:tracePt t="56504" x="5837238" y="5091113"/>
          <p14:tracePt t="56505" x="5837238" y="5073650"/>
          <p14:tracePt t="56506" x="5837238" y="5064125"/>
          <p14:tracePt t="56510" x="5827713" y="5005388"/>
          <p14:tracePt t="56511" x="5827713" y="4987925"/>
          <p14:tracePt t="56512" x="5819775" y="4972050"/>
          <p14:tracePt t="56515" x="5811838" y="4911725"/>
          <p14:tracePt t="56520" x="5802313" y="4810125"/>
          <p14:tracePt t="56522" x="5802313" y="4759325"/>
          <p14:tracePt t="56524" x="5794375" y="4733925"/>
          <p14:tracePt t="56525" x="5794375" y="4724400"/>
          <p14:tracePt t="56529" x="5794375" y="4605338"/>
          <p14:tracePt t="56533" x="5786438" y="4529138"/>
          <p14:tracePt t="56535" x="5786438" y="4495800"/>
          <p14:tracePt t="56536" x="5786438" y="4470400"/>
          <p14:tracePt t="56538" x="5786438" y="4452938"/>
          <p14:tracePt t="56540" x="5786438" y="4376738"/>
          <p14:tracePt t="56541" x="5776913" y="4359275"/>
          <p14:tracePt t="56543" x="5776913" y="4341813"/>
          <p14:tracePt t="56546" x="5776913" y="4300538"/>
          <p14:tracePt t="56548" x="5776913" y="4249738"/>
          <p14:tracePt t="56553" x="5776913" y="4171950"/>
          <p14:tracePt t="56555" x="5776913" y="4130675"/>
          <p14:tracePt t="56558" x="5768975" y="4087813"/>
          <p14:tracePt t="56559" x="5768975" y="4079875"/>
          <p14:tracePt t="56560" x="5768975" y="4062413"/>
          <p14:tracePt t="56563" x="5768975" y="4011613"/>
          <p14:tracePt t="56568" x="5768975" y="3960813"/>
          <p14:tracePt t="56570" x="5768975" y="3917950"/>
          <p14:tracePt t="56572" x="5768975" y="3908425"/>
          <p14:tracePt t="56573" x="5768975" y="3875088"/>
          <p14:tracePt t="56574" x="5768975" y="3867150"/>
          <p14:tracePt t="56575" x="5768975" y="3849688"/>
          <p14:tracePt t="56576" x="5768975" y="3841750"/>
          <p14:tracePt t="56578" x="5768975" y="3816350"/>
          <p14:tracePt t="56582" x="5768975" y="3773488"/>
          <p14:tracePt t="56584" x="5768975" y="3756025"/>
          <p14:tracePt t="56585" x="5768975" y="3738563"/>
          <p14:tracePt t="56589" x="5768975" y="3722688"/>
          <p14:tracePt t="56590" x="5768975" y="3705225"/>
          <p14:tracePt t="56591" x="5768975" y="3687763"/>
          <p14:tracePt t="56594" x="5768975" y="3662363"/>
          <p14:tracePt t="56595" x="5768975" y="3654425"/>
          <p14:tracePt t="56597" x="5768975" y="3629025"/>
          <p14:tracePt t="56600" x="5768975" y="3611563"/>
          <p14:tracePt t="56601" x="5768975" y="3603625"/>
          <p14:tracePt t="56604" x="5768975" y="3578225"/>
          <p14:tracePt t="56610" x="5768975" y="3527425"/>
          <p14:tracePt t="56611" x="5768975" y="3509963"/>
          <p14:tracePt t="56612" x="5768975" y="3502025"/>
          <p14:tracePt t="56615" x="5761038" y="3484563"/>
          <p14:tracePt t="56618" x="5761038" y="3459163"/>
          <p14:tracePt t="56620" x="5761038" y="3433763"/>
          <p14:tracePt t="56623" x="5761038" y="3416300"/>
          <p14:tracePt t="56625" x="5751513" y="3408363"/>
          <p14:tracePt t="56626" x="5751513" y="3398838"/>
          <p14:tracePt t="56627" x="5751513" y="3390900"/>
          <p14:tracePt t="56632" x="5751513" y="3373438"/>
          <p14:tracePt t="56633" x="5751513" y="3365500"/>
          <p14:tracePt t="56636" x="5751513" y="3348038"/>
          <p14:tracePt t="56640" x="5751513" y="3330575"/>
          <p14:tracePt t="56647" x="5743575" y="3305175"/>
          <p14:tracePt t="56653" x="5743575" y="3297238"/>
          <p14:tracePt t="56654" x="5743575" y="3289300"/>
          <p14:tracePt t="56659" x="5735638" y="3279775"/>
          <p14:tracePt t="56665" x="5735638" y="3271838"/>
          <p14:tracePt t="56666" x="5735638" y="3263900"/>
          <p14:tracePt t="56672" x="5735638" y="3254375"/>
          <p14:tracePt t="56677" x="5735638" y="3246438"/>
          <p14:tracePt t="56684" x="5726113" y="3238500"/>
          <p14:tracePt t="56685" x="5726113" y="3221038"/>
          <p14:tracePt t="56690" x="5726113" y="3211513"/>
          <p14:tracePt t="56696" x="5726113" y="3203575"/>
          <p14:tracePt t="56697" x="5726113" y="3195638"/>
          <p14:tracePt t="56702" x="5726113" y="3186113"/>
          <p14:tracePt t="56703" x="5726113" y="3178175"/>
          <p14:tracePt t="56708" x="5726113" y="3170238"/>
          <p14:tracePt t="56714" x="5726113" y="3160713"/>
          <p14:tracePt t="56720" x="5726113" y="3144838"/>
          <p14:tracePt t="56726" x="5726113" y="3135313"/>
          <p14:tracePt t="56732" x="5726113" y="3127375"/>
          <p14:tracePt t="56738" x="5726113" y="3119438"/>
          <p14:tracePt t="56745" x="5726113" y="3109913"/>
          <p14:tracePt t="56746" x="5726113" y="3101975"/>
          <p14:tracePt t="56750" x="5726113" y="3094038"/>
          <p14:tracePt t="56757" x="5726113" y="3084513"/>
          <p14:tracePt t="56762" x="5726113" y="3076575"/>
          <p14:tracePt t="56768" x="5726113" y="3059113"/>
          <p14:tracePt t="56770" x="5726113" y="3051175"/>
          <p14:tracePt t="56775" x="5735638" y="3041650"/>
          <p14:tracePt t="56777" x="5743575" y="3033713"/>
          <p14:tracePt t="56781" x="5743575" y="3025775"/>
          <p14:tracePt t="56782" x="5751513" y="3025775"/>
          <p14:tracePt t="56786" x="5761038" y="3008313"/>
          <p14:tracePt t="56793" x="5786438" y="2990850"/>
          <p14:tracePt t="56798" x="5802313" y="2982913"/>
          <p14:tracePt t="56799" x="5802313" y="2974975"/>
          <p14:tracePt t="56801" x="5811838" y="2974975"/>
          <p14:tracePt t="56802" x="5819775" y="2965450"/>
          <p14:tracePt t="56803" x="5827713" y="2965450"/>
          <p14:tracePt t="56807" x="5845175" y="2957513"/>
          <p14:tracePt t="56809" x="5853113" y="2949575"/>
          <p14:tracePt t="56813" x="5870575" y="2949575"/>
          <p14:tracePt t="56816" x="5888038" y="2940050"/>
          <p14:tracePt t="56818" x="5913438" y="2932113"/>
          <p14:tracePt t="56822" x="5921375" y="2932113"/>
          <p14:tracePt t="56824" x="5946775" y="2922588"/>
          <p14:tracePt t="56825" x="5956300" y="2922588"/>
          <p14:tracePt t="56828" x="5981700" y="2922588"/>
          <p14:tracePt t="56836" x="6049963" y="2914650"/>
          <p14:tracePt t="56838" x="6065838" y="2906713"/>
          <p14:tracePt t="56839" x="6075363" y="2906713"/>
          <p14:tracePt t="56843" x="6100763" y="2906713"/>
          <p14:tracePt t="56844" x="6116638" y="2906713"/>
          <p14:tracePt t="56848" x="6151563" y="2897188"/>
          <p14:tracePt t="56853" x="6184900" y="2897188"/>
          <p14:tracePt t="56854" x="6194425" y="2897188"/>
          <p14:tracePt t="56859" x="6210300" y="2897188"/>
          <p14:tracePt t="56860" x="6227763" y="2897188"/>
          <p14:tracePt t="56861" x="6235700" y="2897188"/>
          <p14:tracePt t="56863" x="6235700" y="2889250"/>
          <p14:tracePt t="56867" x="6261100" y="2889250"/>
          <p14:tracePt t="56871" x="6270625" y="2889250"/>
          <p14:tracePt t="56878" x="6278563" y="2881313"/>
          <p14:tracePt t="56879" x="6286500" y="2871788"/>
          <p14:tracePt t="61585" x="6286500" y="2881313"/>
          <p14:tracePt t="61589" x="6286500" y="2897188"/>
          <p14:tracePt t="61591" x="6286500" y="2906713"/>
          <p14:tracePt t="61593" x="6286500" y="2922588"/>
          <p14:tracePt t="61598" x="6278563" y="2940050"/>
          <p14:tracePt t="61600" x="6278563" y="2949575"/>
          <p14:tracePt t="61601" x="6270625" y="2949575"/>
          <p14:tracePt t="61603" x="6270625" y="2965450"/>
          <p14:tracePt t="61606" x="6261100" y="2982913"/>
          <p14:tracePt t="61612" x="6245225" y="2990850"/>
          <p14:tracePt t="61614" x="6235700" y="3000375"/>
          <p14:tracePt t="61615" x="6235700" y="3008313"/>
          <p14:tracePt t="61620" x="6219825" y="3016250"/>
          <p14:tracePt t="61623" x="6210300" y="3025775"/>
          <p14:tracePt t="61628" x="6202363" y="3033713"/>
          <p14:tracePt t="61635" x="6194425" y="3041650"/>
          <p14:tracePt t="61636" x="6184900" y="3051175"/>
          <p14:tracePt t="61640" x="6176963" y="3059113"/>
          <p14:tracePt t="61642" x="6167438" y="3067050"/>
          <p14:tracePt t="61643" x="6159500" y="3067050"/>
          <p14:tracePt t="61644" x="6159500" y="3076575"/>
          <p14:tracePt t="61649" x="6142038" y="3094038"/>
          <p14:tracePt t="61654" x="6134100" y="3101975"/>
          <p14:tracePt t="61655" x="6126163" y="3101975"/>
          <p14:tracePt t="61656" x="6126163" y="3109913"/>
          <p14:tracePt t="61660" x="6116638" y="3119438"/>
          <p14:tracePt t="61665" x="6100763" y="3135313"/>
          <p14:tracePt t="61671" x="6083300" y="3144838"/>
          <p14:tracePt t="61672" x="6075363" y="3152775"/>
          <p14:tracePt t="61677" x="6057900" y="3160713"/>
          <p14:tracePt t="61683" x="6040438" y="3170238"/>
          <p14:tracePt t="61684" x="6032500" y="3178175"/>
          <p14:tracePt t="61689" x="6015038" y="3178175"/>
          <p14:tracePt t="61695" x="5997575" y="3195638"/>
          <p14:tracePt t="61701" x="5989638" y="3203575"/>
          <p14:tracePt t="61703" x="5972175" y="3203575"/>
          <p14:tracePt t="61707" x="5972175" y="3211513"/>
          <p14:tracePt t="61714" x="5956300" y="3221038"/>
          <p14:tracePt t="61719" x="5946775" y="3228975"/>
          <p14:tracePt t="61720" x="5938838" y="3228975"/>
          <p14:tracePt t="61726" x="5921375" y="3238500"/>
          <p14:tracePt t="61731" x="5913438" y="3246438"/>
          <p14:tracePt t="61737" x="5905500" y="3263900"/>
          <p14:tracePt t="61739" x="5888038" y="3263900"/>
          <p14:tracePt t="61747" x="5880100" y="3279775"/>
          <p14:tracePt t="61750" x="5870575" y="3279775"/>
          <p14:tracePt t="61751" x="5870575" y="3289300"/>
          <p14:tracePt t="61756" x="5870575" y="3297238"/>
          <p14:tracePt t="61757" x="5870575" y="3305175"/>
          <p14:tracePt t="61762" x="5862638" y="3305175"/>
          <p14:tracePt t="61768" x="5853113" y="3322638"/>
          <p14:tracePt t="61774" x="5845175" y="3340100"/>
          <p14:tracePt t="61780" x="5845175" y="3348038"/>
          <p14:tracePt t="61790" x="5845175" y="3355975"/>
          <p14:tracePt t="61796" x="5845175" y="3365500"/>
          <p14:tracePt t="61799" x="5837238" y="3365500"/>
          <p14:tracePt t="61858" x="5837238" y="3373438"/>
          <p14:tracePt t="61862" x="5837238" y="3382963"/>
          <p14:tracePt t="61866" x="5837238" y="3390900"/>
          <p14:tracePt t="61871" x="5837238" y="3398838"/>
          <p14:tracePt t="61872" x="5837238" y="3408363"/>
          <p14:tracePt t="61877" x="5837238" y="3416300"/>
          <p14:tracePt t="61883" x="5837238" y="3433763"/>
          <p14:tracePt t="61884" x="5845175" y="3433763"/>
          <p14:tracePt t="61890" x="5845175" y="3441700"/>
          <p14:tracePt t="61895" x="5845175" y="3449638"/>
          <p14:tracePt t="61912" x="5853113" y="3449638"/>
          <p14:tracePt t="61914" x="5853113" y="3459163"/>
          <p14:tracePt t="71390" x="5845175" y="3459163"/>
          <p14:tracePt t="71393" x="5837238" y="3459163"/>
          <p14:tracePt t="71399" x="5811838" y="3449638"/>
          <p14:tracePt t="71404" x="5794375" y="3441700"/>
          <p14:tracePt t="71411" x="5768975" y="3441700"/>
          <p14:tracePt t="71415" x="5761038" y="3433763"/>
          <p14:tracePt t="71419" x="5735638" y="3416300"/>
          <p14:tracePt t="71423" x="5718175" y="3416300"/>
          <p14:tracePt t="71424" x="5708650" y="3408363"/>
          <p14:tracePt t="71425" x="5700713" y="3408363"/>
          <p14:tracePt t="71428" x="5700713" y="3398838"/>
          <p14:tracePt t="71429" x="5683250" y="3398838"/>
          <p14:tracePt t="71433" x="5667375" y="3390900"/>
          <p14:tracePt t="71435" x="5641975" y="3373438"/>
          <p14:tracePt t="71436" x="5632450" y="3373438"/>
          <p14:tracePt t="71437" x="5624513" y="3365500"/>
          <p14:tracePt t="71438" x="5616575" y="3365500"/>
          <p14:tracePt t="71439" x="5607050" y="3355975"/>
          <p14:tracePt t="71445" x="5548313" y="3340100"/>
          <p14:tracePt t="71447" x="5548313" y="3330575"/>
          <p14:tracePt t="71449" x="5513388" y="3322638"/>
          <p14:tracePt t="71450" x="5487988" y="3305175"/>
          <p14:tracePt t="71457" x="5394325" y="3271838"/>
          <p14:tracePt t="71459" x="5343525" y="3254375"/>
          <p14:tracePt t="71460" x="5335588" y="3246438"/>
          <p14:tracePt t="71462" x="5276850" y="3228975"/>
          <p14:tracePt t="71464" x="5259388" y="3221038"/>
          <p14:tracePt t="71465" x="5216525" y="3203575"/>
          <p14:tracePt t="71467" x="5191125" y="3195638"/>
          <p14:tracePt t="71469" x="5173663" y="3195638"/>
          <p14:tracePt t="71470" x="5148263" y="3186113"/>
          <p14:tracePt t="71478" x="4978400" y="3135313"/>
          <p14:tracePt t="71480" x="4910138" y="3109913"/>
          <p14:tracePt t="71482" x="4884738" y="3109913"/>
          <p14:tracePt t="71483" x="4859338" y="3101975"/>
          <p14:tracePt t="71484" x="4818063" y="3084513"/>
          <p14:tracePt t="71485" x="4791075" y="3076575"/>
          <p14:tracePt t="71486" x="4765675" y="3067050"/>
          <p14:tracePt t="71494" x="4605338" y="3016250"/>
          <p14:tracePt t="71495" x="4587875" y="3008313"/>
          <p14:tracePt t="71496" x="4562475" y="3008313"/>
          <p14:tracePt t="71497" x="4562475" y="3000375"/>
          <p14:tracePt t="71498" x="4537075" y="3000375"/>
          <p14:tracePt t="71499" x="4519613" y="2990850"/>
          <p14:tracePt t="71504" x="4435475" y="2957513"/>
          <p14:tracePt t="71505" x="4400550" y="2940050"/>
          <p14:tracePt t="71506" x="4384675" y="2940050"/>
          <p14:tracePt t="71511" x="4316413" y="2897188"/>
          <p14:tracePt t="71515" x="4256088" y="2881313"/>
          <p14:tracePt t="71520" x="4205288" y="2846388"/>
          <p14:tracePt t="71521" x="4179888" y="2838450"/>
          <p14:tracePt t="71522" x="4171950" y="2820988"/>
          <p14:tracePt t="71524" x="4146550" y="2805113"/>
          <p14:tracePt t="71528" x="4095750" y="2778125"/>
          <p14:tracePt t="71530" x="4078288" y="2762250"/>
          <p14:tracePt t="71532" x="4044950" y="2736850"/>
          <p14:tracePt t="71533" x="4027488" y="2727325"/>
          <p14:tracePt t="71536" x="4010025" y="2719388"/>
          <p14:tracePt t="71537" x="3992563" y="2693988"/>
          <p14:tracePt t="71538" x="3976688" y="2693988"/>
          <p14:tracePt t="71545" x="3916363" y="2633663"/>
          <p14:tracePt t="71547" x="3890963" y="2617788"/>
          <p14:tracePt t="71548" x="3865563" y="2608263"/>
          <p14:tracePt t="71555" x="3789363" y="2549525"/>
          <p14:tracePt t="71557" x="3763963" y="2541588"/>
          <p14:tracePt t="71558" x="3738563" y="2524125"/>
          <p14:tracePt t="71559" x="3729038" y="2516188"/>
          <p14:tracePt t="71560" x="3713163" y="2506663"/>
          <p14:tracePt t="71565" x="3652838" y="2473325"/>
          <p14:tracePt t="71566" x="3644900" y="2463800"/>
          <p14:tracePt t="71570" x="3619500" y="2463800"/>
          <p14:tracePt t="71572" x="3586163" y="2447925"/>
          <p14:tracePt t="71574" x="3576638" y="2438400"/>
          <p14:tracePt t="71575" x="3551238" y="2430463"/>
          <p14:tracePt t="71579" x="3525838" y="2422525"/>
          <p14:tracePt t="71586" x="3467100" y="2405063"/>
          <p14:tracePt t="71587" x="3449638" y="2405063"/>
          <p14:tracePt t="71589" x="3441700" y="2397125"/>
          <p14:tracePt t="71592" x="3406775" y="2387600"/>
          <p14:tracePt t="71594" x="3389313" y="2387600"/>
          <p14:tracePt t="71595" x="3389313" y="2379663"/>
          <p14:tracePt t="71596" x="3381375" y="2379663"/>
          <p14:tracePt t="71598" x="3373438" y="2379663"/>
          <p14:tracePt t="71601" x="3348038" y="2371725"/>
          <p14:tracePt t="71603" x="3338513" y="2362200"/>
          <p14:tracePt t="71607" x="3305175" y="2362200"/>
          <p14:tracePt t="71609" x="3297238" y="2354263"/>
          <p14:tracePt t="71612" x="3270250" y="2344738"/>
          <p14:tracePt t="71616" x="3262313" y="2344738"/>
          <p14:tracePt t="71617" x="3254375" y="2336800"/>
          <p14:tracePt t="71622" x="3236913" y="2336800"/>
          <p14:tracePt t="71623" x="3228975" y="2336800"/>
          <p14:tracePt t="71628" x="3219450" y="2328863"/>
          <p14:tracePt t="71629" x="3211513" y="2319338"/>
          <p14:tracePt t="71635" x="3203575" y="2319338"/>
          <p14:tracePt t="71640" x="3194050" y="2311400"/>
          <p14:tracePt t="71647" x="3186113" y="2311400"/>
          <p14:tracePt t="71648" x="3186113" y="2303463"/>
          <p14:tracePt t="71654" x="3178175" y="2293938"/>
          <p14:tracePt t="71692" x="3168650" y="2293938"/>
          <p14:tracePt t="71698" x="3168650" y="2303463"/>
          <p14:tracePt t="71702" x="3168650" y="2319338"/>
          <p14:tracePt t="71704" x="3168650" y="2328863"/>
          <p14:tracePt t="71706" x="3160713" y="2336800"/>
          <p14:tracePt t="71710" x="3160713" y="2362200"/>
          <p14:tracePt t="71711" x="3160713" y="2379663"/>
          <p14:tracePt t="71712" x="3160713" y="2387600"/>
          <p14:tracePt t="71715" x="3160713" y="2413000"/>
          <p14:tracePt t="71716" x="3160713" y="2422525"/>
          <p14:tracePt t="71717" x="3160713" y="2430463"/>
          <p14:tracePt t="71719" x="3160713" y="2447925"/>
          <p14:tracePt t="71720" x="3160713" y="2473325"/>
          <p14:tracePt t="71722" x="3160713" y="2481263"/>
          <p14:tracePt t="71723" x="3160713" y="2489200"/>
          <p14:tracePt t="71725" x="3160713" y="2524125"/>
          <p14:tracePt t="71727" x="3168650" y="2566988"/>
          <p14:tracePt t="71728" x="3168650" y="2574925"/>
          <p14:tracePt t="71729" x="3178175" y="2592388"/>
          <p14:tracePt t="71733" x="3178175" y="2660650"/>
          <p14:tracePt t="71738" x="3203575" y="2719388"/>
          <p14:tracePt t="71740" x="3219450" y="2770188"/>
          <p14:tracePt t="71743" x="3228975" y="2795588"/>
          <p14:tracePt t="71745" x="3244850" y="2871788"/>
          <p14:tracePt t="71746" x="3262313" y="2897188"/>
          <p14:tracePt t="71747" x="3262313" y="2914650"/>
          <p14:tracePt t="71748" x="3279775" y="2932113"/>
          <p14:tracePt t="71753" x="3313113" y="3059113"/>
          <p14:tracePt t="71754" x="3322638" y="3084513"/>
          <p14:tracePt t="71761" x="3355975" y="3211513"/>
          <p14:tracePt t="71764" x="3381375" y="3305175"/>
          <p14:tracePt t="71765" x="3389313" y="3322638"/>
          <p14:tracePt t="71766" x="3398838" y="3348038"/>
          <p14:tracePt t="71771" x="3424238" y="3433763"/>
          <p14:tracePt t="71772" x="3424238" y="3484563"/>
          <p14:tracePt t="71774" x="3432175" y="3509963"/>
          <p14:tracePt t="71778" x="3457575" y="3629025"/>
          <p14:tracePt t="71781" x="3467100" y="3705225"/>
          <p14:tracePt t="71786" x="3482975" y="3790950"/>
          <p14:tracePt t="71788" x="3492500" y="3824288"/>
          <p14:tracePt t="71789" x="3500438" y="3857625"/>
          <p14:tracePt t="71790" x="3500438" y="3883025"/>
          <p14:tracePt t="71795" x="3508375" y="3968750"/>
          <p14:tracePt t="71796" x="3508375" y="3994150"/>
          <p14:tracePt t="71797" x="3508375" y="4011613"/>
          <p14:tracePt t="71801" x="3517900" y="4079875"/>
          <p14:tracePt t="71806" x="3533775" y="4171950"/>
          <p14:tracePt t="71810" x="3551238" y="4232275"/>
          <p14:tracePt t="71811" x="3551238" y="4249738"/>
          <p14:tracePt t="71812" x="3559175" y="4275138"/>
          <p14:tracePt t="71814" x="3568700" y="4300538"/>
          <p14:tracePt t="71815" x="3568700" y="4316413"/>
          <p14:tracePt t="71821" x="3568700" y="4376738"/>
          <p14:tracePt t="71822" x="3576638" y="4384675"/>
          <p14:tracePt t="71824" x="3576638" y="4427538"/>
          <p14:tracePt t="71825" x="3586163" y="4445000"/>
          <p14:tracePt t="71827" x="3586163" y="4452938"/>
          <p14:tracePt t="71831" x="3586163" y="4503738"/>
          <p14:tracePt t="71836" x="3586163" y="4546600"/>
          <p14:tracePt t="71840" x="3586163" y="4564063"/>
          <p14:tracePt t="71841" x="3586163" y="4572000"/>
          <p14:tracePt t="71846" x="3586163" y="4605338"/>
          <p14:tracePt t="71847" x="3586163" y="4622800"/>
          <p14:tracePt t="71849" x="3586163" y="4640263"/>
          <p14:tracePt t="71853" x="3586163" y="4665663"/>
          <p14:tracePt t="71854" x="3576638" y="4665663"/>
          <p14:tracePt t="71855" x="3576638" y="4673600"/>
          <p14:tracePt t="71856" x="3576638" y="4683125"/>
          <p14:tracePt t="71857" x="3568700" y="4683125"/>
          <p14:tracePt t="71860" x="3568700" y="4699000"/>
          <p14:tracePt t="71861" x="3568700" y="4708525"/>
          <p14:tracePt t="71862" x="3559175" y="4708525"/>
          <p14:tracePt t="71863" x="3559175" y="4716463"/>
          <p14:tracePt t="71865" x="3551238" y="4716463"/>
          <p14:tracePt t="71866" x="3551238" y="4724400"/>
          <p14:tracePt t="71869" x="3543300" y="4741863"/>
          <p14:tracePt t="71872" x="3533775" y="4749800"/>
          <p14:tracePt t="71877" x="3525838" y="4767263"/>
          <p14:tracePt t="71878" x="3517900" y="4775200"/>
          <p14:tracePt t="71885" x="3500438" y="4792663"/>
          <p14:tracePt t="71887" x="3500438" y="4802188"/>
          <p14:tracePt t="71891" x="3492500" y="4810125"/>
          <p14:tracePt t="71894" x="3482975" y="4818063"/>
          <p14:tracePt t="71901" x="3475038" y="4827588"/>
          <p14:tracePt t="71902" x="3467100" y="4835525"/>
          <p14:tracePt t="71907" x="3457575" y="4835525"/>
          <p14:tracePt t="72022" x="3449638" y="4835525"/>
          <p14:tracePt t="72035" x="3441700" y="4835525"/>
          <p14:tracePt t="76825" x="3441700" y="4827588"/>
          <p14:tracePt t="76829" x="3441700" y="4818063"/>
          <p14:tracePt t="76831" x="3432175" y="4802188"/>
          <p14:tracePt t="76837" x="3414713" y="4775200"/>
          <p14:tracePt t="76839" x="3414713" y="4767263"/>
          <p14:tracePt t="76844" x="3398838" y="4749800"/>
          <p14:tracePt t="76846" x="3389313" y="4749800"/>
          <p14:tracePt t="76847" x="3381375" y="4741863"/>
          <p14:tracePt t="76849" x="3381375" y="4733925"/>
          <p14:tracePt t="76854" x="3355975" y="4724400"/>
          <p14:tracePt t="76855" x="3355975" y="4716463"/>
          <p14:tracePt t="76861" x="3338513" y="4708525"/>
          <p14:tracePt t="76863" x="3330575" y="4699000"/>
          <p14:tracePt t="76869" x="3313113" y="4699000"/>
          <p14:tracePt t="76873" x="3305175" y="4683125"/>
          <p14:tracePt t="76874" x="3297238" y="4683125"/>
          <p14:tracePt t="76878" x="3297238" y="4673600"/>
          <p14:tracePt t="76879" x="3287713" y="4673600"/>
          <p14:tracePt t="76884" x="3279775" y="4665663"/>
          <p14:tracePt t="76890" x="3270250" y="4657725"/>
          <p14:tracePt t="76891" x="3262313" y="4657725"/>
          <p14:tracePt t="76892" x="3262313" y="4648200"/>
          <p14:tracePt t="76895" x="3254375" y="4640263"/>
          <p14:tracePt t="76897" x="3254375" y="4630738"/>
          <p14:tracePt t="76899" x="3244850" y="4630738"/>
          <p14:tracePt t="76903" x="3236913" y="4622800"/>
          <p14:tracePt t="76907" x="3228975" y="4614863"/>
          <p14:tracePt t="76914" x="3211513" y="4597400"/>
          <p14:tracePt t="76919" x="3203575" y="4589463"/>
          <p14:tracePt t="76927" x="3178175" y="4572000"/>
          <p14:tracePt t="76928" x="3168650" y="4572000"/>
          <p14:tracePt t="76932" x="3143250" y="4564063"/>
          <p14:tracePt t="76934" x="3135313" y="4554538"/>
          <p14:tracePt t="76938" x="3127375" y="4546600"/>
          <p14:tracePt t="76939" x="3117850" y="4546600"/>
          <p14:tracePt t="76940" x="3109913" y="4546600"/>
          <p14:tracePt t="76944" x="3092450" y="4546600"/>
          <p14:tracePt t="76946" x="3084513" y="4546600"/>
          <p14:tracePt t="76947" x="3084513" y="4538663"/>
          <p14:tracePt t="76951" x="3067050" y="4538663"/>
          <p14:tracePt t="76956" x="3041650" y="4529138"/>
          <p14:tracePt t="76963" x="3024188" y="4529138"/>
          <p14:tracePt t="76965" x="3008313" y="4529138"/>
          <p14:tracePt t="76966" x="2998788" y="4529138"/>
          <p14:tracePt t="76970" x="2990850" y="4529138"/>
          <p14:tracePt t="76974" x="2982913" y="4529138"/>
          <p14:tracePt t="76979" x="2965450" y="4529138"/>
          <p14:tracePt t="76986" x="2955925" y="4529138"/>
          <p14:tracePt t="76992" x="2940050" y="4529138"/>
          <p14:tracePt t="77028" x="2930525" y="4529138"/>
          <p14:tracePt t="77047" x="2922588" y="4529138"/>
          <p14:tracePt t="77212" x="2930525" y="4529138"/>
          <p14:tracePt t="77215" x="2947988" y="4529138"/>
          <p14:tracePt t="77218" x="2973388" y="4538663"/>
          <p14:tracePt t="77222" x="2990850" y="4538663"/>
          <p14:tracePt t="77223" x="2998788" y="4546600"/>
          <p14:tracePt t="77224" x="3016250" y="4546600"/>
          <p14:tracePt t="77226" x="3016250" y="4554538"/>
          <p14:tracePt t="77229" x="3041650" y="4564063"/>
          <p14:tracePt t="77230" x="3067050" y="4564063"/>
          <p14:tracePt t="77234" x="3092450" y="4564063"/>
          <p14:tracePt t="77236" x="3117850" y="4572000"/>
          <p14:tracePt t="77237" x="3135313" y="4572000"/>
          <p14:tracePt t="77238" x="3143250" y="4572000"/>
          <p14:tracePt t="77239" x="3152775" y="4572000"/>
          <p14:tracePt t="77244" x="3194050" y="4579938"/>
          <p14:tracePt t="77246" x="3219450" y="4589463"/>
          <p14:tracePt t="77250" x="3270250" y="4589463"/>
          <p14:tracePt t="77252" x="3287713" y="4589463"/>
          <p14:tracePt t="77253" x="3313113" y="4589463"/>
          <p14:tracePt t="77257" x="3355975" y="4597400"/>
          <p14:tracePt t="77261" x="3414713" y="4597400"/>
          <p14:tracePt t="77262" x="3424238" y="4605338"/>
          <p14:tracePt t="77266" x="3475038" y="4605338"/>
          <p14:tracePt t="77271" x="3525838" y="4605338"/>
          <p14:tracePt t="77272" x="3543300" y="4605338"/>
          <p14:tracePt t="77274" x="3568700" y="4605338"/>
          <p14:tracePt t="77276" x="3576638" y="4605338"/>
          <p14:tracePt t="77278" x="3602038" y="4605338"/>
          <p14:tracePt t="77279" x="3619500" y="4605338"/>
          <p14:tracePt t="77280" x="3636963" y="4605338"/>
          <p14:tracePt t="77283" x="3662363" y="4605338"/>
          <p14:tracePt t="77290" x="3721100" y="4605338"/>
          <p14:tracePt t="77292" x="3738563" y="4605338"/>
          <p14:tracePt t="77293" x="3756025" y="4605338"/>
          <p14:tracePt t="77297" x="3789363" y="4605338"/>
          <p14:tracePt t="77299" x="3806825" y="4605338"/>
          <p14:tracePt t="77303" x="3832225" y="4605338"/>
          <p14:tracePt t="77305" x="3840163" y="4605338"/>
          <p14:tracePt t="77307" x="3857625" y="4605338"/>
          <p14:tracePt t="77309" x="3883025" y="4605338"/>
          <p14:tracePt t="77312" x="3900488" y="4605338"/>
          <p14:tracePt t="77314" x="3908425" y="4597400"/>
          <p14:tracePt t="77320" x="3916363" y="4597400"/>
          <p14:tracePt t="77325" x="3925888" y="4597400"/>
          <p14:tracePt t="82418" x="3916363" y="4589463"/>
          <p14:tracePt t="82419" x="3900488" y="4589463"/>
          <p14:tracePt t="82421" x="3890963" y="4589463"/>
          <p14:tracePt t="82424" x="3873500" y="4589463"/>
          <p14:tracePt t="82425" x="3857625" y="4589463"/>
          <p14:tracePt t="82426" x="3840163" y="4589463"/>
          <p14:tracePt t="82430" x="3806825" y="4589463"/>
          <p14:tracePt t="82432" x="3789363" y="4589463"/>
          <p14:tracePt t="82433" x="3763963" y="4589463"/>
          <p14:tracePt t="82436" x="3721100" y="4605338"/>
          <p14:tracePt t="82437" x="3703638" y="4605338"/>
          <p14:tracePt t="82440" x="3678238" y="4614863"/>
          <p14:tracePt t="82442" x="3644900" y="4622800"/>
          <p14:tracePt t="82443" x="3619500" y="4630738"/>
          <p14:tracePt t="82444" x="3602038" y="4640263"/>
          <p14:tracePt t="82445" x="3594100" y="4640263"/>
          <p14:tracePt t="82451" x="3517900" y="4665663"/>
          <p14:tracePt t="82452" x="3508375" y="4665663"/>
          <p14:tracePt t="82454" x="3475038" y="4673600"/>
          <p14:tracePt t="82456" x="3467100" y="4673600"/>
          <p14:tracePt t="82457" x="3449638" y="4683125"/>
          <p14:tracePt t="82463" x="3414713" y="4691063"/>
          <p14:tracePt t="82465" x="3406775" y="4691063"/>
          <p14:tracePt t="82466" x="3389313" y="4691063"/>
          <p14:tracePt t="82470" x="3381375" y="4691063"/>
          <p14:tracePt t="82472" x="3373438" y="4691063"/>
          <p14:tracePt t="82569" x="3381375" y="4691063"/>
          <p14:tracePt t="82574" x="3381375" y="4683125"/>
          <p14:tracePt t="82576" x="3389313" y="4683125"/>
          <p14:tracePt t="82577" x="3398838" y="4673600"/>
          <p14:tracePt t="82580" x="3406775" y="4673600"/>
          <p14:tracePt t="82586" x="3424238" y="4665663"/>
          <p14:tracePt t="82589" x="3432175" y="4657725"/>
          <p14:tracePt t="82590" x="3449638" y="4657725"/>
          <p14:tracePt t="82593" x="3467100" y="4657725"/>
          <p14:tracePt t="82595" x="3475038" y="4657725"/>
          <p14:tracePt t="82600" x="3500438" y="4648200"/>
          <p14:tracePt t="82601" x="3508375" y="4648200"/>
          <p14:tracePt t="82602" x="3517900" y="4648200"/>
          <p14:tracePt t="82605" x="3533775" y="4640263"/>
          <p14:tracePt t="82610" x="3559175" y="4640263"/>
          <p14:tracePt t="82611" x="3576638" y="4640263"/>
          <p14:tracePt t="82613" x="3586163" y="4640263"/>
          <p14:tracePt t="82614" x="3594100" y="4640263"/>
          <p14:tracePt t="82619" x="3627438" y="4630738"/>
          <p14:tracePt t="82621" x="3636963" y="4630738"/>
          <p14:tracePt t="82622" x="3652838" y="4630738"/>
          <p14:tracePt t="82625" x="3670300" y="4622800"/>
          <p14:tracePt t="82628" x="3687763" y="4622800"/>
          <p14:tracePt t="82629" x="3703638" y="4622800"/>
          <p14:tracePt t="82631" x="3721100" y="4614863"/>
          <p14:tracePt t="82635" x="3746500" y="4614863"/>
          <p14:tracePt t="82636" x="3756025" y="4614863"/>
          <p14:tracePt t="82637" x="3763963" y="4614863"/>
          <p14:tracePt t="82640" x="3771900" y="4614863"/>
          <p14:tracePt t="82641" x="3789363" y="4605338"/>
          <p14:tracePt t="82643" x="3797300" y="4605338"/>
          <p14:tracePt t="82649" x="3832225" y="4597400"/>
          <p14:tracePt t="82651" x="3840163" y="4597400"/>
          <p14:tracePt t="82655" x="3865563" y="4589463"/>
          <p14:tracePt t="82656" x="3873500" y="4589463"/>
          <p14:tracePt t="82659" x="3883025" y="4589463"/>
          <p14:tracePt t="82665" x="3908425" y="4579938"/>
          <p14:tracePt t="82670" x="3916363" y="4572000"/>
          <p14:tracePt t="82676" x="3925888" y="4572000"/>
          <p14:tracePt t="82677" x="3933825" y="4572000"/>
          <p14:tracePt t="82684" x="3941763" y="4572000"/>
          <p14:tracePt t="82688" x="3951288" y="4572000"/>
          <p14:tracePt t="82695" x="3959225" y="4564063"/>
          <p14:tracePt t="82701" x="3967163" y="4564063"/>
          <p14:tracePt t="82703" x="3976688" y="4564063"/>
          <p14:tracePt t="82706" x="3976688" y="4554538"/>
          <p14:tracePt t="82707" x="3984625" y="4554538"/>
          <p14:tracePt t="82714" x="4002088" y="4554538"/>
          <p14:tracePt t="82716" x="4010025" y="4554538"/>
          <p14:tracePt t="82719" x="4017963" y="4554538"/>
          <p14:tracePt t="82726" x="4035425" y="4546600"/>
          <p14:tracePt t="82731" x="4044950" y="4546600"/>
          <p14:tracePt t="82737" x="4052888" y="4546600"/>
          <p14:tracePt t="82747" x="4060825" y="4546600"/>
          <p14:tracePt t="82800" x="4052888" y="4546600"/>
          <p14:tracePt t="82804" x="4044950" y="4546600"/>
          <p14:tracePt t="82806" x="4027488" y="4546600"/>
          <p14:tracePt t="82809" x="4017963" y="4538663"/>
          <p14:tracePt t="82812" x="4002088" y="4538663"/>
          <p14:tracePt t="82814" x="3984625" y="4538663"/>
          <p14:tracePt t="82815" x="3984625" y="4529138"/>
          <p14:tracePt t="82818" x="3959225" y="4529138"/>
          <p14:tracePt t="82822" x="3933825" y="4529138"/>
          <p14:tracePt t="82829" x="3883025" y="4521200"/>
          <p14:tracePt t="82831" x="3857625" y="4521200"/>
          <p14:tracePt t="82836" x="3840163" y="4521200"/>
          <p14:tracePt t="82838" x="3814763" y="4521200"/>
          <p14:tracePt t="82841" x="3806825" y="4521200"/>
          <p14:tracePt t="82848" x="3771900" y="4521200"/>
          <p14:tracePt t="82849" x="3756025" y="4513263"/>
          <p14:tracePt t="82854" x="3729038" y="4513263"/>
          <p14:tracePt t="82857" x="3713163" y="4503738"/>
          <p14:tracePt t="82862" x="3687763" y="4503738"/>
          <p14:tracePt t="82863" x="3678238" y="4503738"/>
          <p14:tracePt t="82866" x="3670300" y="4503738"/>
          <p14:tracePt t="82867" x="3662363" y="4503738"/>
          <p14:tracePt t="82869" x="3652838" y="4503738"/>
          <p14:tracePt t="82873" x="3644900" y="4503738"/>
          <p14:tracePt t="82874" x="3636963" y="4503738"/>
          <p14:tracePt t="82875" x="3627438" y="4503738"/>
          <p14:tracePt t="82882" x="3619500" y="4503738"/>
          <p14:tracePt t="82884" x="3611563" y="4503738"/>
          <p14:tracePt t="82962" x="3619500" y="4503738"/>
          <p14:tracePt t="82967" x="3636963" y="4503738"/>
          <p14:tracePt t="82970" x="3652838" y="4503738"/>
          <p14:tracePt t="82973" x="3662363" y="4503738"/>
          <p14:tracePt t="82981" x="3703638" y="4503738"/>
          <p14:tracePt t="82982" x="3713163" y="4503738"/>
          <p14:tracePt t="82984" x="3721100" y="4503738"/>
          <p14:tracePt t="82986" x="3738563" y="4503738"/>
          <p14:tracePt t="82987" x="3746500" y="4503738"/>
          <p14:tracePt t="82993" x="3781425" y="4503738"/>
          <p14:tracePt t="82995" x="3797300" y="4503738"/>
          <p14:tracePt t="82996" x="3806825" y="4503738"/>
          <p14:tracePt t="82999" x="3814763" y="4503738"/>
          <p14:tracePt t="83002" x="3848100" y="4503738"/>
          <p14:tracePt t="83005" x="3865563" y="4495800"/>
          <p14:tracePt t="83007" x="3873500" y="4495800"/>
          <p14:tracePt t="83008" x="3890963" y="4495800"/>
          <p14:tracePt t="83011" x="3908425" y="4495800"/>
          <p14:tracePt t="83016" x="3925888" y="4495800"/>
          <p14:tracePt t="83017" x="3941763" y="4495800"/>
          <p14:tracePt t="83023" x="3976688" y="4495800"/>
          <p14:tracePt t="83025" x="3984625" y="4486275"/>
          <p14:tracePt t="83026" x="3992563" y="4486275"/>
          <p14:tracePt t="83028" x="4002088" y="4486275"/>
          <p14:tracePt t="83035" x="4017963" y="4486275"/>
          <p14:tracePt t="83040" x="4027488" y="4486275"/>
          <p14:tracePt t="89971" x="4035425" y="4486275"/>
          <p14:tracePt t="89976" x="4044950" y="4470400"/>
          <p14:tracePt t="89978" x="4044950" y="4460875"/>
          <p14:tracePt t="89984" x="4060825" y="4427538"/>
          <p14:tracePt t="89987" x="4060825" y="4410075"/>
          <p14:tracePt t="89993" x="4060825" y="4376738"/>
          <p14:tracePt t="89997" x="4060825" y="4359275"/>
          <p14:tracePt t="89998" x="4060825" y="4351338"/>
          <p14:tracePt t="90005" x="4060825" y="4316413"/>
          <p14:tracePt t="90007" x="4052888" y="4316413"/>
          <p14:tracePt t="90009" x="4052888" y="4308475"/>
          <p14:tracePt t="90012" x="4052888" y="4291013"/>
          <p14:tracePt t="90016" x="4044950" y="4275138"/>
          <p14:tracePt t="90018" x="4035425" y="4265613"/>
          <p14:tracePt t="90022" x="4027488" y="4240213"/>
          <p14:tracePt t="90028" x="4010025" y="4206875"/>
          <p14:tracePt t="90034" x="4002088" y="4189413"/>
          <p14:tracePt t="90035" x="3984625" y="4164013"/>
          <p14:tracePt t="90043" x="3959225" y="4121150"/>
          <p14:tracePt t="90045" x="3941763" y="4105275"/>
          <p14:tracePt t="90050" x="3925888" y="4070350"/>
          <p14:tracePt t="90053" x="3900488" y="4044950"/>
          <p14:tracePt t="90055" x="3900488" y="4027488"/>
          <p14:tracePt t="90057" x="3890963" y="4027488"/>
          <p14:tracePt t="90059" x="3873500" y="4002088"/>
          <p14:tracePt t="90060" x="3873500" y="3994150"/>
          <p14:tracePt t="90063" x="3857625" y="3976688"/>
          <p14:tracePt t="90066" x="3840163" y="3951288"/>
          <p14:tracePt t="90068" x="3832225" y="3925888"/>
          <p14:tracePt t="90069" x="3822700" y="3917950"/>
          <p14:tracePt t="90074" x="3806825" y="3883025"/>
          <p14:tracePt t="90079" x="3781425" y="3841750"/>
          <p14:tracePt t="90080" x="3771900" y="3832225"/>
          <p14:tracePt t="90081" x="3763963" y="3824288"/>
          <p14:tracePt t="90085" x="3738563" y="3790950"/>
          <p14:tracePt t="90087" x="3738563" y="3781425"/>
          <p14:tracePt t="90089" x="3721100" y="3756025"/>
          <p14:tracePt t="90090" x="3713163" y="3738563"/>
          <p14:tracePt t="90091" x="3695700" y="3722688"/>
          <p14:tracePt t="90096" x="3678238" y="3679825"/>
          <p14:tracePt t="90097" x="3670300" y="3671888"/>
          <p14:tracePt t="90098" x="3662363" y="3662363"/>
          <p14:tracePt t="90105" x="3627438" y="3603625"/>
          <p14:tracePt t="90107" x="3611563" y="3578225"/>
          <p14:tracePt t="90108" x="3602038" y="3568700"/>
          <p14:tracePt t="90109" x="3602038" y="3560763"/>
          <p14:tracePt t="90110" x="3594100" y="3552825"/>
          <p14:tracePt t="90114" x="3576638" y="3509963"/>
          <p14:tracePt t="90119" x="3551238" y="3484563"/>
          <p14:tracePt t="90120" x="3543300" y="3449638"/>
          <p14:tracePt t="90121" x="3533775" y="3449638"/>
          <p14:tracePt t="90124" x="3517900" y="3416300"/>
          <p14:tracePt t="90127" x="3508375" y="3398838"/>
          <p14:tracePt t="90128" x="3500438" y="3382963"/>
          <p14:tracePt t="90129" x="3500438" y="3373438"/>
          <p14:tracePt t="90134" x="3482975" y="3340100"/>
          <p14:tracePt t="90137" x="3475038" y="3330575"/>
          <p14:tracePt t="90139" x="3457575" y="3305175"/>
          <p14:tracePt t="90140" x="3449638" y="3297238"/>
          <p14:tracePt t="90141" x="3449638" y="3289300"/>
          <p14:tracePt t="90142" x="3441700" y="3289300"/>
          <p14:tracePt t="90147" x="3414713" y="3246438"/>
          <p14:tracePt t="90148" x="3414713" y="3238500"/>
          <p14:tracePt t="90150" x="3406775" y="3221038"/>
          <p14:tracePt t="90151" x="3398838" y="3211513"/>
          <p14:tracePt t="90156" x="3381375" y="3186113"/>
          <p14:tracePt t="90157" x="3373438" y="3160713"/>
          <p14:tracePt t="90159" x="3363913" y="3152775"/>
          <p14:tracePt t="90160" x="3355975" y="3144838"/>
          <p14:tracePt t="90166" x="3322638" y="3101975"/>
          <p14:tracePt t="90167" x="3313113" y="3094038"/>
          <p14:tracePt t="90169" x="3305175" y="3076575"/>
          <p14:tracePt t="90170" x="3297238" y="3059113"/>
          <p14:tracePt t="90171" x="3287713" y="3051175"/>
          <p14:tracePt t="90172" x="3287713" y="3041650"/>
          <p14:tracePt t="90177" x="3254375" y="3016250"/>
          <p14:tracePt t="90181" x="3228975" y="2982913"/>
          <p14:tracePt t="90182" x="3228975" y="2974975"/>
          <p14:tracePt t="90184" x="3211513" y="2957513"/>
          <p14:tracePt t="90187" x="3194050" y="2940050"/>
          <p14:tracePt t="90191" x="3168650" y="2914650"/>
          <p14:tracePt t="90193" x="3160713" y="2889250"/>
          <p14:tracePt t="90194" x="3152775" y="2889250"/>
          <p14:tracePt t="90195" x="3143250" y="2881313"/>
          <p14:tracePt t="90197" x="3143250" y="2871788"/>
          <p14:tracePt t="90201" x="3109913" y="2846388"/>
          <p14:tracePt t="90206" x="3092450" y="2820988"/>
          <p14:tracePt t="90211" x="3074988" y="2805113"/>
          <p14:tracePt t="90212" x="3067050" y="2795588"/>
          <p14:tracePt t="90214" x="3059113" y="2787650"/>
          <p14:tracePt t="90217" x="3049588" y="2770188"/>
          <p14:tracePt t="90218" x="3041650" y="2770188"/>
          <p14:tracePt t="90222" x="3041650" y="2762250"/>
          <p14:tracePt t="90223" x="3024188" y="2752725"/>
          <p14:tracePt t="90224" x="3024188" y="2744788"/>
          <p14:tracePt t="90228" x="3008313" y="2727325"/>
          <p14:tracePt t="90230" x="2998788" y="2719388"/>
          <p14:tracePt t="90234" x="2990850" y="2711450"/>
          <p14:tracePt t="90236" x="2982913" y="2693988"/>
          <p14:tracePt t="90237" x="2973388" y="2686050"/>
          <p14:tracePt t="90238" x="2965450" y="2686050"/>
          <p14:tracePt t="90242" x="2955925" y="2668588"/>
          <p14:tracePt t="90246" x="2940050" y="2651125"/>
          <p14:tracePt t="90248" x="2930525" y="2633663"/>
          <p14:tracePt t="90249" x="2922588" y="2633663"/>
          <p14:tracePt t="90250" x="2922588" y="2625725"/>
          <p14:tracePt t="90254" x="2905125" y="2608263"/>
          <p14:tracePt t="90259" x="2889250" y="2600325"/>
          <p14:tracePt t="90261" x="2879725" y="2582863"/>
          <p14:tracePt t="90266" x="2871788" y="2582863"/>
          <p14:tracePt t="90270" x="2863850" y="2566988"/>
          <p14:tracePt t="90272" x="2854325" y="2557463"/>
          <p14:tracePt t="90276" x="2846388" y="2557463"/>
          <p14:tracePt t="90277" x="2838450" y="2549525"/>
          <p14:tracePt t="90283" x="2838450" y="2541588"/>
          <p14:tracePt t="90285" x="2828925" y="2541588"/>
          <p14:tracePt t="90289" x="2811463" y="2524125"/>
          <p14:tracePt t="90296" x="2803525" y="2516188"/>
          <p14:tracePt t="90300" x="2795588" y="2516188"/>
          <p14:tracePt t="90308" x="2786063" y="2498725"/>
          <p14:tracePt t="90309" x="2778125" y="2498725"/>
          <p14:tracePt t="90313" x="2770188" y="2498725"/>
          <p14:tracePt t="90320" x="2760663" y="2489200"/>
          <p14:tracePt t="90325" x="2752725" y="2481263"/>
          <p14:tracePt t="90332" x="2744788" y="2481263"/>
          <p14:tracePt t="90337" x="2735263" y="2473325"/>
          <p14:tracePt t="90343" x="2727325" y="2473325"/>
          <p14:tracePt t="90352" x="2727325" y="2463800"/>
          <p14:tracePt t="90360" x="2719388" y="2455863"/>
          <p14:tracePt t="90365" x="2709863" y="2455863"/>
          <p14:tracePt t="90368" x="2709863" y="2447925"/>
          <p14:tracePt t="90374" x="2701925" y="2447925"/>
          <p14:tracePt t="90375" x="2701925" y="2438400"/>
          <p14:tracePt t="90379" x="2693988" y="2438400"/>
          <p14:tracePt t="90381" x="2684463" y="2430463"/>
          <p14:tracePt t="90383" x="2684463" y="2422525"/>
          <p14:tracePt t="90385" x="2676525" y="2422525"/>
          <p14:tracePt t="90388" x="2668588" y="2413000"/>
          <p14:tracePt t="90392" x="2659063" y="2413000"/>
          <p14:tracePt t="90393" x="2651125" y="2405063"/>
          <p14:tracePt t="90398" x="2625725" y="2397125"/>
          <p14:tracePt t="90404" x="2608263" y="2397125"/>
          <p14:tracePt t="90406" x="2600325" y="2387600"/>
          <p14:tracePt t="90407" x="2590800" y="2387600"/>
          <p14:tracePt t="90409" x="2582863" y="2387600"/>
          <p14:tracePt t="90413" x="2565400" y="2379663"/>
          <p14:tracePt t="90416" x="2549525" y="2379663"/>
          <p14:tracePt t="90418" x="2540000" y="2379663"/>
          <p14:tracePt t="90419" x="2540000" y="2371725"/>
          <p14:tracePt t="90420" x="2532063" y="2371725"/>
          <p14:tracePt t="90422" x="2524125" y="2371725"/>
          <p14:tracePt t="90425" x="2506663" y="2371725"/>
          <p14:tracePt t="90426" x="2497138" y="2371725"/>
          <p14:tracePt t="90430" x="2489200" y="2371725"/>
          <p14:tracePt t="90431" x="2481263" y="2371725"/>
          <p14:tracePt t="90435" x="2463800" y="2371725"/>
          <p14:tracePt t="90440" x="2455863" y="2371725"/>
          <p14:tracePt t="90441" x="2446338" y="2371725"/>
          <p14:tracePt t="90442" x="2438400" y="2371725"/>
          <p14:tracePt t="90447" x="2430463" y="2371725"/>
          <p14:tracePt t="90452" x="2420938" y="2371725"/>
          <p14:tracePt t="90458" x="2405063" y="2362200"/>
          <p14:tracePt t="90464" x="2387600" y="2354263"/>
          <p14:tracePt t="90471" x="2379663" y="2354263"/>
          <p14:tracePt t="90473" x="2362200" y="2354263"/>
          <p14:tracePt t="90476" x="2352675" y="2354263"/>
          <p14:tracePt t="90480" x="2336800" y="2344738"/>
          <p14:tracePt t="90483" x="2327275" y="2344738"/>
          <p14:tracePt t="90484" x="2319338" y="2336800"/>
          <p14:tracePt t="90485" x="2311400" y="2336800"/>
          <p14:tracePt t="90489" x="2293938" y="2336800"/>
          <p14:tracePt t="90494" x="2276475" y="2336800"/>
          <p14:tracePt t="90495" x="2268538" y="2336800"/>
          <p14:tracePt t="90496" x="2260600" y="2336800"/>
          <p14:tracePt t="90497" x="2251075" y="2336800"/>
          <p14:tracePt t="90500" x="2243138" y="2336800"/>
          <p14:tracePt t="90502" x="2225675" y="2336800"/>
          <p14:tracePt t="90507" x="2208213" y="2336800"/>
          <p14:tracePt t="90508" x="2200275" y="2336800"/>
          <p14:tracePt t="90513" x="2182813" y="2336800"/>
          <p14:tracePt t="90514" x="2174875" y="2336800"/>
          <p14:tracePt t="90519" x="2149475" y="2336800"/>
          <p14:tracePt t="90525" x="2124075" y="2336800"/>
          <p14:tracePt t="90526" x="2116138" y="2336800"/>
          <p14:tracePt t="90531" x="2106613" y="2344738"/>
          <p14:tracePt t="90533" x="2098675" y="2344738"/>
          <p14:tracePt t="90540" x="2090738" y="2354263"/>
          <p14:tracePt t="90544" x="2081213" y="2354263"/>
          <p14:tracePt t="90556" x="2081213" y="2362200"/>
          <p14:tracePt t="90635" x="2090738" y="2362200"/>
          <p14:tracePt t="90638" x="2098675" y="2362200"/>
          <p14:tracePt t="90641" x="2116138" y="2354263"/>
          <p14:tracePt t="90643" x="2124075" y="2354263"/>
          <p14:tracePt t="90644" x="2132013" y="2354263"/>
          <p14:tracePt t="90648" x="2157413" y="2354263"/>
          <p14:tracePt t="90650" x="2174875" y="2354263"/>
          <p14:tracePt t="90651" x="2192338" y="2354263"/>
          <p14:tracePt t="90654" x="2217738" y="2354263"/>
          <p14:tracePt t="90655" x="2225675" y="2354263"/>
          <p14:tracePt t="90656" x="2235200" y="2354263"/>
          <p14:tracePt t="90659" x="2260600" y="2354263"/>
          <p14:tracePt t="90665" x="2336800" y="2354263"/>
          <p14:tracePt t="90667" x="2344738" y="2354263"/>
          <p14:tracePt t="90668" x="2379663" y="2354263"/>
          <p14:tracePt t="90669" x="2387600" y="2354263"/>
          <p14:tracePt t="90671" x="2413000" y="2354263"/>
          <p14:tracePt t="90673" x="2455863" y="2354263"/>
          <p14:tracePt t="90675" x="2481263" y="2354263"/>
          <p14:tracePt t="90678" x="2506663" y="2354263"/>
          <p14:tracePt t="90679" x="2540000" y="2354263"/>
          <p14:tracePt t="90680" x="2549525" y="2354263"/>
          <p14:tracePt t="90683" x="2574925" y="2354263"/>
          <p14:tracePt t="90684" x="2590800" y="2354263"/>
          <p14:tracePt t="90686" x="2641600" y="2362200"/>
          <p14:tracePt t="90687" x="2651125" y="2362200"/>
          <p14:tracePt t="90691" x="2727325" y="2379663"/>
          <p14:tracePt t="90693" x="2752725" y="2379663"/>
          <p14:tracePt t="90697" x="2803525" y="2387600"/>
          <p14:tracePt t="90699" x="2820988" y="2387600"/>
          <p14:tracePt t="90703" x="2863850" y="2397125"/>
          <p14:tracePt t="90704" x="2871788" y="2405063"/>
          <p14:tracePt t="90708" x="2905125" y="2413000"/>
          <p14:tracePt t="90711" x="2914650" y="2413000"/>
          <p14:tracePt t="90712" x="2922588" y="2413000"/>
          <p14:tracePt t="90715" x="2922588" y="2422525"/>
          <p14:tracePt t="90716" x="2930525" y="2422525"/>
          <p14:tracePt t="90718" x="2930525" y="2430463"/>
          <p14:tracePt t="90753" x="2922588" y="2430463"/>
          <p14:tracePt t="90756" x="2914650" y="2430463"/>
          <p14:tracePt t="90761" x="2897188" y="2438400"/>
          <p14:tracePt t="90768" x="2871788" y="2447925"/>
          <p14:tracePt t="90771" x="2838450" y="2455863"/>
          <p14:tracePt t="90772" x="2820988" y="2455863"/>
          <p14:tracePt t="90776" x="2786063" y="2455863"/>
          <p14:tracePt t="90779" x="2778125" y="2455863"/>
          <p14:tracePt t="90780" x="2760663" y="2455863"/>
          <p14:tracePt t="90783" x="2735263" y="2463800"/>
          <p14:tracePt t="90785" x="2719388" y="2463800"/>
          <p14:tracePt t="90789" x="2693988" y="2473325"/>
          <p14:tracePt t="90791" x="2676525" y="2473325"/>
          <p14:tracePt t="90793" x="2641600" y="2481263"/>
          <p14:tracePt t="90794" x="2625725" y="2481263"/>
          <p14:tracePt t="90796" x="2608263" y="2481263"/>
          <p14:tracePt t="90799" x="2574925" y="2481263"/>
          <p14:tracePt t="90800" x="2565400" y="2481263"/>
          <p14:tracePt t="90801" x="2557463" y="2489200"/>
          <p14:tracePt t="90802" x="2540000" y="2489200"/>
          <p14:tracePt t="90806" x="2514600" y="2489200"/>
          <p14:tracePt t="90807" x="2497138" y="2498725"/>
          <p14:tracePt t="90810" x="2481263" y="2498725"/>
          <p14:tracePt t="90813" x="2438400" y="2506663"/>
          <p14:tracePt t="90814" x="2405063" y="2516188"/>
          <p14:tracePt t="90819" x="2352675" y="2516188"/>
          <p14:tracePt t="90824" x="2319338" y="2524125"/>
          <p14:tracePt t="90825" x="2301875" y="2532063"/>
          <p14:tracePt t="90826" x="2293938" y="2532063"/>
          <p14:tracePt t="90828" x="2276475" y="2532063"/>
          <p14:tracePt t="90829" x="2268538" y="2541588"/>
          <p14:tracePt t="90830" x="2251075" y="2541588"/>
          <p14:tracePt t="90834" x="2225675" y="2541588"/>
          <p14:tracePt t="90835" x="2225675" y="2549525"/>
          <p14:tracePt t="90836" x="2217738" y="2549525"/>
          <p14:tracePt t="90837" x="2208213" y="2549525"/>
          <p14:tracePt t="90840" x="2200275" y="2557463"/>
          <p14:tracePt t="90842" x="2192338" y="2557463"/>
          <p14:tracePt t="90846" x="2182813" y="2566988"/>
          <p14:tracePt t="90881" x="2192338" y="2566988"/>
          <p14:tracePt t="90885" x="2200275" y="2574925"/>
          <p14:tracePt t="90886" x="2217738" y="2574925"/>
          <p14:tracePt t="90889" x="2235200" y="2582863"/>
          <p14:tracePt t="90894" x="2260600" y="2582863"/>
          <p14:tracePt t="90895" x="2286000" y="2582863"/>
          <p14:tracePt t="90897" x="2301875" y="2582863"/>
          <p14:tracePt t="90899" x="2327275" y="2582863"/>
          <p14:tracePt t="90903" x="2362200" y="2582863"/>
          <p14:tracePt t="90906" x="2405063" y="2582863"/>
          <p14:tracePt t="90916" x="2524125" y="2582863"/>
          <p14:tracePt t="90917" x="2549525" y="2582863"/>
          <p14:tracePt t="90920" x="2582863" y="2582863"/>
          <p14:tracePt t="90925" x="2651125" y="2582863"/>
          <p14:tracePt t="90932" x="2709863" y="2582863"/>
          <p14:tracePt t="90935" x="2727325" y="2582863"/>
          <p14:tracePt t="90936" x="2744788" y="2582863"/>
          <p14:tracePt t="90939" x="2770188" y="2582863"/>
          <p14:tracePt t="90940" x="2778125" y="2582863"/>
          <p14:tracePt t="90941" x="2786063" y="2582863"/>
          <p14:tracePt t="90942" x="2795588" y="2582863"/>
          <p14:tracePt t="90945" x="2811463" y="2582863"/>
          <p14:tracePt t="90949" x="2820988" y="2582863"/>
          <p14:tracePt t="90955" x="2828925" y="2582863"/>
          <p14:tracePt t="90962" x="2838450" y="2582863"/>
          <p14:tracePt t="96694" x="2846388" y="2582863"/>
          <p14:tracePt t="96697" x="2863850" y="2582863"/>
          <p14:tracePt t="96700" x="2879725" y="2574925"/>
          <p14:tracePt t="96707" x="2922588" y="2549525"/>
          <p14:tracePt t="96713" x="2955925" y="2532063"/>
          <p14:tracePt t="96715" x="2965450" y="2532063"/>
          <p14:tracePt t="96717" x="2982913" y="2524125"/>
          <p14:tracePt t="96722" x="2990850" y="2506663"/>
          <p14:tracePt t="96728" x="3008313" y="2489200"/>
          <p14:tracePt t="96730" x="3016250" y="2489200"/>
          <p14:tracePt t="96733" x="3024188" y="2481263"/>
          <p14:tracePt t="96737" x="3024188" y="2473325"/>
          <p14:tracePt t="96738" x="3033713" y="2473325"/>
          <p14:tracePt t="96743" x="3033713" y="2463800"/>
          <p14:tracePt t="96749" x="3033713" y="2455863"/>
          <p14:tracePt t="96750" x="3033713" y="2447925"/>
          <p14:tracePt t="96757" x="3033713" y="2438400"/>
          <p14:tracePt t="96758" x="3033713" y="2430463"/>
          <p14:tracePt t="96762" x="3033713" y="2422525"/>
          <p14:tracePt t="96763" x="3033713" y="2413000"/>
          <p14:tracePt t="96765" x="3033713" y="2405063"/>
          <p14:tracePt t="96768" x="3033713" y="2397125"/>
          <p14:tracePt t="96773" x="3033713" y="2387600"/>
          <p14:tracePt t="96774" x="3033713" y="2371725"/>
          <p14:tracePt t="96780" x="3033713" y="2354263"/>
          <p14:tracePt t="96785" x="3016250" y="2319338"/>
          <p14:tracePt t="96793" x="2998788" y="2278063"/>
          <p14:tracePt t="96796" x="2998788" y="2260600"/>
          <p14:tracePt t="96797" x="2990850" y="2260600"/>
          <p14:tracePt t="96798" x="2982913" y="2243138"/>
          <p14:tracePt t="96800" x="2973388" y="2235200"/>
          <p14:tracePt t="96804" x="2955925" y="2200275"/>
          <p14:tracePt t="96810" x="2940050" y="2166938"/>
          <p14:tracePt t="96811" x="2930525" y="2159000"/>
          <p14:tracePt t="96813" x="2922588" y="2141538"/>
          <p14:tracePt t="96814" x="2914650" y="2141538"/>
          <p14:tracePt t="96819" x="2897188" y="2116138"/>
          <p14:tracePt t="96821" x="2889250" y="2098675"/>
          <p14:tracePt t="96826" x="2863850" y="2073275"/>
          <p14:tracePt t="96828" x="2863850" y="2065338"/>
          <p14:tracePt t="96829" x="2854325" y="2055813"/>
          <p14:tracePt t="96830" x="2854325" y="2047875"/>
          <p14:tracePt t="96835" x="2846388" y="2022475"/>
          <p14:tracePt t="96836" x="2828925" y="2014538"/>
          <p14:tracePt t="96837" x="2828925" y="1997075"/>
          <p14:tracePt t="96838" x="2820988" y="1997075"/>
          <p14:tracePt t="96842" x="2811463" y="1963738"/>
          <p14:tracePt t="96846" x="2803525" y="1946275"/>
          <p14:tracePt t="96847" x="2803525" y="1938338"/>
          <p14:tracePt t="96848" x="2795588" y="1920875"/>
          <p14:tracePt t="96854" x="2778125" y="1878013"/>
          <p14:tracePt t="96858" x="2770188" y="1860550"/>
          <p14:tracePt t="96859" x="2770188" y="1852613"/>
          <p14:tracePt t="96861" x="2760663" y="1835150"/>
          <p14:tracePt t="96864" x="2752725" y="1819275"/>
          <p14:tracePt t="96866" x="2752725" y="1801813"/>
          <p14:tracePt t="96870" x="2744788" y="1784350"/>
          <p14:tracePt t="96871" x="2735263" y="1766888"/>
          <p14:tracePt t="96872" x="2735263" y="1758950"/>
          <p14:tracePt t="96873" x="2727325" y="1751013"/>
          <p14:tracePt t="96877" x="2727325" y="1725613"/>
          <p14:tracePt t="96878" x="2719388" y="1725613"/>
          <p14:tracePt t="96879" x="2709863" y="1708150"/>
          <p14:tracePt t="96880" x="2709863" y="1700213"/>
          <p14:tracePt t="96885" x="2701925" y="1665288"/>
          <p14:tracePt t="96889" x="2684463" y="1639888"/>
          <p14:tracePt t="96892" x="2676525" y="1631950"/>
          <p14:tracePt t="96894" x="2668588" y="1614488"/>
          <p14:tracePt t="96895" x="2659063" y="1606550"/>
          <p14:tracePt t="96897" x="2659063" y="1597025"/>
          <p14:tracePt t="96898" x="2641600" y="1589088"/>
          <p14:tracePt t="96900" x="2641600" y="1581150"/>
          <p14:tracePt t="96906" x="2616200" y="1546225"/>
          <p14:tracePt t="96908" x="2600325" y="1530350"/>
          <p14:tracePt t="96916" x="2574925" y="1504950"/>
          <p14:tracePt t="96917" x="2574925" y="1495425"/>
          <p14:tracePt t="96921" x="2557463" y="1487488"/>
          <p14:tracePt t="96923" x="2557463" y="1477963"/>
          <p14:tracePt t="96928" x="2549525" y="1470025"/>
          <p14:tracePt t="96929" x="2540000" y="1462088"/>
          <p14:tracePt t="96933" x="2532063" y="1452563"/>
          <p14:tracePt t="96937" x="2532063" y="1444625"/>
          <p14:tracePt t="96938" x="2524125" y="1444625"/>
          <p14:tracePt t="96945" x="2514600" y="1436688"/>
          <p14:tracePt t="96948" x="2506663" y="1419225"/>
          <p14:tracePt t="96949" x="2497138" y="1419225"/>
          <p14:tracePt t="96952" x="2489200" y="1411288"/>
          <p14:tracePt t="96955" x="2481263" y="1411288"/>
          <p14:tracePt t="96956" x="2471738" y="1401763"/>
          <p14:tracePt t="96961" x="2463800" y="1401763"/>
          <p14:tracePt t="96967" x="2446338" y="1385888"/>
          <p14:tracePt t="96974" x="2430463" y="1385888"/>
          <p14:tracePt t="96975" x="2420938" y="1376363"/>
          <p14:tracePt t="96977" x="2420938" y="1368425"/>
          <p14:tracePt t="96981" x="2413000" y="1360488"/>
          <p14:tracePt t="96983" x="2405063" y="1360488"/>
          <p14:tracePt t="96987" x="2395538" y="1360488"/>
          <p14:tracePt t="96988" x="2387600" y="1350963"/>
          <p14:tracePt t="96993" x="2379663" y="1343025"/>
          <p14:tracePt t="96997" x="2370138" y="1343025"/>
          <p14:tracePt t="97004" x="2352675" y="1333500"/>
          <p14:tracePt t="97006" x="2344738" y="1325563"/>
          <p14:tracePt t="97009" x="2344738" y="1317625"/>
          <p14:tracePt t="97011" x="2336800" y="1317625"/>
          <p14:tracePt t="97014" x="2327275" y="1317625"/>
          <p14:tracePt t="97020" x="2327275" y="1308100"/>
          <p14:tracePt t="97078" x="2327275" y="1317625"/>
          <p14:tracePt t="97179" x="2327275" y="1325563"/>
          <p14:tracePt t="97183" x="2327275" y="1333500"/>
          <p14:tracePt t="97189" x="2327275" y="1350963"/>
          <p14:tracePt t="97195" x="2327275" y="1368425"/>
          <p14:tracePt t="97197" x="2327275" y="1376363"/>
          <p14:tracePt t="97200" x="2336800" y="1393825"/>
          <p14:tracePt t="97204" x="2336800" y="1411288"/>
          <p14:tracePt t="97210" x="2336800" y="1427163"/>
          <p14:tracePt t="97212" x="2344738" y="1436688"/>
          <p14:tracePt t="97216" x="2344738" y="1444625"/>
          <p14:tracePt t="97217" x="2344738" y="1452563"/>
          <p14:tracePt t="97219" x="2352675" y="1452563"/>
          <p14:tracePt t="97222" x="2352675" y="1462088"/>
          <p14:tracePt t="97223" x="2352675" y="1470025"/>
          <p14:tracePt t="97228" x="2352675" y="1477963"/>
          <p14:tracePt t="97229" x="2362200" y="1477963"/>
          <p14:tracePt t="97230" x="2362200" y="1487488"/>
          <p14:tracePt t="97233" x="2362200" y="1495425"/>
          <p14:tracePt t="97240" x="2362200" y="1512888"/>
          <p14:tracePt t="97246" x="2362200" y="1520825"/>
          <p14:tracePt t="97252" x="2362200" y="1530350"/>
          <p14:tracePt t="97253" x="2362200" y="1538288"/>
          <p14:tracePt t="97259" x="2362200" y="1546225"/>
          <p14:tracePt t="97273" x="2362200" y="1555750"/>
          <p14:tracePt t="97348" x="2362200" y="1546225"/>
          <p14:tracePt t="97357" x="2362200" y="1538288"/>
          <p14:tracePt t="97360" x="2362200" y="1530350"/>
          <p14:tracePt t="97368" x="2362200" y="1520825"/>
          <p14:tracePt t="97372" x="2362200" y="1512888"/>
          <p14:tracePt t="97375" x="2362200" y="1504950"/>
          <p14:tracePt t="97383" x="2362200" y="1495425"/>
          <p14:tracePt t="97386" x="2362200" y="1487488"/>
          <p14:tracePt t="97393" x="2362200" y="1477963"/>
          <p14:tracePt t="97394" x="2362200" y="1470025"/>
          <p14:tracePt t="97399" x="2362200" y="1462088"/>
          <p14:tracePt t="97403" x="2362200" y="1444625"/>
          <p14:tracePt t="97410" x="2362200" y="1419225"/>
          <p14:tracePt t="97416" x="2362200" y="1401763"/>
          <p14:tracePt t="97422" x="2370138" y="1385888"/>
          <p14:tracePt t="97423" x="2379663" y="1385888"/>
          <p14:tracePt t="97425" x="2379663" y="1376363"/>
          <p14:tracePt t="97426" x="2379663" y="1368425"/>
          <p14:tracePt t="97430" x="2387600" y="1360488"/>
          <p14:tracePt t="97432" x="2387600" y="1350963"/>
          <p14:tracePt t="97434" x="2395538" y="1350963"/>
          <p14:tracePt t="97436" x="2395538" y="1343025"/>
          <p14:tracePt t="97439" x="2405063" y="1333500"/>
          <p14:tracePt t="97443" x="2405063" y="1317625"/>
          <p14:tracePt t="97449" x="2405063" y="1308100"/>
          <p14:tracePt t="97454" x="2413000" y="1308100"/>
          <p14:tracePt t="97455" x="2413000" y="1300163"/>
          <p14:tracePt t="97466" x="2413000" y="1292225"/>
          <p14:tracePt t="97470" x="2413000" y="1282700"/>
          <p14:tracePt t="97477" x="2420938" y="1274763"/>
          <p14:tracePt t="97486" x="2420938" y="1266825"/>
          <p14:tracePt t="97495" x="2420938" y="1257300"/>
          <p14:tracePt t="97732" x="2430463" y="1257300"/>
          <p14:tracePt t="97739" x="2438400" y="1257300"/>
          <p14:tracePt t="97742" x="2446338" y="1257300"/>
          <p14:tracePt t="97745" x="2455863" y="1257300"/>
          <p14:tracePt t="97749" x="2463800" y="1257300"/>
          <p14:tracePt t="97750" x="2481263" y="1257300"/>
          <p14:tracePt t="97752" x="2489200" y="1257300"/>
          <p14:tracePt t="97755" x="2497138" y="1266825"/>
          <p14:tracePt t="97756" x="2514600" y="1266825"/>
          <p14:tracePt t="97759" x="2524125" y="1266825"/>
          <p14:tracePt t="97762" x="2532063" y="1266825"/>
          <p14:tracePt t="97763" x="2557463" y="1274763"/>
          <p14:tracePt t="97764" x="2565400" y="1274763"/>
          <p14:tracePt t="97766" x="2574925" y="1274763"/>
          <p14:tracePt t="97771" x="2600325" y="1274763"/>
          <p14:tracePt t="97772" x="2616200" y="1274763"/>
          <p14:tracePt t="97777" x="2641600" y="1282700"/>
          <p14:tracePt t="97781" x="2668588" y="1282700"/>
          <p14:tracePt t="97785" x="2684463" y="1292225"/>
          <p14:tracePt t="97787" x="2701925" y="1292225"/>
          <p14:tracePt t="97789" x="2727325" y="1292225"/>
          <p14:tracePt t="97791" x="2744788" y="1292225"/>
          <p14:tracePt t="97792" x="2760663" y="1292225"/>
          <p14:tracePt t="97793" x="2770188" y="1292225"/>
          <p14:tracePt t="97794" x="2778125" y="1292225"/>
          <p14:tracePt t="97797" x="2795588" y="1292225"/>
          <p14:tracePt t="97799" x="2820988" y="1292225"/>
          <p14:tracePt t="97804" x="2863850" y="1292225"/>
          <p14:tracePt t="97806" x="2871788" y="1292225"/>
          <p14:tracePt t="97807" x="2889250" y="1292225"/>
          <p14:tracePt t="97808" x="2897188" y="1292225"/>
          <p14:tracePt t="97810" x="2905125" y="1292225"/>
          <p14:tracePt t="97811" x="2922588" y="1292225"/>
          <p14:tracePt t="97815" x="2947988" y="1292225"/>
          <p14:tracePt t="97816" x="2965450" y="1292225"/>
          <p14:tracePt t="97818" x="2973388" y="1292225"/>
          <p14:tracePt t="97822" x="3008313" y="1292225"/>
          <p14:tracePt t="97824" x="3024188" y="1292225"/>
          <p14:tracePt t="97825" x="3033713" y="1292225"/>
          <p14:tracePt t="97829" x="3041650" y="1292225"/>
          <p14:tracePt t="97830" x="3049588" y="1292225"/>
          <p14:tracePt t="97834" x="3067050" y="1292225"/>
          <p14:tracePt t="97892" x="3059113" y="1292225"/>
          <p14:tracePt t="97895" x="3049588" y="1292225"/>
          <p14:tracePt t="97896" x="3041650" y="1292225"/>
          <p14:tracePt t="97901" x="3024188" y="1292225"/>
          <p14:tracePt t="97902" x="3016250" y="1292225"/>
          <p14:tracePt t="97908" x="2990850" y="1292225"/>
          <p14:tracePt t="97909" x="2973388" y="1292225"/>
          <p14:tracePt t="97913" x="2955925" y="1292225"/>
          <p14:tracePt t="97915" x="2930525" y="1292225"/>
          <p14:tracePt t="97916" x="2905125" y="1292225"/>
          <p14:tracePt t="97918" x="2897188" y="1292225"/>
          <p14:tracePt t="97920" x="2863850" y="1292225"/>
          <p14:tracePt t="97925" x="2811463" y="1292225"/>
          <p14:tracePt t="97926" x="2803525" y="1292225"/>
          <p14:tracePt t="97927" x="2795588" y="1292225"/>
          <p14:tracePt t="97929" x="2778125" y="1292225"/>
          <p14:tracePt t="97933" x="2727325" y="1292225"/>
          <p14:tracePt t="97936" x="2684463" y="1292225"/>
          <p14:tracePt t="97938" x="2659063" y="1292225"/>
          <p14:tracePt t="97939" x="2641600" y="1292225"/>
          <p14:tracePt t="97941" x="2633663" y="1292225"/>
          <p14:tracePt t="97942" x="2616200" y="1292225"/>
          <p14:tracePt t="97945" x="2557463" y="1292225"/>
          <p14:tracePt t="97947" x="2524125" y="1292225"/>
          <p14:tracePt t="97948" x="2497138" y="1292225"/>
          <p14:tracePt t="97951" x="2455863" y="1292225"/>
          <p14:tracePt t="97953" x="2430463" y="1292225"/>
          <p14:tracePt t="97954" x="2420938" y="1292225"/>
          <p14:tracePt t="97957" x="2352675" y="1292225"/>
          <p14:tracePt t="97958" x="2336800" y="1292225"/>
          <p14:tracePt t="97959" x="2319338" y="1292225"/>
          <p14:tracePt t="97963" x="2260600" y="1292225"/>
          <p14:tracePt t="97965" x="2235200" y="1292225"/>
          <p14:tracePt t="97967" x="2225675" y="1292225"/>
          <p14:tracePt t="97968" x="2200275" y="1292225"/>
          <p14:tracePt t="97969" x="2192338" y="1292225"/>
          <p14:tracePt t="97971" x="2166938" y="1292225"/>
          <p14:tracePt t="97973" x="2141538" y="1292225"/>
          <p14:tracePt t="97975" x="2124075" y="1292225"/>
          <p14:tracePt t="97978" x="2081213" y="1292225"/>
          <p14:tracePt t="97982" x="2065338" y="1292225"/>
          <p14:tracePt t="97983" x="2055813" y="1292225"/>
          <p14:tracePt t="97986" x="2038350" y="1292225"/>
          <p14:tracePt t="97992" x="2022475" y="1292225"/>
          <p14:tracePt t="97998" x="2012950" y="1292225"/>
          <p14:tracePt t="98116" x="2030413" y="1292225"/>
          <p14:tracePt t="98117" x="2038350" y="1292225"/>
          <p14:tracePt t="98121" x="2055813" y="1292225"/>
          <p14:tracePt t="98122" x="2065338" y="1292225"/>
          <p14:tracePt t="98124" x="2073275" y="1292225"/>
          <p14:tracePt t="98127" x="2090738" y="1292225"/>
          <p14:tracePt t="98131" x="2116138" y="1292225"/>
          <p14:tracePt t="98137" x="2157413" y="1292225"/>
          <p14:tracePt t="98138" x="2182813" y="1292225"/>
          <p14:tracePt t="98140" x="2200275" y="1292225"/>
          <p14:tracePt t="98141" x="2208213" y="1292225"/>
          <p14:tracePt t="98144" x="2243138" y="1292225"/>
          <p14:tracePt t="98145" x="2251075" y="1292225"/>
          <p14:tracePt t="98146" x="2260600" y="1292225"/>
          <p14:tracePt t="98148" x="2268538" y="1292225"/>
          <p14:tracePt t="98149" x="2286000" y="1292225"/>
          <p14:tracePt t="98151" x="2319338" y="1292225"/>
          <p14:tracePt t="98152" x="2327275" y="1292225"/>
          <p14:tracePt t="98153" x="2336800" y="1292225"/>
          <p14:tracePt t="98158" x="2395538" y="1292225"/>
          <p14:tracePt t="98159" x="2413000" y="1292225"/>
          <p14:tracePt t="98164" x="2463800" y="1292225"/>
          <p14:tracePt t="98166" x="2489200" y="1300163"/>
          <p14:tracePt t="98168" x="2524125" y="1300163"/>
          <p14:tracePt t="98170" x="2549525" y="1300163"/>
          <p14:tracePt t="98175" x="2608263" y="1300163"/>
          <p14:tracePt t="98179" x="2651125" y="1300163"/>
          <p14:tracePt t="98180" x="2668588" y="1300163"/>
          <p14:tracePt t="98185" x="2701925" y="1300163"/>
          <p14:tracePt t="98186" x="2727325" y="1300163"/>
          <p14:tracePt t="98187" x="2735263" y="1300163"/>
          <p14:tracePt t="98188" x="2744788" y="1300163"/>
          <p14:tracePt t="98189" x="2752725" y="1300163"/>
          <p14:tracePt t="98191" x="2770188" y="1308100"/>
          <p14:tracePt t="98192" x="2786063" y="1308100"/>
          <p14:tracePt t="98197" x="2820988" y="1308100"/>
          <p14:tracePt t="98199" x="2838450" y="1308100"/>
          <p14:tracePt t="98200" x="2854325" y="1308100"/>
          <p14:tracePt t="98201" x="2854325" y="1317625"/>
          <p14:tracePt t="98202" x="2871788" y="1317625"/>
          <p14:tracePt t="98206" x="2889250" y="1317625"/>
          <p14:tracePt t="98207" x="2897188" y="1317625"/>
          <p14:tracePt t="98210" x="2905125" y="1317625"/>
          <p14:tracePt t="98211" x="2914650" y="1317625"/>
          <p14:tracePt t="98215" x="2922588" y="1325563"/>
          <p14:tracePt t="98216" x="2930525" y="1325563"/>
          <p14:tracePt t="98221" x="2940050" y="1325563"/>
          <p14:tracePt t="98228" x="2947988" y="1325563"/>
          <p14:tracePt t="98234" x="2955925" y="1325563"/>
          <p14:tracePt t="98271" x="2965450" y="1325563"/>
          <p14:tracePt t="98277" x="2973388" y="1325563"/>
          <p14:tracePt t="98279" x="2982913" y="1325563"/>
          <p14:tracePt t="98286" x="2990850" y="1325563"/>
          <p14:tracePt t="98289" x="2998788" y="1325563"/>
          <p14:tracePt t="98389" x="2998788" y="1333500"/>
          <p14:tracePt t="98392" x="2998788" y="1343025"/>
          <p14:tracePt t="98399" x="2990850" y="1350963"/>
          <p14:tracePt t="98401" x="2982913" y="1368425"/>
          <p14:tracePt t="98402" x="2973388" y="1376363"/>
          <p14:tracePt t="98405" x="2965450" y="1393825"/>
          <p14:tracePt t="98409" x="2955925" y="1401763"/>
          <p14:tracePt t="98410" x="2947988" y="1411288"/>
          <p14:tracePt t="98411" x="2947988" y="1419225"/>
          <p14:tracePt t="98412" x="2947988" y="1427163"/>
          <p14:tracePt t="98418" x="2930525" y="1444625"/>
          <p14:tracePt t="98420" x="2922588" y="1452563"/>
          <p14:tracePt t="98422" x="2922588" y="1470025"/>
          <p14:tracePt t="98426" x="2922588" y="1487488"/>
          <p14:tracePt t="98429" x="2914650" y="1504950"/>
          <p14:tracePt t="98433" x="2905125" y="1520825"/>
          <p14:tracePt t="98435" x="2905125" y="1530350"/>
          <p14:tracePt t="98440" x="2905125" y="1538288"/>
          <p14:tracePt t="98442" x="2905125" y="1563688"/>
          <p14:tracePt t="98447" x="2905125" y="1581150"/>
          <p14:tracePt t="98449" x="2905125" y="1589088"/>
          <p14:tracePt t="98452" x="2905125" y="1597025"/>
          <p14:tracePt t="98453" x="2905125" y="1606550"/>
          <p14:tracePt t="98459" x="2905125" y="1614488"/>
          <p14:tracePt t="98460" x="2905125" y="1622425"/>
          <p14:tracePt t="98464" x="2905125" y="1631950"/>
          <p14:tracePt t="98470" x="2905125" y="1639888"/>
          <p14:tracePt t="98477" x="2905125" y="1649413"/>
          <p14:tracePt t="98482" x="2905125" y="1657350"/>
          <p14:tracePt t="101309" x="2914650" y="1657350"/>
          <p14:tracePt t="101311" x="2922588" y="1657350"/>
          <p14:tracePt t="101315" x="2940050" y="1657350"/>
          <p14:tracePt t="101319" x="2973388" y="1657350"/>
          <p14:tracePt t="101321" x="2990850" y="1649413"/>
          <p14:tracePt t="101322" x="3008313" y="1649413"/>
          <p14:tracePt t="101325" x="3033713" y="1639888"/>
          <p14:tracePt t="101330" x="3067050" y="1639888"/>
          <p14:tracePt t="101331" x="3092450" y="1631950"/>
          <p14:tracePt t="101333" x="3117850" y="1622425"/>
          <p14:tracePt t="101337" x="3152775" y="1614488"/>
          <p14:tracePt t="101339" x="3178175" y="1606550"/>
          <p14:tracePt t="101341" x="3186113" y="1606550"/>
          <p14:tracePt t="101342" x="3194050" y="1606550"/>
          <p14:tracePt t="101345" x="3236913" y="1597025"/>
          <p14:tracePt t="101348" x="3262313" y="1589088"/>
          <p14:tracePt t="101355" x="3313113" y="1589088"/>
          <p14:tracePt t="101358" x="3322638" y="1581150"/>
          <p14:tracePt t="101360" x="3338513" y="1581150"/>
          <p14:tracePt t="101364" x="3355975" y="1581150"/>
          <p14:tracePt t="101367" x="3363913" y="1581150"/>
          <p14:tracePt t="101368" x="3373438" y="1581150"/>
          <p14:tracePt t="101374" x="3389313" y="1581150"/>
          <p14:tracePt t="101379" x="3406775" y="1581150"/>
          <p14:tracePt t="101380" x="3414713" y="1581150"/>
          <p14:tracePt t="101386" x="3432175" y="1581150"/>
          <p14:tracePt t="101391" x="3449638" y="1581150"/>
          <p14:tracePt t="101398" x="3475038" y="1581150"/>
          <p14:tracePt t="101399" x="3482975" y="1581150"/>
          <p14:tracePt t="101404" x="3492500" y="1581150"/>
          <p14:tracePt t="101405" x="3508375" y="1581150"/>
          <p14:tracePt t="101410" x="3533775" y="1581150"/>
          <p14:tracePt t="101411" x="3543300" y="1581150"/>
          <p14:tracePt t="101412" x="3551238" y="1581150"/>
          <p14:tracePt t="101413" x="3559175" y="1581150"/>
          <p14:tracePt t="101414" x="3568700" y="1581150"/>
          <p14:tracePt t="101417" x="3586163" y="1581150"/>
          <p14:tracePt t="101421" x="3611563" y="1581150"/>
          <p14:tracePt t="101427" x="3678238" y="1581150"/>
          <p14:tracePt t="101429" x="3721100" y="1581150"/>
          <p14:tracePt t="101434" x="3763963" y="1581150"/>
          <p14:tracePt t="101435" x="3806825" y="1589088"/>
          <p14:tracePt t="101440" x="3848100" y="1589088"/>
          <p14:tracePt t="101441" x="3916363" y="1589088"/>
          <p14:tracePt t="101442" x="3933825" y="1589088"/>
          <p14:tracePt t="101443" x="3951288" y="1589088"/>
          <p14:tracePt t="101445" x="3976688" y="1589088"/>
          <p14:tracePt t="101448" x="4044950" y="1597025"/>
          <p14:tracePt t="101449" x="4070350" y="1597025"/>
          <p14:tracePt t="101450" x="4103688" y="1597025"/>
          <p14:tracePt t="101454" x="4171950" y="1597025"/>
          <p14:tracePt t="101455" x="4187825" y="1597025"/>
          <p14:tracePt t="101456" x="4222750" y="1597025"/>
          <p14:tracePt t="101457" x="4230688" y="1597025"/>
          <p14:tracePt t="101460" x="4324350" y="1606550"/>
          <p14:tracePt t="101461" x="4349750" y="1606550"/>
          <p14:tracePt t="101462" x="4367213" y="1606550"/>
          <p14:tracePt t="101463" x="4400550" y="1606550"/>
          <p14:tracePt t="101466" x="4468813" y="1606550"/>
          <p14:tracePt t="101467" x="4494213" y="1606550"/>
          <p14:tracePt t="101468" x="4511675" y="1606550"/>
          <p14:tracePt t="101469" x="4537075" y="1606550"/>
          <p14:tracePt t="101471" x="4570413" y="1606550"/>
          <p14:tracePt t="101473" x="4595813" y="1614488"/>
          <p14:tracePt t="101474" x="4638675" y="1614488"/>
          <p14:tracePt t="101475" x="4664075" y="1614488"/>
          <p14:tracePt t="101476" x="4681538" y="1614488"/>
          <p14:tracePt t="101478" x="4724400" y="1614488"/>
          <p14:tracePt t="101479" x="4757738" y="1614488"/>
          <p14:tracePt t="101480" x="4775200" y="1614488"/>
          <p14:tracePt t="101481" x="4800600" y="1614488"/>
          <p14:tracePt t="101492" x="4953000" y="1622425"/>
          <p14:tracePt t="101493" x="5003800" y="1631950"/>
          <p14:tracePt t="101497" x="5072063" y="1631950"/>
          <p14:tracePt t="101501" x="5097463" y="1639888"/>
          <p14:tracePt t="101502" x="5140325" y="1639888"/>
          <p14:tracePt t="101504" x="5165725" y="1639888"/>
          <p14:tracePt t="101505" x="5173663" y="1639888"/>
          <p14:tracePt t="101508" x="5199063" y="1649413"/>
          <p14:tracePt t="101510" x="5216525" y="1649413"/>
          <p14:tracePt t="101511" x="5224463" y="1649413"/>
          <p14:tracePt t="101514" x="5241925" y="1649413"/>
          <p14:tracePt t="101518" x="5267325" y="1649413"/>
          <p14:tracePt t="101525" x="5302250" y="1649413"/>
          <p14:tracePt t="101530" x="5310188" y="1657350"/>
          <p14:tracePt t="101532" x="5318125" y="1657350"/>
          <p14:tracePt t="101536" x="5327650" y="1657350"/>
          <p14:tracePt t="101544" x="5327650" y="1665288"/>
          <p14:tracePt t="101582" x="5335588" y="1665288"/>
          <p14:tracePt t="101585" x="5343525" y="1665288"/>
          <p14:tracePt t="101586" x="5353050" y="1665288"/>
          <p14:tracePt t="101591" x="5360988" y="1665288"/>
          <p14:tracePt t="101592" x="5368925" y="1665288"/>
          <p14:tracePt t="101597" x="5386388" y="1665288"/>
          <p14:tracePt t="101598" x="5394325" y="1665288"/>
          <p14:tracePt t="101604" x="5421313" y="1665288"/>
          <p14:tracePt t="101609" x="5437188" y="1674813"/>
          <p14:tracePt t="101616" x="5472113" y="1682750"/>
          <p14:tracePt t="101622" x="5480050" y="1682750"/>
          <p14:tracePt t="101628" x="5487988" y="1682750"/>
          <p14:tracePt t="101629" x="5497513" y="1682750"/>
          <p14:tracePt t="101634" x="5497513" y="1690688"/>
          <p14:tracePt t="101741" x="5497513" y="1700213"/>
          <p14:tracePt t="101745" x="5497513" y="1708150"/>
          <p14:tracePt t="101750" x="5497513" y="1716088"/>
          <p14:tracePt t="101755" x="5497513" y="1725613"/>
          <p14:tracePt t="101756" x="5497513" y="1733550"/>
          <p14:tracePt t="101762" x="5497513" y="1741488"/>
          <p14:tracePt t="101767" x="5480050" y="1751013"/>
          <p14:tracePt t="101774" x="5462588" y="1766888"/>
          <p14:tracePt t="101776" x="5454650" y="1776413"/>
          <p14:tracePt t="101777" x="5446713" y="1784350"/>
          <p14:tracePt t="101781" x="5421313" y="1801813"/>
          <p14:tracePt t="101785" x="5411788" y="1809750"/>
          <p14:tracePt t="101793" x="5368925" y="1835150"/>
          <p14:tracePt t="101797" x="5343525" y="1844675"/>
          <p14:tracePt t="101799" x="5327650" y="1852613"/>
          <p14:tracePt t="101801" x="5318125" y="1860550"/>
          <p14:tracePt t="101802" x="5302250" y="1860550"/>
          <p14:tracePt t="101804" x="5292725" y="1878013"/>
          <p14:tracePt t="101805" x="5284788" y="1878013"/>
          <p14:tracePt t="101806" x="5276850" y="1878013"/>
          <p14:tracePt t="101813" x="5249863" y="1885950"/>
          <p14:tracePt t="101815" x="5241925" y="1895475"/>
          <p14:tracePt t="101823" x="5183188" y="1920875"/>
          <p14:tracePt t="101825" x="5173663" y="1920875"/>
          <p14:tracePt t="101826" x="5157788" y="1928813"/>
          <p14:tracePt t="101831" x="5132388" y="1938338"/>
          <p14:tracePt t="101832" x="5122863" y="1938338"/>
          <p14:tracePt t="101835" x="5106988" y="1946275"/>
          <p14:tracePt t="101836" x="5106988" y="1954213"/>
          <p14:tracePt t="101839" x="5089525" y="1963738"/>
          <p14:tracePt t="101842" x="5072063" y="1963738"/>
          <p14:tracePt t="101846" x="5064125" y="1963738"/>
          <p14:tracePt t="101847" x="5046663" y="1971675"/>
          <p14:tracePt t="101853" x="5021263" y="1979613"/>
          <p14:tracePt t="101855" x="5013325" y="1989138"/>
          <p14:tracePt t="101856" x="5003800" y="1989138"/>
          <p14:tracePt t="101861" x="4987925" y="1997075"/>
          <p14:tracePt t="101862" x="4978400" y="1997075"/>
          <p14:tracePt t="101863" x="4978400" y="2005013"/>
          <p14:tracePt t="101866" x="4970463" y="2005013"/>
          <p14:tracePt t="101867" x="4962525" y="2005013"/>
          <p14:tracePt t="101871" x="4953000" y="2005013"/>
          <p14:tracePt t="101877" x="4935538" y="2014538"/>
          <p14:tracePt t="101883" x="4919663" y="2022475"/>
          <p14:tracePt t="101885" x="4910138" y="2022475"/>
          <p14:tracePt t="101889" x="4902200" y="2030413"/>
          <p14:tracePt t="101894" x="4884738" y="2039938"/>
          <p14:tracePt t="101901" x="4868863" y="2039938"/>
          <p14:tracePt t="101903" x="4859338" y="2039938"/>
          <p14:tracePt t="101904" x="4859338" y="2047875"/>
          <p14:tracePt t="101909" x="4851400" y="2047875"/>
          <p14:tracePt t="101913" x="4851400" y="2055813"/>
          <p14:tracePt t="101914" x="4843463" y="2055813"/>
          <p14:tracePt t="101919" x="4833938" y="2055813"/>
          <p14:tracePt t="101925" x="4826000" y="2065338"/>
          <p14:tracePt t="101932" x="4818063" y="2065338"/>
          <p14:tracePt t="101946" x="4808538" y="2065338"/>
          <p14:tracePt t="101954" x="4800600" y="2065338"/>
          <p14:tracePt t="101960" x="4791075" y="2065338"/>
          <p14:tracePt t="101969" x="4783138" y="2065338"/>
          <p14:tracePt t="101975" x="4775200" y="2065338"/>
          <p14:tracePt t="101988" x="4765675" y="2073275"/>
          <p14:tracePt t="101993" x="4757738" y="2073275"/>
          <p14:tracePt t="102000" x="4749800" y="2073275"/>
          <p14:tracePt t="102015" x="4740275" y="2073275"/>
          <p14:tracePt t="102021" x="4732338" y="2073275"/>
          <p14:tracePt t="102028" x="4724400" y="2073275"/>
          <p14:tracePt t="102032" x="4714875" y="2073275"/>
          <p14:tracePt t="102034" x="4706938" y="2073275"/>
          <p14:tracePt t="102040" x="4689475" y="2065338"/>
          <p14:tracePt t="102047" x="4673600" y="2055813"/>
          <p14:tracePt t="102048" x="4664075" y="2047875"/>
          <p14:tracePt t="102052" x="4646613" y="2047875"/>
          <p14:tracePt t="102057" x="4630738" y="2047875"/>
          <p14:tracePt t="102064" x="4605338" y="2039938"/>
          <p14:tracePt t="102071" x="4570413" y="2039938"/>
          <p14:tracePt t="102072" x="4562475" y="2039938"/>
          <p14:tracePt t="102074" x="4554538" y="2039938"/>
          <p14:tracePt t="102075" x="4545013" y="2039938"/>
          <p14:tracePt t="102077" x="4537075" y="2039938"/>
          <p14:tracePt t="102079" x="4519613" y="2039938"/>
          <p14:tracePt t="102080" x="4511675" y="2039938"/>
          <p14:tracePt t="102082" x="4494213" y="2039938"/>
          <p14:tracePt t="102085" x="4468813" y="2039938"/>
          <p14:tracePt t="102086" x="4460875" y="2039938"/>
          <p14:tracePt t="102090" x="4435475" y="2039938"/>
          <p14:tracePt t="102091" x="4425950" y="2039938"/>
          <p14:tracePt t="102094" x="4400550" y="2039938"/>
          <p14:tracePt t="102101" x="4359275" y="2039938"/>
          <p14:tracePt t="102105" x="4349750" y="2039938"/>
          <p14:tracePt t="102106" x="4341813" y="2039938"/>
          <p14:tracePt t="102109" x="4324350" y="2039938"/>
          <p14:tracePt t="102110" x="4316413" y="2039938"/>
          <p14:tracePt t="102114" x="4298950" y="2039938"/>
          <p14:tracePt t="102115" x="4291013" y="2039938"/>
          <p14:tracePt t="102120" x="4273550" y="2039938"/>
          <p14:tracePt t="102121" x="4265613" y="2039938"/>
          <p14:tracePt t="102122" x="4256088" y="2039938"/>
          <p14:tracePt t="102123" x="4248150" y="2039938"/>
          <p14:tracePt t="102126" x="4240213" y="2039938"/>
          <p14:tracePt t="102128" x="4230688" y="2030413"/>
          <p14:tracePt t="102129" x="4222750" y="2030413"/>
          <p14:tracePt t="102133" x="4205288" y="2030413"/>
          <p14:tracePt t="102136" x="4187825" y="2030413"/>
          <p14:tracePt t="102143" x="4162425" y="2030413"/>
          <p14:tracePt t="102149" x="4154488" y="2030413"/>
          <p14:tracePt t="102150" x="4146550" y="2030413"/>
          <p14:tracePt t="102156" x="4137025" y="2030413"/>
          <p14:tracePt t="102157" x="4129088" y="2030413"/>
          <p14:tracePt t="102161" x="4121150" y="2030413"/>
          <p14:tracePt t="102168" x="4111625" y="2030413"/>
          <p14:tracePt t="102173" x="4103688" y="2022475"/>
          <p14:tracePt t="102180" x="4095750" y="2022475"/>
          <p14:tracePt t="102182" x="4095750" y="2014538"/>
          <p14:tracePt t="102186" x="4086225" y="2014538"/>
          <p14:tracePt t="102199" x="4078288" y="2014538"/>
          <p14:tracePt t="102205" x="4070350" y="2014538"/>
          <p14:tracePt t="102206" x="4070350" y="2005013"/>
          <p14:tracePt t="102211" x="4060825" y="2005013"/>
          <p14:tracePt t="102212" x="4060825" y="1997075"/>
          <p14:tracePt t="102215" x="4052888" y="1997075"/>
          <p14:tracePt t="102218" x="4044950" y="1989138"/>
          <p14:tracePt t="102223" x="4035425" y="1989138"/>
          <p14:tracePt t="102224" x="4027488" y="1989138"/>
          <p14:tracePt t="102229" x="4017963" y="1989138"/>
          <p14:tracePt t="102232" x="4010025" y="1979613"/>
          <p14:tracePt t="102235" x="4002088" y="1979613"/>
          <p14:tracePt t="102237" x="3992563" y="1971675"/>
          <p14:tracePt t="102242" x="3976688" y="1971675"/>
          <p14:tracePt t="102247" x="3967163" y="1971675"/>
          <p14:tracePt t="102248" x="3959225" y="1971675"/>
          <p14:tracePt t="102254" x="3951288" y="1971675"/>
          <p14:tracePt t="102259" x="3941763" y="1971675"/>
          <p14:tracePt t="102260" x="3933825" y="1971675"/>
          <p14:tracePt t="102265" x="3925888" y="1971675"/>
          <p14:tracePt t="102270" x="3916363" y="1971675"/>
          <p14:tracePt t="102277" x="3908425" y="1971675"/>
          <p14:tracePt t="102283" x="3900488" y="1971675"/>
          <p14:tracePt t="102293" x="3890963" y="1971675"/>
          <p14:tracePt t="102488" x="3900488" y="1971675"/>
          <p14:tracePt t="102491" x="3916363" y="1971675"/>
          <p14:tracePt t="102492" x="3925888" y="1971675"/>
          <p14:tracePt t="102495" x="3933825" y="1971675"/>
          <p14:tracePt t="102496" x="3951288" y="1971675"/>
          <p14:tracePt t="102501" x="3976688" y="1971675"/>
          <p14:tracePt t="102502" x="3992563" y="1971675"/>
          <p14:tracePt t="102504" x="4002088" y="1971675"/>
          <p14:tracePt t="102505" x="4010025" y="1971675"/>
          <p14:tracePt t="102506" x="4017963" y="1971675"/>
          <p14:tracePt t="102508" x="4035425" y="1971675"/>
          <p14:tracePt t="102510" x="4060825" y="1971675"/>
          <p14:tracePt t="102512" x="4078288" y="1971675"/>
          <p14:tracePt t="102518" x="4162425" y="1971675"/>
          <p14:tracePt t="102521" x="4214813" y="1971675"/>
          <p14:tracePt t="102525" x="4265613" y="1971675"/>
          <p14:tracePt t="102527" x="4324350" y="1971675"/>
          <p14:tracePt t="102528" x="4341813" y="1971675"/>
          <p14:tracePt t="102529" x="4384675" y="1971675"/>
          <p14:tracePt t="102532" x="4443413" y="1971675"/>
          <p14:tracePt t="102533" x="4460875" y="1971675"/>
          <p14:tracePt t="102534" x="4486275" y="1971675"/>
          <p14:tracePt t="102535" x="4494213" y="1971675"/>
          <p14:tracePt t="102540" x="4587875" y="1971675"/>
          <p14:tracePt t="102543" x="4613275" y="1971675"/>
          <p14:tracePt t="102546" x="4689475" y="1971675"/>
          <p14:tracePt t="102548" x="4791075" y="1971675"/>
          <p14:tracePt t="102551" x="4851400" y="1963738"/>
          <p14:tracePt t="102553" x="4910138" y="1963738"/>
          <p14:tracePt t="102554" x="4953000" y="1963738"/>
          <p14:tracePt t="102557" x="5038725" y="1963738"/>
          <p14:tracePt t="102558" x="5064125" y="1963738"/>
          <p14:tracePt t="102559" x="5089525" y="1954213"/>
          <p14:tracePt t="102563" x="5208588" y="1954213"/>
          <p14:tracePt t="102564" x="5224463" y="1954213"/>
          <p14:tracePt t="102565" x="5241925" y="1954213"/>
          <p14:tracePt t="102567" x="5267325" y="1954213"/>
          <p14:tracePt t="102572" x="5378450" y="1946275"/>
          <p14:tracePt t="102573" x="5421313" y="1946275"/>
          <p14:tracePt t="102574" x="5429250" y="1946275"/>
          <p14:tracePt t="102575" x="5446713" y="1946275"/>
          <p14:tracePt t="102576" x="5472113" y="1946275"/>
          <p14:tracePt t="102579" x="5497513" y="1946275"/>
          <p14:tracePt t="102582" x="5548313" y="1946275"/>
          <p14:tracePt t="102583" x="5556250" y="1946275"/>
          <p14:tracePt t="102584" x="5565775" y="1946275"/>
          <p14:tracePt t="102587" x="5591175" y="1946275"/>
          <p14:tracePt t="102588" x="5599113" y="1946275"/>
          <p14:tracePt t="102591" x="5616575" y="1946275"/>
          <p14:tracePt t="102592" x="5632450" y="1946275"/>
          <p14:tracePt t="102597" x="5657850" y="1946275"/>
          <p14:tracePt t="102598" x="5667375" y="1946275"/>
          <p14:tracePt t="102604" x="5692775" y="1946275"/>
          <p14:tracePt t="102605" x="5700713" y="1946275"/>
          <p14:tracePt t="102610" x="5708650" y="1946275"/>
          <p14:tracePt t="102611" x="5718175" y="1946275"/>
          <p14:tracePt t="102616" x="5726113" y="1946275"/>
          <p14:tracePt t="102621" x="5735638" y="1946275"/>
          <p14:tracePt t="102628" x="5743575" y="1946275"/>
          <p14:tracePt t="102629" x="5751513" y="1946275"/>
          <p14:tracePt t="102634" x="5761038" y="1946275"/>
          <p14:tracePt t="102640" x="5768975" y="1946275"/>
          <p14:tracePt t="102646" x="5776913" y="1946275"/>
          <p14:tracePt t="102778" x="5768975" y="1946275"/>
          <p14:tracePt t="102781" x="5761038" y="1946275"/>
          <p14:tracePt t="102785" x="5743575" y="1946275"/>
          <p14:tracePt t="102786" x="5735638" y="1946275"/>
          <p14:tracePt t="102787" x="5726113" y="1946275"/>
          <p14:tracePt t="102792" x="5708650" y="1946275"/>
          <p14:tracePt t="102797" x="5683250" y="1946275"/>
          <p14:tracePt t="102803" x="5649913" y="1954213"/>
          <p14:tracePt t="102804" x="5641975" y="1954213"/>
          <p14:tracePt t="102809" x="5624513" y="1954213"/>
          <p14:tracePt t="102810" x="5607050" y="1963738"/>
          <p14:tracePt t="102811" x="5599113" y="1963738"/>
          <p14:tracePt t="102813" x="5591175" y="1963738"/>
          <p14:tracePt t="102814" x="5581650" y="1963738"/>
          <p14:tracePt t="102818" x="5556250" y="1963738"/>
          <p14:tracePt t="102819" x="5548313" y="1963738"/>
          <p14:tracePt t="102821" x="5538788" y="1963738"/>
          <p14:tracePt t="102823" x="5522913" y="1963738"/>
          <p14:tracePt t="102825" x="5505450" y="1963738"/>
          <p14:tracePt t="102829" x="5480050" y="1963738"/>
          <p14:tracePt t="102830" x="5472113" y="1963738"/>
          <p14:tracePt t="102831" x="5462588" y="1963738"/>
          <p14:tracePt t="102833" x="5446713" y="1963738"/>
          <p14:tracePt t="102835" x="5421313" y="1963738"/>
          <p14:tracePt t="102839" x="5403850" y="1963738"/>
          <p14:tracePt t="102840" x="5394325" y="1963738"/>
          <p14:tracePt t="102842" x="5378450" y="1963738"/>
          <p14:tracePt t="102845" x="5360988" y="1963738"/>
          <p14:tracePt t="102854" x="5318125" y="1954213"/>
          <p14:tracePt t="102856" x="5310188" y="1954213"/>
          <p14:tracePt t="102859" x="5292725" y="1954213"/>
          <p14:tracePt t="102864" x="5284788" y="1954213"/>
          <p14:tracePt t="102870" x="5276850" y="1954213"/>
          <p14:tracePt t="102877" x="5276850" y="1946275"/>
          <p14:tracePt t="102954" x="5284788" y="1946275"/>
          <p14:tracePt t="102958" x="5310188" y="1946275"/>
          <p14:tracePt t="102963" x="5327650" y="1946275"/>
          <p14:tracePt t="102966" x="5353050" y="1946275"/>
          <p14:tracePt t="102969" x="5368925" y="1946275"/>
          <p14:tracePt t="102973" x="5394325" y="1946275"/>
          <p14:tracePt t="102976" x="5429250" y="1946275"/>
          <p14:tracePt t="102978" x="5454650" y="1946275"/>
          <p14:tracePt t="102979" x="5472113" y="1946275"/>
          <p14:tracePt t="102982" x="5497513" y="1946275"/>
          <p14:tracePt t="102984" x="5538788" y="1946275"/>
          <p14:tracePt t="102988" x="5573713" y="1946275"/>
          <p14:tracePt t="102989" x="5591175" y="1946275"/>
          <p14:tracePt t="102992" x="5599113" y="1946275"/>
          <p14:tracePt t="102994" x="5632450" y="1946275"/>
          <p14:tracePt t="102995" x="5649913" y="1946275"/>
          <p14:tracePt t="102998" x="5657850" y="1946275"/>
          <p14:tracePt t="103002" x="5692775" y="1946275"/>
          <p14:tracePt t="103005" x="5708650" y="1946275"/>
          <p14:tracePt t="103009" x="5718175" y="1946275"/>
          <p14:tracePt t="103016" x="5726113" y="1946275"/>
          <p14:tracePt t="106694" x="5735638" y="1946275"/>
          <p14:tracePt t="106699" x="5751513" y="1946275"/>
          <p14:tracePt t="106700" x="5768975" y="1946275"/>
          <p14:tracePt t="107155" x="8054975" y="1206500"/>
          <p14:tracePt t="107161" x="8070850" y="1198563"/>
          <p14:tracePt t="107164" x="8080375" y="1189038"/>
          <p14:tracePt t="107167" x="8088313" y="1189038"/>
          <p14:tracePt t="107168" x="8096250" y="1189038"/>
          <p14:tracePt t="107173" x="8105775" y="1181100"/>
          <p14:tracePt t="107381" x="8096250" y="1181100"/>
          <p14:tracePt t="107384" x="8088313" y="1189038"/>
          <p14:tracePt t="107387" x="8080375" y="1198563"/>
          <p14:tracePt t="107388" x="8070850" y="1198563"/>
          <p14:tracePt t="107391" x="8062913" y="1198563"/>
          <p14:tracePt t="107393" x="8054975" y="1206500"/>
          <p14:tracePt t="107394" x="8045450" y="1206500"/>
          <p14:tracePt t="107396" x="8029575" y="1216025"/>
          <p14:tracePt t="107403" x="8012113" y="1223963"/>
          <p14:tracePt t="107407" x="7951788" y="1249363"/>
          <p14:tracePt t="107409" x="7943850" y="1257300"/>
          <p14:tracePt t="107414" x="7900988" y="1266825"/>
          <p14:tracePt t="107415" x="7893050" y="1266825"/>
          <p14:tracePt t="107416" x="7875588" y="1274763"/>
          <p14:tracePt t="107418" x="7859713" y="1282700"/>
          <p14:tracePt t="107422" x="7832725" y="1292225"/>
          <p14:tracePt t="107424" x="7799388" y="1292225"/>
          <p14:tracePt t="107425" x="7781925" y="1300163"/>
          <p14:tracePt t="107426" x="7773988" y="1300163"/>
          <p14:tracePt t="107430" x="7740650" y="1317625"/>
          <p14:tracePt t="107434" x="7697788" y="1325563"/>
          <p14:tracePt t="107435" x="7688263" y="1325563"/>
          <p14:tracePt t="107437" x="7672388" y="1333500"/>
          <p14:tracePt t="107438" x="7662863" y="1333500"/>
          <p14:tracePt t="107440" x="7637463" y="1343025"/>
          <p14:tracePt t="107442" x="7629525" y="1350963"/>
          <p14:tracePt t="107444" x="7612063" y="1350963"/>
          <p14:tracePt t="107449" x="7561263" y="1360488"/>
          <p14:tracePt t="107453" x="7535863" y="1368425"/>
          <p14:tracePt t="107455" x="7518400" y="1376363"/>
          <p14:tracePt t="107461" x="7493000" y="1376363"/>
          <p14:tracePt t="107475" x="7451725" y="1385888"/>
          <p14:tracePt t="107478" x="7383463" y="1393825"/>
          <p14:tracePt t="107480" x="7358063" y="1393825"/>
          <p14:tracePt t="107484" x="7332663" y="1401763"/>
          <p14:tracePt t="107488" x="7315200" y="1401763"/>
          <p14:tracePt t="107489" x="7297738" y="1401763"/>
          <p14:tracePt t="107490" x="7289800" y="1411288"/>
          <p14:tracePt t="107497" x="7256463" y="1411288"/>
          <p14:tracePt t="107498" x="7229475" y="1419225"/>
          <p14:tracePt t="107502" x="7213600" y="1419225"/>
          <p14:tracePt t="107508" x="7170738" y="1419225"/>
          <p14:tracePt t="107509" x="7153275" y="1419225"/>
          <p14:tracePt t="107510" x="7145338" y="1419225"/>
          <p14:tracePt t="107513" x="7127875" y="1419225"/>
          <p14:tracePt t="107514" x="7119938" y="1419225"/>
          <p14:tracePt t="107518" x="7102475" y="1419225"/>
          <p14:tracePt t="107519" x="7094538" y="1419225"/>
          <p14:tracePt t="107520" x="7085013" y="1419225"/>
          <p14:tracePt t="107522" x="7077075" y="1419225"/>
          <p14:tracePt t="107529" x="7059613" y="1419225"/>
          <p14:tracePt t="107531" x="7026275" y="1419225"/>
          <p14:tracePt t="107534" x="7018338" y="1419225"/>
          <p14:tracePt t="107538" x="7000875" y="1419225"/>
          <p14:tracePt t="107540" x="6992938" y="1419225"/>
          <p14:tracePt t="107545" x="6983413" y="1419225"/>
          <p14:tracePt t="107549" x="6975475" y="1419225"/>
          <p14:tracePt t="107623" x="6967538" y="1419225"/>
          <p14:tracePt t="107628" x="6958013" y="1419225"/>
          <p14:tracePt t="107630" x="6950075" y="1419225"/>
          <p14:tracePt t="107636" x="6942138" y="1419225"/>
          <p14:tracePt t="107638" x="6932613" y="1419225"/>
          <p14:tracePt t="107641" x="6924675" y="1419225"/>
          <p14:tracePt t="107645" x="6915150" y="1419225"/>
          <p14:tracePt t="107651" x="6899275" y="1411288"/>
          <p14:tracePt t="107658" x="6881813" y="1401763"/>
          <p14:tracePt t="107665" x="6864350" y="1401763"/>
          <p14:tracePt t="107674" x="6856413" y="1401763"/>
          <p14:tracePt t="107680" x="6848475" y="1401763"/>
          <p14:tracePt t="107697" x="6848475" y="1393825"/>
          <p14:tracePt t="107725" x="6838950" y="1393825"/>
          <p14:tracePt t="107734" x="6831013" y="1393825"/>
          <p14:tracePt t="107738" x="6823075" y="1393825"/>
          <p14:tracePt t="107748" x="6813550" y="1393825"/>
          <p14:tracePt t="107751" x="6805613" y="1393825"/>
          <p14:tracePt t="107758" x="6797675" y="1393825"/>
          <p14:tracePt t="107761" x="6788150" y="1393825"/>
          <p14:tracePt t="107767" x="6780213" y="1393825"/>
          <p14:tracePt t="107774" x="6762750" y="1385888"/>
          <p14:tracePt t="107782" x="6754813" y="1385888"/>
          <p14:tracePt t="107795" x="6745288" y="1385888"/>
          <p14:tracePt t="107920" x="6737350" y="1385888"/>
          <p14:tracePt t="107925" x="6729413" y="1385888"/>
          <p14:tracePt t="107934" x="6719888" y="1385888"/>
          <p14:tracePt t="107956" x="6711950" y="1385888"/>
          <p14:tracePt t="107975" x="6704013" y="1385888"/>
          <p14:tracePt t="107987" x="6704013" y="1376363"/>
          <p14:tracePt t="108025" x="6694488" y="1376363"/>
          <p14:tracePt t="108041" x="6694488" y="1368425"/>
          <p14:tracePt t="108042" x="6686550" y="1368425"/>
          <p14:tracePt t="108054" x="6678613" y="1368425"/>
          <p14:tracePt t="108067" x="6678613" y="1360488"/>
          <p14:tracePt t="108071" x="6669088" y="1360488"/>
          <p14:tracePt t="108076" x="6661150" y="1350963"/>
          <p14:tracePt t="108083" x="6661150" y="1343025"/>
          <p14:tracePt t="108088" x="6653213" y="1343025"/>
          <p14:tracePt t="108094" x="6643688" y="1333500"/>
          <p14:tracePt t="108102" x="6635750" y="1325563"/>
          <p14:tracePt t="108116" x="6635750" y="1317625"/>
          <p14:tracePt t="108119" x="6626225" y="1317625"/>
          <p14:tracePt t="108126" x="6626225" y="1308100"/>
          <p14:tracePt t="108131" x="6618288" y="1308100"/>
          <p14:tracePt t="108132" x="6618288" y="1300163"/>
          <p14:tracePt t="108144" x="6610350" y="1300163"/>
          <p14:tracePt t="108147" x="6610350" y="1292225"/>
          <p14:tracePt t="108150" x="6600825" y="1292225"/>
          <p14:tracePt t="108154" x="6600825" y="1282700"/>
          <p14:tracePt t="108161" x="6592888" y="1282700"/>
          <p14:tracePt t="108167" x="6592888" y="1274763"/>
          <p14:tracePt t="108173" x="6584950" y="1274763"/>
          <p14:tracePt t="108175" x="6584950" y="1266825"/>
          <p14:tracePt t="108181" x="6575425" y="1266825"/>
          <p14:tracePt t="108185" x="6575425" y="1257300"/>
          <p14:tracePt t="111711" x="6584950" y="1257300"/>
          <p14:tracePt t="111715" x="6592888" y="1257300"/>
          <p14:tracePt t="111719" x="6600825" y="1249363"/>
          <p14:tracePt t="111724" x="6610350" y="1249363"/>
          <p14:tracePt t="111730" x="6626225" y="1241425"/>
          <p14:tracePt t="111743" x="6635750" y="1241425"/>
          <p14:tracePt t="111748" x="6643688" y="1241425"/>
          <p14:tracePt t="111752" x="6653213" y="1241425"/>
          <p14:tracePt t="111763" x="6661150" y="1241425"/>
          <p14:tracePt t="111768" x="6669088" y="1241425"/>
          <p14:tracePt t="111771" x="6678613" y="1241425"/>
          <p14:tracePt t="111775" x="6694488" y="1249363"/>
          <p14:tracePt t="111779" x="6729413" y="1257300"/>
          <p14:tracePt t="111780" x="6737350" y="1274763"/>
          <p14:tracePt t="111781" x="6745288" y="1274763"/>
          <p14:tracePt t="111783" x="6762750" y="1292225"/>
          <p14:tracePt t="111784" x="6770688" y="1292225"/>
          <p14:tracePt t="111785" x="6780213" y="1308100"/>
          <p14:tracePt t="111786" x="6788150" y="1308100"/>
          <p14:tracePt t="111787" x="6797675" y="1308100"/>
          <p14:tracePt t="111792" x="6831013" y="1343025"/>
          <p14:tracePt t="111794" x="6856413" y="1350963"/>
          <p14:tracePt t="111795" x="6856413" y="1360488"/>
          <p14:tracePt t="111796" x="6864350" y="1368425"/>
          <p14:tracePt t="111801" x="6899275" y="1393825"/>
          <p14:tracePt t="111803" x="6899275" y="1401763"/>
          <p14:tracePt t="111805" x="6907213" y="1419225"/>
          <p14:tracePt t="111806" x="6924675" y="1427163"/>
          <p14:tracePt t="111808" x="6924675" y="1436688"/>
          <p14:tracePt t="111812" x="6932613" y="1452563"/>
          <p14:tracePt t="111815" x="6942138" y="1462088"/>
          <p14:tracePt t="111816" x="6942138" y="1470025"/>
          <p14:tracePt t="111817" x="6942138" y="1477963"/>
          <p14:tracePt t="111822" x="6942138" y="1487488"/>
          <p14:tracePt t="111823" x="6950075" y="1504950"/>
          <p14:tracePt t="111827" x="6950075" y="1512888"/>
          <p14:tracePt t="111828" x="6950075" y="1520825"/>
          <p14:tracePt t="111835" x="6950075" y="1538288"/>
          <p14:tracePt t="111837" x="6958013" y="1546225"/>
          <p14:tracePt t="111842" x="6958013" y="1563688"/>
          <p14:tracePt t="111845" x="6958013" y="1581150"/>
          <p14:tracePt t="111852" x="6958013" y="1606550"/>
          <p14:tracePt t="111858" x="6958013" y="1631950"/>
          <p14:tracePt t="111859" x="6958013" y="1639888"/>
          <p14:tracePt t="111863" x="6958013" y="1649413"/>
          <p14:tracePt t="111864" x="6958013" y="1657350"/>
          <p14:tracePt t="111865" x="6958013" y="1665288"/>
          <p14:tracePt t="111870" x="6958013" y="1690688"/>
          <p14:tracePt t="111876" x="6958013" y="1716088"/>
          <p14:tracePt t="111877" x="6958013" y="1725613"/>
          <p14:tracePt t="111878" x="6958013" y="1733550"/>
          <p14:tracePt t="111882" x="6958013" y="1758950"/>
          <p14:tracePt t="111888" x="6958013" y="1784350"/>
          <p14:tracePt t="111890" x="6958013" y="1801813"/>
          <p14:tracePt t="111891" x="6958013" y="1809750"/>
          <p14:tracePt t="111892" x="6958013" y="1819275"/>
          <p14:tracePt t="111895" x="6950075" y="1835150"/>
          <p14:tracePt t="111901" x="6950075" y="1860550"/>
          <p14:tracePt t="111907" x="6950075" y="1878013"/>
          <p14:tracePt t="111908" x="6950075" y="1885950"/>
          <p14:tracePt t="111909" x="6950075" y="1895475"/>
          <p14:tracePt t="111913" x="6950075" y="1903413"/>
          <p14:tracePt t="111914" x="6942138" y="1903413"/>
          <p14:tracePt t="111918" x="6942138" y="1911350"/>
          <p14:tracePt t="111920" x="6942138" y="1920875"/>
          <p14:tracePt t="111924" x="6932613" y="1928813"/>
          <p14:tracePt t="111932" x="6932613" y="1946275"/>
          <p14:tracePt t="111942" x="6924675" y="1946275"/>
          <p14:tracePt t="111944" x="6924675" y="1954213"/>
          <p14:tracePt t="111949" x="6915150" y="1954213"/>
          <p14:tracePt t="111955" x="6907213" y="1954213"/>
          <p14:tracePt t="111958" x="6907213" y="1963738"/>
          <p14:tracePt t="111963" x="6899275" y="1963738"/>
          <p14:tracePt t="111967" x="6889750" y="1963738"/>
          <p14:tracePt t="111973" x="6881813" y="1971675"/>
          <p14:tracePt t="111980" x="6856413" y="1979613"/>
          <p14:tracePt t="111985" x="6848475" y="1989138"/>
          <p14:tracePt t="111992" x="6823075" y="1989138"/>
          <p14:tracePt t="111994" x="6805613" y="1997075"/>
          <p14:tracePt t="111998" x="6797675" y="2005013"/>
          <p14:tracePt t="111999" x="6788150" y="2005013"/>
          <p14:tracePt t="112003" x="6780213" y="2005013"/>
          <p14:tracePt t="112004" x="6770688" y="2005013"/>
          <p14:tracePt t="112005" x="6762750" y="2014538"/>
          <p14:tracePt t="112010" x="6745288" y="2022475"/>
          <p14:tracePt t="112016" x="6729413" y="2030413"/>
          <p14:tracePt t="112018" x="6719888" y="2030413"/>
          <p14:tracePt t="112023" x="6704013" y="2039938"/>
          <p14:tracePt t="112027" x="6694488" y="2047875"/>
          <p14:tracePt t="112029" x="6678613" y="2047875"/>
          <p14:tracePt t="112034" x="6669088" y="2055813"/>
          <p14:tracePt t="112041" x="6653213" y="2065338"/>
          <p14:tracePt t="112045" x="6643688" y="2065338"/>
          <p14:tracePt t="112053" x="6626225" y="2073275"/>
          <p14:tracePt t="112059" x="6618288" y="2082800"/>
          <p14:tracePt t="112063" x="6610350" y="2090738"/>
          <p14:tracePt t="112065" x="6600825" y="2090738"/>
          <p14:tracePt t="112067" x="6592888" y="2090738"/>
          <p14:tracePt t="112071" x="6584950" y="2098675"/>
          <p14:tracePt t="112075" x="6575425" y="2098675"/>
          <p14:tracePt t="112082" x="6559550" y="2108200"/>
          <p14:tracePt t="112083" x="6550025" y="2108200"/>
          <p14:tracePt t="112089" x="6542088" y="2116138"/>
          <p14:tracePt t="112091" x="6534150" y="2116138"/>
          <p14:tracePt t="112092" x="6534150" y="2124075"/>
          <p14:tracePt t="112096" x="6524625" y="2124075"/>
          <p14:tracePt t="112101" x="6516688" y="2133600"/>
          <p14:tracePt t="112289" x="6524625" y="2133600"/>
          <p14:tracePt t="112292" x="6542088" y="2133600"/>
          <p14:tracePt t="112296" x="6559550" y="2133600"/>
          <p14:tracePt t="112298" x="6567488" y="2124075"/>
          <p14:tracePt t="112301" x="6575425" y="2124075"/>
          <p14:tracePt t="112302" x="6610350" y="2116138"/>
          <p14:tracePt t="112304" x="6618288" y="2116138"/>
          <p14:tracePt t="112310" x="6669088" y="2108200"/>
          <p14:tracePt t="112310" x="6686550" y="2098675"/>
          <p14:tracePt t="112316" x="6737350" y="2090738"/>
          <p14:tracePt t="112317" x="6754813" y="2090738"/>
          <p14:tracePt t="112323" x="6831013" y="2073275"/>
          <p14:tracePt t="112327" x="6899275" y="2055813"/>
          <p14:tracePt t="112329" x="6915150" y="2055813"/>
          <p14:tracePt t="112332" x="6950075" y="2055813"/>
          <p14:tracePt t="112333" x="6958013" y="2055813"/>
          <p14:tracePt t="112336" x="6967538" y="2055813"/>
          <p14:tracePt t="112339" x="7018338" y="2047875"/>
          <p14:tracePt t="112345" x="7069138" y="2039938"/>
          <p14:tracePt t="112346" x="7077075" y="2039938"/>
          <p14:tracePt t="112350" x="7102475" y="2039938"/>
          <p14:tracePt t="112355" x="7119938" y="2039938"/>
          <p14:tracePt t="112356" x="7127875" y="2039938"/>
          <p14:tracePt t="112361" x="7137400" y="2039938"/>
          <p14:tracePt t="138876" x="7127875" y="2039938"/>
          <p14:tracePt t="138879" x="7119938" y="2030413"/>
          <p14:tracePt t="138889" x="7034213" y="2014538"/>
          <p14:tracePt t="138890" x="7008813" y="2014538"/>
          <p14:tracePt t="138892" x="6992938" y="2005013"/>
          <p14:tracePt t="138899" x="6899275" y="1997075"/>
          <p14:tracePt t="138901" x="6813550" y="1989138"/>
          <p14:tracePt t="138903" x="6788150" y="1979613"/>
          <p14:tracePt t="138904" x="6745288" y="1979613"/>
          <p14:tracePt t="138908" x="6635750" y="1979613"/>
          <p14:tracePt t="138913" x="6508750" y="1979613"/>
          <p14:tracePt t="138915" x="6456363" y="1979613"/>
          <p14:tracePt t="138916" x="6440488" y="1979613"/>
          <p14:tracePt t="138919" x="6372225" y="1979613"/>
          <p14:tracePt t="138920" x="6364288" y="1979613"/>
          <p14:tracePt t="138921" x="6338888" y="1979613"/>
          <p14:tracePt t="138922" x="6311900" y="1979613"/>
          <p14:tracePt t="138925" x="6253163" y="1979613"/>
          <p14:tracePt t="138927" x="6219825" y="1979613"/>
          <p14:tracePt t="138928" x="6202363" y="1979613"/>
          <p14:tracePt t="138931" x="6184900" y="1989138"/>
          <p14:tracePt t="138933" x="6159500" y="1997075"/>
          <p14:tracePt t="138934" x="6159500" y="2005013"/>
          <p14:tracePt t="138938" x="6151563" y="2014538"/>
          <p14:tracePt t="138940" x="6151563" y="2022475"/>
          <p14:tracePt t="138941" x="6142038" y="2022475"/>
          <p14:tracePt t="138946" x="6142038" y="2055813"/>
          <p14:tracePt t="138950" x="6142038" y="2073275"/>
          <p14:tracePt t="138951" x="6142038" y="2090738"/>
          <p14:tracePt t="138954" x="6134100" y="2116138"/>
          <p14:tracePt t="138955" x="6134100" y="2133600"/>
          <p14:tracePt t="138956" x="6134100" y="2141538"/>
          <p14:tracePt t="138959" x="6126163" y="2166938"/>
          <p14:tracePt t="138959" x="6126163" y="2174875"/>
          <p14:tracePt t="138965" x="6116638" y="2243138"/>
          <p14:tracePt t="138969" x="6108700" y="2303463"/>
          <p14:tracePt t="138970" x="6108700" y="2311400"/>
          <p14:tracePt t="138971" x="6108700" y="2328863"/>
          <p14:tracePt t="138973" x="6108700" y="2336800"/>
          <p14:tracePt t="138974" x="6108700" y="2371725"/>
          <p14:tracePt t="138975" x="6100763" y="2379663"/>
          <p14:tracePt t="138978" x="6100763" y="2405063"/>
          <p14:tracePt t="138980" x="6091238" y="2489200"/>
          <p14:tracePt t="138981" x="6083300" y="2516188"/>
          <p14:tracePt t="138982" x="6083300" y="2524125"/>
          <p14:tracePt t="138983" x="6075363" y="2549525"/>
          <p14:tracePt t="138984" x="6075363" y="2566988"/>
          <p14:tracePt t="138985" x="6075363" y="2582863"/>
          <p14:tracePt t="138986" x="6075363" y="2608263"/>
          <p14:tracePt t="138987" x="6065838" y="2633663"/>
          <p14:tracePt t="138988" x="6065838" y="2676525"/>
          <p14:tracePt t="138989" x="6057900" y="2693988"/>
          <p14:tracePt t="138990" x="6057900" y="2719388"/>
          <p14:tracePt t="138997" x="6040438" y="2889250"/>
          <p14:tracePt t="138998" x="6040438" y="2914650"/>
          <p14:tracePt t="138999" x="6032500" y="2957513"/>
          <p14:tracePt t="139000" x="6032500" y="2990850"/>
          <p14:tracePt t="139001" x="6032500" y="3008313"/>
          <p14:tracePt t="139002" x="6024563" y="3051175"/>
          <p14:tracePt t="139003" x="6024563" y="3084513"/>
          <p14:tracePt t="139004" x="6024563" y="3119438"/>
          <p14:tracePt t="139712" x="8605838" y="6670675"/>
          <p14:tracePt t="139714" x="8632825" y="6662738"/>
          <p14:tracePt t="139717" x="8658225" y="6654800"/>
          <p14:tracePt t="139718" x="8666163" y="6654800"/>
          <p14:tracePt t="139721" x="8683625" y="6654800"/>
          <p14:tracePt t="139722" x="8691563" y="6654800"/>
          <p14:tracePt t="139730" x="8734425" y="6637338"/>
          <p14:tracePt t="139732" x="8742363" y="6627813"/>
          <p14:tracePt t="139736" x="8759825" y="6619875"/>
          <p14:tracePt t="139743" x="8767763" y="6611938"/>
          <p14:tracePt t="139748" x="8777288" y="6611938"/>
          <p14:tracePt t="139749" x="8777288" y="6602413"/>
          <p14:tracePt t="139765" x="8785225" y="6602413"/>
          <p14:tracePt t="139768" x="8785225" y="6594475"/>
          <p14:tracePt t="139779" x="8793163" y="6586538"/>
          <p14:tracePt t="139783" x="8802688" y="6577013"/>
          <p14:tracePt t="139788" x="8802688" y="6569075"/>
          <p14:tracePt t="139791" x="8810625" y="6569075"/>
          <p14:tracePt t="139792" x="8810625" y="6561138"/>
          <p14:tracePt t="139978" x="8810625" y="6551613"/>
          <p14:tracePt t="139986" x="8810625" y="6543675"/>
          <p14:tracePt t="139990" x="8810625" y="6535738"/>
          <p14:tracePt t="139998" x="8810625" y="6526213"/>
          <p14:tracePt t="140103" x="8810625" y="6535738"/>
          <p14:tracePt t="140106" x="8818563" y="6543675"/>
          <p14:tracePt t="140111" x="8828088" y="6543675"/>
          <p14:tracePt t="140119" x="8836025" y="6561138"/>
          <p14:tracePt t="140120" x="8843963" y="6561138"/>
          <p14:tracePt t="140123" x="8843963" y="6569075"/>
          <p14:tracePt t="140130" x="8861425" y="6569075"/>
          <p14:tracePt t="140131" x="8869363" y="6577013"/>
          <p14:tracePt t="140137" x="8869363" y="6586538"/>
          <p14:tracePt t="140138" x="8878888" y="6586538"/>
          <p14:tracePt t="140142" x="8886825" y="6586538"/>
          <p14:tracePt t="140149" x="8904288" y="6594475"/>
          <p14:tracePt t="140154" x="8912225" y="6594475"/>
          <p14:tracePt t="140155" x="8921750" y="6602413"/>
          <p14:tracePt t="140160" x="8937625" y="6602413"/>
          <p14:tracePt t="140162" x="8947150" y="6602413"/>
          <p14:tracePt t="140164" x="8955088" y="6602413"/>
          <p14:tracePt t="140165" x="8955088" y="6611938"/>
          <p14:tracePt t="140168" x="8972550" y="6611938"/>
          <p14:tracePt t="140173" x="8988425" y="6611938"/>
          <p14:tracePt t="140174" x="9013825" y="6611938"/>
          <p14:tracePt t="140179" x="9031288" y="6611938"/>
          <p14:tracePt t="140181" x="9048750" y="6611938"/>
          <p14:tracePt t="140182" x="9056688" y="6611938"/>
          <p14:tracePt t="140184" x="9064625" y="6611938"/>
          <p14:tracePt t="140190" x="9099550" y="6611938"/>
          <p14:tracePt t="140191" x="9117013" y="6611938"/>
          <p14:tracePt t="140193" x="9132888" y="6611938"/>
          <p14:tracePt t="140195" x="9142413" y="6619875"/>
          <p14:tracePt t="140196" x="9167813" y="6619875"/>
          <p14:tracePt t="140200" x="9193213" y="6619875"/>
          <p14:tracePt t="140202" x="9201150" y="6619875"/>
          <p14:tracePt t="140208" x="9261475" y="6627813"/>
          <p14:tracePt t="140210" x="9294813" y="6627813"/>
          <p14:tracePt t="140213" x="9337675" y="6637338"/>
          <p14:tracePt t="140217" x="9380538" y="6645275"/>
          <p14:tracePt t="140221" x="9413875" y="6645275"/>
          <p14:tracePt t="140222" x="9439275" y="6645275"/>
          <p14:tracePt t="140223" x="9456738" y="6645275"/>
          <p14:tracePt t="140224" x="9464675" y="6645275"/>
          <p14:tracePt t="140226" x="9498013" y="6654800"/>
          <p14:tracePt t="140231" x="9558338" y="6662738"/>
          <p14:tracePt t="140235" x="9617075" y="6670675"/>
          <p14:tracePt t="140236" x="9634538" y="6680200"/>
          <p14:tracePt t="140237" x="9652000" y="6680200"/>
          <p14:tracePt t="140242" x="9702800" y="6688138"/>
          <p14:tracePt t="140245" x="9736138" y="6688138"/>
          <p14:tracePt t="140246" x="9771063" y="6696075"/>
          <p14:tracePt t="140248" x="9804400" y="6705600"/>
          <p14:tracePt t="140249" x="9821863" y="6705600"/>
          <p14:tracePt t="140253" x="9880600" y="6713538"/>
          <p14:tracePt t="140258" x="9948863" y="6731000"/>
          <p14:tracePt t="140259" x="9966325" y="6731000"/>
          <p14:tracePt t="140263" x="10017125" y="6738938"/>
          <p14:tracePt t="140265" x="10059988" y="6746875"/>
          <p14:tracePt t="140267" x="10075863" y="6756400"/>
          <p14:tracePt t="140269" x="10093325" y="6764338"/>
          <p14:tracePt t="140270" x="10126663" y="6772275"/>
          <p14:tracePt t="140271" x="10136188" y="6772275"/>
          <p14:tracePt t="140273" x="10161588" y="6772275"/>
          <p14:tracePt t="140278" x="10237788" y="6789738"/>
          <p14:tracePt t="140282" x="10288588" y="6807200"/>
          <p14:tracePt t="140284" x="10323513" y="6815138"/>
          <p14:tracePt t="140286" x="10348913" y="6824663"/>
          <p14:tracePt t="140291" x="10407650" y="6832600"/>
          <p14:tracePt t="140292" x="10433050" y="6840538"/>
          <p14:tracePt t="140431" x="11096625" y="6850063"/>
          <p14:tracePt t="140436" x="11104563" y="6850063"/>
          <p14:tracePt t="140439" x="11112500" y="6840538"/>
          <p14:tracePt t="140445" x="11122025" y="6832600"/>
          <p14:tracePt t="140446" x="11129963" y="6832600"/>
          <p14:tracePt t="140451" x="11137900" y="6832600"/>
          <p14:tracePt t="140452" x="11147425" y="6824663"/>
          <p14:tracePt t="140457" x="11155363" y="6815138"/>
          <p14:tracePt t="140463" x="11172825" y="6815138"/>
          <p14:tracePt t="140470" x="11180763" y="6807200"/>
          <p14:tracePt t="140471" x="11188700" y="6799263"/>
          <p14:tracePt t="140477" x="11198225" y="6789738"/>
          <p14:tracePt t="140481" x="11206163" y="6789738"/>
          <p14:tracePt t="140487" x="11215688" y="6789738"/>
          <p14:tracePt t="140494" x="11223625" y="6781800"/>
          <p14:tracePt t="140502" x="11231563" y="6781800"/>
          <p14:tracePt t="140506" x="11231563" y="6772275"/>
          <p14:tracePt t="140511" x="11241088" y="6772275"/>
          <p14:tracePt t="140528" x="11249025" y="6772275"/>
          <p14:tracePt t="140530" x="11249025" y="6764338"/>
          <p14:tracePt t="140537" x="11256963" y="6756400"/>
          <p14:tracePt t="140543" x="11266488" y="6746875"/>
          <p14:tracePt t="140550" x="11266488" y="6738938"/>
          <p14:tracePt t="140556" x="11266488" y="6731000"/>
          <p14:tracePt t="140558" x="11266488" y="6721475"/>
          <p14:tracePt t="140561" x="11266488" y="6713538"/>
          <p14:tracePt t="140566" x="11266488" y="6696075"/>
          <p14:tracePt t="140572" x="11274425" y="6670675"/>
          <p14:tracePt t="140574" x="11274425" y="6662738"/>
          <p14:tracePt t="140578" x="11274425" y="6645275"/>
          <p14:tracePt t="140586" x="11274425" y="6619875"/>
          <p14:tracePt t="140590" x="11274425" y="6611938"/>
          <p14:tracePt t="140597" x="11274425" y="6602413"/>
          <p14:tracePt t="140598" x="11274425" y="6594475"/>
          <p14:tracePt t="140603" x="11274425" y="6586538"/>
          <p14:tracePt t="140609" x="11274425" y="6577013"/>
          <p14:tracePt t="140622" x="11274425" y="6569075"/>
          <p14:tracePt t="140701" x="11274425" y="6561138"/>
          <p14:tracePt t="140720" x="11274425" y="6551613"/>
          <p14:tracePt t="140725" x="11274425" y="6543675"/>
          <p14:tracePt t="140740" x="11266488" y="6543675"/>
          <p14:tracePt t="140755" x="11266488" y="6535738"/>
          <p14:tracePt t="140759" x="11256963" y="6535738"/>
          <p14:tracePt t="140763" x="11256963" y="6526213"/>
          <p14:tracePt t="140767" x="11249025" y="6526213"/>
          <p14:tracePt t="140778" x="11249025" y="6518275"/>
          <p14:tracePt t="140792" x="11241088" y="6518275"/>
          <p14:tracePt t="140797" x="11241088" y="6510338"/>
          <p14:tracePt t="140805" x="11241088" y="6500813"/>
          <p14:tracePt t="140817" x="11231563" y="6500813"/>
          <p14:tracePt t="140850" x="11231563" y="6492875"/>
          <p14:tracePt t="141417" x="11231563" y="6483350"/>
          <p14:tracePt t="141428" x="11231563" y="6475413"/>
          <p14:tracePt t="141435" x="11223625" y="6475413"/>
          <p14:tracePt t="141465" x="11223625" y="6467475"/>
          <p14:tracePt t="141470" x="11215688" y="6467475"/>
          <p14:tracePt t="144864" x="11206163" y="6467475"/>
          <p14:tracePt t="144867" x="11206163" y="6457950"/>
          <p14:tracePt t="144870" x="11198225" y="6457950"/>
          <p14:tracePt t="144875" x="11188700" y="6450013"/>
          <p14:tracePt t="144883" x="11163300" y="6442075"/>
          <p14:tracePt t="144885" x="11163300" y="6432550"/>
          <p14:tracePt t="144886" x="11155363" y="6432550"/>
          <p14:tracePt t="144889" x="11147425" y="6432550"/>
          <p14:tracePt t="144893" x="11147425" y="6424613"/>
          <p14:tracePt t="144900" x="11129963" y="6416675"/>
          <p14:tracePt t="144934" x="11122025" y="6416675"/>
          <p14:tracePt t="144943" x="11122025" y="6407150"/>
          <p14:tracePt t="144949" x="11112500" y="6407150"/>
          <p14:tracePt t="144952" x="11104563" y="6399213"/>
          <p14:tracePt t="144955" x="11104563" y="6391275"/>
          <p14:tracePt t="144961" x="11079163" y="6391275"/>
          <p14:tracePt t="144963" x="11071225" y="6381750"/>
          <p14:tracePt t="144965" x="11061700" y="6373813"/>
          <p14:tracePt t="144968" x="11036300" y="6373813"/>
          <p14:tracePt t="144969" x="11036300" y="6365875"/>
          <p14:tracePt t="144970" x="11028363" y="6365875"/>
          <p14:tracePt t="144971" x="11018838" y="6356350"/>
          <p14:tracePt t="144976" x="10993438" y="6348413"/>
          <p14:tracePt t="144977" x="10968038" y="6348413"/>
          <p14:tracePt t="144980" x="10934700" y="6330950"/>
          <p14:tracePt t="144982" x="10909300" y="6323013"/>
          <p14:tracePt t="144983" x="10891838" y="6313488"/>
          <p14:tracePt t="144987" x="10848975" y="6297613"/>
          <p14:tracePt t="144988" x="10833100" y="6288088"/>
          <p14:tracePt t="144996" x="10747375" y="6262688"/>
          <p14:tracePt t="144997" x="10688638" y="6237288"/>
          <p14:tracePt t="144999" x="10653713" y="6229350"/>
          <p14:tracePt t="145001" x="10612438" y="6211888"/>
          <p14:tracePt t="145005" x="10526713" y="6186488"/>
          <p14:tracePt t="145008" x="10467975" y="6169025"/>
          <p14:tracePt t="145009" x="10433050" y="6153150"/>
          <p14:tracePt t="145010" x="10407650" y="6143625"/>
          <p14:tracePt t="145011" x="10382250" y="6135688"/>
          <p14:tracePt t="145015" x="10364788" y="6135688"/>
          <p14:tracePt t="145016" x="10288588" y="6102350"/>
          <p14:tracePt t="145017" x="10271125" y="6102350"/>
          <p14:tracePt t="145022" x="10144125" y="6049963"/>
          <p14:tracePt t="145026" x="10118725" y="6034088"/>
          <p14:tracePt t="145030" x="9956800" y="5973763"/>
          <p14:tracePt t="145034" x="9864725" y="5932488"/>
          <p14:tracePt t="145040" x="9720263" y="5864225"/>
          <p14:tracePt t="145041" x="9694863" y="5854700"/>
          <p14:tracePt t="145043" x="9626600" y="5829300"/>
          <p14:tracePt t="145047" x="9558338" y="5788025"/>
          <p14:tracePt t="145051" x="9456738" y="5745163"/>
          <p14:tracePt t="145052" x="9413875" y="5727700"/>
          <p14:tracePt t="145054" x="9380538" y="5710238"/>
          <p14:tracePt t="145058" x="9244013" y="5651500"/>
          <p14:tracePt t="145060" x="9193213" y="5626100"/>
          <p14:tracePt t="145062" x="9142413" y="5608638"/>
          <p14:tracePt t="145063" x="9074150" y="5575300"/>
          <p14:tracePt t="145065" x="9013825" y="5549900"/>
          <p14:tracePt t="145066" x="8980488" y="5532438"/>
          <p14:tracePt t="145067" x="8963025" y="5514975"/>
          <p14:tracePt t="145074" x="8785225" y="5446713"/>
          <p14:tracePt t="145079" x="8623300" y="5387975"/>
          <p14:tracePt t="145085" x="8445500" y="5311775"/>
          <p14:tracePt t="145090" x="8275638" y="5251450"/>
          <p14:tracePt t="145091" x="8250238" y="5243513"/>
          <p14:tracePt t="145093" x="8215313" y="5226050"/>
          <p14:tracePt t="145097" x="8105775" y="5183188"/>
          <p14:tracePt t="145098" x="8070850" y="5175250"/>
          <p14:tracePt t="145103" x="7961313" y="5141913"/>
          <p14:tracePt t="145105" x="7918450" y="5132388"/>
          <p14:tracePt t="145108" x="7832725" y="5099050"/>
          <p14:tracePt t="145109" x="7807325" y="5091113"/>
          <p14:tracePt t="145110" x="7791450" y="5081588"/>
          <p14:tracePt t="145113" x="7723188" y="5056188"/>
          <p14:tracePt t="145120" x="7629525" y="5030788"/>
          <p14:tracePt t="145122" x="7545388" y="5005388"/>
          <p14:tracePt t="145126" x="7485063" y="4987925"/>
          <p14:tracePt t="145129" x="7442200" y="4979988"/>
          <p14:tracePt t="145130" x="7408863" y="4962525"/>
          <p14:tracePt t="145132" x="7383463" y="4954588"/>
          <p14:tracePt t="145134" x="7348538" y="4946650"/>
          <p14:tracePt t="145136" x="7332663" y="4937125"/>
          <p14:tracePt t="145138" x="7281863" y="4929188"/>
          <p14:tracePt t="145139" x="7264400" y="4919663"/>
          <p14:tracePt t="145140" x="7256463" y="4911725"/>
          <p14:tracePt t="145144" x="7196138" y="4886325"/>
          <p14:tracePt t="145145" x="7178675" y="4886325"/>
          <p14:tracePt t="145146" x="7170738" y="4878388"/>
          <p14:tracePt t="145150" x="7137400" y="4878388"/>
          <p14:tracePt t="145151" x="7102475" y="4852988"/>
          <p14:tracePt t="145153" x="7094538" y="4852988"/>
          <p14:tracePt t="145158" x="7018338" y="4818063"/>
          <p14:tracePt t="145160" x="7008813" y="4818063"/>
          <p14:tracePt t="145161" x="6983413" y="4802188"/>
          <p14:tracePt t="145162" x="6967538" y="4802188"/>
          <p14:tracePt t="145164" x="6950075" y="4792663"/>
          <p14:tracePt t="145165" x="6932613" y="4784725"/>
          <p14:tracePt t="145166" x="6915150" y="4775200"/>
          <p14:tracePt t="145167" x="6899275" y="4767263"/>
          <p14:tracePt t="145172" x="6838950" y="4749800"/>
          <p14:tracePt t="145173" x="6805613" y="4733925"/>
          <p14:tracePt t="145174" x="6797675" y="4733925"/>
          <p14:tracePt t="145175" x="6788150" y="4724400"/>
          <p14:tracePt t="145176" x="6770688" y="4716463"/>
          <p14:tracePt t="145177" x="6762750" y="4716463"/>
          <p14:tracePt t="145181" x="6719888" y="4708525"/>
          <p14:tracePt t="145183" x="6686550" y="4691063"/>
          <p14:tracePt t="145184" x="6661150" y="4683125"/>
          <p14:tracePt t="145186" x="6635750" y="4673600"/>
          <p14:tracePt t="145187" x="6618288" y="4665663"/>
          <p14:tracePt t="145188" x="6600825" y="4665663"/>
          <p14:tracePt t="145190" x="6592888" y="4665663"/>
          <p14:tracePt t="145198" x="6473825" y="4630738"/>
          <p14:tracePt t="145199" x="6448425" y="4622800"/>
          <p14:tracePt t="145200" x="6430963" y="4614863"/>
          <p14:tracePt t="145205" x="6364288" y="4605338"/>
          <p14:tracePt t="145207" x="6338888" y="4597400"/>
          <p14:tracePt t="145214" x="6261100" y="4572000"/>
          <p14:tracePt t="145216" x="6235700" y="4572000"/>
          <p14:tracePt t="145217" x="6210300" y="4572000"/>
          <p14:tracePt t="145218" x="6202363" y="4564063"/>
          <p14:tracePt t="145219" x="6194425" y="4564063"/>
          <p14:tracePt t="145223" x="6151563" y="4546600"/>
          <p14:tracePt t="145227" x="6126163" y="4538663"/>
          <p14:tracePt t="145228" x="6100763" y="4538663"/>
          <p14:tracePt t="145229" x="6091238" y="4538663"/>
          <p14:tracePt t="145230" x="6075363" y="4529138"/>
          <p14:tracePt t="145233" x="6049963" y="4513263"/>
          <p14:tracePt t="145239" x="6007100" y="4503738"/>
          <p14:tracePt t="145241" x="5997575" y="4486275"/>
          <p14:tracePt t="145244" x="5972175" y="4486275"/>
          <p14:tracePt t="145245" x="5956300" y="4478338"/>
          <p14:tracePt t="145246" x="5956300" y="4470400"/>
          <p14:tracePt t="145247" x="5946775" y="4470400"/>
          <p14:tracePt t="145248" x="5938838" y="4470400"/>
          <p14:tracePt t="145249" x="5930900" y="4460875"/>
          <p14:tracePt t="145253" x="5905500" y="4445000"/>
          <p14:tracePt t="145254" x="5895975" y="4445000"/>
          <p14:tracePt t="145255" x="5888038" y="4435475"/>
          <p14:tracePt t="145259" x="5862638" y="4419600"/>
          <p14:tracePt t="145263" x="5837238" y="4410075"/>
          <p14:tracePt t="145264" x="5819775" y="4402138"/>
          <p14:tracePt t="145265" x="5819775" y="4394200"/>
          <p14:tracePt t="145266" x="5811838" y="4394200"/>
          <p14:tracePt t="145267" x="5802313" y="4384675"/>
          <p14:tracePt t="145271" x="5768975" y="4368800"/>
          <p14:tracePt t="145273" x="5751513" y="4351338"/>
          <p14:tracePt t="145277" x="5718175" y="4333875"/>
          <p14:tracePt t="145278" x="5708650" y="4333875"/>
          <p14:tracePt t="145279" x="5700713" y="4325938"/>
          <p14:tracePt t="145280" x="5692775" y="4325938"/>
          <p14:tracePt t="145284" x="5657850" y="4308475"/>
          <p14:tracePt t="145285" x="5649913" y="4300538"/>
          <p14:tracePt t="145286" x="5632450" y="4283075"/>
          <p14:tracePt t="145288" x="5616575" y="4283075"/>
          <p14:tracePt t="145289" x="5599113" y="4275138"/>
          <p14:tracePt t="145291" x="5581650" y="4257675"/>
          <p14:tracePt t="145292" x="5565775" y="4249738"/>
          <p14:tracePt t="145296" x="5522913" y="4232275"/>
          <p14:tracePt t="145299" x="5505450" y="4224338"/>
          <p14:tracePt t="145300" x="5480050" y="4214813"/>
          <p14:tracePt t="145301" x="5472113" y="4206875"/>
          <p14:tracePt t="145303" x="5446713" y="4197350"/>
          <p14:tracePt t="145310" x="5343525" y="4146550"/>
          <p14:tracePt t="145314" x="5310188" y="4130675"/>
          <p14:tracePt t="145316" x="5284788" y="4113213"/>
          <p14:tracePt t="145320" x="5233988" y="4095750"/>
          <p14:tracePt t="145323" x="5216525" y="4079875"/>
          <p14:tracePt t="145330" x="5122863" y="4044950"/>
          <p14:tracePt t="145332" x="5089525" y="4019550"/>
          <p14:tracePt t="145339" x="5046663" y="3994150"/>
          <p14:tracePt t="145340" x="5029200" y="3976688"/>
          <p14:tracePt t="145343" x="4995863" y="3951288"/>
          <p14:tracePt t="145348" x="4962525" y="3917950"/>
          <p14:tracePt t="145349" x="4953000" y="3908425"/>
          <p14:tracePt t="145354" x="4919663" y="3867150"/>
          <p14:tracePt t="145355" x="4910138" y="3857625"/>
          <p14:tracePt t="145357" x="4894263" y="3841750"/>
          <p14:tracePt t="145361" x="4876800" y="3816350"/>
          <p14:tracePt t="145367" x="4851400" y="3781425"/>
          <p14:tracePt t="145368" x="4833938" y="3756025"/>
          <p14:tracePt t="145369" x="4826000" y="3748088"/>
          <p14:tracePt t="145370" x="4818063" y="3738563"/>
          <p14:tracePt t="145371" x="4818063" y="3730625"/>
          <p14:tracePt t="145375" x="4791075" y="3697288"/>
          <p14:tracePt t="145379" x="4775200" y="3671888"/>
          <p14:tracePt t="145380" x="4765675" y="3662363"/>
          <p14:tracePt t="145381" x="4765675" y="3654425"/>
          <p14:tracePt t="145386" x="4732338" y="3611563"/>
          <p14:tracePt t="145390" x="4706938" y="3586163"/>
          <p14:tracePt t="145391" x="4689475" y="3568700"/>
          <p14:tracePt t="145392" x="4681538" y="3560763"/>
          <p14:tracePt t="145397" x="4646613" y="3517900"/>
          <p14:tracePt t="145400" x="4621213" y="3509963"/>
          <p14:tracePt t="145401" x="4613275" y="3484563"/>
          <p14:tracePt t="145405" x="4570413" y="3449638"/>
          <p14:tracePt t="145407" x="4537075" y="3433763"/>
          <p14:tracePt t="145410" x="4511675" y="3398838"/>
          <p14:tracePt t="145411" x="4503738" y="3398838"/>
          <p14:tracePt t="145414" x="4476750" y="3382963"/>
          <p14:tracePt t="145415" x="4468813" y="3365500"/>
          <p14:tracePt t="145417" x="4443413" y="3348038"/>
          <p14:tracePt t="145418" x="4435475" y="3340100"/>
          <p14:tracePt t="145419" x="4425950" y="3330575"/>
          <p14:tracePt t="145423" x="4384675" y="3297238"/>
          <p14:tracePt t="145425" x="4367213" y="3289300"/>
          <p14:tracePt t="145426" x="4359275" y="3279775"/>
          <p14:tracePt t="145431" x="4298950" y="3221038"/>
          <p14:tracePt t="145434" x="4273550" y="3195638"/>
          <p14:tracePt t="145435" x="4265613" y="3195638"/>
          <p14:tracePt t="145436" x="4256088" y="3178175"/>
          <p14:tracePt t="145439" x="4240213" y="3160713"/>
          <p14:tracePt t="145440" x="4222750" y="3144838"/>
          <p14:tracePt t="145441" x="4205288" y="3127375"/>
          <p14:tracePt t="145442" x="4197350" y="3119438"/>
          <p14:tracePt t="145448" x="4154488" y="3067050"/>
          <p14:tracePt t="145451" x="4154488" y="3059113"/>
          <p14:tracePt t="145454" x="4129088" y="3025775"/>
          <p14:tracePt t="145457" x="4111625" y="3000375"/>
          <p14:tracePt t="145460" x="4103688" y="2982913"/>
          <p14:tracePt t="145463" x="4095750" y="2974975"/>
          <p14:tracePt t="145465" x="4070350" y="2922588"/>
          <p14:tracePt t="145466" x="4060825" y="2914650"/>
          <p14:tracePt t="145467" x="4052888" y="2914650"/>
          <p14:tracePt t="145472" x="4035425" y="2881313"/>
          <p14:tracePt t="145473" x="4027488" y="2871788"/>
          <p14:tracePt t="145474" x="4027488" y="2863850"/>
          <p14:tracePt t="145479" x="4002088" y="2830513"/>
          <p14:tracePt t="145481" x="3992563" y="2830513"/>
          <p14:tracePt t="145484" x="3984625" y="2805113"/>
          <p14:tracePt t="145485" x="3976688" y="2795588"/>
          <p14:tracePt t="145486" x="3967163" y="2787650"/>
          <p14:tracePt t="145490" x="3959225" y="2770188"/>
          <p14:tracePt t="145492" x="3941763" y="2762250"/>
          <p14:tracePt t="145496" x="3933825" y="2744788"/>
          <p14:tracePt t="145499" x="3925888" y="2744788"/>
          <p14:tracePt t="145505" x="3908425" y="2719388"/>
          <p14:tracePt t="145512" x="3908425" y="2711450"/>
          <p14:tracePt t="145518" x="3900488" y="2711450"/>
          <p14:tracePt t="145530" x="3900488" y="2701925"/>
          <p14:tracePt t="145539" x="3900488" y="2693988"/>
          <p14:tracePt t="145542" x="3900488" y="2686050"/>
          <p14:tracePt t="145547" x="3900488" y="2676525"/>
          <p14:tracePt t="145548" x="3908425" y="2676525"/>
          <p14:tracePt t="145552" x="3908425" y="2668588"/>
          <p14:tracePt t="145556" x="3908425" y="2660650"/>
          <p14:tracePt t="145562" x="3908425" y="2651125"/>
          <p14:tracePt t="145566" x="3908425" y="2643188"/>
          <p14:tracePt t="145573" x="3908425" y="2617788"/>
          <p14:tracePt t="145578" x="3900488" y="2600325"/>
          <p14:tracePt t="145579" x="3900488" y="2592388"/>
          <p14:tracePt t="145580" x="3890963" y="2582863"/>
          <p14:tracePt t="145581" x="3883025" y="2574925"/>
          <p14:tracePt t="145587" x="3873500" y="2557463"/>
          <p14:tracePt t="145588" x="3865563" y="2541588"/>
          <p14:tracePt t="145591" x="3857625" y="2532063"/>
          <p14:tracePt t="145593" x="3848100" y="2516188"/>
          <p14:tracePt t="145594" x="3840163" y="2506663"/>
          <p14:tracePt t="145595" x="3840163" y="2498725"/>
          <p14:tracePt t="145601" x="3832225" y="2473325"/>
          <p14:tracePt t="145606" x="3814763" y="2447925"/>
          <p14:tracePt t="145611" x="3806825" y="2422525"/>
          <p14:tracePt t="145614" x="3797300" y="2405063"/>
          <p14:tracePt t="145617" x="3797300" y="2387600"/>
          <p14:tracePt t="145621" x="3797300" y="2379663"/>
          <p14:tracePt t="145623" x="3797300" y="2344738"/>
          <p14:tracePt t="145625" x="3797300" y="2336800"/>
          <p14:tracePt t="145630" x="3789363" y="2303463"/>
          <p14:tracePt t="145635" x="3789363" y="2286000"/>
          <p14:tracePt t="145636" x="3789363" y="2278063"/>
          <p14:tracePt t="145639" x="3789363" y="2260600"/>
          <p14:tracePt t="145640" x="3789363" y="2252663"/>
          <p14:tracePt t="145641" x="3789363" y="2243138"/>
          <p14:tracePt t="145643" x="3789363" y="2227263"/>
          <p14:tracePt t="145648" x="3789363" y="2200275"/>
          <p14:tracePt t="145651" x="3789363" y="2184400"/>
          <p14:tracePt t="145652" x="3789363" y="2174875"/>
          <p14:tracePt t="145654" x="3797300" y="2149475"/>
          <p14:tracePt t="145657" x="3797300" y="2141538"/>
          <p14:tracePt t="145659" x="3806825" y="2124075"/>
          <p14:tracePt t="145660" x="3806825" y="2108200"/>
          <p14:tracePt t="145666" x="3814763" y="2073275"/>
          <p14:tracePt t="145666" x="3822700" y="2065338"/>
          <p14:tracePt t="145671" x="3832225" y="2030413"/>
          <p14:tracePt t="145675" x="3832225" y="2005013"/>
          <p14:tracePt t="145679" x="3840163" y="1989138"/>
          <p14:tracePt t="145685" x="3848100" y="1938338"/>
          <p14:tracePt t="145687" x="3848100" y="1928813"/>
          <p14:tracePt t="145690" x="3865563" y="1885950"/>
          <p14:tracePt t="145691" x="3865563" y="1878013"/>
          <p14:tracePt t="145695" x="3873500" y="1852613"/>
          <p14:tracePt t="145699" x="3883025" y="1827213"/>
          <p14:tracePt t="145700" x="3883025" y="1809750"/>
          <p14:tracePt t="145705" x="3900488" y="1784350"/>
          <p14:tracePt t="145706" x="3900488" y="1766888"/>
          <p14:tracePt t="145707" x="3900488" y="1758950"/>
          <p14:tracePt t="145708" x="3900488" y="1751013"/>
          <p14:tracePt t="145712" x="3916363" y="1708150"/>
          <p14:tracePt t="145713" x="3925888" y="1700213"/>
          <p14:tracePt t="145714" x="3925888" y="1690688"/>
          <p14:tracePt t="145718" x="3925888" y="1682750"/>
          <p14:tracePt t="145719" x="3933825" y="1657350"/>
          <p14:tracePt t="145723" x="3941763" y="1639888"/>
          <p14:tracePt t="145725" x="3941763" y="1631950"/>
          <p14:tracePt t="145726" x="3941763" y="1614488"/>
          <p14:tracePt t="145727" x="3951288" y="1606550"/>
          <p14:tracePt t="145728" x="3951288" y="1597025"/>
          <p14:tracePt t="145729" x="3951288" y="1589088"/>
          <p14:tracePt t="145732" x="3959225" y="1581150"/>
          <p14:tracePt t="145735" x="3959225" y="1571625"/>
          <p14:tracePt t="145737" x="3967163" y="1555750"/>
          <p14:tracePt t="145743" x="3967163" y="1546225"/>
          <p14:tracePt t="145744" x="3967163" y="1538288"/>
          <p14:tracePt t="145749" x="3976688" y="1530350"/>
          <p14:tracePt t="145805" x="3976688" y="1520825"/>
          <p14:tracePt t="145820" x="3984625" y="1520825"/>
          <p14:tracePt t="145832" x="3984625" y="1512888"/>
          <p14:tracePt t="145965" x="3992563" y="1512888"/>
          <p14:tracePt t="145976" x="4002088" y="1512888"/>
          <p14:tracePt t="145979" x="4002088" y="1504950"/>
          <p14:tracePt t="145985" x="4010025" y="1504950"/>
          <p14:tracePt t="145992" x="4010025" y="1495425"/>
          <p14:tracePt t="146002" x="4010025" y="1487488"/>
          <p14:tracePt t="146004" x="4017963" y="1487488"/>
          <p14:tracePt t="146009" x="4027488" y="1487488"/>
          <p14:tracePt t="146022" x="4035425" y="1487488"/>
          <p14:tracePt t="146025" x="4035425" y="1477963"/>
          <p14:tracePt t="146029" x="4044950" y="1477963"/>
          <p14:tracePt t="146034" x="4044950" y="1470025"/>
          <p14:tracePt t="146035" x="4052888" y="1470025"/>
          <p14:tracePt t="146055" x="4060825" y="1470025"/>
          <p14:tracePt t="146067" x="4070350" y="1470025"/>
          <p14:tracePt t="146157" x="4078288" y="1470025"/>
          <p14:tracePt t="146163" x="4086225" y="1470025"/>
          <p14:tracePt t="146171" x="4095750" y="1477963"/>
          <p14:tracePt t="146175" x="4103688" y="1477963"/>
          <p14:tracePt t="146181" x="4111625" y="1487488"/>
          <p14:tracePt t="146182" x="4111625" y="1504950"/>
          <p14:tracePt t="146185" x="4121150" y="1512888"/>
          <p14:tracePt t="146186" x="4121150" y="1520825"/>
          <p14:tracePt t="146190" x="4129088" y="1530350"/>
          <p14:tracePt t="146191" x="4129088" y="1538288"/>
          <p14:tracePt t="146192" x="4129088" y="1546225"/>
          <p14:tracePt t="146196" x="4129088" y="1555750"/>
          <p14:tracePt t="146197" x="4129088" y="1563688"/>
          <p14:tracePt t="146198" x="4129088" y="1571625"/>
          <p14:tracePt t="146200" x="4137025" y="1589088"/>
          <p14:tracePt t="146203" x="4137025" y="1606550"/>
          <p14:tracePt t="146205" x="4137025" y="1614488"/>
          <p14:tracePt t="146207" x="4146550" y="1631950"/>
          <p14:tracePt t="146212" x="4146550" y="1649413"/>
          <p14:tracePt t="146215" x="4146550" y="1657350"/>
          <p14:tracePt t="146216" x="4146550" y="1674813"/>
          <p14:tracePt t="146220" x="4146550" y="1690688"/>
          <p14:tracePt t="146226" x="4137025" y="1725613"/>
          <p14:tracePt t="146227" x="4129088" y="1741488"/>
          <p14:tracePt t="146232" x="4121150" y="1758950"/>
          <p14:tracePt t="146234" x="4103688" y="1776413"/>
          <p14:tracePt t="146236" x="4095750" y="1784350"/>
          <p14:tracePt t="146237" x="4095750" y="1793875"/>
          <p14:tracePt t="146244" x="4070350" y="1819275"/>
          <p14:tracePt t="146248" x="4044950" y="1852613"/>
          <p14:tracePt t="146251" x="4035425" y="1870075"/>
          <p14:tracePt t="146253" x="4002088" y="1885950"/>
          <p14:tracePt t="146254" x="4002088" y="1895475"/>
          <p14:tracePt t="146258" x="3984625" y="1911350"/>
          <p14:tracePt t="146260" x="3967163" y="1920875"/>
          <p14:tracePt t="146261" x="3959225" y="1928813"/>
          <p14:tracePt t="146264" x="3951288" y="1938338"/>
          <p14:tracePt t="146266" x="3941763" y="1946275"/>
          <p14:tracePt t="146267" x="3925888" y="1954213"/>
          <p14:tracePt t="146274" x="3890963" y="1979613"/>
          <p14:tracePt t="146280" x="3840163" y="2005013"/>
          <p14:tracePt t="146282" x="3822700" y="2005013"/>
          <p14:tracePt t="146286" x="3797300" y="2014538"/>
          <p14:tracePt t="146291" x="3763963" y="2022475"/>
          <p14:tracePt t="146292" x="3756025" y="2030413"/>
          <p14:tracePt t="146295" x="3738563" y="2030413"/>
          <p14:tracePt t="146300" x="3721100" y="2030413"/>
          <p14:tracePt t="146301" x="3695700" y="2030413"/>
          <p14:tracePt t="146306" x="3687763" y="2030413"/>
          <p14:tracePt t="146309" x="3652838" y="2039938"/>
          <p14:tracePt t="146311" x="3636963" y="2039938"/>
          <p14:tracePt t="146312" x="3619500" y="2039938"/>
          <p14:tracePt t="146316" x="3602038" y="2039938"/>
          <p14:tracePt t="146320" x="3576638" y="2039938"/>
          <p14:tracePt t="146323" x="3568700" y="2039938"/>
          <p14:tracePt t="146325" x="3559175" y="2039938"/>
          <p14:tracePt t="146326" x="3543300" y="2039938"/>
          <p14:tracePt t="146328" x="3533775" y="2039938"/>
          <p14:tracePt t="146331" x="3517900" y="2039938"/>
          <p14:tracePt t="146338" x="3482975" y="2022475"/>
          <p14:tracePt t="146339" x="3475038" y="2022475"/>
          <p14:tracePt t="146342" x="3467100" y="2014538"/>
          <p14:tracePt t="146343" x="3457575" y="2014538"/>
          <p14:tracePt t="146345" x="3449638" y="2014538"/>
          <p14:tracePt t="146346" x="3449638" y="2005013"/>
          <p14:tracePt t="146349" x="3432175" y="1997075"/>
          <p14:tracePt t="146354" x="3414713" y="1979613"/>
          <p14:tracePt t="146355" x="3406775" y="1979613"/>
          <p14:tracePt t="146360" x="3398838" y="1971675"/>
          <p14:tracePt t="146362" x="3381375" y="1963738"/>
          <p14:tracePt t="146363" x="3381375" y="1954213"/>
          <p14:tracePt t="146368" x="3363913" y="1946275"/>
          <p14:tracePt t="146369" x="3355975" y="1938338"/>
          <p14:tracePt t="146370" x="3355975" y="1928813"/>
          <p14:tracePt t="146371" x="3348038" y="1928813"/>
          <p14:tracePt t="146372" x="3338513" y="1928813"/>
          <p14:tracePt t="146376" x="3330575" y="1911350"/>
          <p14:tracePt t="146379" x="3322638" y="1903413"/>
          <p14:tracePt t="146384" x="3305175" y="1895475"/>
          <p14:tracePt t="146385" x="3305175" y="1878013"/>
          <p14:tracePt t="146390" x="3287713" y="1870075"/>
          <p14:tracePt t="146391" x="3279775" y="1860550"/>
          <p14:tracePt t="146392" x="3279775" y="1852613"/>
          <p14:tracePt t="146398" x="3270250" y="1835150"/>
          <p14:tracePt t="146401" x="3270250" y="1827213"/>
          <p14:tracePt t="146403" x="3262313" y="1819275"/>
          <p14:tracePt t="146405" x="3262313" y="1809750"/>
          <p14:tracePt t="146408" x="3262313" y="1801813"/>
          <p14:tracePt t="146411" x="3254375" y="1776413"/>
          <p14:tracePt t="146413" x="3244850" y="1766888"/>
          <p14:tracePt t="146416" x="3244850" y="1758950"/>
          <p14:tracePt t="146421" x="3244850" y="1741488"/>
          <p14:tracePt t="146422" x="3244850" y="1725613"/>
          <p14:tracePt t="146423" x="3244850" y="1716088"/>
          <p14:tracePt t="146429" x="3236913" y="1700213"/>
          <p14:tracePt t="146433" x="3236913" y="1674813"/>
          <p14:tracePt t="146439" x="3236913" y="1639888"/>
          <p14:tracePt t="146440" x="3236913" y="1622425"/>
          <p14:tracePt t="146445" x="3236913" y="1606550"/>
          <p14:tracePt t="146446" x="3244850" y="1589088"/>
          <p14:tracePt t="146451" x="3254375" y="1571625"/>
          <p14:tracePt t="146452" x="3262313" y="1555750"/>
          <p14:tracePt t="146453" x="3270250" y="1555750"/>
          <p14:tracePt t="146454" x="3270250" y="1546225"/>
          <p14:tracePt t="146455" x="3279775" y="1538288"/>
          <p14:tracePt t="146463" x="3297238" y="1512888"/>
          <p14:tracePt t="146465" x="3313113" y="1477963"/>
          <p14:tracePt t="146466" x="3322638" y="1477963"/>
          <p14:tracePt t="146467" x="3330575" y="1477963"/>
          <p14:tracePt t="146471" x="3348038" y="1452563"/>
          <p14:tracePt t="146472" x="3355975" y="1452563"/>
          <p14:tracePt t="146473" x="3355975" y="1444625"/>
          <p14:tracePt t="146476" x="3363913" y="1436688"/>
          <p14:tracePt t="146481" x="3389313" y="1411288"/>
          <p14:tracePt t="146482" x="3398838" y="1411288"/>
          <p14:tracePt t="146484" x="3414713" y="1393825"/>
          <p14:tracePt t="146486" x="3424238" y="1393825"/>
          <p14:tracePt t="146489" x="3441700" y="1385888"/>
          <p14:tracePt t="146492" x="3441700" y="1376363"/>
          <p14:tracePt t="146493" x="3449638" y="1368425"/>
          <p14:tracePt t="146494" x="3467100" y="1368425"/>
          <p14:tracePt t="146496" x="3475038" y="1360488"/>
          <p14:tracePt t="146497" x="3482975" y="1350963"/>
          <p14:tracePt t="146503" x="3508375" y="1343025"/>
          <p14:tracePt t="146508" x="3533775" y="1325563"/>
          <p14:tracePt t="146509" x="3551238" y="1325563"/>
          <p14:tracePt t="146512" x="3559175" y="1317625"/>
          <p14:tracePt t="146513" x="3568700" y="1317625"/>
          <p14:tracePt t="146517" x="3576638" y="1308100"/>
          <p14:tracePt t="146518" x="3594100" y="1308100"/>
          <p14:tracePt t="146525" x="3619500" y="1308100"/>
          <p14:tracePt t="146530" x="3636963" y="1300163"/>
          <p14:tracePt t="146532" x="3652838" y="1300163"/>
          <p14:tracePt t="146533" x="3662363" y="1292225"/>
          <p14:tracePt t="146537" x="3678238" y="1292225"/>
          <p14:tracePt t="146541" x="3695700" y="1292225"/>
          <p14:tracePt t="146548" x="3721100" y="1292225"/>
          <p14:tracePt t="146549" x="3729038" y="1292225"/>
          <p14:tracePt t="146554" x="3746500" y="1292225"/>
          <p14:tracePt t="146557" x="3763963" y="1292225"/>
          <p14:tracePt t="146561" x="3771900" y="1292225"/>
          <p14:tracePt t="146562" x="3781425" y="1292225"/>
          <p14:tracePt t="146566" x="3789363" y="1292225"/>
          <p14:tracePt t="146572" x="3806825" y="1292225"/>
          <p14:tracePt t="146573" x="3822700" y="1292225"/>
          <p14:tracePt t="146578" x="3840163" y="1300163"/>
          <p14:tracePt t="146580" x="3848100" y="1300163"/>
          <p14:tracePt t="146586" x="3890963" y="1308100"/>
          <p14:tracePt t="146588" x="3900488" y="1317625"/>
          <p14:tracePt t="146589" x="3908425" y="1317625"/>
          <p14:tracePt t="146592" x="3925888" y="1325563"/>
          <p14:tracePt t="146596" x="3933825" y="1333500"/>
          <p14:tracePt t="146602" x="3976688" y="1350963"/>
          <p14:tracePt t="146603" x="3984625" y="1360488"/>
          <p14:tracePt t="146605" x="3992563" y="1360488"/>
          <p14:tracePt t="146606" x="4002088" y="1368425"/>
          <p14:tracePt t="146608" x="4010025" y="1368425"/>
          <p14:tracePt t="146609" x="4017963" y="1376363"/>
          <p14:tracePt t="146611" x="4035425" y="1385888"/>
          <p14:tracePt t="146612" x="4044950" y="1385888"/>
          <p14:tracePt t="146620" x="4060825" y="1401763"/>
          <p14:tracePt t="146624" x="4103688" y="1419225"/>
          <p14:tracePt t="146628" x="4111625" y="1427163"/>
          <p14:tracePt t="146633" x="4129088" y="1436688"/>
          <p14:tracePt t="146634" x="4129088" y="1444625"/>
          <p14:tracePt t="146639" x="4146550" y="1452563"/>
          <p14:tracePt t="146645" x="4154488" y="1462088"/>
          <p14:tracePt t="146646" x="4162425" y="1470025"/>
          <p14:tracePt t="146649" x="4171950" y="1470025"/>
          <p14:tracePt t="146650" x="4171950" y="1477963"/>
          <p14:tracePt t="146653" x="4179888" y="1487488"/>
          <p14:tracePt t="146657" x="4187825" y="1495425"/>
          <p14:tracePt t="146663" x="4197350" y="1512888"/>
          <p14:tracePt t="146664" x="4205288" y="1520825"/>
          <p14:tracePt t="146669" x="4214813" y="1530350"/>
          <p14:tracePt t="146670" x="4214813" y="1538288"/>
          <p14:tracePt t="146671" x="4222750" y="1538288"/>
          <p14:tracePt t="146675" x="4230688" y="1555750"/>
          <p14:tracePt t="146681" x="4240213" y="1571625"/>
          <p14:tracePt t="146682" x="4248150" y="1571625"/>
          <p14:tracePt t="146687" x="4256088" y="1589088"/>
          <p14:tracePt t="146688" x="4265613" y="1597025"/>
          <p14:tracePt t="146694" x="4273550" y="1606550"/>
          <p14:tracePt t="146695" x="4273550" y="1614488"/>
          <p14:tracePt t="146700" x="4273550" y="1622425"/>
          <p14:tracePt t="146701" x="4281488" y="1622425"/>
          <p14:tracePt t="146703" x="4281488" y="1631950"/>
          <p14:tracePt t="146705" x="4281488" y="1639888"/>
          <p14:tracePt t="146712" x="4291013" y="1639888"/>
          <p14:tracePt t="146714" x="4291013" y="1657350"/>
          <p14:tracePt t="146718" x="4291013" y="1665288"/>
          <p14:tracePt t="146723" x="4291013" y="1674813"/>
          <p14:tracePt t="146730" x="4291013" y="1682750"/>
          <p14:tracePt t="146731" x="4291013" y="1690688"/>
          <p14:tracePt t="146732" x="4291013" y="1700213"/>
          <p14:tracePt t="146737" x="4291013" y="1708150"/>
          <p14:tracePt t="146743" x="4291013" y="1725613"/>
          <p14:tracePt t="146749" x="4291013" y="1733550"/>
          <p14:tracePt t="146754" x="4291013" y="1741488"/>
          <p14:tracePt t="146760" x="4291013" y="1758950"/>
          <p14:tracePt t="146766" x="4291013" y="1776413"/>
          <p14:tracePt t="146767" x="4291013" y="1784350"/>
          <p14:tracePt t="146774" x="4291013" y="1801813"/>
          <p14:tracePt t="146775" x="4291013" y="1809750"/>
          <p14:tracePt t="146778" x="4281488" y="1819275"/>
          <p14:tracePt t="146779" x="4281488" y="1827213"/>
          <p14:tracePt t="146785" x="4273550" y="1844675"/>
          <p14:tracePt t="146786" x="4265613" y="1844675"/>
          <p14:tracePt t="146791" x="4256088" y="1870075"/>
          <p14:tracePt t="146793" x="4248150" y="1870075"/>
          <p14:tracePt t="146796" x="4240213" y="1870075"/>
          <p14:tracePt t="146797" x="4240213" y="1878013"/>
          <p14:tracePt t="146798" x="4240213" y="1885950"/>
          <p14:tracePt t="146804" x="4222750" y="1895475"/>
          <p14:tracePt t="146807" x="4222750" y="1903413"/>
          <p14:tracePt t="146809" x="4214813" y="1911350"/>
          <p14:tracePt t="146813" x="4197350" y="1911350"/>
          <p14:tracePt t="146816" x="4197350" y="1920875"/>
          <p14:tracePt t="146822" x="4179888" y="1928813"/>
          <p14:tracePt t="146826" x="4171950" y="1928813"/>
          <p14:tracePt t="146827" x="4162425" y="1938338"/>
          <p14:tracePt t="146833" x="4154488" y="1946275"/>
          <p14:tracePt t="146839" x="4137025" y="1954213"/>
          <p14:tracePt t="146840" x="4121150" y="1954213"/>
          <p14:tracePt t="146845" x="4111625" y="1963738"/>
          <p14:tracePt t="146846" x="4095750" y="1963738"/>
          <p14:tracePt t="146851" x="4078288" y="1971675"/>
          <p14:tracePt t="146852" x="4070350" y="1971675"/>
          <p14:tracePt t="146857" x="4052888" y="1971675"/>
          <p14:tracePt t="146863" x="4027488" y="1971675"/>
          <p14:tracePt t="146864" x="4017963" y="1971675"/>
          <p14:tracePt t="146866" x="4010025" y="1971675"/>
          <p14:tracePt t="146871" x="3976688" y="1979613"/>
          <p14:tracePt t="146872" x="3967163" y="1979613"/>
          <p14:tracePt t="146873" x="3959225" y="1979613"/>
          <p14:tracePt t="146876" x="3941763" y="1979613"/>
          <p14:tracePt t="146877" x="3933825" y="1979613"/>
          <p14:tracePt t="146882" x="3908425" y="1979613"/>
          <p14:tracePt t="146883" x="3900488" y="1979613"/>
          <p14:tracePt t="146885" x="3890963" y="1979613"/>
          <p14:tracePt t="146888" x="3873500" y="1979613"/>
          <p14:tracePt t="146894" x="3832225" y="1979613"/>
          <p14:tracePt t="146895" x="3822700" y="1979613"/>
          <p14:tracePt t="146899" x="3806825" y="1979613"/>
          <p14:tracePt t="146905" x="3763963" y="1963738"/>
          <p14:tracePt t="146911" x="3729038" y="1954213"/>
          <p14:tracePt t="146913" x="3713163" y="1946275"/>
          <p14:tracePt t="146914" x="3703638" y="1946275"/>
          <p14:tracePt t="146915" x="3695700" y="1946275"/>
          <p14:tracePt t="146919" x="3678238" y="1938338"/>
          <p14:tracePt t="146923" x="3652838" y="1920875"/>
          <p14:tracePt t="146932" x="3611563" y="1895475"/>
          <p14:tracePt t="146936" x="3594100" y="1878013"/>
          <p14:tracePt t="146941" x="3576638" y="1870075"/>
          <p14:tracePt t="146948" x="3559175" y="1852613"/>
          <p14:tracePt t="146954" x="3543300" y="1835150"/>
          <p14:tracePt t="146962" x="3525838" y="1819275"/>
          <p14:tracePt t="146966" x="3525838" y="1809750"/>
          <p14:tracePt t="146969" x="3525838" y="1793875"/>
          <p14:tracePt t="146973" x="3517900" y="1793875"/>
          <p14:tracePt t="146978" x="3517900" y="1784350"/>
          <p14:tracePt t="146984" x="3517900" y="1776413"/>
          <p14:tracePt t="146992" x="3517900" y="1758950"/>
          <p14:tracePt t="146996" x="3517900" y="1751013"/>
          <p14:tracePt t="147003" x="3517900" y="1741488"/>
          <p14:tracePt t="147009" x="3517900" y="1733550"/>
          <p14:tracePt t="147016" x="3517900" y="1725613"/>
          <p14:tracePt t="147020" x="3517900" y="1716088"/>
          <p14:tracePt t="147027" x="3517900" y="1708150"/>
          <p14:tracePt t="147033" x="3517900" y="1700213"/>
          <p14:tracePt t="147040" x="3533775" y="1690688"/>
          <p14:tracePt t="147041" x="3533775" y="1682750"/>
          <p14:tracePt t="147045" x="3543300" y="1674813"/>
          <p14:tracePt t="147051" x="3543300" y="1665288"/>
          <p14:tracePt t="147059" x="3559175" y="1649413"/>
          <p14:tracePt t="147064" x="3559175" y="1639888"/>
          <p14:tracePt t="147069" x="3568700" y="1631950"/>
          <p14:tracePt t="147076" x="3586163" y="1622425"/>
          <p14:tracePt t="147077" x="3586163" y="1614488"/>
          <p14:tracePt t="147078" x="3586163" y="1606550"/>
          <p14:tracePt t="147079" x="3594100" y="1606550"/>
          <p14:tracePt t="147083" x="3602038" y="1597025"/>
          <p14:tracePt t="147086" x="3602038" y="1589088"/>
          <p14:tracePt t="147090" x="3619500" y="1581150"/>
          <p14:tracePt t="147094" x="3627438" y="1571625"/>
          <p14:tracePt t="147100" x="3636963" y="1563688"/>
          <p14:tracePt t="147102" x="3636963" y="1555750"/>
          <p14:tracePt t="147104" x="3644900" y="1555750"/>
          <p14:tracePt t="147107" x="3644900" y="1546225"/>
          <p14:tracePt t="147111" x="3652838" y="1546225"/>
          <p14:tracePt t="147119" x="3662363" y="1530350"/>
          <p14:tracePt t="147120" x="3670300" y="1530350"/>
          <p14:tracePt t="147123" x="3670300" y="1520825"/>
          <p14:tracePt t="147131" x="3687763" y="1520825"/>
          <p14:tracePt t="147137" x="3687763" y="1512888"/>
          <p14:tracePt t="147149" x="3695700" y="1512888"/>
          <p14:tracePt t="147152" x="3695700" y="1504950"/>
          <p14:tracePt t="147211" x="3703638" y="1504950"/>
          <p14:tracePt t="147257" x="3713163" y="1504950"/>
          <p14:tracePt t="147258" x="3713163" y="1495425"/>
          <p14:tracePt t="147271" x="3721100" y="1495425"/>
          <p14:tracePt t="147292" x="3729038" y="1495425"/>
          <p14:tracePt t="147299" x="3729038" y="1487488"/>
          <p14:tracePt t="147309" x="3729038" y="1477963"/>
          <p14:tracePt t="147315" x="3738563" y="1477963"/>
          <p14:tracePt t="147321" x="3746500" y="1477963"/>
          <p14:tracePt t="147323" x="3746500" y="1470025"/>
          <p14:tracePt t="147330" x="3746500" y="1462088"/>
          <p14:tracePt t="147331" x="3756025" y="1462088"/>
          <p14:tracePt t="147337" x="3763963" y="1452563"/>
          <p14:tracePt t="147342" x="3771900" y="1452563"/>
          <p14:tracePt t="147343" x="3771900" y="1444625"/>
          <p14:tracePt t="147348" x="3781425" y="1444625"/>
          <p14:tracePt t="147353" x="3789363" y="1436688"/>
          <p14:tracePt t="147360" x="3789363" y="1427163"/>
          <p14:tracePt t="147361" x="3797300" y="1427163"/>
          <p14:tracePt t="147366" x="3806825" y="1427163"/>
          <p14:tracePt t="147372" x="3814763" y="1419225"/>
          <p14:tracePt t="147378" x="3822700" y="1419225"/>
          <p14:tracePt t="147384" x="3832225" y="1419225"/>
          <p14:tracePt t="147390" x="3840163" y="1419225"/>
          <p14:tracePt t="147392" x="3848100" y="1419225"/>
          <p14:tracePt t="147397" x="3873500" y="1419225"/>
          <p14:tracePt t="147402" x="3890963" y="1427163"/>
          <p14:tracePt t="147403" x="3900488" y="1436688"/>
          <p14:tracePt t="147404" x="3908425" y="1436688"/>
          <p14:tracePt t="147405" x="3916363" y="1444625"/>
          <p14:tracePt t="147406" x="3916363" y="1452563"/>
          <p14:tracePt t="147407" x="3925888" y="1452563"/>
          <p14:tracePt t="147411" x="3959225" y="1470025"/>
          <p14:tracePt t="147414" x="3967163" y="1477963"/>
          <p14:tracePt t="147416" x="3984625" y="1495425"/>
          <p14:tracePt t="147417" x="4010025" y="1504950"/>
          <p14:tracePt t="147418" x="4010025" y="1512888"/>
          <p14:tracePt t="147420" x="4027488" y="1520825"/>
          <p14:tracePt t="147427" x="4070350" y="1555750"/>
          <p14:tracePt t="147431" x="4121150" y="1597025"/>
          <p14:tracePt t="147435" x="4146550" y="1622425"/>
          <p14:tracePt t="147436" x="4171950" y="1639888"/>
          <p14:tracePt t="147440" x="4197350" y="1665288"/>
          <p14:tracePt t="147445" x="4222750" y="1690688"/>
          <p14:tracePt t="147446" x="4230688" y="1700213"/>
          <p14:tracePt t="147451" x="4240213" y="1716088"/>
          <p14:tracePt t="147452" x="4256088" y="1725613"/>
          <p14:tracePt t="147457" x="4265613" y="1741488"/>
          <p14:tracePt t="147463" x="4273550" y="1758950"/>
          <p14:tracePt t="147469" x="4281488" y="1784350"/>
          <p14:tracePt t="147476" x="4281488" y="1801813"/>
          <p14:tracePt t="147477" x="4281488" y="1809750"/>
          <p14:tracePt t="147481" x="4281488" y="1819275"/>
          <p14:tracePt t="147482" x="4281488" y="1827213"/>
          <p14:tracePt t="147488" x="4281488" y="1844675"/>
          <p14:tracePt t="147493" x="4281488" y="1852613"/>
          <p14:tracePt t="147500" x="4273550" y="1870075"/>
          <p14:tracePt t="147501" x="4265613" y="1878013"/>
          <p14:tracePt t="147507" x="4256088" y="1885950"/>
          <p14:tracePt t="147509" x="4248150" y="1885950"/>
          <p14:tracePt t="147510" x="4240213" y="1895475"/>
          <p14:tracePt t="147514" x="4230688" y="1903413"/>
          <p14:tracePt t="147517" x="4222750" y="1911350"/>
          <p14:tracePt t="147518" x="4214813" y="1911350"/>
          <p14:tracePt t="147519" x="4205288" y="1920875"/>
          <p14:tracePt t="147521" x="4197350" y="1928813"/>
          <p14:tracePt t="147525" x="4179888" y="1928813"/>
          <p14:tracePt t="147527" x="4171950" y="1938338"/>
          <p14:tracePt t="147531" x="4146550" y="1946275"/>
          <p14:tracePt t="147532" x="4137025" y="1954213"/>
          <p14:tracePt t="147534" x="4121150" y="1954213"/>
          <p14:tracePt t="147536" x="4111625" y="1963738"/>
          <p14:tracePt t="147537" x="4103688" y="1963738"/>
          <p14:tracePt t="147539" x="4095750" y="1971675"/>
          <p14:tracePt t="147540" x="4078288" y="1971675"/>
          <p14:tracePt t="147544" x="4052888" y="1971675"/>
          <p14:tracePt t="147545" x="4044950" y="1979613"/>
          <p14:tracePt t="147546" x="4035425" y="1979613"/>
          <p14:tracePt t="147547" x="4027488" y="1979613"/>
          <p14:tracePt t="147550" x="4002088" y="1989138"/>
          <p14:tracePt t="147555" x="3951288" y="1997075"/>
          <p14:tracePt t="147560" x="3916363" y="1997075"/>
          <p14:tracePt t="147562" x="3873500" y="2005013"/>
          <p14:tracePt t="147564" x="3865563" y="2005013"/>
          <p14:tracePt t="147565" x="3848100" y="2005013"/>
          <p14:tracePt t="147567" x="3832225" y="2014538"/>
          <p14:tracePt t="147569" x="3814763" y="2014538"/>
          <p14:tracePt t="147570" x="3797300" y="2014538"/>
          <p14:tracePt t="147575" x="3756025" y="2022475"/>
          <p14:tracePt t="147576" x="3746500" y="2022475"/>
          <p14:tracePt t="147578" x="3738563" y="2022475"/>
          <p14:tracePt t="147582" x="3703638" y="2022475"/>
          <p14:tracePt t="147586" x="3670300" y="2022475"/>
          <p14:tracePt t="147588" x="3644900" y="2022475"/>
          <p14:tracePt t="147591" x="3627438" y="2022475"/>
          <p14:tracePt t="147596" x="3602038" y="2022475"/>
          <p14:tracePt t="147597" x="3586163" y="2022475"/>
          <p14:tracePt t="147603" x="3551238" y="2022475"/>
          <p14:tracePt t="147608" x="3533775" y="2022475"/>
          <p14:tracePt t="147615" x="3508375" y="2014538"/>
          <p14:tracePt t="147620" x="3492500" y="2014538"/>
          <p14:tracePt t="147627" x="3475038" y="2005013"/>
          <p14:tracePt t="147628" x="3467100" y="1997075"/>
          <p14:tracePt t="147633" x="3449638" y="1989138"/>
          <p14:tracePt t="147635" x="3449638" y="1979613"/>
          <p14:tracePt t="147638" x="3441700" y="1971675"/>
          <p14:tracePt t="147645" x="3424238" y="1954213"/>
          <p14:tracePt t="147647" x="3406775" y="1946275"/>
          <p14:tracePt t="147651" x="3398838" y="1928813"/>
          <p14:tracePt t="147657" x="3381375" y="1911350"/>
          <p14:tracePt t="147658" x="3373438" y="1903413"/>
          <p14:tracePt t="147660" x="3373438" y="1895475"/>
          <p14:tracePt t="147664" x="3355975" y="1878013"/>
          <p14:tracePt t="147665" x="3355975" y="1870075"/>
          <p14:tracePt t="147666" x="3348038" y="1870075"/>
          <p14:tracePt t="147669" x="3338513" y="1852613"/>
          <p14:tracePt t="147670" x="3338513" y="1844675"/>
          <p14:tracePt t="147675" x="3330575" y="1827213"/>
          <p14:tracePt t="147678" x="3322638" y="1827213"/>
          <p14:tracePt t="147679" x="3322638" y="1809750"/>
          <p14:tracePt t="147684" x="3322638" y="1801813"/>
          <p14:tracePt t="147685" x="3322638" y="1793875"/>
          <p14:tracePt t="147687" x="3322638" y="1784350"/>
          <p14:tracePt t="147698" x="3322638" y="1758950"/>
          <p14:tracePt t="147701" x="3322638" y="1741488"/>
          <p14:tracePt t="147706" x="3330575" y="1733550"/>
          <p14:tracePt t="147708" x="3330575" y="1725613"/>
          <p14:tracePt t="147710" x="3338513" y="1716088"/>
          <p14:tracePt t="147714" x="3348038" y="1708150"/>
          <p14:tracePt t="147715" x="3355975" y="1700213"/>
          <p14:tracePt t="147719" x="3373438" y="1700213"/>
          <p14:tracePt t="147721" x="3381375" y="1682750"/>
          <p14:tracePt t="147727" x="3406775" y="1665288"/>
          <p14:tracePt t="147729" x="3424238" y="1657350"/>
          <p14:tracePt t="147735" x="3457575" y="1631950"/>
          <p14:tracePt t="147737" x="3475038" y="1614488"/>
          <p14:tracePt t="147738" x="3492500" y="1606550"/>
          <p14:tracePt t="147740" x="3500438" y="1597025"/>
          <p14:tracePt t="147745" x="3543300" y="1571625"/>
          <p14:tracePt t="147746" x="3551238" y="1571625"/>
          <p14:tracePt t="147748" x="3559175" y="1563688"/>
          <p14:tracePt t="147750" x="3576638" y="1563688"/>
          <p14:tracePt t="147751" x="3611563" y="1538288"/>
          <p14:tracePt t="147757" x="3652838" y="1520825"/>
          <p14:tracePt t="147758" x="3670300" y="1504950"/>
          <p14:tracePt t="147760" x="3687763" y="1504950"/>
          <p14:tracePt t="147764" x="3738563" y="1487488"/>
          <p14:tracePt t="147767" x="3763963" y="1470025"/>
          <p14:tracePt t="147768" x="3771900" y="1470025"/>
          <p14:tracePt t="147769" x="3781425" y="1470025"/>
          <p14:tracePt t="147770" x="3797300" y="1462088"/>
          <p14:tracePt t="147774" x="3832225" y="1444625"/>
          <p14:tracePt t="147776" x="3848100" y="1444625"/>
          <p14:tracePt t="147777" x="3857625" y="1444625"/>
          <p14:tracePt t="147781" x="3873500" y="1444625"/>
          <p14:tracePt t="147782" x="3890963" y="1436688"/>
          <p14:tracePt t="147783" x="3900488" y="1436688"/>
          <p14:tracePt t="147785" x="3908425" y="1436688"/>
          <p14:tracePt t="147786" x="3925888" y="1427163"/>
          <p14:tracePt t="147792" x="3959225" y="1427163"/>
          <p14:tracePt t="147796" x="3976688" y="1427163"/>
          <p14:tracePt t="147803" x="3992563" y="1427163"/>
          <p14:tracePt t="147808" x="4010025" y="1427163"/>
          <p14:tracePt t="147815" x="4027488" y="1436688"/>
          <p14:tracePt t="147817" x="4035425" y="1436688"/>
          <p14:tracePt t="147820" x="4044950" y="1444625"/>
          <p14:tracePt t="147821" x="4052888" y="1452563"/>
          <p14:tracePt t="147826" x="4070350" y="1462088"/>
          <p14:tracePt t="147827" x="4078288" y="1470025"/>
          <p14:tracePt t="147832" x="4095750" y="1487488"/>
          <p14:tracePt t="147834" x="4111625" y="1504950"/>
          <p14:tracePt t="147835" x="4121150" y="1512888"/>
          <p14:tracePt t="147840" x="4137025" y="1538288"/>
          <p14:tracePt t="147841" x="4146550" y="1538288"/>
          <p14:tracePt t="147842" x="4154488" y="1546225"/>
          <p14:tracePt t="147843" x="4162425" y="1555750"/>
          <p14:tracePt t="147847" x="4179888" y="1581150"/>
          <p14:tracePt t="147853" x="4197350" y="1614488"/>
          <p14:tracePt t="147854" x="4205288" y="1631950"/>
          <p14:tracePt t="147859" x="4222750" y="1657350"/>
          <p14:tracePt t="147861" x="4222750" y="1674813"/>
          <p14:tracePt t="147862" x="4230688" y="1674813"/>
          <p14:tracePt t="147866" x="4240213" y="1708150"/>
          <p14:tracePt t="147868" x="4248150" y="1716088"/>
          <p14:tracePt t="147869" x="4248150" y="1725613"/>
          <p14:tracePt t="147870" x="4248150" y="1733550"/>
          <p14:tracePt t="147874" x="4248150" y="1766888"/>
          <p14:tracePt t="147877" x="4248150" y="1776413"/>
          <p14:tracePt t="147882" x="4248150" y="1801813"/>
          <p14:tracePt t="147884" x="4248150" y="1809750"/>
          <p14:tracePt t="147885" x="4248150" y="1819275"/>
          <p14:tracePt t="147886" x="4240213" y="1819275"/>
          <p14:tracePt t="147887" x="4240213" y="1827213"/>
          <p14:tracePt t="147888" x="4240213" y="1835150"/>
          <p14:tracePt t="147892" x="4230688" y="1844675"/>
          <p14:tracePt t="147893" x="4222750" y="1852613"/>
          <p14:tracePt t="147895" x="4214813" y="1852613"/>
          <p14:tracePt t="147899" x="4205288" y="1870075"/>
          <p14:tracePt t="147902" x="4187825" y="1878013"/>
          <p14:tracePt t="147906" x="4187825" y="1885950"/>
          <p14:tracePt t="147908" x="4171950" y="1895475"/>
          <p14:tracePt t="147913" x="4162425" y="1911350"/>
          <p14:tracePt t="147914" x="4146550" y="1920875"/>
          <p14:tracePt t="147919" x="4137025" y="1920875"/>
          <p14:tracePt t="147919" x="4137025" y="1928813"/>
          <p14:tracePt t="147923" x="4129088" y="1928813"/>
          <p14:tracePt t="147930" x="4111625" y="1946275"/>
          <p14:tracePt t="147937" x="4111625" y="1954213"/>
          <p14:tracePt t="147942" x="4103688" y="1954213"/>
          <p14:tracePt t="147980" x="4095750" y="1954213"/>
          <p14:tracePt t="147989" x="4086225" y="1954213"/>
          <p14:tracePt t="147996" x="4078288" y="1954213"/>
          <p14:tracePt t="147998" x="4070350" y="1954213"/>
          <p14:tracePt t="148002" x="4060825" y="1954213"/>
          <p14:tracePt t="148003" x="4052888" y="1946275"/>
          <p14:tracePt t="148009" x="4035425" y="1938338"/>
          <p14:tracePt t="148010" x="4027488" y="1928813"/>
          <p14:tracePt t="148014" x="4010025" y="1920875"/>
          <p14:tracePt t="148015" x="4002088" y="1911350"/>
          <p14:tracePt t="148021" x="3984625" y="1903413"/>
          <p14:tracePt t="148022" x="3967163" y="1885950"/>
          <p14:tracePt t="148025" x="3959225" y="1878013"/>
          <p14:tracePt t="148029" x="3933825" y="1860550"/>
          <p14:tracePt t="148030" x="3933825" y="1852613"/>
          <p14:tracePt t="148032" x="3925888" y="1844675"/>
          <p14:tracePt t="148036" x="3900488" y="1819275"/>
          <p14:tracePt t="148041" x="3873500" y="1801813"/>
          <p14:tracePt t="148044" x="3857625" y="1784350"/>
          <p14:tracePt t="148051" x="3840163" y="1758950"/>
          <p14:tracePt t="148052" x="3822700" y="1741488"/>
          <p14:tracePt t="148054" x="3814763" y="1741488"/>
          <p14:tracePt t="148055" x="3814763" y="1733550"/>
          <p14:tracePt t="148056" x="3814763" y="1725613"/>
          <p14:tracePt t="148060" x="3797300" y="1708150"/>
          <p14:tracePt t="148063" x="3789363" y="1690688"/>
          <p14:tracePt t="148071" x="3771900" y="1649413"/>
          <p14:tracePt t="148075" x="3771900" y="1631950"/>
          <p14:tracePt t="148077" x="3771900" y="1622425"/>
          <p14:tracePt t="148083" x="3771900" y="1597025"/>
          <p14:tracePt t="148085" x="3771900" y="1589088"/>
          <p14:tracePt t="148087" x="3771900" y="1581150"/>
          <p14:tracePt t="148088" x="3771900" y="1571625"/>
          <p14:tracePt t="148089" x="3771900" y="1563688"/>
          <p14:tracePt t="148092" x="3771900" y="1555750"/>
          <p14:tracePt t="148094" x="3771900" y="1546225"/>
          <p14:tracePt t="148102" x="3771900" y="1520825"/>
          <p14:tracePt t="148107" x="3781425" y="1512888"/>
          <p14:tracePt t="148112" x="3781425" y="1504950"/>
          <p14:tracePt t="148113" x="3789363" y="1504950"/>
          <p14:tracePt t="148118" x="3797300" y="1495425"/>
          <p14:tracePt t="148119" x="3806825" y="1487488"/>
          <p14:tracePt t="148124" x="3814763" y="1477963"/>
          <p14:tracePt t="148129" x="3822700" y="1477963"/>
          <p14:tracePt t="148136" x="3832225" y="1470025"/>
          <p14:tracePt t="148137" x="3840163" y="1470025"/>
          <p14:tracePt t="148138" x="3840163" y="1462088"/>
          <p14:tracePt t="148142" x="3848100" y="1462088"/>
          <p14:tracePt t="148151" x="3857625" y="1462088"/>
          <p14:tracePt t="148154" x="3865563" y="1462088"/>
          <p14:tracePt t="148161" x="3873500" y="1462088"/>
          <p14:tracePt t="148166" x="3890963" y="1462088"/>
          <p14:tracePt t="148172" x="3908425" y="1470025"/>
          <p14:tracePt t="148173" x="3925888" y="1477963"/>
          <p14:tracePt t="148174" x="3933825" y="1487488"/>
          <p14:tracePt t="148175" x="3933825" y="1495425"/>
          <p14:tracePt t="148177" x="3941763" y="1495425"/>
          <p14:tracePt t="148178" x="3951288" y="1495425"/>
          <p14:tracePt t="148180" x="3959225" y="1512888"/>
          <p14:tracePt t="148182" x="3976688" y="1512888"/>
          <p14:tracePt t="148184" x="3984625" y="1530350"/>
          <p14:tracePt t="148185" x="3992563" y="1538288"/>
          <p14:tracePt t="148189" x="4010025" y="1555750"/>
          <p14:tracePt t="148190" x="4017963" y="1563688"/>
          <p14:tracePt t="148198" x="4060825" y="1606550"/>
          <p14:tracePt t="148199" x="4070350" y="1622425"/>
          <p14:tracePt t="148201" x="4086225" y="1631950"/>
          <p14:tracePt t="148205" x="4095750" y="1657350"/>
          <p14:tracePt t="148209" x="4103688" y="1674813"/>
          <p14:tracePt t="148211" x="4103688" y="1690688"/>
          <p14:tracePt t="148213" x="4111625" y="1708150"/>
          <p14:tracePt t="148216" x="4121150" y="1716088"/>
          <p14:tracePt t="148220" x="4121150" y="1733550"/>
          <p14:tracePt t="148221" x="4121150" y="1751013"/>
          <p14:tracePt t="148226" x="4121150" y="1766888"/>
          <p14:tracePt t="148233" x="4121150" y="1793875"/>
          <p14:tracePt t="148234" x="4111625" y="1809750"/>
          <p14:tracePt t="148238" x="4111625" y="1819275"/>
          <p14:tracePt t="148243" x="4095750" y="1835150"/>
          <p14:tracePt t="148246" x="4086225" y="1852613"/>
          <p14:tracePt t="148247" x="4086225" y="1860550"/>
          <p14:tracePt t="148250" x="4070350" y="1870075"/>
          <p14:tracePt t="148252" x="4070350" y="1878013"/>
          <p14:tracePt t="148257" x="4052888" y="1895475"/>
          <p14:tracePt t="148263" x="4044950" y="1903413"/>
          <p14:tracePt t="148269" x="4027488" y="1920875"/>
          <p14:tracePt t="148276" x="4017963" y="1920875"/>
          <p14:tracePt t="148277" x="4017963" y="1928813"/>
          <p14:tracePt t="148285" x="4017963" y="1938338"/>
          <p14:tracePt t="148305" x="4010025" y="1938338"/>
          <p14:tracePt t="148351" x="4010025" y="1928813"/>
          <p14:tracePt t="148357" x="4010025" y="1920875"/>
          <p14:tracePt t="148361" x="4010025" y="1911350"/>
          <p14:tracePt t="148367" x="4010025" y="1895475"/>
          <p14:tracePt t="148372" x="4002088" y="1885950"/>
          <p14:tracePt t="148378" x="3992563" y="1878013"/>
          <p14:tracePt t="148379" x="3992563" y="1870075"/>
          <p14:tracePt t="148388" x="3992563" y="1860550"/>
          <p14:tracePt t="148394" x="3992563" y="1852613"/>
          <p14:tracePt t="148978" x="3992563" y="1860550"/>
          <p14:tracePt t="148981" x="3992563" y="1870075"/>
          <p14:tracePt t="148983" x="3984625" y="1885950"/>
          <p14:tracePt t="148986" x="3984625" y="1903413"/>
          <p14:tracePt t="148991" x="3984625" y="1920875"/>
          <p14:tracePt t="148996" x="3984625" y="1963738"/>
          <p14:tracePt t="149003" x="3984625" y="1997075"/>
          <p14:tracePt t="149004" x="3984625" y="2014538"/>
          <p14:tracePt t="149009" x="3976688" y="2039938"/>
          <p14:tracePt t="149010" x="3976688" y="2055813"/>
          <p14:tracePt t="149012" x="3976688" y="2073275"/>
          <p14:tracePt t="149015" x="3967163" y="2098675"/>
          <p14:tracePt t="149017" x="3967163" y="2108200"/>
          <p14:tracePt t="149018" x="3967163" y="2124075"/>
          <p14:tracePt t="149019" x="3967163" y="2133600"/>
          <p14:tracePt t="149023" x="3967163" y="2159000"/>
          <p14:tracePt t="149025" x="3967163" y="2174875"/>
          <p14:tracePt t="149029" x="3959225" y="2209800"/>
          <p14:tracePt t="149030" x="3959225" y="2217738"/>
          <p14:tracePt t="149032" x="3959225" y="2227263"/>
          <p14:tracePt t="149035" x="3951288" y="2260600"/>
          <p14:tracePt t="149036" x="3941763" y="2278063"/>
          <p14:tracePt t="149038" x="3941763" y="2286000"/>
          <p14:tracePt t="149042" x="3941763" y="2328863"/>
          <p14:tracePt t="149043" x="3941763" y="2336800"/>
          <p14:tracePt t="149047" x="3933825" y="2371725"/>
          <p14:tracePt t="149049" x="3933825" y="2379663"/>
          <p14:tracePt t="149054" x="3916363" y="2430463"/>
          <p14:tracePt t="149059" x="3916363" y="2463800"/>
          <p14:tracePt t="149061" x="3916363" y="2481263"/>
          <p14:tracePt t="149065" x="3908425" y="2516188"/>
          <p14:tracePt t="149066" x="3908425" y="2524125"/>
          <p14:tracePt t="149070" x="3900488" y="2549525"/>
          <p14:tracePt t="149071" x="3900488" y="2566988"/>
          <p14:tracePt t="149073" x="3900488" y="2574925"/>
          <p14:tracePt t="149076" x="3900488" y="2600325"/>
          <p14:tracePt t="149077" x="3900488" y="2608263"/>
          <p14:tracePt t="149078" x="3890963" y="2617788"/>
          <p14:tracePt t="149079" x="3890963" y="2625725"/>
          <p14:tracePt t="149080" x="3890963" y="2633663"/>
          <p14:tracePt t="149083" x="3890963" y="2651125"/>
          <p14:tracePt t="149089" x="3890963" y="2686050"/>
          <p14:tracePt t="149092" x="3890963" y="2701925"/>
          <p14:tracePt t="149093" x="3890963" y="2711450"/>
          <p14:tracePt t="149095" x="3890963" y="2727325"/>
          <p14:tracePt t="149096" x="3890963" y="2736850"/>
          <p14:tracePt t="149097" x="3890963" y="2744788"/>
          <p14:tracePt t="149100" x="3890963" y="2762250"/>
          <p14:tracePt t="149106" x="3890963" y="2778125"/>
          <p14:tracePt t="149107" x="3890963" y="2795588"/>
          <p14:tracePt t="149109" x="3890963" y="2813050"/>
          <p14:tracePt t="149112" x="3890963" y="2830513"/>
          <p14:tracePt t="149120" x="3890963" y="2863850"/>
          <p14:tracePt t="149122" x="3890963" y="2897188"/>
          <p14:tracePt t="149125" x="3890963" y="2914650"/>
          <p14:tracePt t="149129" x="3890963" y="2940050"/>
          <p14:tracePt t="149136" x="3890963" y="2982913"/>
          <p14:tracePt t="149137" x="3890963" y="3000375"/>
          <p14:tracePt t="149138" x="3890963" y="3008313"/>
          <p14:tracePt t="149141" x="3890963" y="3025775"/>
          <p14:tracePt t="149142" x="3900488" y="3033713"/>
          <p14:tracePt t="149143" x="3900488" y="3041650"/>
          <p14:tracePt t="149144" x="3900488" y="3051175"/>
          <p14:tracePt t="149150" x="3900488" y="3076575"/>
          <p14:tracePt t="149153" x="3900488" y="3109913"/>
          <p14:tracePt t="149156" x="3900488" y="3135313"/>
          <p14:tracePt t="149158" x="3900488" y="3152775"/>
          <p14:tracePt t="149159" x="3900488" y="3170238"/>
          <p14:tracePt t="149162" x="3900488" y="3186113"/>
          <p14:tracePt t="149166" x="3900488" y="3203575"/>
          <p14:tracePt t="149167" x="3900488" y="3221038"/>
          <p14:tracePt t="149168" x="3900488" y="3228975"/>
          <p14:tracePt t="149172" x="3900488" y="3246438"/>
          <p14:tracePt t="149180" x="3890963" y="3314700"/>
          <p14:tracePt t="149182" x="3883025" y="3322638"/>
          <p14:tracePt t="149183" x="3883025" y="3340100"/>
          <p14:tracePt t="149186" x="3873500" y="3355975"/>
          <p14:tracePt t="149190" x="3865563" y="3373438"/>
          <p14:tracePt t="149191" x="3865563" y="3382963"/>
          <p14:tracePt t="149197" x="3857625" y="3416300"/>
          <p14:tracePt t="149198" x="3857625" y="3424238"/>
          <p14:tracePt t="149202" x="3857625" y="3433763"/>
          <p14:tracePt t="149203" x="3848100" y="3449638"/>
          <p14:tracePt t="149208" x="3848100" y="3467100"/>
          <p14:tracePt t="149210" x="3840163" y="3492500"/>
          <p14:tracePt t="149215" x="3840163" y="3509963"/>
          <p14:tracePt t="149220" x="3840163" y="3527425"/>
          <p14:tracePt t="149227" x="3840163" y="3552825"/>
          <p14:tracePt t="149233" x="3840163" y="3560763"/>
          <p14:tracePt t="149233" x="3840163" y="3568700"/>
          <p14:tracePt t="149239" x="3840163" y="3578225"/>
          <p14:tracePt t="149245" x="3840163" y="3586163"/>
          <p14:tracePt t="149247" x="3840163" y="3594100"/>
          <p14:tracePt t="149257" x="3840163" y="3603625"/>
          <p14:tracePt t="149266" x="3840163" y="3611563"/>
          <p14:tracePt t="149270" x="3848100" y="3611563"/>
          <p14:tracePt t="149277" x="3848100" y="3619500"/>
          <p14:tracePt t="149279" x="3857625" y="3619500"/>
          <p14:tracePt t="149286" x="3865563" y="3619500"/>
          <p14:tracePt t="149289" x="3873500" y="3619500"/>
          <p14:tracePt t="149293" x="3873500" y="3629025"/>
          <p14:tracePt t="149299" x="3890963" y="3636963"/>
          <p14:tracePt t="149300" x="3900488" y="3636963"/>
          <p14:tracePt t="149306" x="3916363" y="3646488"/>
          <p14:tracePt t="149313" x="3941763" y="3662363"/>
          <p14:tracePt t="149314" x="3951288" y="3662363"/>
          <p14:tracePt t="149315" x="3959225" y="3662363"/>
          <p14:tracePt t="149318" x="3967163" y="3662363"/>
          <p14:tracePt t="149319" x="3976688" y="3671888"/>
          <p14:tracePt t="149323" x="3984625" y="3679825"/>
          <p14:tracePt t="149324" x="4002088" y="3679825"/>
          <p14:tracePt t="149329" x="4017963" y="3687763"/>
          <p14:tracePt t="149331" x="4044950" y="3705225"/>
          <p14:tracePt t="149336" x="4078288" y="3722688"/>
          <p14:tracePt t="149338" x="4086225" y="3722688"/>
          <p14:tracePt t="149340" x="4111625" y="3730625"/>
          <p14:tracePt t="149344" x="4137025" y="3748088"/>
          <p14:tracePt t="149347" x="4154488" y="3748088"/>
          <p14:tracePt t="149349" x="4171950" y="3756025"/>
          <p14:tracePt t="149350" x="4187825" y="3763963"/>
          <p14:tracePt t="149351" x="4197350" y="3763963"/>
          <p14:tracePt t="149352" x="4205288" y="3763963"/>
          <p14:tracePt t="149354" x="4205288" y="3773488"/>
          <p14:tracePt t="149356" x="4240213" y="3781425"/>
          <p14:tracePt t="149357" x="4256088" y="3790950"/>
          <p14:tracePt t="149359" x="4273550" y="3798888"/>
          <p14:tracePt t="149364" x="4324350" y="3816350"/>
          <p14:tracePt t="149369" x="4375150" y="3832225"/>
          <p14:tracePt t="149372" x="4384675" y="3832225"/>
          <p14:tracePt t="149373" x="4418013" y="3841750"/>
          <p14:tracePt t="149375" x="4435475" y="3849688"/>
          <p14:tracePt t="149376" x="4460875" y="3857625"/>
          <p14:tracePt t="149377" x="4476750" y="3857625"/>
          <p14:tracePt t="149378" x="4486275" y="3857625"/>
          <p14:tracePt t="149379" x="4511675" y="3867150"/>
          <p14:tracePt t="149381" x="4529138" y="3867150"/>
          <p14:tracePt t="149386" x="4613275" y="3883025"/>
          <p14:tracePt t="149387" x="4630738" y="3892550"/>
          <p14:tracePt t="149388" x="4656138" y="3892550"/>
          <p14:tracePt t="149394" x="4724400" y="3900488"/>
          <p14:tracePt t="149395" x="4765675" y="3908425"/>
          <p14:tracePt t="149399" x="4859338" y="3917950"/>
          <p14:tracePt t="149401" x="4910138" y="3917950"/>
          <p14:tracePt t="149405" x="4987925" y="3925888"/>
          <p14:tracePt t="149409" x="5054600" y="3925888"/>
          <p14:tracePt t="149410" x="5106988" y="3925888"/>
          <p14:tracePt t="149412" x="5165725" y="3925888"/>
          <p14:tracePt t="149413" x="5191125" y="3925888"/>
          <p14:tracePt t="149416" x="5249863" y="3925888"/>
          <p14:tracePt t="149418" x="5302250" y="3935413"/>
          <p14:tracePt t="149419" x="5343525" y="3935413"/>
          <p14:tracePt t="149422" x="5429250" y="3935413"/>
          <p14:tracePt t="149426" x="5480050" y="3935413"/>
          <p14:tracePt t="149428" x="5581650" y="3935413"/>
          <p14:tracePt t="149430" x="5616575" y="3935413"/>
          <p14:tracePt t="149432" x="5641975" y="3935413"/>
          <p14:tracePt t="149434" x="5735638" y="3935413"/>
          <p14:tracePt t="149435" x="5768975" y="3935413"/>
          <p14:tracePt t="149436" x="5802313" y="3935413"/>
          <p14:tracePt t="149437" x="5819775" y="3935413"/>
          <p14:tracePt t="149439" x="5880100" y="3943350"/>
          <p14:tracePt t="149440" x="5888038" y="3943350"/>
          <p14:tracePt t="149441" x="5913438" y="3943350"/>
          <p14:tracePt t="149445" x="6015038" y="3943350"/>
          <p14:tracePt t="149446" x="6049963" y="3943350"/>
          <p14:tracePt t="149447" x="6091238" y="3943350"/>
          <p14:tracePt t="149451" x="6176963" y="3951288"/>
          <p14:tracePt t="149452" x="6219825" y="3951288"/>
          <p14:tracePt t="149453" x="6245225" y="3951288"/>
          <p14:tracePt t="149454" x="6261100" y="3951288"/>
          <p14:tracePt t="149456" x="6296025" y="3951288"/>
          <p14:tracePt t="149458" x="6405563" y="3960813"/>
          <p14:tracePt t="149459" x="6440488" y="3960813"/>
          <p14:tracePt t="149461" x="6491288" y="3968750"/>
          <p14:tracePt t="149462" x="6508750" y="3968750"/>
          <p14:tracePt t="149467" x="6669088" y="3986213"/>
          <p14:tracePt t="149468" x="6704013" y="3986213"/>
          <p14:tracePt t="149471" x="6788150" y="3994150"/>
          <p14:tracePt t="149473" x="6823075" y="3994150"/>
          <p14:tracePt t="149478" x="6942138" y="4011613"/>
          <p14:tracePt t="149479" x="7018338" y="4019550"/>
          <p14:tracePt t="149481" x="7043738" y="4027488"/>
          <p14:tracePt t="149485" x="7162800" y="4044950"/>
          <p14:tracePt t="149488" x="7246938" y="4052888"/>
          <p14:tracePt t="149494" x="7358063" y="4070350"/>
          <p14:tracePt t="149495" x="7426325" y="4079875"/>
          <p14:tracePt t="149497" x="7442200" y="4079875"/>
          <p14:tracePt t="149500" x="7485063" y="4087813"/>
          <p14:tracePt t="149504" x="7629525" y="4105275"/>
          <p14:tracePt t="149509" x="7740650" y="4130675"/>
          <p14:tracePt t="149511" x="7766050" y="4130675"/>
          <p14:tracePt t="149513" x="7799388" y="4138613"/>
          <p14:tracePt t="149515" x="7885113" y="4156075"/>
          <p14:tracePt t="149516" x="7893050" y="4156075"/>
          <p14:tracePt t="149520" x="7977188" y="4164013"/>
          <p14:tracePt t="149521" x="7986713" y="4164013"/>
          <p14:tracePt t="149522" x="8012113" y="4171950"/>
          <p14:tracePt t="149529" x="8105775" y="4197350"/>
          <p14:tracePt t="149531" x="8189913" y="4214813"/>
          <p14:tracePt t="149533" x="8240713" y="4224338"/>
          <p14:tracePt t="149534" x="8250238" y="4224338"/>
          <p14:tracePt t="149536" x="8266113" y="4232275"/>
          <p14:tracePt t="149537" x="8291513" y="4232275"/>
          <p14:tracePt t="149538" x="8326438" y="4232275"/>
          <p14:tracePt t="149539" x="8351838" y="4240213"/>
          <p14:tracePt t="149540" x="8359775" y="4249738"/>
          <p14:tracePt t="149545" x="8453438" y="4265613"/>
          <p14:tracePt t="149546" x="8478838" y="4275138"/>
          <p14:tracePt t="149548" x="8488363" y="4275138"/>
          <p14:tracePt t="149549" x="8513763" y="4283075"/>
          <p14:tracePt t="149550" x="8529638" y="4291013"/>
          <p14:tracePt t="149551" x="8555038" y="4291013"/>
          <p14:tracePt t="149557" x="8640763" y="4308475"/>
          <p14:tracePt t="149558" x="8691563" y="4325938"/>
          <p14:tracePt t="149560" x="8724900" y="4333875"/>
          <p14:tracePt t="149562" x="8759825" y="4341813"/>
          <p14:tracePt t="149567" x="8828088" y="4359275"/>
          <p14:tracePt t="149568" x="8861425" y="4368800"/>
          <p14:tracePt t="149569" x="8886825" y="4368800"/>
          <p14:tracePt t="149570" x="8894763" y="4368800"/>
          <p14:tracePt t="149575" x="8963025" y="4376738"/>
          <p14:tracePt t="149576" x="8980488" y="4384675"/>
          <p14:tracePt t="149577" x="8997950" y="4384675"/>
          <p14:tracePt t="149581" x="9039225" y="4394200"/>
          <p14:tracePt t="149585" x="9091613" y="4402138"/>
          <p14:tracePt t="149587" x="9117013" y="4410075"/>
          <p14:tracePt t="149588" x="9132888" y="4410075"/>
          <p14:tracePt t="149589" x="9142413" y="4410075"/>
          <p14:tracePt t="149593" x="9175750" y="4410075"/>
          <p14:tracePt t="149596" x="9193213" y="4419600"/>
          <p14:tracePt t="149597" x="9209088" y="4419600"/>
          <p14:tracePt t="149598" x="9218613" y="4419600"/>
          <p14:tracePt t="149600" x="9236075" y="4427538"/>
          <p14:tracePt t="149605" x="9251950" y="4427538"/>
          <p14:tracePt t="149608" x="9261475" y="4427538"/>
          <p14:tracePt t="149615" x="9269413" y="4435475"/>
          <p14:tracePt t="149622" x="9269413" y="4445000"/>
          <p14:tracePt t="149639" x="9269413" y="4452938"/>
          <p14:tracePt t="149643" x="9269413" y="4460875"/>
          <p14:tracePt t="149645" x="9269413" y="4470400"/>
          <p14:tracePt t="149653" x="9269413" y="4495800"/>
          <p14:tracePt t="149654" x="9269413" y="4503738"/>
          <p14:tracePt t="149657" x="9269413" y="4513263"/>
          <p14:tracePt t="149658" x="9269413" y="4521200"/>
          <p14:tracePt t="149659" x="9269413" y="4529138"/>
          <p14:tracePt t="149663" x="9269413" y="4546600"/>
          <p14:tracePt t="149664" x="9269413" y="4554538"/>
          <p14:tracePt t="149666" x="9269413" y="4564063"/>
          <p14:tracePt t="149669" x="9269413" y="4572000"/>
          <p14:tracePt t="149675" x="9261475" y="4597400"/>
          <p14:tracePt t="149676" x="9261475" y="4614863"/>
          <p14:tracePt t="149678" x="9251950" y="4614863"/>
          <p14:tracePt t="149679" x="9251950" y="4630738"/>
          <p14:tracePt t="149680" x="9251950" y="4640263"/>
          <p14:tracePt t="149681" x="9244013" y="4640263"/>
          <p14:tracePt t="149683" x="9244013" y="4657725"/>
          <p14:tracePt t="149685" x="9244013" y="4665663"/>
          <p14:tracePt t="149687" x="9236075" y="4683125"/>
          <p14:tracePt t="149688" x="9226550" y="4699000"/>
          <p14:tracePt t="149693" x="9218613" y="4733925"/>
          <p14:tracePt t="149699" x="9201150" y="4775200"/>
          <p14:tracePt t="149707" x="9183688" y="4818063"/>
          <p14:tracePt t="149709" x="9150350" y="4886325"/>
          <p14:tracePt t="149711" x="9150350" y="4894263"/>
          <p14:tracePt t="149716" x="9132888" y="4929188"/>
          <p14:tracePt t="149719" x="9124950" y="4946650"/>
          <p14:tracePt t="149720" x="9117013" y="4962525"/>
          <p14:tracePt t="149724" x="9099550" y="4987925"/>
          <p14:tracePt t="149726" x="9099550" y="4997450"/>
          <p14:tracePt t="149727" x="9099550" y="5005388"/>
          <p14:tracePt t="149728" x="9091613" y="5005388"/>
          <p14:tracePt t="149733" x="9082088" y="5022850"/>
          <p14:tracePt t="149736" x="9074150" y="5030788"/>
          <p14:tracePt t="149737" x="9074150" y="5038725"/>
          <p14:tracePt t="149738" x="9064625" y="5038725"/>
          <p14:tracePt t="149742" x="9064625" y="5048250"/>
          <p14:tracePt t="149743" x="9056688" y="5048250"/>
          <p14:tracePt t="149747" x="9048750" y="5048250"/>
          <p14:tracePt t="149754" x="9039225" y="5056188"/>
          <p14:tracePt t="149802" x="9031288" y="5056188"/>
          <p14:tracePt t="149808" x="9023350" y="5056188"/>
          <p14:tracePt t="149811" x="9013825" y="5030788"/>
          <p14:tracePt t="149813" x="9005888" y="5030788"/>
          <p14:tracePt t="149817" x="8997950" y="5013325"/>
          <p14:tracePt t="149822" x="8988425" y="4997450"/>
          <p14:tracePt t="149823" x="8980488" y="4979988"/>
          <p14:tracePt t="149825" x="8980488" y="4972050"/>
          <p14:tracePt t="149829" x="8980488" y="4946650"/>
          <p14:tracePt t="149832" x="8980488" y="4929188"/>
          <p14:tracePt t="149839" x="8972550" y="4878388"/>
          <p14:tracePt t="149841" x="8972550" y="4868863"/>
          <p14:tracePt t="149842" x="8972550" y="4860925"/>
          <p14:tracePt t="149843" x="8972550" y="4852988"/>
          <p14:tracePt t="149847" x="8972550" y="4818063"/>
          <p14:tracePt t="149848" x="8972550" y="4810125"/>
          <p14:tracePt t="149852" x="8988425" y="4792663"/>
          <p14:tracePt t="149853" x="8997950" y="4775200"/>
          <p14:tracePt t="149855" x="9005888" y="4767263"/>
          <p14:tracePt t="149863" x="9048750" y="4733925"/>
          <p14:tracePt t="149865" x="9074150" y="4716463"/>
          <p14:tracePt t="149867" x="9082088" y="4708525"/>
          <p14:tracePt t="149869" x="9099550" y="4708525"/>
          <p14:tracePt t="149872" x="9124950" y="4691063"/>
          <p14:tracePt t="149875" x="9142413" y="4673600"/>
          <p14:tracePt t="149876" x="9183688" y="4657725"/>
          <p14:tracePt t="149878" x="9201150" y="4648200"/>
          <p14:tracePt t="149879" x="9218613" y="4640263"/>
          <p14:tracePt t="149887" x="9286875" y="4614863"/>
          <p14:tracePt t="149889" x="9312275" y="4597400"/>
          <p14:tracePt t="149891" x="9328150" y="4597400"/>
          <p14:tracePt t="149893" x="9363075" y="4589463"/>
          <p14:tracePt t="149895" x="9405938" y="4579938"/>
          <p14:tracePt t="149903" x="9464675" y="4564063"/>
          <p14:tracePt t="150620" x="9082088" y="4589463"/>
          <p14:tracePt t="150627" x="9082088" y="4579938"/>
          <p14:tracePt t="170883" x="9091613" y="4572000"/>
          <p14:tracePt t="170885" x="9099550" y="4572000"/>
          <p14:tracePt t="170890" x="9117013" y="4554538"/>
          <p14:tracePt t="170892" x="9124950" y="4546600"/>
          <p14:tracePt t="170896" x="9142413" y="4521200"/>
          <p14:tracePt t="170900" x="9158288" y="4513263"/>
          <p14:tracePt t="170901" x="9167813" y="4503738"/>
          <p14:tracePt t="170906" x="9183688" y="4478338"/>
          <p14:tracePt t="170908" x="9201150" y="4460875"/>
          <p14:tracePt t="170910" x="9209088" y="4452938"/>
          <p14:tracePt t="170916" x="9244013" y="4419600"/>
          <p14:tracePt t="170918" x="9251950" y="4410075"/>
          <p14:tracePt t="170920" x="9269413" y="4394200"/>
          <p14:tracePt t="170921" x="9277350" y="4384675"/>
          <p14:tracePt t="170925" x="9294813" y="4368800"/>
          <p14:tracePt t="170930" x="9320213" y="4341813"/>
          <p14:tracePt t="170931" x="9328150" y="4333875"/>
          <p14:tracePt t="170932" x="9337675" y="4325938"/>
          <p14:tracePt t="170936" x="9345613" y="4316413"/>
          <p14:tracePt t="170937" x="9363075" y="4308475"/>
          <p14:tracePt t="170941" x="9380538" y="4283075"/>
          <p14:tracePt t="170942" x="9388475" y="4275138"/>
          <p14:tracePt t="170943" x="9396413" y="4265613"/>
          <p14:tracePt t="170945" x="9405938" y="4265613"/>
          <p14:tracePt t="170946" x="9413875" y="4249738"/>
          <p14:tracePt t="170947" x="9421813" y="4249738"/>
          <p14:tracePt t="170955" x="9456738" y="4214813"/>
          <p14:tracePt t="170956" x="9464675" y="4214813"/>
          <p14:tracePt t="170957" x="9464675" y="4206875"/>
          <p14:tracePt t="170958" x="9472613" y="4197350"/>
          <p14:tracePt t="170963" x="9490075" y="4189413"/>
          <p14:tracePt t="170965" x="9490075" y="4181475"/>
          <p14:tracePt t="170968" x="9507538" y="4171950"/>
          <p14:tracePt t="170969" x="9507538" y="4164013"/>
          <p14:tracePt t="170970" x="9515475" y="4164013"/>
          <p14:tracePt t="170973" x="9523413" y="4156075"/>
          <p14:tracePt t="170978" x="9532938" y="4146550"/>
          <p14:tracePt t="170982" x="9550400" y="4138613"/>
          <p14:tracePt t="170985" x="9558338" y="4130675"/>
          <p14:tracePt t="170989" x="9566275" y="4130675"/>
          <p14:tracePt t="170997" x="9575800" y="4113213"/>
          <p14:tracePt t="170998" x="9583738" y="4113213"/>
          <p14:tracePt t="171002" x="9591675" y="4105275"/>
          <p14:tracePt t="171009" x="9609138" y="4087813"/>
          <p14:tracePt t="171011" x="9617075" y="4087813"/>
          <p14:tracePt t="171015" x="9617075" y="4079875"/>
          <p14:tracePt t="171020" x="9634538" y="4070350"/>
          <p14:tracePt t="171028" x="9642475" y="4052888"/>
          <p14:tracePt t="171032" x="9652000" y="4044950"/>
          <p14:tracePt t="171033" x="9659938" y="4044950"/>
          <p14:tracePt t="171034" x="9659938" y="4037013"/>
          <p14:tracePt t="171039" x="9659938" y="4027488"/>
          <p14:tracePt t="171041" x="9667875" y="4027488"/>
          <p14:tracePt t="171044" x="9667875" y="4019550"/>
          <p14:tracePt t="171045" x="9677400" y="4011613"/>
          <p14:tracePt t="171050" x="9677400" y="4002088"/>
          <p14:tracePt t="171057" x="9694863" y="3986213"/>
          <p14:tracePt t="171059" x="9702800" y="3986213"/>
          <p14:tracePt t="171060" x="9702800" y="3976688"/>
          <p14:tracePt t="171064" x="9702800" y="3968750"/>
          <p14:tracePt t="171069" x="9720263" y="3968750"/>
          <p14:tracePt t="171071" x="9720263" y="3960813"/>
          <p14:tracePt t="171074" x="9720263" y="3951288"/>
          <p14:tracePt t="171080" x="9728200" y="3943350"/>
          <p14:tracePt t="171081" x="9736138" y="3943350"/>
          <p14:tracePt t="171087" x="9745663" y="3925888"/>
          <p14:tracePt t="171094" x="9753600" y="3925888"/>
          <p14:tracePt t="171096" x="9761538" y="3917950"/>
          <p14:tracePt t="171100" x="9761538" y="3908425"/>
          <p14:tracePt t="171105" x="9761538" y="3900488"/>
          <p14:tracePt t="171106" x="9771063" y="3900488"/>
          <p14:tracePt t="171111" x="9779000" y="3900488"/>
          <p14:tracePt t="171117" x="9786938" y="3892550"/>
          <p14:tracePt t="171119" x="9786938" y="3883025"/>
          <p14:tracePt t="171124" x="9796463" y="3883025"/>
          <p14:tracePt t="171180" x="9804400" y="3883025"/>
          <p14:tracePt t="171192" x="9804400" y="3875088"/>
          <p14:tracePt t="171197" x="9812338" y="3875088"/>
          <p14:tracePt t="171203" x="9821863" y="3875088"/>
          <p14:tracePt t="171207" x="9829800" y="3875088"/>
          <p14:tracePt t="171215" x="9839325" y="3875088"/>
          <p14:tracePt t="171221" x="9847263" y="3867150"/>
          <p14:tracePt t="171233" x="9855200" y="3867150"/>
          <p14:tracePt t="171239" x="9864725" y="3867150"/>
          <p14:tracePt t="171252" x="9872663" y="3867150"/>
          <p14:tracePt t="171258" x="9880600" y="3867150"/>
          <p14:tracePt t="171262" x="9890125" y="3867150"/>
          <p14:tracePt t="171269" x="9898063" y="3867150"/>
          <p14:tracePt t="171273" x="9906000" y="3867150"/>
          <p14:tracePt t="171281" x="9915525" y="3867150"/>
          <p14:tracePt t="171284" x="9923463" y="3867150"/>
          <p14:tracePt t="171287" x="9931400" y="3867150"/>
          <p14:tracePt t="171292" x="9931400" y="3875088"/>
          <p14:tracePt t="171294" x="9940925" y="3875088"/>
          <p14:tracePt t="171295" x="9948863" y="3875088"/>
          <p14:tracePt t="171300" x="9956800" y="3875088"/>
          <p14:tracePt t="171305" x="9974263" y="3883025"/>
          <p14:tracePt t="171311" x="9983788" y="3892550"/>
          <p14:tracePt t="171317" x="9999663" y="3892550"/>
          <p14:tracePt t="171318" x="10009188" y="3900488"/>
          <p14:tracePt t="171320" x="10017125" y="3900488"/>
          <p14:tracePt t="171324" x="10025063" y="3908425"/>
          <p14:tracePt t="171326" x="10034588" y="3917950"/>
          <p14:tracePt t="171331" x="10050463" y="3917950"/>
          <p14:tracePt t="171332" x="10059988" y="3917950"/>
          <p14:tracePt t="171333" x="10059988" y="3925888"/>
          <p14:tracePt t="171337" x="10075863" y="3935413"/>
          <p14:tracePt t="171343" x="10093325" y="3943350"/>
          <p14:tracePt t="171344" x="10101263" y="3943350"/>
          <p14:tracePt t="171348" x="10110788" y="3951288"/>
          <p14:tracePt t="171350" x="10118725" y="3951288"/>
          <p14:tracePt t="171354" x="10136188" y="3960813"/>
          <p14:tracePt t="171360" x="10144125" y="3968750"/>
          <p14:tracePt t="171361" x="10153650" y="3968750"/>
          <p14:tracePt t="171367" x="10169525" y="3976688"/>
          <p14:tracePt t="171372" x="10179050" y="3976688"/>
          <p14:tracePt t="172088" x="10306050" y="4105275"/>
          <p14:tracePt t="197116" x="10313988" y="4105275"/>
          <p14:tracePt t="197120" x="10331450" y="4105275"/>
          <p14:tracePt t="197123" x="10331450" y="4095750"/>
          <p14:tracePt t="197129" x="10348913" y="4087813"/>
          <p14:tracePt t="197131" x="10356850" y="4087813"/>
          <p14:tracePt t="197135" x="10390188" y="4070350"/>
          <p14:tracePt t="197141" x="10399713" y="4070350"/>
          <p14:tracePt t="197142" x="10407650" y="4062413"/>
          <p14:tracePt t="197143" x="10415588" y="4062413"/>
          <p14:tracePt t="197145" x="10415588" y="4052888"/>
          <p14:tracePt t="197151" x="10433050" y="4052888"/>
          <p14:tracePt t="197155" x="10450513" y="4044950"/>
          <p14:tracePt t="197159" x="10450513" y="4037013"/>
          <p14:tracePt t="197165" x="10458450" y="4027488"/>
          <p14:tracePt t="197166" x="10467975" y="4027488"/>
          <p14:tracePt t="197171" x="10475913" y="4027488"/>
          <p14:tracePt t="197177" x="10483850" y="4011613"/>
          <p14:tracePt t="197183" x="10493375" y="4011613"/>
          <p14:tracePt t="197185" x="10493375" y="4002088"/>
          <p14:tracePt t="197186" x="10501313" y="4002088"/>
          <p14:tracePt t="197187" x="10501313" y="3994150"/>
          <p14:tracePt t="197188" x="10509250" y="3994150"/>
          <p14:tracePt t="197191" x="10509250" y="3986213"/>
          <p14:tracePt t="197192" x="10518775" y="3986213"/>
          <p14:tracePt t="197195" x="10518775" y="3976688"/>
          <p14:tracePt t="197196" x="10518775" y="3968750"/>
          <p14:tracePt t="197201" x="10526713" y="3968750"/>
          <p14:tracePt t="197203" x="10534650" y="3960813"/>
          <p14:tracePt t="197203" x="10534650" y="3951288"/>
          <p14:tracePt t="197208" x="10534650" y="3943350"/>
          <p14:tracePt t="197214" x="10544175" y="3925888"/>
          <p14:tracePt t="197219" x="10544175" y="3908425"/>
          <p14:tracePt t="197220" x="10544175" y="3900488"/>
          <p14:tracePt t="197226" x="10552113" y="3883025"/>
          <p14:tracePt t="197232" x="10552113" y="3857625"/>
          <p14:tracePt t="197233" x="10552113" y="3841750"/>
          <p14:tracePt t="197238" x="10552113" y="3806825"/>
          <p14:tracePt t="197240" x="10552113" y="3798888"/>
          <p14:tracePt t="197244" x="10544175" y="3773488"/>
          <p14:tracePt t="197246" x="10544175" y="3756025"/>
          <p14:tracePt t="197247" x="10544175" y="3748088"/>
          <p14:tracePt t="197248" x="10544175" y="3738563"/>
          <p14:tracePt t="197251" x="10544175" y="3713163"/>
          <p14:tracePt t="197253" x="10544175" y="3687763"/>
          <p14:tracePt t="197254" x="10534650" y="3679825"/>
          <p14:tracePt t="197258" x="10526713" y="3636963"/>
          <p14:tracePt t="197262" x="10518775" y="3594100"/>
          <p14:tracePt t="197263" x="10518775" y="3578225"/>
          <p14:tracePt t="197265" x="10509250" y="3560763"/>
          <p14:tracePt t="197266" x="10509250" y="3543300"/>
          <p14:tracePt t="197272" x="10493375" y="3475038"/>
          <p14:tracePt t="197274" x="10483850" y="3424238"/>
          <p14:tracePt t="197276" x="10483850" y="3390900"/>
          <p14:tracePt t="197277" x="10475913" y="3382963"/>
          <p14:tracePt t="197278" x="10475913" y="3365500"/>
          <p14:tracePt t="197279" x="10467975" y="3322638"/>
          <p14:tracePt t="197284" x="10467975" y="3246438"/>
          <p14:tracePt t="197289" x="10458450" y="3178175"/>
          <p14:tracePt t="197290" x="10450513" y="3160713"/>
          <p14:tracePt t="197291" x="10442575" y="3135313"/>
          <p14:tracePt t="197294" x="10433050" y="3067050"/>
          <p14:tracePt t="197295" x="10433050" y="3051175"/>
          <p14:tracePt t="197298" x="10425113" y="3016250"/>
          <p14:tracePt t="197299" x="10415588" y="2982913"/>
          <p14:tracePt t="197300" x="10415588" y="2974975"/>
          <p14:tracePt t="197303" x="10407650" y="2940050"/>
          <p14:tracePt t="197308" x="10399713" y="2838450"/>
          <p14:tracePt t="197313" x="10382250" y="2744788"/>
          <p14:tracePt t="197314" x="10374313" y="2727325"/>
          <p14:tracePt t="197316" x="10374313" y="2701925"/>
          <p14:tracePt t="197318" x="10364788" y="2676525"/>
          <p14:tracePt t="197319" x="10364788" y="2651125"/>
          <p14:tracePt t="197320" x="10356850" y="2625725"/>
          <p14:tracePt t="197321" x="10356850" y="2608263"/>
          <p14:tracePt t="197326" x="10339388" y="2516188"/>
          <p14:tracePt t="197327" x="10339388" y="2498725"/>
          <p14:tracePt t="197330" x="10339388" y="2463800"/>
          <p14:tracePt t="197333" x="10339388" y="2438400"/>
          <p14:tracePt t="197335" x="10339388" y="2422525"/>
          <p14:tracePt t="197336" x="10339388" y="2362200"/>
          <p14:tracePt t="197337" x="10339388" y="2344738"/>
          <p14:tracePt t="197338" x="10331450" y="2328863"/>
          <p14:tracePt t="197339" x="10331450" y="2311400"/>
          <p14:tracePt t="197344" x="10331450" y="2252663"/>
          <p14:tracePt t="197348" x="10331450" y="2184400"/>
          <p14:tracePt t="197349" x="10331450" y="2174875"/>
          <p14:tracePt t="197350" x="10331450" y="2159000"/>
          <p14:tracePt t="197351" x="10331450" y="2149475"/>
          <p14:tracePt t="197355" x="10331450" y="2090738"/>
          <p14:tracePt t="197356" x="10331450" y="2082800"/>
          <p14:tracePt t="197357" x="10331450" y="2073275"/>
          <p14:tracePt t="197358" x="10331450" y="2055813"/>
          <p14:tracePt t="197361" x="10331450" y="2030413"/>
          <p14:tracePt t="197362" x="10331450" y="2022475"/>
          <p14:tracePt t="197364" x="10331450" y="2005013"/>
          <p14:tracePt t="197365" x="10331450" y="1997075"/>
          <p14:tracePt t="197367" x="10331450" y="1979613"/>
          <p14:tracePt t="197368" x="10331450" y="1971675"/>
          <p14:tracePt t="197369" x="10331450" y="1963738"/>
          <p14:tracePt t="197370" x="10331450" y="1954213"/>
          <p14:tracePt t="197373" x="10331450" y="1938338"/>
          <p14:tracePt t="197377" x="10331450" y="1920875"/>
          <p14:tracePt t="197383" x="10331450" y="1903413"/>
          <p14:tracePt t="197389" x="10331450" y="1895475"/>
          <p14:tracePt t="198524" x="10331450" y="1885950"/>
          <p14:tracePt t="198529" x="10331450" y="1878013"/>
          <p14:tracePt t="198530" x="10339388" y="1878013"/>
          <p14:tracePt t="198537" x="10339388" y="1870075"/>
          <p14:tracePt t="198539" x="10348913" y="1870075"/>
          <p14:tracePt t="198542" x="10348913" y="1860550"/>
          <p14:tracePt t="198549" x="10348913" y="1852613"/>
          <p14:tracePt t="198562" x="10348913" y="1844675"/>
          <p14:tracePt t="198565" x="10356850" y="1844675"/>
          <p14:tracePt t="198574" x="10356850" y="1835150"/>
          <p14:tracePt t="198585" x="10364788" y="1835150"/>
          <p14:tracePt t="198590" x="10364788" y="1827213"/>
          <p14:tracePt t="198594" x="10364788" y="1819275"/>
          <p14:tracePt t="198603" x="10364788" y="1809750"/>
          <p14:tracePt t="198608" x="10374313" y="1809750"/>
          <p14:tracePt t="198620" x="10382250" y="1809750"/>
          <p14:tracePt t="198622" x="10382250" y="1801813"/>
          <p14:tracePt t="198633" x="10390188" y="1801813"/>
          <p14:tracePt t="198636" x="10390188" y="1793875"/>
          <p14:tracePt t="198748" x="10390188" y="1784350"/>
          <p14:tracePt t="198899" x="10399713" y="1784350"/>
          <p14:tracePt t="198910" x="10399713" y="1776413"/>
          <p14:tracePt t="198919" x="10399713" y="1766888"/>
          <p14:tracePt t="198922" x="10407650" y="1766888"/>
          <p14:tracePt t="198948" x="10415588" y="1758950"/>
          <p14:tracePt t="198965" x="10425113" y="1758950"/>
          <p14:tracePt t="198973" x="10425113" y="1751013"/>
          <p14:tracePt t="198993" x="10433050" y="1751013"/>
          <p14:tracePt t="199025" x="10433050" y="1741488"/>
          <p14:tracePt t="200425" x="10425113" y="1741488"/>
          <p14:tracePt t="200428" x="10415588" y="1751013"/>
          <p14:tracePt t="200429" x="10415588" y="1758950"/>
          <p14:tracePt t="200432" x="10399713" y="1758950"/>
          <p14:tracePt t="200433" x="10399713" y="1766888"/>
          <p14:tracePt t="200434" x="10399713" y="1776413"/>
          <p14:tracePt t="200435" x="10390188" y="1776413"/>
          <p14:tracePt t="200438" x="10374313" y="1784350"/>
          <p14:tracePt t="200439" x="10374313" y="1793875"/>
          <p14:tracePt t="200440" x="10364788" y="1801813"/>
          <p14:tracePt t="200441" x="10356850" y="1801813"/>
          <p14:tracePt t="200442" x="10356850" y="1809750"/>
          <p14:tracePt t="200449" x="10306050" y="1852613"/>
          <p14:tracePt t="200452" x="10280650" y="1878013"/>
          <p14:tracePt t="200457" x="10220325" y="1920875"/>
          <p14:tracePt t="200459" x="10212388" y="1920875"/>
          <p14:tracePt t="200461" x="10194925" y="1928813"/>
          <p14:tracePt t="200465" x="10126663" y="1979613"/>
          <p14:tracePt t="200467" x="10110788" y="1997075"/>
          <p14:tracePt t="200469" x="10067925" y="2030413"/>
          <p14:tracePt t="200471" x="10050463" y="2039938"/>
          <p14:tracePt t="200472" x="10017125" y="2055813"/>
          <p14:tracePt t="200474" x="9999663" y="2073275"/>
          <p14:tracePt t="200476" x="9948863" y="2116138"/>
          <p14:tracePt t="200477" x="9931400" y="2124075"/>
          <p14:tracePt t="200478" x="9915525" y="2133600"/>
          <p14:tracePt t="200484" x="9786938" y="2227263"/>
          <p14:tracePt t="200487" x="9753600" y="2252663"/>
          <p14:tracePt t="200488" x="9728200" y="2268538"/>
          <p14:tracePt t="200490" x="9685338" y="2303463"/>
          <p14:tracePt t="200493" x="9634538" y="2328863"/>
          <p14:tracePt t="200494" x="9601200" y="2354263"/>
          <p14:tracePt t="200495" x="9583738" y="2371725"/>
          <p14:tracePt t="200505" x="9482138" y="2438400"/>
          <p14:tracePt t="200506" x="9388475" y="2489200"/>
          <p14:tracePt t="200507" x="9345613" y="2516188"/>
          <p14:tracePt t="200509" x="9302750" y="2549525"/>
          <p14:tracePt t="200515" x="9236075" y="2600325"/>
          <p14:tracePt t="200519" x="9124950" y="2668588"/>
          <p14:tracePt t="200521" x="9082088" y="2693988"/>
          <p14:tracePt t="200525" x="8997950" y="2752725"/>
          <p14:tracePt t="200527" x="8955088" y="2787650"/>
          <p14:tracePt t="200530" x="8894763" y="2830513"/>
          <p14:tracePt t="200531" x="8878888" y="2838450"/>
          <p14:tracePt t="200536" x="8777288" y="2914650"/>
          <p14:tracePt t="200539" x="8674100" y="2974975"/>
          <p14:tracePt t="200543" x="8555038" y="3051175"/>
          <p14:tracePt t="200546" x="8504238" y="3084513"/>
          <p14:tracePt t="200553" x="8343900" y="3178175"/>
          <p14:tracePt t="200554" x="8275638" y="3221038"/>
          <p14:tracePt t="200555" x="8232775" y="3246438"/>
          <p14:tracePt t="200556" x="8207375" y="3263900"/>
          <p14:tracePt t="200557" x="8199438" y="3279775"/>
          <p14:tracePt t="200562" x="8113713" y="3330575"/>
          <p14:tracePt t="200563" x="8080375" y="3348038"/>
          <p14:tracePt t="200568" x="8004175" y="3398838"/>
          <p14:tracePt t="200570" x="7986713" y="3416300"/>
          <p14:tracePt t="200573" x="7926388" y="3459163"/>
          <p14:tracePt t="200574" x="7918450" y="3467100"/>
          <p14:tracePt t="200575" x="7900988" y="3484563"/>
          <p14:tracePt t="200580" x="7842250" y="3517900"/>
          <p14:tracePt t="200582" x="7832725" y="3527425"/>
          <p14:tracePt t="200583" x="7807325" y="3535363"/>
          <p14:tracePt t="200584" x="7807325" y="3543300"/>
          <p14:tracePt t="200589" x="7791450" y="3560763"/>
          <p14:tracePt t="200591" x="7766050" y="3578225"/>
          <p14:tracePt t="200595" x="7748588" y="3586163"/>
          <p14:tracePt t="200596" x="7748588" y="3594100"/>
          <p14:tracePt t="200598" x="7731125" y="3594100"/>
          <p14:tracePt t="200600" x="7723188" y="3603625"/>
          <p14:tracePt t="200604" x="7723188" y="3611563"/>
          <p14:tracePt t="200608" x="7715250" y="3611563"/>
          <p14:tracePt t="200723" x="7715250" y="3603625"/>
          <p14:tracePt t="200727" x="7723188" y="3603625"/>
          <p14:tracePt t="200729" x="7731125" y="3594100"/>
          <p14:tracePt t="200735" x="7740650" y="3586163"/>
          <p14:tracePt t="200736" x="7740650" y="3578225"/>
          <p14:tracePt t="200738" x="7748588" y="3578225"/>
          <p14:tracePt t="200739" x="7748588" y="3568700"/>
          <p14:tracePt t="200742" x="7756525" y="3560763"/>
          <p14:tracePt t="200746" x="7766050" y="3560763"/>
          <p14:tracePt t="200747" x="7773988" y="3552825"/>
          <p14:tracePt t="200748" x="7781925" y="3552825"/>
          <p14:tracePt t="200753" x="7781925" y="3543300"/>
          <p14:tracePt t="200760" x="7816850" y="3517900"/>
          <p14:tracePt t="200765" x="7824788" y="3509963"/>
          <p14:tracePt t="200767" x="7842250" y="3502025"/>
          <p14:tracePt t="200772" x="7859713" y="3492500"/>
          <p14:tracePt t="200777" x="7867650" y="3475038"/>
          <p14:tracePt t="200783" x="7885113" y="3467100"/>
          <p14:tracePt t="200786" x="7900988" y="3459163"/>
          <p14:tracePt t="200787" x="7900988" y="3449638"/>
          <p14:tracePt t="200792" x="7918450" y="3433763"/>
          <p14:tracePt t="200797" x="7935913" y="3416300"/>
          <p14:tracePt t="200801" x="7943850" y="3408363"/>
          <p14:tracePt t="200802" x="7951788" y="3398838"/>
          <p14:tracePt t="200803" x="7961313" y="3390900"/>
          <p14:tracePt t="200805" x="7969250" y="3373438"/>
          <p14:tracePt t="200806" x="7977188" y="3373438"/>
          <p14:tracePt t="200811" x="7994650" y="3348038"/>
          <p14:tracePt t="200812" x="8004175" y="3348038"/>
          <p14:tracePt t="200818" x="8029575" y="3330575"/>
          <p14:tracePt t="200822" x="8054975" y="3297238"/>
          <p14:tracePt t="200824" x="8080375" y="3279775"/>
          <p14:tracePt t="200827" x="8096250" y="3254375"/>
          <p14:tracePt t="200832" x="8121650" y="3228975"/>
          <p14:tracePt t="200833" x="8147050" y="3211513"/>
          <p14:tracePt t="200834" x="8156575" y="3203575"/>
          <p14:tracePt t="200835" x="8164513" y="3203575"/>
          <p14:tracePt t="200836" x="8164513" y="3195638"/>
          <p14:tracePt t="200841" x="8232775" y="3152775"/>
          <p14:tracePt t="200844" x="8240713" y="3144838"/>
          <p14:tracePt t="200848" x="8301038" y="3101975"/>
          <p14:tracePt t="200854" x="8351838" y="3076575"/>
          <p14:tracePt t="200857" x="8377238" y="3059113"/>
          <p14:tracePt t="200858" x="8385175" y="3051175"/>
          <p14:tracePt t="200859" x="8402638" y="3051175"/>
          <p14:tracePt t="200860" x="8410575" y="3041650"/>
          <p14:tracePt t="200866" x="8462963" y="3025775"/>
          <p14:tracePt t="200870" x="8496300" y="3008313"/>
          <p14:tracePt t="200871" x="8513763" y="3000375"/>
          <p14:tracePt t="200874" x="8521700" y="3000375"/>
          <p14:tracePt t="200876" x="8539163" y="3000375"/>
          <p14:tracePt t="200879" x="8564563" y="2982913"/>
          <p14:tracePt t="200882" x="8597900" y="2974975"/>
          <p14:tracePt t="200883" x="8605838" y="2974975"/>
          <p14:tracePt t="200884" x="8623300" y="2974975"/>
          <p14:tracePt t="200889" x="8658225" y="2965450"/>
          <p14:tracePt t="200890" x="8666163" y="2957513"/>
          <p14:tracePt t="200891" x="8674100" y="2957513"/>
          <p14:tracePt t="200898" x="8734425" y="2949575"/>
          <p14:tracePt t="200899" x="8785225" y="2949575"/>
          <p14:tracePt t="200901" x="8810625" y="2940050"/>
          <p14:tracePt t="200903" x="8828088" y="2940050"/>
          <p14:tracePt t="200904" x="8861425" y="2932113"/>
          <p14:tracePt t="200908" x="8904288" y="2932113"/>
          <p14:tracePt t="200909" x="8937625" y="2932113"/>
          <p14:tracePt t="200914" x="9074150" y="2914650"/>
          <p14:tracePt t="200919" x="9218613" y="2914650"/>
          <p14:tracePt t="200922" x="9251950" y="2914650"/>
          <p14:tracePt t="200924" x="9353550" y="2914650"/>
          <p14:tracePt t="200926" x="9388475" y="2906713"/>
          <p14:tracePt t="200927" x="9447213" y="2906713"/>
          <p14:tracePt t="200930" x="9550400" y="2906713"/>
          <p14:tracePt t="200931" x="9583738" y="2906713"/>
          <p14:tracePt t="200932" x="9617075" y="2906713"/>
          <p14:tracePt t="200933" x="9659938" y="2906713"/>
          <p14:tracePt t="200935" x="9710738" y="2906713"/>
          <p14:tracePt t="200937" x="9786938" y="2906713"/>
          <p14:tracePt t="200938" x="9821863" y="2906713"/>
          <p14:tracePt t="200940" x="9847263" y="2897188"/>
          <p14:tracePt t="200942" x="9956800" y="2897188"/>
          <p14:tracePt t="200944" x="9991725" y="2897188"/>
          <p14:tracePt t="200945" x="10050463" y="2897188"/>
          <p14:tracePt t="200949" x="10179050" y="2897188"/>
          <p14:tracePt t="200950" x="10212388" y="2897188"/>
          <p14:tracePt t="200951" x="10263188" y="2897188"/>
          <p14:tracePt t="200955" x="10348913" y="2889250"/>
          <p14:tracePt t="200956" x="10415588" y="2889250"/>
          <p14:tracePt t="200957" x="10433050" y="2889250"/>
          <p14:tracePt t="200960" x="10509250" y="2889250"/>
          <p14:tracePt t="200961" x="10534650" y="2889250"/>
          <p14:tracePt t="200964" x="10594975" y="2889250"/>
          <p14:tracePt t="200965" x="10663238" y="2889250"/>
          <p14:tracePt t="200967" x="10679113" y="2889250"/>
          <p14:tracePt t="200968" x="10714038" y="2881313"/>
          <p14:tracePt t="200970" x="10729913" y="2881313"/>
          <p14:tracePt t="200971" x="10790238" y="2881313"/>
          <p14:tracePt t="200972" x="10798175" y="2881313"/>
          <p14:tracePt t="200973" x="10815638" y="2881313"/>
          <p14:tracePt t="200974" x="10823575" y="2881313"/>
          <p14:tracePt t="200975" x="10841038" y="2881313"/>
          <p14:tracePt t="200976" x="10866438" y="2881313"/>
          <p14:tracePt t="200981" x="10926763" y="2881313"/>
          <p14:tracePt t="200985" x="10952163" y="2881313"/>
          <p14:tracePt t="200986" x="10960100" y="2881313"/>
          <p14:tracePt t="200988" x="10968038" y="2881313"/>
          <p14:tracePt t="200989" x="10977563" y="2881313"/>
          <p14:tracePt t="200992" x="10985500" y="2881313"/>
          <p14:tracePt t="207172" x="10977563" y="2881313"/>
          <p14:tracePt t="207173" x="10977563" y="2889250"/>
          <p14:tracePt t="207174" x="10968038" y="2889250"/>
          <p14:tracePt t="207176" x="10960100" y="2897188"/>
          <p14:tracePt t="207180" x="10934700" y="2932113"/>
          <p14:tracePt t="207182" x="10909300" y="2957513"/>
          <p14:tracePt t="207187" x="10841038" y="3016250"/>
          <p14:tracePt t="207191" x="10807700" y="3051175"/>
          <p14:tracePt t="207192" x="10772775" y="3084513"/>
          <p14:tracePt t="207194" x="10739438" y="3109913"/>
          <p14:tracePt t="207200" x="10645775" y="3195638"/>
          <p14:tracePt t="207203" x="10585450" y="3254375"/>
          <p14:tracePt t="207204" x="10569575" y="3271838"/>
          <p14:tracePt t="207207" x="10552113" y="3289300"/>
          <p14:tracePt t="207212" x="10415588" y="3416300"/>
          <p14:tracePt t="207214" x="10399713" y="3424238"/>
          <p14:tracePt t="207215" x="10374313" y="3459163"/>
          <p14:tracePt t="207217" x="10339388" y="3484563"/>
          <p14:tracePt t="207218" x="10323513" y="3509963"/>
          <p14:tracePt t="207221" x="10306050" y="3527425"/>
          <p14:tracePt t="207222" x="10255250" y="3578225"/>
          <p14:tracePt t="207223" x="10229850" y="3603625"/>
          <p14:tracePt t="207225" x="10220325" y="3611563"/>
          <p14:tracePt t="207226" x="10186988" y="3646488"/>
          <p14:tracePt t="207229" x="10144125" y="3679825"/>
          <p14:tracePt t="207231" x="10126663" y="3697288"/>
          <p14:tracePt t="207239" x="9983788" y="3849688"/>
          <p14:tracePt t="207240" x="9940925" y="3892550"/>
          <p14:tracePt t="207241" x="9940925" y="3900488"/>
          <p14:tracePt t="207244" x="9915525" y="3917950"/>
          <p14:tracePt t="207245" x="9872663" y="3960813"/>
          <p14:tracePt t="207248" x="9864725" y="3976688"/>
          <p14:tracePt t="207249" x="9839325" y="4002088"/>
          <p14:tracePt t="207250" x="9812338" y="4027488"/>
          <p14:tracePt t="207251" x="9804400" y="4044950"/>
          <p14:tracePt t="207252" x="9786938" y="4062413"/>
          <p14:tracePt t="207263" x="9685338" y="4171950"/>
          <p14:tracePt t="207264" x="9659938" y="4197350"/>
          <p14:tracePt t="207265" x="9659938" y="4206875"/>
          <p14:tracePt t="207266" x="9642475" y="4214813"/>
          <p14:tracePt t="207273" x="9583738" y="4275138"/>
          <p14:tracePt t="207276" x="9566275" y="4283075"/>
          <p14:tracePt t="207277" x="9550400" y="4300538"/>
          <p14:tracePt t="207278" x="9532938" y="4308475"/>
          <p14:tracePt t="207283" x="9490075" y="4333875"/>
          <p14:tracePt t="207285" x="9482138" y="4341813"/>
          <p14:tracePt t="207289" x="9447213" y="4368800"/>
          <p14:tracePt t="207290" x="9439275" y="4376738"/>
          <p14:tracePt t="207294" x="9413875" y="4394200"/>
          <p14:tracePt t="207298" x="9396413" y="4402138"/>
          <p14:tracePt t="207299" x="9380538" y="4410075"/>
          <p14:tracePt t="207305" x="9353550" y="4419600"/>
          <p14:tracePt t="207307" x="9345613" y="4419600"/>
          <p14:tracePt t="207309" x="9328150" y="4419600"/>
          <p14:tracePt t="207312" x="9320213" y="4419600"/>
          <p14:tracePt t="207313" x="9320213" y="4427538"/>
          <p14:tracePt t="207316" x="9312275" y="4427538"/>
          <p14:tracePt t="207352" x="9312275" y="4410075"/>
          <p14:tracePt t="207354" x="9312275" y="4402138"/>
          <p14:tracePt t="207355" x="9312275" y="4394200"/>
          <p14:tracePt t="207356" x="9312275" y="4384675"/>
          <p14:tracePt t="207359" x="9312275" y="4368800"/>
          <p14:tracePt t="207365" x="9312275" y="4341813"/>
          <p14:tracePt t="207366" x="9312275" y="4325938"/>
          <p14:tracePt t="207368" x="9312275" y="4316413"/>
          <p14:tracePt t="207369" x="9312275" y="4300538"/>
          <p14:tracePt t="207372" x="9312275" y="4283075"/>
          <p14:tracePt t="207376" x="9312275" y="4265613"/>
          <p14:tracePt t="207383" x="9294813" y="4240213"/>
          <p14:tracePt t="207389" x="9286875" y="4224338"/>
          <p14:tracePt t="207395" x="9277350" y="4214813"/>
          <p14:tracePt t="207396" x="9269413" y="4206875"/>
          <p14:tracePt t="207397" x="9269413" y="4197350"/>
          <p14:tracePt t="207402" x="9261475" y="4197350"/>
          <p14:tracePt t="207403" x="9251950" y="4189413"/>
          <p14:tracePt t="207407" x="9244013" y="4181475"/>
          <p14:tracePt t="207414" x="9226550" y="4181475"/>
          <p14:tracePt t="207419" x="9226550" y="4171950"/>
          <p14:tracePt t="207425" x="9218613" y="4164013"/>
          <p14:tracePt t="207426" x="9209088" y="4164013"/>
          <p14:tracePt t="207432" x="9201150" y="4156075"/>
          <p14:tracePt t="207433" x="9201150" y="4146550"/>
          <p14:tracePt t="207437" x="9201150" y="4138613"/>
          <p14:tracePt t="207445" x="9193213" y="4121150"/>
          <p14:tracePt t="207447" x="9183688" y="4121150"/>
          <p14:tracePt t="207448" x="9183688" y="4113213"/>
          <p14:tracePt t="207450" x="9183688" y="4105275"/>
          <p14:tracePt t="207453" x="9183688" y="4095750"/>
          <p14:tracePt t="207456" x="9183688" y="4087813"/>
          <p14:tracePt t="207462" x="9183688" y="4062413"/>
          <p14:tracePt t="207464" x="9183688" y="4052888"/>
          <p14:tracePt t="207468" x="9183688" y="4037013"/>
          <p14:tracePt t="207470" x="9193213" y="4037013"/>
          <p14:tracePt t="207471" x="9193213" y="4027488"/>
          <p14:tracePt t="207472" x="9193213" y="4019550"/>
          <p14:tracePt t="207475" x="9193213" y="4011613"/>
          <p14:tracePt t="207479" x="9201150" y="3994150"/>
          <p14:tracePt t="207480" x="9201150" y="3986213"/>
          <p14:tracePt t="207486" x="9209088" y="3968750"/>
          <p14:tracePt t="207487" x="9218613" y="3951288"/>
          <p14:tracePt t="207493" x="9218613" y="3935413"/>
          <p14:tracePt t="207494" x="9218613" y="3925888"/>
          <p14:tracePt t="207498" x="9218613" y="3917950"/>
          <p14:tracePt t="207499" x="9226550" y="3908425"/>
          <p14:tracePt t="207500" x="9226550" y="3900488"/>
          <p14:tracePt t="207501" x="9226550" y="3892550"/>
          <p14:tracePt t="207504" x="9226550" y="3883025"/>
          <p14:tracePt t="207505" x="9236075" y="3875088"/>
          <p14:tracePt t="207506" x="9236075" y="3867150"/>
          <p14:tracePt t="207511" x="9236075" y="3849688"/>
          <p14:tracePt t="207512" x="9236075" y="3841750"/>
          <p14:tracePt t="207516" x="9236075" y="3832225"/>
          <p14:tracePt t="207517" x="9236075" y="3824288"/>
          <p14:tracePt t="207518" x="9236075" y="3816350"/>
          <p14:tracePt t="207520" x="9244013" y="3806825"/>
          <p14:tracePt t="207521" x="9244013" y="3798888"/>
          <p14:tracePt t="207525" x="9244013" y="3781425"/>
          <p14:tracePt t="207529" x="9244013" y="3756025"/>
          <p14:tracePt t="207530" x="9251950" y="3756025"/>
          <p14:tracePt t="207532" x="9251950" y="3748088"/>
          <p14:tracePt t="207533" x="9251950" y="3738563"/>
          <p14:tracePt t="207535" x="9251950" y="3722688"/>
          <p14:tracePt t="207543" x="9261475" y="3687763"/>
          <p14:tracePt t="207544" x="9261475" y="3671888"/>
          <p14:tracePt t="207546" x="9261475" y="3662363"/>
          <p14:tracePt t="207547" x="9261475" y="3646488"/>
          <p14:tracePt t="207552" x="9261475" y="3619500"/>
          <p14:tracePt t="207558" x="9261475" y="3594100"/>
          <p14:tracePt t="207560" x="9261475" y="3568700"/>
          <p14:tracePt t="207565" x="9261475" y="3560763"/>
          <p14:tracePt t="207566" x="9261475" y="3543300"/>
          <p14:tracePt t="207567" x="9261475" y="3535363"/>
          <p14:tracePt t="207569" x="9261475" y="3527425"/>
          <p14:tracePt t="207574" x="9261475" y="3509963"/>
          <p14:tracePt t="207575" x="9261475" y="3492500"/>
          <p14:tracePt t="207577" x="9261475" y="3484563"/>
          <p14:tracePt t="207582" x="9269413" y="3467100"/>
          <p14:tracePt t="207589" x="9277350" y="3441700"/>
          <p14:tracePt t="207591" x="9277350" y="3433763"/>
          <p14:tracePt t="207594" x="9277350" y="3424238"/>
          <p14:tracePt t="207602" x="9286875" y="3408363"/>
          <p14:tracePt t="207604" x="9286875" y="3398838"/>
          <p14:tracePt t="207609" x="9294813" y="3382963"/>
          <p14:tracePt t="207617" x="9294813" y="3373438"/>
          <p14:tracePt t="207621" x="9302750" y="3373438"/>
          <p14:tracePt t="207625" x="9302750" y="3365500"/>
          <p14:tracePt t="207670" x="9302750" y="3373438"/>
          <p14:tracePt t="207672" x="9302750" y="3382963"/>
          <p14:tracePt t="207674" x="9302750" y="3390900"/>
          <p14:tracePt t="207675" x="9302750" y="3398838"/>
          <p14:tracePt t="207680" x="9302750" y="3416300"/>
          <p14:tracePt t="207681" x="9302750" y="3433763"/>
          <p14:tracePt t="207682" x="9302750" y="3441700"/>
          <p14:tracePt t="207684" x="9312275" y="3449638"/>
          <p14:tracePt t="207687" x="9312275" y="3475038"/>
          <p14:tracePt t="207688" x="9312275" y="3484563"/>
          <p14:tracePt t="207689" x="9312275" y="3492500"/>
          <p14:tracePt t="207690" x="9312275" y="3502025"/>
          <p14:tracePt t="207694" x="9312275" y="3535363"/>
          <p14:tracePt t="207696" x="9312275" y="3543300"/>
          <p14:tracePt t="207700" x="9312275" y="3578225"/>
          <p14:tracePt t="207701" x="9312275" y="3594100"/>
          <p14:tracePt t="207703" x="9312275" y="3611563"/>
          <p14:tracePt t="207706" x="9320213" y="3636963"/>
          <p14:tracePt t="207707" x="9320213" y="3646488"/>
          <p14:tracePt t="207708" x="9320213" y="3654425"/>
          <p14:tracePt t="207709" x="9320213" y="3662363"/>
          <p14:tracePt t="207713" x="9320213" y="3713163"/>
          <p14:tracePt t="207715" x="9320213" y="3722688"/>
          <p14:tracePt t="207717" x="9320213" y="3756025"/>
          <p14:tracePt t="207719" x="9328150" y="3806825"/>
          <p14:tracePt t="207722" x="9328150" y="3816350"/>
          <p14:tracePt t="207723" x="9328150" y="3841750"/>
          <p14:tracePt t="207724" x="9328150" y="3857625"/>
          <p14:tracePt t="207726" x="9337675" y="3883025"/>
          <p14:tracePt t="207727" x="9337675" y="3908425"/>
          <p14:tracePt t="207731" x="9337675" y="3960813"/>
          <p14:tracePt t="207734" x="9337675" y="3994150"/>
          <p14:tracePt t="207741" x="9337675" y="4095750"/>
          <p14:tracePt t="207743" x="9337675" y="4105275"/>
          <p14:tracePt t="207745" x="9337675" y="4138613"/>
          <p14:tracePt t="207746" x="9337675" y="4146550"/>
          <p14:tracePt t="207748" x="9337675" y="4189413"/>
          <p14:tracePt t="207752" x="9337675" y="4232275"/>
          <p14:tracePt t="207753" x="9337675" y="4257675"/>
          <p14:tracePt t="207754" x="9337675" y="4265613"/>
          <p14:tracePt t="207755" x="9337675" y="4275138"/>
          <p14:tracePt t="207756" x="9337675" y="4291013"/>
          <p14:tracePt t="207759" x="9337675" y="4316413"/>
          <p14:tracePt t="207760" x="9337675" y="4325938"/>
          <p14:tracePt t="207762" x="9345613" y="4341813"/>
          <p14:tracePt t="207765" x="9345613" y="4359275"/>
          <p14:tracePt t="207766" x="9345613" y="4384675"/>
          <p14:tracePt t="207767" x="9345613" y="4394200"/>
          <p14:tracePt t="207768" x="9345613" y="4402138"/>
          <p14:tracePt t="207769" x="9345613" y="4410075"/>
          <p14:tracePt t="207773" x="9345613" y="4435475"/>
          <p14:tracePt t="207775" x="9345613" y="4460875"/>
          <p14:tracePt t="207778" x="9345613" y="4470400"/>
          <p14:tracePt t="207782" x="9345613" y="4503738"/>
          <p14:tracePt t="207784" x="9345613" y="4513263"/>
          <p14:tracePt t="207790" x="9345613" y="4546600"/>
          <p14:tracePt t="207795" x="9345613" y="4572000"/>
          <p14:tracePt t="207801" x="9345613" y="4597400"/>
          <p14:tracePt t="207807" x="9345613" y="4614863"/>
          <p14:tracePt t="207813" x="9345613" y="4630738"/>
          <p14:tracePt t="207821" x="9345613" y="4640263"/>
          <p14:tracePt t="207906" x="9345613" y="4614863"/>
          <p14:tracePt t="207909" x="9353550" y="4605338"/>
          <p14:tracePt t="207912" x="9363075" y="4589463"/>
          <p14:tracePt t="207917" x="9363075" y="4579938"/>
          <p14:tracePt t="207919" x="9363075" y="4564063"/>
          <p14:tracePt t="207920" x="9371013" y="4546600"/>
          <p14:tracePt t="207923" x="9380538" y="4521200"/>
          <p14:tracePt t="207929" x="9388475" y="4495800"/>
          <p14:tracePt t="207931" x="9388475" y="4478338"/>
          <p14:tracePt t="207933" x="9396413" y="4460875"/>
          <p14:tracePt t="207937" x="9405938" y="4435475"/>
          <p14:tracePt t="207939" x="9405938" y="4427538"/>
          <p14:tracePt t="207940" x="9405938" y="4419600"/>
          <p14:tracePt t="207944" x="9421813" y="4394200"/>
          <p14:tracePt t="207947" x="9431338" y="4368800"/>
          <p14:tracePt t="207948" x="9439275" y="4341813"/>
          <p14:tracePt t="207949" x="9439275" y="4333875"/>
          <p14:tracePt t="207951" x="9447213" y="4333875"/>
          <p14:tracePt t="207961" x="9482138" y="4249738"/>
          <p14:tracePt t="207963" x="9498013" y="4206875"/>
          <p14:tracePt t="207969" x="9523413" y="4138613"/>
          <p14:tracePt t="207972" x="9532938" y="4113213"/>
          <p14:tracePt t="207974" x="9540875" y="4095750"/>
          <p14:tracePt t="207975" x="9540875" y="4079875"/>
          <p14:tracePt t="207979" x="9566275" y="4037013"/>
          <p14:tracePt t="207980" x="9566275" y="4019550"/>
          <p14:tracePt t="207981" x="9575800" y="4011613"/>
          <p14:tracePt t="207985" x="9575800" y="3976688"/>
          <p14:tracePt t="207986" x="9583738" y="3960813"/>
          <p14:tracePt t="207987" x="9583738" y="3951288"/>
          <p14:tracePt t="207991" x="9601200" y="3908425"/>
          <p14:tracePt t="207993" x="9601200" y="3892550"/>
          <p14:tracePt t="207996" x="9601200" y="3857625"/>
          <p14:tracePt t="208001" x="9609138" y="3824288"/>
          <p14:tracePt t="208002" x="9609138" y="3798888"/>
          <p14:tracePt t="208003" x="9609138" y="3790950"/>
          <p14:tracePt t="208004" x="9609138" y="3773488"/>
          <p14:tracePt t="208007" x="9609138" y="3748088"/>
          <p14:tracePt t="208008" x="9609138" y="3738563"/>
          <p14:tracePt t="208009" x="9609138" y="3730625"/>
          <p14:tracePt t="208013" x="9609138" y="3697288"/>
          <p14:tracePt t="208014" x="9609138" y="3679825"/>
          <p14:tracePt t="208015" x="9609138" y="3671888"/>
          <p14:tracePt t="208016" x="9609138" y="3662363"/>
          <p14:tracePt t="208017" x="9609138" y="3646488"/>
          <p14:tracePt t="208020" x="9609138" y="3636963"/>
          <p14:tracePt t="208021" x="9609138" y="3619500"/>
          <p14:tracePt t="208022" x="9609138" y="3611563"/>
          <p14:tracePt t="208023" x="9609138" y="3603625"/>
          <p14:tracePt t="208027" x="9609138" y="3586163"/>
          <p14:tracePt t="208028" x="9609138" y="3578225"/>
          <p14:tracePt t="208030" x="9609138" y="3560763"/>
          <p14:tracePt t="208034" x="9609138" y="3543300"/>
          <p14:tracePt t="208038" x="9609138" y="3535363"/>
          <p14:tracePt t="208039" x="9601200" y="3517900"/>
          <p14:tracePt t="208044" x="9601200" y="3509963"/>
          <p14:tracePt t="208049" x="9601200" y="3502025"/>
          <p14:tracePt t="208050" x="9591675" y="3502025"/>
          <p14:tracePt t="208056" x="9591675" y="3492500"/>
          <p14:tracePt t="208061" x="9591675" y="3484563"/>
          <p14:tracePt t="208124" x="9591675" y="3502025"/>
          <p14:tracePt t="208126" x="9591675" y="3509963"/>
          <p14:tracePt t="208127" x="9591675" y="3517900"/>
          <p14:tracePt t="208130" x="9601200" y="3535363"/>
          <p14:tracePt t="208134" x="9609138" y="3560763"/>
          <p14:tracePt t="208135" x="9609138" y="3578225"/>
          <p14:tracePt t="208136" x="9609138" y="3594100"/>
          <p14:tracePt t="208139" x="9617075" y="3611563"/>
          <p14:tracePt t="208143" x="9626600" y="3662363"/>
          <p14:tracePt t="208144" x="9626600" y="3679825"/>
          <p14:tracePt t="208146" x="9626600" y="3697288"/>
          <p14:tracePt t="208150" x="9626600" y="3748088"/>
          <p14:tracePt t="208154" x="9626600" y="3773488"/>
          <p14:tracePt t="208158" x="9626600" y="3806825"/>
          <p14:tracePt t="208160" x="9626600" y="3832225"/>
          <p14:tracePt t="208162" x="9626600" y="3857625"/>
          <p14:tracePt t="208163" x="9634538" y="3867150"/>
          <p14:tracePt t="208167" x="9634538" y="3892550"/>
          <p14:tracePt t="208170" x="9634538" y="3917950"/>
          <p14:tracePt t="208178" x="9634538" y="3976688"/>
          <p14:tracePt t="208180" x="9634538" y="4019550"/>
          <p14:tracePt t="208185" x="9634538" y="4052888"/>
          <p14:tracePt t="208187" x="9634538" y="4079875"/>
          <p14:tracePt t="208190" x="9642475" y="4105275"/>
          <p14:tracePt t="208191" x="9642475" y="4121150"/>
          <p14:tracePt t="208195" x="9642475" y="4138613"/>
          <p14:tracePt t="208197" x="9642475" y="4164013"/>
          <p14:tracePt t="208201" x="9642475" y="4181475"/>
          <p14:tracePt t="208202" x="9642475" y="4189413"/>
          <p14:tracePt t="208203" x="9642475" y="4206875"/>
          <p14:tracePt t="208207" x="9642475" y="4224338"/>
          <p14:tracePt t="208208" x="9642475" y="4232275"/>
          <p14:tracePt t="208209" x="9642475" y="4240213"/>
          <p14:tracePt t="208210" x="9642475" y="4249738"/>
          <p14:tracePt t="208213" x="9642475" y="4257675"/>
          <p14:tracePt t="208215" x="9642475" y="4265613"/>
          <p14:tracePt t="208218" x="9642475" y="4283075"/>
          <p14:tracePt t="208219" x="9642475" y="4291013"/>
          <p14:tracePt t="208221" x="9642475" y="4300538"/>
          <p14:tracePt t="208223" x="9642475" y="4308475"/>
          <p14:tracePt t="208224" x="9652000" y="4308475"/>
          <p14:tracePt t="208227" x="9652000" y="4316413"/>
          <p14:tracePt t="208228" x="9652000" y="4325938"/>
          <p14:tracePt t="208231" x="9652000" y="4333875"/>
          <p14:tracePt t="208237" x="9652000" y="4341813"/>
          <p14:tracePt t="208238" x="9652000" y="4351338"/>
          <p14:tracePt t="210256" x="9652000" y="4359275"/>
          <p14:tracePt t="210258" x="9652000" y="4376738"/>
          <p14:tracePt t="210260" x="9642475" y="4384675"/>
          <p14:tracePt t="210263" x="9626600" y="4402138"/>
          <p14:tracePt t="210265" x="9617075" y="4419600"/>
          <p14:tracePt t="210270" x="9601200" y="4445000"/>
          <p14:tracePt t="210272" x="9601200" y="4460875"/>
          <p14:tracePt t="210278" x="9583738" y="4495800"/>
          <p14:tracePt t="210281" x="9583738" y="4521200"/>
          <p14:tracePt t="210285" x="9583738" y="4538663"/>
          <p14:tracePt t="210287" x="9583738" y="4554538"/>
          <p14:tracePt t="210288" x="9583738" y="4564063"/>
          <p14:tracePt t="210292" x="9583738" y="4579938"/>
          <p14:tracePt t="210298" x="9583738" y="4614863"/>
          <p14:tracePt t="210299" x="9583738" y="4622800"/>
          <p14:tracePt t="210300" x="9583738" y="4630738"/>
          <p14:tracePt t="210301" x="9583738" y="4640263"/>
          <p14:tracePt t="210303" x="9583738" y="4657725"/>
          <p14:tracePt t="210310" x="9583738" y="4665663"/>
          <p14:tracePt t="210311" x="9583738" y="4699000"/>
          <p14:tracePt t="210312" x="9583738" y="4708525"/>
          <p14:tracePt t="210314" x="9583738" y="4724400"/>
          <p14:tracePt t="210317" x="9583738" y="4733925"/>
          <p14:tracePt t="210318" x="9583738" y="4741863"/>
          <p14:tracePt t="210319" x="9583738" y="4749800"/>
          <p14:tracePt t="210321" x="9583738" y="4759325"/>
          <p14:tracePt t="210323" x="9583738" y="4767263"/>
          <p14:tracePt t="210324" x="9583738" y="4775200"/>
          <p14:tracePt t="210325" x="9583738" y="4784725"/>
          <p14:tracePt t="210326" x="9583738" y="4792663"/>
          <p14:tracePt t="210329" x="9583738" y="4810125"/>
          <p14:tracePt t="210330" x="9583738" y="4818063"/>
          <p14:tracePt t="210335" x="9583738" y="4843463"/>
          <p14:tracePt t="210336" x="9583738" y="4852988"/>
          <p14:tracePt t="210342" x="9591675" y="4878388"/>
          <p14:tracePt t="210346" x="9591675" y="4894263"/>
          <p14:tracePt t="210347" x="9601200" y="4903788"/>
          <p14:tracePt t="210353" x="9601200" y="4919663"/>
          <p14:tracePt t="210358" x="9601200" y="4929188"/>
          <p14:tracePt t="210364" x="9601200" y="4946650"/>
          <p14:tracePt t="210373" x="9601200" y="4954588"/>
          <p14:tracePt t="210378" x="9601200" y="4962525"/>
          <p14:tracePt t="210386" x="9601200" y="4972050"/>
          <p14:tracePt t="210389" x="9601200" y="4979988"/>
          <p14:tracePt t="210395" x="9601200" y="4987925"/>
          <p14:tracePt t="210396" x="9601200" y="4997450"/>
          <p14:tracePt t="210402" x="9601200" y="5022850"/>
          <p14:tracePt t="210407" x="9601200" y="5030788"/>
          <p14:tracePt t="210408" x="9601200" y="5048250"/>
          <p14:tracePt t="210413" x="9601200" y="5064125"/>
          <p14:tracePt t="210414" x="9601200" y="5073650"/>
          <p14:tracePt t="210416" x="9601200" y="5091113"/>
          <p14:tracePt t="210420" x="9601200" y="5099050"/>
          <p14:tracePt t="210425" x="9591675" y="5132388"/>
          <p14:tracePt t="210433" x="9591675" y="5157788"/>
          <p14:tracePt t="210435" x="9591675" y="5175250"/>
          <p14:tracePt t="210440" x="9591675" y="5183188"/>
          <p14:tracePt t="210445" x="9591675" y="5192713"/>
          <p14:tracePt t="210575" x="9591675" y="5183188"/>
          <p14:tracePt t="210583" x="9591675" y="5175250"/>
          <p14:tracePt t="210586" x="9591675" y="5167313"/>
          <p14:tracePt t="210590" x="9583738" y="5167313"/>
          <p14:tracePt t="210595" x="9583738" y="5157788"/>
          <p14:tracePt t="210601" x="9583738" y="5141913"/>
          <p14:tracePt t="210608" x="9575800" y="5141913"/>
          <p14:tracePt t="210617" x="9566275" y="5141913"/>
          <p14:tracePt t="210620" x="9566275" y="5132388"/>
          <p14:tracePt t="210626" x="9566275" y="5124450"/>
          <p14:tracePt t="210638" x="9558338" y="5116513"/>
          <p14:tracePt t="210646" x="9558338" y="5106988"/>
          <p14:tracePt t="210650" x="9558338" y="5099050"/>
          <p14:tracePt t="210656" x="9550400" y="5099050"/>
          <p14:tracePt t="210662" x="9550400" y="5091113"/>
          <p14:tracePt t="210663" x="9550400" y="5081588"/>
          <p14:tracePt t="210669" x="9550400" y="5073650"/>
          <p14:tracePt t="210673" x="9550400" y="5064125"/>
          <p14:tracePt t="210674" x="9550400" y="5056188"/>
          <p14:tracePt t="210682" x="9550400" y="5048250"/>
          <p14:tracePt t="210683" x="9550400" y="5038725"/>
          <p14:tracePt t="210688" x="9550400" y="5030788"/>
          <p14:tracePt t="210692" x="9550400" y="5022850"/>
          <p14:tracePt t="210699" x="9550400" y="5013325"/>
          <p14:tracePt t="210700" x="9550400" y="5005388"/>
          <p14:tracePt t="210704" x="9558338" y="5005388"/>
          <p14:tracePt t="210711" x="9566275" y="4997450"/>
          <p14:tracePt t="210717" x="9575800" y="4987925"/>
          <p14:tracePt t="210722" x="9583738" y="4979988"/>
          <p14:tracePt t="210723" x="9601200" y="4979988"/>
          <p14:tracePt t="210729" x="9617075" y="4972050"/>
          <p14:tracePt t="210735" x="9642475" y="4972050"/>
          <p14:tracePt t="210736" x="9652000" y="4962525"/>
          <p14:tracePt t="210737" x="9659938" y="4962525"/>
          <p14:tracePt t="210742" x="9694863" y="4954588"/>
          <p14:tracePt t="210745" x="9702800" y="4954588"/>
          <p14:tracePt t="210746" x="9710738" y="4954588"/>
          <p14:tracePt t="210749" x="9745663" y="4954588"/>
          <p14:tracePt t="210750" x="9753600" y="4954588"/>
          <p14:tracePt t="210752" x="9761538" y="4954588"/>
          <p14:tracePt t="210755" x="9786938" y="4954588"/>
          <p14:tracePt t="210756" x="9796463" y="4954588"/>
          <p14:tracePt t="210757" x="9812338" y="4954588"/>
          <p14:tracePt t="210760" x="9839325" y="4954588"/>
          <p14:tracePt t="210761" x="9847263" y="4954588"/>
          <p14:tracePt t="210765" x="9864725" y="4954588"/>
          <p14:tracePt t="210767" x="9898063" y="4954588"/>
          <p14:tracePt t="210768" x="9906000" y="4954588"/>
          <p14:tracePt t="210769" x="9915525" y="4954588"/>
          <p14:tracePt t="210774" x="9956800" y="4954588"/>
          <p14:tracePt t="210775" x="9966325" y="4954588"/>
          <p14:tracePt t="210778" x="9991725" y="4954588"/>
          <p14:tracePt t="210779" x="9999663" y="4954588"/>
          <p14:tracePt t="210780" x="10009188" y="4954588"/>
          <p14:tracePt t="210781" x="10017125" y="4954588"/>
          <p14:tracePt t="210784" x="10034588" y="4962525"/>
          <p14:tracePt t="210785" x="10042525" y="4962525"/>
          <p14:tracePt t="210786" x="10050463" y="4962525"/>
          <p14:tracePt t="210787" x="10059988" y="4962525"/>
          <p14:tracePt t="210788" x="10067925" y="4962525"/>
          <p14:tracePt t="210792" x="10085388" y="4962525"/>
          <p14:tracePt t="210793" x="10101263" y="4962525"/>
          <p14:tracePt t="210796" x="10118725" y="4972050"/>
          <p14:tracePt t="210801" x="10144125" y="4972050"/>
          <p14:tracePt t="210803" x="10153650" y="4972050"/>
          <p14:tracePt t="210804" x="10161588" y="4972050"/>
          <p14:tracePt t="210807" x="10169525" y="4972050"/>
          <p14:tracePt t="210808" x="10186988" y="4979988"/>
          <p14:tracePt t="210811" x="10194925" y="4979988"/>
          <p14:tracePt t="210815" x="10212388" y="4987925"/>
          <p14:tracePt t="210816" x="10220325" y="4987925"/>
          <p14:tracePt t="210820" x="10229850" y="4987925"/>
          <p14:tracePt t="210825" x="10237788" y="4987925"/>
          <p14:tracePt t="210832" x="10245725" y="4987925"/>
          <p14:tracePt t="210899" x="10237788" y="4987925"/>
          <p14:tracePt t="210902" x="10220325" y="4987925"/>
          <p14:tracePt t="210906" x="10204450" y="4979988"/>
          <p14:tracePt t="210910" x="10186988" y="4979988"/>
          <p14:tracePt t="210917" x="10153650" y="4972050"/>
          <p14:tracePt t="210919" x="10126663" y="4972050"/>
          <p14:tracePt t="210921" x="10110788" y="4972050"/>
          <p14:tracePt t="210922" x="10101263" y="4972050"/>
          <p14:tracePt t="210925" x="10067925" y="4962525"/>
          <p14:tracePt t="210933" x="10025063" y="4962525"/>
          <p14:tracePt t="210934" x="10009188" y="4962525"/>
          <p14:tracePt t="210935" x="9966325" y="4954588"/>
          <p14:tracePt t="210936" x="9948863" y="4954588"/>
          <p14:tracePt t="210937" x="9931400" y="4954588"/>
          <p14:tracePt t="210941" x="9915525" y="4954588"/>
          <p14:tracePt t="210943" x="9906000" y="4954588"/>
          <p14:tracePt t="210944" x="9898063" y="4954588"/>
          <p14:tracePt t="210945" x="9880600" y="4954588"/>
          <p14:tracePt t="210949" x="9855200" y="4946650"/>
          <p14:tracePt t="210954" x="9829800" y="4946650"/>
          <p14:tracePt t="210955" x="9821863" y="4946650"/>
          <p14:tracePt t="210957" x="9812338" y="4946650"/>
          <p14:tracePt t="210963" x="9796463" y="4946650"/>
          <p14:tracePt t="210964" x="9786938" y="4946650"/>
          <p14:tracePt t="210965" x="9779000" y="4946650"/>
          <p14:tracePt t="210968" x="9771063" y="4937125"/>
          <p14:tracePt t="211051" x="9771063" y="4929188"/>
          <p14:tracePt t="211054" x="9786938" y="4929188"/>
          <p14:tracePt t="211057" x="9804400" y="4929188"/>
          <p14:tracePt t="211060" x="9812338" y="4929188"/>
          <p14:tracePt t="211063" x="9821863" y="4929188"/>
          <p14:tracePt t="211064" x="9829800" y="4929188"/>
          <p14:tracePt t="211067" x="9855200" y="4929188"/>
          <p14:tracePt t="211068" x="9864725" y="4929188"/>
          <p14:tracePt t="211069" x="9872663" y="4929188"/>
          <p14:tracePt t="211073" x="9898063" y="4929188"/>
          <p14:tracePt t="211079" x="9948863" y="4929188"/>
          <p14:tracePt t="211080" x="9966325" y="4929188"/>
          <p14:tracePt t="211082" x="9991725" y="4929188"/>
          <p14:tracePt t="211088" x="10034588" y="4929188"/>
          <p14:tracePt t="211091" x="10085388" y="4929188"/>
          <p14:tracePt t="211093" x="10136188" y="4929188"/>
          <p14:tracePt t="211095" x="10161588" y="4929188"/>
          <p14:tracePt t="211096" x="10169525" y="4929188"/>
          <p14:tracePt t="211100" x="10194925" y="4929188"/>
          <p14:tracePt t="211104" x="10229850" y="4929188"/>
          <p14:tracePt t="211106" x="10280650" y="4929188"/>
          <p14:tracePt t="211109" x="10298113" y="4929188"/>
          <p14:tracePt t="211110" x="10323513" y="4929188"/>
          <p14:tracePt t="211112" x="10348913" y="4929188"/>
          <p14:tracePt t="211115" x="10356850" y="4929188"/>
          <p14:tracePt t="211119" x="10407650" y="4929188"/>
          <p14:tracePt t="211120" x="10425113" y="4929188"/>
          <p14:tracePt t="211124" x="10442575" y="4929188"/>
          <p14:tracePt t="211128" x="10467975" y="4929188"/>
          <p14:tracePt t="211130" x="10475913" y="4929188"/>
          <p14:tracePt t="211131" x="10483850" y="4929188"/>
          <p14:tracePt t="211137" x="10493375" y="4929188"/>
          <p14:tracePt t="211141" x="10501313" y="4929188"/>
          <p14:tracePt t="220081" x="10493375" y="4929188"/>
          <p14:tracePt t="220088" x="10493375" y="4937125"/>
          <p14:tracePt t="220092" x="10483850" y="4937125"/>
          <p14:tracePt t="220093" x="10475913" y="4937125"/>
          <p14:tracePt t="220099" x="10467975" y="4937125"/>
          <p14:tracePt t="220103" x="10458450" y="4946650"/>
          <p14:tracePt t="220108" x="10450513" y="4954588"/>
          <p14:tracePt t="220110" x="10433050" y="4962525"/>
          <p14:tracePt t="220117" x="10407650" y="4962525"/>
          <p14:tracePt t="220119" x="10407650" y="4972050"/>
          <p14:tracePt t="220120" x="10399713" y="4972050"/>
          <p14:tracePt t="220121" x="10390188" y="4979988"/>
          <p14:tracePt t="220125" x="10382250" y="4979988"/>
          <p14:tracePt t="220127" x="10364788" y="4979988"/>
          <p14:tracePt t="220135" x="10348913" y="5005388"/>
          <p14:tracePt t="220137" x="10331450" y="5005388"/>
          <p14:tracePt t="220138" x="10323513" y="5005388"/>
          <p14:tracePt t="220141" x="10313988" y="5013325"/>
          <p14:tracePt t="220147" x="10280650" y="5030788"/>
          <p14:tracePt t="220150" x="10263188" y="5038725"/>
          <p14:tracePt t="220154" x="10245725" y="5048250"/>
          <p14:tracePt t="220159" x="10237788" y="5064125"/>
          <p14:tracePt t="220162" x="10212388" y="5081588"/>
          <p14:tracePt t="220163" x="10194925" y="5091113"/>
          <p14:tracePt t="220165" x="10186988" y="5091113"/>
          <p14:tracePt t="220168" x="10169525" y="5099050"/>
          <p14:tracePt t="220170" x="10169525" y="5106988"/>
          <p14:tracePt t="220171" x="10153650" y="5116513"/>
          <p14:tracePt t="220172" x="10144125" y="5116513"/>
          <p14:tracePt t="220173" x="10136188" y="5124450"/>
          <p14:tracePt t="220174" x="10126663" y="5132388"/>
          <p14:tracePt t="220179" x="10101263" y="5141913"/>
          <p14:tracePt t="220181" x="10093325" y="5149850"/>
          <p14:tracePt t="220186" x="10059988" y="5175250"/>
          <p14:tracePt t="220189" x="10042525" y="5183188"/>
          <p14:tracePt t="220190" x="10034588" y="5192713"/>
          <p14:tracePt t="220195" x="10009188" y="5208588"/>
          <p14:tracePt t="220196" x="9999663" y="5218113"/>
          <p14:tracePt t="220201" x="9974263" y="5235575"/>
          <p14:tracePt t="220207" x="9931400" y="5260975"/>
          <p14:tracePt t="220208" x="9923463" y="5268913"/>
          <p14:tracePt t="220209" x="9915525" y="5268913"/>
          <p14:tracePt t="220214" x="9898063" y="5286375"/>
          <p14:tracePt t="220215" x="9890125" y="5286375"/>
          <p14:tracePt t="220219" x="9872663" y="5302250"/>
          <p14:tracePt t="220225" x="9847263" y="5327650"/>
          <p14:tracePt t="220226" x="9839325" y="5327650"/>
          <p14:tracePt t="220232" x="9821863" y="5345113"/>
          <p14:tracePt t="220234" x="9804400" y="5353050"/>
          <p14:tracePt t="220237" x="9796463" y="5362575"/>
          <p14:tracePt t="220238" x="9779000" y="5370513"/>
          <p14:tracePt t="220244" x="9753600" y="5395913"/>
          <p14:tracePt t="220247" x="9736138" y="5395913"/>
          <p14:tracePt t="220248" x="9728200" y="5405438"/>
          <p14:tracePt t="220252" x="9710738" y="5413375"/>
          <p14:tracePt t="220253" x="9710738" y="5421313"/>
          <p14:tracePt t="220254" x="9702800" y="5430838"/>
          <p14:tracePt t="220258" x="9685338" y="5438775"/>
          <p14:tracePt t="220262" x="9667875" y="5456238"/>
          <p14:tracePt t="220263" x="9659938" y="5456238"/>
          <p14:tracePt t="220264" x="9652000" y="5456238"/>
          <p14:tracePt t="220267" x="9642475" y="5464175"/>
          <p14:tracePt t="220268" x="9634538" y="5472113"/>
          <p14:tracePt t="220274" x="9609138" y="5489575"/>
          <p14:tracePt t="220276" x="9591675" y="5497513"/>
          <p14:tracePt t="220279" x="9583738" y="5497513"/>
          <p14:tracePt t="220280" x="9566275" y="5514975"/>
          <p14:tracePt t="220285" x="9550400" y="5524500"/>
          <p14:tracePt t="220286" x="9550400" y="5532438"/>
          <p14:tracePt t="220287" x="9540875" y="5532438"/>
          <p14:tracePt t="220289" x="9532938" y="5540375"/>
          <p14:tracePt t="220293" x="9515475" y="5557838"/>
          <p14:tracePt t="220296" x="9498013" y="5565775"/>
          <p14:tracePt t="220298" x="9490075" y="5565775"/>
          <p14:tracePt t="220299" x="9472613" y="5583238"/>
          <p14:tracePt t="220305" x="9447213" y="5608638"/>
          <p14:tracePt t="220307" x="9439275" y="5616575"/>
          <p14:tracePt t="220312" x="9405938" y="5641975"/>
          <p14:tracePt t="220314" x="9396413" y="5651500"/>
          <p14:tracePt t="220317" x="9380538" y="5668963"/>
          <p14:tracePt t="220318" x="9371013" y="5668963"/>
          <p14:tracePt t="220320" x="9353550" y="5676900"/>
          <p14:tracePt t="220321" x="9353550" y="5684838"/>
          <p14:tracePt t="220325" x="9328150" y="5702300"/>
          <p14:tracePt t="220328" x="9302750" y="5719763"/>
          <p14:tracePt t="220335" x="9244013" y="5770563"/>
          <p14:tracePt t="220337" x="9226550" y="5778500"/>
          <p14:tracePt t="220339" x="9218613" y="5788025"/>
          <p14:tracePt t="220342" x="9193213" y="5803900"/>
          <p14:tracePt t="220343" x="9193213" y="5813425"/>
          <p14:tracePt t="220344" x="9183688" y="5821363"/>
          <p14:tracePt t="220345" x="9175750" y="5821363"/>
          <p14:tracePt t="220348" x="9142413" y="5846763"/>
          <p14:tracePt t="220352" x="9117013" y="5864225"/>
          <p14:tracePt t="220358" x="9074150" y="5897563"/>
          <p14:tracePt t="220364" x="9031288" y="5940425"/>
          <p14:tracePt t="220366" x="9005888" y="5957888"/>
          <p14:tracePt t="220367" x="8997950" y="5965825"/>
          <p14:tracePt t="220369" x="8980488" y="5973763"/>
          <p14:tracePt t="220374" x="8947150" y="5999163"/>
          <p14:tracePt t="220376" x="8937625" y="6008688"/>
          <p14:tracePt t="220377" x="8921750" y="6008688"/>
          <p14:tracePt t="220378" x="8912225" y="6024563"/>
          <p14:tracePt t="220379" x="8904288" y="6024563"/>
          <p14:tracePt t="220380" x="8894763" y="6034088"/>
          <p14:tracePt t="220386" x="8861425" y="6059488"/>
          <p14:tracePt t="220387" x="8853488" y="6076950"/>
          <p14:tracePt t="220389" x="8843963" y="6076950"/>
          <p14:tracePt t="220390" x="8818563" y="6092825"/>
          <p14:tracePt t="220394" x="8802688" y="6110288"/>
          <p14:tracePt t="220395" x="8793163" y="6118225"/>
          <p14:tracePt t="220397" x="8777288" y="6127750"/>
          <p14:tracePt t="220402" x="8750300" y="6153150"/>
          <p14:tracePt t="220404" x="8734425" y="6161088"/>
          <p14:tracePt t="220408" x="8716963" y="6178550"/>
          <p14:tracePt t="220409" x="8709025" y="6178550"/>
          <p14:tracePt t="220410" x="8709025" y="6186488"/>
          <p14:tracePt t="220411" x="8691563" y="6194425"/>
          <p14:tracePt t="220416" x="8666163" y="6211888"/>
          <p14:tracePt t="220417" x="8666163" y="6221413"/>
          <p14:tracePt t="220421" x="8640763" y="6229350"/>
          <p14:tracePt t="220422" x="8640763" y="6237288"/>
          <p14:tracePt t="220423" x="8632825" y="6237288"/>
          <p14:tracePt t="220427" x="8615363" y="6246813"/>
          <p14:tracePt t="220428" x="8605838" y="6254750"/>
          <p14:tracePt t="220432" x="8589963" y="6262688"/>
          <p14:tracePt t="220433" x="8580438" y="6262688"/>
          <p14:tracePt t="220435" x="8580438" y="6272213"/>
          <p14:tracePt t="220438" x="8564563" y="6280150"/>
          <p14:tracePt t="220444" x="8539163" y="6297613"/>
          <p14:tracePt t="220449" x="8521700" y="6305550"/>
          <p14:tracePt t="220451" x="8521700" y="6313488"/>
          <p14:tracePt t="220455" x="8504238" y="6323013"/>
          <p14:tracePt t="220463" x="8478838" y="6338888"/>
          <p14:tracePt t="220468" x="8470900" y="6348413"/>
          <p14:tracePt t="220469" x="8462963" y="6348413"/>
          <p14:tracePt t="220473" x="8462963" y="6356350"/>
          <p14:tracePt t="220481" x="8445500" y="6365875"/>
          <p14:tracePt t="220485" x="8435975" y="6365875"/>
          <p14:tracePt t="220493" x="8428038" y="6373813"/>
          <p14:tracePt t="220495" x="8428038" y="6381750"/>
          <p14:tracePt t="220499" x="8420100" y="6381750"/>
          <p14:tracePt t="220508" x="8420100" y="6391275"/>
          <p14:tracePt t="220511" x="8410575" y="6391275"/>
          <p14:tracePt t="220516" x="8402638" y="6399213"/>
          <p14:tracePt t="220523" x="8394700" y="6407150"/>
          <p14:tracePt t="220531" x="8385175" y="6416675"/>
          <p14:tracePt t="220535" x="8377238" y="6416675"/>
          <p14:tracePt t="220536" x="8377238" y="6424613"/>
          <p14:tracePt t="220544" x="8369300" y="6424613"/>
          <p14:tracePt t="220547" x="8369300" y="6432550"/>
          <p14:tracePt t="220553" x="8351838" y="6442075"/>
          <p14:tracePt t="220558" x="8351838" y="6450013"/>
          <p14:tracePt t="220564" x="8343900" y="6450013"/>
          <p14:tracePt t="220565" x="8334375" y="6450013"/>
          <p14:tracePt t="220566" x="8334375" y="6457950"/>
          <p14:tracePt t="220571" x="8334375" y="6467475"/>
          <p14:tracePt t="220577" x="8326438" y="6467475"/>
          <p14:tracePt t="220582" x="8318500" y="6467475"/>
          <p14:tracePt t="220592" x="8308975" y="6467475"/>
          <p14:tracePt t="221379" x="8318500" y="6467475"/>
          <p14:tracePt t="221429" x="8326438" y="6467475"/>
          <p14:tracePt t="221436" x="8334375" y="6467475"/>
          <p14:tracePt t="221439" x="8343900" y="6467475"/>
          <p14:tracePt t="221441" x="8351838" y="6467475"/>
          <p14:tracePt t="221444" x="8359775" y="6467475"/>
          <p14:tracePt t="221445" x="8369300" y="6457950"/>
          <p14:tracePt t="221448" x="8385175" y="6457950"/>
          <p14:tracePt t="221451" x="8394700" y="6457950"/>
          <p14:tracePt t="221453" x="8410575" y="6457950"/>
          <p14:tracePt t="221458" x="8428038" y="6457950"/>
          <p14:tracePt t="221464" x="8470900" y="6450013"/>
          <p14:tracePt t="221466" x="8488363" y="6442075"/>
          <p14:tracePt t="221470" x="8496300" y="6442075"/>
          <p14:tracePt t="221472" x="8513763" y="6442075"/>
          <p14:tracePt t="221475" x="8539163" y="6442075"/>
          <p14:tracePt t="221476" x="8539163" y="6432550"/>
          <p14:tracePt t="221479" x="8555038" y="6432550"/>
          <p14:tracePt t="221486" x="8597900" y="6432550"/>
          <p14:tracePt t="221488" x="8623300" y="6432550"/>
          <p14:tracePt t="221489" x="8632825" y="6432550"/>
          <p14:tracePt t="221491" x="8640763" y="6432550"/>
          <p14:tracePt t="221492" x="8648700" y="6432550"/>
          <p14:tracePt t="221494" x="8674100" y="6424613"/>
          <p14:tracePt t="221499" x="8691563" y="6424613"/>
          <p14:tracePt t="221501" x="8716963" y="6424613"/>
          <p14:tracePt t="221502" x="8734425" y="6416675"/>
          <p14:tracePt t="221508" x="8802688" y="6407150"/>
          <p14:tracePt t="221511" x="8818563" y="6407150"/>
          <p14:tracePt t="221512" x="8828088" y="6407150"/>
          <p14:tracePt t="221518" x="8886825" y="6399213"/>
          <p14:tracePt t="221519" x="8912225" y="6399213"/>
          <p14:tracePt t="221522" x="8929688" y="6399213"/>
          <p14:tracePt t="221524" x="8988425" y="6391275"/>
          <p14:tracePt t="221526" x="9013825" y="6381750"/>
          <p14:tracePt t="221532" x="9082088" y="6373813"/>
          <p14:tracePt t="221534" x="9107488" y="6373813"/>
          <p14:tracePt t="221535" x="9142413" y="6365875"/>
          <p14:tracePt t="221536" x="9158288" y="6365875"/>
          <p14:tracePt t="221537" x="9175750" y="6365875"/>
          <p14:tracePt t="221541" x="9244013" y="6356350"/>
          <p14:tracePt t="221543" x="9286875" y="6348413"/>
          <p14:tracePt t="221544" x="9294813" y="6348413"/>
          <p14:tracePt t="221545" x="9312275" y="6348413"/>
          <p14:tracePt t="221546" x="9328150" y="6348413"/>
          <p14:tracePt t="221548" x="9337675" y="6348413"/>
          <p14:tracePt t="221549" x="9380538" y="6338888"/>
          <p14:tracePt t="221550" x="9388475" y="6338888"/>
          <p14:tracePt t="221555" x="9472613" y="6323013"/>
          <p14:tracePt t="221557" x="9515475" y="6323013"/>
          <p14:tracePt t="221560" x="9566275" y="6313488"/>
          <p14:tracePt t="221564" x="9617075" y="6305550"/>
          <p14:tracePt t="221571" x="9745663" y="6297613"/>
          <p14:tracePt t="221573" x="9779000" y="6288088"/>
          <p14:tracePt t="221574" x="9796463" y="6288088"/>
          <p14:tracePt t="221576" x="9804400" y="6288088"/>
          <p14:tracePt t="221579" x="9847263" y="6280150"/>
          <p14:tracePt t="221580" x="9890125" y="6272213"/>
          <p14:tracePt t="221583" x="9898063" y="6272213"/>
          <p14:tracePt t="221585" x="9940925" y="6262688"/>
          <p14:tracePt t="221586" x="9966325" y="6262688"/>
          <p14:tracePt t="221589" x="9983788" y="6254750"/>
          <p14:tracePt t="221590" x="10017125" y="6246813"/>
          <p14:tracePt t="221591" x="10034588" y="6246813"/>
          <p14:tracePt t="221593" x="10050463" y="6246813"/>
          <p14:tracePt t="221598" x="10110788" y="6237288"/>
          <p14:tracePt t="221605" x="10161588" y="6221413"/>
          <p14:tracePt t="221607" x="10169525" y="6221413"/>
          <p14:tracePt t="221609" x="10212388" y="6221413"/>
          <p14:tracePt t="221612" x="10220325" y="6221413"/>
          <p14:tracePt t="221615" x="10245725" y="6211888"/>
          <p14:tracePt t="221617" x="10263188" y="6203950"/>
          <p14:tracePt t="221619" x="10280650" y="6203950"/>
          <p14:tracePt t="221621" x="10288588" y="6194425"/>
          <p14:tracePt t="221622" x="10298113" y="6194425"/>
          <p14:tracePt t="221623" x="10306050" y="6194425"/>
          <p14:tracePt t="221628" x="10331450" y="6194425"/>
          <p14:tracePt t="221631" x="10356850" y="6186488"/>
          <p14:tracePt t="221637" x="10374313" y="6178550"/>
          <p14:tracePt t="221638" x="10382250" y="6178550"/>
          <p14:tracePt t="221644" x="10399713" y="6178550"/>
          <p14:tracePt t="221645" x="10407650" y="6178550"/>
          <p14:tracePt t="221649" x="10425113" y="6169025"/>
          <p14:tracePt t="221655" x="10442575" y="6161088"/>
          <p14:tracePt t="221661" x="10467975" y="6153150"/>
          <p14:tracePt t="221668" x="10483850" y="6153150"/>
          <p14:tracePt t="221673" x="10501313" y="6143625"/>
          <p14:tracePt t="221675" x="10509250" y="6143625"/>
          <p14:tracePt t="221680" x="10526713" y="6135688"/>
          <p14:tracePt t="221685" x="10534650" y="6135688"/>
          <p14:tracePt t="221686" x="10544175" y="6135688"/>
          <p14:tracePt t="221691" x="10552113" y="6135688"/>
          <p14:tracePt t="221698" x="10569575" y="6127750"/>
          <p14:tracePt t="221704" x="10577513" y="6127750"/>
          <p14:tracePt t="221705" x="10585450" y="6127750"/>
          <p14:tracePt t="221710" x="10585450" y="6118225"/>
          <p14:tracePt t="221716" x="10594975" y="6118225"/>
          <p14:tracePt t="221928" x="10585450" y="6118225"/>
          <p14:tracePt t="221930" x="10577513" y="6118225"/>
          <p14:tracePt t="221933" x="10569575" y="6118225"/>
          <p14:tracePt t="221936" x="10552113" y="6127750"/>
          <p14:tracePt t="221940" x="10534650" y="6127750"/>
          <p14:tracePt t="221946" x="10509250" y="6127750"/>
          <p14:tracePt t="221948" x="10501313" y="6127750"/>
          <p14:tracePt t="221950" x="10493375" y="6135688"/>
          <p14:tracePt t="221954" x="10475913" y="6135688"/>
          <p14:tracePt t="221961" x="10458450" y="6135688"/>
          <p14:tracePt t="221962" x="10450513" y="6135688"/>
          <p14:tracePt t="221966" x="10450513" y="6143625"/>
          <p14:tracePt t="221967" x="10433050" y="6143625"/>
          <p14:tracePt t="221972" x="10425113" y="6143625"/>
          <p14:tracePt t="221976" x="10415588" y="6143625"/>
          <p14:tracePt t="221982" x="10407650" y="6143625"/>
          <p14:tracePt t="222038" x="10399713" y="6143625"/>
          <p14:tracePt t="222044" x="10390188" y="6143625"/>
          <p14:tracePt t="223489" x="10399713" y="6143625"/>
          <p14:tracePt t="223494" x="10407650" y="6143625"/>
          <p14:tracePt t="223497" x="10407650" y="6135688"/>
          <p14:tracePt t="223504" x="10425113" y="6135688"/>
          <p14:tracePt t="223505" x="10433050" y="6127750"/>
          <p14:tracePt t="223506" x="10442575" y="6118225"/>
          <p14:tracePt t="223511" x="10442575" y="6110288"/>
          <p14:tracePt t="223512" x="10450513" y="6110288"/>
          <p14:tracePt t="223513" x="10450513" y="6102350"/>
          <p14:tracePt t="223514" x="10458450" y="6102350"/>
          <p14:tracePt t="223517" x="10467975" y="6092825"/>
          <p14:tracePt t="223523" x="10475913" y="6084888"/>
          <p14:tracePt t="223524" x="10483850" y="6076950"/>
          <p14:tracePt t="223528" x="10483850" y="6067425"/>
          <p14:tracePt t="223534" x="10509250" y="6049963"/>
          <p14:tracePt t="223536" x="10518775" y="6042025"/>
          <p14:tracePt t="223537" x="10526713" y="6034088"/>
          <p14:tracePt t="223544" x="10544175" y="6008688"/>
          <p14:tracePt t="223550" x="10569575" y="5983288"/>
          <p14:tracePt t="223552" x="10569575" y="5973763"/>
          <p14:tracePt t="223553" x="10577513" y="5965825"/>
          <p14:tracePt t="223554" x="10585450" y="5965825"/>
          <p14:tracePt t="223555" x="10585450" y="5957888"/>
          <p14:tracePt t="223560" x="10612438" y="5932488"/>
          <p14:tracePt t="223564" x="10620375" y="5922963"/>
          <p14:tracePt t="223565" x="10637838" y="5905500"/>
          <p14:tracePt t="223566" x="10637838" y="5897563"/>
          <p14:tracePt t="223571" x="10653713" y="5872163"/>
          <p14:tracePt t="223573" x="10671175" y="5864225"/>
          <p14:tracePt t="223575" x="10679113" y="5854700"/>
          <p14:tracePt t="223579" x="10696575" y="5829300"/>
          <p14:tracePt t="223584" x="10721975" y="5813425"/>
          <p14:tracePt t="223588" x="10729913" y="5795963"/>
          <p14:tracePt t="223589" x="10739438" y="5788025"/>
          <p14:tracePt t="223594" x="10756900" y="5770563"/>
          <p14:tracePt t="223595" x="10764838" y="5770563"/>
          <p14:tracePt t="223597" x="10764838" y="5761038"/>
          <p14:tracePt t="223597" x="10764838" y="5753100"/>
          <p14:tracePt t="223602" x="10782300" y="5745163"/>
          <p14:tracePt t="223603" x="10782300" y="5735638"/>
          <p14:tracePt t="223605" x="10790238" y="5727700"/>
          <p14:tracePt t="223609" x="10798175" y="5719763"/>
          <p14:tracePt t="223614" x="10798175" y="5702300"/>
          <p14:tracePt t="223621" x="10815638" y="5684838"/>
          <p14:tracePt t="223625" x="10823575" y="5684838"/>
          <p14:tracePt t="223626" x="10823575" y="5676900"/>
          <p14:tracePt t="223632" x="10823575" y="5659438"/>
          <p14:tracePt t="223637" x="10823575" y="5651500"/>
          <p14:tracePt t="223638" x="10833100" y="5641975"/>
          <p14:tracePt t="223643" x="10841038" y="5641975"/>
          <p14:tracePt t="223645" x="10841038" y="5626100"/>
          <p14:tracePt t="223650" x="10848975" y="5616575"/>
          <p14:tracePt t="223655" x="10858500" y="5600700"/>
          <p14:tracePt t="223656" x="10858500" y="5591175"/>
          <p14:tracePt t="223657" x="10866438" y="5583238"/>
          <p14:tracePt t="223662" x="10866438" y="5575300"/>
          <p14:tracePt t="223663" x="10866438" y="5565775"/>
          <p14:tracePt t="223664" x="10874375" y="5565775"/>
          <p14:tracePt t="223665" x="10874375" y="5557838"/>
          <p14:tracePt t="223668" x="10883900" y="5549900"/>
          <p14:tracePt t="223670" x="10883900" y="5540375"/>
          <p14:tracePt t="223672" x="10883900" y="5532438"/>
          <p14:tracePt t="223673" x="10891838" y="5524500"/>
          <p14:tracePt t="223680" x="10909300" y="5497513"/>
          <p14:tracePt t="223682" x="10917238" y="5489575"/>
          <p14:tracePt t="223683" x="10917238" y="5481638"/>
          <p14:tracePt t="223684" x="10926763" y="5472113"/>
          <p14:tracePt t="223688" x="10926763" y="5464175"/>
          <p14:tracePt t="223689" x="10934700" y="5456238"/>
          <p14:tracePt t="223691" x="10942638" y="5456238"/>
          <p14:tracePt t="223692" x="10952163" y="5438775"/>
          <p14:tracePt t="223693" x="10952163" y="5430838"/>
          <p14:tracePt t="223698" x="10968038" y="5413375"/>
          <p14:tracePt t="223700" x="10968038" y="5395913"/>
          <p14:tracePt t="223702" x="10968038" y="5387975"/>
          <p14:tracePt t="223703" x="10977563" y="5387975"/>
          <p14:tracePt t="223707" x="10993438" y="5370513"/>
          <p14:tracePt t="223708" x="10993438" y="5353050"/>
          <p14:tracePt t="223712" x="11010900" y="5337175"/>
          <p14:tracePt t="223714" x="11010900" y="5327650"/>
          <p14:tracePt t="223716" x="11018838" y="5311775"/>
          <p14:tracePt t="223722" x="11036300" y="5286375"/>
          <p14:tracePt t="223723" x="11036300" y="5276850"/>
          <p14:tracePt t="223724" x="11036300" y="5268913"/>
          <p14:tracePt t="223725" x="11044238" y="5268913"/>
          <p14:tracePt t="223729" x="11053763" y="5243513"/>
          <p14:tracePt t="223734" x="11061700" y="5226050"/>
          <p14:tracePt t="223740" x="11071225" y="5200650"/>
          <p14:tracePt t="223741" x="11071225" y="5192713"/>
          <p14:tracePt t="223742" x="11071225" y="5183188"/>
          <p14:tracePt t="223745" x="11079163" y="5175250"/>
          <p14:tracePt t="223752" x="11079163" y="5149850"/>
          <p14:tracePt t="223753" x="11079163" y="5141913"/>
          <p14:tracePt t="223758" x="11079163" y="5124450"/>
          <p14:tracePt t="223760" x="11079163" y="5116513"/>
          <p14:tracePt t="223764" x="11079163" y="5106988"/>
          <p14:tracePt t="223765" x="11079163" y="5099050"/>
          <p14:tracePt t="223770" x="11079163" y="5081588"/>
          <p14:tracePt t="223771" x="11079163" y="5073650"/>
          <p14:tracePt t="223777" x="11079163" y="5056188"/>
          <p14:tracePt t="223782" x="11079163" y="5038725"/>
          <p14:tracePt t="223789" x="11079163" y="5005388"/>
          <p14:tracePt t="223792" x="11079163" y="4997450"/>
          <p14:tracePt t="223793" x="11071225" y="4987925"/>
          <p14:tracePt t="223796" x="11061700" y="4972050"/>
          <p14:tracePt t="223801" x="11061700" y="4954588"/>
          <p14:tracePt t="223803" x="11061700" y="4946650"/>
          <p14:tracePt t="223804" x="11061700" y="4937125"/>
          <p14:tracePt t="223805" x="11053763" y="4929188"/>
          <p14:tracePt t="223809" x="11044238" y="4911725"/>
          <p14:tracePt t="223811" x="11044238" y="4903788"/>
          <p14:tracePt t="223814" x="11044238" y="4894263"/>
          <p14:tracePt t="223817" x="11036300" y="4878388"/>
          <p14:tracePt t="223818" x="11036300" y="4868863"/>
          <p14:tracePt t="223822" x="11028363" y="4852988"/>
          <p14:tracePt t="223825" x="11028363" y="4843463"/>
          <p14:tracePt t="223826" x="11018838" y="4835525"/>
          <p14:tracePt t="223827" x="11018838" y="4827588"/>
          <p14:tracePt t="223831" x="11018838" y="4810125"/>
          <p14:tracePt t="223837" x="11002963" y="4784725"/>
          <p14:tracePt t="223843" x="11002963" y="4767263"/>
          <p14:tracePt t="223844" x="10993438" y="4759325"/>
          <p14:tracePt t="223846" x="10993438" y="4749800"/>
          <p14:tracePt t="223846" x="10993438" y="4741863"/>
          <p14:tracePt t="223849" x="10985500" y="4741863"/>
          <p14:tracePt t="223850" x="10985500" y="4733925"/>
          <p14:tracePt t="223855" x="10977563" y="4699000"/>
          <p14:tracePt t="223862" x="10960100" y="4673600"/>
          <p14:tracePt t="223864" x="10952163" y="4657725"/>
          <p14:tracePt t="223868" x="10952163" y="4630738"/>
          <p14:tracePt t="223870" x="10942638" y="4622800"/>
          <p14:tracePt t="223873" x="10934700" y="4614863"/>
          <p14:tracePt t="223875" x="10934700" y="4605338"/>
          <p14:tracePt t="223876" x="10926763" y="4597400"/>
          <p14:tracePt t="223882" x="10917238" y="4579938"/>
          <p14:tracePt t="223886" x="10909300" y="4564063"/>
          <p14:tracePt t="223888" x="10891838" y="4564063"/>
          <p14:tracePt t="223889" x="10891838" y="4546600"/>
          <p14:tracePt t="223891" x="10883900" y="4546600"/>
          <p14:tracePt t="223894" x="10874375" y="4538663"/>
          <p14:tracePt t="223898" x="10848975" y="4521200"/>
          <p14:tracePt t="223900" x="10848975" y="4513263"/>
          <p14:tracePt t="223901" x="10848975" y="4503738"/>
          <p14:tracePt t="223902" x="10841038" y="4503738"/>
          <p14:tracePt t="223906" x="10823575" y="4486275"/>
          <p14:tracePt t="223907" x="10815638" y="4486275"/>
          <p14:tracePt t="223913" x="10790238" y="4460875"/>
          <p14:tracePt t="223918" x="10764838" y="4445000"/>
          <p14:tracePt t="223923" x="10756900" y="4435475"/>
          <p14:tracePt t="223925" x="10721975" y="4419600"/>
          <p14:tracePt t="223926" x="10721975" y="4410075"/>
          <p14:tracePt t="223927" x="10714038" y="4410075"/>
          <p14:tracePt t="223928" x="10704513" y="4402138"/>
          <p14:tracePt t="223932" x="10688638" y="4394200"/>
          <p14:tracePt t="223933" x="10679113" y="4384675"/>
          <p14:tracePt t="223937" x="10671175" y="4376738"/>
          <p14:tracePt t="223938" x="10663238" y="4376738"/>
          <p14:tracePt t="223941" x="10645775" y="4368800"/>
          <p14:tracePt t="223942" x="10645775" y="4359275"/>
          <p14:tracePt t="223943" x="10637838" y="4359275"/>
          <p14:tracePt t="223947" x="10628313" y="4351338"/>
          <p14:tracePt t="223948" x="10620375" y="4351338"/>
          <p14:tracePt t="223949" x="10620375" y="4341813"/>
          <p14:tracePt t="223953" x="10612438" y="4333875"/>
          <p14:tracePt t="223959" x="10602913" y="4333875"/>
          <p14:tracePt t="223964" x="10594975" y="4333875"/>
          <p14:tracePt t="223970" x="10594975" y="4325938"/>
          <p14:tracePt t="224054" x="10585450" y="4325938"/>
          <p14:tracePt t="224065" x="10577513" y="4316413"/>
          <p14:tracePt t="224079" x="10569575" y="4316413"/>
          <p14:tracePt t="224086" x="10560050" y="4316413"/>
          <p14:tracePt t="224096" x="10560050" y="4308475"/>
          <p14:tracePt t="224099" x="10552113" y="4308475"/>
          <p14:tracePt t="224116" x="10552113" y="4300538"/>
          <p14:tracePt t="224123" x="10544175" y="4300538"/>
          <p14:tracePt t="224129" x="10534650" y="4291013"/>
          <p14:tracePt t="224134" x="10526713" y="4291013"/>
          <p14:tracePt t="224135" x="10518775" y="4291013"/>
          <p14:tracePt t="224139" x="10509250" y="4291013"/>
          <p14:tracePt t="224145" x="10501313" y="4291013"/>
          <p14:tracePt t="224147" x="10493375" y="4283075"/>
          <p14:tracePt t="224152" x="10483850" y="4283075"/>
          <p14:tracePt t="224153" x="10475913" y="4283075"/>
          <p14:tracePt t="224158" x="10467975" y="4275138"/>
          <p14:tracePt t="224160" x="10458450" y="4275138"/>
          <p14:tracePt t="224165" x="10442575" y="4275138"/>
          <p14:tracePt t="224170" x="10433050" y="4275138"/>
          <p14:tracePt t="224177" x="10415588" y="4265613"/>
          <p14:tracePt t="224182" x="10407650" y="4257675"/>
          <p14:tracePt t="224189" x="10399713" y="4257675"/>
          <p14:tracePt t="224195" x="10390188" y="4249738"/>
          <p14:tracePt t="224268" x="10382250" y="4249738"/>
          <p14:tracePt t="224274" x="10382250" y="4240213"/>
          <p14:tracePt t="224343" x="10382250" y="4232275"/>
          <p14:tracePt t="224350" x="10390188" y="4232275"/>
          <p14:tracePt t="224353" x="10399713" y="4232275"/>
          <p14:tracePt t="224355" x="10425113" y="4232275"/>
          <p14:tracePt t="224357" x="10433050" y="4232275"/>
          <p14:tracePt t="224359" x="10442575" y="4232275"/>
          <p14:tracePt t="224361" x="10467975" y="4232275"/>
          <p14:tracePt t="224366" x="10483850" y="4232275"/>
          <p14:tracePt t="224369" x="10526713" y="4232275"/>
          <p14:tracePt t="224371" x="10534650" y="4232275"/>
          <p14:tracePt t="224373" x="10560050" y="4232275"/>
          <p14:tracePt t="224374" x="10585450" y="4232275"/>
          <p14:tracePt t="224376" x="10594975" y="4232275"/>
          <p14:tracePt t="224378" x="10612438" y="4224338"/>
          <p14:tracePt t="224379" x="10628313" y="4224338"/>
          <p14:tracePt t="224380" x="10637838" y="4224338"/>
          <p14:tracePt t="224382" x="10645775" y="4224338"/>
          <p14:tracePt t="224384" x="10663238" y="4224338"/>
          <p14:tracePt t="224385" x="10688638" y="4224338"/>
          <p14:tracePt t="224386" x="10696575" y="4224338"/>
          <p14:tracePt t="224387" x="10704513" y="4224338"/>
          <p14:tracePt t="224391" x="10747375" y="4224338"/>
          <p14:tracePt t="224393" x="10772775" y="4224338"/>
          <p14:tracePt t="224395" x="10790238" y="4224338"/>
          <p14:tracePt t="224400" x="10807700" y="4224338"/>
          <p14:tracePt t="224402" x="10848975" y="4224338"/>
          <p14:tracePt t="224403" x="10866438" y="4224338"/>
          <p14:tracePt t="224404" x="10874375" y="4224338"/>
          <p14:tracePt t="224405" x="10883900" y="4224338"/>
          <p14:tracePt t="224408" x="10909300" y="4224338"/>
          <p14:tracePt t="224410" x="10917238" y="4224338"/>
          <p14:tracePt t="224413" x="10942638" y="4224338"/>
          <p14:tracePt t="224415" x="10960100" y="4214813"/>
          <p14:tracePt t="224418" x="10968038" y="4214813"/>
          <p14:tracePt t="224420" x="10985500" y="4214813"/>
          <p14:tracePt t="224421" x="10993438" y="4214813"/>
          <p14:tracePt t="224422" x="11002963" y="4214813"/>
          <p14:tracePt t="224425" x="11010900" y="4214813"/>
          <p14:tracePt t="224430" x="11028363" y="4214813"/>
          <p14:tracePt t="224437" x="11044238" y="4214813"/>
          <p14:tracePt t="224445" x="11053763" y="4214813"/>
          <p14:tracePt t="224783" x="11061700" y="4214813"/>
          <p14:tracePt t="225215" x="11053763" y="4214813"/>
          <p14:tracePt t="225217" x="11053763" y="4206875"/>
          <p14:tracePt t="225759" x="9702800" y="3211513"/>
          <p14:tracePt t="226062" x="9702800" y="3221038"/>
          <p14:tracePt t="226065" x="9710738" y="3221038"/>
          <p14:tracePt t="226076" x="9728200" y="3238500"/>
          <p14:tracePt t="226083" x="9761538" y="3254375"/>
          <p14:tracePt t="226084" x="9771063" y="3263900"/>
          <p14:tracePt t="226086" x="9779000" y="3263900"/>
          <p14:tracePt t="226088" x="9786938" y="3263900"/>
          <p14:tracePt t="226093" x="9804400" y="3279775"/>
          <p14:tracePt t="226101" x="9829800" y="3289300"/>
          <p14:tracePt t="226107" x="9847263" y="3297238"/>
          <p14:tracePt t="226110" x="9864725" y="3305175"/>
          <p14:tracePt t="226113" x="9880600" y="3314700"/>
          <p14:tracePt t="226115" x="9890125" y="3322638"/>
          <p14:tracePt t="226117" x="9906000" y="3330575"/>
          <p14:tracePt t="226119" x="9915525" y="3330575"/>
          <p14:tracePt t="226120" x="9915525" y="3340100"/>
          <p14:tracePt t="226126" x="9948863" y="3348038"/>
          <p14:tracePt t="226132" x="9974263" y="3365500"/>
          <p14:tracePt t="226136" x="9999663" y="3373438"/>
          <p14:tracePt t="226140" x="10017125" y="3382963"/>
          <p14:tracePt t="226142" x="10025063" y="3390900"/>
          <p14:tracePt t="226144" x="10034588" y="3390900"/>
          <p14:tracePt t="226148" x="10042525" y="3398838"/>
          <p14:tracePt t="226152" x="10050463" y="3408363"/>
          <p14:tracePt t="226153" x="10059988" y="3408363"/>
          <p14:tracePt t="226158" x="10067925" y="3416300"/>
          <p14:tracePt t="226164" x="10085388" y="3424238"/>
          <p14:tracePt t="226165" x="10085388" y="3433763"/>
          <p14:tracePt t="226170" x="10093325" y="3433763"/>
          <p14:tracePt t="226177" x="10110788" y="3449638"/>
          <p14:tracePt t="226179" x="10118725" y="3449638"/>
          <p14:tracePt t="226184" x="10126663" y="3449638"/>
          <p14:tracePt t="226188" x="10126663" y="3459163"/>
          <p14:tracePt t="226195" x="10144125" y="3467100"/>
          <p14:tracePt t="226201" x="10144125" y="3475038"/>
          <p14:tracePt t="226207" x="10153650" y="3475038"/>
          <p14:tracePt t="226213" x="10161588" y="3475038"/>
          <p14:tracePt t="226213" x="10169525" y="3475038"/>
          <p14:tracePt t="226218" x="10169525" y="3484563"/>
          <p14:tracePt t="226226" x="10179050" y="3492500"/>
          <p14:tracePt t="226231" x="10186988" y="3492500"/>
          <p14:tracePt t="226238" x="10194925" y="3492500"/>
          <p14:tracePt t="226243" x="10204450" y="3502025"/>
          <p14:tracePt t="226249" x="10212388" y="3509963"/>
          <p14:tracePt t="226256" x="10220325" y="3509963"/>
          <p14:tracePt t="226258" x="10229850" y="3509963"/>
          <p14:tracePt t="226259" x="10229850" y="3517900"/>
          <p14:tracePt t="226264" x="10237788" y="3517900"/>
          <p14:tracePt t="226270" x="10245725" y="3517900"/>
          <p14:tracePt t="226276" x="10255250" y="3527425"/>
          <p14:tracePt t="226287" x="10255250" y="3535363"/>
          <p14:tracePt t="226292" x="10263188" y="3535363"/>
          <p14:tracePt t="226296" x="10271125" y="3543300"/>
          <p14:tracePt t="226299" x="10271125" y="3552825"/>
          <p14:tracePt t="226305" x="10288588" y="3560763"/>
          <p14:tracePt t="226309" x="10298113" y="3560763"/>
          <p14:tracePt t="226310" x="10298113" y="3568700"/>
          <p14:tracePt t="226315" x="10313988" y="3578225"/>
          <p14:tracePt t="226323" x="10339388" y="3603625"/>
          <p14:tracePt t="226327" x="10348913" y="3611563"/>
          <p14:tracePt t="226334" x="10382250" y="3629025"/>
          <p14:tracePt t="226336" x="10390188" y="3646488"/>
          <p14:tracePt t="226340" x="10399713" y="3646488"/>
          <p14:tracePt t="226346" x="10415588" y="3662363"/>
          <p14:tracePt t="226348" x="10425113" y="3662363"/>
          <p14:tracePt t="226349" x="10433050" y="3671888"/>
          <p14:tracePt t="226353" x="10442575" y="3679825"/>
          <p14:tracePt t="226358" x="10458450" y="3687763"/>
          <p14:tracePt t="226364" x="10475913" y="3705225"/>
          <p14:tracePt t="226366" x="10483850" y="3713163"/>
          <p14:tracePt t="226368" x="10483850" y="3722688"/>
          <p14:tracePt t="226372" x="10501313" y="3722688"/>
          <p14:tracePt t="226376" x="10509250" y="3738563"/>
          <p14:tracePt t="226377" x="10526713" y="3738563"/>
          <p14:tracePt t="226378" x="10526713" y="3748088"/>
          <p14:tracePt t="226384" x="10544175" y="3756025"/>
          <p14:tracePt t="226385" x="10544175" y="3763963"/>
          <p14:tracePt t="226387" x="10560050" y="3773488"/>
          <p14:tracePt t="226391" x="10569575" y="3773488"/>
          <p14:tracePt t="226396" x="10585450" y="3781425"/>
          <p14:tracePt t="226398" x="10594975" y="3781425"/>
          <p14:tracePt t="226401" x="10594975" y="3790950"/>
          <p14:tracePt t="226407" x="10602913" y="3790950"/>
          <p14:tracePt t="226408" x="10612438" y="3790950"/>
          <p14:tracePt t="226425" x="10620375" y="3790950"/>
          <p14:tracePt t="226437" x="10628313" y="3790950"/>
          <p14:tracePt t="226452" x="10637838" y="3798888"/>
          <p14:tracePt t="226459" x="10645775" y="3798888"/>
          <p14:tracePt t="226462" x="10653713" y="3798888"/>
          <p14:tracePt t="226467" x="10653713" y="3806825"/>
          <p14:tracePt t="226468" x="10663238" y="3806825"/>
          <p14:tracePt t="226473" x="10679113" y="3806825"/>
          <p14:tracePt t="226480" x="10696575" y="3806825"/>
          <p14:tracePt t="226482" x="10704513" y="3806825"/>
          <p14:tracePt t="226483" x="10714038" y="3806825"/>
          <p14:tracePt t="226486" x="10721975" y="3806825"/>
          <p14:tracePt t="226492" x="10739438" y="3806825"/>
          <p14:tracePt t="226493" x="10747375" y="3806825"/>
          <p14:tracePt t="226497" x="10756900" y="3806825"/>
          <p14:tracePt t="226498" x="10764838" y="3806825"/>
          <p14:tracePt t="226504" x="10782300" y="3806825"/>
          <p14:tracePt t="226510" x="10798175" y="3798888"/>
          <p14:tracePt t="226516" x="10815638" y="3798888"/>
          <p14:tracePt t="226522" x="10833100" y="3798888"/>
          <p14:tracePt t="226523" x="10841038" y="3798888"/>
          <p14:tracePt t="226529" x="10858500" y="3798888"/>
          <p14:tracePt t="226534" x="10866438" y="3798888"/>
          <p14:tracePt t="226536" x="10883900" y="3798888"/>
          <p14:tracePt t="226541" x="10909300" y="3790950"/>
          <p14:tracePt t="226546" x="10926763" y="3790950"/>
          <p14:tracePt t="226555" x="10977563" y="3781425"/>
          <p14:tracePt t="226556" x="10985500" y="3781425"/>
          <p14:tracePt t="226560" x="11002963" y="3781425"/>
          <p14:tracePt t="226561" x="11010900" y="3781425"/>
          <p14:tracePt t="226564" x="11028363" y="3781425"/>
          <p14:tracePt t="226566" x="11036300" y="3781425"/>
          <p14:tracePt t="226567" x="11053763" y="3773488"/>
          <p14:tracePt t="226571" x="11087100" y="3773488"/>
          <p14:tracePt t="226572" x="11087100" y="3763963"/>
          <p14:tracePt t="226573" x="11096625" y="3763963"/>
          <p14:tracePt t="226574" x="11104563" y="3763963"/>
          <p14:tracePt t="226577" x="11122025" y="3763963"/>
          <p14:tracePt t="226578" x="11129963" y="3756025"/>
          <p14:tracePt t="226583" x="11147425" y="3756025"/>
          <p14:tracePt t="226585" x="11172825" y="3756025"/>
          <p14:tracePt t="226589" x="11180763" y="3756025"/>
          <p14:tracePt t="226591" x="11198225" y="3748088"/>
          <p14:tracePt t="226592" x="11215688" y="3738563"/>
          <p14:tracePt t="226593" x="11223625" y="3738563"/>
          <p14:tracePt t="226597" x="11241088" y="3738563"/>
          <p14:tracePt t="226598" x="11249025" y="3738563"/>
          <p14:tracePt t="226602" x="11266488" y="3730625"/>
          <p14:tracePt t="226604" x="11274425" y="3730625"/>
          <p14:tracePt t="226608" x="11291888" y="3730625"/>
          <p14:tracePt t="226609" x="11299825" y="3730625"/>
          <p14:tracePt t="226613" x="11307763" y="3730625"/>
          <p14:tracePt t="226614" x="11317288" y="3730625"/>
          <p14:tracePt t="226619" x="11325225" y="3722688"/>
          <p14:tracePt t="226620" x="11333163" y="3722688"/>
          <p14:tracePt t="226624" x="11350625" y="3722688"/>
          <p14:tracePt t="226633" x="11368088" y="3713163"/>
          <p14:tracePt t="226638" x="11376025" y="3713163"/>
          <p14:tracePt t="226643" x="11385550" y="3713163"/>
          <p14:tracePt t="226649" x="11393488" y="3713163"/>
          <p14:tracePt t="226655" x="11401425" y="3713163"/>
          <p14:tracePt t="226661" x="11410950" y="3713163"/>
          <p14:tracePt t="226676" x="11418888" y="3713163"/>
          <p14:tracePt t="226725" x="11426825" y="3713163"/>
          <p14:tracePt t="226749" x="11436350" y="3713163"/>
          <p14:tracePt t="226763" x="11444288" y="3713163"/>
          <p14:tracePt t="226768" x="11452225" y="3713163"/>
          <p14:tracePt t="226778" x="11461750" y="3713163"/>
          <p14:tracePt t="226783" x="11469688" y="3722688"/>
          <p14:tracePt t="226789" x="11477625" y="3722688"/>
          <p14:tracePt t="226803" x="11487150" y="3730625"/>
          <p14:tracePt t="226810" x="11495088" y="3738563"/>
          <p14:tracePt t="226816" x="11495088" y="3748088"/>
          <p14:tracePt t="226819" x="11503025" y="3748088"/>
          <p14:tracePt t="226822" x="11520488" y="3763963"/>
          <p14:tracePt t="226826" x="11530013" y="3781425"/>
          <p14:tracePt t="226827" x="11537950" y="3781425"/>
          <p14:tracePt t="226829" x="11537950" y="3790950"/>
          <p14:tracePt t="226830" x="11545888" y="3798888"/>
          <p14:tracePt t="226837" x="11571288" y="3824288"/>
          <p14:tracePt t="226839" x="11580813" y="3832225"/>
          <p14:tracePt t="226841" x="11596688" y="3849688"/>
          <p14:tracePt t="226842" x="11596688" y="3857625"/>
          <p14:tracePt t="226846" x="11622088" y="3875088"/>
          <p14:tracePt t="226852" x="11639550" y="3900488"/>
          <p14:tracePt t="226854" x="11657013" y="3908425"/>
          <p14:tracePt t="226857" x="11664950" y="3925888"/>
          <p14:tracePt t="226858" x="11674475" y="3925888"/>
          <p14:tracePt t="226859" x="11674475" y="3935413"/>
          <p14:tracePt t="226861" x="11682413" y="3943350"/>
          <p14:tracePt t="226865" x="11690350" y="3960813"/>
          <p14:tracePt t="226866" x="11699875" y="3968750"/>
          <p14:tracePt t="226869" x="11707813" y="3976688"/>
          <p14:tracePt t="226873" x="11715750" y="3994150"/>
          <p14:tracePt t="226883" x="11733213" y="4019550"/>
          <p14:tracePt t="226888" x="11741150" y="4037013"/>
          <p14:tracePt t="226892" x="11741150" y="4044950"/>
          <p14:tracePt t="226898" x="11750675" y="4052888"/>
          <p14:tracePt t="226905" x="11750675" y="4062413"/>
          <p14:tracePt t="226912" x="11750675" y="4070350"/>
          <p14:tracePt t="226917" x="11750675" y="4079875"/>
          <p14:tracePt t="227065" x="11750675" y="4087813"/>
          <p14:tracePt t="227180" x="11750675" y="4095750"/>
          <p14:tracePt t="227189" x="11741150" y="4095750"/>
          <p14:tracePt t="227197" x="11733213" y="4095750"/>
          <p14:tracePt t="227202" x="11733213" y="4105275"/>
          <p14:tracePt t="227205" x="11725275" y="4105275"/>
          <p14:tracePt t="227208" x="11725275" y="4113213"/>
          <p14:tracePt t="227213" x="11715750" y="4113213"/>
          <p14:tracePt t="227215" x="11715750" y="4121150"/>
          <p14:tracePt t="227220" x="11707813" y="4121150"/>
          <p14:tracePt t="227221" x="11699875" y="4121150"/>
          <p14:tracePt t="227226" x="11690350" y="4130675"/>
          <p14:tracePt t="227231" x="11690350" y="4138613"/>
          <p14:tracePt t="227237" x="11674475" y="4138613"/>
          <p14:tracePt t="227238" x="11674475" y="4146550"/>
          <p14:tracePt t="227244" x="11657013" y="4156075"/>
          <p14:tracePt t="227249" x="11647488" y="4164013"/>
          <p14:tracePt t="227256" x="11639550" y="4171950"/>
          <p14:tracePt t="227257" x="11631613" y="4171950"/>
          <p14:tracePt t="227264" x="11631613" y="4181475"/>
          <p14:tracePt t="227268" x="11622088" y="4181475"/>
          <p14:tracePt t="227274" x="11614150" y="4181475"/>
          <p14:tracePt t="227276" x="11606213" y="4181475"/>
          <p14:tracePt t="227279" x="11606213" y="4189413"/>
          <p14:tracePt t="227285" x="11606213" y="4197350"/>
          <p14:tracePt t="227292" x="11596688" y="4197350"/>
          <p14:tracePt t="227300" x="11588750" y="4197350"/>
          <p14:tracePt t="227423" x="11588750" y="4206875"/>
          <p14:tracePt t="237819" x="11580813" y="4224338"/>
          <p14:tracePt t="237823" x="11563350" y="4240213"/>
          <p14:tracePt t="237829" x="11555413" y="4275138"/>
          <p14:tracePt t="237830" x="11537950" y="4300538"/>
          <p14:tracePt t="237834" x="11512550" y="4333875"/>
          <p14:tracePt t="237836" x="11512550" y="4351338"/>
          <p14:tracePt t="237840" x="11495088" y="4384675"/>
          <p14:tracePt t="237842" x="11477625" y="4402138"/>
          <p14:tracePt t="237844" x="11469688" y="4427538"/>
          <p14:tracePt t="237846" x="11444288" y="4452938"/>
          <p14:tracePt t="237852" x="11418888" y="4495800"/>
          <p14:tracePt t="237853" x="11410950" y="4495800"/>
          <p14:tracePt t="237855" x="11401425" y="4513263"/>
          <p14:tracePt t="237856" x="11401425" y="4521200"/>
          <p14:tracePt t="237857" x="11393488" y="4521200"/>
          <p14:tracePt t="237858" x="11385550" y="4538663"/>
          <p14:tracePt t="237859" x="11376025" y="4538663"/>
          <p14:tracePt t="237864" x="11350625" y="4572000"/>
          <p14:tracePt t="237868" x="11333163" y="4614863"/>
          <p14:tracePt t="237870" x="11325225" y="4630738"/>
          <p14:tracePt t="237871" x="11317288" y="4640263"/>
          <p14:tracePt t="237876" x="11299825" y="4673600"/>
          <p14:tracePt t="237877" x="11291888" y="4683125"/>
          <p14:tracePt t="237878" x="11282363" y="4691063"/>
          <p14:tracePt t="237883" x="11256963" y="4724400"/>
          <p14:tracePt t="237887" x="11241088" y="4749800"/>
          <p14:tracePt t="237889" x="11231563" y="4759325"/>
          <p14:tracePt t="237890" x="11231563" y="4767263"/>
          <p14:tracePt t="237893" x="11215688" y="4792663"/>
          <p14:tracePt t="237898" x="11188700" y="4810125"/>
          <p14:tracePt t="237900" x="11188700" y="4827588"/>
          <p14:tracePt t="237901" x="11163300" y="4843463"/>
          <p14:tracePt t="237906" x="11155363" y="4868863"/>
          <p14:tracePt t="237907" x="11137900" y="4886325"/>
          <p14:tracePt t="237911" x="11129963" y="4911725"/>
          <p14:tracePt t="237917" x="11087100" y="4954588"/>
          <p14:tracePt t="237918" x="11087100" y="4962525"/>
          <p14:tracePt t="237920" x="11071225" y="4987925"/>
          <p14:tracePt t="237924" x="11053763" y="5005388"/>
          <p14:tracePt t="237925" x="11044238" y="5013325"/>
          <p14:tracePt t="237926" x="11044238" y="5022850"/>
          <p14:tracePt t="237930" x="11018838" y="5048250"/>
          <p14:tracePt t="237932" x="11018838" y="5056188"/>
          <p14:tracePt t="237935" x="10993438" y="5081588"/>
          <p14:tracePt t="237937" x="10993438" y="5091113"/>
          <p14:tracePt t="237938" x="10977563" y="5099050"/>
          <p14:tracePt t="237942" x="10960100" y="5124450"/>
          <p14:tracePt t="237944" x="10952163" y="5132388"/>
          <p14:tracePt t="237947" x="10934700" y="5149850"/>
          <p14:tracePt t="237952" x="10917238" y="5167313"/>
          <p14:tracePt t="237958" x="10891838" y="5192713"/>
          <p14:tracePt t="237959" x="10874375" y="5200650"/>
          <p14:tracePt t="237965" x="10848975" y="5226050"/>
          <p14:tracePt t="237968" x="10841038" y="5235575"/>
          <p14:tracePt t="237970" x="10833100" y="5243513"/>
          <p14:tracePt t="237973" x="10815638" y="5260975"/>
          <p14:tracePt t="237974" x="10807700" y="5268913"/>
          <p14:tracePt t="237979" x="10790238" y="5276850"/>
          <p14:tracePt t="237982" x="10782300" y="5286375"/>
          <p14:tracePt t="237984" x="10764838" y="5294313"/>
          <p14:tracePt t="237986" x="10764838" y="5302250"/>
          <p14:tracePt t="237988" x="10756900" y="5311775"/>
          <p14:tracePt t="237989" x="10747375" y="5311775"/>
          <p14:tracePt t="237990" x="10747375" y="5319713"/>
          <p14:tracePt t="237991" x="10739438" y="5319713"/>
          <p14:tracePt t="237995" x="10721975" y="5327650"/>
          <p14:tracePt t="237998" x="10721975" y="5337175"/>
          <p14:tracePt t="237999" x="10714038" y="5353050"/>
          <p14:tracePt t="238004" x="10696575" y="5362575"/>
          <p14:tracePt t="238005" x="10696575" y="5370513"/>
          <p14:tracePt t="238010" x="10679113" y="5380038"/>
          <p14:tracePt t="238011" x="10679113" y="5387975"/>
          <p14:tracePt t="238015" x="10663238" y="5395913"/>
          <p14:tracePt t="238019" x="10653713" y="5413375"/>
          <p14:tracePt t="238027" x="10637838" y="5421313"/>
          <p14:tracePt t="238029" x="10628313" y="5430838"/>
          <p14:tracePt t="238033" x="10612438" y="5456238"/>
          <p14:tracePt t="238037" x="10594975" y="5456238"/>
          <p14:tracePt t="238038" x="10594975" y="5464175"/>
          <p14:tracePt t="238039" x="10585450" y="5472113"/>
          <p14:tracePt t="238043" x="10577513" y="5489575"/>
          <p14:tracePt t="238044" x="10569575" y="5489575"/>
          <p14:tracePt t="238045" x="10560050" y="5497513"/>
          <p14:tracePt t="238048" x="10544175" y="5514975"/>
          <p14:tracePt t="238050" x="10534650" y="5514975"/>
          <p14:tracePt t="238051" x="10534650" y="5524500"/>
          <p14:tracePt t="238052" x="10526713" y="5532438"/>
          <p14:tracePt t="238053" x="10518775" y="5532438"/>
          <p14:tracePt t="238054" x="10509250" y="5540375"/>
          <p14:tracePt t="238061" x="10493375" y="5565775"/>
          <p14:tracePt t="238065" x="10442575" y="5600700"/>
          <p14:tracePt t="238066" x="10433050" y="5616575"/>
          <p14:tracePt t="238070" x="10399713" y="5634038"/>
          <p14:tracePt t="238071" x="10390188" y="5641975"/>
          <p14:tracePt t="238082" x="10348913" y="5684838"/>
          <p14:tracePt t="238084" x="10298113" y="5719763"/>
          <p14:tracePt t="238091" x="10237788" y="5778500"/>
          <p14:tracePt t="238094" x="10204450" y="5803900"/>
          <p14:tracePt t="238095" x="10169525" y="5829300"/>
          <p14:tracePt t="238096" x="10161588" y="5838825"/>
          <p14:tracePt t="238097" x="10153650" y="5838825"/>
          <p14:tracePt t="238099" x="10136188" y="5854700"/>
          <p14:tracePt t="238101" x="10118725" y="5872163"/>
          <p14:tracePt t="238110" x="10059988" y="5922963"/>
          <p14:tracePt t="238112" x="10034588" y="5948363"/>
          <p14:tracePt t="238113" x="10017125" y="5965825"/>
          <p14:tracePt t="238115" x="10009188" y="5973763"/>
          <p14:tracePt t="238117" x="9991725" y="5983288"/>
          <p14:tracePt t="238119" x="9974263" y="6008688"/>
          <p14:tracePt t="238120" x="9966325" y="6016625"/>
          <p14:tracePt t="238127" x="9931400" y="6049963"/>
          <p14:tracePt t="238128" x="9915525" y="6076950"/>
          <p14:tracePt t="238130" x="9906000" y="6084888"/>
          <p14:tracePt t="238132" x="9890125" y="6110288"/>
          <p14:tracePt t="238138" x="9847263" y="6161088"/>
          <p14:tracePt t="238143" x="9829800" y="6194425"/>
          <p14:tracePt t="238144" x="9821863" y="6211888"/>
          <p14:tracePt t="238149" x="9804400" y="6246813"/>
          <p14:tracePt t="238154" x="9786938" y="6280150"/>
          <p14:tracePt t="238156" x="9779000" y="6297613"/>
          <p14:tracePt t="238160" x="9771063" y="6323013"/>
          <p14:tracePt t="238164" x="9753600" y="6338888"/>
          <p14:tracePt t="238166" x="9753600" y="6348413"/>
          <p14:tracePt t="238170" x="9745663" y="6365875"/>
          <p14:tracePt t="238171" x="9736138" y="6373813"/>
          <p14:tracePt t="238174" x="9736138" y="6381750"/>
          <p14:tracePt t="238175" x="9728200" y="6391275"/>
          <p14:tracePt t="238179" x="9710738" y="6407150"/>
          <p14:tracePt t="238181" x="9710738" y="6424613"/>
          <p14:tracePt t="238185" x="9694863" y="6442075"/>
          <p14:tracePt t="238188" x="9685338" y="6450013"/>
          <p14:tracePt t="238195" x="9659938" y="6475413"/>
          <p14:tracePt t="238196" x="9642475" y="6483350"/>
          <p14:tracePt t="238200" x="9634538" y="6500813"/>
          <p14:tracePt t="238201" x="9626600" y="6500813"/>
          <p14:tracePt t="238206" x="9601200" y="6518275"/>
          <p14:tracePt t="238213" x="9575800" y="6535738"/>
          <p14:tracePt t="238215" x="9566275" y="6535738"/>
          <p14:tracePt t="238216" x="9558338" y="6535738"/>
          <p14:tracePt t="238220" x="9540875" y="6543675"/>
          <p14:tracePt t="238222" x="9540875" y="6551613"/>
          <p14:tracePt t="238225" x="9532938" y="6551613"/>
          <p14:tracePt t="238226" x="9523413" y="6561138"/>
          <p14:tracePt t="238230" x="9515475" y="6561138"/>
          <p14:tracePt t="238237" x="9507538" y="6561138"/>
          <p14:tracePt t="238244" x="9498013" y="6561138"/>
          <p14:tracePt t="238280" x="9490075" y="6561138"/>
          <p14:tracePt t="238286" x="9482138" y="6561138"/>
          <p14:tracePt t="238294" x="9472613" y="6561138"/>
          <p14:tracePt t="238296" x="9464675" y="6561138"/>
          <p14:tracePt t="238298" x="9456738" y="6561138"/>
          <p14:tracePt t="238306" x="9439275" y="6561138"/>
          <p14:tracePt t="238308" x="9431338" y="6561138"/>
          <p14:tracePt t="238310" x="9421813" y="6561138"/>
          <p14:tracePt t="238313" x="9413875" y="6551613"/>
          <p14:tracePt t="238316" x="9405938" y="6543675"/>
          <p14:tracePt t="238321" x="9396413" y="6543675"/>
          <p14:tracePt t="238323" x="9388475" y="6535738"/>
          <p14:tracePt t="238327" x="9380538" y="6535738"/>
          <p14:tracePt t="238328" x="9380538" y="6526213"/>
          <p14:tracePt t="238329" x="9371013" y="6526213"/>
          <p14:tracePt t="238334" x="9371013" y="6518275"/>
          <p14:tracePt t="238336" x="9363075" y="6518275"/>
          <p14:tracePt t="238337" x="9363075" y="6510338"/>
          <p14:tracePt t="238341" x="9353550" y="6510338"/>
          <p14:tracePt t="238345" x="9353550" y="6500813"/>
          <p14:tracePt t="238346" x="9353550" y="6492875"/>
          <p14:tracePt t="238352" x="9345613" y="6483350"/>
          <p14:tracePt t="238353" x="9337675" y="6483350"/>
          <p14:tracePt t="238358" x="9337675" y="6475413"/>
          <p14:tracePt t="238364" x="9328150" y="6467475"/>
          <p14:tracePt t="238365" x="9328150" y="6457950"/>
          <p14:tracePt t="238370" x="9320213" y="6450013"/>
          <p14:tracePt t="238376" x="9312275" y="6442075"/>
          <p14:tracePt t="238388" x="9302750" y="6432550"/>
          <p14:tracePt t="238403" x="9294813" y="6432550"/>
          <p14:tracePt t="238526" x="9294813" y="6424613"/>
          <p14:tracePt t="238537" x="9302750" y="6416675"/>
          <p14:tracePt t="238541" x="9320213" y="6407150"/>
          <p14:tracePt t="238545" x="9328150" y="6407150"/>
          <p14:tracePt t="238547" x="9337675" y="6399213"/>
          <p14:tracePt t="238548" x="9345613" y="6399213"/>
          <p14:tracePt t="238549" x="9353550" y="6399213"/>
          <p14:tracePt t="238552" x="9363075" y="6399213"/>
          <p14:tracePt t="238554" x="9380538" y="6391275"/>
          <p14:tracePt t="238556" x="9388475" y="6391275"/>
          <p14:tracePt t="238559" x="9413875" y="6391275"/>
          <p14:tracePt t="238564" x="9439275" y="6381750"/>
          <p14:tracePt t="238570" x="9490075" y="6373813"/>
          <p14:tracePt t="238572" x="9498013" y="6373813"/>
          <p14:tracePt t="238576" x="9523413" y="6373813"/>
          <p14:tracePt t="238577" x="9532938" y="6373813"/>
          <p14:tracePt t="238582" x="9566275" y="6373813"/>
          <p14:tracePt t="238583" x="9591675" y="6373813"/>
          <p14:tracePt t="238591" x="9626600" y="6373813"/>
          <p14:tracePt t="238593" x="9659938" y="6373813"/>
          <p14:tracePt t="238596" x="9694863" y="6365875"/>
          <p14:tracePt t="238597" x="9702800" y="6365875"/>
          <p14:tracePt t="238598" x="9710738" y="6365875"/>
          <p14:tracePt t="238602" x="9745663" y="6365875"/>
          <p14:tracePt t="238604" x="9753600" y="6365875"/>
          <p14:tracePt t="238609" x="9786938" y="6365875"/>
          <p14:tracePt t="238611" x="9796463" y="6365875"/>
          <p14:tracePt t="238613" x="9821863" y="6365875"/>
          <p14:tracePt t="238619" x="9855200" y="6365875"/>
          <p14:tracePt t="238621" x="9872663" y="6365875"/>
          <p14:tracePt t="238623" x="9890125" y="6365875"/>
          <p14:tracePt t="238626" x="9906000" y="6365875"/>
          <p14:tracePt t="238630" x="9931400" y="6365875"/>
          <p14:tracePt t="238637" x="9966325" y="6356350"/>
          <p14:tracePt t="238638" x="9974263" y="6356350"/>
          <p14:tracePt t="238642" x="9991725" y="6356350"/>
          <p14:tracePt t="238650" x="10017125" y="6348413"/>
          <p14:tracePt t="238652" x="10025063" y="6348413"/>
          <p14:tracePt t="238655" x="10034588" y="6348413"/>
          <p14:tracePt t="238665" x="10042525" y="6348413"/>
          <p14:tracePt t="238749" x="10025063" y="6348413"/>
          <p14:tracePt t="238752" x="10017125" y="6348413"/>
          <p14:tracePt t="238759" x="9983788" y="6348413"/>
          <p14:tracePt t="238764" x="9956800" y="6348413"/>
          <p14:tracePt t="238770" x="9923463" y="6348413"/>
          <p14:tracePt t="238771" x="9906000" y="6348413"/>
          <p14:tracePt t="238779" x="9847263" y="6338888"/>
          <p14:tracePt t="238782" x="9839325" y="6338888"/>
          <p14:tracePt t="238785" x="9812338" y="6330950"/>
          <p14:tracePt t="238786" x="9804400" y="6330950"/>
          <p14:tracePt t="238787" x="9796463" y="6330950"/>
          <p14:tracePt t="238788" x="9786938" y="6330950"/>
          <p14:tracePt t="238789" x="9779000" y="6330950"/>
          <p14:tracePt t="238793" x="9753600" y="6330950"/>
          <p14:tracePt t="238796" x="9736138" y="6330950"/>
          <p14:tracePt t="238800" x="9720263" y="6330950"/>
          <p14:tracePt t="238801" x="9702800" y="6323013"/>
          <p14:tracePt t="238802" x="9694863" y="6323013"/>
          <p14:tracePt t="238808" x="9677400" y="6323013"/>
          <p14:tracePt t="238809" x="9659938" y="6313488"/>
          <p14:tracePt t="238811" x="9652000" y="6313488"/>
          <p14:tracePt t="238814" x="9634538" y="6305550"/>
          <p14:tracePt t="238819" x="9609138" y="6305550"/>
          <p14:tracePt t="238820" x="9601200" y="6305550"/>
          <p14:tracePt t="238821" x="9591675" y="6305550"/>
          <p14:tracePt t="238825" x="9583738" y="6305550"/>
          <p14:tracePt t="238826" x="9575800" y="6305550"/>
          <p14:tracePt t="238831" x="9566275" y="6297613"/>
          <p14:tracePt t="238832" x="9550400" y="6297613"/>
          <p14:tracePt t="238836" x="9550400" y="6288088"/>
          <p14:tracePt t="238837" x="9540875" y="6288088"/>
          <p14:tracePt t="238842" x="9532938" y="6288088"/>
          <p14:tracePt t="238849" x="9523413" y="6288088"/>
          <p14:tracePt t="238850" x="9515475" y="6288088"/>
          <p14:tracePt t="238855" x="9507538" y="6288088"/>
          <p14:tracePt t="238872" x="9498013" y="6288088"/>
          <p14:tracePt t="238882" x="9490075" y="6288088"/>
          <p14:tracePt t="238890" x="9482138" y="6288088"/>
          <p14:tracePt t="238892" x="9472613" y="6288088"/>
          <p14:tracePt t="238898" x="9464675" y="6288088"/>
          <p14:tracePt t="238903" x="9447213" y="6288088"/>
          <p14:tracePt t="238910" x="9439275" y="6288088"/>
          <p14:tracePt t="238911" x="9431338" y="6288088"/>
          <p14:tracePt t="238912" x="9421813" y="6288088"/>
          <p14:tracePt t="238917" x="9413875" y="6288088"/>
          <p14:tracePt t="238921" x="9405938" y="6288088"/>
          <p14:tracePt t="238927" x="9396413" y="6288088"/>
          <p14:tracePt t="238929" x="9388475" y="6288088"/>
          <p14:tracePt t="238933" x="9380538" y="6288088"/>
          <p14:tracePt t="238946" x="9380538" y="6297613"/>
          <p14:tracePt t="239029" x="9396413" y="6297613"/>
          <p14:tracePt t="239031" x="9413875" y="6297613"/>
          <p14:tracePt t="239033" x="9413875" y="6305550"/>
          <p14:tracePt t="239034" x="9421813" y="6305550"/>
          <p14:tracePt t="239035" x="9431338" y="6305550"/>
          <p14:tracePt t="239039" x="9464675" y="6313488"/>
          <p14:tracePt t="239043" x="9472613" y="6313488"/>
          <p14:tracePt t="239045" x="9507538" y="6323013"/>
          <p14:tracePt t="239048" x="9523413" y="6323013"/>
          <p14:tracePt t="239052" x="9550400" y="6323013"/>
          <p14:tracePt t="239054" x="9558338" y="6323013"/>
          <p14:tracePt t="239060" x="9652000" y="6338888"/>
          <p14:tracePt t="239063" x="9710738" y="6338888"/>
          <p14:tracePt t="239064" x="9720263" y="6338888"/>
          <p14:tracePt t="239065" x="9736138" y="6338888"/>
          <p14:tracePt t="239067" x="9753600" y="6338888"/>
          <p14:tracePt t="239068" x="9779000" y="6348413"/>
          <p14:tracePt t="239069" x="9786938" y="6348413"/>
          <p14:tracePt t="239071" x="9804400" y="6348413"/>
          <p14:tracePt t="239073" x="9821863" y="6348413"/>
          <p14:tracePt t="239076" x="9890125" y="6348413"/>
          <p14:tracePt t="239077" x="9898063" y="6348413"/>
          <p14:tracePt t="239079" x="9915525" y="6348413"/>
          <p14:tracePt t="239080" x="9940925" y="6348413"/>
          <p14:tracePt t="239082" x="9966325" y="6348413"/>
          <p14:tracePt t="239083" x="9983788" y="6348413"/>
          <p14:tracePt t="239085" x="9999663" y="6348413"/>
          <p14:tracePt t="239086" x="10025063" y="6348413"/>
          <p14:tracePt t="239088" x="10034588" y="6348413"/>
          <p14:tracePt t="239092" x="10093325" y="6348413"/>
          <p14:tracePt t="239094" x="10126663" y="6348413"/>
          <p14:tracePt t="239098" x="10153650" y="6348413"/>
          <p14:tracePt t="239099" x="10169525" y="6348413"/>
          <p14:tracePt t="239101" x="10186988" y="6348413"/>
          <p14:tracePt t="239104" x="10204450" y="6348413"/>
          <p14:tracePt t="239106" x="10245725" y="6348413"/>
          <p14:tracePt t="239108" x="10255250" y="6348413"/>
          <p14:tracePt t="239110" x="10263188" y="6348413"/>
          <p14:tracePt t="239112" x="10280650" y="6348413"/>
          <p14:tracePt t="239114" x="10298113" y="6348413"/>
          <p14:tracePt t="239116" x="10323513" y="6348413"/>
          <p14:tracePt t="239124" x="10374313" y="6338888"/>
          <p14:tracePt t="239127" x="10390188" y="6338888"/>
          <p14:tracePt t="239134" x="10433050" y="6330950"/>
          <p14:tracePt t="239139" x="10450513" y="6330950"/>
          <p14:tracePt t="239140" x="10458450" y="6323013"/>
          <p14:tracePt t="239147" x="10475913" y="6313488"/>
          <p14:tracePt t="239151" x="10483850" y="6313488"/>
          <p14:tracePt t="239158" x="10501313" y="6313488"/>
          <p14:tracePt t="239164" x="10509250" y="6305550"/>
          <p14:tracePt t="239170" x="10518775" y="6305550"/>
          <p14:tracePt t="239187" x="10518775" y="6297613"/>
          <p14:tracePt t="261771" x="10518775" y="6288088"/>
          <p14:tracePt t="261774" x="10509250" y="6272213"/>
          <p14:tracePt t="261777" x="10483850" y="6254750"/>
          <p14:tracePt t="261781" x="10475913" y="6237288"/>
          <p14:tracePt t="261783" x="10450513" y="6203950"/>
          <p14:tracePt t="261784" x="10442575" y="6203950"/>
          <p14:tracePt t="261786" x="10433050" y="6186488"/>
          <p14:tracePt t="261792" x="10407650" y="6153150"/>
          <p14:tracePt t="261796" x="10364788" y="6118225"/>
          <p14:tracePt t="261798" x="10356850" y="6110288"/>
          <p14:tracePt t="261803" x="10348913" y="6092825"/>
          <p14:tracePt t="261806" x="10339388" y="6092825"/>
          <p14:tracePt t="261807" x="10313988" y="6067425"/>
          <p14:tracePt t="261811" x="10306050" y="6067425"/>
          <p14:tracePt t="261826" x="10298113" y="6067425"/>
          <p14:tracePt t="261842" x="10288588" y="6067425"/>
          <p14:tracePt t="261846" x="10280650" y="6067425"/>
          <p14:tracePt t="261851" x="10271125" y="6067425"/>
          <p14:tracePt t="261854" x="10263188" y="6067425"/>
          <p14:tracePt t="261861" x="10237788" y="6067425"/>
          <p14:tracePt t="261863" x="10220325" y="6067425"/>
          <p14:tracePt t="261868" x="10194925" y="6067425"/>
          <p14:tracePt t="261872" x="10186988" y="6067425"/>
          <p14:tracePt t="261873" x="10179050" y="6067425"/>
          <p14:tracePt t="261878" x="10161588" y="6076950"/>
          <p14:tracePt t="261880" x="10153650" y="6076950"/>
          <p14:tracePt t="261881" x="10144125" y="6076950"/>
          <p14:tracePt t="261882" x="10136188" y="6076950"/>
          <p14:tracePt t="261886" x="10136188" y="6084888"/>
          <p14:tracePt t="261890" x="10126663" y="6084888"/>
          <p14:tracePt t="261900" x="10101263" y="6092825"/>
          <p14:tracePt t="261901" x="10093325" y="6092825"/>
          <p14:tracePt t="261904" x="10085388" y="6102350"/>
          <p14:tracePt t="261909" x="10067925" y="6102350"/>
          <p14:tracePt t="261910" x="10059988" y="6102350"/>
          <p14:tracePt t="261915" x="10042525" y="6110288"/>
          <p14:tracePt t="261917" x="10025063" y="6118225"/>
          <p14:tracePt t="261918" x="10017125" y="6118225"/>
          <p14:tracePt t="261920" x="10009188" y="6127750"/>
          <p14:tracePt t="261923" x="9991725" y="6127750"/>
          <p14:tracePt t="261927" x="9966325" y="6127750"/>
          <p14:tracePt t="261930" x="9940925" y="6135688"/>
          <p14:tracePt t="261931" x="9915525" y="6143625"/>
          <p14:tracePt t="261935" x="9880600" y="6143625"/>
          <p14:tracePt t="261939" x="9855200" y="6143625"/>
          <p14:tracePt t="261940" x="9839325" y="6143625"/>
          <p14:tracePt t="261941" x="9821863" y="6143625"/>
          <p14:tracePt t="261942" x="9812338" y="6143625"/>
          <p14:tracePt t="261945" x="9796463" y="6143625"/>
          <p14:tracePt t="261946" x="9771063" y="6143625"/>
          <p14:tracePt t="261951" x="9736138" y="6143625"/>
          <p14:tracePt t="261952" x="9728200" y="6143625"/>
          <p14:tracePt t="261957" x="9685338" y="6143625"/>
          <p14:tracePt t="261958" x="9677400" y="6143625"/>
          <p14:tracePt t="261959" x="9659938" y="6135688"/>
          <p14:tracePt t="261963" x="9652000" y="6135688"/>
          <p14:tracePt t="261966" x="9626600" y="6135688"/>
          <p14:tracePt t="261968" x="9609138" y="6127750"/>
          <p14:tracePt t="261971" x="9591675" y="6118225"/>
          <p14:tracePt t="261977" x="9566275" y="6110288"/>
          <p14:tracePt t="261979" x="9558338" y="6110288"/>
          <p14:tracePt t="261982" x="9550400" y="6102350"/>
          <p14:tracePt t="261988" x="9540875" y="6092825"/>
          <p14:tracePt t="261988" x="9532938" y="6092825"/>
          <p14:tracePt t="261993" x="9532938" y="6084888"/>
          <p14:tracePt t="262000" x="9507538" y="6067425"/>
          <p14:tracePt t="262006" x="9490075" y="6049963"/>
          <p14:tracePt t="262008" x="9482138" y="6049963"/>
          <p14:tracePt t="262009" x="9472613" y="6049963"/>
          <p14:tracePt t="262010" x="9464675" y="6042025"/>
          <p14:tracePt t="262012" x="9464675" y="6034088"/>
          <p14:tracePt t="262013" x="9456738" y="6024563"/>
          <p14:tracePt t="262016" x="9439275" y="6016625"/>
          <p14:tracePt t="262017" x="9431338" y="6016625"/>
          <p14:tracePt t="262020" x="9413875" y="6008688"/>
          <p14:tracePt t="262025" x="9380538" y="5983288"/>
          <p14:tracePt t="262027" x="9363075" y="5983288"/>
          <p14:tracePt t="262028" x="9353550" y="5973763"/>
          <p14:tracePt t="262031" x="9320213" y="5957888"/>
          <p14:tracePt t="262033" x="9294813" y="5957888"/>
          <p14:tracePt t="262036" x="9269413" y="5948363"/>
          <p14:tracePt t="262037" x="9226550" y="5932488"/>
          <p14:tracePt t="262039" x="9193213" y="5915025"/>
          <p14:tracePt t="262043" x="9150350" y="5905500"/>
          <p14:tracePt t="262044" x="9132888" y="5897563"/>
          <p14:tracePt t="262045" x="9117013" y="5889625"/>
          <p14:tracePt t="262047" x="9082088" y="5880100"/>
          <p14:tracePt t="262051" x="9023350" y="5864225"/>
          <p14:tracePt t="262057" x="8904288" y="5821363"/>
          <p14:tracePt t="262058" x="8878888" y="5821363"/>
          <p14:tracePt t="262059" x="8869363" y="5813425"/>
          <p14:tracePt t="262061" x="8828088" y="5803900"/>
          <p14:tracePt t="262062" x="8810625" y="5795963"/>
          <p14:tracePt t="262064" x="8793163" y="5795963"/>
          <p14:tracePt t="262065" x="8750300" y="5778500"/>
          <p14:tracePt t="262070" x="8674100" y="5745163"/>
          <p14:tracePt t="262071" x="8658225" y="5745163"/>
          <p14:tracePt t="262075" x="8564563" y="5710238"/>
          <p14:tracePt t="262076" x="8539163" y="5702300"/>
          <p14:tracePt t="262078" x="8529638" y="5702300"/>
          <p14:tracePt t="262081" x="8453438" y="5668963"/>
          <p14:tracePt t="262086" x="8385175" y="5641975"/>
          <p14:tracePt t="262088" x="8359775" y="5634038"/>
          <p14:tracePt t="262089" x="8334375" y="5626100"/>
          <p14:tracePt t="262093" x="8283575" y="5608638"/>
          <p14:tracePt t="262097" x="8224838" y="5591175"/>
          <p14:tracePt t="262098" x="8215313" y="5583238"/>
          <p14:tracePt t="262100" x="8207375" y="5583238"/>
          <p14:tracePt t="262104" x="8164513" y="5575300"/>
          <p14:tracePt t="262108" x="8139113" y="5565775"/>
          <p14:tracePt t="262110" x="8113713" y="5557838"/>
          <p14:tracePt t="262117" x="8080375" y="5557838"/>
          <p14:tracePt t="262118" x="8070850" y="5549900"/>
          <p14:tracePt t="262119" x="8062913" y="5549900"/>
          <p14:tracePt t="262122" x="8045450" y="5549900"/>
          <p14:tracePt t="262124" x="8037513" y="5540375"/>
          <p14:tracePt t="262127" x="8029575" y="5540375"/>
          <p14:tracePt t="262128" x="8020050" y="5540375"/>
          <p14:tracePt t="262133" x="8004175" y="5532438"/>
          <p14:tracePt t="262134" x="7986713" y="5532438"/>
          <p14:tracePt t="262139" x="7969250" y="5532438"/>
          <p14:tracePt t="262145" x="7951788" y="5524500"/>
          <p14:tracePt t="262147" x="7943850" y="5524500"/>
          <p14:tracePt t="262149" x="7935913" y="5524500"/>
          <p14:tracePt t="262150" x="7926388" y="5514975"/>
          <p14:tracePt t="262154" x="7918450" y="5514975"/>
          <p14:tracePt t="262157" x="7910513" y="5514975"/>
          <p14:tracePt t="262163" x="7885113" y="5497513"/>
          <p14:tracePt t="262164" x="7867650" y="5489575"/>
          <p14:tracePt t="262169" x="7850188" y="5489575"/>
          <p14:tracePt t="262176" x="7824788" y="5472113"/>
          <p14:tracePt t="262183" x="7807325" y="5472113"/>
          <p14:tracePt t="262187" x="7766050" y="5446713"/>
          <p14:tracePt t="262191" x="7688263" y="5421313"/>
          <p14:tracePt t="262192" x="7672388" y="5413375"/>
          <p14:tracePt t="262196" x="7621588" y="5395913"/>
          <p14:tracePt t="262197" x="7612063" y="5395913"/>
          <p14:tracePt t="262198" x="7596188" y="5387975"/>
          <p14:tracePt t="262201" x="7553325" y="5370513"/>
          <p14:tracePt t="262203" x="7527925" y="5370513"/>
          <p14:tracePt t="262204" x="7510463" y="5370513"/>
          <p14:tracePt t="262208" x="7467600" y="5353050"/>
          <p14:tracePt t="262211" x="7442200" y="5345113"/>
          <p14:tracePt t="262213" x="7391400" y="5337175"/>
          <p14:tracePt t="262214" x="7373938" y="5327650"/>
          <p14:tracePt t="262215" x="7366000" y="5327650"/>
          <p14:tracePt t="262216" x="7358063" y="5327650"/>
          <p14:tracePt t="262217" x="7348538" y="5327650"/>
          <p14:tracePt t="262222" x="7307263" y="5319713"/>
          <p14:tracePt t="262227" x="7264400" y="5311775"/>
          <p14:tracePt t="262229" x="7256463" y="5311775"/>
          <p14:tracePt t="262231" x="7239000" y="5311775"/>
          <p14:tracePt t="262232" x="7229475" y="5311775"/>
          <p14:tracePt t="262234" x="7221538" y="5302250"/>
          <p14:tracePt t="262237" x="7213600" y="5302250"/>
          <p14:tracePt t="262242" x="7196138" y="5302250"/>
          <p14:tracePt t="262380" x="7204075" y="5294313"/>
          <p14:tracePt t="262387" x="7213600" y="5286375"/>
          <p14:tracePt t="262389" x="7221538" y="5286375"/>
          <p14:tracePt t="262394" x="7239000" y="5286375"/>
          <p14:tracePt t="262397" x="7246938" y="5286375"/>
          <p14:tracePt t="262399" x="7256463" y="5276850"/>
          <p14:tracePt t="262400" x="7264400" y="5276850"/>
          <p14:tracePt t="262405" x="7281863" y="5268913"/>
          <p14:tracePt t="262412" x="7323138" y="5260975"/>
          <p14:tracePt t="262413" x="7332663" y="5260975"/>
          <p14:tracePt t="262418" x="7358063" y="5260975"/>
          <p14:tracePt t="262419" x="7366000" y="5260975"/>
          <p14:tracePt t="262421" x="7391400" y="5260975"/>
          <p14:tracePt t="262422" x="7400925" y="5260975"/>
          <p14:tracePt t="262425" x="7426325" y="5251450"/>
          <p14:tracePt t="262426" x="7434263" y="5251450"/>
          <p14:tracePt t="262429" x="7459663" y="5251450"/>
          <p14:tracePt t="262432" x="7485063" y="5251450"/>
          <p14:tracePt t="262433" x="7493000" y="5251450"/>
          <p14:tracePt t="262435" x="7510463" y="5243513"/>
          <p14:tracePt t="262436" x="7518400" y="5243513"/>
          <p14:tracePt t="262437" x="7527925" y="5243513"/>
          <p14:tracePt t="262438" x="7535863" y="5243513"/>
          <p14:tracePt t="262439" x="7545388" y="5243513"/>
          <p14:tracePt t="262446" x="7578725" y="5235575"/>
          <p14:tracePt t="262447" x="7621588" y="5235575"/>
          <p14:tracePt t="262448" x="7629525" y="5235575"/>
          <p14:tracePt t="262449" x="7637463" y="5235575"/>
          <p14:tracePt t="262453" x="7688263" y="5235575"/>
          <p14:tracePt t="262456" x="7715250" y="5226050"/>
          <p14:tracePt t="262460" x="7740650" y="5226050"/>
          <p14:tracePt t="262461" x="7766050" y="5226050"/>
          <p14:tracePt t="262466" x="7791450" y="5226050"/>
          <p14:tracePt t="262468" x="7816850" y="5218113"/>
          <p14:tracePt t="262470" x="7842250" y="5218113"/>
          <p14:tracePt t="262476" x="7875588" y="5208588"/>
          <p14:tracePt t="262478" x="7885113" y="5208588"/>
          <p14:tracePt t="262482" x="7935913" y="5208588"/>
          <p14:tracePt t="262483" x="7943850" y="5208588"/>
          <p14:tracePt t="262485" x="7951788" y="5208588"/>
          <p14:tracePt t="262486" x="7961313" y="5208588"/>
          <p14:tracePt t="262488" x="7977188" y="5208588"/>
          <p14:tracePt t="262490" x="7986713" y="5208588"/>
          <p14:tracePt t="262491" x="8004175" y="5208588"/>
          <p14:tracePt t="262495" x="8012113" y="5208588"/>
          <p14:tracePt t="262498" x="8029575" y="5208588"/>
          <p14:tracePt t="262504" x="8045450" y="5208588"/>
          <p14:tracePt t="262508" x="8054975" y="5208588"/>
          <p14:tracePt t="262515" x="8062913" y="5208588"/>
          <p14:tracePt t="262516" x="8070850" y="5208588"/>
          <p14:tracePt t="262573" x="8062913" y="5208588"/>
          <p14:tracePt t="262575" x="8054975" y="5208588"/>
          <p14:tracePt t="262577" x="8045450" y="5208588"/>
          <p14:tracePt t="262578" x="8037513" y="5208588"/>
          <p14:tracePt t="262584" x="8012113" y="5208588"/>
          <p14:tracePt t="262586" x="8004175" y="5208588"/>
          <p14:tracePt t="262588" x="7986713" y="5208588"/>
          <p14:tracePt t="262591" x="7961313" y="5208588"/>
          <p14:tracePt t="262592" x="7943850" y="5218113"/>
          <p14:tracePt t="262596" x="7910513" y="5218113"/>
          <p14:tracePt t="262600" x="7875588" y="5226050"/>
          <p14:tracePt t="262602" x="7859713" y="5226050"/>
          <p14:tracePt t="262604" x="7816850" y="5226050"/>
          <p14:tracePt t="262607" x="7799388" y="5226050"/>
          <p14:tracePt t="262609" x="7756525" y="5226050"/>
          <p14:tracePt t="262611" x="7740650" y="5226050"/>
          <p14:tracePt t="262614" x="7688263" y="5226050"/>
          <p14:tracePt t="262618" x="7662863" y="5226050"/>
          <p14:tracePt t="262620" x="7604125" y="5226050"/>
          <p14:tracePt t="262621" x="7596188" y="5226050"/>
          <p14:tracePt t="262622" x="7578725" y="5226050"/>
          <p14:tracePt t="262626" x="7535863" y="5226050"/>
          <p14:tracePt t="262630" x="7477125" y="5226050"/>
          <p14:tracePt t="262633" x="7434263" y="5226050"/>
          <p14:tracePt t="262634" x="7408863" y="5226050"/>
          <p14:tracePt t="262636" x="7391400" y="5226050"/>
          <p14:tracePt t="262637" x="7366000" y="5226050"/>
          <p14:tracePt t="262638" x="7348538" y="5226050"/>
          <p14:tracePt t="262640" x="7323138" y="5226050"/>
          <p14:tracePt t="262644" x="7289800" y="5226050"/>
          <p14:tracePt t="262649" x="7239000" y="5235575"/>
          <p14:tracePt t="262656" x="7196138" y="5235575"/>
          <p14:tracePt t="262657" x="7188200" y="5235575"/>
          <p14:tracePt t="262659" x="7178675" y="5235575"/>
          <p14:tracePt t="262661" x="7170738" y="5235575"/>
          <p14:tracePt t="262668" x="7162800" y="5235575"/>
          <p14:tracePt t="262755" x="7170738" y="5235575"/>
          <p14:tracePt t="262758" x="7188200" y="5235575"/>
          <p14:tracePt t="262759" x="7196138" y="5235575"/>
          <p14:tracePt t="262761" x="7204075" y="5235575"/>
          <p14:tracePt t="262764" x="7229475" y="5235575"/>
          <p14:tracePt t="262770" x="7256463" y="5235575"/>
          <p14:tracePt t="262771" x="7289800" y="5235575"/>
          <p14:tracePt t="262772" x="7297738" y="5235575"/>
          <p14:tracePt t="262773" x="7307263" y="5243513"/>
          <p14:tracePt t="262777" x="7348538" y="5243513"/>
          <p14:tracePt t="262780" x="7408863" y="5251450"/>
          <p14:tracePt t="262783" x="7416800" y="5251450"/>
          <p14:tracePt t="262787" x="7485063" y="5260975"/>
          <p14:tracePt t="262789" x="7545388" y="5268913"/>
          <p14:tracePt t="262790" x="7570788" y="5268913"/>
          <p14:tracePt t="262791" x="7596188" y="5268913"/>
          <p14:tracePt t="262792" x="7604125" y="5268913"/>
          <p14:tracePt t="262794" x="7637463" y="5268913"/>
          <p14:tracePt t="262795" x="7646988" y="5268913"/>
          <p14:tracePt t="262796" x="7672388" y="5268913"/>
          <p14:tracePt t="262797" x="7680325" y="5268913"/>
          <p14:tracePt t="262803" x="7791450" y="5276850"/>
          <p14:tracePt t="262806" x="7824788" y="5276850"/>
          <p14:tracePt t="262810" x="7918450" y="5276850"/>
          <p14:tracePt t="262814" x="7986713" y="5276850"/>
          <p14:tracePt t="262816" x="8012113" y="5276850"/>
          <p14:tracePt t="262818" x="8029575" y="5276850"/>
          <p14:tracePt t="262819" x="8062913" y="5276850"/>
          <p14:tracePt t="262820" x="8070850" y="5276850"/>
          <p14:tracePt t="262821" x="8088313" y="5276850"/>
          <p14:tracePt t="262825" x="8131175" y="5276850"/>
          <p14:tracePt t="262826" x="8147050" y="5276850"/>
          <p14:tracePt t="262828" x="8174038" y="5276850"/>
          <p14:tracePt t="262831" x="8189913" y="5276850"/>
          <p14:tracePt t="262833" x="8207375" y="5276850"/>
          <p14:tracePt t="262834" x="8224838" y="5276850"/>
          <p14:tracePt t="262838" x="8240713" y="5276850"/>
          <p14:tracePt t="262842" x="8266113" y="5276850"/>
          <p14:tracePt t="262848" x="8301038" y="5276850"/>
          <p14:tracePt t="262849" x="8308975" y="5276850"/>
          <p14:tracePt t="262855" x="8318500" y="5276850"/>
          <p14:tracePt t="262861" x="8326438" y="5276850"/>
          <p14:tracePt t="262977" x="8318500" y="5276850"/>
          <p14:tracePt t="262980" x="8301038" y="5276850"/>
          <p14:tracePt t="262983" x="8283575" y="5276850"/>
          <p14:tracePt t="262984" x="8275638" y="5268913"/>
          <p14:tracePt t="262986" x="8258175" y="5268913"/>
          <p14:tracePt t="262989" x="8232775" y="5260975"/>
          <p14:tracePt t="262995" x="8174038" y="5260975"/>
          <p14:tracePt t="262997" x="8156575" y="5251450"/>
          <p14:tracePt t="262998" x="8131175" y="5243513"/>
          <p14:tracePt t="263002" x="8062913" y="5235575"/>
          <p14:tracePt t="263003" x="8054975" y="5235575"/>
          <p14:tracePt t="263007" x="8037513" y="5235575"/>
          <p14:tracePt t="263010" x="7986713" y="5235575"/>
          <p14:tracePt t="263011" x="7943850" y="5226050"/>
          <p14:tracePt t="263012" x="7926388" y="5226050"/>
          <p14:tracePt t="263013" x="7918450" y="5226050"/>
          <p14:tracePt t="263014" x="7885113" y="5218113"/>
          <p14:tracePt t="263016" x="7859713" y="5218113"/>
          <p14:tracePt t="263017" x="7842250" y="5218113"/>
          <p14:tracePt t="263018" x="7824788" y="5208588"/>
          <p14:tracePt t="263019" x="7816850" y="5208588"/>
          <p14:tracePt t="263020" x="7799388" y="5208588"/>
          <p14:tracePt t="263026" x="7723188" y="5200650"/>
          <p14:tracePt t="263028" x="7715250" y="5200650"/>
          <p14:tracePt t="263030" x="7688263" y="5200650"/>
          <p14:tracePt t="263032" x="7654925" y="5200650"/>
          <p14:tracePt t="263033" x="7646988" y="5200650"/>
          <p14:tracePt t="263034" x="7629525" y="5200650"/>
          <p14:tracePt t="263038" x="7604125" y="5192713"/>
          <p14:tracePt t="263040" x="7578725" y="5192713"/>
          <p14:tracePt t="263044" x="7553325" y="5192713"/>
          <p14:tracePt t="263045" x="7545388" y="5192713"/>
          <p14:tracePt t="263046" x="7527925" y="5192713"/>
          <p14:tracePt t="263049" x="7518400" y="5192713"/>
          <p14:tracePt t="263050" x="7510463" y="5192713"/>
          <p14:tracePt t="263051" x="7502525" y="5192713"/>
          <p14:tracePt t="263056" x="7493000" y="5192713"/>
          <p14:tracePt t="263060" x="7485063" y="5192713"/>
          <p14:tracePt t="263179" x="7493000" y="5192713"/>
          <p14:tracePt t="263183" x="7493000" y="5183188"/>
          <p14:tracePt t="263185" x="7518400" y="5183188"/>
          <p14:tracePt t="263190" x="7545388" y="5183188"/>
          <p14:tracePt t="263194" x="7561263" y="5183188"/>
          <p14:tracePt t="263196" x="7570788" y="5183188"/>
          <p14:tracePt t="263198" x="7578725" y="5183188"/>
          <p14:tracePt t="263202" x="7596188" y="5183188"/>
          <p14:tracePt t="263203" x="7604125" y="5183188"/>
          <p14:tracePt t="263206" x="7621588" y="5183188"/>
          <p14:tracePt t="263214" x="7646988" y="5175250"/>
          <p14:tracePt t="263215" x="7654925" y="5175250"/>
          <p14:tracePt t="263216" x="7662863" y="5175250"/>
          <p14:tracePt t="263220" x="7672388" y="5175250"/>
          <p14:tracePt t="263223" x="7688263" y="5175250"/>
          <p14:tracePt t="263231" x="7705725" y="5175250"/>
          <p14:tracePt t="263233" x="7731125" y="5175250"/>
          <p14:tracePt t="263237" x="7740650" y="5175250"/>
          <p14:tracePt t="263239" x="7748588" y="5175250"/>
          <p14:tracePt t="263243" x="7756525" y="5175250"/>
          <p14:tracePt t="263248" x="7766050" y="5175250"/>
          <p14:tracePt t="263255" x="7773988" y="5175250"/>
          <p14:tracePt t="263263" x="7781925" y="51752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kumimoji="1" lang="en-US" altLang="zh-CN" sz="5400" dirty="0"/>
              <a:t>Experiment &amp; Result</a:t>
            </a:r>
          </a:p>
        </p:txBody>
      </p:sp>
      <p:sp>
        <p:nvSpPr>
          <p:cNvPr id="4" name="文本占位符 3"/>
          <p:cNvSpPr>
            <a:spLocks noGrp="1"/>
          </p:cNvSpPr>
          <p:nvPr>
            <p:ph type="body" sz="quarter" idx="12"/>
          </p:nvPr>
        </p:nvSpPr>
        <p:spPr/>
        <p:txBody>
          <a:bodyPr/>
          <a:lstStyle/>
          <a:p>
            <a:r>
              <a:rPr kumimoji="1" lang="en-US" altLang="zh-CN" dirty="0"/>
              <a:t>PART</a:t>
            </a:r>
            <a:r>
              <a:rPr kumimoji="1" lang="zh-CN" altLang="en-US" dirty="0"/>
              <a:t> </a:t>
            </a:r>
            <a:r>
              <a:rPr kumimoji="1" lang="en-US" altLang="zh-CN" dirty="0"/>
              <a:t>THREE</a:t>
            </a:r>
            <a:endParaRPr kumimoji="1" lang="zh-CN" altLang="en-US" dirty="0"/>
          </a:p>
        </p:txBody>
      </p:sp>
      <p:sp>
        <p:nvSpPr>
          <p:cNvPr id="7" name="矩形 6"/>
          <p:cNvSpPr/>
          <p:nvPr/>
        </p:nvSpPr>
        <p:spPr>
          <a:xfrm>
            <a:off x="4889817" y="4381144"/>
            <a:ext cx="2412366" cy="113341"/>
          </a:xfrm>
          <a:prstGeom prst="rect">
            <a:avLst/>
          </a:prstGeom>
          <a:solidFill>
            <a:srgbClr val="2958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FFFFFF"/>
              </a:solidFill>
            </a:endParaRPr>
          </a:p>
        </p:txBody>
      </p:sp>
      <p:pic>
        <p:nvPicPr>
          <p:cNvPr id="2" name="音频 1">
            <a:hlinkClick r:id="" action="ppaction://media"/>
            <a:extLst>
              <a:ext uri="{FF2B5EF4-FFF2-40B4-BE49-F238E27FC236}">
                <a16:creationId xmlns:a16="http://schemas.microsoft.com/office/drawing/2014/main" id="{F885A3E4-F470-E925-47EF-125BD464C3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873524566"/>
      </p:ext>
    </p:extLst>
  </p:cSld>
  <p:clrMapOvr>
    <a:masterClrMapping/>
  </p:clrMapOvr>
  <p:transition spd="med" advTm="752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000" dirty="0">
                <a:solidFill>
                  <a:srgbClr val="2958A0"/>
                </a:solidFill>
              </a:rPr>
              <a:t>Datasets</a:t>
            </a:r>
            <a:endParaRPr kumimoji="1" lang="zh-CN" altLang="en-US" sz="2000" dirty="0">
              <a:solidFill>
                <a:srgbClr val="2958A0"/>
              </a:solidFill>
            </a:endParaRPr>
          </a:p>
        </p:txBody>
      </p:sp>
      <p:sp>
        <p:nvSpPr>
          <p:cNvPr id="74" name="矩形 73"/>
          <p:cNvSpPr/>
          <p:nvPr/>
        </p:nvSpPr>
        <p:spPr>
          <a:xfrm>
            <a:off x="715781" y="793413"/>
            <a:ext cx="1923925" cy="400110"/>
          </a:xfrm>
          <a:prstGeom prst="rect">
            <a:avLst/>
          </a:prstGeom>
        </p:spPr>
        <p:txBody>
          <a:bodyPr wrap="none">
            <a:spAutoFit/>
          </a:bodyPr>
          <a:lstStyle/>
          <a:p>
            <a:r>
              <a:rPr lang="en-US" altLang="zh-CN" sz="2000" b="1" dirty="0">
                <a:solidFill>
                  <a:srgbClr val="000000"/>
                </a:solidFill>
                <a:latin typeface="Segoe UI"/>
                <a:ea typeface="微软雅黑"/>
              </a:rPr>
              <a:t>Hippocampus</a:t>
            </a:r>
            <a:endParaRPr lang="zh-CN" altLang="en-US" sz="2000" b="1" dirty="0">
              <a:solidFill>
                <a:srgbClr val="000000"/>
              </a:solidFill>
              <a:latin typeface="Segoe UI"/>
              <a:ea typeface="微软雅黑"/>
            </a:endParaRPr>
          </a:p>
        </p:txBody>
      </p:sp>
      <p:sp>
        <p:nvSpPr>
          <p:cNvPr id="4" name="矩形 3">
            <a:extLst>
              <a:ext uri="{FF2B5EF4-FFF2-40B4-BE49-F238E27FC236}">
                <a16:creationId xmlns:a16="http://schemas.microsoft.com/office/drawing/2014/main" id="{5D01A331-A9BF-5442-715B-B0785CBBA08E}"/>
              </a:ext>
            </a:extLst>
          </p:cNvPr>
          <p:cNvSpPr/>
          <p:nvPr/>
        </p:nvSpPr>
        <p:spPr>
          <a:xfrm>
            <a:off x="715779" y="1193523"/>
            <a:ext cx="10421258" cy="1137556"/>
          </a:xfrm>
          <a:prstGeom prst="rect">
            <a:avLst/>
          </a:prstGeom>
        </p:spPr>
        <p:txBody>
          <a:bodyPr wrap="square">
            <a:spAutoFit/>
          </a:bodyPr>
          <a:lstStyle/>
          <a:p>
            <a:pPr algn="just">
              <a:lnSpc>
                <a:spcPct val="130000"/>
              </a:lnSpc>
            </a:pPr>
            <a:r>
              <a:rPr lang="en-US" altLang="zh-CN" dirty="0">
                <a:solidFill>
                  <a:schemeClr val="tx1">
                    <a:lumMod val="85000"/>
                    <a:lumOff val="15000"/>
                  </a:schemeClr>
                </a:solidFill>
                <a:latin typeface="微软雅黑" charset="0"/>
                <a:ea typeface="微软雅黑" charset="0"/>
              </a:rPr>
              <a:t>From the MICCAI 2018 medical segmentation decathlon challenge. There are </a:t>
            </a:r>
            <a:r>
              <a:rPr lang="en-US" altLang="zh-CN" b="1" dirty="0">
                <a:solidFill>
                  <a:srgbClr val="C00000"/>
                </a:solidFill>
                <a:latin typeface="微软雅黑" charset="0"/>
                <a:ea typeface="微软雅黑" charset="0"/>
              </a:rPr>
              <a:t>260 3D </a:t>
            </a:r>
            <a:r>
              <a:rPr lang="en-US" altLang="zh-CN" dirty="0">
                <a:solidFill>
                  <a:schemeClr val="tx1">
                    <a:lumMod val="85000"/>
                    <a:lumOff val="15000"/>
                  </a:schemeClr>
                </a:solidFill>
                <a:latin typeface="微软雅黑" charset="0"/>
                <a:ea typeface="微软雅黑" charset="0"/>
              </a:rPr>
              <a:t>volumes of mono-modal </a:t>
            </a:r>
            <a:r>
              <a:rPr lang="en-US" altLang="zh-CN" b="1" dirty="0">
                <a:solidFill>
                  <a:srgbClr val="C00000"/>
                </a:solidFill>
                <a:latin typeface="微软雅黑" charset="0"/>
                <a:ea typeface="微软雅黑" charset="0"/>
              </a:rPr>
              <a:t>MRI</a:t>
            </a:r>
            <a:r>
              <a:rPr lang="en-US" altLang="zh-CN" dirty="0">
                <a:solidFill>
                  <a:schemeClr val="tx1">
                    <a:lumMod val="85000"/>
                    <a:lumOff val="15000"/>
                  </a:schemeClr>
                </a:solidFill>
                <a:latin typeface="微软雅黑" charset="0"/>
                <a:ea typeface="微软雅黑" charset="0"/>
              </a:rPr>
              <a:t> scans with the annotation of anterior and posterior hippocampus body.</a:t>
            </a:r>
          </a:p>
        </p:txBody>
      </p:sp>
      <p:sp>
        <p:nvSpPr>
          <p:cNvPr id="5" name="矩形 4">
            <a:extLst>
              <a:ext uri="{FF2B5EF4-FFF2-40B4-BE49-F238E27FC236}">
                <a16:creationId xmlns:a16="http://schemas.microsoft.com/office/drawing/2014/main" id="{34B6A7E0-C9DE-2A62-41E2-96EE9EE6B020}"/>
              </a:ext>
            </a:extLst>
          </p:cNvPr>
          <p:cNvSpPr/>
          <p:nvPr/>
        </p:nvSpPr>
        <p:spPr>
          <a:xfrm>
            <a:off x="715781" y="2685836"/>
            <a:ext cx="1274708" cy="400110"/>
          </a:xfrm>
          <a:prstGeom prst="rect">
            <a:avLst/>
          </a:prstGeom>
        </p:spPr>
        <p:txBody>
          <a:bodyPr wrap="none">
            <a:spAutoFit/>
          </a:bodyPr>
          <a:lstStyle/>
          <a:p>
            <a:r>
              <a:rPr lang="en-US" altLang="zh-CN" sz="2000" b="1" dirty="0">
                <a:solidFill>
                  <a:srgbClr val="000000"/>
                </a:solidFill>
                <a:latin typeface="Segoe UI"/>
                <a:ea typeface="微软雅黑"/>
              </a:rPr>
              <a:t>MMWHS</a:t>
            </a:r>
            <a:endParaRPr lang="zh-CN" altLang="en-US" sz="2000" b="1" dirty="0">
              <a:solidFill>
                <a:srgbClr val="000000"/>
              </a:solidFill>
              <a:latin typeface="Segoe UI"/>
              <a:ea typeface="微软雅黑"/>
            </a:endParaRPr>
          </a:p>
        </p:txBody>
      </p:sp>
      <p:sp>
        <p:nvSpPr>
          <p:cNvPr id="7" name="矩形 6">
            <a:extLst>
              <a:ext uri="{FF2B5EF4-FFF2-40B4-BE49-F238E27FC236}">
                <a16:creationId xmlns:a16="http://schemas.microsoft.com/office/drawing/2014/main" id="{B9654D43-ECBB-4A96-90CF-ADAA76FFDC48}"/>
              </a:ext>
            </a:extLst>
          </p:cNvPr>
          <p:cNvSpPr/>
          <p:nvPr/>
        </p:nvSpPr>
        <p:spPr>
          <a:xfrm>
            <a:off x="715778" y="3085946"/>
            <a:ext cx="10341359" cy="1137556"/>
          </a:xfrm>
          <a:prstGeom prst="rect">
            <a:avLst/>
          </a:prstGeom>
        </p:spPr>
        <p:txBody>
          <a:bodyPr wrap="square">
            <a:spAutoFit/>
          </a:bodyPr>
          <a:lstStyle/>
          <a:p>
            <a:pPr algn="just">
              <a:lnSpc>
                <a:spcPct val="130000"/>
              </a:lnSpc>
            </a:pPr>
            <a:r>
              <a:rPr lang="en-US" altLang="zh-CN" dirty="0">
                <a:solidFill>
                  <a:schemeClr val="tx1">
                    <a:lumMod val="85000"/>
                    <a:lumOff val="15000"/>
                  </a:schemeClr>
                </a:solidFill>
                <a:latin typeface="微软雅黑" charset="0"/>
                <a:ea typeface="微软雅黑" charset="0"/>
              </a:rPr>
              <a:t>From the MICCAI 2017 challenge, which consists of </a:t>
            </a:r>
            <a:r>
              <a:rPr lang="en-US" altLang="zh-CN" b="1" dirty="0">
                <a:solidFill>
                  <a:srgbClr val="C00000"/>
                </a:solidFill>
                <a:latin typeface="微软雅黑" charset="0"/>
                <a:ea typeface="微软雅黑" charset="0"/>
              </a:rPr>
              <a:t>20 3D </a:t>
            </a:r>
            <a:r>
              <a:rPr lang="en-US" altLang="zh-CN" dirty="0">
                <a:solidFill>
                  <a:schemeClr val="tx1">
                    <a:lumMod val="85000"/>
                    <a:lumOff val="15000"/>
                  </a:schemeClr>
                </a:solidFill>
                <a:latin typeface="微软雅黑" charset="0"/>
                <a:ea typeface="微软雅黑" charset="0"/>
              </a:rPr>
              <a:t>cardiac </a:t>
            </a:r>
            <a:r>
              <a:rPr lang="en-US" altLang="zh-CN" b="1" dirty="0">
                <a:solidFill>
                  <a:srgbClr val="C00000"/>
                </a:solidFill>
                <a:latin typeface="微软雅黑" charset="0"/>
                <a:ea typeface="微软雅黑" charset="0"/>
              </a:rPr>
              <a:t>CT</a:t>
            </a:r>
            <a:r>
              <a:rPr lang="en-US" altLang="zh-CN" dirty="0">
                <a:solidFill>
                  <a:schemeClr val="tx1">
                    <a:lumMod val="85000"/>
                    <a:lumOff val="15000"/>
                  </a:schemeClr>
                </a:solidFill>
                <a:latin typeface="微软雅黑" charset="0"/>
                <a:ea typeface="微软雅黑" charset="0"/>
              </a:rPr>
              <a:t> volumes. The annotations include seven structures of heart: left ventricle, left atrium, right ventricle, right atrium, myocardium, ascending aorta, and pulmonary artery.</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9BDC7D00-778F-6EFA-B910-86DC889D0BBB}"/>
                  </a:ext>
                </a:extLst>
              </p:cNvPr>
              <p:cNvSpPr txBox="1"/>
              <p:nvPr/>
            </p:nvSpPr>
            <p:spPr>
              <a:xfrm>
                <a:off x="715781" y="4546665"/>
                <a:ext cx="10241116" cy="923330"/>
              </a:xfrm>
              <a:prstGeom prst="rect">
                <a:avLst/>
              </a:prstGeom>
              <a:noFill/>
            </p:spPr>
            <p:txBody>
              <a:bodyPr wrap="square">
                <a:spAutoFit/>
              </a:bodyPr>
              <a:lstStyle/>
              <a:p>
                <a:r>
                  <a:rPr lang="en-US" altLang="zh-CN" dirty="0"/>
                  <a:t>We divided the data into three parts, the training set </a:t>
                </a:r>
                <a14:m>
                  <m:oMath xmlns:m="http://schemas.openxmlformats.org/officeDocument/2006/math">
                    <m:sSub>
                      <m:sSubPr>
                        <m:ctrlPr>
                          <a:rPr lang="en-US" altLang="zh-CN" i="1" dirty="0" smtClean="0">
                            <a:latin typeface="Cambria Math" panose="02040503050406030204" pitchFamily="18" charset="0"/>
                          </a:rPr>
                        </m:ctrlPr>
                      </m:sSubPr>
                      <m:e>
                        <m:r>
                          <a:rPr lang="en-US" altLang="zh-CN" i="1" dirty="0" smtClean="0">
                            <a:latin typeface="Cambria Math" panose="02040503050406030204" pitchFamily="18" charset="0"/>
                          </a:rPr>
                          <m:t>𝑋</m:t>
                        </m:r>
                      </m:e>
                      <m:sub>
                        <m:r>
                          <a:rPr lang="en-US" altLang="zh-CN" i="1" dirty="0">
                            <a:latin typeface="Cambria Math" panose="02040503050406030204" pitchFamily="18" charset="0"/>
                          </a:rPr>
                          <m:t>𝑡𝑟</m:t>
                        </m:r>
                      </m:sub>
                    </m:sSub>
                  </m:oMath>
                </a14:m>
                <a:r>
                  <a:rPr lang="en-US" altLang="zh-CN" dirty="0"/>
                  <a:t>, validation set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𝑋</m:t>
                        </m:r>
                      </m:e>
                      <m:sub>
                        <m:r>
                          <a:rPr lang="en-US" altLang="zh-CN" b="0" i="1" dirty="0" smtClean="0">
                            <a:latin typeface="Cambria Math" panose="02040503050406030204" pitchFamily="18" charset="0"/>
                          </a:rPr>
                          <m:t>𝑣𝑙</m:t>
                        </m:r>
                      </m:sub>
                    </m:sSub>
                  </m:oMath>
                </a14:m>
                <a:r>
                  <a:rPr lang="en-US" altLang="zh-CN" dirty="0"/>
                  <a:t>, and test set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𝑋</m:t>
                        </m:r>
                      </m:e>
                      <m:sub>
                        <m:r>
                          <a:rPr lang="en-US" altLang="zh-CN" i="1" dirty="0">
                            <a:latin typeface="Cambria Math" panose="02040503050406030204" pitchFamily="18" charset="0"/>
                          </a:rPr>
                          <m:t>𝑡</m:t>
                        </m:r>
                        <m:r>
                          <a:rPr lang="en-US" altLang="zh-CN" b="0" i="1" dirty="0" smtClean="0">
                            <a:latin typeface="Cambria Math" panose="02040503050406030204" pitchFamily="18" charset="0"/>
                          </a:rPr>
                          <m:t>𝑠</m:t>
                        </m:r>
                      </m:sub>
                    </m:sSub>
                  </m:oMath>
                </a14:m>
                <a:r>
                  <a:rPr lang="en-US" altLang="zh-CN" dirty="0"/>
                  <a:t>.</a:t>
                </a:r>
              </a:p>
              <a:p>
                <a:endParaRPr lang="en-US" altLang="zh-CN" dirty="0"/>
              </a:p>
              <a:p>
                <a:pPr algn="ctr"/>
                <a:r>
                  <a:rPr lang="en-US" altLang="zh-CN" dirty="0"/>
                  <a:t>The ratio </a:t>
                </a:r>
                <a14:m>
                  <m:oMath xmlns:m="http://schemas.openxmlformats.org/officeDocument/2006/math">
                    <m:d>
                      <m:dPr>
                        <m:begChr m:val="|"/>
                        <m:endChr m:val="|"/>
                        <m:ctrlPr>
                          <a:rPr lang="en-US" altLang="zh-CN" i="1" dirty="0" smtClean="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𝑋</m:t>
                            </m:r>
                          </m:e>
                          <m:sub>
                            <m:r>
                              <a:rPr lang="en-US" altLang="zh-CN" b="0" i="1" dirty="0" smtClean="0">
                                <a:latin typeface="Cambria Math" panose="02040503050406030204" pitchFamily="18" charset="0"/>
                              </a:rPr>
                              <m:t>𝑡𝑟</m:t>
                            </m:r>
                          </m:sub>
                        </m:sSub>
                      </m:e>
                    </m:d>
                    <m:r>
                      <a:rPr lang="en-US" altLang="zh-CN" i="1" dirty="0">
                        <a:latin typeface="Cambria Math" panose="02040503050406030204" pitchFamily="18" charset="0"/>
                      </a:rPr>
                      <m:t>:</m:t>
                    </m:r>
                    <m:d>
                      <m:dPr>
                        <m:begChr m:val="|"/>
                        <m:endChr m:val="|"/>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𝑋</m:t>
                            </m:r>
                          </m:e>
                          <m:sub>
                            <m:r>
                              <a:rPr lang="en-US" altLang="zh-CN" b="0" i="1" dirty="0" smtClean="0">
                                <a:latin typeface="Cambria Math" panose="02040503050406030204" pitchFamily="18" charset="0"/>
                              </a:rPr>
                              <m:t>𝑣𝑙</m:t>
                            </m:r>
                          </m:sub>
                        </m:sSub>
                      </m:e>
                    </m:d>
                    <m:r>
                      <a:rPr lang="en-US" altLang="zh-CN" i="1" dirty="0">
                        <a:latin typeface="Cambria Math" panose="02040503050406030204" pitchFamily="18" charset="0"/>
                      </a:rPr>
                      <m:t>:</m:t>
                    </m:r>
                    <m:d>
                      <m:dPr>
                        <m:begChr m:val="|"/>
                        <m:endChr m:val="|"/>
                        <m:ctrlPr>
                          <a:rPr lang="en-US" altLang="zh-CN" i="1" dirty="0">
                            <a:latin typeface="Cambria Math" panose="02040503050406030204" pitchFamily="18" charset="0"/>
                          </a:rPr>
                        </m:ctrlPr>
                      </m:dPr>
                      <m:e>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𝑋</m:t>
                            </m:r>
                          </m:e>
                          <m:sub>
                            <m:r>
                              <a:rPr lang="en-US" altLang="zh-CN" b="0" i="1" dirty="0" smtClean="0">
                                <a:latin typeface="Cambria Math" panose="02040503050406030204" pitchFamily="18" charset="0"/>
                              </a:rPr>
                              <m:t>𝑡𝑠</m:t>
                            </m:r>
                          </m:sub>
                        </m:sSub>
                      </m:e>
                    </m:d>
                  </m:oMath>
                </a14:m>
                <a:r>
                  <a:rPr lang="en-US" altLang="zh-CN" dirty="0"/>
                  <a:t> is </a:t>
                </a:r>
                <a:r>
                  <a:rPr lang="en-US" altLang="zh-CN" b="1" dirty="0"/>
                  <a:t>3:1:1</a:t>
                </a:r>
                <a:r>
                  <a:rPr lang="en-US" altLang="zh-CN" dirty="0"/>
                  <a:t> for </a:t>
                </a:r>
                <a:r>
                  <a:rPr lang="en-US" altLang="zh-CN" b="1" dirty="0"/>
                  <a:t>Hippocampus</a:t>
                </a:r>
                <a:r>
                  <a:rPr lang="en-US" altLang="zh-CN" dirty="0"/>
                  <a:t> and </a:t>
                </a:r>
                <a:r>
                  <a:rPr lang="en-US" altLang="zh-CN" b="1" dirty="0">
                    <a:solidFill>
                      <a:schemeClr val="accent5">
                        <a:lumMod val="75000"/>
                      </a:schemeClr>
                    </a:solidFill>
                  </a:rPr>
                  <a:t>2:1:1</a:t>
                </a:r>
                <a:r>
                  <a:rPr lang="en-US" altLang="zh-CN" dirty="0"/>
                  <a:t> for </a:t>
                </a:r>
                <a:r>
                  <a:rPr lang="en-US" altLang="zh-CN" b="1" dirty="0">
                    <a:solidFill>
                      <a:schemeClr val="accent5">
                        <a:lumMod val="75000"/>
                      </a:schemeClr>
                    </a:solidFill>
                  </a:rPr>
                  <a:t>MMWHS</a:t>
                </a:r>
                <a:r>
                  <a:rPr lang="en-US" altLang="zh-CN" dirty="0"/>
                  <a:t>.</a:t>
                </a:r>
                <a:endParaRPr lang="zh-CN" altLang="en-US" dirty="0"/>
              </a:p>
            </p:txBody>
          </p:sp>
        </mc:Choice>
        <mc:Fallback xmlns="">
          <p:sp>
            <p:nvSpPr>
              <p:cNvPr id="6" name="文本框 5">
                <a:extLst>
                  <a:ext uri="{FF2B5EF4-FFF2-40B4-BE49-F238E27FC236}">
                    <a16:creationId xmlns:a16="http://schemas.microsoft.com/office/drawing/2014/main" id="{9BDC7D00-778F-6EFA-B910-86DC889D0BBB}"/>
                  </a:ext>
                </a:extLst>
              </p:cNvPr>
              <p:cNvSpPr txBox="1">
                <a:spLocks noRot="1" noChangeAspect="1" noMove="1" noResize="1" noEditPoints="1" noAdjustHandles="1" noChangeArrowheads="1" noChangeShapeType="1" noTextEdit="1"/>
              </p:cNvSpPr>
              <p:nvPr/>
            </p:nvSpPr>
            <p:spPr>
              <a:xfrm>
                <a:off x="715781" y="4546665"/>
                <a:ext cx="10241116" cy="923330"/>
              </a:xfrm>
              <a:prstGeom prst="rect">
                <a:avLst/>
              </a:prstGeom>
              <a:blipFill>
                <a:blip r:embed="rId5"/>
                <a:stretch>
                  <a:fillRect l="-476" t="-3974" b="-9934"/>
                </a:stretch>
              </a:blipFill>
            </p:spPr>
            <p:txBody>
              <a:bodyPr/>
              <a:lstStyle/>
              <a:p>
                <a:r>
                  <a:rPr lang="zh-CN" altLang="en-US">
                    <a:noFill/>
                  </a:rPr>
                  <a:t> </a:t>
                </a:r>
              </a:p>
            </p:txBody>
          </p:sp>
        </mc:Fallback>
      </mc:AlternateContent>
      <p:pic>
        <p:nvPicPr>
          <p:cNvPr id="3" name="音频 2">
            <a:hlinkClick r:id="" action="ppaction://media"/>
            <a:extLst>
              <a:ext uri="{FF2B5EF4-FFF2-40B4-BE49-F238E27FC236}">
                <a16:creationId xmlns:a16="http://schemas.microsoft.com/office/drawing/2014/main" id="{668DFD79-E30A-A02D-5EB8-CCB62EEAF6C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27495994"/>
      </p:ext>
    </p:extLst>
  </p:cSld>
  <p:clrMapOvr>
    <a:masterClrMapping/>
  </p:clrMapOvr>
  <mc:AlternateContent xmlns:mc="http://schemas.openxmlformats.org/markup-compatibility/2006">
    <mc:Choice xmlns:p14="http://schemas.microsoft.com/office/powerpoint/2010/main" Requires="p14">
      <p:transition spd="med" p14:dur="700" advTm="38774">
        <p:fade/>
      </p:transition>
    </mc:Choice>
    <mc:Fallback>
      <p:transition spd="med" advTm="387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4288" x="7791450" y="5175250"/>
          <p14:tracePt t="24312" x="7781925" y="5183188"/>
          <p14:tracePt t="24317" x="7773988" y="5192713"/>
          <p14:tracePt t="24319" x="7766050" y="5200650"/>
          <p14:tracePt t="24324" x="7756525" y="5208588"/>
          <p14:tracePt t="24326" x="7748588" y="5208588"/>
          <p14:tracePt t="24330" x="7715250" y="5226050"/>
          <p14:tracePt t="24334" x="7697788" y="5235575"/>
          <p14:tracePt t="24335" x="7680325" y="5243513"/>
          <p14:tracePt t="24337" x="7672388" y="5243513"/>
          <p14:tracePt t="24344" x="7637463" y="5260975"/>
          <p14:tracePt t="24346" x="7604125" y="5268913"/>
          <p14:tracePt t="24347" x="7596188" y="5276850"/>
          <p14:tracePt t="24349" x="7578725" y="5286375"/>
          <p14:tracePt t="24355" x="7535863" y="5294313"/>
          <p14:tracePt t="24359" x="7485063" y="5311775"/>
          <p14:tracePt t="24362" x="7467600" y="5311775"/>
          <p14:tracePt t="24364" x="7442200" y="5319713"/>
          <p14:tracePt t="24365" x="7434263" y="5319713"/>
          <p14:tracePt t="24367" x="7416800" y="5319713"/>
          <p14:tracePt t="24368" x="7408863" y="5319713"/>
          <p14:tracePt t="24369" x="7383463" y="5327650"/>
          <p14:tracePt t="24373" x="7373938" y="5327650"/>
          <p14:tracePt t="24376" x="7307263" y="5337175"/>
          <p14:tracePt t="24377" x="7297738" y="5337175"/>
          <p14:tracePt t="24378" x="7281863" y="5337175"/>
          <p14:tracePt t="24379" x="7272338" y="5337175"/>
          <p14:tracePt t="24380" x="7256463" y="5345113"/>
          <p14:tracePt t="24383" x="7188200" y="5353050"/>
          <p14:tracePt t="24385" x="7178675" y="5353050"/>
          <p14:tracePt t="24386" x="7162800" y="5353050"/>
          <p14:tracePt t="24389" x="7102475" y="5362575"/>
          <p14:tracePt t="24390" x="7069138" y="5370513"/>
          <p14:tracePt t="24391" x="7043738" y="5370513"/>
          <p14:tracePt t="24393" x="7008813" y="5380038"/>
          <p14:tracePt t="24395" x="6983413" y="5380038"/>
          <p14:tracePt t="24396" x="6942138" y="5387975"/>
          <p14:tracePt t="24397" x="6915150" y="5387975"/>
          <p14:tracePt t="24398" x="6889750" y="5395913"/>
          <p14:tracePt t="24403" x="6780213" y="5413375"/>
          <p14:tracePt t="24404" x="6762750" y="5413375"/>
          <p14:tracePt t="24408" x="6618288" y="5438775"/>
          <p14:tracePt t="24412" x="6559550" y="5438775"/>
          <p14:tracePt t="24414" x="6499225" y="5446713"/>
          <p14:tracePt t="24415" x="6440488" y="5456238"/>
          <p14:tracePt t="24420" x="6311900" y="5481638"/>
          <p14:tracePt t="24422" x="6286500" y="5489575"/>
          <p14:tracePt t="24423" x="6270625" y="5489575"/>
          <p14:tracePt t="24426" x="6184900" y="5507038"/>
          <p14:tracePt t="24428" x="6159500" y="5507038"/>
          <p14:tracePt t="24430" x="6151563" y="5514975"/>
          <p14:tracePt t="24431" x="6091238" y="5524500"/>
          <p14:tracePt t="24435" x="6065838" y="5532438"/>
          <p14:tracePt t="24437" x="5981700" y="5540375"/>
          <p14:tracePt t="24438" x="5946775" y="5549900"/>
          <p14:tracePt t="24439" x="5930900" y="5557838"/>
          <p14:tracePt t="24442" x="5913438" y="5557838"/>
          <p14:tracePt t="24443" x="5870575" y="5565775"/>
          <p14:tracePt t="24445" x="5862638" y="5575300"/>
          <p14:tracePt t="24446" x="5845175" y="5575300"/>
          <p14:tracePt t="24448" x="5827713" y="5583238"/>
          <p14:tracePt t="24450" x="5776913" y="5591175"/>
          <p14:tracePt t="24451" x="5761038" y="5591175"/>
          <p14:tracePt t="24453" x="5751513" y="5591175"/>
          <p14:tracePt t="24454" x="5726113" y="5600700"/>
          <p14:tracePt t="24456" x="5718175" y="5608638"/>
          <p14:tracePt t="24457" x="5700713" y="5608638"/>
          <p14:tracePt t="24467" x="5641975" y="5626100"/>
          <p14:tracePt t="24468" x="5632450" y="5626100"/>
          <p14:tracePt t="24470" x="5616575" y="5626100"/>
          <p14:tracePt t="24477" x="5581650" y="5634038"/>
          <p14:tracePt t="24479" x="5573713" y="5634038"/>
          <p14:tracePt t="24481" x="5556250" y="5634038"/>
          <p14:tracePt t="24482" x="5548313" y="5641975"/>
          <p14:tracePt t="24486" x="5522913" y="5651500"/>
          <p14:tracePt t="24487" x="5513388" y="5651500"/>
          <p14:tracePt t="24491" x="5505450" y="5651500"/>
          <p14:tracePt t="24492" x="5497513" y="5651500"/>
          <p14:tracePt t="24493" x="5487988" y="5651500"/>
          <p14:tracePt t="24494" x="5480050" y="5651500"/>
          <p14:tracePt t="24498" x="5462588" y="5651500"/>
          <p14:tracePt t="24499" x="5454650" y="5659438"/>
          <p14:tracePt t="24501" x="5446713" y="5659438"/>
          <p14:tracePt t="24503" x="5429250" y="5659438"/>
          <p14:tracePt t="24508" x="5411788" y="5659438"/>
          <p14:tracePt t="24514" x="5368925" y="5659438"/>
          <p14:tracePt t="24516" x="5353050" y="5659438"/>
          <p14:tracePt t="24517" x="5343525" y="5659438"/>
          <p14:tracePt t="24520" x="5327650" y="5659438"/>
          <p14:tracePt t="24521" x="5318125" y="5659438"/>
          <p14:tracePt t="24521" x="5310188" y="5659438"/>
          <p14:tracePt t="24525" x="5292725" y="5659438"/>
          <p14:tracePt t="24528" x="5259388" y="5659438"/>
          <p14:tracePt t="24531" x="5241925" y="5659438"/>
          <p14:tracePt t="24532" x="5224463" y="5659438"/>
          <p14:tracePt t="24534" x="5208588" y="5651500"/>
          <p14:tracePt t="24536" x="5183188" y="5651500"/>
          <p14:tracePt t="24537" x="5173663" y="5651500"/>
          <p14:tracePt t="24541" x="5132388" y="5641975"/>
          <p14:tracePt t="24545" x="5097463" y="5634038"/>
          <p14:tracePt t="24546" x="5089525" y="5634038"/>
          <p14:tracePt t="24550" x="5054600" y="5634038"/>
          <p14:tracePt t="24551" x="5029200" y="5634038"/>
          <p14:tracePt t="24553" x="5021263" y="5634038"/>
          <p14:tracePt t="24555" x="5013325" y="5634038"/>
          <p14:tracePt t="24557" x="4995863" y="5634038"/>
          <p14:tracePt t="24560" x="4962525" y="5634038"/>
          <p14:tracePt t="24560" x="4953000" y="5626100"/>
          <p14:tracePt t="24562" x="4945063" y="5626100"/>
          <p14:tracePt t="24563" x="4927600" y="5626100"/>
          <p14:tracePt t="24566" x="4910138" y="5626100"/>
          <p14:tracePt t="24569" x="4902200" y="5626100"/>
          <p14:tracePt t="24571" x="4884738" y="5626100"/>
          <p14:tracePt t="24573" x="4868863" y="5626100"/>
          <p14:tracePt t="24577" x="4851400" y="5626100"/>
          <p14:tracePt t="24580" x="4833938" y="5626100"/>
          <p14:tracePt t="24589" x="4826000" y="5626100"/>
          <p14:tracePt t="24645" x="4818063" y="5626100"/>
          <p14:tracePt t="24650" x="4808538" y="5626100"/>
          <p14:tracePt t="24656" x="4800600" y="5626100"/>
          <p14:tracePt t="24659" x="4783138" y="5626100"/>
          <p14:tracePt t="24667" x="4740275" y="5626100"/>
          <p14:tracePt t="24670" x="4732338" y="5626100"/>
          <p14:tracePt t="24670" x="4724400" y="5626100"/>
          <p14:tracePt t="24673" x="4714875" y="5626100"/>
          <p14:tracePt t="24678" x="4689475" y="5626100"/>
          <p14:tracePt t="24685" x="4656138" y="5626100"/>
          <p14:tracePt t="24691" x="4646613" y="5626100"/>
          <p14:tracePt t="24692" x="4638675" y="5626100"/>
          <p14:tracePt t="25106" x="4638675" y="5616575"/>
          <p14:tracePt t="25112" x="4638675" y="5608638"/>
          <p14:tracePt t="25115" x="4646613" y="5600700"/>
          <p14:tracePt t="25122" x="4646613" y="5591175"/>
          <p14:tracePt t="25126" x="4656138" y="5591175"/>
          <p14:tracePt t="25128" x="4656138" y="5583238"/>
          <p14:tracePt t="25132" x="4664075" y="5583238"/>
          <p14:tracePt t="25134" x="4664075" y="5575300"/>
          <p14:tracePt t="25140" x="4673600" y="5575300"/>
          <p14:tracePt t="25145" x="4673600" y="5565775"/>
          <p14:tracePt t="25156" x="4673600" y="5557838"/>
          <p14:tracePt t="25245" x="4681538" y="5557838"/>
          <p14:tracePt t="25251" x="4689475" y="5557838"/>
          <p14:tracePt t="25257" x="4689475" y="5565775"/>
          <p14:tracePt t="25260" x="4699000" y="5565775"/>
          <p14:tracePt t="25260" x="4699000" y="5575300"/>
          <p14:tracePt t="25262" x="4706938" y="5591175"/>
          <p14:tracePt t="25266" x="4706938" y="5608638"/>
          <p14:tracePt t="25273" x="4724400" y="5626100"/>
          <p14:tracePt t="25274" x="4732338" y="5641975"/>
          <p14:tracePt t="25275" x="4732338" y="5651500"/>
          <p14:tracePt t="25280" x="4732338" y="5668963"/>
          <p14:tracePt t="25284" x="4740275" y="5676900"/>
          <p14:tracePt t="25290" x="4749800" y="5694363"/>
          <p14:tracePt t="25296" x="4749800" y="5710238"/>
          <p14:tracePt t="25629" x="4749800" y="5719763"/>
          <p14:tracePt t="25701" x="4757738" y="5719763"/>
          <p14:tracePt t="25704" x="4765675" y="5719763"/>
          <p14:tracePt t="25705" x="4775200" y="5719763"/>
          <p14:tracePt t="25710" x="4775200" y="5710238"/>
          <p14:tracePt t="25712" x="4783138" y="5702300"/>
          <p14:tracePt t="25713" x="4791075" y="5702300"/>
          <p14:tracePt t="25720" x="4808538" y="5694363"/>
          <p14:tracePt t="25722" x="4818063" y="5676900"/>
          <p14:tracePt t="25725" x="4833938" y="5676900"/>
          <p14:tracePt t="25734" x="4868863" y="5641975"/>
          <p14:tracePt t="25735" x="4876800" y="5634038"/>
          <p14:tracePt t="25737" x="4894263" y="5616575"/>
          <p14:tracePt t="25739" x="4902200" y="5616575"/>
          <p14:tracePt t="25743" x="4919663" y="5600700"/>
          <p14:tracePt t="25748" x="4945063" y="5583238"/>
          <p14:tracePt t="25749" x="4945063" y="5575300"/>
          <p14:tracePt t="25751" x="4953000" y="5565775"/>
          <p14:tracePt t="25753" x="4962525" y="5565775"/>
          <p14:tracePt t="25753" x="4962525" y="5557838"/>
          <p14:tracePt t="25757" x="4970463" y="5557838"/>
          <p14:tracePt t="25759" x="4978400" y="5540375"/>
          <p14:tracePt t="25764" x="4995863" y="5524500"/>
          <p14:tracePt t="25766" x="5003800" y="5514975"/>
          <p14:tracePt t="25770" x="5003800" y="5507038"/>
          <p14:tracePt t="25776" x="5021263" y="5489575"/>
          <p14:tracePt t="25781" x="5029200" y="5481638"/>
          <p14:tracePt t="25788" x="5038725" y="5472113"/>
          <p14:tracePt t="25794" x="5046663" y="5472113"/>
          <p14:tracePt t="25848" x="5054600" y="5472113"/>
          <p14:tracePt t="25851" x="5064125" y="5481638"/>
          <p14:tracePt t="25854" x="5064125" y="5507038"/>
          <p14:tracePt t="25856" x="5072063" y="5514975"/>
          <p14:tracePt t="25859" x="5080000" y="5524500"/>
          <p14:tracePt t="25869" x="5106988" y="5575300"/>
          <p14:tracePt t="25871" x="5106988" y="5583238"/>
          <p14:tracePt t="25874" x="5132388" y="5634038"/>
          <p14:tracePt t="25876" x="5140325" y="5641975"/>
          <p14:tracePt t="25879" x="5140325" y="5659438"/>
          <p14:tracePt t="25885" x="5157788" y="5694363"/>
          <p14:tracePt t="25888" x="5165725" y="5702300"/>
          <p14:tracePt t="25891" x="5173663" y="5719763"/>
          <p14:tracePt t="25893" x="5173663" y="5735638"/>
          <p14:tracePt t="25894" x="5183188" y="5753100"/>
          <p14:tracePt t="25899" x="5191125" y="5778500"/>
          <p14:tracePt t="25900" x="5191125" y="5788025"/>
          <p14:tracePt t="25905" x="5191125" y="5803900"/>
          <p14:tracePt t="25906" x="5199063" y="5813425"/>
          <p14:tracePt t="25909" x="5199063" y="5829300"/>
          <p14:tracePt t="25916" x="5208588" y="5846763"/>
          <p14:tracePt t="25918" x="5208588" y="5854700"/>
          <p14:tracePt t="25923" x="5208588" y="5872163"/>
          <p14:tracePt t="25928" x="5208588" y="5880100"/>
          <p14:tracePt t="25929" x="5208588" y="5889625"/>
          <p14:tracePt t="25935" x="5208588" y="5897563"/>
          <p14:tracePt t="25938" x="5208588" y="5905500"/>
          <p14:tracePt t="25939" x="5208588" y="5915025"/>
          <p14:tracePt t="25950" x="5208588" y="5922963"/>
          <p14:tracePt t="26043" x="5216525" y="5922963"/>
          <p14:tracePt t="26050" x="5224463" y="5922963"/>
          <p14:tracePt t="26053" x="5233988" y="5915025"/>
          <p14:tracePt t="26056" x="5233988" y="5905500"/>
          <p14:tracePt t="26059" x="5241925" y="5897563"/>
          <p14:tracePt t="26060" x="5249863" y="5897563"/>
          <p14:tracePt t="26065" x="5259388" y="5880100"/>
          <p14:tracePt t="26073" x="5284788" y="5854700"/>
          <p14:tracePt t="26075" x="5292725" y="5854700"/>
          <p14:tracePt t="26076" x="5302250" y="5846763"/>
          <p14:tracePt t="26079" x="5310188" y="5838825"/>
          <p14:tracePt t="26084" x="5318125" y="5829300"/>
          <p14:tracePt t="26091" x="5353050" y="5795963"/>
          <p14:tracePt t="26092" x="5360988" y="5795963"/>
          <p14:tracePt t="26096" x="5368925" y="5788025"/>
          <p14:tracePt t="26097" x="5378450" y="5770563"/>
          <p14:tracePt t="26098" x="5386388" y="5770563"/>
          <p14:tracePt t="26102" x="5403850" y="5753100"/>
          <p14:tracePt t="26109" x="5446713" y="5727700"/>
          <p14:tracePt t="26111" x="5446713" y="5719763"/>
          <p14:tracePt t="26112" x="5462588" y="5710238"/>
          <p14:tracePt t="26116" x="5480050" y="5694363"/>
          <p14:tracePt t="26121" x="5505450" y="5668963"/>
          <p14:tracePt t="26126" x="5522913" y="5651500"/>
          <p14:tracePt t="26127" x="5530850" y="5641975"/>
          <p14:tracePt t="26129" x="5548313" y="5634038"/>
          <p14:tracePt t="26130" x="5556250" y="5626100"/>
          <p14:tracePt t="26131" x="5565775" y="5626100"/>
          <p14:tracePt t="26137" x="5591175" y="5600700"/>
          <p14:tracePt t="26140" x="5599113" y="5591175"/>
          <p14:tracePt t="26145" x="5616575" y="5583238"/>
          <p14:tracePt t="26147" x="5632450" y="5575300"/>
          <p14:tracePt t="26148" x="5641975" y="5565775"/>
          <p14:tracePt t="26153" x="5657850" y="5557838"/>
          <p14:tracePt t="26156" x="5667375" y="5549900"/>
          <p14:tracePt t="26164" x="5692775" y="5540375"/>
          <p14:tracePt t="26170" x="5700713" y="5540375"/>
          <p14:tracePt t="26175" x="5708650" y="5532438"/>
          <p14:tracePt t="26181" x="5718175" y="5532438"/>
          <p14:tracePt t="26187" x="5726113" y="5532438"/>
          <p14:tracePt t="26194" x="5743575" y="5532438"/>
          <p14:tracePt t="26195" x="5751513" y="5540375"/>
          <p14:tracePt t="26200" x="5768975" y="5557838"/>
          <p14:tracePt t="26203" x="5786438" y="5565775"/>
          <p14:tracePt t="26204" x="5786438" y="5575300"/>
          <p14:tracePt t="26207" x="5802313" y="5591175"/>
          <p14:tracePt t="26212" x="5837238" y="5616575"/>
          <p14:tracePt t="26218" x="5870575" y="5659438"/>
          <p14:tracePt t="26219" x="5880100" y="5676900"/>
          <p14:tracePt t="26220" x="5888038" y="5676900"/>
          <p14:tracePt t="26222" x="5888038" y="5684838"/>
          <p14:tracePt t="26223" x="5895975" y="5694363"/>
          <p14:tracePt t="26227" x="5905500" y="5702300"/>
          <p14:tracePt t="26228" x="5913438" y="5719763"/>
          <p14:tracePt t="26229" x="5921375" y="5719763"/>
          <p14:tracePt t="26234" x="5938838" y="5745163"/>
          <p14:tracePt t="26238" x="5956300" y="5761038"/>
          <p14:tracePt t="26240" x="5956300" y="5770563"/>
          <p14:tracePt t="26241" x="5964238" y="5770563"/>
          <p14:tracePt t="26242" x="5964238" y="5778500"/>
          <p14:tracePt t="26246" x="5972175" y="5788025"/>
          <p14:tracePt t="26248" x="5981700" y="5795963"/>
          <p14:tracePt t="26250" x="5981700" y="5803900"/>
          <p14:tracePt t="26253" x="5989638" y="5803900"/>
          <p14:tracePt t="26260" x="5989638" y="5813425"/>
          <p14:tracePt t="26267" x="5989638" y="5821363"/>
          <p14:tracePt t="27462" x="5989638" y="5813425"/>
          <p14:tracePt t="27468" x="5997575" y="5813425"/>
          <p14:tracePt t="27472" x="6007100" y="5813425"/>
          <p14:tracePt t="27485" x="6007100" y="5803900"/>
          <p14:tracePt t="27487" x="6015038" y="5803900"/>
          <p14:tracePt t="29917" x="5997575" y="5803900"/>
          <p14:tracePt t="29922" x="5989638" y="5803900"/>
          <p14:tracePt t="29925" x="5981700" y="5803900"/>
          <p14:tracePt t="29927" x="5972175" y="5795963"/>
          <p14:tracePt t="29934" x="5964238" y="5795963"/>
          <p14:tracePt t="29936" x="5956300" y="5788025"/>
          <p14:tracePt t="29940" x="5946775" y="5788025"/>
          <p14:tracePt t="29944" x="5938838" y="5788025"/>
          <p14:tracePt t="29947" x="5930900" y="5788025"/>
          <p14:tracePt t="29954" x="5921375" y="5788025"/>
          <p14:tracePt t="29957" x="5921375" y="5778500"/>
          <p14:tracePt t="29964" x="5913438" y="5778500"/>
          <p14:tracePt t="29969" x="5913438" y="5770563"/>
          <p14:tracePt t="29975" x="5905500" y="5770563"/>
          <p14:tracePt t="29981" x="5895975" y="5770563"/>
          <p14:tracePt t="29989" x="5888038" y="5770563"/>
          <p14:tracePt t="30135" x="5895975" y="5770563"/>
          <p14:tracePt t="30136" x="5905500" y="5770563"/>
          <p14:tracePt t="30139" x="5913438" y="5770563"/>
          <p14:tracePt t="30144" x="5921375" y="5770563"/>
          <p14:tracePt t="30146" x="5938838" y="5770563"/>
          <p14:tracePt t="30147" x="5946775" y="5770563"/>
          <p14:tracePt t="30151" x="5964238" y="5770563"/>
          <p14:tracePt t="30153" x="5972175" y="5770563"/>
          <p14:tracePt t="30154" x="5981700" y="5770563"/>
          <p14:tracePt t="30155" x="5989638" y="5761038"/>
          <p14:tracePt t="30158" x="6007100" y="5761038"/>
          <p14:tracePt t="30162" x="6032500" y="5761038"/>
          <p14:tracePt t="30164" x="6049963" y="5761038"/>
          <p14:tracePt t="30168" x="6057900" y="5761038"/>
          <p14:tracePt t="30169" x="6091238" y="5761038"/>
          <p14:tracePt t="30171" x="6100763" y="5761038"/>
          <p14:tracePt t="30172" x="6116638" y="5761038"/>
          <p14:tracePt t="30175" x="6142038" y="5761038"/>
          <p14:tracePt t="30182" x="6194425" y="5761038"/>
          <p14:tracePt t="30183" x="6210300" y="5761038"/>
          <p14:tracePt t="30186" x="6219825" y="5761038"/>
          <p14:tracePt t="30188" x="6245225" y="5761038"/>
          <p14:tracePt t="30188" x="6253163" y="5761038"/>
          <p14:tracePt t="30190" x="6278563" y="5761038"/>
          <p14:tracePt t="30191" x="6296025" y="5761038"/>
          <p14:tracePt t="30194" x="6321425" y="5761038"/>
          <p14:tracePt t="30201" x="6389688" y="5753100"/>
          <p14:tracePt t="30202" x="6397625" y="5753100"/>
          <p14:tracePt t="30203" x="6405563" y="5753100"/>
          <p14:tracePt t="30205" x="6415088" y="5753100"/>
          <p14:tracePt t="30206" x="6440488" y="5753100"/>
          <p14:tracePt t="30207" x="6465888" y="5753100"/>
          <p14:tracePt t="30208" x="6473825" y="5753100"/>
          <p14:tracePt t="30210" x="6483350" y="5753100"/>
          <p14:tracePt t="30213" x="6524625" y="5753100"/>
          <p14:tracePt t="30214" x="6534150" y="5753100"/>
          <p14:tracePt t="30216" x="6550025" y="5753100"/>
          <p14:tracePt t="30217" x="6559550" y="5753100"/>
          <p14:tracePt t="30219" x="6584950" y="5753100"/>
          <p14:tracePt t="30223" x="6610350" y="5753100"/>
          <p14:tracePt t="30225" x="6643688" y="5753100"/>
          <p14:tracePt t="30226" x="6653213" y="5753100"/>
          <p14:tracePt t="30232" x="6704013" y="5753100"/>
          <p14:tracePt t="30237" x="6737350" y="5745163"/>
          <p14:tracePt t="30238" x="6745288" y="5745163"/>
          <p14:tracePt t="30241" x="6754813" y="5745163"/>
          <p14:tracePt t="30244" x="6762750" y="5745163"/>
          <p14:tracePt t="30245" x="6788150" y="5745163"/>
          <p14:tracePt t="30248" x="6805613" y="5745163"/>
          <p14:tracePt t="30250" x="6813550" y="5745163"/>
          <p14:tracePt t="30253" x="6831013" y="5745163"/>
          <p14:tracePt t="30262" x="6864350" y="5745163"/>
          <p14:tracePt t="30264" x="6873875" y="5745163"/>
          <p14:tracePt t="30266" x="6881813" y="5745163"/>
          <p14:tracePt t="30271" x="6889750" y="5745163"/>
          <p14:tracePt t="30272" x="6899275" y="5745163"/>
          <p14:tracePt t="30278" x="6907213" y="5745163"/>
          <p14:tracePt t="30279" x="6915150" y="5745163"/>
          <p14:tracePt t="30285" x="6924675" y="5745163"/>
          <p14:tracePt t="30292" x="6932613" y="5745163"/>
          <p14:tracePt t="30295" x="6942138" y="5745163"/>
          <p14:tracePt t="30302" x="6958013" y="5745163"/>
          <p14:tracePt t="30308" x="6967538" y="5735638"/>
          <p14:tracePt t="30309" x="6975475" y="5735638"/>
          <p14:tracePt t="30314" x="6983413" y="5735638"/>
          <p14:tracePt t="30315" x="7000875" y="5727700"/>
          <p14:tracePt t="30320" x="7008813" y="5727700"/>
          <p14:tracePt t="30322" x="7018338" y="5727700"/>
          <p14:tracePt t="30326" x="7026275" y="5727700"/>
          <p14:tracePt t="30327" x="7034213" y="5727700"/>
          <p14:tracePt t="30329" x="7043738" y="5727700"/>
          <p14:tracePt t="30332" x="7051675" y="5727700"/>
          <p14:tracePt t="30334" x="7059613" y="5719763"/>
          <p14:tracePt t="30338" x="7069138" y="5719763"/>
          <p14:tracePt t="30340" x="7085013" y="5719763"/>
          <p14:tracePt t="30341" x="7085013" y="5710238"/>
          <p14:tracePt t="30343" x="7094538" y="5710238"/>
          <p14:tracePt t="30344" x="7102475" y="5710238"/>
          <p14:tracePt t="30347" x="7112000" y="5710238"/>
          <p14:tracePt t="30350" x="7119938" y="5710238"/>
          <p14:tracePt t="30356" x="7145338" y="5702300"/>
          <p14:tracePt t="30357" x="7153275" y="5702300"/>
          <p14:tracePt t="30362" x="7170738" y="5694363"/>
          <p14:tracePt t="30363" x="7178675" y="5684838"/>
          <p14:tracePt t="30368" x="7196138" y="5684838"/>
          <p14:tracePt t="30369" x="7204075" y="5684838"/>
          <p14:tracePt t="30374" x="7221538" y="5676900"/>
          <p14:tracePt t="30375" x="7229475" y="5676900"/>
          <p14:tracePt t="30380" x="7246938" y="5668963"/>
          <p14:tracePt t="30387" x="7272338" y="5659438"/>
          <p14:tracePt t="30388" x="7289800" y="5659438"/>
          <p14:tracePt t="30393" x="7297738" y="5651500"/>
          <p14:tracePt t="30394" x="7315200" y="5651500"/>
          <p14:tracePt t="30399" x="7332663" y="5641975"/>
          <p14:tracePt t="30405" x="7358063" y="5641975"/>
          <p14:tracePt t="30406" x="7366000" y="5641975"/>
          <p14:tracePt t="30411" x="7383463" y="5634038"/>
          <p14:tracePt t="30413" x="7400925" y="5634038"/>
          <p14:tracePt t="30418" x="7416800" y="5634038"/>
          <p14:tracePt t="30420" x="7426325" y="5626100"/>
          <p14:tracePt t="30424" x="7434263" y="5626100"/>
          <p14:tracePt t="30429" x="7451725" y="5626100"/>
          <p14:tracePt t="30436" x="7459663" y="5626100"/>
          <p14:tracePt t="30442" x="7467600" y="5626100"/>
          <p14:tracePt t="30452" x="7477125" y="5626100"/>
          <p14:tracePt t="30480" x="7485063" y="5626100"/>
          <p14:tracePt t="30492" x="7493000" y="5626100"/>
          <p14:tracePt t="30498" x="7493000" y="5616575"/>
          <p14:tracePt t="30525" x="7502525" y="561657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8.9|9.1|117.1|12.7"/>
</p:tagLst>
</file>

<file path=ppt/theme/theme1.xml><?xml version="1.0" encoding="utf-8"?>
<a:theme xmlns:a="http://schemas.openxmlformats.org/drawingml/2006/main" name="模板页面">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6">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7933</TotalTime>
  <Words>1117</Words>
  <Application>Microsoft Office PowerPoint</Application>
  <PresentationFormat>宽屏</PresentationFormat>
  <Paragraphs>94</Paragraphs>
  <Slides>17</Slides>
  <Notes>8</Notes>
  <HiddenSlides>0</HiddenSlides>
  <MMClips>17</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17</vt:i4>
      </vt:variant>
    </vt:vector>
  </HeadingPairs>
  <TitlesOfParts>
    <vt:vector size="25" baseType="lpstr">
      <vt:lpstr>等线</vt:lpstr>
      <vt:lpstr>Microsoft YaHei</vt:lpstr>
      <vt:lpstr>Microsoft YaHei</vt:lpstr>
      <vt:lpstr>Arial</vt:lpstr>
      <vt:lpstr>Cambria Math</vt:lpstr>
      <vt:lpstr>Segoe UI</vt:lpstr>
      <vt:lpstr>Times New Roman</vt:lpstr>
      <vt:lpstr>模板页面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OfficePLUS</dc:creator>
  <cp:keywords/>
  <dc:description/>
  <cp:lastModifiedBy>J c</cp:lastModifiedBy>
  <cp:revision>334</cp:revision>
  <dcterms:created xsi:type="dcterms:W3CDTF">2015-08-18T02:51:41Z</dcterms:created>
  <dcterms:modified xsi:type="dcterms:W3CDTF">2023-09-11T13:21:24Z</dcterms:modified>
  <cp:category/>
</cp:coreProperties>
</file>