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8" r:id="rId2"/>
  </p:sldIdLst>
  <p:sldSz cx="43199050" cy="20340638"/>
  <p:notesSz cx="6858000" cy="9144000"/>
  <p:defaultTextStyle>
    <a:defPPr>
      <a:defRPr lang="ja-JP"/>
    </a:defPPr>
    <a:lvl1pPr marL="0" algn="l" defTabSz="3110026" rtl="0" eaLnBrk="1" latinLnBrk="0" hangingPunct="1">
      <a:defRPr kumimoji="1" sz="6123" kern="1200">
        <a:solidFill>
          <a:schemeClr val="tx1"/>
        </a:solidFill>
        <a:latin typeface="+mn-lt"/>
        <a:ea typeface="+mn-ea"/>
        <a:cs typeface="+mn-cs"/>
      </a:defRPr>
    </a:lvl1pPr>
    <a:lvl2pPr marL="1555012" algn="l" defTabSz="3110026" rtl="0" eaLnBrk="1" latinLnBrk="0" hangingPunct="1">
      <a:defRPr kumimoji="1" sz="6123" kern="1200">
        <a:solidFill>
          <a:schemeClr val="tx1"/>
        </a:solidFill>
        <a:latin typeface="+mn-lt"/>
        <a:ea typeface="+mn-ea"/>
        <a:cs typeface="+mn-cs"/>
      </a:defRPr>
    </a:lvl2pPr>
    <a:lvl3pPr marL="3110026" algn="l" defTabSz="3110026" rtl="0" eaLnBrk="1" latinLnBrk="0" hangingPunct="1">
      <a:defRPr kumimoji="1" sz="6123" kern="1200">
        <a:solidFill>
          <a:schemeClr val="tx1"/>
        </a:solidFill>
        <a:latin typeface="+mn-lt"/>
        <a:ea typeface="+mn-ea"/>
        <a:cs typeface="+mn-cs"/>
      </a:defRPr>
    </a:lvl3pPr>
    <a:lvl4pPr marL="4665038" algn="l" defTabSz="3110026" rtl="0" eaLnBrk="1" latinLnBrk="0" hangingPunct="1">
      <a:defRPr kumimoji="1" sz="6123" kern="1200">
        <a:solidFill>
          <a:schemeClr val="tx1"/>
        </a:solidFill>
        <a:latin typeface="+mn-lt"/>
        <a:ea typeface="+mn-ea"/>
        <a:cs typeface="+mn-cs"/>
      </a:defRPr>
    </a:lvl4pPr>
    <a:lvl5pPr marL="6220052" algn="l" defTabSz="3110026" rtl="0" eaLnBrk="1" latinLnBrk="0" hangingPunct="1">
      <a:defRPr kumimoji="1" sz="6123" kern="1200">
        <a:solidFill>
          <a:schemeClr val="tx1"/>
        </a:solidFill>
        <a:latin typeface="+mn-lt"/>
        <a:ea typeface="+mn-ea"/>
        <a:cs typeface="+mn-cs"/>
      </a:defRPr>
    </a:lvl5pPr>
    <a:lvl6pPr marL="7775064" algn="l" defTabSz="3110026" rtl="0" eaLnBrk="1" latinLnBrk="0" hangingPunct="1">
      <a:defRPr kumimoji="1" sz="6123" kern="1200">
        <a:solidFill>
          <a:schemeClr val="tx1"/>
        </a:solidFill>
        <a:latin typeface="+mn-lt"/>
        <a:ea typeface="+mn-ea"/>
        <a:cs typeface="+mn-cs"/>
      </a:defRPr>
    </a:lvl6pPr>
    <a:lvl7pPr marL="9330078" algn="l" defTabSz="3110026" rtl="0" eaLnBrk="1" latinLnBrk="0" hangingPunct="1">
      <a:defRPr kumimoji="1" sz="6123" kern="1200">
        <a:solidFill>
          <a:schemeClr val="tx1"/>
        </a:solidFill>
        <a:latin typeface="+mn-lt"/>
        <a:ea typeface="+mn-ea"/>
        <a:cs typeface="+mn-cs"/>
      </a:defRPr>
    </a:lvl7pPr>
    <a:lvl8pPr marL="10885091" algn="l" defTabSz="3110026" rtl="0" eaLnBrk="1" latinLnBrk="0" hangingPunct="1">
      <a:defRPr kumimoji="1" sz="6123" kern="1200">
        <a:solidFill>
          <a:schemeClr val="tx1"/>
        </a:solidFill>
        <a:latin typeface="+mn-lt"/>
        <a:ea typeface="+mn-ea"/>
        <a:cs typeface="+mn-cs"/>
      </a:defRPr>
    </a:lvl8pPr>
    <a:lvl9pPr marL="12440103" algn="l" defTabSz="3110026" rtl="0" eaLnBrk="1" latinLnBrk="0" hangingPunct="1">
      <a:defRPr kumimoji="1" sz="612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40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881" y="3328898"/>
            <a:ext cx="32399288" cy="7081555"/>
          </a:xfrm>
        </p:spPr>
        <p:txBody>
          <a:bodyPr anchor="b"/>
          <a:lstStyle>
            <a:lvl1pPr algn="ctr">
              <a:defRPr sz="1779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881" y="10683545"/>
            <a:ext cx="32399288" cy="4910944"/>
          </a:xfrm>
        </p:spPr>
        <p:txBody>
          <a:bodyPr/>
          <a:lstStyle>
            <a:lvl1pPr marL="0" indent="0" algn="ctr">
              <a:buNone/>
              <a:defRPr sz="7118"/>
            </a:lvl1pPr>
            <a:lvl2pPr marL="1356055" indent="0" algn="ctr">
              <a:buNone/>
              <a:defRPr sz="5932"/>
            </a:lvl2pPr>
            <a:lvl3pPr marL="2712110" indent="0" algn="ctr">
              <a:buNone/>
              <a:defRPr sz="5339"/>
            </a:lvl3pPr>
            <a:lvl4pPr marL="4068166" indent="0" algn="ctr">
              <a:buNone/>
              <a:defRPr sz="4746"/>
            </a:lvl4pPr>
            <a:lvl5pPr marL="5424221" indent="0" algn="ctr">
              <a:buNone/>
              <a:defRPr sz="4746"/>
            </a:lvl5pPr>
            <a:lvl6pPr marL="6780276" indent="0" algn="ctr">
              <a:buNone/>
              <a:defRPr sz="4746"/>
            </a:lvl6pPr>
            <a:lvl7pPr marL="8136331" indent="0" algn="ctr">
              <a:buNone/>
              <a:defRPr sz="4746"/>
            </a:lvl7pPr>
            <a:lvl8pPr marL="9492386" indent="0" algn="ctr">
              <a:buNone/>
              <a:defRPr sz="4746"/>
            </a:lvl8pPr>
            <a:lvl9pPr marL="10848442" indent="0" algn="ctr">
              <a:buNone/>
              <a:defRPr sz="4746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76CE-32D3-4461-8A57-C9F04351FBFF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7012-1E22-4CD6-85A6-937C3323B3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421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76CE-32D3-4461-8A57-C9F04351FBFF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7012-1E22-4CD6-85A6-937C3323B3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2199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4320" y="1082951"/>
            <a:ext cx="9314795" cy="1723775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935" y="1082951"/>
            <a:ext cx="27404397" cy="1723775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76CE-32D3-4461-8A57-C9F04351FBFF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7012-1E22-4CD6-85A6-937C3323B3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615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76CE-32D3-4461-8A57-C9F04351FBFF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7012-1E22-4CD6-85A6-937C3323B3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4601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435" y="5071037"/>
            <a:ext cx="37259181" cy="8461139"/>
          </a:xfrm>
        </p:spPr>
        <p:txBody>
          <a:bodyPr anchor="b"/>
          <a:lstStyle>
            <a:lvl1pPr>
              <a:defRPr sz="1779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435" y="13612222"/>
            <a:ext cx="37259181" cy="4449513"/>
          </a:xfrm>
        </p:spPr>
        <p:txBody>
          <a:bodyPr/>
          <a:lstStyle>
            <a:lvl1pPr marL="0" indent="0">
              <a:buNone/>
              <a:defRPr sz="7118">
                <a:solidFill>
                  <a:schemeClr val="tx1">
                    <a:tint val="75000"/>
                  </a:schemeClr>
                </a:solidFill>
              </a:defRPr>
            </a:lvl1pPr>
            <a:lvl2pPr marL="1356055" indent="0">
              <a:buNone/>
              <a:defRPr sz="5932">
                <a:solidFill>
                  <a:schemeClr val="tx1">
                    <a:tint val="75000"/>
                  </a:schemeClr>
                </a:solidFill>
              </a:defRPr>
            </a:lvl2pPr>
            <a:lvl3pPr marL="2712110" indent="0">
              <a:buNone/>
              <a:defRPr sz="5339">
                <a:solidFill>
                  <a:schemeClr val="tx1">
                    <a:tint val="75000"/>
                  </a:schemeClr>
                </a:solidFill>
              </a:defRPr>
            </a:lvl3pPr>
            <a:lvl4pPr marL="4068166" indent="0">
              <a:buNone/>
              <a:defRPr sz="4746">
                <a:solidFill>
                  <a:schemeClr val="tx1">
                    <a:tint val="75000"/>
                  </a:schemeClr>
                </a:solidFill>
              </a:defRPr>
            </a:lvl4pPr>
            <a:lvl5pPr marL="5424221" indent="0">
              <a:buNone/>
              <a:defRPr sz="4746">
                <a:solidFill>
                  <a:schemeClr val="tx1">
                    <a:tint val="75000"/>
                  </a:schemeClr>
                </a:solidFill>
              </a:defRPr>
            </a:lvl5pPr>
            <a:lvl6pPr marL="6780276" indent="0">
              <a:buNone/>
              <a:defRPr sz="4746">
                <a:solidFill>
                  <a:schemeClr val="tx1">
                    <a:tint val="75000"/>
                  </a:schemeClr>
                </a:solidFill>
              </a:defRPr>
            </a:lvl6pPr>
            <a:lvl7pPr marL="8136331" indent="0">
              <a:buNone/>
              <a:defRPr sz="4746">
                <a:solidFill>
                  <a:schemeClr val="tx1">
                    <a:tint val="75000"/>
                  </a:schemeClr>
                </a:solidFill>
              </a:defRPr>
            </a:lvl7pPr>
            <a:lvl8pPr marL="9492386" indent="0">
              <a:buNone/>
              <a:defRPr sz="4746">
                <a:solidFill>
                  <a:schemeClr val="tx1">
                    <a:tint val="75000"/>
                  </a:schemeClr>
                </a:solidFill>
              </a:defRPr>
            </a:lvl8pPr>
            <a:lvl9pPr marL="10848442" indent="0">
              <a:buNone/>
              <a:defRPr sz="474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76CE-32D3-4461-8A57-C9F04351FBFF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7012-1E22-4CD6-85A6-937C3323B3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316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935" y="5414753"/>
            <a:ext cx="18359596" cy="1290594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9519" y="5414753"/>
            <a:ext cx="18359596" cy="1290594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76CE-32D3-4461-8A57-C9F04351FBFF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7012-1E22-4CD6-85A6-937C3323B3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011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561" y="1082952"/>
            <a:ext cx="37259181" cy="393158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563" y="4986283"/>
            <a:ext cx="18275221" cy="2443700"/>
          </a:xfrm>
        </p:spPr>
        <p:txBody>
          <a:bodyPr anchor="b"/>
          <a:lstStyle>
            <a:lvl1pPr marL="0" indent="0">
              <a:buNone/>
              <a:defRPr sz="7118" b="1"/>
            </a:lvl1pPr>
            <a:lvl2pPr marL="1356055" indent="0">
              <a:buNone/>
              <a:defRPr sz="5932" b="1"/>
            </a:lvl2pPr>
            <a:lvl3pPr marL="2712110" indent="0">
              <a:buNone/>
              <a:defRPr sz="5339" b="1"/>
            </a:lvl3pPr>
            <a:lvl4pPr marL="4068166" indent="0">
              <a:buNone/>
              <a:defRPr sz="4746" b="1"/>
            </a:lvl4pPr>
            <a:lvl5pPr marL="5424221" indent="0">
              <a:buNone/>
              <a:defRPr sz="4746" b="1"/>
            </a:lvl5pPr>
            <a:lvl6pPr marL="6780276" indent="0">
              <a:buNone/>
              <a:defRPr sz="4746" b="1"/>
            </a:lvl6pPr>
            <a:lvl7pPr marL="8136331" indent="0">
              <a:buNone/>
              <a:defRPr sz="4746" b="1"/>
            </a:lvl7pPr>
            <a:lvl8pPr marL="9492386" indent="0">
              <a:buNone/>
              <a:defRPr sz="4746" b="1"/>
            </a:lvl8pPr>
            <a:lvl9pPr marL="10848442" indent="0">
              <a:buNone/>
              <a:defRPr sz="4746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563" y="7429983"/>
            <a:ext cx="18275221" cy="1092838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9519" y="4986283"/>
            <a:ext cx="18365223" cy="2443700"/>
          </a:xfrm>
        </p:spPr>
        <p:txBody>
          <a:bodyPr anchor="b"/>
          <a:lstStyle>
            <a:lvl1pPr marL="0" indent="0">
              <a:buNone/>
              <a:defRPr sz="7118" b="1"/>
            </a:lvl1pPr>
            <a:lvl2pPr marL="1356055" indent="0">
              <a:buNone/>
              <a:defRPr sz="5932" b="1"/>
            </a:lvl2pPr>
            <a:lvl3pPr marL="2712110" indent="0">
              <a:buNone/>
              <a:defRPr sz="5339" b="1"/>
            </a:lvl3pPr>
            <a:lvl4pPr marL="4068166" indent="0">
              <a:buNone/>
              <a:defRPr sz="4746" b="1"/>
            </a:lvl4pPr>
            <a:lvl5pPr marL="5424221" indent="0">
              <a:buNone/>
              <a:defRPr sz="4746" b="1"/>
            </a:lvl5pPr>
            <a:lvl6pPr marL="6780276" indent="0">
              <a:buNone/>
              <a:defRPr sz="4746" b="1"/>
            </a:lvl6pPr>
            <a:lvl7pPr marL="8136331" indent="0">
              <a:buNone/>
              <a:defRPr sz="4746" b="1"/>
            </a:lvl7pPr>
            <a:lvl8pPr marL="9492386" indent="0">
              <a:buNone/>
              <a:defRPr sz="4746" b="1"/>
            </a:lvl8pPr>
            <a:lvl9pPr marL="10848442" indent="0">
              <a:buNone/>
              <a:defRPr sz="4746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9519" y="7429983"/>
            <a:ext cx="18365223" cy="1092838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76CE-32D3-4461-8A57-C9F04351FBFF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7012-1E22-4CD6-85A6-937C3323B3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2434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76CE-32D3-4461-8A57-C9F04351FBFF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7012-1E22-4CD6-85A6-937C3323B3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2613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76CE-32D3-4461-8A57-C9F04351FBFF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7012-1E22-4CD6-85A6-937C3323B3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7671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563" y="1356042"/>
            <a:ext cx="13932817" cy="4746149"/>
          </a:xfrm>
        </p:spPr>
        <p:txBody>
          <a:bodyPr anchor="b"/>
          <a:lstStyle>
            <a:lvl1pPr>
              <a:defRPr sz="949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5223" y="2928677"/>
            <a:ext cx="21869519" cy="14455037"/>
          </a:xfrm>
        </p:spPr>
        <p:txBody>
          <a:bodyPr/>
          <a:lstStyle>
            <a:lvl1pPr>
              <a:defRPr sz="9491"/>
            </a:lvl1pPr>
            <a:lvl2pPr>
              <a:defRPr sz="8305"/>
            </a:lvl2pPr>
            <a:lvl3pPr>
              <a:defRPr sz="7118"/>
            </a:lvl3pPr>
            <a:lvl4pPr>
              <a:defRPr sz="5932"/>
            </a:lvl4pPr>
            <a:lvl5pPr>
              <a:defRPr sz="5932"/>
            </a:lvl5pPr>
            <a:lvl6pPr>
              <a:defRPr sz="5932"/>
            </a:lvl6pPr>
            <a:lvl7pPr>
              <a:defRPr sz="5932"/>
            </a:lvl7pPr>
            <a:lvl8pPr>
              <a:defRPr sz="5932"/>
            </a:lvl8pPr>
            <a:lvl9pPr>
              <a:defRPr sz="5932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563" y="6102192"/>
            <a:ext cx="13932817" cy="11305064"/>
          </a:xfrm>
        </p:spPr>
        <p:txBody>
          <a:bodyPr/>
          <a:lstStyle>
            <a:lvl1pPr marL="0" indent="0">
              <a:buNone/>
              <a:defRPr sz="4746"/>
            </a:lvl1pPr>
            <a:lvl2pPr marL="1356055" indent="0">
              <a:buNone/>
              <a:defRPr sz="4152"/>
            </a:lvl2pPr>
            <a:lvl3pPr marL="2712110" indent="0">
              <a:buNone/>
              <a:defRPr sz="3559"/>
            </a:lvl3pPr>
            <a:lvl4pPr marL="4068166" indent="0">
              <a:buNone/>
              <a:defRPr sz="2966"/>
            </a:lvl4pPr>
            <a:lvl5pPr marL="5424221" indent="0">
              <a:buNone/>
              <a:defRPr sz="2966"/>
            </a:lvl5pPr>
            <a:lvl6pPr marL="6780276" indent="0">
              <a:buNone/>
              <a:defRPr sz="2966"/>
            </a:lvl6pPr>
            <a:lvl7pPr marL="8136331" indent="0">
              <a:buNone/>
              <a:defRPr sz="2966"/>
            </a:lvl7pPr>
            <a:lvl8pPr marL="9492386" indent="0">
              <a:buNone/>
              <a:defRPr sz="2966"/>
            </a:lvl8pPr>
            <a:lvl9pPr marL="10848442" indent="0">
              <a:buNone/>
              <a:defRPr sz="2966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76CE-32D3-4461-8A57-C9F04351FBFF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7012-1E22-4CD6-85A6-937C3323B3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161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563" y="1356042"/>
            <a:ext cx="13932817" cy="4746149"/>
          </a:xfrm>
        </p:spPr>
        <p:txBody>
          <a:bodyPr anchor="b"/>
          <a:lstStyle>
            <a:lvl1pPr>
              <a:defRPr sz="949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5223" y="2928677"/>
            <a:ext cx="21869519" cy="14455037"/>
          </a:xfrm>
        </p:spPr>
        <p:txBody>
          <a:bodyPr anchor="t"/>
          <a:lstStyle>
            <a:lvl1pPr marL="0" indent="0">
              <a:buNone/>
              <a:defRPr sz="9491"/>
            </a:lvl1pPr>
            <a:lvl2pPr marL="1356055" indent="0">
              <a:buNone/>
              <a:defRPr sz="8305"/>
            </a:lvl2pPr>
            <a:lvl3pPr marL="2712110" indent="0">
              <a:buNone/>
              <a:defRPr sz="7118"/>
            </a:lvl3pPr>
            <a:lvl4pPr marL="4068166" indent="0">
              <a:buNone/>
              <a:defRPr sz="5932"/>
            </a:lvl4pPr>
            <a:lvl5pPr marL="5424221" indent="0">
              <a:buNone/>
              <a:defRPr sz="5932"/>
            </a:lvl5pPr>
            <a:lvl6pPr marL="6780276" indent="0">
              <a:buNone/>
              <a:defRPr sz="5932"/>
            </a:lvl6pPr>
            <a:lvl7pPr marL="8136331" indent="0">
              <a:buNone/>
              <a:defRPr sz="5932"/>
            </a:lvl7pPr>
            <a:lvl8pPr marL="9492386" indent="0">
              <a:buNone/>
              <a:defRPr sz="5932"/>
            </a:lvl8pPr>
            <a:lvl9pPr marL="10848442" indent="0">
              <a:buNone/>
              <a:defRPr sz="5932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563" y="6102192"/>
            <a:ext cx="13932817" cy="11305064"/>
          </a:xfrm>
        </p:spPr>
        <p:txBody>
          <a:bodyPr/>
          <a:lstStyle>
            <a:lvl1pPr marL="0" indent="0">
              <a:buNone/>
              <a:defRPr sz="4746"/>
            </a:lvl1pPr>
            <a:lvl2pPr marL="1356055" indent="0">
              <a:buNone/>
              <a:defRPr sz="4152"/>
            </a:lvl2pPr>
            <a:lvl3pPr marL="2712110" indent="0">
              <a:buNone/>
              <a:defRPr sz="3559"/>
            </a:lvl3pPr>
            <a:lvl4pPr marL="4068166" indent="0">
              <a:buNone/>
              <a:defRPr sz="2966"/>
            </a:lvl4pPr>
            <a:lvl5pPr marL="5424221" indent="0">
              <a:buNone/>
              <a:defRPr sz="2966"/>
            </a:lvl5pPr>
            <a:lvl6pPr marL="6780276" indent="0">
              <a:buNone/>
              <a:defRPr sz="2966"/>
            </a:lvl6pPr>
            <a:lvl7pPr marL="8136331" indent="0">
              <a:buNone/>
              <a:defRPr sz="2966"/>
            </a:lvl7pPr>
            <a:lvl8pPr marL="9492386" indent="0">
              <a:buNone/>
              <a:defRPr sz="2966"/>
            </a:lvl8pPr>
            <a:lvl9pPr marL="10848442" indent="0">
              <a:buNone/>
              <a:defRPr sz="2966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D76CE-32D3-4461-8A57-C9F04351FBFF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CB7012-1E22-4CD6-85A6-937C3323B3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4440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935" y="1082952"/>
            <a:ext cx="37259181" cy="39315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935" y="5414753"/>
            <a:ext cx="37259181" cy="129059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935" y="18852759"/>
            <a:ext cx="9719786" cy="10829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5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D76CE-32D3-4461-8A57-C9F04351FBFF}" type="datetimeFigureOut">
              <a:rPr kumimoji="1" lang="ja-JP" altLang="en-US" smtClean="0"/>
              <a:t>2017/2/23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9686" y="18852759"/>
            <a:ext cx="14579679" cy="10829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5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9329" y="18852759"/>
            <a:ext cx="9719786" cy="108295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55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B7012-1E22-4CD6-85A6-937C3323B3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172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2712110" rtl="0" eaLnBrk="1" latinLnBrk="0" hangingPunct="1">
        <a:lnSpc>
          <a:spcPct val="90000"/>
        </a:lnSpc>
        <a:spcBef>
          <a:spcPct val="0"/>
        </a:spcBef>
        <a:buNone/>
        <a:defRPr kumimoji="1" sz="130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78028" indent="-678028" algn="l" defTabSz="2712110" rtl="0" eaLnBrk="1" latinLnBrk="0" hangingPunct="1">
        <a:lnSpc>
          <a:spcPct val="90000"/>
        </a:lnSpc>
        <a:spcBef>
          <a:spcPts val="2966"/>
        </a:spcBef>
        <a:buFont typeface="Arial" panose="020B0604020202020204" pitchFamily="34" charset="0"/>
        <a:buChar char="•"/>
        <a:defRPr kumimoji="1" sz="8305" kern="1200">
          <a:solidFill>
            <a:schemeClr val="tx1"/>
          </a:solidFill>
          <a:latin typeface="+mn-lt"/>
          <a:ea typeface="+mn-ea"/>
          <a:cs typeface="+mn-cs"/>
        </a:defRPr>
      </a:lvl1pPr>
      <a:lvl2pPr marL="2034083" indent="-678028" algn="l" defTabSz="2712110" rtl="0" eaLnBrk="1" latinLnBrk="0" hangingPunct="1">
        <a:lnSpc>
          <a:spcPct val="90000"/>
        </a:lnSpc>
        <a:spcBef>
          <a:spcPts val="1483"/>
        </a:spcBef>
        <a:buFont typeface="Arial" panose="020B0604020202020204" pitchFamily="34" charset="0"/>
        <a:buChar char="•"/>
        <a:defRPr kumimoji="1" sz="7118" kern="1200">
          <a:solidFill>
            <a:schemeClr val="tx1"/>
          </a:solidFill>
          <a:latin typeface="+mn-lt"/>
          <a:ea typeface="+mn-ea"/>
          <a:cs typeface="+mn-cs"/>
        </a:defRPr>
      </a:lvl2pPr>
      <a:lvl3pPr marL="3390138" indent="-678028" algn="l" defTabSz="2712110" rtl="0" eaLnBrk="1" latinLnBrk="0" hangingPunct="1">
        <a:lnSpc>
          <a:spcPct val="90000"/>
        </a:lnSpc>
        <a:spcBef>
          <a:spcPts val="1483"/>
        </a:spcBef>
        <a:buFont typeface="Arial" panose="020B0604020202020204" pitchFamily="34" charset="0"/>
        <a:buChar char="•"/>
        <a:defRPr kumimoji="1" sz="5932" kern="1200">
          <a:solidFill>
            <a:schemeClr val="tx1"/>
          </a:solidFill>
          <a:latin typeface="+mn-lt"/>
          <a:ea typeface="+mn-ea"/>
          <a:cs typeface="+mn-cs"/>
        </a:defRPr>
      </a:lvl3pPr>
      <a:lvl4pPr marL="4746193" indent="-678028" algn="l" defTabSz="2712110" rtl="0" eaLnBrk="1" latinLnBrk="0" hangingPunct="1">
        <a:lnSpc>
          <a:spcPct val="90000"/>
        </a:lnSpc>
        <a:spcBef>
          <a:spcPts val="1483"/>
        </a:spcBef>
        <a:buFont typeface="Arial" panose="020B0604020202020204" pitchFamily="34" charset="0"/>
        <a:buChar char="•"/>
        <a:defRPr kumimoji="1" sz="5339" kern="1200">
          <a:solidFill>
            <a:schemeClr val="tx1"/>
          </a:solidFill>
          <a:latin typeface="+mn-lt"/>
          <a:ea typeface="+mn-ea"/>
          <a:cs typeface="+mn-cs"/>
        </a:defRPr>
      </a:lvl4pPr>
      <a:lvl5pPr marL="6102248" indent="-678028" algn="l" defTabSz="2712110" rtl="0" eaLnBrk="1" latinLnBrk="0" hangingPunct="1">
        <a:lnSpc>
          <a:spcPct val="90000"/>
        </a:lnSpc>
        <a:spcBef>
          <a:spcPts val="1483"/>
        </a:spcBef>
        <a:buFont typeface="Arial" panose="020B0604020202020204" pitchFamily="34" charset="0"/>
        <a:buChar char="•"/>
        <a:defRPr kumimoji="1" sz="5339" kern="1200">
          <a:solidFill>
            <a:schemeClr val="tx1"/>
          </a:solidFill>
          <a:latin typeface="+mn-lt"/>
          <a:ea typeface="+mn-ea"/>
          <a:cs typeface="+mn-cs"/>
        </a:defRPr>
      </a:lvl5pPr>
      <a:lvl6pPr marL="7458304" indent="-678028" algn="l" defTabSz="2712110" rtl="0" eaLnBrk="1" latinLnBrk="0" hangingPunct="1">
        <a:lnSpc>
          <a:spcPct val="90000"/>
        </a:lnSpc>
        <a:spcBef>
          <a:spcPts val="1483"/>
        </a:spcBef>
        <a:buFont typeface="Arial" panose="020B0604020202020204" pitchFamily="34" charset="0"/>
        <a:buChar char="•"/>
        <a:defRPr kumimoji="1" sz="5339" kern="1200">
          <a:solidFill>
            <a:schemeClr val="tx1"/>
          </a:solidFill>
          <a:latin typeface="+mn-lt"/>
          <a:ea typeface="+mn-ea"/>
          <a:cs typeface="+mn-cs"/>
        </a:defRPr>
      </a:lvl6pPr>
      <a:lvl7pPr marL="8814359" indent="-678028" algn="l" defTabSz="2712110" rtl="0" eaLnBrk="1" latinLnBrk="0" hangingPunct="1">
        <a:lnSpc>
          <a:spcPct val="90000"/>
        </a:lnSpc>
        <a:spcBef>
          <a:spcPts val="1483"/>
        </a:spcBef>
        <a:buFont typeface="Arial" panose="020B0604020202020204" pitchFamily="34" charset="0"/>
        <a:buChar char="•"/>
        <a:defRPr kumimoji="1" sz="5339" kern="1200">
          <a:solidFill>
            <a:schemeClr val="tx1"/>
          </a:solidFill>
          <a:latin typeface="+mn-lt"/>
          <a:ea typeface="+mn-ea"/>
          <a:cs typeface="+mn-cs"/>
        </a:defRPr>
      </a:lvl7pPr>
      <a:lvl8pPr marL="10170414" indent="-678028" algn="l" defTabSz="2712110" rtl="0" eaLnBrk="1" latinLnBrk="0" hangingPunct="1">
        <a:lnSpc>
          <a:spcPct val="90000"/>
        </a:lnSpc>
        <a:spcBef>
          <a:spcPts val="1483"/>
        </a:spcBef>
        <a:buFont typeface="Arial" panose="020B0604020202020204" pitchFamily="34" charset="0"/>
        <a:buChar char="•"/>
        <a:defRPr kumimoji="1" sz="5339" kern="1200">
          <a:solidFill>
            <a:schemeClr val="tx1"/>
          </a:solidFill>
          <a:latin typeface="+mn-lt"/>
          <a:ea typeface="+mn-ea"/>
          <a:cs typeface="+mn-cs"/>
        </a:defRPr>
      </a:lvl8pPr>
      <a:lvl9pPr marL="11526469" indent="-678028" algn="l" defTabSz="2712110" rtl="0" eaLnBrk="1" latinLnBrk="0" hangingPunct="1">
        <a:lnSpc>
          <a:spcPct val="90000"/>
        </a:lnSpc>
        <a:spcBef>
          <a:spcPts val="1483"/>
        </a:spcBef>
        <a:buFont typeface="Arial" panose="020B0604020202020204" pitchFamily="34" charset="0"/>
        <a:buChar char="•"/>
        <a:defRPr kumimoji="1" sz="533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12110" rtl="0" eaLnBrk="1" latinLnBrk="0" hangingPunct="1">
        <a:defRPr kumimoji="1" sz="5339" kern="1200">
          <a:solidFill>
            <a:schemeClr val="tx1"/>
          </a:solidFill>
          <a:latin typeface="+mn-lt"/>
          <a:ea typeface="+mn-ea"/>
          <a:cs typeface="+mn-cs"/>
        </a:defRPr>
      </a:lvl1pPr>
      <a:lvl2pPr marL="1356055" algn="l" defTabSz="2712110" rtl="0" eaLnBrk="1" latinLnBrk="0" hangingPunct="1">
        <a:defRPr kumimoji="1" sz="5339" kern="1200">
          <a:solidFill>
            <a:schemeClr val="tx1"/>
          </a:solidFill>
          <a:latin typeface="+mn-lt"/>
          <a:ea typeface="+mn-ea"/>
          <a:cs typeface="+mn-cs"/>
        </a:defRPr>
      </a:lvl2pPr>
      <a:lvl3pPr marL="2712110" algn="l" defTabSz="2712110" rtl="0" eaLnBrk="1" latinLnBrk="0" hangingPunct="1">
        <a:defRPr kumimoji="1" sz="5339" kern="1200">
          <a:solidFill>
            <a:schemeClr val="tx1"/>
          </a:solidFill>
          <a:latin typeface="+mn-lt"/>
          <a:ea typeface="+mn-ea"/>
          <a:cs typeface="+mn-cs"/>
        </a:defRPr>
      </a:lvl3pPr>
      <a:lvl4pPr marL="4068166" algn="l" defTabSz="2712110" rtl="0" eaLnBrk="1" latinLnBrk="0" hangingPunct="1">
        <a:defRPr kumimoji="1" sz="5339" kern="1200">
          <a:solidFill>
            <a:schemeClr val="tx1"/>
          </a:solidFill>
          <a:latin typeface="+mn-lt"/>
          <a:ea typeface="+mn-ea"/>
          <a:cs typeface="+mn-cs"/>
        </a:defRPr>
      </a:lvl4pPr>
      <a:lvl5pPr marL="5424221" algn="l" defTabSz="2712110" rtl="0" eaLnBrk="1" latinLnBrk="0" hangingPunct="1">
        <a:defRPr kumimoji="1" sz="5339" kern="1200">
          <a:solidFill>
            <a:schemeClr val="tx1"/>
          </a:solidFill>
          <a:latin typeface="+mn-lt"/>
          <a:ea typeface="+mn-ea"/>
          <a:cs typeface="+mn-cs"/>
        </a:defRPr>
      </a:lvl5pPr>
      <a:lvl6pPr marL="6780276" algn="l" defTabSz="2712110" rtl="0" eaLnBrk="1" latinLnBrk="0" hangingPunct="1">
        <a:defRPr kumimoji="1" sz="5339" kern="1200">
          <a:solidFill>
            <a:schemeClr val="tx1"/>
          </a:solidFill>
          <a:latin typeface="+mn-lt"/>
          <a:ea typeface="+mn-ea"/>
          <a:cs typeface="+mn-cs"/>
        </a:defRPr>
      </a:lvl6pPr>
      <a:lvl7pPr marL="8136331" algn="l" defTabSz="2712110" rtl="0" eaLnBrk="1" latinLnBrk="0" hangingPunct="1">
        <a:defRPr kumimoji="1" sz="5339" kern="1200">
          <a:solidFill>
            <a:schemeClr val="tx1"/>
          </a:solidFill>
          <a:latin typeface="+mn-lt"/>
          <a:ea typeface="+mn-ea"/>
          <a:cs typeface="+mn-cs"/>
        </a:defRPr>
      </a:lvl7pPr>
      <a:lvl8pPr marL="9492386" algn="l" defTabSz="2712110" rtl="0" eaLnBrk="1" latinLnBrk="0" hangingPunct="1">
        <a:defRPr kumimoji="1" sz="5339" kern="1200">
          <a:solidFill>
            <a:schemeClr val="tx1"/>
          </a:solidFill>
          <a:latin typeface="+mn-lt"/>
          <a:ea typeface="+mn-ea"/>
          <a:cs typeface="+mn-cs"/>
        </a:defRPr>
      </a:lvl8pPr>
      <a:lvl9pPr marL="10848442" algn="l" defTabSz="2712110" rtl="0" eaLnBrk="1" latinLnBrk="0" hangingPunct="1">
        <a:defRPr kumimoji="1" sz="533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-124519"/>
            <a:ext cx="41033699" cy="20465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617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東京工業大学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Hampei</dc:creator>
  <cp:lastModifiedBy>Hampei</cp:lastModifiedBy>
  <cp:revision>36</cp:revision>
  <dcterms:created xsi:type="dcterms:W3CDTF">2017-02-17T06:05:03Z</dcterms:created>
  <dcterms:modified xsi:type="dcterms:W3CDTF">2017-02-23T12:06:15Z</dcterms:modified>
</cp:coreProperties>
</file>