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2803763" cy="30275213"/>
  <p:notesSz cx="6715125" cy="9239250"/>
  <p:defaultTextStyle>
    <a:defPPr>
      <a:defRPr lang="en-US"/>
    </a:defPPr>
    <a:lvl1pPr algn="l" rtl="0" eaLnBrk="0" fontAlgn="base" hangingPunct="0">
      <a:spcBef>
        <a:spcPct val="0"/>
      </a:spcBef>
      <a:spcAft>
        <a:spcPct val="0"/>
      </a:spcAft>
      <a:defRPr sz="8182" kern="1200">
        <a:solidFill>
          <a:schemeClr val="tx1"/>
        </a:solidFill>
        <a:latin typeface="Arial" panose="020B0604020202020204" pitchFamily="34" charset="0"/>
        <a:ea typeface="+mn-ea"/>
        <a:cs typeface="+mn-cs"/>
      </a:defRPr>
    </a:lvl1pPr>
    <a:lvl2pPr marL="434980" algn="l" rtl="0" eaLnBrk="0" fontAlgn="base" hangingPunct="0">
      <a:spcBef>
        <a:spcPct val="0"/>
      </a:spcBef>
      <a:spcAft>
        <a:spcPct val="0"/>
      </a:spcAft>
      <a:defRPr sz="8182" kern="1200">
        <a:solidFill>
          <a:schemeClr val="tx1"/>
        </a:solidFill>
        <a:latin typeface="Arial" panose="020B0604020202020204" pitchFamily="34" charset="0"/>
        <a:ea typeface="+mn-ea"/>
        <a:cs typeface="+mn-cs"/>
      </a:defRPr>
    </a:lvl2pPr>
    <a:lvl3pPr marL="869960" algn="l" rtl="0" eaLnBrk="0" fontAlgn="base" hangingPunct="0">
      <a:spcBef>
        <a:spcPct val="0"/>
      </a:spcBef>
      <a:spcAft>
        <a:spcPct val="0"/>
      </a:spcAft>
      <a:defRPr sz="8182" kern="1200">
        <a:solidFill>
          <a:schemeClr val="tx1"/>
        </a:solidFill>
        <a:latin typeface="Arial" panose="020B0604020202020204" pitchFamily="34" charset="0"/>
        <a:ea typeface="+mn-ea"/>
        <a:cs typeface="+mn-cs"/>
      </a:defRPr>
    </a:lvl3pPr>
    <a:lvl4pPr marL="1304940" algn="l" rtl="0" eaLnBrk="0" fontAlgn="base" hangingPunct="0">
      <a:spcBef>
        <a:spcPct val="0"/>
      </a:spcBef>
      <a:spcAft>
        <a:spcPct val="0"/>
      </a:spcAft>
      <a:defRPr sz="8182" kern="1200">
        <a:solidFill>
          <a:schemeClr val="tx1"/>
        </a:solidFill>
        <a:latin typeface="Arial" panose="020B0604020202020204" pitchFamily="34" charset="0"/>
        <a:ea typeface="+mn-ea"/>
        <a:cs typeface="+mn-cs"/>
      </a:defRPr>
    </a:lvl4pPr>
    <a:lvl5pPr marL="1739920" algn="l" rtl="0" eaLnBrk="0" fontAlgn="base" hangingPunct="0">
      <a:spcBef>
        <a:spcPct val="0"/>
      </a:spcBef>
      <a:spcAft>
        <a:spcPct val="0"/>
      </a:spcAft>
      <a:defRPr sz="8182" kern="1200">
        <a:solidFill>
          <a:schemeClr val="tx1"/>
        </a:solidFill>
        <a:latin typeface="Arial" panose="020B0604020202020204" pitchFamily="34" charset="0"/>
        <a:ea typeface="+mn-ea"/>
        <a:cs typeface="+mn-cs"/>
      </a:defRPr>
    </a:lvl5pPr>
    <a:lvl6pPr marL="2174900" algn="l" defTabSz="869960" rtl="0" eaLnBrk="1" latinLnBrk="1" hangingPunct="1">
      <a:defRPr sz="8182" kern="1200">
        <a:solidFill>
          <a:schemeClr val="tx1"/>
        </a:solidFill>
        <a:latin typeface="Arial" panose="020B0604020202020204" pitchFamily="34" charset="0"/>
        <a:ea typeface="+mn-ea"/>
        <a:cs typeface="+mn-cs"/>
      </a:defRPr>
    </a:lvl6pPr>
    <a:lvl7pPr marL="2609880" algn="l" defTabSz="869960" rtl="0" eaLnBrk="1" latinLnBrk="1" hangingPunct="1">
      <a:defRPr sz="8182" kern="1200">
        <a:solidFill>
          <a:schemeClr val="tx1"/>
        </a:solidFill>
        <a:latin typeface="Arial" panose="020B0604020202020204" pitchFamily="34" charset="0"/>
        <a:ea typeface="+mn-ea"/>
        <a:cs typeface="+mn-cs"/>
      </a:defRPr>
    </a:lvl7pPr>
    <a:lvl8pPr marL="3044861" algn="l" defTabSz="869960" rtl="0" eaLnBrk="1" latinLnBrk="1" hangingPunct="1">
      <a:defRPr sz="8182" kern="1200">
        <a:solidFill>
          <a:schemeClr val="tx1"/>
        </a:solidFill>
        <a:latin typeface="Arial" panose="020B0604020202020204" pitchFamily="34" charset="0"/>
        <a:ea typeface="+mn-ea"/>
        <a:cs typeface="+mn-cs"/>
      </a:defRPr>
    </a:lvl8pPr>
    <a:lvl9pPr marL="3479841" algn="l" defTabSz="869960" rtl="0" eaLnBrk="1" latinLnBrk="1" hangingPunct="1">
      <a:defRPr sz="8182"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4448" userDrawn="1">
          <p15:clr>
            <a:srgbClr val="A4A3A4"/>
          </p15:clr>
        </p15:guide>
        <p15:guide id="2" orient="horz" pos="18574" userDrawn="1">
          <p15:clr>
            <a:srgbClr val="A4A3A4"/>
          </p15:clr>
        </p15:guide>
        <p15:guide id="3" orient="horz" pos="1976" userDrawn="1">
          <p15:clr>
            <a:srgbClr val="A4A3A4"/>
          </p15:clr>
        </p15:guide>
        <p15:guide id="4" pos="6741" userDrawn="1">
          <p15:clr>
            <a:srgbClr val="A4A3A4"/>
          </p15:clr>
        </p15:guide>
        <p15:guide id="5" pos="2022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064"/>
    <a:srgbClr val="EAEAEA"/>
    <a:srgbClr val="C0C0C0"/>
    <a:srgbClr val="0046D2"/>
    <a:srgbClr val="FF0000"/>
    <a:srgbClr val="698ED9"/>
    <a:srgbClr val="A7C4FF"/>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71" autoAdjust="0"/>
    <p:restoredTop sz="94660"/>
  </p:normalViewPr>
  <p:slideViewPr>
    <p:cSldViewPr snapToGrid="0">
      <p:cViewPr varScale="1">
        <p:scale>
          <a:sx n="26" d="100"/>
          <a:sy n="26" d="100"/>
        </p:scale>
        <p:origin x="1896" y="168"/>
      </p:cViewPr>
      <p:guideLst>
        <p:guide orient="horz" pos="4448"/>
        <p:guide orient="horz" pos="18574"/>
        <p:guide orient="horz" pos="1976"/>
        <p:guide pos="6741"/>
        <p:guide pos="20222"/>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31B8E7D-660F-4E7B-9891-82822019734F}"/>
              </a:ext>
            </a:extLst>
          </p:cNvPr>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defRPr>
            </a:lvl1pPr>
          </a:lstStyle>
          <a:p>
            <a:pPr>
              <a:defRPr/>
            </a:pPr>
            <a:endParaRPr lang="en-US"/>
          </a:p>
        </p:txBody>
      </p:sp>
      <p:sp>
        <p:nvSpPr>
          <p:cNvPr id="3075" name="Rectangle 3">
            <a:extLst>
              <a:ext uri="{FF2B5EF4-FFF2-40B4-BE49-F238E27FC236}">
                <a16:creationId xmlns:a16="http://schemas.microsoft.com/office/drawing/2014/main" id="{C355E28D-EA9B-4606-97C2-34D9EAB47045}"/>
              </a:ext>
            </a:extLst>
          </p:cNvPr>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a:extLst>
              <a:ext uri="{FF2B5EF4-FFF2-40B4-BE49-F238E27FC236}">
                <a16:creationId xmlns:a16="http://schemas.microsoft.com/office/drawing/2014/main" id="{AD31494A-AF4A-49A4-8844-A875C8F874E5}"/>
              </a:ext>
            </a:extLst>
          </p:cNvPr>
          <p:cNvSpPr>
            <a:spLocks noGrp="1" noRot="1" noChangeAspect="1" noChangeArrowheads="1" noTextEdit="1"/>
          </p:cNvSpPr>
          <p:nvPr>
            <p:ph type="sldImg" idx="2"/>
          </p:nvPr>
        </p:nvSpPr>
        <p:spPr bwMode="auto">
          <a:xfrm>
            <a:off x="909638" y="692150"/>
            <a:ext cx="4897437" cy="34655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08EEC659-FFC6-4B77-9A26-D59A3773D6D6}"/>
              </a:ext>
            </a:extLst>
          </p:cNvPr>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a:extLst>
              <a:ext uri="{FF2B5EF4-FFF2-40B4-BE49-F238E27FC236}">
                <a16:creationId xmlns:a16="http://schemas.microsoft.com/office/drawing/2014/main" id="{967AB299-24FF-4B27-8C60-4DB34B1894AC}"/>
              </a:ext>
            </a:extLst>
          </p:cNvPr>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defRPr>
            </a:lvl1pPr>
          </a:lstStyle>
          <a:p>
            <a:pPr>
              <a:defRPr/>
            </a:pPr>
            <a:endParaRPr lang="en-US"/>
          </a:p>
        </p:txBody>
      </p:sp>
      <p:sp>
        <p:nvSpPr>
          <p:cNvPr id="3079" name="Rectangle 7">
            <a:extLst>
              <a:ext uri="{FF2B5EF4-FFF2-40B4-BE49-F238E27FC236}">
                <a16:creationId xmlns:a16="http://schemas.microsoft.com/office/drawing/2014/main" id="{64FC323B-FAD8-4057-B940-4432C2863995}"/>
              </a:ext>
            </a:extLst>
          </p:cNvPr>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699DE01-5460-4D7D-B497-595D0F0240F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42" kern="1200">
        <a:solidFill>
          <a:schemeClr val="tx1"/>
        </a:solidFill>
        <a:latin typeface="Arial" charset="0"/>
        <a:ea typeface="+mn-ea"/>
        <a:cs typeface="+mn-cs"/>
      </a:defRPr>
    </a:lvl1pPr>
    <a:lvl2pPr marL="434980" algn="l" rtl="0" eaLnBrk="0" fontAlgn="base" hangingPunct="0">
      <a:spcBef>
        <a:spcPct val="30000"/>
      </a:spcBef>
      <a:spcAft>
        <a:spcPct val="0"/>
      </a:spcAft>
      <a:defRPr sz="1142" kern="1200">
        <a:solidFill>
          <a:schemeClr val="tx1"/>
        </a:solidFill>
        <a:latin typeface="Arial" charset="0"/>
        <a:ea typeface="+mn-ea"/>
        <a:cs typeface="+mn-cs"/>
      </a:defRPr>
    </a:lvl2pPr>
    <a:lvl3pPr marL="869960" algn="l" rtl="0" eaLnBrk="0" fontAlgn="base" hangingPunct="0">
      <a:spcBef>
        <a:spcPct val="30000"/>
      </a:spcBef>
      <a:spcAft>
        <a:spcPct val="0"/>
      </a:spcAft>
      <a:defRPr sz="1142" kern="1200">
        <a:solidFill>
          <a:schemeClr val="tx1"/>
        </a:solidFill>
        <a:latin typeface="Arial" charset="0"/>
        <a:ea typeface="+mn-ea"/>
        <a:cs typeface="+mn-cs"/>
      </a:defRPr>
    </a:lvl3pPr>
    <a:lvl4pPr marL="1304940" algn="l" rtl="0" eaLnBrk="0" fontAlgn="base" hangingPunct="0">
      <a:spcBef>
        <a:spcPct val="30000"/>
      </a:spcBef>
      <a:spcAft>
        <a:spcPct val="0"/>
      </a:spcAft>
      <a:defRPr sz="1142" kern="1200">
        <a:solidFill>
          <a:schemeClr val="tx1"/>
        </a:solidFill>
        <a:latin typeface="Arial" charset="0"/>
        <a:ea typeface="+mn-ea"/>
        <a:cs typeface="+mn-cs"/>
      </a:defRPr>
    </a:lvl4pPr>
    <a:lvl5pPr marL="1739920" algn="l" rtl="0" eaLnBrk="0" fontAlgn="base" hangingPunct="0">
      <a:spcBef>
        <a:spcPct val="30000"/>
      </a:spcBef>
      <a:spcAft>
        <a:spcPct val="0"/>
      </a:spcAft>
      <a:defRPr sz="1142" kern="1200">
        <a:solidFill>
          <a:schemeClr val="tx1"/>
        </a:solidFill>
        <a:latin typeface="Arial" charset="0"/>
        <a:ea typeface="+mn-ea"/>
        <a:cs typeface="+mn-cs"/>
      </a:defRPr>
    </a:lvl5pPr>
    <a:lvl6pPr marL="2174900" algn="l" defTabSz="869960" rtl="0" eaLnBrk="1" latinLnBrk="0" hangingPunct="1">
      <a:defRPr sz="1142" kern="1200">
        <a:solidFill>
          <a:schemeClr val="tx1"/>
        </a:solidFill>
        <a:latin typeface="+mn-lt"/>
        <a:ea typeface="+mn-ea"/>
        <a:cs typeface="+mn-cs"/>
      </a:defRPr>
    </a:lvl6pPr>
    <a:lvl7pPr marL="2609880" algn="l" defTabSz="869960" rtl="0" eaLnBrk="1" latinLnBrk="0" hangingPunct="1">
      <a:defRPr sz="1142" kern="1200">
        <a:solidFill>
          <a:schemeClr val="tx1"/>
        </a:solidFill>
        <a:latin typeface="+mn-lt"/>
        <a:ea typeface="+mn-ea"/>
        <a:cs typeface="+mn-cs"/>
      </a:defRPr>
    </a:lvl7pPr>
    <a:lvl8pPr marL="3044861" algn="l" defTabSz="869960" rtl="0" eaLnBrk="1" latinLnBrk="0" hangingPunct="1">
      <a:defRPr sz="1142" kern="1200">
        <a:solidFill>
          <a:schemeClr val="tx1"/>
        </a:solidFill>
        <a:latin typeface="+mn-lt"/>
        <a:ea typeface="+mn-ea"/>
        <a:cs typeface="+mn-cs"/>
      </a:defRPr>
    </a:lvl8pPr>
    <a:lvl9pPr marL="3479841" algn="l" defTabSz="869960" rtl="0" eaLnBrk="1" latinLnBrk="0" hangingPunct="1">
      <a:defRPr sz="114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ED213C67-27CB-4E3E-8A54-B7D343F0F22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17492F0-CA87-4D12-9643-3B087531FE93}" type="slidenum">
              <a:rPr lang="en-US" altLang="en-US" smtClean="0"/>
              <a:pPr>
                <a:spcBef>
                  <a:spcPct val="0"/>
                </a:spcBef>
              </a:pPr>
              <a:t>1</a:t>
            </a:fld>
            <a:endParaRPr lang="en-US" altLang="en-US"/>
          </a:p>
        </p:txBody>
      </p:sp>
      <p:sp>
        <p:nvSpPr>
          <p:cNvPr id="4099" name="Rectangle 2">
            <a:extLst>
              <a:ext uri="{FF2B5EF4-FFF2-40B4-BE49-F238E27FC236}">
                <a16:creationId xmlns:a16="http://schemas.microsoft.com/office/drawing/2014/main" id="{773DBD63-6BBC-4A22-A8DD-FD1842405B42}"/>
              </a:ext>
            </a:extLst>
          </p:cNvPr>
          <p:cNvSpPr>
            <a:spLocks noGrp="1" noRot="1" noChangeAspect="1" noChangeArrowheads="1" noTextEdit="1"/>
          </p:cNvSpPr>
          <p:nvPr>
            <p:ph type="sldImg"/>
          </p:nvPr>
        </p:nvSpPr>
        <p:spPr>
          <a:xfrm>
            <a:off x="909638" y="692150"/>
            <a:ext cx="4897437" cy="3465513"/>
          </a:xfrm>
          <a:ln/>
        </p:spPr>
      </p:sp>
      <p:sp>
        <p:nvSpPr>
          <p:cNvPr id="4100" name="Rectangle 3">
            <a:extLst>
              <a:ext uri="{FF2B5EF4-FFF2-40B4-BE49-F238E27FC236}">
                <a16:creationId xmlns:a16="http://schemas.microsoft.com/office/drawing/2014/main" id="{92F6A148-C75B-4828-BE2C-8FA12501089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70488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Object 12">
            <a:extLst>
              <a:ext uri="{FF2B5EF4-FFF2-40B4-BE49-F238E27FC236}">
                <a16:creationId xmlns:a16="http://schemas.microsoft.com/office/drawing/2014/main" id="{FB6DC09E-369B-48CF-8543-5725D2F314CE}"/>
              </a:ext>
            </a:extLst>
          </p:cNvPr>
          <p:cNvGraphicFramePr>
            <a:graphicFrameLocks noChangeAspect="1"/>
          </p:cNvGraphicFramePr>
          <p:nvPr userDrawn="1"/>
        </p:nvGraphicFramePr>
        <p:xfrm>
          <a:off x="34926682" y="29784643"/>
          <a:ext cx="6592102" cy="195644"/>
        </p:xfrm>
        <a:graphic>
          <a:graphicData uri="http://schemas.openxmlformats.org/presentationml/2006/ole">
            <mc:AlternateContent xmlns:mc="http://schemas.openxmlformats.org/markup-compatibility/2006">
              <mc:Choice xmlns:v="urn:schemas-microsoft-com:vml" Requires="v">
                <p:oleObj name="CorelDRAW" r:id="rId3" imgW="8833104" imgH="310896" progId="">
                  <p:embed/>
                </p:oleObj>
              </mc:Choice>
              <mc:Fallback>
                <p:oleObj name="CorelDRAW" r:id="rId3" imgW="8833104" imgH="310896" progId="">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26682" y="29784643"/>
                        <a:ext cx="6592102" cy="195644"/>
                      </a:xfrm>
                      <a:prstGeom prst="rect">
                        <a:avLst/>
                      </a:prstGeom>
                      <a:noFill/>
                      <a:ln>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036966" rtl="0" eaLnBrk="0" fontAlgn="base" hangingPunct="0">
        <a:spcBef>
          <a:spcPct val="0"/>
        </a:spcBef>
        <a:spcAft>
          <a:spcPct val="0"/>
        </a:spcAft>
        <a:defRPr sz="19406">
          <a:solidFill>
            <a:schemeClr val="tx2"/>
          </a:solidFill>
          <a:latin typeface="+mj-lt"/>
          <a:ea typeface="+mj-ea"/>
          <a:cs typeface="+mj-cs"/>
        </a:defRPr>
      </a:lvl1pPr>
      <a:lvl2pPr algn="ctr" defTabSz="4036966" rtl="0" eaLnBrk="0" fontAlgn="base" hangingPunct="0">
        <a:spcBef>
          <a:spcPct val="0"/>
        </a:spcBef>
        <a:spcAft>
          <a:spcPct val="0"/>
        </a:spcAft>
        <a:defRPr sz="19406">
          <a:solidFill>
            <a:schemeClr val="tx2"/>
          </a:solidFill>
          <a:latin typeface="Arial" charset="0"/>
        </a:defRPr>
      </a:lvl2pPr>
      <a:lvl3pPr algn="ctr" defTabSz="4036966" rtl="0" eaLnBrk="0" fontAlgn="base" hangingPunct="0">
        <a:spcBef>
          <a:spcPct val="0"/>
        </a:spcBef>
        <a:spcAft>
          <a:spcPct val="0"/>
        </a:spcAft>
        <a:defRPr sz="19406">
          <a:solidFill>
            <a:schemeClr val="tx2"/>
          </a:solidFill>
          <a:latin typeface="Arial" charset="0"/>
        </a:defRPr>
      </a:lvl3pPr>
      <a:lvl4pPr algn="ctr" defTabSz="4036966" rtl="0" eaLnBrk="0" fontAlgn="base" hangingPunct="0">
        <a:spcBef>
          <a:spcPct val="0"/>
        </a:spcBef>
        <a:spcAft>
          <a:spcPct val="0"/>
        </a:spcAft>
        <a:defRPr sz="19406">
          <a:solidFill>
            <a:schemeClr val="tx2"/>
          </a:solidFill>
          <a:latin typeface="Arial" charset="0"/>
        </a:defRPr>
      </a:lvl4pPr>
      <a:lvl5pPr algn="ctr" defTabSz="4036966" rtl="0" eaLnBrk="0" fontAlgn="base" hangingPunct="0">
        <a:spcBef>
          <a:spcPct val="0"/>
        </a:spcBef>
        <a:spcAft>
          <a:spcPct val="0"/>
        </a:spcAft>
        <a:defRPr sz="19406">
          <a:solidFill>
            <a:schemeClr val="tx2"/>
          </a:solidFill>
          <a:latin typeface="Arial" charset="0"/>
        </a:defRPr>
      </a:lvl5pPr>
      <a:lvl6pPr marL="420487" algn="ctr" defTabSz="4036966" rtl="0" fontAlgn="base">
        <a:spcBef>
          <a:spcPct val="0"/>
        </a:spcBef>
        <a:spcAft>
          <a:spcPct val="0"/>
        </a:spcAft>
        <a:defRPr sz="19406">
          <a:solidFill>
            <a:schemeClr val="tx2"/>
          </a:solidFill>
          <a:latin typeface="Arial" charset="0"/>
        </a:defRPr>
      </a:lvl6pPr>
      <a:lvl7pPr marL="840974" algn="ctr" defTabSz="4036966" rtl="0" fontAlgn="base">
        <a:spcBef>
          <a:spcPct val="0"/>
        </a:spcBef>
        <a:spcAft>
          <a:spcPct val="0"/>
        </a:spcAft>
        <a:defRPr sz="19406">
          <a:solidFill>
            <a:schemeClr val="tx2"/>
          </a:solidFill>
          <a:latin typeface="Arial" charset="0"/>
        </a:defRPr>
      </a:lvl7pPr>
      <a:lvl8pPr marL="1261461" algn="ctr" defTabSz="4036966" rtl="0" fontAlgn="base">
        <a:spcBef>
          <a:spcPct val="0"/>
        </a:spcBef>
        <a:spcAft>
          <a:spcPct val="0"/>
        </a:spcAft>
        <a:defRPr sz="19406">
          <a:solidFill>
            <a:schemeClr val="tx2"/>
          </a:solidFill>
          <a:latin typeface="Arial" charset="0"/>
        </a:defRPr>
      </a:lvl8pPr>
      <a:lvl9pPr marL="1681947" algn="ctr" defTabSz="4036966" rtl="0" fontAlgn="base">
        <a:spcBef>
          <a:spcPct val="0"/>
        </a:spcBef>
        <a:spcAft>
          <a:spcPct val="0"/>
        </a:spcAft>
        <a:defRPr sz="19406">
          <a:solidFill>
            <a:schemeClr val="tx2"/>
          </a:solidFill>
          <a:latin typeface="Arial" charset="0"/>
        </a:defRPr>
      </a:lvl9pPr>
    </p:titleStyle>
    <p:bodyStyle>
      <a:lvl1pPr marL="1514045" indent="-1514045" algn="l" defTabSz="4036966" rtl="0" eaLnBrk="0" fontAlgn="base" hangingPunct="0">
        <a:spcBef>
          <a:spcPct val="20000"/>
        </a:spcBef>
        <a:spcAft>
          <a:spcPct val="0"/>
        </a:spcAft>
        <a:buChar char="•"/>
        <a:defRPr sz="14163">
          <a:solidFill>
            <a:schemeClr val="tx1"/>
          </a:solidFill>
          <a:latin typeface="+mn-lt"/>
          <a:ea typeface="+mn-ea"/>
          <a:cs typeface="+mn-cs"/>
        </a:defRPr>
      </a:lvl1pPr>
      <a:lvl2pPr marL="3279213" indent="-1261461" algn="l" defTabSz="4036966" rtl="0" eaLnBrk="0" fontAlgn="base" hangingPunct="0">
        <a:spcBef>
          <a:spcPct val="20000"/>
        </a:spcBef>
        <a:spcAft>
          <a:spcPct val="0"/>
        </a:spcAft>
        <a:buChar char="–"/>
        <a:defRPr sz="12324">
          <a:solidFill>
            <a:schemeClr val="tx1"/>
          </a:solidFill>
          <a:latin typeface="+mn-lt"/>
        </a:defRPr>
      </a:lvl2pPr>
      <a:lvl3pPr marL="5045842" indent="-1008877" algn="l" defTabSz="4036966" rtl="0" eaLnBrk="0" fontAlgn="base" hangingPunct="0">
        <a:spcBef>
          <a:spcPct val="20000"/>
        </a:spcBef>
        <a:spcAft>
          <a:spcPct val="0"/>
        </a:spcAft>
        <a:buChar char="•"/>
        <a:defRPr sz="10577">
          <a:solidFill>
            <a:schemeClr val="tx1"/>
          </a:solidFill>
          <a:latin typeface="+mn-lt"/>
        </a:defRPr>
      </a:lvl3pPr>
      <a:lvl4pPr marL="7063595" indent="-1008877" algn="l" defTabSz="4036966" rtl="0" eaLnBrk="0" fontAlgn="base" hangingPunct="0">
        <a:spcBef>
          <a:spcPct val="20000"/>
        </a:spcBef>
        <a:spcAft>
          <a:spcPct val="0"/>
        </a:spcAft>
        <a:buChar char="–"/>
        <a:defRPr sz="8829">
          <a:solidFill>
            <a:schemeClr val="tx1"/>
          </a:solidFill>
          <a:latin typeface="+mn-lt"/>
        </a:defRPr>
      </a:lvl4pPr>
      <a:lvl5pPr marL="9082808" indent="-1008877" algn="l" defTabSz="4036966" rtl="0" eaLnBrk="0" fontAlgn="base" hangingPunct="0">
        <a:spcBef>
          <a:spcPct val="20000"/>
        </a:spcBef>
        <a:spcAft>
          <a:spcPct val="0"/>
        </a:spcAft>
        <a:buChar char="»"/>
        <a:defRPr sz="8829">
          <a:solidFill>
            <a:schemeClr val="tx1"/>
          </a:solidFill>
          <a:latin typeface="+mn-lt"/>
        </a:defRPr>
      </a:lvl5pPr>
      <a:lvl6pPr marL="9503295" indent="-1008877" algn="l" defTabSz="4036966" rtl="0" fontAlgn="base">
        <a:spcBef>
          <a:spcPct val="20000"/>
        </a:spcBef>
        <a:spcAft>
          <a:spcPct val="0"/>
        </a:spcAft>
        <a:buChar char="»"/>
        <a:defRPr sz="8829">
          <a:solidFill>
            <a:schemeClr val="tx1"/>
          </a:solidFill>
          <a:latin typeface="+mn-lt"/>
        </a:defRPr>
      </a:lvl6pPr>
      <a:lvl7pPr marL="9923782" indent="-1008877" algn="l" defTabSz="4036966" rtl="0" fontAlgn="base">
        <a:spcBef>
          <a:spcPct val="20000"/>
        </a:spcBef>
        <a:spcAft>
          <a:spcPct val="0"/>
        </a:spcAft>
        <a:buChar char="»"/>
        <a:defRPr sz="8829">
          <a:solidFill>
            <a:schemeClr val="tx1"/>
          </a:solidFill>
          <a:latin typeface="+mn-lt"/>
        </a:defRPr>
      </a:lvl7pPr>
      <a:lvl8pPr marL="10344269" indent="-1008877" algn="l" defTabSz="4036966" rtl="0" fontAlgn="base">
        <a:spcBef>
          <a:spcPct val="20000"/>
        </a:spcBef>
        <a:spcAft>
          <a:spcPct val="0"/>
        </a:spcAft>
        <a:buChar char="»"/>
        <a:defRPr sz="8829">
          <a:solidFill>
            <a:schemeClr val="tx1"/>
          </a:solidFill>
          <a:latin typeface="+mn-lt"/>
        </a:defRPr>
      </a:lvl8pPr>
      <a:lvl9pPr marL="10764756" indent="-1008877" algn="l" defTabSz="4036966" rtl="0" fontAlgn="base">
        <a:spcBef>
          <a:spcPct val="20000"/>
        </a:spcBef>
        <a:spcAft>
          <a:spcPct val="0"/>
        </a:spcAft>
        <a:buChar char="»"/>
        <a:defRPr sz="8829">
          <a:solidFill>
            <a:schemeClr val="tx1"/>
          </a:solidFill>
          <a:latin typeface="+mn-lt"/>
        </a:defRPr>
      </a:lvl9pPr>
    </p:bodyStyle>
    <p:otherStyle>
      <a:defPPr>
        <a:defRPr lang="en-US"/>
      </a:defPPr>
      <a:lvl1pPr marL="0" algn="l" defTabSz="840974" rtl="0" eaLnBrk="1" latinLnBrk="0" hangingPunct="1">
        <a:defRPr sz="1655" kern="1200">
          <a:solidFill>
            <a:schemeClr val="tx1"/>
          </a:solidFill>
          <a:latin typeface="+mn-lt"/>
          <a:ea typeface="+mn-ea"/>
          <a:cs typeface="+mn-cs"/>
        </a:defRPr>
      </a:lvl1pPr>
      <a:lvl2pPr marL="420487" algn="l" defTabSz="840974" rtl="0" eaLnBrk="1" latinLnBrk="0" hangingPunct="1">
        <a:defRPr sz="1655" kern="1200">
          <a:solidFill>
            <a:schemeClr val="tx1"/>
          </a:solidFill>
          <a:latin typeface="+mn-lt"/>
          <a:ea typeface="+mn-ea"/>
          <a:cs typeface="+mn-cs"/>
        </a:defRPr>
      </a:lvl2pPr>
      <a:lvl3pPr marL="840974" algn="l" defTabSz="840974" rtl="0" eaLnBrk="1" latinLnBrk="0" hangingPunct="1">
        <a:defRPr sz="1655" kern="1200">
          <a:solidFill>
            <a:schemeClr val="tx1"/>
          </a:solidFill>
          <a:latin typeface="+mn-lt"/>
          <a:ea typeface="+mn-ea"/>
          <a:cs typeface="+mn-cs"/>
        </a:defRPr>
      </a:lvl3pPr>
      <a:lvl4pPr marL="1261461" algn="l" defTabSz="840974" rtl="0" eaLnBrk="1" latinLnBrk="0" hangingPunct="1">
        <a:defRPr sz="1655" kern="1200">
          <a:solidFill>
            <a:schemeClr val="tx1"/>
          </a:solidFill>
          <a:latin typeface="+mn-lt"/>
          <a:ea typeface="+mn-ea"/>
          <a:cs typeface="+mn-cs"/>
        </a:defRPr>
      </a:lvl4pPr>
      <a:lvl5pPr marL="1681947" algn="l" defTabSz="840974" rtl="0" eaLnBrk="1" latinLnBrk="0" hangingPunct="1">
        <a:defRPr sz="1655" kern="1200">
          <a:solidFill>
            <a:schemeClr val="tx1"/>
          </a:solidFill>
          <a:latin typeface="+mn-lt"/>
          <a:ea typeface="+mn-ea"/>
          <a:cs typeface="+mn-cs"/>
        </a:defRPr>
      </a:lvl5pPr>
      <a:lvl6pPr marL="2102434" algn="l" defTabSz="840974" rtl="0" eaLnBrk="1" latinLnBrk="0" hangingPunct="1">
        <a:defRPr sz="1655" kern="1200">
          <a:solidFill>
            <a:schemeClr val="tx1"/>
          </a:solidFill>
          <a:latin typeface="+mn-lt"/>
          <a:ea typeface="+mn-ea"/>
          <a:cs typeface="+mn-cs"/>
        </a:defRPr>
      </a:lvl6pPr>
      <a:lvl7pPr marL="2522921" algn="l" defTabSz="840974" rtl="0" eaLnBrk="1" latinLnBrk="0" hangingPunct="1">
        <a:defRPr sz="1655" kern="1200">
          <a:solidFill>
            <a:schemeClr val="tx1"/>
          </a:solidFill>
          <a:latin typeface="+mn-lt"/>
          <a:ea typeface="+mn-ea"/>
          <a:cs typeface="+mn-cs"/>
        </a:defRPr>
      </a:lvl7pPr>
      <a:lvl8pPr marL="2943408" algn="l" defTabSz="840974" rtl="0" eaLnBrk="1" latinLnBrk="0" hangingPunct="1">
        <a:defRPr sz="1655" kern="1200">
          <a:solidFill>
            <a:schemeClr val="tx1"/>
          </a:solidFill>
          <a:latin typeface="+mn-lt"/>
          <a:ea typeface="+mn-ea"/>
          <a:cs typeface="+mn-cs"/>
        </a:defRPr>
      </a:lvl8pPr>
      <a:lvl9pPr marL="3363895" algn="l" defTabSz="840974" rtl="0" eaLnBrk="1" latinLnBrk="0" hangingPunct="1">
        <a:defRPr sz="165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3075" name="AutoShape 29">
            <a:extLst>
              <a:ext uri="{FF2B5EF4-FFF2-40B4-BE49-F238E27FC236}">
                <a16:creationId xmlns:a16="http://schemas.microsoft.com/office/drawing/2014/main" id="{AFB4FA18-31E5-468A-8F20-957D83AB5330}"/>
              </a:ext>
            </a:extLst>
          </p:cNvPr>
          <p:cNvSpPr>
            <a:spLocks noChangeArrowheads="1"/>
          </p:cNvSpPr>
          <p:nvPr/>
        </p:nvSpPr>
        <p:spPr bwMode="auto">
          <a:xfrm>
            <a:off x="11660551" y="6292321"/>
            <a:ext cx="9531085" cy="23897795"/>
          </a:xfrm>
          <a:prstGeom prst="roundRect">
            <a:avLst>
              <a:gd name="adj" fmla="val 7000"/>
            </a:avLst>
          </a:prstGeom>
          <a:solidFill>
            <a:schemeClr val="bg1"/>
          </a:solidFill>
          <a:ln w="9525">
            <a:solidFill>
              <a:schemeClr val="tx1"/>
            </a:solidFill>
            <a:round/>
            <a:headEnd/>
            <a:tailEnd/>
          </a:ln>
        </p:spPr>
        <p:txBody>
          <a:bodyPr wrap="none" anchor="ctr"/>
          <a:lstStyle>
            <a:lvl1pPr>
              <a:defRPr sz="8600">
                <a:solidFill>
                  <a:schemeClr val="tx1"/>
                </a:solidFill>
                <a:latin typeface="Arial" panose="020B0604020202020204" pitchFamily="34" charset="0"/>
              </a:defRPr>
            </a:lvl1pPr>
            <a:lvl2pPr marL="742950" indent="-285750">
              <a:defRPr sz="8600">
                <a:solidFill>
                  <a:schemeClr val="tx1"/>
                </a:solidFill>
                <a:latin typeface="Arial" panose="020B0604020202020204" pitchFamily="34" charset="0"/>
              </a:defRPr>
            </a:lvl2pPr>
            <a:lvl3pPr marL="1143000" indent="-228600">
              <a:defRPr sz="8600">
                <a:solidFill>
                  <a:schemeClr val="tx1"/>
                </a:solidFill>
                <a:latin typeface="Arial" panose="020B0604020202020204" pitchFamily="34" charset="0"/>
              </a:defRPr>
            </a:lvl3pPr>
            <a:lvl4pPr marL="1600200" indent="-228600">
              <a:defRPr sz="8600">
                <a:solidFill>
                  <a:schemeClr val="tx1"/>
                </a:solidFill>
                <a:latin typeface="Arial" panose="020B0604020202020204" pitchFamily="34" charset="0"/>
              </a:defRPr>
            </a:lvl4pPr>
            <a:lvl5pPr marL="2057400" indent="-228600">
              <a:defRPr sz="8600">
                <a:solidFill>
                  <a:schemeClr val="tx1"/>
                </a:solidFill>
                <a:latin typeface="Arial" panose="020B0604020202020204" pitchFamily="34" charset="0"/>
              </a:defRPr>
            </a:lvl5pPr>
            <a:lvl6pPr marL="2514600" indent="-228600" eaLnBrk="0" fontAlgn="base" hangingPunct="0">
              <a:spcBef>
                <a:spcPct val="0"/>
              </a:spcBef>
              <a:spcAft>
                <a:spcPct val="0"/>
              </a:spcAft>
              <a:defRPr sz="8600">
                <a:solidFill>
                  <a:schemeClr val="tx1"/>
                </a:solidFill>
                <a:latin typeface="Arial" panose="020B0604020202020204" pitchFamily="34" charset="0"/>
              </a:defRPr>
            </a:lvl6pPr>
            <a:lvl7pPr marL="2971800" indent="-228600" eaLnBrk="0" fontAlgn="base" hangingPunct="0">
              <a:spcBef>
                <a:spcPct val="0"/>
              </a:spcBef>
              <a:spcAft>
                <a:spcPct val="0"/>
              </a:spcAft>
              <a:defRPr sz="8600">
                <a:solidFill>
                  <a:schemeClr val="tx1"/>
                </a:solidFill>
                <a:latin typeface="Arial" panose="020B0604020202020204" pitchFamily="34" charset="0"/>
              </a:defRPr>
            </a:lvl7pPr>
            <a:lvl8pPr marL="3429000" indent="-228600" eaLnBrk="0" fontAlgn="base" hangingPunct="0">
              <a:spcBef>
                <a:spcPct val="0"/>
              </a:spcBef>
              <a:spcAft>
                <a:spcPct val="0"/>
              </a:spcAft>
              <a:defRPr sz="8600">
                <a:solidFill>
                  <a:schemeClr val="tx1"/>
                </a:solidFill>
                <a:latin typeface="Arial" panose="020B0604020202020204" pitchFamily="34" charset="0"/>
              </a:defRPr>
            </a:lvl8pPr>
            <a:lvl9pPr marL="3886200" indent="-228600"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endParaRPr lang="en-US" altLang="en-US" sz="7909"/>
          </a:p>
        </p:txBody>
      </p:sp>
      <p:sp>
        <p:nvSpPr>
          <p:cNvPr id="3076" name="AutoShape 31">
            <a:extLst>
              <a:ext uri="{FF2B5EF4-FFF2-40B4-BE49-F238E27FC236}">
                <a16:creationId xmlns:a16="http://schemas.microsoft.com/office/drawing/2014/main" id="{22BB4F87-A6C6-4616-8965-833D6F4FD515}"/>
              </a:ext>
            </a:extLst>
          </p:cNvPr>
          <p:cNvSpPr>
            <a:spLocks noChangeArrowheads="1"/>
          </p:cNvSpPr>
          <p:nvPr/>
        </p:nvSpPr>
        <p:spPr bwMode="auto">
          <a:xfrm>
            <a:off x="21542043" y="6242111"/>
            <a:ext cx="9531085" cy="23897795"/>
          </a:xfrm>
          <a:prstGeom prst="roundRect">
            <a:avLst>
              <a:gd name="adj" fmla="val 7000"/>
            </a:avLst>
          </a:prstGeom>
          <a:solidFill>
            <a:schemeClr val="bg1"/>
          </a:solidFill>
          <a:ln w="9525">
            <a:solidFill>
              <a:schemeClr val="tx1"/>
            </a:solidFill>
            <a:round/>
            <a:headEnd/>
            <a:tailEnd/>
          </a:ln>
        </p:spPr>
        <p:txBody>
          <a:bodyPr wrap="none" anchor="ctr"/>
          <a:lstStyle>
            <a:lvl1pPr>
              <a:defRPr sz="8600">
                <a:solidFill>
                  <a:schemeClr val="tx1"/>
                </a:solidFill>
                <a:latin typeface="Arial" panose="020B0604020202020204" pitchFamily="34" charset="0"/>
              </a:defRPr>
            </a:lvl1pPr>
            <a:lvl2pPr marL="742950" indent="-285750">
              <a:defRPr sz="8600">
                <a:solidFill>
                  <a:schemeClr val="tx1"/>
                </a:solidFill>
                <a:latin typeface="Arial" panose="020B0604020202020204" pitchFamily="34" charset="0"/>
              </a:defRPr>
            </a:lvl2pPr>
            <a:lvl3pPr marL="1143000" indent="-228600">
              <a:defRPr sz="8600">
                <a:solidFill>
                  <a:schemeClr val="tx1"/>
                </a:solidFill>
                <a:latin typeface="Arial" panose="020B0604020202020204" pitchFamily="34" charset="0"/>
              </a:defRPr>
            </a:lvl3pPr>
            <a:lvl4pPr marL="1600200" indent="-228600">
              <a:defRPr sz="8600">
                <a:solidFill>
                  <a:schemeClr val="tx1"/>
                </a:solidFill>
                <a:latin typeface="Arial" panose="020B0604020202020204" pitchFamily="34" charset="0"/>
              </a:defRPr>
            </a:lvl4pPr>
            <a:lvl5pPr marL="2057400" indent="-228600">
              <a:defRPr sz="8600">
                <a:solidFill>
                  <a:schemeClr val="tx1"/>
                </a:solidFill>
                <a:latin typeface="Arial" panose="020B0604020202020204" pitchFamily="34" charset="0"/>
              </a:defRPr>
            </a:lvl5pPr>
            <a:lvl6pPr marL="2514600" indent="-228600" eaLnBrk="0" fontAlgn="base" hangingPunct="0">
              <a:spcBef>
                <a:spcPct val="0"/>
              </a:spcBef>
              <a:spcAft>
                <a:spcPct val="0"/>
              </a:spcAft>
              <a:defRPr sz="8600">
                <a:solidFill>
                  <a:schemeClr val="tx1"/>
                </a:solidFill>
                <a:latin typeface="Arial" panose="020B0604020202020204" pitchFamily="34" charset="0"/>
              </a:defRPr>
            </a:lvl6pPr>
            <a:lvl7pPr marL="2971800" indent="-228600" eaLnBrk="0" fontAlgn="base" hangingPunct="0">
              <a:spcBef>
                <a:spcPct val="0"/>
              </a:spcBef>
              <a:spcAft>
                <a:spcPct val="0"/>
              </a:spcAft>
              <a:defRPr sz="8600">
                <a:solidFill>
                  <a:schemeClr val="tx1"/>
                </a:solidFill>
                <a:latin typeface="Arial" panose="020B0604020202020204" pitchFamily="34" charset="0"/>
              </a:defRPr>
            </a:lvl7pPr>
            <a:lvl8pPr marL="3429000" indent="-228600" eaLnBrk="0" fontAlgn="base" hangingPunct="0">
              <a:spcBef>
                <a:spcPct val="0"/>
              </a:spcBef>
              <a:spcAft>
                <a:spcPct val="0"/>
              </a:spcAft>
              <a:defRPr sz="8600">
                <a:solidFill>
                  <a:schemeClr val="tx1"/>
                </a:solidFill>
                <a:latin typeface="Arial" panose="020B0604020202020204" pitchFamily="34" charset="0"/>
              </a:defRPr>
            </a:lvl8pPr>
            <a:lvl9pPr marL="3886200" indent="-228600"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endParaRPr lang="en-US" altLang="en-US" sz="7909"/>
          </a:p>
        </p:txBody>
      </p:sp>
      <p:sp>
        <p:nvSpPr>
          <p:cNvPr id="3077" name="AutoShape 4">
            <a:extLst>
              <a:ext uri="{FF2B5EF4-FFF2-40B4-BE49-F238E27FC236}">
                <a16:creationId xmlns:a16="http://schemas.microsoft.com/office/drawing/2014/main" id="{8E30A56D-377C-4214-ABBE-754EF29DD700}"/>
              </a:ext>
            </a:extLst>
          </p:cNvPr>
          <p:cNvSpPr>
            <a:spLocks noChangeArrowheads="1"/>
          </p:cNvSpPr>
          <p:nvPr/>
        </p:nvSpPr>
        <p:spPr bwMode="auto">
          <a:xfrm>
            <a:off x="1779059" y="6292321"/>
            <a:ext cx="9090156" cy="23897795"/>
          </a:xfrm>
          <a:prstGeom prst="roundRect">
            <a:avLst>
              <a:gd name="adj" fmla="val 7000"/>
            </a:avLst>
          </a:prstGeom>
          <a:solidFill>
            <a:schemeClr val="bg1"/>
          </a:solidFill>
          <a:ln w="9525">
            <a:solidFill>
              <a:schemeClr val="tx1"/>
            </a:solidFill>
            <a:round/>
            <a:headEnd/>
            <a:tailEnd/>
          </a:ln>
        </p:spPr>
        <p:txBody>
          <a:bodyPr wrap="none" anchor="ctr"/>
          <a:lstStyle>
            <a:lvl1pPr>
              <a:defRPr sz="8600">
                <a:solidFill>
                  <a:schemeClr val="tx1"/>
                </a:solidFill>
                <a:latin typeface="Arial" panose="020B0604020202020204" pitchFamily="34" charset="0"/>
              </a:defRPr>
            </a:lvl1pPr>
            <a:lvl2pPr marL="742950" indent="-285750">
              <a:defRPr sz="8600">
                <a:solidFill>
                  <a:schemeClr val="tx1"/>
                </a:solidFill>
                <a:latin typeface="Arial" panose="020B0604020202020204" pitchFamily="34" charset="0"/>
              </a:defRPr>
            </a:lvl2pPr>
            <a:lvl3pPr marL="1143000" indent="-228600">
              <a:defRPr sz="8600">
                <a:solidFill>
                  <a:schemeClr val="tx1"/>
                </a:solidFill>
                <a:latin typeface="Arial" panose="020B0604020202020204" pitchFamily="34" charset="0"/>
              </a:defRPr>
            </a:lvl3pPr>
            <a:lvl4pPr marL="1600200" indent="-228600">
              <a:defRPr sz="8600">
                <a:solidFill>
                  <a:schemeClr val="tx1"/>
                </a:solidFill>
                <a:latin typeface="Arial" panose="020B0604020202020204" pitchFamily="34" charset="0"/>
              </a:defRPr>
            </a:lvl4pPr>
            <a:lvl5pPr marL="2057400" indent="-228600">
              <a:defRPr sz="8600">
                <a:solidFill>
                  <a:schemeClr val="tx1"/>
                </a:solidFill>
                <a:latin typeface="Arial" panose="020B0604020202020204" pitchFamily="34" charset="0"/>
              </a:defRPr>
            </a:lvl5pPr>
            <a:lvl6pPr marL="2514600" indent="-228600" eaLnBrk="0" fontAlgn="base" hangingPunct="0">
              <a:spcBef>
                <a:spcPct val="0"/>
              </a:spcBef>
              <a:spcAft>
                <a:spcPct val="0"/>
              </a:spcAft>
              <a:defRPr sz="8600">
                <a:solidFill>
                  <a:schemeClr val="tx1"/>
                </a:solidFill>
                <a:latin typeface="Arial" panose="020B0604020202020204" pitchFamily="34" charset="0"/>
              </a:defRPr>
            </a:lvl6pPr>
            <a:lvl7pPr marL="2971800" indent="-228600" eaLnBrk="0" fontAlgn="base" hangingPunct="0">
              <a:spcBef>
                <a:spcPct val="0"/>
              </a:spcBef>
              <a:spcAft>
                <a:spcPct val="0"/>
              </a:spcAft>
              <a:defRPr sz="8600">
                <a:solidFill>
                  <a:schemeClr val="tx1"/>
                </a:solidFill>
                <a:latin typeface="Arial" panose="020B0604020202020204" pitchFamily="34" charset="0"/>
              </a:defRPr>
            </a:lvl7pPr>
            <a:lvl8pPr marL="3429000" indent="-228600" eaLnBrk="0" fontAlgn="base" hangingPunct="0">
              <a:spcBef>
                <a:spcPct val="0"/>
              </a:spcBef>
              <a:spcAft>
                <a:spcPct val="0"/>
              </a:spcAft>
              <a:defRPr sz="8600">
                <a:solidFill>
                  <a:schemeClr val="tx1"/>
                </a:solidFill>
                <a:latin typeface="Arial" panose="020B0604020202020204" pitchFamily="34" charset="0"/>
              </a:defRPr>
            </a:lvl8pPr>
            <a:lvl9pPr marL="3886200" indent="-228600"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endParaRPr lang="en-US" altLang="en-US" sz="7909"/>
          </a:p>
        </p:txBody>
      </p:sp>
      <p:sp>
        <p:nvSpPr>
          <p:cNvPr id="3078" name="Text Box 9">
            <a:extLst>
              <a:ext uri="{FF2B5EF4-FFF2-40B4-BE49-F238E27FC236}">
                <a16:creationId xmlns:a16="http://schemas.microsoft.com/office/drawing/2014/main" id="{03551C6B-8A05-4CBD-BA90-B7044A5E8227}"/>
              </a:ext>
            </a:extLst>
          </p:cNvPr>
          <p:cNvSpPr txBox="1">
            <a:spLocks noChangeArrowheads="1"/>
          </p:cNvSpPr>
          <p:nvPr/>
        </p:nvSpPr>
        <p:spPr bwMode="auto">
          <a:xfrm>
            <a:off x="2047704" y="8406107"/>
            <a:ext cx="8593745" cy="73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nSpc>
                <a:spcPct val="95000"/>
              </a:lnSpc>
            </a:pPr>
            <a:r>
              <a:rPr lang="en-US" altLang="en-US" sz="3311" dirty="0">
                <a:latin typeface="Times New Roman" panose="02020603050405020304" pitchFamily="18" charset="0"/>
              </a:rPr>
              <a:t>Nowadays, the significant increase of the number of devices and platforms connected to the Internet enables the users to transfer data easily. This results in the security threats from cyber-attacks and raises several privacy issues. Biometric systems, including the PPG signal, can be employed as a confirmation to the individual’s identity because of better accessibility and uniqueness. However, the major challenge with PPG is to ensure time stability because it can be easily changed by usual activities. To solve this issue, we propose a variation-stable fusion to boost the performance and robustness of system. The great advantage of this fusion is it can be extended to other biometrics and other areas. </a:t>
            </a:r>
          </a:p>
        </p:txBody>
      </p:sp>
      <p:sp>
        <p:nvSpPr>
          <p:cNvPr id="3079" name="Text Box 10">
            <a:extLst>
              <a:ext uri="{FF2B5EF4-FFF2-40B4-BE49-F238E27FC236}">
                <a16:creationId xmlns:a16="http://schemas.microsoft.com/office/drawing/2014/main" id="{0543D0D0-855F-4875-9E9A-FFEC549C38ED}"/>
              </a:ext>
            </a:extLst>
          </p:cNvPr>
          <p:cNvSpPr txBox="1">
            <a:spLocks noChangeArrowheads="1"/>
          </p:cNvSpPr>
          <p:nvPr/>
        </p:nvSpPr>
        <p:spPr bwMode="auto">
          <a:xfrm>
            <a:off x="11870796" y="6712810"/>
            <a:ext cx="9040515" cy="1309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altLang="en-US" sz="7909" b="1" dirty="0"/>
              <a:t>Algorithms</a:t>
            </a:r>
          </a:p>
        </p:txBody>
      </p:sp>
      <p:sp>
        <p:nvSpPr>
          <p:cNvPr id="3081" name="AutoShape 13">
            <a:extLst>
              <a:ext uri="{FF2B5EF4-FFF2-40B4-BE49-F238E27FC236}">
                <a16:creationId xmlns:a16="http://schemas.microsoft.com/office/drawing/2014/main" id="{871F9C11-6735-441A-B135-A785E176DB85}"/>
              </a:ext>
            </a:extLst>
          </p:cNvPr>
          <p:cNvSpPr>
            <a:spLocks noChangeArrowheads="1"/>
          </p:cNvSpPr>
          <p:nvPr/>
        </p:nvSpPr>
        <p:spPr bwMode="auto">
          <a:xfrm>
            <a:off x="1849140" y="350407"/>
            <a:ext cx="39105483" cy="5742254"/>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p:spPr>
        <p:txBody>
          <a:bodyPr wrap="none" anchor="ct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endParaRPr lang="en-US" altLang="en-US" sz="7909">
              <a:solidFill>
                <a:schemeClr val="bg1"/>
              </a:solidFill>
            </a:endParaRPr>
          </a:p>
        </p:txBody>
      </p:sp>
      <p:sp>
        <p:nvSpPr>
          <p:cNvPr id="3082" name="Text Box 14">
            <a:extLst>
              <a:ext uri="{FF2B5EF4-FFF2-40B4-BE49-F238E27FC236}">
                <a16:creationId xmlns:a16="http://schemas.microsoft.com/office/drawing/2014/main" id="{5B7C51D1-1364-4C57-BD88-CE69CDC57FB7}"/>
              </a:ext>
            </a:extLst>
          </p:cNvPr>
          <p:cNvSpPr txBox="1">
            <a:spLocks noChangeArrowheads="1"/>
          </p:cNvSpPr>
          <p:nvPr/>
        </p:nvSpPr>
        <p:spPr bwMode="auto">
          <a:xfrm>
            <a:off x="2418552" y="863714"/>
            <a:ext cx="37633771" cy="3034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altLang="en-US" sz="10117" b="1" dirty="0"/>
              <a:t>Variation-Stable Fusion for PPG-based Biometric System   </a:t>
            </a:r>
          </a:p>
          <a:p>
            <a:pPr algn="ctr" eaLnBrk="1" hangingPunct="1">
              <a:spcBef>
                <a:spcPct val="50000"/>
              </a:spcBef>
            </a:pPr>
            <a:r>
              <a:rPr lang="en-US" altLang="en-US" sz="6000" b="1" dirty="0"/>
              <a:t>Dae Yon Hwang, Bilal Taha, Dimitrios Hatzinakos</a:t>
            </a:r>
          </a:p>
        </p:txBody>
      </p:sp>
      <p:sp>
        <p:nvSpPr>
          <p:cNvPr id="3092" name="Text Box 42">
            <a:extLst>
              <a:ext uri="{FF2B5EF4-FFF2-40B4-BE49-F238E27FC236}">
                <a16:creationId xmlns:a16="http://schemas.microsoft.com/office/drawing/2014/main" id="{EB562529-2C4A-4799-AE8C-4F6032D64745}"/>
              </a:ext>
            </a:extLst>
          </p:cNvPr>
          <p:cNvSpPr txBox="1">
            <a:spLocks noChangeArrowheads="1"/>
          </p:cNvSpPr>
          <p:nvPr/>
        </p:nvSpPr>
        <p:spPr bwMode="auto">
          <a:xfrm>
            <a:off x="1555674" y="6712810"/>
            <a:ext cx="9040515" cy="1309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altLang="en-US" sz="7909" b="1" dirty="0"/>
              <a:t>Introduction</a:t>
            </a:r>
          </a:p>
        </p:txBody>
      </p:sp>
      <p:sp>
        <p:nvSpPr>
          <p:cNvPr id="3093" name="Text Box 43">
            <a:extLst>
              <a:ext uri="{FF2B5EF4-FFF2-40B4-BE49-F238E27FC236}">
                <a16:creationId xmlns:a16="http://schemas.microsoft.com/office/drawing/2014/main" id="{46BBF3C8-768D-4FF6-BC7C-0CDF4578A9FD}"/>
              </a:ext>
            </a:extLst>
          </p:cNvPr>
          <p:cNvSpPr txBox="1">
            <a:spLocks noChangeArrowheads="1"/>
          </p:cNvSpPr>
          <p:nvPr/>
        </p:nvSpPr>
        <p:spPr bwMode="auto">
          <a:xfrm>
            <a:off x="21752288" y="19955410"/>
            <a:ext cx="9040515" cy="1309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altLang="en-US" sz="7909" b="1" dirty="0"/>
              <a:t>Results</a:t>
            </a:r>
          </a:p>
        </p:txBody>
      </p:sp>
      <p:pic>
        <p:nvPicPr>
          <p:cNvPr id="3094" name="Picture 3">
            <a:extLst>
              <a:ext uri="{FF2B5EF4-FFF2-40B4-BE49-F238E27FC236}">
                <a16:creationId xmlns:a16="http://schemas.microsoft.com/office/drawing/2014/main" id="{0AC0A479-53C2-4CBF-A797-08A4FF6FA8F2}"/>
              </a:ext>
            </a:extLst>
          </p:cNvPr>
          <p:cNvPicPr>
            <a:picLocks noChangeAspect="1"/>
          </p:cNvPicPr>
          <p:nvPr/>
        </p:nvPicPr>
        <p:blipFill>
          <a:blip r:embed="rId3">
            <a:extLst>
              <a:ext uri="{28A0092B-C50C-407E-A947-70E740481C1C}">
                <a14:useLocalDpi xmlns:a14="http://schemas.microsoft.com/office/drawing/2010/main" val="0"/>
              </a:ext>
            </a:extLst>
          </a:blip>
          <a:srcRect l="6850" t="15068" r="5775" b="12502"/>
          <a:stretch>
            <a:fillRect/>
          </a:stretch>
        </p:blipFill>
        <p:spPr bwMode="auto">
          <a:xfrm>
            <a:off x="2305046" y="1793815"/>
            <a:ext cx="6586202" cy="2549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Text Box 10">
            <a:extLst>
              <a:ext uri="{FF2B5EF4-FFF2-40B4-BE49-F238E27FC236}">
                <a16:creationId xmlns:a16="http://schemas.microsoft.com/office/drawing/2014/main" id="{E2BC1A0E-D1DF-4626-9029-16FB2696A400}"/>
              </a:ext>
            </a:extLst>
          </p:cNvPr>
          <p:cNvSpPr txBox="1">
            <a:spLocks noChangeArrowheads="1"/>
          </p:cNvSpPr>
          <p:nvPr/>
        </p:nvSpPr>
        <p:spPr bwMode="auto">
          <a:xfrm>
            <a:off x="1755386" y="15904403"/>
            <a:ext cx="9040515" cy="1309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altLang="en-US" sz="7909" b="1" dirty="0"/>
              <a:t>What is PPG?</a:t>
            </a:r>
          </a:p>
        </p:txBody>
      </p:sp>
      <p:pic>
        <p:nvPicPr>
          <p:cNvPr id="8" name="그림 7">
            <a:extLst>
              <a:ext uri="{FF2B5EF4-FFF2-40B4-BE49-F238E27FC236}">
                <a16:creationId xmlns:a16="http://schemas.microsoft.com/office/drawing/2014/main" id="{572B8DF8-CF1E-4248-9E14-075C5741A06E}"/>
              </a:ext>
            </a:extLst>
          </p:cNvPr>
          <p:cNvPicPr>
            <a:picLocks noChangeAspect="1"/>
          </p:cNvPicPr>
          <p:nvPr/>
        </p:nvPicPr>
        <p:blipFill>
          <a:blip r:embed="rId4"/>
          <a:stretch>
            <a:fillRect/>
          </a:stretch>
        </p:blipFill>
        <p:spPr>
          <a:xfrm>
            <a:off x="34641339" y="29799824"/>
            <a:ext cx="7008106" cy="227106"/>
          </a:xfrm>
          <a:prstGeom prst="rect">
            <a:avLst/>
          </a:prstGeom>
        </p:spPr>
      </p:pic>
      <p:sp>
        <p:nvSpPr>
          <p:cNvPr id="70" name="Text Box 9">
            <a:extLst>
              <a:ext uri="{FF2B5EF4-FFF2-40B4-BE49-F238E27FC236}">
                <a16:creationId xmlns:a16="http://schemas.microsoft.com/office/drawing/2014/main" id="{7838A3B6-BFD5-4C2E-A936-541E643E45B7}"/>
              </a:ext>
            </a:extLst>
          </p:cNvPr>
          <p:cNvSpPr txBox="1">
            <a:spLocks noChangeArrowheads="1"/>
          </p:cNvSpPr>
          <p:nvPr/>
        </p:nvSpPr>
        <p:spPr bwMode="auto">
          <a:xfrm>
            <a:off x="2066622" y="17519269"/>
            <a:ext cx="8593745" cy="396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nSpc>
                <a:spcPct val="95000"/>
              </a:lnSpc>
            </a:pPr>
            <a:r>
              <a:rPr lang="en-US" altLang="en-US" sz="3311" dirty="0">
                <a:latin typeface="Times New Roman" panose="02020603050405020304" pitchFamily="18" charset="0"/>
              </a:rPr>
              <a:t>The PPG signal is a method to detect the change in blood volume from heart activity. It possesses universality and uniqueness which are important to build the secure user verification system. Moreover, the PPG can be collected from low-cost sensor with good accessibility. For example, Apple watch and </a:t>
            </a:r>
            <a:r>
              <a:rPr lang="en-US" altLang="en-US" sz="3311" dirty="0" err="1">
                <a:latin typeface="Times New Roman" panose="02020603050405020304" pitchFamily="18" charset="0"/>
              </a:rPr>
              <a:t>Fitband</a:t>
            </a:r>
            <a:r>
              <a:rPr lang="en-US" altLang="en-US" sz="3311" dirty="0">
                <a:latin typeface="Times New Roman" panose="02020603050405020304" pitchFamily="18" charset="0"/>
              </a:rPr>
              <a:t> use the PPG to show the number of heartbeat and manage stress.</a:t>
            </a:r>
          </a:p>
        </p:txBody>
      </p:sp>
      <p:grpSp>
        <p:nvGrpSpPr>
          <p:cNvPr id="10" name="그룹 9">
            <a:extLst>
              <a:ext uri="{FF2B5EF4-FFF2-40B4-BE49-F238E27FC236}">
                <a16:creationId xmlns:a16="http://schemas.microsoft.com/office/drawing/2014/main" id="{59539749-CCCE-425A-AEF1-315A4CB69582}"/>
              </a:ext>
            </a:extLst>
          </p:cNvPr>
          <p:cNvGrpSpPr/>
          <p:nvPr/>
        </p:nvGrpSpPr>
        <p:grpSpPr>
          <a:xfrm>
            <a:off x="1686538" y="21627888"/>
            <a:ext cx="8778783" cy="4004940"/>
            <a:chOff x="1686538" y="22416928"/>
            <a:chExt cx="8778783" cy="4004940"/>
          </a:xfrm>
        </p:grpSpPr>
        <p:pic>
          <p:nvPicPr>
            <p:cNvPr id="78" name="그림 77">
              <a:extLst>
                <a:ext uri="{FF2B5EF4-FFF2-40B4-BE49-F238E27FC236}">
                  <a16:creationId xmlns:a16="http://schemas.microsoft.com/office/drawing/2014/main" id="{3DB0DA1F-04E8-4EAB-944F-53F8A39B6B84}"/>
                </a:ext>
              </a:extLst>
            </p:cNvPr>
            <p:cNvPicPr>
              <a:picLocks noChangeAspect="1"/>
            </p:cNvPicPr>
            <p:nvPr/>
          </p:nvPicPr>
          <p:blipFill>
            <a:blip r:embed="rId5"/>
            <a:stretch>
              <a:fillRect/>
            </a:stretch>
          </p:blipFill>
          <p:spPr>
            <a:xfrm>
              <a:off x="3690789" y="22416928"/>
              <a:ext cx="4770280" cy="3461535"/>
            </a:xfrm>
            <a:prstGeom prst="rect">
              <a:avLst/>
            </a:prstGeom>
          </p:spPr>
        </p:pic>
        <p:sp>
          <p:nvSpPr>
            <p:cNvPr id="80" name="Text Box 19">
              <a:extLst>
                <a:ext uri="{FF2B5EF4-FFF2-40B4-BE49-F238E27FC236}">
                  <a16:creationId xmlns:a16="http://schemas.microsoft.com/office/drawing/2014/main" id="{F6B71CDC-2547-4469-A333-6A6C519E1B17}"/>
                </a:ext>
              </a:extLst>
            </p:cNvPr>
            <p:cNvSpPr txBox="1">
              <a:spLocks noChangeArrowheads="1"/>
            </p:cNvSpPr>
            <p:nvPr/>
          </p:nvSpPr>
          <p:spPr bwMode="auto">
            <a:xfrm>
              <a:off x="1686538" y="25876654"/>
              <a:ext cx="8778783" cy="545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altLang="en-US" sz="2943" b="1" i="1" dirty="0"/>
                <a:t>Figure 1. Sample PPG signal</a:t>
              </a:r>
            </a:p>
          </p:txBody>
        </p:sp>
      </p:grpSp>
      <p:pic>
        <p:nvPicPr>
          <p:cNvPr id="11" name="그림 10">
            <a:extLst>
              <a:ext uri="{FF2B5EF4-FFF2-40B4-BE49-F238E27FC236}">
                <a16:creationId xmlns:a16="http://schemas.microsoft.com/office/drawing/2014/main" id="{BCDD30AD-CF3C-4E97-AAF8-34005A11B80E}"/>
              </a:ext>
            </a:extLst>
          </p:cNvPr>
          <p:cNvPicPr>
            <a:picLocks noChangeAspect="1"/>
          </p:cNvPicPr>
          <p:nvPr/>
        </p:nvPicPr>
        <p:blipFill>
          <a:blip r:embed="rId6"/>
          <a:stretch>
            <a:fillRect/>
          </a:stretch>
        </p:blipFill>
        <p:spPr>
          <a:xfrm>
            <a:off x="12421902" y="8399212"/>
            <a:ext cx="7938301" cy="3819146"/>
          </a:xfrm>
          <a:prstGeom prst="rect">
            <a:avLst/>
          </a:prstGeom>
        </p:spPr>
      </p:pic>
      <p:sp>
        <p:nvSpPr>
          <p:cNvPr id="107" name="Text Box 19">
            <a:extLst>
              <a:ext uri="{FF2B5EF4-FFF2-40B4-BE49-F238E27FC236}">
                <a16:creationId xmlns:a16="http://schemas.microsoft.com/office/drawing/2014/main" id="{71CA2B9D-1C12-41DB-8748-658F407AD4BB}"/>
              </a:ext>
            </a:extLst>
          </p:cNvPr>
          <p:cNvSpPr txBox="1">
            <a:spLocks noChangeArrowheads="1"/>
          </p:cNvSpPr>
          <p:nvPr/>
        </p:nvSpPr>
        <p:spPr bwMode="auto">
          <a:xfrm>
            <a:off x="12031768" y="12418018"/>
            <a:ext cx="8778783" cy="545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altLang="en-US" sz="2943" b="1" i="1" dirty="0"/>
              <a:t>Figure 2. Flow of Algorithm</a:t>
            </a:r>
          </a:p>
        </p:txBody>
      </p:sp>
      <p:grpSp>
        <p:nvGrpSpPr>
          <p:cNvPr id="14" name="그룹 13">
            <a:extLst>
              <a:ext uri="{FF2B5EF4-FFF2-40B4-BE49-F238E27FC236}">
                <a16:creationId xmlns:a16="http://schemas.microsoft.com/office/drawing/2014/main" id="{5A115715-0B2C-414C-8687-5099C8660B4D}"/>
              </a:ext>
            </a:extLst>
          </p:cNvPr>
          <p:cNvGrpSpPr/>
          <p:nvPr/>
        </p:nvGrpSpPr>
        <p:grpSpPr>
          <a:xfrm>
            <a:off x="1953284" y="25761265"/>
            <a:ext cx="8778783" cy="4145534"/>
            <a:chOff x="1953284" y="25075465"/>
            <a:chExt cx="8778783" cy="4145534"/>
          </a:xfrm>
        </p:grpSpPr>
        <p:sp>
          <p:nvSpPr>
            <p:cNvPr id="84" name="Text Box 19">
              <a:extLst>
                <a:ext uri="{FF2B5EF4-FFF2-40B4-BE49-F238E27FC236}">
                  <a16:creationId xmlns:a16="http://schemas.microsoft.com/office/drawing/2014/main" id="{D5CF4472-13E4-4F97-A9EF-4F1C9CF9E94D}"/>
                </a:ext>
              </a:extLst>
            </p:cNvPr>
            <p:cNvSpPr txBox="1">
              <a:spLocks noChangeArrowheads="1"/>
            </p:cNvSpPr>
            <p:nvPr/>
          </p:nvSpPr>
          <p:spPr bwMode="auto">
            <a:xfrm>
              <a:off x="2162233" y="25075465"/>
              <a:ext cx="7827391" cy="545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altLang="en-US" sz="2943" b="1" i="1" dirty="0"/>
                <a:t>Table 1. Databases</a:t>
              </a:r>
            </a:p>
          </p:txBody>
        </p:sp>
        <p:pic>
          <p:nvPicPr>
            <p:cNvPr id="110" name="그림 109">
              <a:extLst>
                <a:ext uri="{FF2B5EF4-FFF2-40B4-BE49-F238E27FC236}">
                  <a16:creationId xmlns:a16="http://schemas.microsoft.com/office/drawing/2014/main" id="{DAECAD23-6E16-440F-AC3A-2A90AE8A8E1A}"/>
                </a:ext>
              </a:extLst>
            </p:cNvPr>
            <p:cNvPicPr>
              <a:picLocks noChangeAspect="1"/>
            </p:cNvPicPr>
            <p:nvPr/>
          </p:nvPicPr>
          <p:blipFill>
            <a:blip r:embed="rId7"/>
            <a:stretch>
              <a:fillRect/>
            </a:stretch>
          </p:blipFill>
          <p:spPr>
            <a:xfrm>
              <a:off x="1953284" y="25620679"/>
              <a:ext cx="8778783" cy="3600320"/>
            </a:xfrm>
            <a:prstGeom prst="rect">
              <a:avLst/>
            </a:prstGeom>
          </p:spPr>
        </p:pic>
      </p:grpSp>
      <p:pic>
        <p:nvPicPr>
          <p:cNvPr id="16" name="그림 15">
            <a:extLst>
              <a:ext uri="{FF2B5EF4-FFF2-40B4-BE49-F238E27FC236}">
                <a16:creationId xmlns:a16="http://schemas.microsoft.com/office/drawing/2014/main" id="{071800B0-DC81-4227-890D-1980C14CD8F7}"/>
              </a:ext>
            </a:extLst>
          </p:cNvPr>
          <p:cNvPicPr>
            <a:picLocks noChangeAspect="1"/>
          </p:cNvPicPr>
          <p:nvPr/>
        </p:nvPicPr>
        <p:blipFill>
          <a:blip r:embed="rId8"/>
          <a:stretch>
            <a:fillRect/>
          </a:stretch>
        </p:blipFill>
        <p:spPr>
          <a:xfrm>
            <a:off x="11833317" y="13110278"/>
            <a:ext cx="9333036" cy="1274174"/>
          </a:xfrm>
          <a:prstGeom prst="rect">
            <a:avLst/>
          </a:prstGeom>
        </p:spPr>
      </p:pic>
      <p:sp>
        <p:nvSpPr>
          <p:cNvPr id="111" name="Text Box 19">
            <a:extLst>
              <a:ext uri="{FF2B5EF4-FFF2-40B4-BE49-F238E27FC236}">
                <a16:creationId xmlns:a16="http://schemas.microsoft.com/office/drawing/2014/main" id="{F9DF5219-E775-4CAB-BDF8-E9E22EAF5ED7}"/>
              </a:ext>
            </a:extLst>
          </p:cNvPr>
          <p:cNvSpPr txBox="1">
            <a:spLocks noChangeArrowheads="1"/>
          </p:cNvSpPr>
          <p:nvPr/>
        </p:nvSpPr>
        <p:spPr bwMode="auto">
          <a:xfrm>
            <a:off x="12074231" y="14375066"/>
            <a:ext cx="8778783" cy="545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altLang="en-US" sz="2943" b="1" i="1" dirty="0"/>
              <a:t>Figure 3. Preprocessing Steps</a:t>
            </a:r>
          </a:p>
        </p:txBody>
      </p:sp>
      <p:pic>
        <p:nvPicPr>
          <p:cNvPr id="112" name="그림 111">
            <a:extLst>
              <a:ext uri="{FF2B5EF4-FFF2-40B4-BE49-F238E27FC236}">
                <a16:creationId xmlns:a16="http://schemas.microsoft.com/office/drawing/2014/main" id="{1D53D810-2FE1-4A7B-B93D-9CA1F5CB17F6}"/>
              </a:ext>
            </a:extLst>
          </p:cNvPr>
          <p:cNvPicPr>
            <a:picLocks noChangeAspect="1"/>
          </p:cNvPicPr>
          <p:nvPr/>
        </p:nvPicPr>
        <p:blipFill>
          <a:blip r:embed="rId9"/>
          <a:stretch>
            <a:fillRect/>
          </a:stretch>
        </p:blipFill>
        <p:spPr>
          <a:xfrm>
            <a:off x="13506450" y="15034610"/>
            <a:ext cx="5906560" cy="3549868"/>
          </a:xfrm>
          <a:prstGeom prst="rect">
            <a:avLst/>
          </a:prstGeom>
        </p:spPr>
      </p:pic>
      <p:sp>
        <p:nvSpPr>
          <p:cNvPr id="113" name="Text Box 19">
            <a:extLst>
              <a:ext uri="{FF2B5EF4-FFF2-40B4-BE49-F238E27FC236}">
                <a16:creationId xmlns:a16="http://schemas.microsoft.com/office/drawing/2014/main" id="{CD35E075-CF61-48AB-88B7-2261BE246F02}"/>
              </a:ext>
            </a:extLst>
          </p:cNvPr>
          <p:cNvSpPr txBox="1">
            <a:spLocks noChangeArrowheads="1"/>
          </p:cNvSpPr>
          <p:nvPr/>
        </p:nvSpPr>
        <p:spPr bwMode="auto">
          <a:xfrm>
            <a:off x="12036701" y="18584478"/>
            <a:ext cx="8778783" cy="545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altLang="en-US" sz="2943" b="1" i="1" dirty="0"/>
              <a:t>Figure 4. Outlier Removal</a:t>
            </a:r>
          </a:p>
        </p:txBody>
      </p:sp>
      <p:sp>
        <p:nvSpPr>
          <p:cNvPr id="114" name="Text Box 9">
            <a:extLst>
              <a:ext uri="{FF2B5EF4-FFF2-40B4-BE49-F238E27FC236}">
                <a16:creationId xmlns:a16="http://schemas.microsoft.com/office/drawing/2014/main" id="{F9A61930-713C-46EE-8128-0548C33E4AF3}"/>
              </a:ext>
            </a:extLst>
          </p:cNvPr>
          <p:cNvSpPr txBox="1">
            <a:spLocks noChangeArrowheads="1"/>
          </p:cNvSpPr>
          <p:nvPr/>
        </p:nvSpPr>
        <p:spPr bwMode="auto">
          <a:xfrm>
            <a:off x="11901355" y="19192547"/>
            <a:ext cx="9044178" cy="396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nSpc>
                <a:spcPct val="95000"/>
              </a:lnSpc>
            </a:pPr>
            <a:r>
              <a:rPr lang="en-US" altLang="en-US" sz="3311" dirty="0">
                <a:latin typeface="Times New Roman" panose="02020603050405020304" pitchFamily="18" charset="0"/>
              </a:rPr>
              <a:t>Outlier removal is applied to save computational time and find the most representative data in each subject. To do so, we generate the average shape of the input signals and compare it with each signal individually using the Euclidean distance. After finishing the outlier removal, we have three different types of data: 1) Train / Test set, 2) Close validation set, 3) Far validation set.</a:t>
            </a:r>
          </a:p>
        </p:txBody>
      </p:sp>
      <p:sp>
        <p:nvSpPr>
          <p:cNvPr id="115" name="Text Box 19">
            <a:extLst>
              <a:ext uri="{FF2B5EF4-FFF2-40B4-BE49-F238E27FC236}">
                <a16:creationId xmlns:a16="http://schemas.microsoft.com/office/drawing/2014/main" id="{FB533B32-66D4-456F-99AD-4159ED0BA68B}"/>
              </a:ext>
            </a:extLst>
          </p:cNvPr>
          <p:cNvSpPr txBox="1">
            <a:spLocks noChangeArrowheads="1"/>
          </p:cNvSpPr>
          <p:nvPr/>
        </p:nvSpPr>
        <p:spPr bwMode="auto">
          <a:xfrm>
            <a:off x="11901355" y="28674978"/>
            <a:ext cx="9186619" cy="145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altLang="en-US" sz="2943" b="1" i="1" dirty="0"/>
              <a:t>Figure 5. The procedure of fusion method. Starting from single pulse, each input is used to train CNN independently and we do score fusion</a:t>
            </a:r>
          </a:p>
        </p:txBody>
      </p:sp>
      <p:pic>
        <p:nvPicPr>
          <p:cNvPr id="116" name="그림 115">
            <a:extLst>
              <a:ext uri="{FF2B5EF4-FFF2-40B4-BE49-F238E27FC236}">
                <a16:creationId xmlns:a16="http://schemas.microsoft.com/office/drawing/2014/main" id="{1969B4D9-C04F-4C7E-97F0-D44C35F8217C}"/>
              </a:ext>
            </a:extLst>
          </p:cNvPr>
          <p:cNvPicPr>
            <a:picLocks noChangeAspect="1"/>
          </p:cNvPicPr>
          <p:nvPr/>
        </p:nvPicPr>
        <p:blipFill>
          <a:blip r:embed="rId10"/>
          <a:stretch>
            <a:fillRect/>
          </a:stretch>
        </p:blipFill>
        <p:spPr>
          <a:xfrm>
            <a:off x="11788670" y="23157222"/>
            <a:ext cx="9333036" cy="5517756"/>
          </a:xfrm>
          <a:prstGeom prst="rect">
            <a:avLst/>
          </a:prstGeom>
        </p:spPr>
      </p:pic>
      <p:pic>
        <p:nvPicPr>
          <p:cNvPr id="21" name="그림 20">
            <a:extLst>
              <a:ext uri="{FF2B5EF4-FFF2-40B4-BE49-F238E27FC236}">
                <a16:creationId xmlns:a16="http://schemas.microsoft.com/office/drawing/2014/main" id="{6BF71615-A6CC-454D-93FA-302ADE151742}"/>
              </a:ext>
            </a:extLst>
          </p:cNvPr>
          <p:cNvPicPr>
            <a:picLocks noChangeAspect="1"/>
          </p:cNvPicPr>
          <p:nvPr/>
        </p:nvPicPr>
        <p:blipFill>
          <a:blip r:embed="rId11"/>
          <a:stretch>
            <a:fillRect/>
          </a:stretch>
        </p:blipFill>
        <p:spPr>
          <a:xfrm>
            <a:off x="21717483" y="6597765"/>
            <a:ext cx="9315548" cy="6801143"/>
          </a:xfrm>
          <a:prstGeom prst="rect">
            <a:avLst/>
          </a:prstGeom>
        </p:spPr>
      </p:pic>
      <p:sp>
        <p:nvSpPr>
          <p:cNvPr id="135" name="Text Box 19">
            <a:extLst>
              <a:ext uri="{FF2B5EF4-FFF2-40B4-BE49-F238E27FC236}">
                <a16:creationId xmlns:a16="http://schemas.microsoft.com/office/drawing/2014/main" id="{B0102752-2A49-4637-8A46-F9722FF67510}"/>
              </a:ext>
            </a:extLst>
          </p:cNvPr>
          <p:cNvSpPr txBox="1">
            <a:spLocks noChangeArrowheads="1"/>
          </p:cNvSpPr>
          <p:nvPr/>
        </p:nvSpPr>
        <p:spPr bwMode="auto">
          <a:xfrm>
            <a:off x="21717484" y="13462896"/>
            <a:ext cx="9186619" cy="545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altLang="en-US" sz="2943" b="1" i="1" dirty="0"/>
              <a:t>Figure 6. The process of variation-stable approach</a:t>
            </a:r>
          </a:p>
        </p:txBody>
      </p:sp>
      <p:sp>
        <p:nvSpPr>
          <p:cNvPr id="137" name="Text Box 9">
            <a:extLst>
              <a:ext uri="{FF2B5EF4-FFF2-40B4-BE49-F238E27FC236}">
                <a16:creationId xmlns:a16="http://schemas.microsoft.com/office/drawing/2014/main" id="{CF16E711-C738-4AEE-95A0-929C91FBA2BC}"/>
              </a:ext>
            </a:extLst>
          </p:cNvPr>
          <p:cNvSpPr txBox="1">
            <a:spLocks noChangeArrowheads="1"/>
          </p:cNvSpPr>
          <p:nvPr/>
        </p:nvSpPr>
        <p:spPr bwMode="auto">
          <a:xfrm>
            <a:off x="21717483" y="14028392"/>
            <a:ext cx="9244789" cy="5900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nSpc>
                <a:spcPct val="95000"/>
              </a:lnSpc>
            </a:pPr>
            <a:r>
              <a:rPr lang="en-US" altLang="en-US" sz="3311" dirty="0">
                <a:latin typeface="Times New Roman" panose="02020603050405020304" pitchFamily="18" charset="0"/>
              </a:rPr>
              <a:t>We propose the developed variation-stable fusion method. When we consider each input independently, each verification system gives a limited performance. This is because of different preference of inputs in each subject. Even if conventional fusions are useful, we want to improve more. After investigation, we found that there are some CNN models which have significant change of EER between close and far validation set. These models usually provide low performance and thus, it would be better to exclude those models before doing fusion. Variation-stable fusion helps to distinguish these models. </a:t>
            </a:r>
          </a:p>
        </p:txBody>
      </p:sp>
      <p:pic>
        <p:nvPicPr>
          <p:cNvPr id="22" name="그림 21">
            <a:extLst>
              <a:ext uri="{FF2B5EF4-FFF2-40B4-BE49-F238E27FC236}">
                <a16:creationId xmlns:a16="http://schemas.microsoft.com/office/drawing/2014/main" id="{90B225CA-6D44-4E68-A959-E2C5D9CF0A37}"/>
              </a:ext>
            </a:extLst>
          </p:cNvPr>
          <p:cNvPicPr>
            <a:picLocks noChangeAspect="1"/>
          </p:cNvPicPr>
          <p:nvPr/>
        </p:nvPicPr>
        <p:blipFill>
          <a:blip r:embed="rId12"/>
          <a:stretch>
            <a:fillRect/>
          </a:stretch>
        </p:blipFill>
        <p:spPr>
          <a:xfrm>
            <a:off x="21869400" y="22315443"/>
            <a:ext cx="9014509" cy="3731572"/>
          </a:xfrm>
          <a:prstGeom prst="rect">
            <a:avLst/>
          </a:prstGeom>
        </p:spPr>
      </p:pic>
      <p:sp>
        <p:nvSpPr>
          <p:cNvPr id="138" name="Text Box 19">
            <a:extLst>
              <a:ext uri="{FF2B5EF4-FFF2-40B4-BE49-F238E27FC236}">
                <a16:creationId xmlns:a16="http://schemas.microsoft.com/office/drawing/2014/main" id="{F35921E6-2A21-40F6-857F-6216A02145EE}"/>
              </a:ext>
            </a:extLst>
          </p:cNvPr>
          <p:cNvSpPr txBox="1">
            <a:spLocks noChangeArrowheads="1"/>
          </p:cNvSpPr>
          <p:nvPr/>
        </p:nvSpPr>
        <p:spPr bwMode="auto">
          <a:xfrm>
            <a:off x="21752289" y="21298278"/>
            <a:ext cx="9131620" cy="1677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altLang="en-US" sz="2943" b="1" i="1" dirty="0"/>
              <a:t>Table 2. Performances in Two-sessions. Denoted as follows: Accuracy (EER) – training time </a:t>
            </a:r>
          </a:p>
          <a:p>
            <a:pPr algn="ctr" eaLnBrk="1" hangingPunct="1">
              <a:spcBef>
                <a:spcPct val="50000"/>
              </a:spcBef>
            </a:pPr>
            <a:endParaRPr lang="en-US" altLang="en-US" sz="2943" b="1" i="1" dirty="0"/>
          </a:p>
        </p:txBody>
      </p:sp>
      <p:pic>
        <p:nvPicPr>
          <p:cNvPr id="26" name="그림 25">
            <a:extLst>
              <a:ext uri="{FF2B5EF4-FFF2-40B4-BE49-F238E27FC236}">
                <a16:creationId xmlns:a16="http://schemas.microsoft.com/office/drawing/2014/main" id="{5257FCE7-6292-42FF-AD4D-C6FFA31FA112}"/>
              </a:ext>
            </a:extLst>
          </p:cNvPr>
          <p:cNvPicPr>
            <a:picLocks noChangeAspect="1"/>
          </p:cNvPicPr>
          <p:nvPr/>
        </p:nvPicPr>
        <p:blipFill>
          <a:blip r:embed="rId13"/>
          <a:stretch>
            <a:fillRect/>
          </a:stretch>
        </p:blipFill>
        <p:spPr>
          <a:xfrm>
            <a:off x="22219657" y="26439368"/>
            <a:ext cx="8105776" cy="3731573"/>
          </a:xfrm>
          <a:prstGeom prst="rect">
            <a:avLst/>
          </a:prstGeom>
        </p:spPr>
      </p:pic>
      <p:sp>
        <p:nvSpPr>
          <p:cNvPr id="140" name="Text Box 19">
            <a:extLst>
              <a:ext uri="{FF2B5EF4-FFF2-40B4-BE49-F238E27FC236}">
                <a16:creationId xmlns:a16="http://schemas.microsoft.com/office/drawing/2014/main" id="{EFB4EF5A-076C-44FD-9A6B-B33FB424C4DE}"/>
              </a:ext>
            </a:extLst>
          </p:cNvPr>
          <p:cNvSpPr txBox="1">
            <a:spLocks noChangeArrowheads="1"/>
          </p:cNvSpPr>
          <p:nvPr/>
        </p:nvSpPr>
        <p:spPr bwMode="auto">
          <a:xfrm>
            <a:off x="22015095" y="25981621"/>
            <a:ext cx="8660745" cy="545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altLang="en-US" sz="2943" b="1" i="1" dirty="0"/>
              <a:t>Table 3. Comparison between ours and others</a:t>
            </a:r>
          </a:p>
        </p:txBody>
      </p:sp>
      <p:sp>
        <p:nvSpPr>
          <p:cNvPr id="143" name="Text Box 42">
            <a:extLst>
              <a:ext uri="{FF2B5EF4-FFF2-40B4-BE49-F238E27FC236}">
                <a16:creationId xmlns:a16="http://schemas.microsoft.com/office/drawing/2014/main" id="{AB2BAAF8-E7D2-463A-9ED8-DD264C8C5BEB}"/>
              </a:ext>
            </a:extLst>
          </p:cNvPr>
          <p:cNvSpPr txBox="1">
            <a:spLocks noChangeArrowheads="1"/>
          </p:cNvSpPr>
          <p:nvPr/>
        </p:nvSpPr>
        <p:spPr bwMode="auto">
          <a:xfrm>
            <a:off x="2066622" y="4280785"/>
            <a:ext cx="38792433" cy="1643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lnSpc>
                <a:spcPct val="80000"/>
              </a:lnSpc>
              <a:spcBef>
                <a:spcPct val="50000"/>
              </a:spcBef>
            </a:pPr>
            <a:r>
              <a:rPr lang="en-US" altLang="en-US" sz="4800" b="1" dirty="0"/>
              <a:t>Access to Code: </a:t>
            </a:r>
            <a:r>
              <a:rPr lang="en-US" altLang="en-US" sz="4800" b="1" dirty="0">
                <a:solidFill>
                  <a:srgbClr val="FF0000"/>
                </a:solidFill>
              </a:rPr>
              <a:t>github.com/</a:t>
            </a:r>
            <a:r>
              <a:rPr lang="en-US" altLang="en-US" sz="4800" b="1" dirty="0" err="1">
                <a:solidFill>
                  <a:srgbClr val="FF0000"/>
                </a:solidFill>
              </a:rPr>
              <a:t>eoduself</a:t>
            </a:r>
            <a:r>
              <a:rPr lang="en-US" altLang="en-US" sz="4800" b="1" dirty="0">
                <a:solidFill>
                  <a:srgbClr val="FF0000"/>
                </a:solidFill>
              </a:rPr>
              <a:t>/Code-for-VARIATION-STABLE-FUSION-FOR-PPG-BASED-BIOMETRIC-SYSTEM-ICASSP2021-</a:t>
            </a:r>
          </a:p>
          <a:p>
            <a:pPr algn="ctr" eaLnBrk="1" hangingPunct="1">
              <a:lnSpc>
                <a:spcPct val="80000"/>
              </a:lnSpc>
              <a:spcBef>
                <a:spcPct val="50000"/>
              </a:spcBef>
            </a:pPr>
            <a:r>
              <a:rPr lang="en-US" altLang="en-US" sz="4800" b="1" dirty="0"/>
              <a:t>Access to Collected PPG database: Email to </a:t>
            </a:r>
            <a:r>
              <a:rPr lang="en-US" altLang="en-US" sz="4800" b="1" dirty="0">
                <a:solidFill>
                  <a:srgbClr val="FF0000"/>
                </a:solidFill>
              </a:rPr>
              <a:t>daeyon.hwang@mail.utoronto.ca</a:t>
            </a:r>
          </a:p>
        </p:txBody>
      </p:sp>
      <p:sp>
        <p:nvSpPr>
          <p:cNvPr id="144" name="AutoShape 30">
            <a:extLst>
              <a:ext uri="{FF2B5EF4-FFF2-40B4-BE49-F238E27FC236}">
                <a16:creationId xmlns:a16="http://schemas.microsoft.com/office/drawing/2014/main" id="{BC982776-F5FC-44E7-8AAD-FDB18BDBD271}"/>
              </a:ext>
            </a:extLst>
          </p:cNvPr>
          <p:cNvSpPr>
            <a:spLocks noChangeArrowheads="1"/>
          </p:cNvSpPr>
          <p:nvPr/>
        </p:nvSpPr>
        <p:spPr bwMode="auto">
          <a:xfrm>
            <a:off x="31896587" y="6292321"/>
            <a:ext cx="9088696" cy="23897795"/>
          </a:xfrm>
          <a:prstGeom prst="roundRect">
            <a:avLst>
              <a:gd name="adj" fmla="val 7000"/>
            </a:avLst>
          </a:prstGeom>
          <a:solidFill>
            <a:schemeClr val="bg1"/>
          </a:solidFill>
          <a:ln w="9525">
            <a:solidFill>
              <a:schemeClr val="tx1"/>
            </a:solidFill>
            <a:round/>
            <a:headEnd/>
            <a:tailEnd/>
          </a:ln>
        </p:spPr>
        <p:txBody>
          <a:bodyPr wrap="none" anchor="ctr"/>
          <a:lstStyle>
            <a:lvl1pPr>
              <a:defRPr sz="8600">
                <a:solidFill>
                  <a:schemeClr val="tx1"/>
                </a:solidFill>
                <a:latin typeface="Arial" panose="020B0604020202020204" pitchFamily="34" charset="0"/>
              </a:defRPr>
            </a:lvl1pPr>
            <a:lvl2pPr marL="742950" indent="-285750">
              <a:defRPr sz="8600">
                <a:solidFill>
                  <a:schemeClr val="tx1"/>
                </a:solidFill>
                <a:latin typeface="Arial" panose="020B0604020202020204" pitchFamily="34" charset="0"/>
              </a:defRPr>
            </a:lvl2pPr>
            <a:lvl3pPr marL="1143000" indent="-228600">
              <a:defRPr sz="8600">
                <a:solidFill>
                  <a:schemeClr val="tx1"/>
                </a:solidFill>
                <a:latin typeface="Arial" panose="020B0604020202020204" pitchFamily="34" charset="0"/>
              </a:defRPr>
            </a:lvl3pPr>
            <a:lvl4pPr marL="1600200" indent="-228600">
              <a:defRPr sz="8600">
                <a:solidFill>
                  <a:schemeClr val="tx1"/>
                </a:solidFill>
                <a:latin typeface="Arial" panose="020B0604020202020204" pitchFamily="34" charset="0"/>
              </a:defRPr>
            </a:lvl4pPr>
            <a:lvl5pPr marL="2057400" indent="-228600">
              <a:defRPr sz="8600">
                <a:solidFill>
                  <a:schemeClr val="tx1"/>
                </a:solidFill>
                <a:latin typeface="Arial" panose="020B0604020202020204" pitchFamily="34" charset="0"/>
              </a:defRPr>
            </a:lvl5pPr>
            <a:lvl6pPr marL="2514600" indent="-228600" eaLnBrk="0" fontAlgn="base" hangingPunct="0">
              <a:spcBef>
                <a:spcPct val="0"/>
              </a:spcBef>
              <a:spcAft>
                <a:spcPct val="0"/>
              </a:spcAft>
              <a:defRPr sz="8600">
                <a:solidFill>
                  <a:schemeClr val="tx1"/>
                </a:solidFill>
                <a:latin typeface="Arial" panose="020B0604020202020204" pitchFamily="34" charset="0"/>
              </a:defRPr>
            </a:lvl6pPr>
            <a:lvl7pPr marL="2971800" indent="-228600" eaLnBrk="0" fontAlgn="base" hangingPunct="0">
              <a:spcBef>
                <a:spcPct val="0"/>
              </a:spcBef>
              <a:spcAft>
                <a:spcPct val="0"/>
              </a:spcAft>
              <a:defRPr sz="8600">
                <a:solidFill>
                  <a:schemeClr val="tx1"/>
                </a:solidFill>
                <a:latin typeface="Arial" panose="020B0604020202020204" pitchFamily="34" charset="0"/>
              </a:defRPr>
            </a:lvl7pPr>
            <a:lvl8pPr marL="3429000" indent="-228600" eaLnBrk="0" fontAlgn="base" hangingPunct="0">
              <a:spcBef>
                <a:spcPct val="0"/>
              </a:spcBef>
              <a:spcAft>
                <a:spcPct val="0"/>
              </a:spcAft>
              <a:defRPr sz="8600">
                <a:solidFill>
                  <a:schemeClr val="tx1"/>
                </a:solidFill>
                <a:latin typeface="Arial" panose="020B0604020202020204" pitchFamily="34" charset="0"/>
              </a:defRPr>
            </a:lvl8pPr>
            <a:lvl9pPr marL="3886200" indent="-228600"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endParaRPr lang="en-US" altLang="en-US" sz="7909"/>
          </a:p>
        </p:txBody>
      </p:sp>
      <p:sp>
        <p:nvSpPr>
          <p:cNvPr id="145" name="Text Box 11">
            <a:extLst>
              <a:ext uri="{FF2B5EF4-FFF2-40B4-BE49-F238E27FC236}">
                <a16:creationId xmlns:a16="http://schemas.microsoft.com/office/drawing/2014/main" id="{03F9C0FE-4946-4F21-BCBD-C7A7CD30764E}"/>
              </a:ext>
            </a:extLst>
          </p:cNvPr>
          <p:cNvSpPr txBox="1">
            <a:spLocks noChangeArrowheads="1"/>
          </p:cNvSpPr>
          <p:nvPr/>
        </p:nvSpPr>
        <p:spPr bwMode="auto">
          <a:xfrm>
            <a:off x="31892207" y="17063418"/>
            <a:ext cx="9040515" cy="1309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altLang="en-US" sz="7909" b="1" dirty="0"/>
              <a:t>Conclusions</a:t>
            </a:r>
          </a:p>
        </p:txBody>
      </p:sp>
      <p:sp>
        <p:nvSpPr>
          <p:cNvPr id="146" name="Text Box 27">
            <a:extLst>
              <a:ext uri="{FF2B5EF4-FFF2-40B4-BE49-F238E27FC236}">
                <a16:creationId xmlns:a16="http://schemas.microsoft.com/office/drawing/2014/main" id="{310217CC-AECF-4C82-858A-63AA59134643}"/>
              </a:ext>
            </a:extLst>
          </p:cNvPr>
          <p:cNvSpPr txBox="1">
            <a:spLocks noChangeArrowheads="1"/>
          </p:cNvSpPr>
          <p:nvPr/>
        </p:nvSpPr>
        <p:spPr bwMode="auto">
          <a:xfrm>
            <a:off x="32441179" y="22508459"/>
            <a:ext cx="7638885" cy="1012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altLang="en-US" sz="5978" dirty="0"/>
              <a:t>Bibliography</a:t>
            </a:r>
          </a:p>
        </p:txBody>
      </p:sp>
      <p:sp>
        <p:nvSpPr>
          <p:cNvPr id="147" name="Text Box 38">
            <a:extLst>
              <a:ext uri="{FF2B5EF4-FFF2-40B4-BE49-F238E27FC236}">
                <a16:creationId xmlns:a16="http://schemas.microsoft.com/office/drawing/2014/main" id="{D8C65C5C-3DCD-41EA-B6F7-F06BDC261B57}"/>
              </a:ext>
            </a:extLst>
          </p:cNvPr>
          <p:cNvSpPr txBox="1">
            <a:spLocks noChangeArrowheads="1"/>
          </p:cNvSpPr>
          <p:nvPr/>
        </p:nvSpPr>
        <p:spPr bwMode="auto">
          <a:xfrm>
            <a:off x="32082012" y="23241649"/>
            <a:ext cx="8449203" cy="7316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nThick">
                <a:solidFill>
                  <a:srgbClr val="000000"/>
                </a:solidFill>
                <a:miter lim="800000"/>
                <a:headEnd/>
                <a:tailEnd/>
              </a14:hiddenLine>
            </a:ext>
          </a:extLst>
        </p:spPr>
        <p:txBody>
          <a:bodyPr lIns="56258" tIns="28128" rIns="56258" bIns="28128">
            <a:spAutoFit/>
          </a:bodyPr>
          <a:lstStyle>
            <a:lvl1pPr marL="342900" indent="-342900" defTabSz="612775">
              <a:defRPr sz="8600">
                <a:solidFill>
                  <a:schemeClr val="tx1"/>
                </a:solidFill>
                <a:latin typeface="Arial" panose="020B0604020202020204" pitchFamily="34" charset="0"/>
              </a:defRPr>
            </a:lvl1pPr>
            <a:lvl2pPr marL="742950" indent="-285750" defTabSz="612775">
              <a:defRPr sz="8600">
                <a:solidFill>
                  <a:schemeClr val="tx1"/>
                </a:solidFill>
                <a:latin typeface="Arial" panose="020B0604020202020204" pitchFamily="34" charset="0"/>
              </a:defRPr>
            </a:lvl2pPr>
            <a:lvl3pPr marL="1143000" indent="-228600" defTabSz="612775">
              <a:defRPr sz="8600">
                <a:solidFill>
                  <a:schemeClr val="tx1"/>
                </a:solidFill>
                <a:latin typeface="Arial" panose="020B0604020202020204" pitchFamily="34" charset="0"/>
              </a:defRPr>
            </a:lvl3pPr>
            <a:lvl4pPr marL="1600200" indent="-228600" defTabSz="612775">
              <a:defRPr sz="8600">
                <a:solidFill>
                  <a:schemeClr val="tx1"/>
                </a:solidFill>
                <a:latin typeface="Arial" panose="020B0604020202020204" pitchFamily="34" charset="0"/>
              </a:defRPr>
            </a:lvl4pPr>
            <a:lvl5pPr marL="2057400" indent="-228600" defTabSz="612775">
              <a:defRPr sz="8600">
                <a:solidFill>
                  <a:schemeClr val="tx1"/>
                </a:solidFill>
                <a:latin typeface="Arial" panose="020B0604020202020204" pitchFamily="34" charset="0"/>
              </a:defRPr>
            </a:lvl5pPr>
            <a:lvl6pPr marL="2514600" indent="-228600" defTabSz="612775"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612775"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612775"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612775" eaLnBrk="0" fontAlgn="base" hangingPunct="0">
              <a:spcBef>
                <a:spcPct val="0"/>
              </a:spcBef>
              <a:spcAft>
                <a:spcPct val="0"/>
              </a:spcAft>
              <a:defRPr sz="8600">
                <a:solidFill>
                  <a:schemeClr val="tx1"/>
                </a:solidFill>
                <a:latin typeface="Arial" panose="020B0604020202020204" pitchFamily="34" charset="0"/>
              </a:defRPr>
            </a:lvl9pPr>
          </a:lstStyle>
          <a:p>
            <a:pPr>
              <a:lnSpc>
                <a:spcPct val="95000"/>
              </a:lnSpc>
            </a:pPr>
            <a:endParaRPr lang="en-US" altLang="en-US" sz="2483" b="1" u="sng" dirty="0">
              <a:latin typeface="Times New Roman" panose="02020603050405020304" pitchFamily="18" charset="0"/>
            </a:endParaRPr>
          </a:p>
          <a:p>
            <a:pPr>
              <a:lnSpc>
                <a:spcPct val="95000"/>
              </a:lnSpc>
              <a:buFontTx/>
              <a:buAutoNum type="arabicPeriod"/>
            </a:pPr>
            <a:r>
              <a:rPr lang="en-US" altLang="en-US" sz="2483" b="1" dirty="0">
                <a:latin typeface="Times New Roman" panose="02020603050405020304" pitchFamily="18" charset="0"/>
              </a:rPr>
              <a:t>Walter </a:t>
            </a:r>
            <a:r>
              <a:rPr lang="en-US" altLang="en-US" sz="2483" b="1" dirty="0" err="1">
                <a:latin typeface="Times New Roman" panose="02020603050405020304" pitchFamily="18" charset="0"/>
              </a:rPr>
              <a:t>Karlen</a:t>
            </a:r>
            <a:r>
              <a:rPr lang="en-US" altLang="en-US" sz="2483" b="1" dirty="0">
                <a:latin typeface="Times New Roman" panose="02020603050405020304" pitchFamily="18" charset="0"/>
              </a:rPr>
              <a:t>, S. Raman, J. M. </a:t>
            </a:r>
            <a:r>
              <a:rPr lang="en-US" altLang="en-US" sz="2483" b="1" dirty="0" err="1">
                <a:latin typeface="Times New Roman" panose="02020603050405020304" pitchFamily="18" charset="0"/>
              </a:rPr>
              <a:t>Ansermino</a:t>
            </a:r>
            <a:r>
              <a:rPr lang="en-US" altLang="en-US" sz="2483" b="1" dirty="0">
                <a:latin typeface="Times New Roman" panose="02020603050405020304" pitchFamily="18" charset="0"/>
              </a:rPr>
              <a:t>, and G. A. Dumont, “Multiparameter respiratory rate estimation from the photoplethysmogram,” IEEE Transactions on Biomedical Engineering, vol. 60, no. 7, pp. 1946–1953, July 2013.</a:t>
            </a:r>
          </a:p>
          <a:p>
            <a:pPr>
              <a:lnSpc>
                <a:spcPct val="95000"/>
              </a:lnSpc>
              <a:buFontTx/>
              <a:buAutoNum type="arabicPeriod"/>
            </a:pPr>
            <a:r>
              <a:rPr lang="en-US" altLang="en-US" sz="2483" b="1" dirty="0">
                <a:latin typeface="Times New Roman" panose="02020603050405020304" pitchFamily="18" charset="0"/>
              </a:rPr>
              <a:t>Z. Zhang, Z. Pi, and B. Liu, “Troika: A general framework for heart rate monitoring using wrist-type </a:t>
            </a:r>
            <a:r>
              <a:rPr lang="en-US" altLang="en-US" sz="2483" b="1" dirty="0" err="1">
                <a:latin typeface="Times New Roman" panose="02020603050405020304" pitchFamily="18" charset="0"/>
              </a:rPr>
              <a:t>photoplethysmographic</a:t>
            </a:r>
            <a:r>
              <a:rPr lang="en-US" altLang="en-US" sz="2483" b="1" dirty="0">
                <a:latin typeface="Times New Roman" panose="02020603050405020304" pitchFamily="18" charset="0"/>
              </a:rPr>
              <a:t> signals during intensive physical exercise,” IEEE Transactions on Biomedical Engineering, vol. 62, no. 2, pp. 522–531, Feb 2015.</a:t>
            </a:r>
          </a:p>
          <a:p>
            <a:pPr>
              <a:lnSpc>
                <a:spcPct val="95000"/>
              </a:lnSpc>
              <a:buFontTx/>
              <a:buAutoNum type="arabicPeriod"/>
            </a:pPr>
            <a:r>
              <a:rPr lang="en-US" altLang="en-US" sz="2483" b="1" dirty="0">
                <a:latin typeface="Times New Roman" panose="02020603050405020304" pitchFamily="18" charset="0"/>
              </a:rPr>
              <a:t>U. Yadav, S. N. Abbas, and D. Hatzinakos, “Evaluation of </a:t>
            </a:r>
            <a:r>
              <a:rPr lang="en-US" altLang="en-US" sz="2483" b="1" dirty="0" err="1">
                <a:latin typeface="Times New Roman" panose="02020603050405020304" pitchFamily="18" charset="0"/>
              </a:rPr>
              <a:t>ppg</a:t>
            </a:r>
            <a:r>
              <a:rPr lang="en-US" altLang="en-US" sz="2483" b="1" dirty="0">
                <a:latin typeface="Times New Roman" panose="02020603050405020304" pitchFamily="18" charset="0"/>
              </a:rPr>
              <a:t> biometrics for authentication in different states,” in 2018 International Conference on Biometrics (ICB), Feb 2018, pp. 277–282.</a:t>
            </a:r>
          </a:p>
          <a:p>
            <a:pPr>
              <a:lnSpc>
                <a:spcPct val="95000"/>
              </a:lnSpc>
              <a:buFontTx/>
              <a:buAutoNum type="arabicPeriod"/>
            </a:pPr>
            <a:r>
              <a:rPr lang="en-US" altLang="en-US" sz="2483" b="1" dirty="0">
                <a:latin typeface="Times New Roman" panose="02020603050405020304" pitchFamily="18" charset="0"/>
              </a:rPr>
              <a:t>Jorge Sancho, A´ </a:t>
            </a:r>
            <a:r>
              <a:rPr lang="en-US" altLang="en-US" sz="2483" b="1" dirty="0" err="1">
                <a:latin typeface="Times New Roman" panose="02020603050405020304" pitchFamily="18" charset="0"/>
              </a:rPr>
              <a:t>lvaro</a:t>
            </a:r>
            <a:r>
              <a:rPr lang="en-US" altLang="en-US" sz="2483" b="1" dirty="0">
                <a:latin typeface="Times New Roman" panose="02020603050405020304" pitchFamily="18" charset="0"/>
              </a:rPr>
              <a:t> </a:t>
            </a:r>
            <a:r>
              <a:rPr lang="en-US" altLang="en-US" sz="2483" b="1" dirty="0" err="1">
                <a:latin typeface="Times New Roman" panose="02020603050405020304" pitchFamily="18" charset="0"/>
              </a:rPr>
              <a:t>Alesanco</a:t>
            </a:r>
            <a:r>
              <a:rPr lang="en-US" altLang="en-US" sz="2483" b="1" dirty="0">
                <a:latin typeface="Times New Roman" panose="02020603050405020304" pitchFamily="18" charset="0"/>
              </a:rPr>
              <a:t>, and Jose´ </a:t>
            </a:r>
            <a:r>
              <a:rPr lang="en-US" altLang="en-US" sz="2483" b="1" dirty="0" err="1">
                <a:latin typeface="Times New Roman" panose="02020603050405020304" pitchFamily="18" charset="0"/>
              </a:rPr>
              <a:t>Garc´ıa</a:t>
            </a:r>
            <a:r>
              <a:rPr lang="en-US" altLang="en-US" sz="2483" b="1" dirty="0">
                <a:latin typeface="Times New Roman" panose="02020603050405020304" pitchFamily="18" charset="0"/>
              </a:rPr>
              <a:t>, “Biometric authentication using the PPG: A long-term feasibility study,” Sensors, vol. 18, no. 5, pp. 1525, May 2018.</a:t>
            </a:r>
          </a:p>
          <a:p>
            <a:pPr>
              <a:lnSpc>
                <a:spcPct val="95000"/>
              </a:lnSpc>
              <a:buFontTx/>
              <a:buAutoNum type="arabicPeriod"/>
            </a:pPr>
            <a:endParaRPr lang="en-US" altLang="en-US" sz="2483" b="1" dirty="0">
              <a:latin typeface="Times New Roman" panose="02020603050405020304" pitchFamily="18" charset="0"/>
            </a:endParaRPr>
          </a:p>
        </p:txBody>
      </p:sp>
      <p:sp>
        <p:nvSpPr>
          <p:cNvPr id="148" name="Text Box 9">
            <a:extLst>
              <a:ext uri="{FF2B5EF4-FFF2-40B4-BE49-F238E27FC236}">
                <a16:creationId xmlns:a16="http://schemas.microsoft.com/office/drawing/2014/main" id="{B4DA0B2C-5D2A-4ECA-BD12-1FD799CD5234}"/>
              </a:ext>
            </a:extLst>
          </p:cNvPr>
          <p:cNvSpPr txBox="1">
            <a:spLocks noChangeArrowheads="1"/>
          </p:cNvSpPr>
          <p:nvPr/>
        </p:nvSpPr>
        <p:spPr bwMode="auto">
          <a:xfrm>
            <a:off x="32082012" y="6712810"/>
            <a:ext cx="8777043" cy="10257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nSpc>
                <a:spcPct val="95000"/>
              </a:lnSpc>
            </a:pPr>
            <a:r>
              <a:rPr lang="en-US" altLang="en-US" sz="3311" dirty="0">
                <a:latin typeface="Times New Roman" panose="02020603050405020304" pitchFamily="18" charset="0"/>
              </a:rPr>
              <a:t>We considered three well-known score fusions which are min, sum and product fusion. Variation-stable fusion is useful because it can be extended to any other score fusion methods. From Table 2, it is obvious that variation-stable approach always improves the performance, especially when combined with min fusion. Thus, by integrating the variation-stable fusion method into the system, the performance is boosted while ensuring the robustness of the system across different time instances. Also, we can see that variation-stable approach does not require substantial extra training time. Table 3 shows the two-sessions’ performances with our proposed system and other approaches. We considered their approaches and compared to ours, we got low performances which are 28.28% and 36.94% avg EER in Biosec1 and Biosec2. Thus, our proposed system outperforms other state-of-art works with more subjects and longer time gap, meaning our system has a high potentiality to be applied in real world.</a:t>
            </a:r>
          </a:p>
        </p:txBody>
      </p:sp>
      <p:sp>
        <p:nvSpPr>
          <p:cNvPr id="149" name="Text Box 9">
            <a:extLst>
              <a:ext uri="{FF2B5EF4-FFF2-40B4-BE49-F238E27FC236}">
                <a16:creationId xmlns:a16="http://schemas.microsoft.com/office/drawing/2014/main" id="{B7B39CA4-B9DA-41BC-89F5-FF773AE70767}"/>
              </a:ext>
            </a:extLst>
          </p:cNvPr>
          <p:cNvSpPr txBox="1">
            <a:spLocks noChangeArrowheads="1"/>
          </p:cNvSpPr>
          <p:nvPr/>
        </p:nvSpPr>
        <p:spPr bwMode="auto">
          <a:xfrm>
            <a:off x="32082012" y="18417746"/>
            <a:ext cx="8777043" cy="396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nSpc>
                <a:spcPct val="95000"/>
              </a:lnSpc>
            </a:pPr>
            <a:r>
              <a:rPr lang="en-US" altLang="en-US" sz="3311" dirty="0">
                <a:latin typeface="Times New Roman" panose="02020603050405020304" pitchFamily="18" charset="0"/>
              </a:rPr>
              <a:t>This work focuses on a variation-stable fusion to improve the robustness and accuracy in PPG verification system. This fusion can be easily extended to other areas and other conventional fusion approaches. Our developed system attains eminent results which outperform other state-of-art works. This demonstrates its potentiality to be used in real world application.</a:t>
            </a:r>
          </a:p>
        </p:txBody>
      </p:sp>
      <p:sp>
        <p:nvSpPr>
          <p:cNvPr id="44" name="Text Box 42">
            <a:extLst>
              <a:ext uri="{FF2B5EF4-FFF2-40B4-BE49-F238E27FC236}">
                <a16:creationId xmlns:a16="http://schemas.microsoft.com/office/drawing/2014/main" id="{EAEA2173-3D7E-4130-9CB3-487425A83DE8}"/>
              </a:ext>
            </a:extLst>
          </p:cNvPr>
          <p:cNvSpPr txBox="1">
            <a:spLocks noChangeArrowheads="1"/>
          </p:cNvSpPr>
          <p:nvPr/>
        </p:nvSpPr>
        <p:spPr bwMode="auto">
          <a:xfrm>
            <a:off x="34947974" y="483014"/>
            <a:ext cx="5911081"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lnSpc>
                <a:spcPct val="80000"/>
              </a:lnSpc>
              <a:spcBef>
                <a:spcPct val="50000"/>
              </a:spcBef>
            </a:pPr>
            <a:r>
              <a:rPr lang="en-US" altLang="en-US" sz="5400" b="1" dirty="0"/>
              <a:t>Paper ID: 2918</a:t>
            </a:r>
            <a:endParaRPr lang="en-US" altLang="en-US" sz="5400" b="1" dirty="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2868</TotalTime>
  <Words>926</Words>
  <Application>Microsoft Office PowerPoint</Application>
  <PresentationFormat>사용자 지정</PresentationFormat>
  <Paragraphs>32</Paragraphs>
  <Slides>1</Slides>
  <Notes>1</Notes>
  <HiddenSlides>0</HiddenSlides>
  <MMClips>0</MMClips>
  <ScaleCrop>false</ScaleCrop>
  <HeadingPairs>
    <vt:vector size="8" baseType="variant">
      <vt:variant>
        <vt:lpstr>사용한 글꼴</vt:lpstr>
      </vt:variant>
      <vt:variant>
        <vt:i4>2</vt:i4>
      </vt:variant>
      <vt:variant>
        <vt:lpstr>테마</vt:lpstr>
      </vt:variant>
      <vt:variant>
        <vt:i4>1</vt:i4>
      </vt:variant>
      <vt:variant>
        <vt:lpstr>포함된 OLE 서버</vt:lpstr>
      </vt:variant>
      <vt:variant>
        <vt:i4>1</vt:i4>
      </vt:variant>
      <vt:variant>
        <vt:lpstr>슬라이드 제목</vt:lpstr>
      </vt:variant>
      <vt:variant>
        <vt:i4>1</vt:i4>
      </vt:variant>
    </vt:vector>
  </HeadingPairs>
  <TitlesOfParts>
    <vt:vector size="5" baseType="lpstr">
      <vt:lpstr>Arial</vt:lpstr>
      <vt:lpstr>Times New Roman</vt:lpstr>
      <vt:lpstr>Default Design</vt:lpstr>
      <vt:lpstr>CorelDRAW</vt:lpstr>
      <vt:lpstr>PowerPoint 프레젠테이션</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Tri-Fold Template</dc:title>
  <dc:creator>Ethan Shulda</dc:creator>
  <dc:description>©MegaPrint Inc. 2009</dc:description>
  <cp:lastModifiedBy>Dae Hwang</cp:lastModifiedBy>
  <cp:revision>247</cp:revision>
  <dcterms:created xsi:type="dcterms:W3CDTF">2008-12-04T00:20:37Z</dcterms:created>
  <dcterms:modified xsi:type="dcterms:W3CDTF">2021-04-20T13:25:36Z</dcterms:modified>
  <cp:category>Research Poster</cp:category>
</cp:coreProperties>
</file>