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6" r:id="rId4"/>
    <p:sldId id="271" r:id="rId5"/>
    <p:sldId id="262" r:id="rId6"/>
    <p:sldId id="259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9"/>
    <p:restoredTop sz="84977"/>
  </p:normalViewPr>
  <p:slideViewPr>
    <p:cSldViewPr snapToGrid="0" snapToObjects="1">
      <p:cViewPr varScale="1">
        <p:scale>
          <a:sx n="45" d="100"/>
          <a:sy n="45" d="100"/>
        </p:scale>
        <p:origin x="27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813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724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373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XXXXXX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752481" y="4823377"/>
            <a:ext cx="4268883" cy="130403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000">
                <a:solidFill>
                  <a:srgbClr val="3A5BAE"/>
                </a:solidFill>
              </a:defRPr>
            </a:lvl1pPr>
          </a:lstStyle>
          <a:p>
            <a:r>
              <a:t>XXXXX</a:t>
            </a:r>
          </a:p>
        </p:txBody>
      </p:sp>
      <p:sp>
        <p:nvSpPr>
          <p:cNvPr id="12" name="XXXX-XXXX"/>
          <p:cNvSpPr txBox="1">
            <a:spLocks noGrp="1"/>
          </p:cNvSpPr>
          <p:nvPr>
            <p:ph type="body" sz="quarter" idx="22"/>
          </p:nvPr>
        </p:nvSpPr>
        <p:spPr>
          <a:xfrm>
            <a:off x="3020288" y="6565931"/>
            <a:ext cx="3733268" cy="9078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>
                <a:solidFill>
                  <a:srgbClr val="76C2CE"/>
                </a:solidFill>
              </a:defRPr>
            </a:lvl1pPr>
          </a:lstStyle>
          <a:p>
            <a:r>
              <a:t>XXXX-XXXX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Xxxxxxxxxx"/>
          <p:cNvSpPr txBox="1">
            <a:spLocks noGrp="1"/>
          </p:cNvSpPr>
          <p:nvPr>
            <p:ph type="body" sz="quarter" idx="21"/>
          </p:nvPr>
        </p:nvSpPr>
        <p:spPr>
          <a:xfrm>
            <a:off x="958661" y="1142449"/>
            <a:ext cx="3606801" cy="8578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000">
                <a:solidFill>
                  <a:srgbClr val="5E5E5E"/>
                </a:solidFill>
              </a:defRPr>
            </a:lvl1pPr>
          </a:lstStyle>
          <a:p>
            <a:r>
              <a:t>Xxxxxxxxxx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HANKS"/>
          <p:cNvSpPr txBox="1">
            <a:spLocks noGrp="1"/>
          </p:cNvSpPr>
          <p:nvPr>
            <p:ph type="body" sz="quarter" idx="21"/>
          </p:nvPr>
        </p:nvSpPr>
        <p:spPr>
          <a:xfrm>
            <a:off x="4052432" y="6081748"/>
            <a:ext cx="5120069" cy="15525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9500">
                <a:solidFill>
                  <a:srgbClr val="FFFFFF"/>
                </a:solidFill>
              </a:defRPr>
            </a:lvl1pPr>
          </a:lstStyle>
          <a:p>
            <a:r>
              <a:t>THANKS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XXXXXX"/>
          <p:cNvSpPr txBox="1">
            <a:spLocks noGrp="1"/>
          </p:cNvSpPr>
          <p:nvPr>
            <p:ph type="body" idx="21"/>
          </p:nvPr>
        </p:nvSpPr>
        <p:spPr>
          <a:xfrm>
            <a:off x="2752481" y="4823377"/>
            <a:ext cx="18977966" cy="1304030"/>
          </a:xfrm>
          <a:prstGeom prst="rect">
            <a:avLst/>
          </a:prstGeom>
        </p:spPr>
        <p:txBody>
          <a:bodyPr/>
          <a:lstStyle/>
          <a:p>
            <a:r>
              <a:rPr lang="en" altLang="zh-CN" dirty="0">
                <a:effectLst/>
                <a:latin typeface="Helvetica" pitchFamily="2" charset="0"/>
              </a:rPr>
              <a:t>Video Compression with Arbitrary Rescaling Network</a:t>
            </a:r>
          </a:p>
        </p:txBody>
      </p:sp>
      <p:sp>
        <p:nvSpPr>
          <p:cNvPr id="47" name="XXXX-XXXX"/>
          <p:cNvSpPr txBox="1">
            <a:spLocks noGrp="1"/>
          </p:cNvSpPr>
          <p:nvPr>
            <p:ph type="body" idx="22"/>
          </p:nvPr>
        </p:nvSpPr>
        <p:spPr>
          <a:xfrm>
            <a:off x="6758400" y="7588594"/>
            <a:ext cx="10867200" cy="907898"/>
          </a:xfrm>
          <a:prstGeom prst="rect">
            <a:avLst/>
          </a:prstGeom>
        </p:spPr>
        <p:txBody>
          <a:bodyPr/>
          <a:lstStyle/>
          <a:p>
            <a:r>
              <a:rPr lang="en" altLang="zh-CN" dirty="0" err="1"/>
              <a:t>Mengxi</a:t>
            </a:r>
            <a:r>
              <a:rPr lang="en" altLang="zh-CN" dirty="0"/>
              <a:t> Guo, </a:t>
            </a:r>
            <a:r>
              <a:rPr lang="en" altLang="zh-CN" dirty="0">
                <a:effectLst/>
                <a:latin typeface="Helvetica" pitchFamily="2" charset="0"/>
              </a:rPr>
              <a:t>Shijie Zhao*, Hao Jiang, </a:t>
            </a:r>
            <a:r>
              <a:rPr lang="en" altLang="zh-CN" dirty="0" err="1">
                <a:effectLst/>
                <a:latin typeface="Helvetica" pitchFamily="2" charset="0"/>
              </a:rPr>
              <a:t>Junlin</a:t>
            </a:r>
            <a:r>
              <a:rPr lang="en" altLang="zh-CN" dirty="0">
                <a:effectLst/>
                <a:latin typeface="Helvetica" pitchFamily="2" charset="0"/>
              </a:rPr>
              <a:t> Li and Li Zhang</a:t>
            </a:r>
          </a:p>
        </p:txBody>
      </p:sp>
      <p:sp>
        <p:nvSpPr>
          <p:cNvPr id="4" name="XXXX-XXXX">
            <a:extLst>
              <a:ext uri="{FF2B5EF4-FFF2-40B4-BE49-F238E27FC236}">
                <a16:creationId xmlns:a16="http://schemas.microsoft.com/office/drawing/2014/main" id="{339AAF62-E669-2543-8CD0-32FC081538C2}"/>
              </a:ext>
            </a:extLst>
          </p:cNvPr>
          <p:cNvSpPr txBox="1">
            <a:spLocks/>
          </p:cNvSpPr>
          <p:nvPr/>
        </p:nvSpPr>
        <p:spPr>
          <a:xfrm>
            <a:off x="6807864" y="9503730"/>
            <a:ext cx="10867200" cy="90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76C2CE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" altLang="zh-CN" sz="3600" i="1" dirty="0"/>
              <a:t>{</a:t>
            </a:r>
            <a:r>
              <a:rPr lang="en" altLang="zh-CN" sz="3600" i="1" dirty="0" err="1"/>
              <a:t>guomengxi.qoelab</a:t>
            </a:r>
            <a:r>
              <a:rPr lang="en" altLang="zh-CN" sz="3600" i="1" dirty="0"/>
              <a:t>, zhaoshijie.0526, </a:t>
            </a:r>
            <a:r>
              <a:rPr lang="en" altLang="zh-CN" sz="3600" i="1" dirty="0" err="1"/>
              <a:t>jianghao</a:t>
            </a:r>
            <a:r>
              <a:rPr lang="en" altLang="zh-CN" sz="3600" i="1" dirty="0"/>
              <a:t>, </a:t>
            </a:r>
            <a:r>
              <a:rPr lang="en" altLang="zh-CN" sz="3600" i="1" dirty="0" err="1"/>
              <a:t>lijunlin.li</a:t>
            </a:r>
            <a:r>
              <a:rPr lang="en" altLang="zh-CN" sz="3600" i="1" dirty="0"/>
              <a:t>, </a:t>
            </a:r>
            <a:r>
              <a:rPr lang="en" altLang="zh-CN" sz="3600" i="1" dirty="0" err="1"/>
              <a:t>lizhang.idm</a:t>
            </a:r>
            <a:r>
              <a:rPr lang="en" altLang="zh-CN" sz="3600" i="1" dirty="0"/>
              <a:t>}@</a:t>
            </a:r>
            <a:r>
              <a:rPr lang="en" altLang="zh-CN" sz="3600" i="1" dirty="0" err="1"/>
              <a:t>bytedance.com</a:t>
            </a:r>
            <a:endParaRPr lang="en" altLang="zh-CN" sz="3600" i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CC00A3-82C2-6485-E180-3D737EAB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218" y="0"/>
            <a:ext cx="5637782" cy="13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Xxxxxxxxxx"/>
          <p:cNvSpPr txBox="1">
            <a:spLocks noGrp="1"/>
          </p:cNvSpPr>
          <p:nvPr>
            <p:ph type="body" idx="21"/>
          </p:nvPr>
        </p:nvSpPr>
        <p:spPr>
          <a:xfrm>
            <a:off x="958661" y="1142449"/>
            <a:ext cx="6413689" cy="857881"/>
          </a:xfrm>
          <a:prstGeom prst="rect">
            <a:avLst/>
          </a:prstGeom>
        </p:spPr>
        <p:txBody>
          <a:bodyPr/>
          <a:lstStyle/>
          <a:p>
            <a:r>
              <a:rPr lang="en-US" altLang="zh-CN" sz="6600" dirty="0"/>
              <a:t>BACKGROUND</a:t>
            </a:r>
            <a:endParaRPr sz="6600" dirty="0"/>
          </a:p>
        </p:txBody>
      </p:sp>
      <p:sp>
        <p:nvSpPr>
          <p:cNvPr id="3" name="Xxxxxxxxxx">
            <a:extLst>
              <a:ext uri="{FF2B5EF4-FFF2-40B4-BE49-F238E27FC236}">
                <a16:creationId xmlns:a16="http://schemas.microsoft.com/office/drawing/2014/main" id="{60E89AA0-EDD7-A640-B747-AD6FB4DCAD3E}"/>
              </a:ext>
            </a:extLst>
          </p:cNvPr>
          <p:cNvSpPr txBox="1">
            <a:spLocks/>
          </p:cNvSpPr>
          <p:nvPr/>
        </p:nvSpPr>
        <p:spPr>
          <a:xfrm>
            <a:off x="958661" y="2505085"/>
            <a:ext cx="14075151" cy="7741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solidFill>
                  <a:srgbClr val="5E5E5E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85800" indent="-685800" algn="l" hangingPunct="1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685800" indent="-685800" algn="l" hangingPunct="1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4" name="图片 3" descr="绿色的植物&#10;&#10;描述已自动生成">
            <a:extLst>
              <a:ext uri="{FF2B5EF4-FFF2-40B4-BE49-F238E27FC236}">
                <a16:creationId xmlns:a16="http://schemas.microsoft.com/office/drawing/2014/main" id="{E88143A8-EDD6-6E4F-B782-C93DDB9BC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00" y="5125094"/>
            <a:ext cx="3460779" cy="2300401"/>
          </a:xfrm>
          <a:prstGeom prst="rect">
            <a:avLst/>
          </a:prstGeom>
        </p:spPr>
      </p:pic>
      <p:sp>
        <p:nvSpPr>
          <p:cNvPr id="5" name="右箭头 4">
            <a:extLst>
              <a:ext uri="{FF2B5EF4-FFF2-40B4-BE49-F238E27FC236}">
                <a16:creationId xmlns:a16="http://schemas.microsoft.com/office/drawing/2014/main" id="{AC6300CB-A8A5-DF4C-9E38-48D17221C01D}"/>
              </a:ext>
            </a:extLst>
          </p:cNvPr>
          <p:cNvSpPr/>
          <p:nvPr/>
        </p:nvSpPr>
        <p:spPr>
          <a:xfrm>
            <a:off x="4482969" y="4831366"/>
            <a:ext cx="1885950" cy="2649339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Down sample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&amp;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Transcode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5F56A771-B4B9-9445-9450-3DCCA7550374}"/>
              </a:ext>
            </a:extLst>
          </p:cNvPr>
          <p:cNvSpPr/>
          <p:nvPr/>
        </p:nvSpPr>
        <p:spPr>
          <a:xfrm>
            <a:off x="9142331" y="5562311"/>
            <a:ext cx="1885950" cy="1182013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图片 1" descr="绿色的植物&#10;&#10;描述已自动生成">
            <a:extLst>
              <a:ext uri="{FF2B5EF4-FFF2-40B4-BE49-F238E27FC236}">
                <a16:creationId xmlns:a16="http://schemas.microsoft.com/office/drawing/2014/main" id="{ED593DF5-A0F9-3F4C-EE43-30C6EF9AB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68" y="4235435"/>
            <a:ext cx="2179689" cy="1448853"/>
          </a:xfrm>
          <a:prstGeom prst="rect">
            <a:avLst/>
          </a:prstGeom>
        </p:spPr>
      </p:pic>
      <p:pic>
        <p:nvPicPr>
          <p:cNvPr id="6" name="图片 5" descr="绿色的植物&#10;&#10;描述已自动生成">
            <a:extLst>
              <a:ext uri="{FF2B5EF4-FFF2-40B4-BE49-F238E27FC236}">
                <a16:creationId xmlns:a16="http://schemas.microsoft.com/office/drawing/2014/main" id="{77339EC6-0BC6-2421-CA8B-8D811122F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74" y="6201024"/>
            <a:ext cx="1778249" cy="1182013"/>
          </a:xfrm>
          <a:prstGeom prst="rect">
            <a:avLst/>
          </a:prstGeom>
        </p:spPr>
      </p:pic>
      <p:pic>
        <p:nvPicPr>
          <p:cNvPr id="11" name="图片 10" descr="绿色的植物&#10;&#10;描述已自动生成">
            <a:extLst>
              <a:ext uri="{FF2B5EF4-FFF2-40B4-BE49-F238E27FC236}">
                <a16:creationId xmlns:a16="http://schemas.microsoft.com/office/drawing/2014/main" id="{390B9BBF-8C13-CB91-52BD-65F862439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28" y="7937320"/>
            <a:ext cx="1290566" cy="85784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8155860-7DF6-8F8C-AD2F-164100B2C6D0}"/>
              </a:ext>
            </a:extLst>
          </p:cNvPr>
          <p:cNvSpPr txBox="1"/>
          <p:nvPr/>
        </p:nvSpPr>
        <p:spPr>
          <a:xfrm>
            <a:off x="6646537" y="5684288"/>
            <a:ext cx="1961349" cy="4717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1080P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B0C9C4D-7621-2F88-E0B8-9B68AB8B4A40}"/>
              </a:ext>
            </a:extLst>
          </p:cNvPr>
          <p:cNvSpPr txBox="1"/>
          <p:nvPr/>
        </p:nvSpPr>
        <p:spPr>
          <a:xfrm>
            <a:off x="6592725" y="7389742"/>
            <a:ext cx="1961349" cy="4717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720P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B25BFE-E65B-E4A6-217C-22E027916A4F}"/>
              </a:ext>
            </a:extLst>
          </p:cNvPr>
          <p:cNvSpPr txBox="1"/>
          <p:nvPr/>
        </p:nvSpPr>
        <p:spPr>
          <a:xfrm>
            <a:off x="6684274" y="8859322"/>
            <a:ext cx="1961349" cy="4717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540P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26" name="Picture 2" descr="互联网连接云计算全球图标图标免费下载-图标0SqPkWaqW-新图网">
            <a:extLst>
              <a:ext uri="{FF2B5EF4-FFF2-40B4-BE49-F238E27FC236}">
                <a16:creationId xmlns:a16="http://schemas.microsoft.com/office/drawing/2014/main" id="{30B2B4AF-B455-E6C8-9E60-23C510D31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452" y="4802291"/>
            <a:ext cx="3246767" cy="32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02D4D6C1-03DA-9D88-57BD-E74F484D8B79}"/>
              </a:ext>
            </a:extLst>
          </p:cNvPr>
          <p:cNvGrpSpPr/>
          <p:nvPr/>
        </p:nvGrpSpPr>
        <p:grpSpPr>
          <a:xfrm>
            <a:off x="16669193" y="3193836"/>
            <a:ext cx="6463676" cy="6463676"/>
            <a:chOff x="16798466" y="3782983"/>
            <a:chExt cx="6463676" cy="6463676"/>
          </a:xfrm>
        </p:grpSpPr>
        <p:pic>
          <p:nvPicPr>
            <p:cNvPr id="1028" name="Picture 4" descr="电脑与智能手机矢量图片(图片ID:1185769)_-按钮图标-标志图标-矢量素材_ 素材宝scbao.com">
              <a:extLst>
                <a:ext uri="{FF2B5EF4-FFF2-40B4-BE49-F238E27FC236}">
                  <a16:creationId xmlns:a16="http://schemas.microsoft.com/office/drawing/2014/main" id="{4A3EA943-8763-B6F4-A5E9-33AA9CF0D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8466" y="3782983"/>
              <a:ext cx="6463676" cy="6463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图片 15" descr="绿色的植物&#10;&#10;描述已自动生成">
              <a:extLst>
                <a:ext uri="{FF2B5EF4-FFF2-40B4-BE49-F238E27FC236}">
                  <a16:creationId xmlns:a16="http://schemas.microsoft.com/office/drawing/2014/main" id="{12A52A9F-C3E7-6992-6467-A6084D1D0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8888" y="5459455"/>
              <a:ext cx="2978162" cy="1895007"/>
            </a:xfrm>
            <a:prstGeom prst="rect">
              <a:avLst/>
            </a:prstGeom>
          </p:spPr>
        </p:pic>
        <p:pic>
          <p:nvPicPr>
            <p:cNvPr id="7" name="图片 6" descr="绿色的植物&#10;&#10;描述已自动生成">
              <a:extLst>
                <a:ext uri="{FF2B5EF4-FFF2-40B4-BE49-F238E27FC236}">
                  <a16:creationId xmlns:a16="http://schemas.microsoft.com/office/drawing/2014/main" id="{3830808D-C2AB-0340-97C3-C8216B371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4084" y="6690575"/>
              <a:ext cx="2538372" cy="1526791"/>
            </a:xfrm>
            <a:prstGeom prst="rect">
              <a:avLst/>
            </a:prstGeom>
          </p:spPr>
        </p:pic>
        <p:pic>
          <p:nvPicPr>
            <p:cNvPr id="17" name="图片 16" descr="绿色的植物&#10;&#10;描述已自动生成">
              <a:extLst>
                <a:ext uri="{FF2B5EF4-FFF2-40B4-BE49-F238E27FC236}">
                  <a16:creationId xmlns:a16="http://schemas.microsoft.com/office/drawing/2014/main" id="{AF9611A2-5EAF-E4BB-DCFD-DEB3E63A8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7260" y="6744324"/>
              <a:ext cx="1331206" cy="1526791"/>
            </a:xfrm>
            <a:prstGeom prst="rect">
              <a:avLst/>
            </a:prstGeom>
          </p:spPr>
        </p:pic>
        <p:pic>
          <p:nvPicPr>
            <p:cNvPr id="18" name="图片 17" descr="绿色的植物&#10;&#10;描述已自动生成">
              <a:extLst>
                <a:ext uri="{FF2B5EF4-FFF2-40B4-BE49-F238E27FC236}">
                  <a16:creationId xmlns:a16="http://schemas.microsoft.com/office/drawing/2014/main" id="{1F1F6957-AC14-C5FE-50BF-BD70E276D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3584" y="7732096"/>
              <a:ext cx="483802" cy="907236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0C276B02-035C-1988-BB30-C8222FE576C0}"/>
              </a:ext>
            </a:extLst>
          </p:cNvPr>
          <p:cNvSpPr txBox="1"/>
          <p:nvPr/>
        </p:nvSpPr>
        <p:spPr>
          <a:xfrm>
            <a:off x="10281004" y="9331069"/>
            <a:ext cx="4639127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Network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n-US" altLang="zh-CN" sz="32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with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variable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Bandwidth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6E6162D1-7AFE-3ED6-C04D-CDABB4F1FEB0}"/>
              </a:ext>
            </a:extLst>
          </p:cNvPr>
          <p:cNvSpPr/>
          <p:nvPr/>
        </p:nvSpPr>
        <p:spPr>
          <a:xfrm>
            <a:off x="14625282" y="5675987"/>
            <a:ext cx="1885950" cy="1182013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Up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0E0E6F-D2F2-C5C8-D7BA-4A2F5162994B}"/>
              </a:ext>
            </a:extLst>
          </p:cNvPr>
          <p:cNvSpPr txBox="1"/>
          <p:nvPr/>
        </p:nvSpPr>
        <p:spPr>
          <a:xfrm>
            <a:off x="2654619" y="9333493"/>
            <a:ext cx="4717731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</a:t>
            </a:r>
            <a:r>
              <a: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altLang="zh-CN" sz="4000" b="1" dirty="0"/>
              <a:t>S</a:t>
            </a:r>
            <a:r>
              <a:rPr kumimoji="0" lang="en-US" altLang="zh-CN" sz="4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erver</a:t>
            </a:r>
            <a:b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</a:b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with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altLang="zh-CN" sz="3200" b="1" dirty="0"/>
              <a:t>v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ideo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content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with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different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qualities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D872A8D-F7A2-BEC3-6F39-C618EA254210}"/>
              </a:ext>
            </a:extLst>
          </p:cNvPr>
          <p:cNvSpPr txBox="1"/>
          <p:nvPr/>
        </p:nvSpPr>
        <p:spPr>
          <a:xfrm>
            <a:off x="16843080" y="9331069"/>
            <a:ext cx="6367961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Heterogeneous</a:t>
            </a:r>
            <a:r>
              <a: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4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Devices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n-US" altLang="zh-CN" sz="32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Requesting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the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right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n-US" altLang="zh-CN" sz="32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QoS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altLang="zh-CN" sz="3200" b="1" dirty="0"/>
              <a:t>and</a:t>
            </a:r>
            <a:r>
              <a:rPr lang="zh-CN" altLang="en-US" sz="3200" b="1" dirty="0"/>
              <a:t> </a:t>
            </a:r>
            <a:r>
              <a:rPr lang="en-US" altLang="zh-CN" sz="3200" b="1" dirty="0" err="1"/>
              <a:t>QoE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EC2368B4-7D89-662A-BE43-FFB59A340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218" y="0"/>
            <a:ext cx="5637782" cy="13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721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Xxxxxxxxxx">
            <a:extLst>
              <a:ext uri="{FF2B5EF4-FFF2-40B4-BE49-F238E27FC236}">
                <a16:creationId xmlns:a16="http://schemas.microsoft.com/office/drawing/2014/main" id="{735E449F-7EBD-F545-BE34-467738F2825C}"/>
              </a:ext>
            </a:extLst>
          </p:cNvPr>
          <p:cNvSpPr txBox="1">
            <a:spLocks/>
          </p:cNvSpPr>
          <p:nvPr/>
        </p:nvSpPr>
        <p:spPr>
          <a:xfrm>
            <a:off x="958660" y="1142449"/>
            <a:ext cx="10299889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solidFill>
                  <a:srgbClr val="5E5E5E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hangingPunct="1"/>
            <a:r>
              <a:rPr lang="en-US" altLang="zh-CN" sz="6600" dirty="0"/>
              <a:t>PROPOSED METHODS</a:t>
            </a:r>
            <a:endParaRPr lang="en-US" sz="6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249E31D-8B8A-67B5-8561-9CFAE9072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4" y="3324708"/>
            <a:ext cx="16772497" cy="7066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F9BA90-922A-DD70-8DAD-E70DCF6D7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218" y="0"/>
            <a:ext cx="5637782" cy="13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093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id="{05F8B928-A719-ABD5-F30A-C8BE35093435}"/>
              </a:ext>
            </a:extLst>
          </p:cNvPr>
          <p:cNvSpPr/>
          <p:nvPr/>
        </p:nvSpPr>
        <p:spPr>
          <a:xfrm>
            <a:off x="2971800" y="7572455"/>
            <a:ext cx="18973800" cy="56577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E1404D00-8C23-93B8-BD1F-42DF87B57DDF}"/>
              </a:ext>
            </a:extLst>
          </p:cNvPr>
          <p:cNvSpPr/>
          <p:nvPr/>
        </p:nvSpPr>
        <p:spPr>
          <a:xfrm>
            <a:off x="2971800" y="2628900"/>
            <a:ext cx="18973800" cy="4592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Xxxxxxxxxx">
            <a:extLst>
              <a:ext uri="{FF2B5EF4-FFF2-40B4-BE49-F238E27FC236}">
                <a16:creationId xmlns:a16="http://schemas.microsoft.com/office/drawing/2014/main" id="{735E449F-7EBD-F545-BE34-467738F2825C}"/>
              </a:ext>
            </a:extLst>
          </p:cNvPr>
          <p:cNvSpPr txBox="1">
            <a:spLocks/>
          </p:cNvSpPr>
          <p:nvPr/>
        </p:nvSpPr>
        <p:spPr>
          <a:xfrm>
            <a:off x="958660" y="1142449"/>
            <a:ext cx="10299889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solidFill>
                  <a:srgbClr val="5E5E5E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hangingPunct="1"/>
            <a:r>
              <a:rPr lang="en-US" altLang="zh-CN" sz="6600" dirty="0"/>
              <a:t>PROPOSED METHODS</a:t>
            </a:r>
            <a:endParaRPr lang="en-US" sz="6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BB83E2-6BE6-9F16-CBAD-C5420B6F9C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7046" y="2351427"/>
            <a:ext cx="15687675" cy="486993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0D0099-F8F1-B45F-C5F0-86A63C2E49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420" y="7572455"/>
            <a:ext cx="15294301" cy="54294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CC93115-3990-C68D-6D69-2605CDB332F5}"/>
              </a:ext>
            </a:extLst>
          </p:cNvPr>
          <p:cNvSpPr txBox="1"/>
          <p:nvPr/>
        </p:nvSpPr>
        <p:spPr>
          <a:xfrm>
            <a:off x="3122240" y="3735059"/>
            <a:ext cx="2684367" cy="2380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/>
              <a:t>R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ate-guided arbitrary rescaling network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600" dirty="0"/>
              <a:t>(RARN)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1EFF7C-E512-2651-5786-B03228D5FC96}"/>
              </a:ext>
            </a:extLst>
          </p:cNvPr>
          <p:cNvSpPr txBox="1"/>
          <p:nvPr/>
        </p:nvSpPr>
        <p:spPr>
          <a:xfrm>
            <a:off x="2920532" y="9312536"/>
            <a:ext cx="379402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Transformer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/>
              <a:t>Based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Virtual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codec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600" dirty="0"/>
              <a:t>(TVC)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8202A32-A642-B491-A960-AB63475CB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218" y="0"/>
            <a:ext cx="5637782" cy="13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804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Xxxxxxxxxx"/>
          <p:cNvSpPr txBox="1">
            <a:spLocks noGrp="1"/>
          </p:cNvSpPr>
          <p:nvPr>
            <p:ph type="body" idx="21"/>
          </p:nvPr>
        </p:nvSpPr>
        <p:spPr>
          <a:xfrm>
            <a:off x="958660" y="1142449"/>
            <a:ext cx="10299889" cy="85788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6600" dirty="0"/>
              <a:t>RESULTS</a:t>
            </a:r>
            <a:endParaRPr sz="6600" dirty="0"/>
          </a:p>
        </p:txBody>
      </p:sp>
      <p:sp>
        <p:nvSpPr>
          <p:cNvPr id="3" name="Xxxxxxxxxx">
            <a:extLst>
              <a:ext uri="{FF2B5EF4-FFF2-40B4-BE49-F238E27FC236}">
                <a16:creationId xmlns:a16="http://schemas.microsoft.com/office/drawing/2014/main" id="{60E89AA0-EDD7-A640-B747-AD6FB4DCAD3E}"/>
              </a:ext>
            </a:extLst>
          </p:cNvPr>
          <p:cNvSpPr txBox="1">
            <a:spLocks/>
          </p:cNvSpPr>
          <p:nvPr/>
        </p:nvSpPr>
        <p:spPr>
          <a:xfrm>
            <a:off x="958661" y="2505085"/>
            <a:ext cx="14075151" cy="7741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solidFill>
                  <a:srgbClr val="5E5E5E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85800" indent="-685800" algn="l" hangingPunct="1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685800" indent="-685800" algn="l" hangingPunct="1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AC6F41-57D2-A772-8027-C00C4F760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2915" y="2769952"/>
            <a:ext cx="9246868" cy="798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931DC2-6AE6-A10A-1DC8-FBD782013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661" y="3119646"/>
            <a:ext cx="12222255" cy="74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16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HANKS"/>
          <p:cNvSpPr txBox="1">
            <a:spLocks noGrp="1"/>
          </p:cNvSpPr>
          <p:nvPr>
            <p:ph type="body" idx="21"/>
          </p:nvPr>
        </p:nvSpPr>
        <p:spPr>
          <a:xfrm>
            <a:off x="4117717" y="6081748"/>
            <a:ext cx="5120069" cy="1552504"/>
          </a:xfrm>
          <a:prstGeom prst="rect">
            <a:avLst/>
          </a:prstGeom>
        </p:spPr>
        <p:txBody>
          <a:bodyPr/>
          <a:lstStyle/>
          <a:p>
            <a:r>
              <a:t>THANKS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92</Words>
  <Application>Microsoft Macintosh PowerPoint</Application>
  <PresentationFormat>自定义</PresentationFormat>
  <Paragraphs>27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Arial</vt:lpstr>
      <vt:lpstr>Helvetica</vt:lpstr>
      <vt:lpstr>Helvetica Neue</vt:lpstr>
      <vt:lpstr>Helvetica Neue Medium</vt:lpstr>
      <vt:lpstr>21_BasicWhite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郭孟曦</cp:lastModifiedBy>
  <cp:revision>6</cp:revision>
  <dcterms:modified xsi:type="dcterms:W3CDTF">2023-02-28T15:21:16Z</dcterms:modified>
</cp:coreProperties>
</file>