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13"/>
  </p:notesMasterIdLst>
  <p:handoutMasterIdLst>
    <p:handoutMasterId r:id="rId14"/>
  </p:handoutMasterIdLst>
  <p:sldIdLst>
    <p:sldId id="256" r:id="rId2"/>
    <p:sldId id="337" r:id="rId3"/>
    <p:sldId id="357" r:id="rId4"/>
    <p:sldId id="397" r:id="rId5"/>
    <p:sldId id="399" r:id="rId6"/>
    <p:sldId id="400" r:id="rId7"/>
    <p:sldId id="398" r:id="rId8"/>
    <p:sldId id="401" r:id="rId9"/>
    <p:sldId id="404" r:id="rId10"/>
    <p:sldId id="405" r:id="rId11"/>
    <p:sldId id="347" r:id="rId12"/>
  </p:sldIdLst>
  <p:sldSz cx="9144000" cy="6858000" type="screen4x3"/>
  <p:notesSz cx="7102475" cy="10231438"/>
  <p:defaultTextStyle>
    <a:defPPr>
      <a:defRPr lang="zh-CN"/>
    </a:defPPr>
    <a:lvl1pPr algn="l" rtl="0" fontAlgn="base">
      <a:spcBef>
        <a:spcPct val="0"/>
      </a:spcBef>
      <a:spcAft>
        <a:spcPct val="0"/>
      </a:spcAft>
      <a:defRPr b="1" i="1" kern="1200">
        <a:solidFill>
          <a:schemeClr val="tx1"/>
        </a:solidFill>
        <a:latin typeface="Times New Roman" pitchFamily="18" charset="0"/>
        <a:ea typeface="宋体" pitchFamily="2" charset="-122"/>
        <a:cs typeface="+mn-cs"/>
      </a:defRPr>
    </a:lvl1pPr>
    <a:lvl2pPr marL="457200" algn="l" rtl="0" fontAlgn="base">
      <a:spcBef>
        <a:spcPct val="0"/>
      </a:spcBef>
      <a:spcAft>
        <a:spcPct val="0"/>
      </a:spcAft>
      <a:defRPr b="1" i="1" kern="1200">
        <a:solidFill>
          <a:schemeClr val="tx1"/>
        </a:solidFill>
        <a:latin typeface="Times New Roman" pitchFamily="18" charset="0"/>
        <a:ea typeface="宋体" pitchFamily="2" charset="-122"/>
        <a:cs typeface="+mn-cs"/>
      </a:defRPr>
    </a:lvl2pPr>
    <a:lvl3pPr marL="914400" algn="l" rtl="0" fontAlgn="base">
      <a:spcBef>
        <a:spcPct val="0"/>
      </a:spcBef>
      <a:spcAft>
        <a:spcPct val="0"/>
      </a:spcAft>
      <a:defRPr b="1" i="1" kern="1200">
        <a:solidFill>
          <a:schemeClr val="tx1"/>
        </a:solidFill>
        <a:latin typeface="Times New Roman" pitchFamily="18" charset="0"/>
        <a:ea typeface="宋体" pitchFamily="2" charset="-122"/>
        <a:cs typeface="+mn-cs"/>
      </a:defRPr>
    </a:lvl3pPr>
    <a:lvl4pPr marL="1371600" algn="l" rtl="0" fontAlgn="base">
      <a:spcBef>
        <a:spcPct val="0"/>
      </a:spcBef>
      <a:spcAft>
        <a:spcPct val="0"/>
      </a:spcAft>
      <a:defRPr b="1" i="1" kern="1200">
        <a:solidFill>
          <a:schemeClr val="tx1"/>
        </a:solidFill>
        <a:latin typeface="Times New Roman" pitchFamily="18" charset="0"/>
        <a:ea typeface="宋体" pitchFamily="2" charset="-122"/>
        <a:cs typeface="+mn-cs"/>
      </a:defRPr>
    </a:lvl4pPr>
    <a:lvl5pPr marL="1828800" algn="l" rtl="0" fontAlgn="base">
      <a:spcBef>
        <a:spcPct val="0"/>
      </a:spcBef>
      <a:spcAft>
        <a:spcPct val="0"/>
      </a:spcAft>
      <a:defRPr b="1" i="1" kern="1200">
        <a:solidFill>
          <a:schemeClr val="tx1"/>
        </a:solidFill>
        <a:latin typeface="Times New Roman" pitchFamily="18" charset="0"/>
        <a:ea typeface="宋体" pitchFamily="2" charset="-122"/>
        <a:cs typeface="+mn-cs"/>
      </a:defRPr>
    </a:lvl5pPr>
    <a:lvl6pPr marL="2286000" algn="l" defTabSz="914400" rtl="0" eaLnBrk="1" latinLnBrk="0" hangingPunct="1">
      <a:defRPr b="1" i="1" kern="1200">
        <a:solidFill>
          <a:schemeClr val="tx1"/>
        </a:solidFill>
        <a:latin typeface="Times New Roman" pitchFamily="18" charset="0"/>
        <a:ea typeface="宋体" pitchFamily="2" charset="-122"/>
        <a:cs typeface="+mn-cs"/>
      </a:defRPr>
    </a:lvl6pPr>
    <a:lvl7pPr marL="2743200" algn="l" defTabSz="914400" rtl="0" eaLnBrk="1" latinLnBrk="0" hangingPunct="1">
      <a:defRPr b="1" i="1" kern="1200">
        <a:solidFill>
          <a:schemeClr val="tx1"/>
        </a:solidFill>
        <a:latin typeface="Times New Roman" pitchFamily="18" charset="0"/>
        <a:ea typeface="宋体" pitchFamily="2" charset="-122"/>
        <a:cs typeface="+mn-cs"/>
      </a:defRPr>
    </a:lvl7pPr>
    <a:lvl8pPr marL="3200400" algn="l" defTabSz="914400" rtl="0" eaLnBrk="1" latinLnBrk="0" hangingPunct="1">
      <a:defRPr b="1" i="1" kern="1200">
        <a:solidFill>
          <a:schemeClr val="tx1"/>
        </a:solidFill>
        <a:latin typeface="Times New Roman" pitchFamily="18" charset="0"/>
        <a:ea typeface="宋体" pitchFamily="2" charset="-122"/>
        <a:cs typeface="+mn-cs"/>
      </a:defRPr>
    </a:lvl8pPr>
    <a:lvl9pPr marL="3657600" algn="l" defTabSz="914400" rtl="0" eaLnBrk="1" latinLnBrk="0" hangingPunct="1">
      <a:defRPr b="1" i="1" kern="1200">
        <a:solidFill>
          <a:schemeClr val="tx1"/>
        </a:solidFill>
        <a:latin typeface="Times New Roman" pitchFamily="18"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CC"/>
    <a:srgbClr val="DEFCFB"/>
    <a:srgbClr val="CCFFCC"/>
    <a:srgbClr val="CCECFF"/>
    <a:srgbClr val="9900CC"/>
    <a:srgbClr val="CCFFFF"/>
    <a:srgbClr val="CC99FF"/>
    <a:srgbClr val="F0F4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浅色样式 1 - 强调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浅色样式 1 - 强调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浅色样式 1 - 强调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06799F8-075E-4A3A-A7F6-7FBC6576F1A4}" styleName="主题样式 2 - 强调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ABFCF23-3B69-468F-B69F-88F6DE6A72F2}" styleName="中度样式 1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E3FDE45-AF77-4B5C-9715-49D594BDF05E}" styleName="浅色样式 1 - 强调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48" autoAdjust="0"/>
    <p:restoredTop sz="74326" autoAdjust="0"/>
  </p:normalViewPr>
  <p:slideViewPr>
    <p:cSldViewPr>
      <p:cViewPr varScale="1">
        <p:scale>
          <a:sx n="85" d="100"/>
          <a:sy n="85" d="100"/>
        </p:scale>
        <p:origin x="2550" y="72"/>
      </p:cViewPr>
      <p:guideLst>
        <p:guide orient="horz" pos="2160"/>
        <p:guide pos="2880"/>
      </p:guideLst>
    </p:cSldViewPr>
  </p:slideViewPr>
  <p:outlineViewPr>
    <p:cViewPr>
      <p:scale>
        <a:sx n="33" d="100"/>
        <a:sy n="33" d="100"/>
      </p:scale>
      <p:origin x="0" y="396"/>
    </p:cViewPr>
  </p:outlineViewPr>
  <p:notesTextViewPr>
    <p:cViewPr>
      <p:scale>
        <a:sx n="100" d="100"/>
        <a:sy n="100" d="100"/>
      </p:scale>
      <p:origin x="0" y="0"/>
    </p:cViewPr>
  </p:notesTextViewPr>
  <p:sorterViewPr>
    <p:cViewPr>
      <p:scale>
        <a:sx n="70" d="100"/>
        <a:sy n="70" d="100"/>
      </p:scale>
      <p:origin x="0" y="0"/>
    </p:cViewPr>
  </p:sorterViewPr>
  <p:notesViewPr>
    <p:cSldViewPr>
      <p:cViewPr varScale="1">
        <p:scale>
          <a:sx n="60" d="100"/>
          <a:sy n="60" d="100"/>
        </p:scale>
        <p:origin x="-2958" y="-96"/>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5330"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b="0" i="0">
                <a:latin typeface="Arial" pitchFamily="34" charset="0"/>
                <a:ea typeface="SimSun" pitchFamily="2" charset="-122"/>
              </a:defRPr>
            </a:lvl1pPr>
          </a:lstStyle>
          <a:p>
            <a:pPr>
              <a:defRPr/>
            </a:pPr>
            <a:endParaRPr lang="en-US" altLang="zh-CN"/>
          </a:p>
        </p:txBody>
      </p:sp>
      <p:sp>
        <p:nvSpPr>
          <p:cNvPr id="355331" name="Rectangle 3"/>
          <p:cNvSpPr>
            <a:spLocks noGrp="1" noChangeArrowheads="1"/>
          </p:cNvSpPr>
          <p:nvPr>
            <p:ph type="dt" sz="quarter" idx="1"/>
          </p:nvPr>
        </p:nvSpPr>
        <p:spPr bwMode="auto">
          <a:xfrm>
            <a:off x="4022725" y="0"/>
            <a:ext cx="3078163"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b="0" i="0">
                <a:latin typeface="Arial" pitchFamily="34" charset="0"/>
                <a:ea typeface="SimSun" pitchFamily="2" charset="-122"/>
              </a:defRPr>
            </a:lvl1pPr>
          </a:lstStyle>
          <a:p>
            <a:pPr>
              <a:defRPr/>
            </a:pPr>
            <a:endParaRPr lang="en-US" altLang="zh-CN"/>
          </a:p>
        </p:txBody>
      </p:sp>
      <p:sp>
        <p:nvSpPr>
          <p:cNvPr id="355332" name="Rectangle 4"/>
          <p:cNvSpPr>
            <a:spLocks noGrp="1" noChangeArrowheads="1"/>
          </p:cNvSpPr>
          <p:nvPr>
            <p:ph type="ftr" sz="quarter" idx="2"/>
          </p:nvPr>
        </p:nvSpPr>
        <p:spPr bwMode="auto">
          <a:xfrm>
            <a:off x="0" y="9718675"/>
            <a:ext cx="3078163"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b="0" i="0">
                <a:latin typeface="Arial" pitchFamily="34" charset="0"/>
                <a:ea typeface="SimSun" pitchFamily="2" charset="-122"/>
              </a:defRPr>
            </a:lvl1pPr>
          </a:lstStyle>
          <a:p>
            <a:pPr>
              <a:defRPr/>
            </a:pPr>
            <a:endParaRPr lang="en-US" altLang="zh-CN"/>
          </a:p>
        </p:txBody>
      </p:sp>
      <p:sp>
        <p:nvSpPr>
          <p:cNvPr id="355333" name="Rectangle 5"/>
          <p:cNvSpPr>
            <a:spLocks noGrp="1" noChangeArrowheads="1"/>
          </p:cNvSpPr>
          <p:nvPr>
            <p:ph type="sldNum" sz="quarter" idx="3"/>
          </p:nvPr>
        </p:nvSpPr>
        <p:spPr bwMode="auto">
          <a:xfrm>
            <a:off x="4022725" y="9718675"/>
            <a:ext cx="3078163"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b="0" i="0">
                <a:latin typeface="Arial" pitchFamily="34" charset="0"/>
                <a:ea typeface="SimSun" pitchFamily="2" charset="-122"/>
              </a:defRPr>
            </a:lvl1pPr>
          </a:lstStyle>
          <a:p>
            <a:pPr>
              <a:defRPr/>
            </a:pPr>
            <a:fld id="{03B5F315-1313-42DE-9AD1-62F619EAFE7B}" type="slidenum">
              <a:rPr lang="en-US" altLang="zh-CN"/>
              <a:pPr>
                <a:defRPr/>
              </a:pPr>
              <a:t>‹#›</a:t>
            </a:fld>
            <a:endParaRPr lang="en-US" altLang="zh-CN"/>
          </a:p>
        </p:txBody>
      </p:sp>
    </p:spTree>
    <p:extLst>
      <p:ext uri="{BB962C8B-B14F-4D97-AF65-F5344CB8AC3E}">
        <p14:creationId xmlns:p14="http://schemas.microsoft.com/office/powerpoint/2010/main" val="808606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b="0" i="0">
                <a:latin typeface="Arial" pitchFamily="34" charset="0"/>
                <a:ea typeface="SimSun" pitchFamily="2" charset="-122"/>
              </a:defRPr>
            </a:lvl1pPr>
          </a:lstStyle>
          <a:p>
            <a:pPr>
              <a:defRPr/>
            </a:pPr>
            <a:endParaRPr lang="en-US" altLang="zh-CN"/>
          </a:p>
        </p:txBody>
      </p:sp>
      <p:sp>
        <p:nvSpPr>
          <p:cNvPr id="12291" name="Rectangle 3"/>
          <p:cNvSpPr>
            <a:spLocks noGrp="1" noChangeArrowheads="1"/>
          </p:cNvSpPr>
          <p:nvPr>
            <p:ph type="dt" idx="1"/>
          </p:nvPr>
        </p:nvSpPr>
        <p:spPr bwMode="auto">
          <a:xfrm>
            <a:off x="4022725" y="0"/>
            <a:ext cx="3078163"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b="0" i="0">
                <a:latin typeface="Arial" pitchFamily="34" charset="0"/>
                <a:ea typeface="SimSun" pitchFamily="2" charset="-122"/>
              </a:defRPr>
            </a:lvl1pPr>
          </a:lstStyle>
          <a:p>
            <a:pPr>
              <a:defRPr/>
            </a:pPr>
            <a:endParaRPr lang="en-US" altLang="zh-CN"/>
          </a:p>
        </p:txBody>
      </p:sp>
      <p:sp>
        <p:nvSpPr>
          <p:cNvPr id="28676" name="Rectangle 4"/>
          <p:cNvSpPr>
            <a:spLocks noGrp="1" noRot="1" noChangeAspect="1" noChangeArrowheads="1" noTextEdit="1"/>
          </p:cNvSpPr>
          <p:nvPr>
            <p:ph type="sldImg" idx="2"/>
          </p:nvPr>
        </p:nvSpPr>
        <p:spPr bwMode="auto">
          <a:xfrm>
            <a:off x="993775" y="766763"/>
            <a:ext cx="5114925" cy="3836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709613" y="4859338"/>
            <a:ext cx="5683250" cy="4605337"/>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12294" name="Rectangle 6"/>
          <p:cNvSpPr>
            <a:spLocks noGrp="1" noChangeArrowheads="1"/>
          </p:cNvSpPr>
          <p:nvPr>
            <p:ph type="ftr" sz="quarter" idx="4"/>
          </p:nvPr>
        </p:nvSpPr>
        <p:spPr bwMode="auto">
          <a:xfrm>
            <a:off x="0" y="9718675"/>
            <a:ext cx="3078163"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b="0" i="0">
                <a:latin typeface="Arial" pitchFamily="34" charset="0"/>
                <a:ea typeface="SimSun" pitchFamily="2" charset="-122"/>
              </a:defRPr>
            </a:lvl1pPr>
          </a:lstStyle>
          <a:p>
            <a:pPr>
              <a:defRPr/>
            </a:pPr>
            <a:endParaRPr lang="en-US" altLang="zh-CN"/>
          </a:p>
        </p:txBody>
      </p:sp>
      <p:sp>
        <p:nvSpPr>
          <p:cNvPr id="12295" name="Rectangle 7"/>
          <p:cNvSpPr>
            <a:spLocks noGrp="1" noChangeArrowheads="1"/>
          </p:cNvSpPr>
          <p:nvPr>
            <p:ph type="sldNum" sz="quarter" idx="5"/>
          </p:nvPr>
        </p:nvSpPr>
        <p:spPr bwMode="auto">
          <a:xfrm>
            <a:off x="4022725" y="9718675"/>
            <a:ext cx="3078163"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b="0" i="0">
                <a:latin typeface="Arial" pitchFamily="34" charset="0"/>
                <a:ea typeface="SimSun" pitchFamily="2" charset="-122"/>
              </a:defRPr>
            </a:lvl1pPr>
          </a:lstStyle>
          <a:p>
            <a:pPr>
              <a:defRPr/>
            </a:pPr>
            <a:fld id="{E7E1129A-DF2C-4827-B940-FD7EAD324779}" type="slidenum">
              <a:rPr lang="en-US" altLang="zh-CN"/>
              <a:pPr>
                <a:defRPr/>
              </a:pPr>
              <a:t>‹#›</a:t>
            </a:fld>
            <a:endParaRPr lang="en-US" altLang="zh-CN"/>
          </a:p>
        </p:txBody>
      </p:sp>
    </p:spTree>
    <p:extLst>
      <p:ext uri="{BB962C8B-B14F-4D97-AF65-F5344CB8AC3E}">
        <p14:creationId xmlns:p14="http://schemas.microsoft.com/office/powerpoint/2010/main" val="1196212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幻灯片图像占位符 1"/>
          <p:cNvSpPr>
            <a:spLocks noGrp="1" noRot="1" noChangeAspect="1" noTextEdit="1"/>
          </p:cNvSpPr>
          <p:nvPr>
            <p:ph type="sldImg"/>
          </p:nvPr>
        </p:nvSpPr>
        <p:spPr>
          <a:xfrm>
            <a:off x="993775" y="768350"/>
            <a:ext cx="5114925" cy="3835400"/>
          </a:xfrm>
          <a:ln/>
        </p:spPr>
      </p:sp>
      <p:sp>
        <p:nvSpPr>
          <p:cNvPr id="50179"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b="0" i="0" dirty="0">
                <a:solidFill>
                  <a:srgbClr val="333333"/>
                </a:solidFill>
                <a:effectLst/>
                <a:latin typeface="Arial" panose="020B0604020202020204" pitchFamily="34" charset="0"/>
              </a:rPr>
              <a:t>I'm Cai </a:t>
            </a:r>
            <a:r>
              <a:rPr lang="en-US" altLang="zh-CN" b="0" i="0" dirty="0" err="1">
                <a:solidFill>
                  <a:srgbClr val="333333"/>
                </a:solidFill>
                <a:effectLst/>
                <a:latin typeface="Arial" panose="020B0604020202020204" pitchFamily="34" charset="0"/>
              </a:rPr>
              <a:t>Yangang</a:t>
            </a:r>
            <a:r>
              <a:rPr lang="en-US" altLang="zh-CN" b="0" i="0" dirty="0">
                <a:solidFill>
                  <a:srgbClr val="333333"/>
                </a:solidFill>
                <a:effectLst/>
                <a:latin typeface="Arial" panose="020B0604020202020204" pitchFamily="34" charset="0"/>
              </a:rPr>
              <a:t>, the speaker of this article</a:t>
            </a:r>
            <a:endParaRPr lang="zh-CN" altLang="en-US" dirty="0">
              <a:latin typeface="Arial" pitchFamily="34" charset="0"/>
            </a:endParaRPr>
          </a:p>
        </p:txBody>
      </p:sp>
      <p:sp>
        <p:nvSpPr>
          <p:cNvPr id="5018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b="1" i="1">
                <a:solidFill>
                  <a:schemeClr val="tx1"/>
                </a:solidFill>
                <a:latin typeface="Times New Roman" pitchFamily="18" charset="0"/>
                <a:ea typeface="宋体" pitchFamily="2" charset="-122"/>
              </a:defRPr>
            </a:lvl1pPr>
            <a:lvl2pPr marL="742950" indent="-285750" defTabSz="990600" eaLnBrk="0" hangingPunct="0">
              <a:defRPr b="1" i="1">
                <a:solidFill>
                  <a:schemeClr val="tx1"/>
                </a:solidFill>
                <a:latin typeface="Times New Roman" pitchFamily="18" charset="0"/>
                <a:ea typeface="宋体" pitchFamily="2" charset="-122"/>
              </a:defRPr>
            </a:lvl2pPr>
            <a:lvl3pPr marL="1143000" indent="-228600" defTabSz="990600" eaLnBrk="0" hangingPunct="0">
              <a:defRPr b="1" i="1">
                <a:solidFill>
                  <a:schemeClr val="tx1"/>
                </a:solidFill>
                <a:latin typeface="Times New Roman" pitchFamily="18" charset="0"/>
                <a:ea typeface="宋体" pitchFamily="2" charset="-122"/>
              </a:defRPr>
            </a:lvl3pPr>
            <a:lvl4pPr marL="1600200" indent="-228600" defTabSz="990600" eaLnBrk="0" hangingPunct="0">
              <a:defRPr b="1" i="1">
                <a:solidFill>
                  <a:schemeClr val="tx1"/>
                </a:solidFill>
                <a:latin typeface="Times New Roman" pitchFamily="18" charset="0"/>
                <a:ea typeface="宋体" pitchFamily="2" charset="-122"/>
              </a:defRPr>
            </a:lvl4pPr>
            <a:lvl5pPr marL="2057400" indent="-228600" defTabSz="990600" eaLnBrk="0" hangingPunct="0">
              <a:defRPr b="1" i="1">
                <a:solidFill>
                  <a:schemeClr val="tx1"/>
                </a:solidFill>
                <a:latin typeface="Times New Roman" pitchFamily="18" charset="0"/>
                <a:ea typeface="宋体" pitchFamily="2" charset="-122"/>
              </a:defRPr>
            </a:lvl5pPr>
            <a:lvl6pPr marL="2514600" indent="-228600" defTabSz="990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defTabSz="990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defTabSz="990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defTabSz="990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4B5AB64D-E970-4F9D-8252-88C558A2531B}" type="slidenum">
              <a:rPr lang="en-US" altLang="zh-CN" b="0" i="0" smtClean="0">
                <a:latin typeface="Arial" pitchFamily="34" charset="0"/>
              </a:rPr>
              <a:pPr eaLnBrk="1" hangingPunct="1"/>
              <a:t>1</a:t>
            </a:fld>
            <a:endParaRPr lang="en-US" altLang="zh-CN" b="0" i="0" dirty="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3</a:t>
            </a:fld>
            <a:endParaRPr lang="en-US" altLang="zh-CN"/>
          </a:p>
        </p:txBody>
      </p:sp>
    </p:spTree>
    <p:extLst>
      <p:ext uri="{BB962C8B-B14F-4D97-AF65-F5344CB8AC3E}">
        <p14:creationId xmlns:p14="http://schemas.microsoft.com/office/powerpoint/2010/main" val="133438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4</a:t>
            </a:fld>
            <a:endParaRPr lang="en-US" altLang="zh-CN"/>
          </a:p>
        </p:txBody>
      </p:sp>
    </p:spTree>
    <p:extLst>
      <p:ext uri="{BB962C8B-B14F-4D97-AF65-F5344CB8AC3E}">
        <p14:creationId xmlns:p14="http://schemas.microsoft.com/office/powerpoint/2010/main" val="1510024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5</a:t>
            </a:fld>
            <a:endParaRPr lang="en-US" altLang="zh-CN"/>
          </a:p>
        </p:txBody>
      </p:sp>
    </p:spTree>
    <p:extLst>
      <p:ext uri="{BB962C8B-B14F-4D97-AF65-F5344CB8AC3E}">
        <p14:creationId xmlns:p14="http://schemas.microsoft.com/office/powerpoint/2010/main" val="3299707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6</a:t>
            </a:fld>
            <a:endParaRPr lang="en-US" altLang="zh-CN"/>
          </a:p>
        </p:txBody>
      </p:sp>
    </p:spTree>
    <p:extLst>
      <p:ext uri="{BB962C8B-B14F-4D97-AF65-F5344CB8AC3E}">
        <p14:creationId xmlns:p14="http://schemas.microsoft.com/office/powerpoint/2010/main" val="473343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7</a:t>
            </a:fld>
            <a:endParaRPr lang="en-US" altLang="zh-CN"/>
          </a:p>
        </p:txBody>
      </p:sp>
    </p:spTree>
    <p:extLst>
      <p:ext uri="{BB962C8B-B14F-4D97-AF65-F5344CB8AC3E}">
        <p14:creationId xmlns:p14="http://schemas.microsoft.com/office/powerpoint/2010/main" val="1382856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8</a:t>
            </a:fld>
            <a:endParaRPr lang="en-US" altLang="zh-CN"/>
          </a:p>
        </p:txBody>
      </p:sp>
    </p:spTree>
    <p:extLst>
      <p:ext uri="{BB962C8B-B14F-4D97-AF65-F5344CB8AC3E}">
        <p14:creationId xmlns:p14="http://schemas.microsoft.com/office/powerpoint/2010/main" val="2952145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9</a:t>
            </a:fld>
            <a:endParaRPr lang="en-US" altLang="zh-CN"/>
          </a:p>
        </p:txBody>
      </p:sp>
    </p:spTree>
    <p:extLst>
      <p:ext uri="{BB962C8B-B14F-4D97-AF65-F5344CB8AC3E}">
        <p14:creationId xmlns:p14="http://schemas.microsoft.com/office/powerpoint/2010/main" val="3989723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10</a:t>
            </a:fld>
            <a:endParaRPr lang="en-US" altLang="zh-CN"/>
          </a:p>
        </p:txBody>
      </p:sp>
    </p:spTree>
    <p:extLst>
      <p:ext uri="{BB962C8B-B14F-4D97-AF65-F5344CB8AC3E}">
        <p14:creationId xmlns:p14="http://schemas.microsoft.com/office/powerpoint/2010/main" val="24161435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3589338"/>
            <a:ext cx="7772400"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zh-CN" altLang="en-US"/>
          </a:p>
        </p:txBody>
      </p:sp>
      <p:sp>
        <p:nvSpPr>
          <p:cNvPr id="701442" name="Rectangle 2"/>
          <p:cNvSpPr>
            <a:spLocks noGrp="1" noChangeArrowheads="1"/>
          </p:cNvSpPr>
          <p:nvPr>
            <p:ph type="ctrTitle"/>
          </p:nvPr>
        </p:nvSpPr>
        <p:spPr>
          <a:xfrm>
            <a:off x="685800" y="1133475"/>
            <a:ext cx="7772400" cy="2339975"/>
          </a:xfrm>
        </p:spPr>
        <p:txBody>
          <a:bodyPr/>
          <a:lstStyle>
            <a:lvl1pPr algn="ctr">
              <a:defRPr sz="4400">
                <a:latin typeface="Book Antiqua" pitchFamily="18" charset="0"/>
              </a:defRPr>
            </a:lvl1pPr>
          </a:lstStyle>
          <a:p>
            <a:r>
              <a:rPr lang="zh-CN" altLang="en-US" dirty="0"/>
              <a:t>单击此处编辑母版标题样式</a:t>
            </a:r>
          </a:p>
        </p:txBody>
      </p:sp>
      <p:sp>
        <p:nvSpPr>
          <p:cNvPr id="701443" name="Rectangle 3"/>
          <p:cNvSpPr>
            <a:spLocks noGrp="1" noChangeArrowheads="1"/>
          </p:cNvSpPr>
          <p:nvPr>
            <p:ph type="subTitle" idx="1"/>
          </p:nvPr>
        </p:nvSpPr>
        <p:spPr>
          <a:xfrm>
            <a:off x="701675" y="4051299"/>
            <a:ext cx="7756525" cy="1382713"/>
          </a:xfrm>
        </p:spPr>
        <p:txBody>
          <a:bodyPr/>
          <a:lstStyle>
            <a:lvl1pPr marL="0" indent="0" algn="ctr">
              <a:buFont typeface="Wingdings" pitchFamily="2" charset="2"/>
              <a:buNone/>
              <a:defRPr sz="2600">
                <a:latin typeface="Book Antiqua" pitchFamily="18" charset="0"/>
              </a:defRPr>
            </a:lvl1pPr>
          </a:lstStyle>
          <a:p>
            <a:r>
              <a:rPr lang="zh-CN" altLang="en-US" dirty="0"/>
              <a:t>单击此处编辑母版副标题样式</a:t>
            </a:r>
          </a:p>
        </p:txBody>
      </p:sp>
      <p:sp>
        <p:nvSpPr>
          <p:cNvPr id="5" name="Rectangle 4"/>
          <p:cNvSpPr>
            <a:spLocks noGrp="1" noChangeArrowheads="1"/>
          </p:cNvSpPr>
          <p:nvPr>
            <p:ph type="dt" sz="half" idx="10"/>
          </p:nvPr>
        </p:nvSpPr>
        <p:spPr>
          <a:xfrm>
            <a:off x="685800" y="6248400"/>
            <a:ext cx="1905000" cy="457200"/>
          </a:xfrm>
        </p:spPr>
        <p:txBody>
          <a:bodyPr/>
          <a:lstStyle>
            <a:lvl1pPr algn="l">
              <a:defRPr/>
            </a:lvl1pPr>
          </a:lstStyle>
          <a:p>
            <a:pPr>
              <a:defRPr/>
            </a:pPr>
            <a:endParaRPr lang="en-US" altLang="zh-CN"/>
          </a:p>
        </p:txBody>
      </p:sp>
      <p:sp>
        <p:nvSpPr>
          <p:cNvPr id="6" name="Rectangle 5"/>
          <p:cNvSpPr>
            <a:spLocks noGrp="1" noChangeArrowheads="1"/>
          </p:cNvSpPr>
          <p:nvPr>
            <p:ph type="ftr" sz="quarter" idx="11"/>
          </p:nvPr>
        </p:nvSpPr>
        <p:spPr>
          <a:xfrm>
            <a:off x="3124200" y="6248400"/>
            <a:ext cx="2895600" cy="457200"/>
          </a:xfrm>
        </p:spPr>
        <p:txBody>
          <a:bodyPr/>
          <a:lstStyle>
            <a:lvl1pPr algn="ctr">
              <a:defRPr>
                <a:latin typeface="Verdana" pitchFamily="34" charset="0"/>
              </a:defRPr>
            </a:lvl1pPr>
          </a:lstStyle>
          <a:p>
            <a:pPr>
              <a:defRPr/>
            </a:pPr>
            <a:endParaRPr lang="en-US" altLang="zh-CN"/>
          </a:p>
        </p:txBody>
      </p:sp>
      <p:sp>
        <p:nvSpPr>
          <p:cNvPr id="7" name="Rectangle 6"/>
          <p:cNvSpPr>
            <a:spLocks noGrp="1" noChangeArrowheads="1"/>
          </p:cNvSpPr>
          <p:nvPr>
            <p:ph type="sldNum" sz="quarter" idx="12"/>
          </p:nvPr>
        </p:nvSpPr>
        <p:spPr bwMode="auto">
          <a:xfrm>
            <a:off x="65532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200" b="0" i="0">
                <a:latin typeface="Verdana" pitchFamily="34" charset="0"/>
                <a:ea typeface="SimSun" pitchFamily="2" charset="-122"/>
              </a:defRPr>
            </a:lvl1pPr>
          </a:lstStyle>
          <a:p>
            <a:pPr>
              <a:defRPr/>
            </a:pPr>
            <a:fld id="{19A1441A-38F4-4A62-94F3-88107C176AEA}" type="slidenum">
              <a:rPr lang="en-US" altLang="zh-CN"/>
              <a:pPr>
                <a:defRPr/>
              </a:pPr>
              <a:t>‹#›</a:t>
            </a:fld>
            <a:endParaRPr lang="en-US" altLang="zh-CN"/>
          </a:p>
        </p:txBody>
      </p:sp>
    </p:spTree>
    <p:extLst>
      <p:ext uri="{BB962C8B-B14F-4D97-AF65-F5344CB8AC3E}">
        <p14:creationId xmlns:p14="http://schemas.microsoft.com/office/powerpoint/2010/main" val="231924196"/>
      </p:ext>
    </p:extLst>
  </p:cSld>
  <p:clrMapOvr>
    <a:masterClrMapping/>
  </p:clrMapOvr>
  <p:transition>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4" name="AutoShape 4"/>
          <p:cNvSpPr>
            <a:spLocks noChangeArrowheads="1"/>
          </p:cNvSpPr>
          <p:nvPr/>
        </p:nvSpPr>
        <p:spPr bwMode="auto">
          <a:xfrm>
            <a:off x="611188" y="1125538"/>
            <a:ext cx="7958137"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zh-CN" altLang="en-US"/>
          </a:p>
        </p:txBody>
      </p:sp>
      <p:pic>
        <p:nvPicPr>
          <p:cNvPr id="5" name="Picture 12" descr="u=2191948381,322786610&amp;gp=40"/>
          <p:cNvPicPr>
            <a:picLocks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0" y="0"/>
            <a:ext cx="6477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title"/>
          </p:nvPr>
        </p:nvSpPr>
        <p:spPr/>
        <p:txBody>
          <a:bodyPr/>
          <a:lstStyle>
            <a:lvl1pPr>
              <a:defRPr>
                <a:latin typeface="Calibri" pitchFamily="34" charset="0"/>
                <a:ea typeface="黑体" pitchFamily="2" charset="-122"/>
              </a:defRPr>
            </a:lvl1pPr>
          </a:lstStyle>
          <a:p>
            <a:r>
              <a:rPr lang="zh-CN" altLang="en-US" dirty="0"/>
              <a:t>单击此处编辑母版标题样式</a:t>
            </a:r>
          </a:p>
        </p:txBody>
      </p:sp>
      <p:sp>
        <p:nvSpPr>
          <p:cNvPr id="3" name="内容占位符 2"/>
          <p:cNvSpPr>
            <a:spLocks noGrp="1"/>
          </p:cNvSpPr>
          <p:nvPr>
            <p:ph idx="1"/>
          </p:nvPr>
        </p:nvSpPr>
        <p:spPr/>
        <p:txBody>
          <a:bodyPr/>
          <a:lstStyle>
            <a:lvl1pPr>
              <a:defRPr>
                <a:solidFill>
                  <a:schemeClr val="tx1"/>
                </a:solidFill>
                <a:latin typeface="Calibri" pitchFamily="34" charset="0"/>
                <a:ea typeface="黑体" pitchFamily="2" charset="-122"/>
              </a:defRPr>
            </a:lvl1pPr>
            <a:lvl2pPr>
              <a:defRPr>
                <a:solidFill>
                  <a:schemeClr val="tx1"/>
                </a:solidFill>
                <a:latin typeface="Calibri" pitchFamily="34" charset="0"/>
                <a:ea typeface="黑体" pitchFamily="2" charset="-122"/>
              </a:defRPr>
            </a:lvl2pPr>
            <a:lvl3pPr marL="1304925" indent="-395288">
              <a:buFont typeface="Wingdings" pitchFamily="2" charset="2"/>
              <a:buChar char="ü"/>
              <a:defRPr>
                <a:solidFill>
                  <a:schemeClr val="tx1"/>
                </a:solidFill>
                <a:latin typeface="Calibri" pitchFamily="34" charset="0"/>
                <a:ea typeface="黑体" pitchFamily="2" charset="-122"/>
              </a:defRPr>
            </a:lvl3pPr>
            <a:lvl4pPr>
              <a:defRPr>
                <a:latin typeface="Calibri" pitchFamily="34" charset="0"/>
                <a:ea typeface="黑体" pitchFamily="2" charset="-122"/>
              </a:defRPr>
            </a:lvl4pPr>
            <a:lvl5pPr>
              <a:defRPr>
                <a:latin typeface="Calibri" pitchFamily="34" charset="0"/>
                <a:ea typeface="黑体" pitchFamily="2"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6" name="日期占位符 3"/>
          <p:cNvSpPr>
            <a:spLocks noGrp="1"/>
          </p:cNvSpPr>
          <p:nvPr>
            <p:ph type="dt" sz="half" idx="10"/>
          </p:nvPr>
        </p:nvSpPr>
        <p:spPr/>
        <p:txBody>
          <a:bodyPr/>
          <a:lstStyle>
            <a:lvl1pPr>
              <a:defRPr/>
            </a:lvl1pPr>
          </a:lstStyle>
          <a:p>
            <a:pPr>
              <a:defRPr/>
            </a:pPr>
            <a:endParaRPr lang="en-US" altLang="zh-CN"/>
          </a:p>
        </p:txBody>
      </p:sp>
      <p:sp>
        <p:nvSpPr>
          <p:cNvPr id="7" name="页脚占位符 4"/>
          <p:cNvSpPr>
            <a:spLocks noGrp="1"/>
          </p:cNvSpPr>
          <p:nvPr>
            <p:ph type="ftr" sz="quarter" idx="11"/>
          </p:nvPr>
        </p:nvSpPr>
        <p:spPr>
          <a:xfrm>
            <a:off x="8661400" y="6629400"/>
            <a:ext cx="482600" cy="228600"/>
          </a:xfrm>
        </p:spPr>
        <p:txBody>
          <a:bodyPr/>
          <a:lstStyle>
            <a:lvl1pPr>
              <a:defRPr sz="1000"/>
            </a:lvl1pPr>
          </a:lstStyle>
          <a:p>
            <a:pPr>
              <a:defRPr/>
            </a:pPr>
            <a:fld id="{A5DC6E1B-E583-49E4-B783-CF0BFE329AFE}" type="slidenum">
              <a:rPr lang="en-US" altLang="zh-CN"/>
              <a:pPr>
                <a:defRPr/>
              </a:pPr>
              <a:t>‹#›</a:t>
            </a:fld>
            <a:endParaRPr lang="en-US" altLang="zh-CN"/>
          </a:p>
        </p:txBody>
      </p:sp>
    </p:spTree>
    <p:extLst>
      <p:ext uri="{BB962C8B-B14F-4D97-AF65-F5344CB8AC3E}">
        <p14:creationId xmlns:p14="http://schemas.microsoft.com/office/powerpoint/2010/main" val="3510687912"/>
      </p:ext>
    </p:extLst>
  </p:cSld>
  <p:clrMapOvr>
    <a:masterClrMapping/>
  </p:clrMapOvr>
  <p:transition>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lvl1pPr>
              <a:defRPr/>
            </a:lvl1pPr>
          </a:lstStyle>
          <a:p>
            <a:pPr>
              <a:defRPr/>
            </a:pPr>
            <a:endParaRPr lang="en-US" altLang="zh-CN"/>
          </a:p>
        </p:txBody>
      </p:sp>
      <p:sp>
        <p:nvSpPr>
          <p:cNvPr id="6" name="页脚占位符 5"/>
          <p:cNvSpPr>
            <a:spLocks noGrp="1"/>
          </p:cNvSpPr>
          <p:nvPr>
            <p:ph type="ftr" sz="quarter" idx="11"/>
          </p:nvPr>
        </p:nvSpPr>
        <p:spPr/>
        <p:txBody>
          <a:bodyPr/>
          <a:lstStyle>
            <a:lvl1pPr>
              <a:defRPr/>
            </a:lvl1pPr>
          </a:lstStyle>
          <a:p>
            <a:pPr>
              <a:defRPr/>
            </a:pPr>
            <a:endParaRPr lang="en-US" altLang="zh-CN"/>
          </a:p>
        </p:txBody>
      </p:sp>
      <p:sp>
        <p:nvSpPr>
          <p:cNvPr id="7" name="灯片编号占位符 6"/>
          <p:cNvSpPr>
            <a:spLocks noGrp="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atin typeface="Times New Roman" pitchFamily="18" charset="0"/>
                <a:ea typeface="SimSun" pitchFamily="2" charset="-122"/>
              </a:defRPr>
            </a:lvl1pPr>
          </a:lstStyle>
          <a:p>
            <a:pPr>
              <a:defRPr/>
            </a:pPr>
            <a:fld id="{EFA2AD97-D370-41FC-A1C7-F59E93DBA61C}" type="slidenum">
              <a:rPr lang="en-US" altLang="zh-CN"/>
              <a:pPr>
                <a:defRPr/>
              </a:pPr>
              <a:t>‹#›</a:t>
            </a:fld>
            <a:endParaRPr lang="en-US" altLang="zh-CN"/>
          </a:p>
        </p:txBody>
      </p:sp>
    </p:spTree>
    <p:extLst>
      <p:ext uri="{BB962C8B-B14F-4D97-AF65-F5344CB8AC3E}">
        <p14:creationId xmlns:p14="http://schemas.microsoft.com/office/powerpoint/2010/main" val="34675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457200"/>
            <a:ext cx="8229600" cy="1371600"/>
          </a:xfrm>
        </p:spPr>
        <p:txBody>
          <a:bodyPr/>
          <a:lstStyle/>
          <a:p>
            <a:r>
              <a:rPr lang="zh-CN" altLang="en-US"/>
              <a:t>单击此处编辑母版标题样式</a:t>
            </a:r>
          </a:p>
        </p:txBody>
      </p:sp>
      <p:sp>
        <p:nvSpPr>
          <p:cNvPr id="3" name="表格占位符 2"/>
          <p:cNvSpPr>
            <a:spLocks noGrp="1"/>
          </p:cNvSpPr>
          <p:nvPr>
            <p:ph type="tbl" idx="1"/>
          </p:nvPr>
        </p:nvSpPr>
        <p:spPr>
          <a:xfrm>
            <a:off x="457200" y="1981200"/>
            <a:ext cx="8229600" cy="3886200"/>
          </a:xfrm>
        </p:spPr>
        <p:txBody>
          <a:bodyPr/>
          <a:lstStyle/>
          <a:p>
            <a:pPr lvl="0"/>
            <a:endParaRPr lang="zh-CN" altLang="en-US" noProof="0"/>
          </a:p>
        </p:txBody>
      </p:sp>
      <p:sp>
        <p:nvSpPr>
          <p:cNvPr id="4" name="页脚占位符 3"/>
          <p:cNvSpPr>
            <a:spLocks noGrp="1"/>
          </p:cNvSpPr>
          <p:nvPr>
            <p:ph type="ftr" sz="quarter" idx="10"/>
          </p:nvPr>
        </p:nvSpPr>
        <p:spPr>
          <a:xfrm>
            <a:off x="3124200" y="6248400"/>
            <a:ext cx="2895600" cy="457200"/>
          </a:xfrm>
        </p:spPr>
        <p:txBody>
          <a:bodyPr/>
          <a:lstStyle>
            <a:lvl1pPr>
              <a:defRPr/>
            </a:lvl1pPr>
          </a:lstStyle>
          <a:p>
            <a:pPr>
              <a:defRPr/>
            </a:pPr>
            <a:endParaRPr lang="en-US" altLang="zh-CN"/>
          </a:p>
        </p:txBody>
      </p:sp>
      <p:sp>
        <p:nvSpPr>
          <p:cNvPr id="5" name="灯片编号占位符 4"/>
          <p:cNvSpPr>
            <a:spLocks noGrp="1"/>
          </p:cNvSpPr>
          <p:nvPr>
            <p:ph type="sldNum" sz="quarter" idx="11"/>
          </p:nvPr>
        </p:nvSpPr>
        <p:spPr>
          <a:xfrm>
            <a:off x="6553200" y="6248400"/>
            <a:ext cx="2133600" cy="457200"/>
          </a:xfrm>
          <a:prstGeom prst="rect">
            <a:avLst/>
          </a:prstGeom>
        </p:spPr>
        <p:txBody>
          <a:bodyPr/>
          <a:lstStyle>
            <a:lvl1pPr>
              <a:defRPr>
                <a:ea typeface="宋体" pitchFamily="2" charset="-122"/>
              </a:defRPr>
            </a:lvl1pPr>
          </a:lstStyle>
          <a:p>
            <a:pPr>
              <a:defRPr/>
            </a:pPr>
            <a:fld id="{20D21793-BE18-446B-943B-BFAD3871FCB5}" type="slidenum">
              <a:rPr lang="en-US" altLang="zh-CN"/>
              <a:pPr>
                <a:defRPr/>
              </a:pPr>
              <a:t>‹#›</a:t>
            </a:fld>
            <a:endParaRPr lang="en-US" altLang="zh-CN"/>
          </a:p>
        </p:txBody>
      </p:sp>
      <p:sp>
        <p:nvSpPr>
          <p:cNvPr id="6" name="日期占位符 5"/>
          <p:cNvSpPr>
            <a:spLocks noGrp="1"/>
          </p:cNvSpPr>
          <p:nvPr>
            <p:ph type="dt" sz="half" idx="12"/>
          </p:nvPr>
        </p:nvSpPr>
        <p:spPr>
          <a:xfrm>
            <a:off x="457200" y="6245225"/>
            <a:ext cx="2133600" cy="476250"/>
          </a:xfrm>
        </p:spPr>
        <p:txBody>
          <a:bodyPr/>
          <a:lstStyle>
            <a:lvl1pPr>
              <a:defRPr/>
            </a:lvl1pPr>
          </a:lstStyle>
          <a:p>
            <a:pPr>
              <a:defRPr/>
            </a:pPr>
            <a:endParaRPr lang="en-US" altLang="zh-CN"/>
          </a:p>
        </p:txBody>
      </p:sp>
    </p:spTree>
    <p:extLst>
      <p:ext uri="{BB962C8B-B14F-4D97-AF65-F5344CB8AC3E}">
        <p14:creationId xmlns:p14="http://schemas.microsoft.com/office/powerpoint/2010/main" val="2773089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1692275" y="188913"/>
            <a:ext cx="7272338" cy="1008062"/>
          </a:xfrm>
        </p:spPr>
        <p:txBody>
          <a:bodyPr/>
          <a:lstStyle/>
          <a:p>
            <a:r>
              <a:rPr lang="zh-CN" altLang="en-US"/>
              <a:t>单击此处编辑母版标题样式</a:t>
            </a:r>
          </a:p>
        </p:txBody>
      </p:sp>
      <p:sp>
        <p:nvSpPr>
          <p:cNvPr id="3" name="文本占位符 2"/>
          <p:cNvSpPr>
            <a:spLocks noGrp="1"/>
          </p:cNvSpPr>
          <p:nvPr>
            <p:ph type="body" sz="half" idx="1"/>
          </p:nvPr>
        </p:nvSpPr>
        <p:spPr>
          <a:xfrm>
            <a:off x="395288" y="1628775"/>
            <a:ext cx="4297362" cy="453707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4845050" y="1628775"/>
            <a:ext cx="4298950" cy="453707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Tree>
    <p:extLst>
      <p:ext uri="{BB962C8B-B14F-4D97-AF65-F5344CB8AC3E}">
        <p14:creationId xmlns:p14="http://schemas.microsoft.com/office/powerpoint/2010/main" val="2756353339"/>
      </p:ext>
    </p:extLst>
  </p:cSld>
  <p:clrMapOvr>
    <a:masterClrMapping/>
  </p:clrMapOvr>
  <p:transition/>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zh-CN" altLang="en-US"/>
              <a:t>单击此处编辑母版标题样式</a:t>
            </a:r>
          </a:p>
        </p:txBody>
      </p:sp>
      <p:sp>
        <p:nvSpPr>
          <p:cNvPr id="1027" name="Rectangle 3"/>
          <p:cNvSpPr>
            <a:spLocks noGrp="1" noChangeArrowheads="1"/>
          </p:cNvSpPr>
          <p:nvPr>
            <p:ph type="body" idx="1"/>
          </p:nvPr>
        </p:nvSpPr>
        <p:spPr bwMode="auto">
          <a:xfrm>
            <a:off x="566738" y="1341438"/>
            <a:ext cx="8001000" cy="496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 name="日期占位符 3"/>
          <p:cNvSpPr>
            <a:spLocks noGrp="1"/>
          </p:cNvSpPr>
          <p:nvPr>
            <p:ph type="dt" sz="half" idx="2"/>
          </p:nvPr>
        </p:nvSpPr>
        <p:spPr bwMode="auto">
          <a:xfrm>
            <a:off x="3771900" y="6584950"/>
            <a:ext cx="1555750" cy="2730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200" b="0" i="0">
                <a:latin typeface="Verdana" pitchFamily="34" charset="0"/>
                <a:ea typeface="SimSun" pitchFamily="2" charset="-122"/>
              </a:defRPr>
            </a:lvl1pPr>
          </a:lstStyle>
          <a:p>
            <a:pPr>
              <a:defRPr/>
            </a:pPr>
            <a:endParaRPr lang="en-US" altLang="zh-CN"/>
          </a:p>
        </p:txBody>
      </p:sp>
      <p:sp>
        <p:nvSpPr>
          <p:cNvPr id="11" name="页脚占位符 4"/>
          <p:cNvSpPr>
            <a:spLocks noGrp="1"/>
          </p:cNvSpPr>
          <p:nvPr>
            <p:ph type="ftr" sz="quarter" idx="3"/>
          </p:nvPr>
        </p:nvSpPr>
        <p:spPr bwMode="auto">
          <a:xfrm>
            <a:off x="8439150" y="6540500"/>
            <a:ext cx="704850" cy="3175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200" b="0" i="0">
                <a:latin typeface="Book Antiqua" pitchFamily="18" charset="0"/>
                <a:ea typeface="SimSun" pitchFamily="2" charset="-122"/>
              </a:defRPr>
            </a:lvl1pPr>
          </a:lstStyle>
          <a:p>
            <a:pPr>
              <a:defRPr/>
            </a:pPr>
            <a:fld id="{DA3944DC-F2BD-46FE-AE55-803BDDD32814}"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5461" r:id="rId1"/>
    <p:sldLayoutId id="2147485462" r:id="rId2"/>
    <p:sldLayoutId id="2147485463" r:id="rId3"/>
    <p:sldLayoutId id="2147485465" r:id="rId4"/>
    <p:sldLayoutId id="2147485467" r:id="rId5"/>
  </p:sldLayoutIdLst>
  <p:transition>
    <p:sndAc>
      <p:stSnd>
        <p:snd r:embed="rId7" name="camera.wav"/>
      </p:stSnd>
    </p:sndAc>
  </p:transition>
  <p:hf sldNum="0" hd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Book Antiqua" pitchFamily="18" charset="0"/>
          <a:ea typeface="黑体" pitchFamily="2" charset="-122"/>
        </a:defRPr>
      </a:lvl2pPr>
      <a:lvl3pPr algn="l" rtl="0" eaLnBrk="0" fontAlgn="base" hangingPunct="0">
        <a:spcBef>
          <a:spcPct val="0"/>
        </a:spcBef>
        <a:spcAft>
          <a:spcPct val="0"/>
        </a:spcAft>
        <a:defRPr sz="4200">
          <a:solidFill>
            <a:schemeClr val="tx2"/>
          </a:solidFill>
          <a:latin typeface="Book Antiqua" pitchFamily="18" charset="0"/>
          <a:ea typeface="黑体" pitchFamily="2" charset="-122"/>
        </a:defRPr>
      </a:lvl3pPr>
      <a:lvl4pPr algn="l" rtl="0" eaLnBrk="0" fontAlgn="base" hangingPunct="0">
        <a:spcBef>
          <a:spcPct val="0"/>
        </a:spcBef>
        <a:spcAft>
          <a:spcPct val="0"/>
        </a:spcAft>
        <a:defRPr sz="4200">
          <a:solidFill>
            <a:schemeClr val="tx2"/>
          </a:solidFill>
          <a:latin typeface="Book Antiqua" pitchFamily="18" charset="0"/>
          <a:ea typeface="黑体" pitchFamily="2" charset="-122"/>
        </a:defRPr>
      </a:lvl4pPr>
      <a:lvl5pPr algn="l" rtl="0" eaLnBrk="0" fontAlgn="base" hangingPunct="0">
        <a:spcBef>
          <a:spcPct val="0"/>
        </a:spcBef>
        <a:spcAft>
          <a:spcPct val="0"/>
        </a:spcAft>
        <a:defRPr sz="4200">
          <a:solidFill>
            <a:schemeClr val="tx2"/>
          </a:solidFill>
          <a:latin typeface="Book Antiqua" pitchFamily="18" charset="0"/>
          <a:ea typeface="黑体" pitchFamily="2" charset="-122"/>
        </a:defRPr>
      </a:lvl5pPr>
      <a:lvl6pPr marL="457200" algn="l" rtl="0" fontAlgn="base">
        <a:spcBef>
          <a:spcPct val="0"/>
        </a:spcBef>
        <a:spcAft>
          <a:spcPct val="0"/>
        </a:spcAft>
        <a:defRPr sz="4200">
          <a:solidFill>
            <a:schemeClr val="tx2"/>
          </a:solidFill>
          <a:latin typeface="Times New Roman" pitchFamily="18" charset="0"/>
          <a:ea typeface="黑体" pitchFamily="2" charset="-122"/>
        </a:defRPr>
      </a:lvl6pPr>
      <a:lvl7pPr marL="914400" algn="l" rtl="0" fontAlgn="base">
        <a:spcBef>
          <a:spcPct val="0"/>
        </a:spcBef>
        <a:spcAft>
          <a:spcPct val="0"/>
        </a:spcAft>
        <a:defRPr sz="4200">
          <a:solidFill>
            <a:schemeClr val="tx2"/>
          </a:solidFill>
          <a:latin typeface="Times New Roman" pitchFamily="18" charset="0"/>
          <a:ea typeface="黑体" pitchFamily="2" charset="-122"/>
        </a:defRPr>
      </a:lvl7pPr>
      <a:lvl8pPr marL="1371600" algn="l" rtl="0" fontAlgn="base">
        <a:spcBef>
          <a:spcPct val="0"/>
        </a:spcBef>
        <a:spcAft>
          <a:spcPct val="0"/>
        </a:spcAft>
        <a:defRPr sz="4200">
          <a:solidFill>
            <a:schemeClr val="tx2"/>
          </a:solidFill>
          <a:latin typeface="Times New Roman" pitchFamily="18" charset="0"/>
          <a:ea typeface="黑体" pitchFamily="2" charset="-122"/>
        </a:defRPr>
      </a:lvl8pPr>
      <a:lvl9pPr marL="1828800" algn="l" rtl="0" fontAlgn="base">
        <a:spcBef>
          <a:spcPct val="0"/>
        </a:spcBef>
        <a:spcAft>
          <a:spcPct val="0"/>
        </a:spcAft>
        <a:defRPr sz="4200">
          <a:solidFill>
            <a:schemeClr val="tx2"/>
          </a:solidFill>
          <a:latin typeface="Times New Roman" pitchFamily="18" charset="0"/>
          <a:ea typeface="黑体" pitchFamily="2" charset="-122"/>
        </a:defRPr>
      </a:lvl9pPr>
    </p:titleStyle>
    <p:bodyStyle>
      <a:lvl1pPr marL="469900" indent="-469900" algn="l" rtl="0" eaLnBrk="0" fontAlgn="base" hangingPunct="0">
        <a:spcBef>
          <a:spcPct val="10000"/>
        </a:spcBef>
        <a:spcAft>
          <a:spcPct val="0"/>
        </a:spcAft>
        <a:buClr>
          <a:schemeClr val="accent2"/>
        </a:buClr>
        <a:buFont typeface="Wingdings" pitchFamily="2" charset="2"/>
        <a:buChar char="o"/>
        <a:defRPr sz="2800">
          <a:solidFill>
            <a:schemeClr val="tx1"/>
          </a:solidFill>
          <a:latin typeface="+mn-lt"/>
          <a:ea typeface="+mn-ea"/>
          <a:cs typeface="+mn-cs"/>
        </a:defRPr>
      </a:lvl1pPr>
      <a:lvl2pPr marL="908050" indent="-436563" algn="l" rtl="0" eaLnBrk="0" fontAlgn="base" hangingPunct="0">
        <a:spcBef>
          <a:spcPct val="10000"/>
        </a:spcBef>
        <a:spcAft>
          <a:spcPct val="0"/>
        </a:spcAft>
        <a:buClr>
          <a:schemeClr val="accent2"/>
        </a:buClr>
        <a:buFont typeface="Wingdings" pitchFamily="2" charset="2"/>
        <a:buChar char="n"/>
        <a:defRPr sz="2400">
          <a:solidFill>
            <a:srgbClr val="0000FF"/>
          </a:solidFill>
          <a:latin typeface="+mn-lt"/>
          <a:ea typeface="+mn-ea"/>
        </a:defRPr>
      </a:lvl2pPr>
      <a:lvl3pPr marL="1304925" indent="-395288" algn="l" rtl="0" eaLnBrk="0" fontAlgn="base" hangingPunct="0">
        <a:spcBef>
          <a:spcPct val="10000"/>
        </a:spcBef>
        <a:spcAft>
          <a:spcPct val="0"/>
        </a:spcAft>
        <a:buClr>
          <a:schemeClr val="accent2"/>
        </a:buClr>
        <a:buFont typeface="Wingdings" pitchFamily="2" charset="2"/>
        <a:buChar char="p"/>
        <a:defRPr sz="2000">
          <a:solidFill>
            <a:srgbClr val="009900"/>
          </a:solidFill>
          <a:latin typeface="+mn-lt"/>
          <a:ea typeface="+mn-ea"/>
        </a:defRPr>
      </a:lvl3pPr>
      <a:lvl4pPr marL="1693863" indent="-387350" algn="l" rtl="0" eaLnBrk="0" fontAlgn="base" hangingPunct="0">
        <a:spcBef>
          <a:spcPct val="10000"/>
        </a:spcBef>
        <a:spcAft>
          <a:spcPct val="0"/>
        </a:spcAft>
        <a:buClr>
          <a:schemeClr val="accent2"/>
        </a:buClr>
        <a:buFont typeface="Wingdings" pitchFamily="2" charset="2"/>
        <a:buChar char="n"/>
        <a:defRPr sz="2000">
          <a:solidFill>
            <a:schemeClr val="tx1"/>
          </a:solidFill>
          <a:latin typeface="+mn-lt"/>
          <a:ea typeface="+mn-ea"/>
        </a:defRPr>
      </a:lvl4pPr>
      <a:lvl5pPr marL="2093913" indent="-398463" algn="l" rtl="0" eaLnBrk="0" fontAlgn="base" hangingPunct="0">
        <a:spcBef>
          <a:spcPct val="10000"/>
        </a:spcBef>
        <a:spcAft>
          <a:spcPct val="0"/>
        </a:spcAft>
        <a:buClr>
          <a:schemeClr val="accent2"/>
        </a:buClr>
        <a:buFont typeface="Wingdings" pitchFamily="2" charset="2"/>
        <a:buChar char="§"/>
        <a:defRPr sz="2000">
          <a:solidFill>
            <a:schemeClr val="tx1"/>
          </a:solidFill>
          <a:latin typeface="+mn-lt"/>
          <a:ea typeface="+mn-ea"/>
        </a:defRPr>
      </a:lvl5pPr>
      <a:lvl6pPr marL="2551113" indent="-398463" algn="l" rtl="0" fontAlgn="base">
        <a:spcBef>
          <a:spcPct val="10000"/>
        </a:spcBef>
        <a:spcAft>
          <a:spcPct val="0"/>
        </a:spcAft>
        <a:buClr>
          <a:schemeClr val="accent2"/>
        </a:buClr>
        <a:buFont typeface="Wingdings" pitchFamily="2" charset="2"/>
        <a:buChar char="§"/>
        <a:defRPr>
          <a:solidFill>
            <a:schemeClr val="tx1"/>
          </a:solidFill>
          <a:latin typeface="+mn-lt"/>
          <a:ea typeface="+mn-ea"/>
        </a:defRPr>
      </a:lvl6pPr>
      <a:lvl7pPr marL="3008313" indent="-398463" algn="l" rtl="0" fontAlgn="base">
        <a:spcBef>
          <a:spcPct val="10000"/>
        </a:spcBef>
        <a:spcAft>
          <a:spcPct val="0"/>
        </a:spcAft>
        <a:buClr>
          <a:schemeClr val="accent2"/>
        </a:buClr>
        <a:buFont typeface="Wingdings" pitchFamily="2" charset="2"/>
        <a:buChar char="§"/>
        <a:defRPr>
          <a:solidFill>
            <a:schemeClr val="tx1"/>
          </a:solidFill>
          <a:latin typeface="+mn-lt"/>
          <a:ea typeface="+mn-ea"/>
        </a:defRPr>
      </a:lvl7pPr>
      <a:lvl8pPr marL="3465513" indent="-398463" algn="l" rtl="0" fontAlgn="base">
        <a:spcBef>
          <a:spcPct val="10000"/>
        </a:spcBef>
        <a:spcAft>
          <a:spcPct val="0"/>
        </a:spcAft>
        <a:buClr>
          <a:schemeClr val="accent2"/>
        </a:buClr>
        <a:buFont typeface="Wingdings" pitchFamily="2" charset="2"/>
        <a:buChar char="§"/>
        <a:defRPr>
          <a:solidFill>
            <a:schemeClr val="tx1"/>
          </a:solidFill>
          <a:latin typeface="+mn-lt"/>
          <a:ea typeface="+mn-ea"/>
        </a:defRPr>
      </a:lvl8pPr>
      <a:lvl9pPr marL="3922713" indent="-398463" algn="l" rtl="0" fontAlgn="base">
        <a:spcBef>
          <a:spcPct val="10000"/>
        </a:spcBef>
        <a:spcAft>
          <a:spcPct val="0"/>
        </a:spcAft>
        <a:buClr>
          <a:schemeClr val="accent2"/>
        </a:buClr>
        <a:buFont typeface="Wingdings" pitchFamily="2" charset="2"/>
        <a:buChar char="§"/>
        <a:defRPr>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ctrTitle"/>
          </p:nvPr>
        </p:nvSpPr>
        <p:spPr>
          <a:xfrm>
            <a:off x="615950" y="2033588"/>
            <a:ext cx="7956550" cy="1457325"/>
          </a:xfrm>
        </p:spPr>
        <p:txBody>
          <a:bodyPr/>
          <a:lstStyle/>
          <a:p>
            <a:pPr eaLnBrk="1" hangingPunct="1"/>
            <a:r>
              <a:rPr lang="en-US" altLang="zh-CN" sz="3600" dirty="0"/>
              <a:t>Jointly Training of Binary 3D CNN Features for Action</a:t>
            </a:r>
            <a:endParaRPr lang="zh-CN" altLang="en-US" sz="3600" dirty="0"/>
          </a:p>
        </p:txBody>
      </p:sp>
      <p:sp>
        <p:nvSpPr>
          <p:cNvPr id="15363" name="Rectangle 4"/>
          <p:cNvSpPr>
            <a:spLocks noGrp="1" noChangeArrowheads="1"/>
          </p:cNvSpPr>
          <p:nvPr>
            <p:ph type="subTitle" idx="1"/>
          </p:nvPr>
        </p:nvSpPr>
        <p:spPr>
          <a:xfrm>
            <a:off x="2411413" y="4941888"/>
            <a:ext cx="5665787" cy="1535112"/>
          </a:xfrm>
        </p:spPr>
        <p:txBody>
          <a:bodyPr/>
          <a:lstStyle/>
          <a:p>
            <a:pPr algn="l" eaLnBrk="1" hangingPunct="1"/>
            <a:r>
              <a:rPr lang="en-US" altLang="zh-CN" dirty="0">
                <a:solidFill>
                  <a:schemeClr val="bg1"/>
                </a:solidFill>
              </a:rPr>
              <a:t>                         </a:t>
            </a:r>
          </a:p>
        </p:txBody>
      </p:sp>
      <p:sp>
        <p:nvSpPr>
          <p:cNvPr id="15364" name="副标题 2"/>
          <p:cNvSpPr>
            <a:spLocks/>
          </p:cNvSpPr>
          <p:nvPr/>
        </p:nvSpPr>
        <p:spPr bwMode="auto">
          <a:xfrm>
            <a:off x="1196974" y="4329113"/>
            <a:ext cx="7623497" cy="226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spcBef>
                <a:spcPct val="10000"/>
              </a:spcBef>
              <a:buClr>
                <a:schemeClr val="accent2"/>
              </a:buClr>
              <a:buFont typeface="Wingdings" pitchFamily="2" charset="2"/>
              <a:buNone/>
            </a:pPr>
            <a:r>
              <a:rPr lang="en-US" altLang="zh-CN" sz="2400" b="0" i="0" dirty="0" err="1">
                <a:solidFill>
                  <a:srgbClr val="0000FF"/>
                </a:solidFill>
                <a:ea typeface="黑体" pitchFamily="49" charset="-122"/>
              </a:rPr>
              <a:t>Yangang</a:t>
            </a:r>
            <a:r>
              <a:rPr lang="en-US" altLang="zh-CN" sz="2400" b="0" i="0" dirty="0">
                <a:solidFill>
                  <a:srgbClr val="0000FF"/>
                </a:solidFill>
                <a:ea typeface="黑体" pitchFamily="49" charset="-122"/>
              </a:rPr>
              <a:t> Cai,</a:t>
            </a:r>
            <a:r>
              <a:rPr lang="zh-CN" altLang="en-US" sz="2400" b="0" i="0" dirty="0">
                <a:solidFill>
                  <a:srgbClr val="0000FF"/>
                </a:solidFill>
                <a:ea typeface="黑体" pitchFamily="49" charset="-122"/>
              </a:rPr>
              <a:t> </a:t>
            </a:r>
            <a:r>
              <a:rPr lang="en-US" altLang="zh-CN" sz="2400" b="0" i="0" dirty="0" err="1">
                <a:solidFill>
                  <a:srgbClr val="0000FF"/>
                </a:solidFill>
                <a:ea typeface="黑体" pitchFamily="49" charset="-122"/>
              </a:rPr>
              <a:t>Peiyin</a:t>
            </a:r>
            <a:r>
              <a:rPr lang="en-US" altLang="zh-CN" sz="2400" b="0" i="0" dirty="0">
                <a:solidFill>
                  <a:srgbClr val="0000FF"/>
                </a:solidFill>
                <a:ea typeface="黑体" pitchFamily="49" charset="-122"/>
              </a:rPr>
              <a:t> Xing, </a:t>
            </a:r>
            <a:r>
              <a:rPr lang="en-US" altLang="zh-CN" sz="2400" b="0" i="0" dirty="0" err="1">
                <a:solidFill>
                  <a:srgbClr val="0000FF"/>
                </a:solidFill>
                <a:ea typeface="黑体" pitchFamily="49" charset="-122"/>
              </a:rPr>
              <a:t>Zhenyu</a:t>
            </a:r>
            <a:r>
              <a:rPr lang="en-US" altLang="zh-CN" sz="2400" b="0" i="0" dirty="0">
                <a:solidFill>
                  <a:srgbClr val="0000FF"/>
                </a:solidFill>
                <a:ea typeface="黑体" pitchFamily="49" charset="-122"/>
              </a:rPr>
              <a:t> Wang and </a:t>
            </a:r>
            <a:r>
              <a:rPr lang="en-US" altLang="zh-CN" sz="2400" b="0" i="0" dirty="0" err="1">
                <a:solidFill>
                  <a:srgbClr val="0000FF"/>
                </a:solidFill>
                <a:ea typeface="黑体" pitchFamily="49" charset="-122"/>
              </a:rPr>
              <a:t>Ronggang</a:t>
            </a:r>
            <a:r>
              <a:rPr lang="zh-CN" altLang="en-US" sz="2400" b="0" i="0" dirty="0">
                <a:solidFill>
                  <a:srgbClr val="0000FF"/>
                </a:solidFill>
                <a:ea typeface="黑体" pitchFamily="49" charset="-122"/>
              </a:rPr>
              <a:t> </a:t>
            </a:r>
            <a:r>
              <a:rPr lang="en-US" altLang="zh-CN" sz="2400" b="0" i="0" dirty="0">
                <a:solidFill>
                  <a:srgbClr val="0000FF"/>
                </a:solidFill>
                <a:ea typeface="黑体" pitchFamily="49" charset="-122"/>
              </a:rPr>
              <a:t>Wang</a:t>
            </a:r>
          </a:p>
          <a:p>
            <a:pPr algn="ctr">
              <a:spcBef>
                <a:spcPct val="10000"/>
              </a:spcBef>
              <a:buClr>
                <a:schemeClr val="accent2"/>
              </a:buClr>
              <a:buFont typeface="Wingdings" pitchFamily="2" charset="2"/>
              <a:buNone/>
            </a:pPr>
            <a:r>
              <a:rPr lang="en-US" altLang="zh-CN" sz="2400" b="0" i="0" dirty="0">
                <a:solidFill>
                  <a:srgbClr val="0000FF"/>
                </a:solidFill>
                <a:ea typeface="黑体" pitchFamily="49" charset="-122"/>
              </a:rPr>
              <a:t>        </a:t>
            </a:r>
          </a:p>
          <a:p>
            <a:pPr algn="ctr">
              <a:spcBef>
                <a:spcPct val="10000"/>
              </a:spcBef>
              <a:buClr>
                <a:schemeClr val="accent2"/>
              </a:buClr>
              <a:buFont typeface="Wingdings" pitchFamily="2" charset="2"/>
              <a:buNone/>
            </a:pPr>
            <a:r>
              <a:rPr lang="en-US" altLang="zh-CN" sz="2400" b="0" i="0" dirty="0">
                <a:solidFill>
                  <a:srgbClr val="0000FF"/>
                </a:solidFill>
                <a:ea typeface="黑体" pitchFamily="49" charset="-122"/>
              </a:rPr>
              <a:t>                                      caiyangang@pku.edu.cn</a:t>
            </a:r>
            <a:endParaRPr lang="zh-CN" altLang="en-US" sz="2400" b="0" i="0" dirty="0">
              <a:solidFill>
                <a:srgbClr val="0000FF"/>
              </a:solidFill>
              <a:ea typeface="黑体" pitchFamily="49" charset="-122"/>
            </a:endParaRPr>
          </a:p>
          <a:p>
            <a:pPr algn="ctr">
              <a:spcBef>
                <a:spcPct val="10000"/>
              </a:spcBef>
              <a:buClr>
                <a:schemeClr val="accent2"/>
              </a:buClr>
              <a:buFont typeface="Wingdings" pitchFamily="2" charset="2"/>
              <a:buNone/>
            </a:pPr>
            <a:r>
              <a:rPr lang="en-US" altLang="zh-CN" sz="2400" b="0" i="0" dirty="0">
                <a:solidFill>
                  <a:srgbClr val="0000FF"/>
                </a:solidFill>
                <a:ea typeface="黑体" pitchFamily="49" charset="-122"/>
              </a:rPr>
              <a:t>                                               IEEE DCC 2022</a:t>
            </a:r>
          </a:p>
          <a:p>
            <a:pPr algn="ctr">
              <a:spcBef>
                <a:spcPct val="10000"/>
              </a:spcBef>
              <a:buClr>
                <a:schemeClr val="accent2"/>
              </a:buClr>
              <a:buFont typeface="Wingdings" pitchFamily="2" charset="2"/>
              <a:buNone/>
            </a:pPr>
            <a:endParaRPr lang="en-US" altLang="zh-CN" sz="2400" b="0" i="0" dirty="0">
              <a:solidFill>
                <a:srgbClr val="0000FF"/>
              </a:solidFill>
              <a:ea typeface="黑体" pitchFamily="49" charset="-122"/>
            </a:endParaRPr>
          </a:p>
          <a:p>
            <a:pPr algn="ctr">
              <a:spcBef>
                <a:spcPct val="10000"/>
              </a:spcBef>
              <a:buClr>
                <a:schemeClr val="accent2"/>
              </a:buClr>
              <a:buFont typeface="Wingdings" pitchFamily="2" charset="2"/>
              <a:buNone/>
            </a:pPr>
            <a:endParaRPr lang="en-US" altLang="zh-CN" sz="2400" b="0" i="0" dirty="0">
              <a:solidFill>
                <a:srgbClr val="0000FF"/>
              </a:solidFill>
              <a:ea typeface="黑体" pitchFamily="49" charset="-122"/>
            </a:endParaRPr>
          </a:p>
        </p:txBody>
      </p:sp>
    </p:spTree>
    <p:extLst>
      <p:ext uri="{BB962C8B-B14F-4D97-AF65-F5344CB8AC3E}">
        <p14:creationId xmlns:p14="http://schemas.microsoft.com/office/powerpoint/2010/main" val="3233290764"/>
      </p:ext>
    </p:extLst>
  </p:cSld>
  <p:clrMapOvr>
    <a:masterClrMapping/>
  </p:clrMapOvr>
  <p:transition advTm="1459"/>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dirty="0"/>
              <a:t>Simulation Results</a:t>
            </a:r>
            <a:endParaRPr lang="zh-CN" altLang="en-US" dirty="0"/>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10</a:t>
            </a:fld>
            <a:endParaRPr lang="en-US" altLang="zh-CN" b="0" i="0">
              <a:latin typeface="Verdana" pitchFamily="34" charset="0"/>
            </a:endParaRPr>
          </a:p>
        </p:txBody>
      </p:sp>
      <p:sp>
        <p:nvSpPr>
          <p:cNvPr id="9" name="内容占位符 2">
            <a:extLst>
              <a:ext uri="{FF2B5EF4-FFF2-40B4-BE49-F238E27FC236}">
                <a16:creationId xmlns:a16="http://schemas.microsoft.com/office/drawing/2014/main" id="{AE73D3E7-3135-4A54-81B6-B153EFDA2462}"/>
              </a:ext>
            </a:extLst>
          </p:cNvPr>
          <p:cNvSpPr>
            <a:spLocks noGrp="1"/>
          </p:cNvSpPr>
          <p:nvPr>
            <p:ph idx="1"/>
          </p:nvPr>
        </p:nvSpPr>
        <p:spPr>
          <a:xfrm>
            <a:off x="566738" y="1341438"/>
            <a:ext cx="8001000" cy="4967287"/>
          </a:xfrm>
        </p:spPr>
        <p:txBody>
          <a:bodyPr/>
          <a:lstStyle/>
          <a:p>
            <a:pPr algn="just"/>
            <a:r>
              <a:rPr lang="en-US" altLang="zh-CN" sz="1600" dirty="0"/>
              <a:t>The accuracy result is shown in Tab. 1. As shown in the table, integrating the quantization and inverse quantization into the network and adding the quantization loss into the total loss will obtain better accuracy against quantizing the features directly. Integrating min-max quantization into the network will lead to 3.12% top1 accuracy loss while integrating logarithmic quantization will get the 1% top1 accuracy increase.</a:t>
            </a:r>
            <a:endParaRPr lang="en-US" altLang="zh-CN" dirty="0"/>
          </a:p>
          <a:p>
            <a:endParaRPr lang="en-US" altLang="zh-CN" dirty="0"/>
          </a:p>
          <a:p>
            <a:endParaRPr lang="en-US" altLang="zh-CN" dirty="0"/>
          </a:p>
          <a:p>
            <a:endParaRPr lang="en-US" altLang="zh-CN" dirty="0"/>
          </a:p>
        </p:txBody>
      </p:sp>
      <p:pic>
        <p:nvPicPr>
          <p:cNvPr id="3" name="图片 2">
            <a:extLst>
              <a:ext uri="{FF2B5EF4-FFF2-40B4-BE49-F238E27FC236}">
                <a16:creationId xmlns:a16="http://schemas.microsoft.com/office/drawing/2014/main" id="{E3488D06-25B2-4CDF-8BE9-05D24A1F1F66}"/>
              </a:ext>
            </a:extLst>
          </p:cNvPr>
          <p:cNvPicPr>
            <a:picLocks noChangeAspect="1"/>
          </p:cNvPicPr>
          <p:nvPr/>
        </p:nvPicPr>
        <p:blipFill>
          <a:blip r:embed="rId3"/>
          <a:stretch>
            <a:fillRect/>
          </a:stretch>
        </p:blipFill>
        <p:spPr>
          <a:xfrm>
            <a:off x="550788" y="2664647"/>
            <a:ext cx="8351912" cy="3644078"/>
          </a:xfrm>
          <a:prstGeom prst="rect">
            <a:avLst/>
          </a:prstGeom>
        </p:spPr>
      </p:pic>
    </p:spTree>
    <p:extLst>
      <p:ext uri="{BB962C8B-B14F-4D97-AF65-F5344CB8AC3E}">
        <p14:creationId xmlns:p14="http://schemas.microsoft.com/office/powerpoint/2010/main" val="1297667342"/>
      </p:ext>
    </p:extLst>
  </p:cSld>
  <p:clrMapOvr>
    <a:masterClrMapping/>
  </p:clrMapOvr>
  <p:transition advTm="64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内容占位符 2"/>
          <p:cNvSpPr>
            <a:spLocks noGrp="1"/>
          </p:cNvSpPr>
          <p:nvPr>
            <p:ph idx="1"/>
          </p:nvPr>
        </p:nvSpPr>
        <p:spPr/>
        <p:txBody>
          <a:bodyPr/>
          <a:lstStyle/>
          <a:p>
            <a:endParaRPr lang="en-US" altLang="zh-CN" dirty="0"/>
          </a:p>
          <a:p>
            <a:endParaRPr lang="en-US" altLang="zh-CN" dirty="0"/>
          </a:p>
          <a:p>
            <a:endParaRPr lang="en-US" altLang="zh-CN" dirty="0"/>
          </a:p>
          <a:p>
            <a:pPr marL="0" indent="0">
              <a:buNone/>
            </a:pPr>
            <a:r>
              <a:rPr lang="en-US" altLang="zh-CN" sz="9600" dirty="0"/>
              <a:t>    Thank you!</a:t>
            </a:r>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11</a:t>
            </a:fld>
            <a:endParaRPr lang="en-US" altLang="zh-CN" b="0" i="0">
              <a:latin typeface="Verdana" pitchFamily="34" charset="0"/>
            </a:endParaRPr>
          </a:p>
        </p:txBody>
      </p:sp>
    </p:spTree>
    <p:extLst>
      <p:ext uri="{BB962C8B-B14F-4D97-AF65-F5344CB8AC3E}">
        <p14:creationId xmlns:p14="http://schemas.microsoft.com/office/powerpoint/2010/main" val="385695480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dirty="0"/>
              <a:t>ABSTRACT</a:t>
            </a:r>
            <a:endParaRPr lang="zh-CN" altLang="en-US" dirty="0"/>
          </a:p>
        </p:txBody>
      </p:sp>
      <p:sp>
        <p:nvSpPr>
          <p:cNvPr id="44035" name="内容占位符 2"/>
          <p:cNvSpPr>
            <a:spLocks noGrp="1"/>
          </p:cNvSpPr>
          <p:nvPr>
            <p:ph idx="1"/>
          </p:nvPr>
        </p:nvSpPr>
        <p:spPr/>
        <p:txBody>
          <a:bodyPr/>
          <a:lstStyle/>
          <a:p>
            <a:pPr algn="just"/>
            <a:r>
              <a:rPr lang="en-US" altLang="zh-CN" sz="1600" dirty="0"/>
              <a:t>To address the huge data collection problem in the traditional cloud-centered action recognition, the “front-cloud” collaborative processing framework has been well studied, where the feature is extracted on the front-end devices firstly and then transmitted to the cloud server for further analysis. In this framework, the feature quantization is crucial to reduce the representing bits of feature, subsequently influencing the compression, transmission and storage. Most existing methods often train the 3D CNN model firstly, and then extract features and perform quantization on the features. These methods ignore the influence of the quantization and may lead the accuracy loss. To handle this challenge, this paper omits the standalone quantization and aims to learn the binary feature directly. To achieve this goal, a novel quantization and inverse-quantization layers are introduced to 3D CNN, and train the quantization feature with the action recognition task jointly, and a quantization loss is designed to minimize the information loss of the quantization. In addition, an iterative optimization algorithm is proposed to overcome the learning difficulty caused by the </a:t>
            </a:r>
            <a:r>
              <a:rPr lang="en-US" altLang="zh-CN" sz="1600" dirty="0" err="1"/>
              <a:t>nondifferentiability</a:t>
            </a:r>
            <a:r>
              <a:rPr lang="en-US" altLang="zh-CN" sz="1600" dirty="0"/>
              <a:t> of the quantization. Experimental results on ResNet-50 and InceptionV1 show that the jointly trained logarithmic quantization represents the features by only 1 bit without recognition accuracy loss. </a:t>
            </a:r>
            <a:endParaRPr lang="en-US" altLang="zh-CN" sz="3600" i="1" dirty="0"/>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2</a:t>
            </a:fld>
            <a:endParaRPr lang="en-US" altLang="zh-CN" b="0" i="0">
              <a:latin typeface="Verdana" pitchFamily="34" charset="0"/>
            </a:endParaRPr>
          </a:p>
        </p:txBody>
      </p:sp>
    </p:spTree>
    <p:extLst>
      <p:ext uri="{BB962C8B-B14F-4D97-AF65-F5344CB8AC3E}">
        <p14:creationId xmlns:p14="http://schemas.microsoft.com/office/powerpoint/2010/main" val="1784811688"/>
      </p:ext>
    </p:extLst>
  </p:cSld>
  <p:clrMapOvr>
    <a:masterClrMapping/>
  </p:clrMapOvr>
  <p:transition advTm="743"/>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r>
              <a:rPr lang="en-US" altLang="zh-CN" dirty="0"/>
              <a:t>An iterative optimization algorithm is proposed to learn the whole network approximately. The framework is shown in Fig. (1). </a:t>
            </a:r>
          </a:p>
          <a:p>
            <a:endParaRPr lang="en-US" altLang="zh-CN" dirty="0"/>
          </a:p>
          <a:p>
            <a:endParaRPr lang="en-US" altLang="zh-CN" dirty="0"/>
          </a:p>
          <a:p>
            <a:endParaRPr lang="en-US" altLang="zh-CN" dirty="0"/>
          </a:p>
          <a:p>
            <a:endParaRPr lang="en-US" altLang="zh-CN" dirty="0"/>
          </a:p>
          <a:p>
            <a:r>
              <a:rPr lang="en-US" altLang="zh-CN" dirty="0"/>
              <a:t>Jointly training and inference framework: we add a binary quantization and inverse quantization layer into the classic 3D CNN architecture. The quantized feature and recognition accuracy are jointly trained.</a:t>
            </a:r>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3</a:t>
            </a:fld>
            <a:endParaRPr lang="en-US" altLang="zh-CN" b="0" i="0">
              <a:latin typeface="Verdana" pitchFamily="34" charset="0"/>
            </a:endParaRPr>
          </a:p>
        </p:txBody>
      </p:sp>
      <p:pic>
        <p:nvPicPr>
          <p:cNvPr id="3" name="图片 2">
            <a:extLst>
              <a:ext uri="{FF2B5EF4-FFF2-40B4-BE49-F238E27FC236}">
                <a16:creationId xmlns:a16="http://schemas.microsoft.com/office/drawing/2014/main" id="{F05C6B39-FB41-44CD-B7AF-65E0873D97B2}"/>
              </a:ext>
            </a:extLst>
          </p:cNvPr>
          <p:cNvPicPr>
            <a:picLocks noChangeAspect="1"/>
          </p:cNvPicPr>
          <p:nvPr/>
        </p:nvPicPr>
        <p:blipFill>
          <a:blip r:embed="rId3"/>
          <a:stretch>
            <a:fillRect/>
          </a:stretch>
        </p:blipFill>
        <p:spPr>
          <a:xfrm>
            <a:off x="1057714" y="2636912"/>
            <a:ext cx="7019048" cy="2009524"/>
          </a:xfrm>
          <a:prstGeom prst="rect">
            <a:avLst/>
          </a:prstGeom>
        </p:spPr>
      </p:pic>
    </p:spTree>
    <p:extLst>
      <p:ext uri="{BB962C8B-B14F-4D97-AF65-F5344CB8AC3E}">
        <p14:creationId xmlns:p14="http://schemas.microsoft.com/office/powerpoint/2010/main" val="2795002849"/>
      </p:ext>
    </p:extLst>
  </p:cSld>
  <p:clrMapOvr>
    <a:masterClrMapping/>
  </p:clrMapOvr>
  <p:transition advTm="64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r>
              <a:rPr lang="en-US" altLang="zh-CN" dirty="0">
                <a:latin typeface="Arial" panose="020B0604020202020204" pitchFamily="34" charset="0"/>
              </a:rPr>
              <a:t>M</a:t>
            </a:r>
            <a:r>
              <a:rPr lang="en-US" altLang="zh-CN" b="0" i="0" dirty="0">
                <a:effectLst/>
                <a:latin typeface="Arial" panose="020B0604020202020204" pitchFamily="34" charset="0"/>
              </a:rPr>
              <a:t>ain contributions</a:t>
            </a:r>
          </a:p>
          <a:p>
            <a:pPr lvl="1"/>
            <a:r>
              <a:rPr lang="en-US" altLang="zh-CN" dirty="0"/>
              <a:t>A novel quantization-recognition jointly training method is proposed for the 3D CNN based action recognition.</a:t>
            </a:r>
          </a:p>
          <a:p>
            <a:pPr lvl="1"/>
            <a:r>
              <a:rPr lang="en-US" altLang="zh-CN" dirty="0"/>
              <a:t>A quantization loss is designed to minimize the information loss of quantization, and an iterative optimization learning algorithm is introduced to optimize the network approximately.</a:t>
            </a:r>
          </a:p>
          <a:p>
            <a:pPr lvl="1"/>
            <a:r>
              <a:rPr lang="en-US" altLang="zh-CN" dirty="0"/>
              <a:t>Experimental results show that the proposed method represents the 3D CNN features with only 1 bit without accuracy loss via the proposed jointly training framework.</a:t>
            </a:r>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4</a:t>
            </a:fld>
            <a:endParaRPr lang="en-US" altLang="zh-CN" b="0" i="0">
              <a:latin typeface="Verdana" pitchFamily="34" charset="0"/>
            </a:endParaRPr>
          </a:p>
        </p:txBody>
      </p:sp>
    </p:spTree>
    <p:extLst>
      <p:ext uri="{BB962C8B-B14F-4D97-AF65-F5344CB8AC3E}">
        <p14:creationId xmlns:p14="http://schemas.microsoft.com/office/powerpoint/2010/main" val="1022171436"/>
      </p:ext>
    </p:extLst>
  </p:cSld>
  <p:clrMapOvr>
    <a:masterClrMapping/>
  </p:clrMapOvr>
  <p:transition advTm="64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r>
              <a:rPr lang="en-US" altLang="zh-CN" dirty="0"/>
              <a:t>The input of the quantization layer is the raw feature produced by the backbone, and the output is the quantized feature. Specifically, the forward of the quantization layer is calculated as Eq. (1):</a:t>
            </a:r>
          </a:p>
          <a:p>
            <a:endParaRPr lang="en-US" altLang="zh-CN" sz="2000" dirty="0"/>
          </a:p>
          <a:p>
            <a:endParaRPr lang="en-US" altLang="zh-CN" sz="2000" dirty="0"/>
          </a:p>
          <a:p>
            <a:endParaRPr lang="en-US" altLang="zh-CN" sz="2000" dirty="0"/>
          </a:p>
          <a:p>
            <a:endParaRPr lang="en-US" altLang="zh-CN" sz="2000" dirty="0"/>
          </a:p>
          <a:p>
            <a:r>
              <a:rPr lang="en-US" altLang="zh-CN" sz="1400" dirty="0"/>
              <a:t>where </a:t>
            </a:r>
            <a:r>
              <a:rPr lang="en-US" altLang="zh-CN" sz="1400" b="1" i="1" dirty="0"/>
              <a:t>V </a:t>
            </a:r>
            <a:r>
              <a:rPr lang="en-US" altLang="zh-CN" sz="1400" dirty="0"/>
              <a:t>represents the element value set of the feature, k is the quantization bit, and </a:t>
            </a:r>
            <a:r>
              <a:rPr lang="en-US" altLang="zh-CN" sz="1400" b="1" i="1" dirty="0" err="1"/>
              <a:t>Qk</a:t>
            </a:r>
            <a:r>
              <a:rPr lang="en-US" altLang="zh-CN" sz="1400" dirty="0"/>
              <a:t> is the quantized value. </a:t>
            </a:r>
            <a:endParaRPr lang="en-US" altLang="zh-CN" sz="2000" dirty="0"/>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5</a:t>
            </a:fld>
            <a:endParaRPr lang="en-US" altLang="zh-CN" b="0" i="0">
              <a:latin typeface="Verdana" pitchFamily="34" charset="0"/>
            </a:endParaRPr>
          </a:p>
        </p:txBody>
      </p:sp>
      <p:pic>
        <p:nvPicPr>
          <p:cNvPr id="3" name="图片 2">
            <a:extLst>
              <a:ext uri="{FF2B5EF4-FFF2-40B4-BE49-F238E27FC236}">
                <a16:creationId xmlns:a16="http://schemas.microsoft.com/office/drawing/2014/main" id="{23EC577E-15C3-4760-9592-94E2A11D7473}"/>
              </a:ext>
            </a:extLst>
          </p:cNvPr>
          <p:cNvPicPr>
            <a:picLocks noChangeAspect="1"/>
          </p:cNvPicPr>
          <p:nvPr/>
        </p:nvPicPr>
        <p:blipFill>
          <a:blip r:embed="rId3"/>
          <a:stretch>
            <a:fillRect/>
          </a:stretch>
        </p:blipFill>
        <p:spPr>
          <a:xfrm>
            <a:off x="1679937" y="3717032"/>
            <a:ext cx="5790476" cy="771429"/>
          </a:xfrm>
          <a:prstGeom prst="rect">
            <a:avLst/>
          </a:prstGeom>
        </p:spPr>
      </p:pic>
    </p:spTree>
    <p:extLst>
      <p:ext uri="{BB962C8B-B14F-4D97-AF65-F5344CB8AC3E}">
        <p14:creationId xmlns:p14="http://schemas.microsoft.com/office/powerpoint/2010/main" val="1314366037"/>
      </p:ext>
    </p:extLst>
  </p:cSld>
  <p:clrMapOvr>
    <a:masterClrMapping/>
  </p:clrMapOvr>
  <p:transition advTm="64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pPr algn="just"/>
            <a:r>
              <a:rPr lang="en-US" altLang="zh-CN" dirty="0"/>
              <a:t>Then, the inverse quantization layer is introduced to perform inverse quantization to the quantized feature. The inverse quantization layer is calculated as Eq. (2)</a:t>
            </a:r>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6</a:t>
            </a:fld>
            <a:endParaRPr lang="en-US" altLang="zh-CN" b="0" i="0">
              <a:latin typeface="Verdana" pitchFamily="34" charset="0"/>
            </a:endParaRPr>
          </a:p>
        </p:txBody>
      </p:sp>
      <p:pic>
        <p:nvPicPr>
          <p:cNvPr id="4" name="图片 3">
            <a:extLst>
              <a:ext uri="{FF2B5EF4-FFF2-40B4-BE49-F238E27FC236}">
                <a16:creationId xmlns:a16="http://schemas.microsoft.com/office/drawing/2014/main" id="{FC785924-F253-42CE-9414-E9BE458D3EE7}"/>
              </a:ext>
            </a:extLst>
          </p:cNvPr>
          <p:cNvPicPr>
            <a:picLocks noChangeAspect="1"/>
          </p:cNvPicPr>
          <p:nvPr/>
        </p:nvPicPr>
        <p:blipFill>
          <a:blip r:embed="rId3"/>
          <a:stretch>
            <a:fillRect/>
          </a:stretch>
        </p:blipFill>
        <p:spPr>
          <a:xfrm>
            <a:off x="862976" y="3429000"/>
            <a:ext cx="7704762" cy="961905"/>
          </a:xfrm>
          <a:prstGeom prst="rect">
            <a:avLst/>
          </a:prstGeom>
        </p:spPr>
      </p:pic>
    </p:spTree>
    <p:extLst>
      <p:ext uri="{BB962C8B-B14F-4D97-AF65-F5344CB8AC3E}">
        <p14:creationId xmlns:p14="http://schemas.microsoft.com/office/powerpoint/2010/main" val="3752584515"/>
      </p:ext>
    </p:extLst>
  </p:cSld>
  <p:clrMapOvr>
    <a:masterClrMapping/>
  </p:clrMapOvr>
  <p:transition advTm="64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pPr algn="just"/>
            <a:r>
              <a:rPr lang="en-US" altLang="zh-CN" dirty="0"/>
              <a:t>The reason that we use logarithmic quantization is that the feature elements are concentrated between 0 and 1, showing as an exponential distribution, as shown in Fig. (2). </a:t>
            </a:r>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7</a:t>
            </a:fld>
            <a:endParaRPr lang="en-US" altLang="zh-CN" b="0" i="0">
              <a:latin typeface="Verdana" pitchFamily="34" charset="0"/>
            </a:endParaRPr>
          </a:p>
        </p:txBody>
      </p:sp>
      <p:pic>
        <p:nvPicPr>
          <p:cNvPr id="4" name="图片 3">
            <a:extLst>
              <a:ext uri="{FF2B5EF4-FFF2-40B4-BE49-F238E27FC236}">
                <a16:creationId xmlns:a16="http://schemas.microsoft.com/office/drawing/2014/main" id="{BF0EAD7F-F4A9-4D91-9BA2-12754BD20DDD}"/>
              </a:ext>
            </a:extLst>
          </p:cNvPr>
          <p:cNvPicPr>
            <a:picLocks noChangeAspect="1"/>
          </p:cNvPicPr>
          <p:nvPr/>
        </p:nvPicPr>
        <p:blipFill>
          <a:blip r:embed="rId3"/>
          <a:stretch>
            <a:fillRect/>
          </a:stretch>
        </p:blipFill>
        <p:spPr>
          <a:xfrm>
            <a:off x="2411760" y="3203151"/>
            <a:ext cx="3654621" cy="3466516"/>
          </a:xfrm>
          <a:prstGeom prst="rect">
            <a:avLst/>
          </a:prstGeom>
        </p:spPr>
      </p:pic>
    </p:spTree>
    <p:extLst>
      <p:ext uri="{BB962C8B-B14F-4D97-AF65-F5344CB8AC3E}">
        <p14:creationId xmlns:p14="http://schemas.microsoft.com/office/powerpoint/2010/main" val="3756178818"/>
      </p:ext>
    </p:extLst>
  </p:cSld>
  <p:clrMapOvr>
    <a:masterClrMapping/>
  </p:clrMapOvr>
  <p:transition advTm="64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pPr algn="just"/>
            <a:r>
              <a:rPr lang="en-US" altLang="zh-CN" dirty="0"/>
              <a:t>Finally, two losses are employed for the joint training: (1) the cross-entropy loss which is used to the action recognition task, and (2) the quantization loss which encourages to minimize the difference between the raw feature and the quantized feature. Overall, the quantization goal is formulated as: </a:t>
            </a:r>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8</a:t>
            </a:fld>
            <a:endParaRPr lang="en-US" altLang="zh-CN" b="0" i="0">
              <a:latin typeface="Verdana" pitchFamily="34" charset="0"/>
            </a:endParaRPr>
          </a:p>
        </p:txBody>
      </p:sp>
      <p:pic>
        <p:nvPicPr>
          <p:cNvPr id="5" name="图片 4">
            <a:extLst>
              <a:ext uri="{FF2B5EF4-FFF2-40B4-BE49-F238E27FC236}">
                <a16:creationId xmlns:a16="http://schemas.microsoft.com/office/drawing/2014/main" id="{8EE48BCE-CA89-4EB2-8576-815D610CE118}"/>
              </a:ext>
            </a:extLst>
          </p:cNvPr>
          <p:cNvPicPr>
            <a:picLocks noChangeAspect="1"/>
          </p:cNvPicPr>
          <p:nvPr/>
        </p:nvPicPr>
        <p:blipFill>
          <a:blip r:embed="rId3"/>
          <a:stretch>
            <a:fillRect/>
          </a:stretch>
        </p:blipFill>
        <p:spPr>
          <a:xfrm>
            <a:off x="988368" y="4590922"/>
            <a:ext cx="7173614" cy="923810"/>
          </a:xfrm>
          <a:prstGeom prst="rect">
            <a:avLst/>
          </a:prstGeom>
        </p:spPr>
      </p:pic>
    </p:spTree>
    <p:extLst>
      <p:ext uri="{BB962C8B-B14F-4D97-AF65-F5344CB8AC3E}">
        <p14:creationId xmlns:p14="http://schemas.microsoft.com/office/powerpoint/2010/main" val="651430512"/>
      </p:ext>
    </p:extLst>
  </p:cSld>
  <p:clrMapOvr>
    <a:masterClrMapping/>
  </p:clrMapOvr>
  <p:transition advTm="64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dirty="0"/>
              <a:t>Simulation Results</a:t>
            </a:r>
            <a:endParaRPr lang="zh-CN" altLang="en-US" dirty="0"/>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9</a:t>
            </a:fld>
            <a:endParaRPr lang="en-US" altLang="zh-CN" b="0" i="0">
              <a:latin typeface="Verdana" pitchFamily="34" charset="0"/>
            </a:endParaRPr>
          </a:p>
        </p:txBody>
      </p:sp>
      <p:sp>
        <p:nvSpPr>
          <p:cNvPr id="9" name="内容占位符 2">
            <a:extLst>
              <a:ext uri="{FF2B5EF4-FFF2-40B4-BE49-F238E27FC236}">
                <a16:creationId xmlns:a16="http://schemas.microsoft.com/office/drawing/2014/main" id="{AE73D3E7-3135-4A54-81B6-B153EFDA2462}"/>
              </a:ext>
            </a:extLst>
          </p:cNvPr>
          <p:cNvSpPr>
            <a:spLocks noGrp="1"/>
          </p:cNvSpPr>
          <p:nvPr>
            <p:ph idx="1"/>
          </p:nvPr>
        </p:nvSpPr>
        <p:spPr>
          <a:xfrm>
            <a:off x="566738" y="1341438"/>
            <a:ext cx="8001000" cy="4967287"/>
          </a:xfrm>
        </p:spPr>
        <p:txBody>
          <a:bodyPr/>
          <a:lstStyle/>
          <a:p>
            <a:r>
              <a:rPr lang="en-US" altLang="zh-CN" sz="2400" dirty="0"/>
              <a:t>Evaluations of the Proposed Method</a:t>
            </a:r>
          </a:p>
          <a:p>
            <a:pPr lvl="1"/>
            <a:r>
              <a:rPr lang="en-US" altLang="zh-CN" sz="2000" dirty="0"/>
              <a:t>We integrate the logarithmic quantization and inverse quantization into the network training. As a comparison, we test to quantize the original features with min-max quantization, clip min-max quantization, logarithmic quantization , and deep quantization directly. We also integrate min-max quantization into the network training. </a:t>
            </a:r>
          </a:p>
          <a:p>
            <a:pPr lvl="1"/>
            <a:r>
              <a:rPr lang="en-US" altLang="zh-CN" sz="2000" dirty="0"/>
              <a:t>The accuracy loss is shown in Eq. (15) and Eq. (16), where top1 ′ and top5 ′ represent the recognition accuracy on reconstructed features and top1 and top5 represent the recognition accuracy on raw features.</a:t>
            </a:r>
          </a:p>
          <a:p>
            <a:endParaRPr lang="en-US" altLang="zh-CN" dirty="0"/>
          </a:p>
          <a:p>
            <a:endParaRPr lang="en-US" altLang="zh-CN" dirty="0"/>
          </a:p>
          <a:p>
            <a:endParaRPr lang="en-US" altLang="zh-CN" dirty="0"/>
          </a:p>
        </p:txBody>
      </p:sp>
      <p:pic>
        <p:nvPicPr>
          <p:cNvPr id="3" name="图片 2">
            <a:extLst>
              <a:ext uri="{FF2B5EF4-FFF2-40B4-BE49-F238E27FC236}">
                <a16:creationId xmlns:a16="http://schemas.microsoft.com/office/drawing/2014/main" id="{B632DECE-8D0B-4D05-A0A1-DD52119B8DD2}"/>
              </a:ext>
            </a:extLst>
          </p:cNvPr>
          <p:cNvPicPr>
            <a:picLocks noChangeAspect="1"/>
          </p:cNvPicPr>
          <p:nvPr/>
        </p:nvPicPr>
        <p:blipFill>
          <a:blip r:embed="rId3"/>
          <a:stretch>
            <a:fillRect/>
          </a:stretch>
        </p:blipFill>
        <p:spPr>
          <a:xfrm>
            <a:off x="1298757" y="4956344"/>
            <a:ext cx="7304762" cy="1352381"/>
          </a:xfrm>
          <a:prstGeom prst="rect">
            <a:avLst/>
          </a:prstGeom>
        </p:spPr>
      </p:pic>
    </p:spTree>
    <p:extLst>
      <p:ext uri="{BB962C8B-B14F-4D97-AF65-F5344CB8AC3E}">
        <p14:creationId xmlns:p14="http://schemas.microsoft.com/office/powerpoint/2010/main" val="1453532520"/>
      </p:ext>
    </p:extLst>
  </p:cSld>
  <p:clrMapOvr>
    <a:masterClrMapping/>
  </p:clrMapOvr>
  <p:transition advTm="640"/>
</p:sld>
</file>

<file path=ppt/theme/theme1.xml><?xml version="1.0" encoding="utf-8"?>
<a:theme xmlns:a="http://schemas.openxmlformats.org/drawingml/2006/main" name="3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3_Profile">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zh-CN" altLang="en-US" sz="1800" b="1" i="1" u="none" strike="noStrike" cap="none" normalizeH="0" baseline="0" smtClean="0">
            <a:ln>
              <a:noFill/>
            </a:ln>
            <a:solidFill>
              <a:schemeClr val="tx1"/>
            </a:solidFill>
            <a:effectLst/>
            <a:latin typeface="Times New Roman" pitchFamily="18"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zh-CN" altLang="en-US" sz="1800" b="1" i="1" u="none" strike="noStrike" cap="none" normalizeH="0" baseline="0" smtClean="0">
            <a:ln>
              <a:noFill/>
            </a:ln>
            <a:solidFill>
              <a:schemeClr val="tx1"/>
            </a:solidFill>
            <a:effectLst/>
            <a:latin typeface="Times New Roman" pitchFamily="18" charset="0"/>
            <a:ea typeface="宋体" pitchFamily="2" charset="-122"/>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62091</TotalTime>
  <Words>780</Words>
  <Application>Microsoft Office PowerPoint</Application>
  <PresentationFormat>全屏显示(4:3)</PresentationFormat>
  <Paragraphs>65</Paragraphs>
  <Slides>11</Slides>
  <Notes>9</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11</vt:i4>
      </vt:variant>
    </vt:vector>
  </HeadingPairs>
  <TitlesOfParts>
    <vt:vector size="18" baseType="lpstr">
      <vt:lpstr>Arial</vt:lpstr>
      <vt:lpstr>Book Antiqua</vt:lpstr>
      <vt:lpstr>Calibri</vt:lpstr>
      <vt:lpstr>Times New Roman</vt:lpstr>
      <vt:lpstr>Verdana</vt:lpstr>
      <vt:lpstr>Wingdings</vt:lpstr>
      <vt:lpstr>3_Profile</vt:lpstr>
      <vt:lpstr>Jointly Training of Binary 3D CNN Features for Action</vt:lpstr>
      <vt:lpstr>ABSTRACT</vt:lpstr>
      <vt:lpstr>Proposed Method</vt:lpstr>
      <vt:lpstr>Proposed Method</vt:lpstr>
      <vt:lpstr>Proposed Method</vt:lpstr>
      <vt:lpstr>Proposed Method</vt:lpstr>
      <vt:lpstr>Proposed Method</vt:lpstr>
      <vt:lpstr>Proposed Method</vt:lpstr>
      <vt:lpstr>Simulation Results</vt:lpstr>
      <vt:lpstr>Simulation Results</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图像视频编码与表达的理论与方法</dc:title>
  <dc:creator>Tian</dc:creator>
  <cp:lastModifiedBy>蔡 砚刚</cp:lastModifiedBy>
  <cp:revision>4342</cp:revision>
  <cp:lastPrinted>2012-04-12T01:58:44Z</cp:lastPrinted>
  <dcterms:created xsi:type="dcterms:W3CDTF">2006-10-11T01:50:17Z</dcterms:created>
  <dcterms:modified xsi:type="dcterms:W3CDTF">2022-02-14T07:47:43Z</dcterms:modified>
</cp:coreProperties>
</file>