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20574000" cx="3657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MizSPDFdmADRkJoir7qsO64io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9F4ACD-60C6-4A58-8032-2C77BC27BB3A}">
  <a:tblStyle styleId="{909F4ACD-60C6-4A58-8032-2C77BC27BB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C4AD0D-7B79-4226-A224-D8E43441453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customschemas.google.com/relationships/presentationmetadata" Target="meta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4515" y="8736013"/>
            <a:ext cx="963022" cy="3317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1:notes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c6ed35b2d1_0_3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8" name="Google Shape;888;g2c6ed35b2d1_0_3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c6ed35b2d1_0_25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6" name="Google Shape;896;g2c6ed35b2d1_0_25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8" name="Google Shape;90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c6ed35b2d1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4" name="Google Shape;824;g2c6ed35b2d1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c6ed35b2d1_0_4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g2c6ed35b2d1_0_4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c6ed35b2d1_0_8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9" name="Google Shape;839;g2c6ed35b2d1_0_8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c6ed35b2d1_0_1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8" name="Google Shape;848;g2c6ed35b2d1_0_1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c6ed35b2d1_0_3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6" name="Google Shape;856;g2c6ed35b2d1_0_37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c6ed35b2d1_0_17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4" name="Google Shape;864;g2c6ed35b2d1_0_17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c6ed35b2d1_0_2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2" name="Google Shape;872;g2c6ed35b2d1_0_2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c6ed35b2d1_0_2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0" name="Google Shape;880;g2c6ed35b2d1_0_29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13" name="Google Shape;13;g2c6ed35b2d1_0_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c6ed35b2d1_0_90"/>
          <p:cNvSpPr/>
          <p:nvPr/>
        </p:nvSpPr>
        <p:spPr>
          <a:xfrm flipH="1" rot="10800000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823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g2c6ed35b2d1_0_90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78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g2c6ed35b2d1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4823" y="326616"/>
            <a:ext cx="8012078" cy="27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c6ed35b2d1_0_90"/>
          <p:cNvSpPr txBox="1"/>
          <p:nvPr>
            <p:ph type="ctrTitle"/>
          </p:nvPr>
        </p:nvSpPr>
        <p:spPr>
          <a:xfrm>
            <a:off x="1371600" y="13898880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b="1" sz="8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c6ed35b2d1_0_90"/>
          <p:cNvSpPr txBox="1"/>
          <p:nvPr>
            <p:ph idx="1" type="subTitle"/>
          </p:nvPr>
        </p:nvSpPr>
        <p:spPr>
          <a:xfrm>
            <a:off x="1371600" y="18793968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c6ed35b2d1_0_9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6ed35b2d1_0_139"/>
          <p:cNvSpPr txBox="1"/>
          <p:nvPr>
            <p:ph type="title"/>
          </p:nvPr>
        </p:nvSpPr>
        <p:spPr>
          <a:xfrm>
            <a:off x="18845784" y="4389120"/>
            <a:ext cx="15215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c6ed35b2d1_0_139"/>
          <p:cNvSpPr txBox="1"/>
          <p:nvPr>
            <p:ph idx="1" type="body"/>
          </p:nvPr>
        </p:nvSpPr>
        <p:spPr>
          <a:xfrm>
            <a:off x="18845784" y="7699248"/>
            <a:ext cx="152157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c6ed35b2d1_0_139"/>
          <p:cNvSpPr txBox="1"/>
          <p:nvPr>
            <p:ph idx="2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2c6ed35b2d1_0_139"/>
          <p:cNvSpPr/>
          <p:nvPr>
            <p:ph idx="3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g2c6ed35b2d1_0_13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No Subtitle">
  <p:cSld name="Image Left - No Sub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6ed35b2d1_0_145"/>
          <p:cNvSpPr txBox="1"/>
          <p:nvPr>
            <p:ph type="title"/>
          </p:nvPr>
        </p:nvSpPr>
        <p:spPr>
          <a:xfrm>
            <a:off x="18845784" y="5205046"/>
            <a:ext cx="152157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2c6ed35b2d1_0_145"/>
          <p:cNvSpPr txBox="1"/>
          <p:nvPr>
            <p:ph idx="1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c6ed35b2d1_0_145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g2c6ed35b2d1_0_14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Image Right - Text Left">
  <p:cSld name="CODING_Image Right - Text Lef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ed35b2d1_0_15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g2c6ed35b2d1_0_150"/>
          <p:cNvSpPr txBox="1"/>
          <p:nvPr>
            <p:ph type="title"/>
          </p:nvPr>
        </p:nvSpPr>
        <p:spPr>
          <a:xfrm>
            <a:off x="2514600" y="436098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c6ed35b2d1_0_150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c6ed35b2d1_0_150"/>
          <p:cNvSpPr txBox="1"/>
          <p:nvPr>
            <p:ph idx="2" type="body"/>
          </p:nvPr>
        </p:nvSpPr>
        <p:spPr>
          <a:xfrm>
            <a:off x="2514600" y="769924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c6ed35b2d1_0_150"/>
          <p:cNvSpPr/>
          <p:nvPr>
            <p:ph idx="3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g2c6ed35b2d1_0_15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No Subtitle">
  <p:cSld name="Image Right - No Sub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6ed35b2d1_0_157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g2c6ed35b2d1_0_157"/>
          <p:cNvSpPr txBox="1"/>
          <p:nvPr>
            <p:ph type="title"/>
          </p:nvPr>
        </p:nvSpPr>
        <p:spPr>
          <a:xfrm>
            <a:off x="2514600" y="5134708"/>
            <a:ext cx="157734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c6ed35b2d1_0_157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c6ed35b2d1_0_157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g2c6ed35b2d1_0_15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itle, Subtitle">
  <p:cSld name="Image Right - Title, Sub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6ed35b2d1_0_16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g2c6ed35b2d1_0_163"/>
          <p:cNvSpPr txBox="1"/>
          <p:nvPr>
            <p:ph type="title"/>
          </p:nvPr>
        </p:nvSpPr>
        <p:spPr>
          <a:xfrm>
            <a:off x="2514600" y="6611815"/>
            <a:ext cx="157734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c6ed35b2d1_0_163"/>
          <p:cNvSpPr txBox="1"/>
          <p:nvPr>
            <p:ph idx="1" type="body"/>
          </p:nvPr>
        </p:nvSpPr>
        <p:spPr>
          <a:xfrm>
            <a:off x="2514600" y="1039672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c6ed35b2d1_0_163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g2c6ed35b2d1_0_16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itle">
  <p:cSld name="1_Image Right - 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6ed35b2d1_0_16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g2c6ed35b2d1_0_169"/>
          <p:cNvSpPr txBox="1"/>
          <p:nvPr>
            <p:ph type="title"/>
          </p:nvPr>
        </p:nvSpPr>
        <p:spPr>
          <a:xfrm>
            <a:off x="2514600" y="7623810"/>
            <a:ext cx="157734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c6ed35b2d1_0_169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g2c6ed35b2d1_0_16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ing">
  <p:cSld name="Announcing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ed35b2d1_0_174"/>
          <p:cNvSpPr txBox="1"/>
          <p:nvPr>
            <p:ph type="title"/>
          </p:nvPr>
        </p:nvSpPr>
        <p:spPr>
          <a:xfrm>
            <a:off x="2514600" y="692130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c6ed35b2d1_0_174"/>
          <p:cNvSpPr txBox="1"/>
          <p:nvPr>
            <p:ph idx="1" type="body"/>
          </p:nvPr>
        </p:nvSpPr>
        <p:spPr>
          <a:xfrm>
            <a:off x="2514600" y="11612880"/>
            <a:ext cx="15773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2c6ed35b2d1_0_174"/>
          <p:cNvSpPr txBox="1"/>
          <p:nvPr>
            <p:ph idx="2" type="body"/>
          </p:nvPr>
        </p:nvSpPr>
        <p:spPr>
          <a:xfrm>
            <a:off x="2514600" y="1025956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c6ed35b2d1_0_17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nel">
  <p:cSld name="1 Panel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6ed35b2d1_0_17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2c6ed35b2d1_0_17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g2c6ed35b2d1_0_179"/>
          <p:cNvSpPr/>
          <p:nvPr>
            <p:ph idx="2" type="pic"/>
          </p:nvPr>
        </p:nvSpPr>
        <p:spPr>
          <a:xfrm>
            <a:off x="1379567" y="5006604"/>
            <a:ext cx="33794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g2c6ed35b2d1_0_179"/>
          <p:cNvSpPr/>
          <p:nvPr>
            <p:ph idx="3" type="dgm"/>
          </p:nvPr>
        </p:nvSpPr>
        <p:spPr>
          <a:xfrm>
            <a:off x="1378043" y="5006605"/>
            <a:ext cx="33796200" cy="575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2c6ed35b2d1_0_179"/>
          <p:cNvSpPr txBox="1"/>
          <p:nvPr>
            <p:ph idx="4" type="body"/>
          </p:nvPr>
        </p:nvSpPr>
        <p:spPr>
          <a:xfrm>
            <a:off x="8191500" y="5372232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g2c6ed35b2d1_0_179"/>
          <p:cNvSpPr txBox="1"/>
          <p:nvPr>
            <p:ph idx="5" type="body"/>
          </p:nvPr>
        </p:nvSpPr>
        <p:spPr>
          <a:xfrm>
            <a:off x="8191500" y="5914094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g2c6ed35b2d1_0_17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">
  <p:cSld name="2 Panel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6ed35b2d1_0_18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c6ed35b2d1_0_18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2c6ed35b2d1_0_187"/>
          <p:cNvSpPr/>
          <p:nvPr>
            <p:ph idx="2" type="pic"/>
          </p:nvPr>
        </p:nvSpPr>
        <p:spPr>
          <a:xfrm>
            <a:off x="18539179" y="5006604"/>
            <a:ext cx="166320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g2c6ed35b2d1_0_187"/>
          <p:cNvSpPr/>
          <p:nvPr>
            <p:ph idx="3" type="pic"/>
          </p:nvPr>
        </p:nvSpPr>
        <p:spPr>
          <a:xfrm>
            <a:off x="1373306" y="5006604"/>
            <a:ext cx="16663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g2c6ed35b2d1_0_187"/>
          <p:cNvSpPr/>
          <p:nvPr>
            <p:ph idx="4" type="dgm"/>
          </p:nvPr>
        </p:nvSpPr>
        <p:spPr>
          <a:xfrm>
            <a:off x="1373306" y="5006604"/>
            <a:ext cx="16663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c6ed35b2d1_0_187"/>
          <p:cNvSpPr txBox="1"/>
          <p:nvPr>
            <p:ph idx="5" type="body"/>
          </p:nvPr>
        </p:nvSpPr>
        <p:spPr>
          <a:xfrm>
            <a:off x="2194760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c6ed35b2d1_0_187"/>
          <p:cNvSpPr txBox="1"/>
          <p:nvPr>
            <p:ph idx="6" type="body"/>
          </p:nvPr>
        </p:nvSpPr>
        <p:spPr>
          <a:xfrm>
            <a:off x="2194760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c6ed35b2d1_0_187"/>
          <p:cNvSpPr/>
          <p:nvPr>
            <p:ph idx="7" type="dgm"/>
          </p:nvPr>
        </p:nvSpPr>
        <p:spPr>
          <a:xfrm>
            <a:off x="18539179" y="5006604"/>
            <a:ext cx="166320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c6ed35b2d1_0_187"/>
          <p:cNvSpPr txBox="1"/>
          <p:nvPr>
            <p:ph idx="8" type="body"/>
          </p:nvPr>
        </p:nvSpPr>
        <p:spPr>
          <a:xfrm>
            <a:off x="19363447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g2c6ed35b2d1_0_187"/>
          <p:cNvSpPr txBox="1"/>
          <p:nvPr>
            <p:ph idx="9" type="body"/>
          </p:nvPr>
        </p:nvSpPr>
        <p:spPr>
          <a:xfrm>
            <a:off x="19363447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c6ed35b2d1_0_18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 - Alt">
  <p:cSld name="2 Panel - Al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6ed35b2d1_0_19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c6ed35b2d1_0_19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2c6ed35b2d1_0_199"/>
          <p:cNvSpPr/>
          <p:nvPr>
            <p:ph idx="2" type="pic"/>
          </p:nvPr>
        </p:nvSpPr>
        <p:spPr>
          <a:xfrm>
            <a:off x="1379023" y="5006604"/>
            <a:ext cx="22345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g2c6ed35b2d1_0_199"/>
          <p:cNvSpPr/>
          <p:nvPr>
            <p:ph idx="3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g2c6ed35b2d1_0_199"/>
          <p:cNvSpPr/>
          <p:nvPr>
            <p:ph idx="4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2c6ed35b2d1_0_199"/>
          <p:cNvSpPr txBox="1"/>
          <p:nvPr>
            <p:ph idx="5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2c6ed35b2d1_0_199"/>
          <p:cNvSpPr txBox="1"/>
          <p:nvPr>
            <p:ph idx="6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g2c6ed35b2d1_0_199"/>
          <p:cNvSpPr/>
          <p:nvPr>
            <p:ph idx="7" type="dgm"/>
          </p:nvPr>
        </p:nvSpPr>
        <p:spPr>
          <a:xfrm>
            <a:off x="1379023" y="5006604"/>
            <a:ext cx="22345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g2c6ed35b2d1_0_199"/>
          <p:cNvSpPr txBox="1"/>
          <p:nvPr>
            <p:ph idx="8" type="body"/>
          </p:nvPr>
        </p:nvSpPr>
        <p:spPr>
          <a:xfrm>
            <a:off x="4789641" y="5372232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2c6ed35b2d1_0_199"/>
          <p:cNvSpPr txBox="1"/>
          <p:nvPr>
            <p:ph idx="9" type="body"/>
          </p:nvPr>
        </p:nvSpPr>
        <p:spPr>
          <a:xfrm>
            <a:off x="4789641" y="5914094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g2c6ed35b2d1_0_19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c6ed35b2d1_0_9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c6ed35b2d1_0_98"/>
          <p:cNvSpPr txBox="1"/>
          <p:nvPr>
            <p:ph idx="1" type="body"/>
          </p:nvPr>
        </p:nvSpPr>
        <p:spPr>
          <a:xfrm>
            <a:off x="2514600" y="3184634"/>
            <a:ext cx="315468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Char char="▪"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g2c6ed35b2d1_0_9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anel">
  <p:cSld name="3 Panel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6ed35b2d1_0_21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c6ed35b2d1_0_211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g2c6ed35b2d1_0_211"/>
          <p:cNvSpPr/>
          <p:nvPr>
            <p:ph idx="2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g2c6ed35b2d1_0_211"/>
          <p:cNvSpPr/>
          <p:nvPr>
            <p:ph idx="3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g2c6ed35b2d1_0_211"/>
          <p:cNvSpPr txBox="1"/>
          <p:nvPr>
            <p:ph idx="4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2c6ed35b2d1_0_211"/>
          <p:cNvSpPr txBox="1"/>
          <p:nvPr>
            <p:ph idx="5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g2c6ed35b2d1_0_211"/>
          <p:cNvSpPr/>
          <p:nvPr>
            <p:ph idx="6" type="pic"/>
          </p:nvPr>
        </p:nvSpPr>
        <p:spPr>
          <a:xfrm>
            <a:off x="1281568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g2c6ed35b2d1_0_211"/>
          <p:cNvSpPr/>
          <p:nvPr>
            <p:ph idx="7" type="dgm"/>
          </p:nvPr>
        </p:nvSpPr>
        <p:spPr>
          <a:xfrm>
            <a:off x="1281568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2c6ed35b2d1_0_211"/>
          <p:cNvSpPr txBox="1"/>
          <p:nvPr>
            <p:ph idx="8" type="body"/>
          </p:nvPr>
        </p:nvSpPr>
        <p:spPr>
          <a:xfrm>
            <a:off x="13251270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2c6ed35b2d1_0_211"/>
          <p:cNvSpPr txBox="1"/>
          <p:nvPr>
            <p:ph idx="9" type="body"/>
          </p:nvPr>
        </p:nvSpPr>
        <p:spPr>
          <a:xfrm>
            <a:off x="13251270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g2c6ed35b2d1_0_211"/>
          <p:cNvSpPr/>
          <p:nvPr>
            <p:ph idx="13" type="pic"/>
          </p:nvPr>
        </p:nvSpPr>
        <p:spPr>
          <a:xfrm>
            <a:off x="137902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g2c6ed35b2d1_0_211"/>
          <p:cNvSpPr/>
          <p:nvPr>
            <p:ph idx="14" type="dgm"/>
          </p:nvPr>
        </p:nvSpPr>
        <p:spPr>
          <a:xfrm>
            <a:off x="137902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g2c6ed35b2d1_0_211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g2c6ed35b2d1_0_211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g2c6ed35b2d1_0_21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">
  <p:cSld name="4 Panel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ed35b2d1_0_22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c6ed35b2d1_0_22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g2c6ed35b2d1_0_227"/>
          <p:cNvSpPr/>
          <p:nvPr>
            <p:ph idx="2" type="pic"/>
          </p:nvPr>
        </p:nvSpPr>
        <p:spPr>
          <a:xfrm>
            <a:off x="137902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g2c6ed35b2d1_0_227"/>
          <p:cNvSpPr/>
          <p:nvPr>
            <p:ph idx="3" type="dgm"/>
          </p:nvPr>
        </p:nvSpPr>
        <p:spPr>
          <a:xfrm>
            <a:off x="137902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g2c6ed35b2d1_0_227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g2c6ed35b2d1_0_227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g2c6ed35b2d1_0_227"/>
          <p:cNvSpPr/>
          <p:nvPr>
            <p:ph idx="6" type="pic"/>
          </p:nvPr>
        </p:nvSpPr>
        <p:spPr>
          <a:xfrm>
            <a:off x="9949094" y="5006604"/>
            <a:ext cx="8087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g2c6ed35b2d1_0_227"/>
          <p:cNvSpPr/>
          <p:nvPr>
            <p:ph idx="7" type="dgm"/>
          </p:nvPr>
        </p:nvSpPr>
        <p:spPr>
          <a:xfrm>
            <a:off x="9949094" y="5018278"/>
            <a:ext cx="80877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2c6ed35b2d1_0_227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c6ed35b2d1_0_227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2c6ed35b2d1_0_227"/>
          <p:cNvSpPr/>
          <p:nvPr>
            <p:ph idx="13" type="pic"/>
          </p:nvPr>
        </p:nvSpPr>
        <p:spPr>
          <a:xfrm>
            <a:off x="1853788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g2c6ed35b2d1_0_227"/>
          <p:cNvSpPr/>
          <p:nvPr>
            <p:ph idx="14" type="dgm"/>
          </p:nvPr>
        </p:nvSpPr>
        <p:spPr>
          <a:xfrm>
            <a:off x="1853788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g2c6ed35b2d1_0_227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g2c6ed35b2d1_0_227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g2c6ed35b2d1_0_227"/>
          <p:cNvSpPr/>
          <p:nvPr>
            <p:ph idx="17" type="pic"/>
          </p:nvPr>
        </p:nvSpPr>
        <p:spPr>
          <a:xfrm>
            <a:off x="27114414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g2c6ed35b2d1_0_227"/>
          <p:cNvSpPr/>
          <p:nvPr>
            <p:ph idx="18" type="dgm"/>
          </p:nvPr>
        </p:nvSpPr>
        <p:spPr>
          <a:xfrm>
            <a:off x="27114414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g2c6ed35b2d1_0_227"/>
          <p:cNvSpPr txBox="1"/>
          <p:nvPr>
            <p:ph idx="19" type="body"/>
          </p:nvPr>
        </p:nvSpPr>
        <p:spPr>
          <a:xfrm>
            <a:off x="2750556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g2c6ed35b2d1_0_227"/>
          <p:cNvSpPr txBox="1"/>
          <p:nvPr>
            <p:ph idx="20" type="body"/>
          </p:nvPr>
        </p:nvSpPr>
        <p:spPr>
          <a:xfrm>
            <a:off x="2750556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2c6ed35b2d1_0_22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-ALT">
  <p:cSld name="4 Panel-AL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6ed35b2d1_0_24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2c6ed35b2d1_0_24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2c6ed35b2d1_0_247"/>
          <p:cNvSpPr/>
          <p:nvPr>
            <p:ph idx="2" type="pic"/>
          </p:nvPr>
        </p:nvSpPr>
        <p:spPr>
          <a:xfrm>
            <a:off x="137902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g2c6ed35b2d1_0_247"/>
          <p:cNvSpPr/>
          <p:nvPr>
            <p:ph idx="3" type="dgm"/>
          </p:nvPr>
        </p:nvSpPr>
        <p:spPr>
          <a:xfrm>
            <a:off x="137902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g2c6ed35b2d1_0_247"/>
          <p:cNvSpPr txBox="1"/>
          <p:nvPr>
            <p:ph idx="4" type="body"/>
          </p:nvPr>
        </p:nvSpPr>
        <p:spPr>
          <a:xfrm>
            <a:off x="177017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g2c6ed35b2d1_0_247"/>
          <p:cNvSpPr txBox="1"/>
          <p:nvPr>
            <p:ph idx="5" type="body"/>
          </p:nvPr>
        </p:nvSpPr>
        <p:spPr>
          <a:xfrm>
            <a:off x="177017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g2c6ed35b2d1_0_247"/>
          <p:cNvSpPr/>
          <p:nvPr>
            <p:ph idx="6" type="pic"/>
          </p:nvPr>
        </p:nvSpPr>
        <p:spPr>
          <a:xfrm>
            <a:off x="9948496" y="7635505"/>
            <a:ext cx="80883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g2c6ed35b2d1_0_247"/>
          <p:cNvSpPr/>
          <p:nvPr>
            <p:ph idx="7" type="dgm"/>
          </p:nvPr>
        </p:nvSpPr>
        <p:spPr>
          <a:xfrm>
            <a:off x="9948496" y="7635505"/>
            <a:ext cx="8088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g2c6ed35b2d1_0_247"/>
          <p:cNvSpPr txBox="1"/>
          <p:nvPr>
            <p:ph idx="8" type="body"/>
          </p:nvPr>
        </p:nvSpPr>
        <p:spPr>
          <a:xfrm>
            <a:off x="10349772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g2c6ed35b2d1_0_247"/>
          <p:cNvSpPr txBox="1"/>
          <p:nvPr>
            <p:ph idx="9" type="body"/>
          </p:nvPr>
        </p:nvSpPr>
        <p:spPr>
          <a:xfrm>
            <a:off x="10349772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g2c6ed35b2d1_0_247"/>
          <p:cNvSpPr/>
          <p:nvPr>
            <p:ph idx="13" type="pic"/>
          </p:nvPr>
        </p:nvSpPr>
        <p:spPr>
          <a:xfrm>
            <a:off x="1853788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g2c6ed35b2d1_0_247"/>
          <p:cNvSpPr/>
          <p:nvPr>
            <p:ph idx="14" type="dgm"/>
          </p:nvPr>
        </p:nvSpPr>
        <p:spPr>
          <a:xfrm>
            <a:off x="1853788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g2c6ed35b2d1_0_247"/>
          <p:cNvSpPr txBox="1"/>
          <p:nvPr>
            <p:ph idx="15" type="body"/>
          </p:nvPr>
        </p:nvSpPr>
        <p:spPr>
          <a:xfrm>
            <a:off x="1892903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g2c6ed35b2d1_0_247"/>
          <p:cNvSpPr txBox="1"/>
          <p:nvPr>
            <p:ph idx="16" type="body"/>
          </p:nvPr>
        </p:nvSpPr>
        <p:spPr>
          <a:xfrm>
            <a:off x="1892903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g2c6ed35b2d1_0_247"/>
          <p:cNvSpPr/>
          <p:nvPr>
            <p:ph idx="17" type="pic"/>
          </p:nvPr>
        </p:nvSpPr>
        <p:spPr>
          <a:xfrm>
            <a:off x="27114414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g2c6ed35b2d1_0_247"/>
          <p:cNvSpPr/>
          <p:nvPr>
            <p:ph idx="18" type="dgm"/>
          </p:nvPr>
        </p:nvSpPr>
        <p:spPr>
          <a:xfrm>
            <a:off x="27114414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g2c6ed35b2d1_0_247"/>
          <p:cNvSpPr txBox="1"/>
          <p:nvPr>
            <p:ph idx="19" type="body"/>
          </p:nvPr>
        </p:nvSpPr>
        <p:spPr>
          <a:xfrm>
            <a:off x="27505567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g2c6ed35b2d1_0_247"/>
          <p:cNvSpPr txBox="1"/>
          <p:nvPr>
            <p:ph idx="20" type="body"/>
          </p:nvPr>
        </p:nvSpPr>
        <p:spPr>
          <a:xfrm>
            <a:off x="27505567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g2c6ed35b2d1_0_24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nel">
  <p:cSld name="5 Panel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6ed35b2d1_0_267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g2c6ed35b2d1_0_267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g2c6ed35b2d1_0_267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g2c6ed35b2d1_0_267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g2c6ed35b2d1_0_267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" name="Google Shape;195;g2c6ed35b2d1_0_267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g2c6ed35b2d1_0_267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g2c6ed35b2d1_0_267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2c6ed35b2d1_0_26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2c6ed35b2d1_0_267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g2c6ed35b2d1_0_267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g2c6ed35b2d1_0_267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g2c6ed35b2d1_0_267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g2c6ed35b2d1_0_267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g2c6ed35b2d1_0_267"/>
          <p:cNvSpPr/>
          <p:nvPr>
            <p:ph idx="17" type="pic"/>
          </p:nvPr>
        </p:nvSpPr>
        <p:spPr>
          <a:xfrm>
            <a:off x="7109496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5" name="Google Shape;205;g2c6ed35b2d1_0_267"/>
          <p:cNvSpPr/>
          <p:nvPr>
            <p:ph idx="18" type="dgm"/>
          </p:nvPr>
        </p:nvSpPr>
        <p:spPr>
          <a:xfrm>
            <a:off x="7109496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g2c6ed35b2d1_0_267"/>
          <p:cNvSpPr txBox="1"/>
          <p:nvPr>
            <p:ph idx="19" type="body"/>
          </p:nvPr>
        </p:nvSpPr>
        <p:spPr>
          <a:xfrm>
            <a:off x="7557840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g2c6ed35b2d1_0_267"/>
          <p:cNvSpPr txBox="1"/>
          <p:nvPr>
            <p:ph idx="20" type="body"/>
          </p:nvPr>
        </p:nvSpPr>
        <p:spPr>
          <a:xfrm>
            <a:off x="7557840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c6ed35b2d1_0_267"/>
          <p:cNvSpPr/>
          <p:nvPr>
            <p:ph idx="21" type="pic"/>
          </p:nvPr>
        </p:nvSpPr>
        <p:spPr>
          <a:xfrm>
            <a:off x="18518703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9" name="Google Shape;209;g2c6ed35b2d1_0_267"/>
          <p:cNvSpPr/>
          <p:nvPr>
            <p:ph idx="22" type="dgm"/>
          </p:nvPr>
        </p:nvSpPr>
        <p:spPr>
          <a:xfrm>
            <a:off x="18518703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c6ed35b2d1_0_267"/>
          <p:cNvSpPr txBox="1"/>
          <p:nvPr>
            <p:ph idx="23" type="body"/>
          </p:nvPr>
        </p:nvSpPr>
        <p:spPr>
          <a:xfrm>
            <a:off x="18967047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c6ed35b2d1_0_267"/>
          <p:cNvSpPr txBox="1"/>
          <p:nvPr>
            <p:ph idx="24" type="body"/>
          </p:nvPr>
        </p:nvSpPr>
        <p:spPr>
          <a:xfrm>
            <a:off x="18967047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g2c6ed35b2d1_0_26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anel">
  <p:cSld name="6 Panel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6ed35b2d1_0_291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5" name="Google Shape;215;g2c6ed35b2d1_0_291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g2c6ed35b2d1_0_291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2c6ed35b2d1_0_291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g2c6ed35b2d1_0_291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g2c6ed35b2d1_0_291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g2c6ed35b2d1_0_291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g2c6ed35b2d1_0_291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g2c6ed35b2d1_0_29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c6ed35b2d1_0_291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c6ed35b2d1_0_291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5" name="Google Shape;225;g2c6ed35b2d1_0_291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g2c6ed35b2d1_0_291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g2c6ed35b2d1_0_291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g2c6ed35b2d1_0_291"/>
          <p:cNvSpPr/>
          <p:nvPr>
            <p:ph idx="17" type="pic"/>
          </p:nvPr>
        </p:nvSpPr>
        <p:spPr>
          <a:xfrm>
            <a:off x="137902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g2c6ed35b2d1_0_291"/>
          <p:cNvSpPr/>
          <p:nvPr>
            <p:ph idx="18" type="dgm"/>
          </p:nvPr>
        </p:nvSpPr>
        <p:spPr>
          <a:xfrm>
            <a:off x="137902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g2c6ed35b2d1_0_291"/>
          <p:cNvSpPr txBox="1"/>
          <p:nvPr>
            <p:ph idx="19" type="body"/>
          </p:nvPr>
        </p:nvSpPr>
        <p:spPr>
          <a:xfrm>
            <a:off x="182736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g2c6ed35b2d1_0_291"/>
          <p:cNvSpPr txBox="1"/>
          <p:nvPr>
            <p:ph idx="20" type="body"/>
          </p:nvPr>
        </p:nvSpPr>
        <p:spPr>
          <a:xfrm>
            <a:off x="182736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g2c6ed35b2d1_0_291"/>
          <p:cNvSpPr/>
          <p:nvPr>
            <p:ph idx="21" type="pic"/>
          </p:nvPr>
        </p:nvSpPr>
        <p:spPr>
          <a:xfrm>
            <a:off x="12803395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3" name="Google Shape;233;g2c6ed35b2d1_0_291"/>
          <p:cNvSpPr/>
          <p:nvPr>
            <p:ph idx="22" type="dgm"/>
          </p:nvPr>
        </p:nvSpPr>
        <p:spPr>
          <a:xfrm>
            <a:off x="12803395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g2c6ed35b2d1_0_291"/>
          <p:cNvSpPr txBox="1"/>
          <p:nvPr>
            <p:ph idx="23" type="body"/>
          </p:nvPr>
        </p:nvSpPr>
        <p:spPr>
          <a:xfrm>
            <a:off x="13251739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g2c6ed35b2d1_0_291"/>
          <p:cNvSpPr txBox="1"/>
          <p:nvPr>
            <p:ph idx="24" type="body"/>
          </p:nvPr>
        </p:nvSpPr>
        <p:spPr>
          <a:xfrm>
            <a:off x="13251739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g2c6ed35b2d1_0_291"/>
          <p:cNvSpPr/>
          <p:nvPr>
            <p:ph idx="25" type="pic"/>
          </p:nvPr>
        </p:nvSpPr>
        <p:spPr>
          <a:xfrm>
            <a:off x="2425234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g2c6ed35b2d1_0_291"/>
          <p:cNvSpPr/>
          <p:nvPr>
            <p:ph idx="26" type="dgm"/>
          </p:nvPr>
        </p:nvSpPr>
        <p:spPr>
          <a:xfrm>
            <a:off x="2425234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g2c6ed35b2d1_0_291"/>
          <p:cNvSpPr txBox="1"/>
          <p:nvPr>
            <p:ph idx="27" type="body"/>
          </p:nvPr>
        </p:nvSpPr>
        <p:spPr>
          <a:xfrm>
            <a:off x="2469979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g2c6ed35b2d1_0_291"/>
          <p:cNvSpPr txBox="1"/>
          <p:nvPr>
            <p:ph idx="28" type="body"/>
          </p:nvPr>
        </p:nvSpPr>
        <p:spPr>
          <a:xfrm>
            <a:off x="2469979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g2c6ed35b2d1_0_29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Panel">
  <p:cSld name="7 Panel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6ed35b2d1_0_31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2c6ed35b2d1_0_31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2c6ed35b2d1_0_319"/>
          <p:cNvSpPr/>
          <p:nvPr>
            <p:ph idx="2" type="pic"/>
          </p:nvPr>
        </p:nvSpPr>
        <p:spPr>
          <a:xfrm>
            <a:off x="137902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5" name="Google Shape;245;g2c6ed35b2d1_0_319"/>
          <p:cNvSpPr/>
          <p:nvPr>
            <p:ph idx="3" type="dgm"/>
          </p:nvPr>
        </p:nvSpPr>
        <p:spPr>
          <a:xfrm>
            <a:off x="137902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g2c6ed35b2d1_0_319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g2c6ed35b2d1_0_319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g2c6ed35b2d1_0_319"/>
          <p:cNvSpPr/>
          <p:nvPr>
            <p:ph idx="6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9" name="Google Shape;249;g2c6ed35b2d1_0_319"/>
          <p:cNvSpPr/>
          <p:nvPr>
            <p:ph idx="7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g2c6ed35b2d1_0_319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g2c6ed35b2d1_0_319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g2c6ed35b2d1_0_319"/>
          <p:cNvSpPr/>
          <p:nvPr>
            <p:ph idx="13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3" name="Google Shape;253;g2c6ed35b2d1_0_319"/>
          <p:cNvSpPr/>
          <p:nvPr>
            <p:ph idx="14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g2c6ed35b2d1_0_319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g2c6ed35b2d1_0_319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g2c6ed35b2d1_0_319"/>
          <p:cNvSpPr/>
          <p:nvPr>
            <p:ph idx="17" type="pic"/>
          </p:nvPr>
        </p:nvSpPr>
        <p:spPr>
          <a:xfrm>
            <a:off x="5633349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7" name="Google Shape;257;g2c6ed35b2d1_0_319"/>
          <p:cNvSpPr/>
          <p:nvPr>
            <p:ph idx="18" type="dgm"/>
          </p:nvPr>
        </p:nvSpPr>
        <p:spPr>
          <a:xfrm>
            <a:off x="5633349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g2c6ed35b2d1_0_319"/>
          <p:cNvSpPr txBox="1"/>
          <p:nvPr>
            <p:ph idx="19" type="body"/>
          </p:nvPr>
        </p:nvSpPr>
        <p:spPr>
          <a:xfrm>
            <a:off x="602450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g2c6ed35b2d1_0_319"/>
          <p:cNvSpPr txBox="1"/>
          <p:nvPr>
            <p:ph idx="20" type="body"/>
          </p:nvPr>
        </p:nvSpPr>
        <p:spPr>
          <a:xfrm>
            <a:off x="602450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g2c6ed35b2d1_0_319"/>
          <p:cNvSpPr/>
          <p:nvPr>
            <p:ph idx="21" type="pic"/>
          </p:nvPr>
        </p:nvSpPr>
        <p:spPr>
          <a:xfrm>
            <a:off x="14222137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g2c6ed35b2d1_0_319"/>
          <p:cNvSpPr/>
          <p:nvPr>
            <p:ph idx="22" type="dgm"/>
          </p:nvPr>
        </p:nvSpPr>
        <p:spPr>
          <a:xfrm>
            <a:off x="14222137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g2c6ed35b2d1_0_319"/>
          <p:cNvSpPr txBox="1"/>
          <p:nvPr>
            <p:ph idx="23" type="body"/>
          </p:nvPr>
        </p:nvSpPr>
        <p:spPr>
          <a:xfrm>
            <a:off x="1461329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g2c6ed35b2d1_0_319"/>
          <p:cNvSpPr txBox="1"/>
          <p:nvPr>
            <p:ph idx="24" type="body"/>
          </p:nvPr>
        </p:nvSpPr>
        <p:spPr>
          <a:xfrm>
            <a:off x="1461329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g2c6ed35b2d1_0_319"/>
          <p:cNvSpPr/>
          <p:nvPr>
            <p:ph idx="25" type="pic"/>
          </p:nvPr>
        </p:nvSpPr>
        <p:spPr>
          <a:xfrm>
            <a:off x="22792918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5" name="Google Shape;265;g2c6ed35b2d1_0_319"/>
          <p:cNvSpPr/>
          <p:nvPr>
            <p:ph idx="26" type="dgm"/>
          </p:nvPr>
        </p:nvSpPr>
        <p:spPr>
          <a:xfrm>
            <a:off x="22792918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2c6ed35b2d1_0_319"/>
          <p:cNvSpPr txBox="1"/>
          <p:nvPr>
            <p:ph idx="27" type="body"/>
          </p:nvPr>
        </p:nvSpPr>
        <p:spPr>
          <a:xfrm>
            <a:off x="2318982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2c6ed35b2d1_0_319"/>
          <p:cNvSpPr txBox="1"/>
          <p:nvPr>
            <p:ph idx="28" type="body"/>
          </p:nvPr>
        </p:nvSpPr>
        <p:spPr>
          <a:xfrm>
            <a:off x="2318982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2c6ed35b2d1_0_319"/>
          <p:cNvSpPr/>
          <p:nvPr>
            <p:ph idx="29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9" name="Google Shape;269;g2c6ed35b2d1_0_319"/>
          <p:cNvSpPr/>
          <p:nvPr>
            <p:ph idx="30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g2c6ed35b2d1_0_319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g2c6ed35b2d1_0_319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g2c6ed35b2d1_0_31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anel">
  <p:cSld name="8 Panel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6ed35b2d1_0_35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c6ed35b2d1_0_351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g2c6ed35b2d1_0_351"/>
          <p:cNvSpPr/>
          <p:nvPr>
            <p:ph idx="2" type="pic"/>
          </p:nvPr>
        </p:nvSpPr>
        <p:spPr>
          <a:xfrm>
            <a:off x="1378458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7" name="Google Shape;277;g2c6ed35b2d1_0_351"/>
          <p:cNvSpPr/>
          <p:nvPr>
            <p:ph idx="3" type="dgm"/>
          </p:nvPr>
        </p:nvSpPr>
        <p:spPr>
          <a:xfrm>
            <a:off x="1378458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g2c6ed35b2d1_0_351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g2c6ed35b2d1_0_351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g2c6ed35b2d1_0_351"/>
          <p:cNvSpPr/>
          <p:nvPr>
            <p:ph idx="6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1" name="Google Shape;281;g2c6ed35b2d1_0_351"/>
          <p:cNvSpPr/>
          <p:nvPr>
            <p:ph idx="7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g2c6ed35b2d1_0_351"/>
          <p:cNvSpPr txBox="1"/>
          <p:nvPr>
            <p:ph idx="8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g2c6ed35b2d1_0_351"/>
          <p:cNvSpPr txBox="1"/>
          <p:nvPr>
            <p:ph idx="9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g2c6ed35b2d1_0_351"/>
          <p:cNvSpPr/>
          <p:nvPr>
            <p:ph idx="13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5" name="Google Shape;285;g2c6ed35b2d1_0_351"/>
          <p:cNvSpPr/>
          <p:nvPr>
            <p:ph idx="14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g2c6ed35b2d1_0_351"/>
          <p:cNvSpPr/>
          <p:nvPr>
            <p:ph idx="15" type="pic"/>
          </p:nvPr>
        </p:nvSpPr>
        <p:spPr>
          <a:xfrm>
            <a:off x="137902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7" name="Google Shape;287;g2c6ed35b2d1_0_351"/>
          <p:cNvSpPr/>
          <p:nvPr>
            <p:ph idx="16" type="dgm"/>
          </p:nvPr>
        </p:nvSpPr>
        <p:spPr>
          <a:xfrm>
            <a:off x="137902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g2c6ed35b2d1_0_351"/>
          <p:cNvSpPr txBox="1"/>
          <p:nvPr>
            <p:ph idx="17" type="body"/>
          </p:nvPr>
        </p:nvSpPr>
        <p:spPr>
          <a:xfrm>
            <a:off x="177017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g2c6ed35b2d1_0_351"/>
          <p:cNvSpPr txBox="1"/>
          <p:nvPr>
            <p:ph idx="18" type="body"/>
          </p:nvPr>
        </p:nvSpPr>
        <p:spPr>
          <a:xfrm>
            <a:off x="177017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g2c6ed35b2d1_0_351"/>
          <p:cNvSpPr/>
          <p:nvPr>
            <p:ph idx="19" type="pic"/>
          </p:nvPr>
        </p:nvSpPr>
        <p:spPr>
          <a:xfrm>
            <a:off x="9950087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g2c6ed35b2d1_0_351"/>
          <p:cNvSpPr/>
          <p:nvPr>
            <p:ph idx="20" type="dgm"/>
          </p:nvPr>
        </p:nvSpPr>
        <p:spPr>
          <a:xfrm>
            <a:off x="9950087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g2c6ed35b2d1_0_351"/>
          <p:cNvSpPr txBox="1"/>
          <p:nvPr>
            <p:ph idx="21" type="body"/>
          </p:nvPr>
        </p:nvSpPr>
        <p:spPr>
          <a:xfrm>
            <a:off x="1036410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g2c6ed35b2d1_0_351"/>
          <p:cNvSpPr txBox="1"/>
          <p:nvPr>
            <p:ph idx="22" type="body"/>
          </p:nvPr>
        </p:nvSpPr>
        <p:spPr>
          <a:xfrm>
            <a:off x="1036410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g2c6ed35b2d1_0_351"/>
          <p:cNvSpPr/>
          <p:nvPr>
            <p:ph idx="23" type="pic"/>
          </p:nvPr>
        </p:nvSpPr>
        <p:spPr>
          <a:xfrm>
            <a:off x="1853788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5" name="Google Shape;295;g2c6ed35b2d1_0_351"/>
          <p:cNvSpPr/>
          <p:nvPr>
            <p:ph idx="24" type="dgm"/>
          </p:nvPr>
        </p:nvSpPr>
        <p:spPr>
          <a:xfrm>
            <a:off x="1853788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g2c6ed35b2d1_0_351"/>
          <p:cNvSpPr txBox="1"/>
          <p:nvPr>
            <p:ph idx="25" type="body"/>
          </p:nvPr>
        </p:nvSpPr>
        <p:spPr>
          <a:xfrm>
            <a:off x="1892903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g2c6ed35b2d1_0_351"/>
          <p:cNvSpPr txBox="1"/>
          <p:nvPr>
            <p:ph idx="26" type="body"/>
          </p:nvPr>
        </p:nvSpPr>
        <p:spPr>
          <a:xfrm>
            <a:off x="1892903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g2c6ed35b2d1_0_351"/>
          <p:cNvSpPr/>
          <p:nvPr>
            <p:ph idx="27" type="pic"/>
          </p:nvPr>
        </p:nvSpPr>
        <p:spPr>
          <a:xfrm>
            <a:off x="2710699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9" name="Google Shape;299;g2c6ed35b2d1_0_351"/>
          <p:cNvSpPr/>
          <p:nvPr>
            <p:ph idx="28" type="dgm"/>
          </p:nvPr>
        </p:nvSpPr>
        <p:spPr>
          <a:xfrm>
            <a:off x="27120708" y="11604253"/>
            <a:ext cx="8019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g2c6ed35b2d1_0_351"/>
          <p:cNvSpPr txBox="1"/>
          <p:nvPr>
            <p:ph idx="29" type="body"/>
          </p:nvPr>
        </p:nvSpPr>
        <p:spPr>
          <a:xfrm>
            <a:off x="27505567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g2c6ed35b2d1_0_351"/>
          <p:cNvSpPr txBox="1"/>
          <p:nvPr>
            <p:ph idx="30" type="body"/>
          </p:nvPr>
        </p:nvSpPr>
        <p:spPr>
          <a:xfrm>
            <a:off x="27505567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g2c6ed35b2d1_0_351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g2c6ed35b2d1_0_351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g2c6ed35b2d1_0_351"/>
          <p:cNvSpPr/>
          <p:nvPr>
            <p:ph idx="33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g2c6ed35b2d1_0_351"/>
          <p:cNvSpPr/>
          <p:nvPr>
            <p:ph idx="34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g2c6ed35b2d1_0_351"/>
          <p:cNvSpPr txBox="1"/>
          <p:nvPr>
            <p:ph idx="35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g2c6ed35b2d1_0_351"/>
          <p:cNvSpPr txBox="1"/>
          <p:nvPr>
            <p:ph idx="36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g2c6ed35b2d1_0_35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Panel">
  <p:cSld name="9 Pan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6ed35b2d1_0_38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g2c6ed35b2d1_0_38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g2c6ed35b2d1_0_387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3" name="Google Shape;313;g2c6ed35b2d1_0_387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g2c6ed35b2d1_0_387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g2c6ed35b2d1_0_387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g2c6ed35b2d1_0_387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7" name="Google Shape;317;g2c6ed35b2d1_0_387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g2c6ed35b2d1_0_387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g2c6ed35b2d1_0_387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g2c6ed35b2d1_0_387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1" name="Google Shape;321;g2c6ed35b2d1_0_387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g2c6ed35b2d1_0_387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g2c6ed35b2d1_0_387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g2c6ed35b2d1_0_387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5" name="Google Shape;325;g2c6ed35b2d1_0_387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g2c6ed35b2d1_0_387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g2c6ed35b2d1_0_387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g2c6ed35b2d1_0_387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9" name="Google Shape;329;g2c6ed35b2d1_0_387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g2c6ed35b2d1_0_387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g2c6ed35b2d1_0_387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g2c6ed35b2d1_0_387"/>
          <p:cNvSpPr/>
          <p:nvPr>
            <p:ph idx="25" type="pic"/>
          </p:nvPr>
        </p:nvSpPr>
        <p:spPr>
          <a:xfrm>
            <a:off x="47570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3" name="Google Shape;333;g2c6ed35b2d1_0_387"/>
          <p:cNvSpPr/>
          <p:nvPr>
            <p:ph idx="26" type="dgm"/>
          </p:nvPr>
        </p:nvSpPr>
        <p:spPr>
          <a:xfrm>
            <a:off x="4757097" y="11603466"/>
            <a:ext cx="63534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g2c6ed35b2d1_0_387"/>
          <p:cNvSpPr txBox="1"/>
          <p:nvPr>
            <p:ph idx="27" type="body"/>
          </p:nvPr>
        </p:nvSpPr>
        <p:spPr>
          <a:xfrm>
            <a:off x="5205441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g2c6ed35b2d1_0_387"/>
          <p:cNvSpPr txBox="1"/>
          <p:nvPr>
            <p:ph idx="28" type="body"/>
          </p:nvPr>
        </p:nvSpPr>
        <p:spPr>
          <a:xfrm>
            <a:off x="5205441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g2c6ed35b2d1_0_387"/>
          <p:cNvSpPr/>
          <p:nvPr>
            <p:ph idx="29" type="pic"/>
          </p:nvPr>
        </p:nvSpPr>
        <p:spPr>
          <a:xfrm>
            <a:off x="18540200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7" name="Google Shape;337;g2c6ed35b2d1_0_387"/>
          <p:cNvSpPr/>
          <p:nvPr>
            <p:ph idx="30" type="dgm"/>
          </p:nvPr>
        </p:nvSpPr>
        <p:spPr>
          <a:xfrm>
            <a:off x="18540200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g2c6ed35b2d1_0_387"/>
          <p:cNvSpPr txBox="1"/>
          <p:nvPr>
            <p:ph idx="31" type="body"/>
          </p:nvPr>
        </p:nvSpPr>
        <p:spPr>
          <a:xfrm>
            <a:off x="1895203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g2c6ed35b2d1_0_387"/>
          <p:cNvSpPr txBox="1"/>
          <p:nvPr>
            <p:ph idx="32" type="body"/>
          </p:nvPr>
        </p:nvSpPr>
        <p:spPr>
          <a:xfrm>
            <a:off x="18952032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g2c6ed35b2d1_0_387"/>
          <p:cNvSpPr/>
          <p:nvPr>
            <p:ph idx="33" type="pic"/>
          </p:nvPr>
        </p:nvSpPr>
        <p:spPr>
          <a:xfrm>
            <a:off x="11656167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1" name="Google Shape;341;g2c6ed35b2d1_0_387"/>
          <p:cNvSpPr/>
          <p:nvPr>
            <p:ph idx="34" type="dgm"/>
          </p:nvPr>
        </p:nvSpPr>
        <p:spPr>
          <a:xfrm>
            <a:off x="11653026" y="11603466"/>
            <a:ext cx="634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g2c6ed35b2d1_0_387"/>
          <p:cNvSpPr txBox="1"/>
          <p:nvPr>
            <p:ph idx="35" type="body"/>
          </p:nvPr>
        </p:nvSpPr>
        <p:spPr>
          <a:xfrm>
            <a:off x="12082344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g2c6ed35b2d1_0_387"/>
          <p:cNvSpPr txBox="1"/>
          <p:nvPr>
            <p:ph idx="36" type="body"/>
          </p:nvPr>
        </p:nvSpPr>
        <p:spPr>
          <a:xfrm>
            <a:off x="12082344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g2c6ed35b2d1_0_387"/>
          <p:cNvSpPr/>
          <p:nvPr>
            <p:ph idx="37" type="pic"/>
          </p:nvPr>
        </p:nvSpPr>
        <p:spPr>
          <a:xfrm>
            <a:off x="25420162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5" name="Google Shape;345;g2c6ed35b2d1_0_387"/>
          <p:cNvSpPr/>
          <p:nvPr>
            <p:ph idx="38" type="dgm"/>
          </p:nvPr>
        </p:nvSpPr>
        <p:spPr>
          <a:xfrm>
            <a:off x="25420162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g2c6ed35b2d1_0_387"/>
          <p:cNvSpPr txBox="1"/>
          <p:nvPr>
            <p:ph idx="39" type="body"/>
          </p:nvPr>
        </p:nvSpPr>
        <p:spPr>
          <a:xfrm>
            <a:off x="2581665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g2c6ed35b2d1_0_387"/>
          <p:cNvSpPr txBox="1"/>
          <p:nvPr>
            <p:ph idx="40" type="body"/>
          </p:nvPr>
        </p:nvSpPr>
        <p:spPr>
          <a:xfrm>
            <a:off x="25816650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g2c6ed35b2d1_0_38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anel">
  <p:cSld name="10 Panel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6ed35b2d1_0_42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g2c6ed35b2d1_0_42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g2c6ed35b2d1_0_427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3" name="Google Shape;353;g2c6ed35b2d1_0_427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g2c6ed35b2d1_0_427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g2c6ed35b2d1_0_427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g2c6ed35b2d1_0_427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7" name="Google Shape;357;g2c6ed35b2d1_0_427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g2c6ed35b2d1_0_427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g2c6ed35b2d1_0_427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g2c6ed35b2d1_0_427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1" name="Google Shape;361;g2c6ed35b2d1_0_427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g2c6ed35b2d1_0_427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g2c6ed35b2d1_0_427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g2c6ed35b2d1_0_427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5" name="Google Shape;365;g2c6ed35b2d1_0_427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g2c6ed35b2d1_0_427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g2c6ed35b2d1_0_427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g2c6ed35b2d1_0_427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9" name="Google Shape;369;g2c6ed35b2d1_0_427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g2c6ed35b2d1_0_427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g2c6ed35b2d1_0_427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g2c6ed35b2d1_0_427"/>
          <p:cNvSpPr/>
          <p:nvPr>
            <p:ph idx="25" type="pic"/>
          </p:nvPr>
        </p:nvSpPr>
        <p:spPr>
          <a:xfrm>
            <a:off x="1379023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3" name="Google Shape;373;g2c6ed35b2d1_0_427"/>
          <p:cNvSpPr/>
          <p:nvPr>
            <p:ph idx="26" type="dgm"/>
          </p:nvPr>
        </p:nvSpPr>
        <p:spPr>
          <a:xfrm>
            <a:off x="1379023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g2c6ed35b2d1_0_427"/>
          <p:cNvSpPr txBox="1"/>
          <p:nvPr>
            <p:ph idx="27" type="body"/>
          </p:nvPr>
        </p:nvSpPr>
        <p:spPr>
          <a:xfrm>
            <a:off x="182736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g2c6ed35b2d1_0_427"/>
          <p:cNvSpPr txBox="1"/>
          <p:nvPr>
            <p:ph idx="28" type="body"/>
          </p:nvPr>
        </p:nvSpPr>
        <p:spPr>
          <a:xfrm>
            <a:off x="182736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g2c6ed35b2d1_0_427"/>
          <p:cNvSpPr/>
          <p:nvPr>
            <p:ph idx="29" type="pic"/>
          </p:nvPr>
        </p:nvSpPr>
        <p:spPr>
          <a:xfrm>
            <a:off x="28820358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7" name="Google Shape;377;g2c6ed35b2d1_0_427"/>
          <p:cNvSpPr/>
          <p:nvPr>
            <p:ph idx="30" type="dgm"/>
          </p:nvPr>
        </p:nvSpPr>
        <p:spPr>
          <a:xfrm>
            <a:off x="28820357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g2c6ed35b2d1_0_427"/>
          <p:cNvSpPr txBox="1"/>
          <p:nvPr>
            <p:ph idx="31" type="body"/>
          </p:nvPr>
        </p:nvSpPr>
        <p:spPr>
          <a:xfrm>
            <a:off x="2920947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g2c6ed35b2d1_0_427"/>
          <p:cNvSpPr txBox="1"/>
          <p:nvPr>
            <p:ph idx="32" type="body"/>
          </p:nvPr>
        </p:nvSpPr>
        <p:spPr>
          <a:xfrm>
            <a:off x="2920947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g2c6ed35b2d1_0_427"/>
          <p:cNvSpPr/>
          <p:nvPr>
            <p:ph idx="33" type="pic"/>
          </p:nvPr>
        </p:nvSpPr>
        <p:spPr>
          <a:xfrm>
            <a:off x="15100371" y="11603466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1" name="Google Shape;381;g2c6ed35b2d1_0_427"/>
          <p:cNvSpPr/>
          <p:nvPr>
            <p:ph idx="34" type="dgm"/>
          </p:nvPr>
        </p:nvSpPr>
        <p:spPr>
          <a:xfrm>
            <a:off x="15098806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g2c6ed35b2d1_0_427"/>
          <p:cNvSpPr txBox="1"/>
          <p:nvPr>
            <p:ph idx="35" type="body"/>
          </p:nvPr>
        </p:nvSpPr>
        <p:spPr>
          <a:xfrm>
            <a:off x="1551500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g2c6ed35b2d1_0_427"/>
          <p:cNvSpPr txBox="1"/>
          <p:nvPr>
            <p:ph idx="36" type="body"/>
          </p:nvPr>
        </p:nvSpPr>
        <p:spPr>
          <a:xfrm>
            <a:off x="1551500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g2c6ed35b2d1_0_427"/>
          <p:cNvSpPr/>
          <p:nvPr>
            <p:ph idx="37" type="pic"/>
          </p:nvPr>
        </p:nvSpPr>
        <p:spPr>
          <a:xfrm>
            <a:off x="82396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5" name="Google Shape;385;g2c6ed35b2d1_0_427"/>
          <p:cNvSpPr/>
          <p:nvPr>
            <p:ph idx="38" type="dgm"/>
          </p:nvPr>
        </p:nvSpPr>
        <p:spPr>
          <a:xfrm>
            <a:off x="8235125" y="11603466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g2c6ed35b2d1_0_427"/>
          <p:cNvSpPr txBox="1"/>
          <p:nvPr>
            <p:ph idx="39" type="body"/>
          </p:nvPr>
        </p:nvSpPr>
        <p:spPr>
          <a:xfrm>
            <a:off x="868603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g2c6ed35b2d1_0_427"/>
          <p:cNvSpPr txBox="1"/>
          <p:nvPr>
            <p:ph idx="40" type="body"/>
          </p:nvPr>
        </p:nvSpPr>
        <p:spPr>
          <a:xfrm>
            <a:off x="868603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g2c6ed35b2d1_0_427"/>
          <p:cNvSpPr/>
          <p:nvPr>
            <p:ph idx="41" type="pic"/>
          </p:nvPr>
        </p:nvSpPr>
        <p:spPr>
          <a:xfrm>
            <a:off x="21964053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9" name="Google Shape;389;g2c6ed35b2d1_0_427"/>
          <p:cNvSpPr/>
          <p:nvPr>
            <p:ph idx="42" type="dgm"/>
          </p:nvPr>
        </p:nvSpPr>
        <p:spPr>
          <a:xfrm>
            <a:off x="21957914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g2c6ed35b2d1_0_427"/>
          <p:cNvSpPr txBox="1"/>
          <p:nvPr>
            <p:ph idx="43" type="body"/>
          </p:nvPr>
        </p:nvSpPr>
        <p:spPr>
          <a:xfrm>
            <a:off x="2234398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g2c6ed35b2d1_0_427"/>
          <p:cNvSpPr txBox="1"/>
          <p:nvPr>
            <p:ph idx="44" type="body"/>
          </p:nvPr>
        </p:nvSpPr>
        <p:spPr>
          <a:xfrm>
            <a:off x="22343982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g2c6ed35b2d1_0_42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">
  <p:cSld name="Use Case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2c6ed35b2d1_0_4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c6ed35b2d1_0_471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6" name="Google Shape;396;g2c6ed35b2d1_0_47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c6ed35b2d1_0_102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g2c6ed35b2d1_0_102"/>
          <p:cNvSpPr txBox="1"/>
          <p:nvPr>
            <p:ph type="title"/>
          </p:nvPr>
        </p:nvSpPr>
        <p:spPr>
          <a:xfrm>
            <a:off x="2514599" y="4360985"/>
            <a:ext cx="30546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c6ed35b2d1_0_10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Video">
  <p:cSld name="Demo - Video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c6ed35b2d1_0_47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g2c6ed35b2d1_0_475"/>
          <p:cNvSpPr/>
          <p:nvPr>
            <p:ph idx="2" type="media"/>
          </p:nvPr>
        </p:nvSpPr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8638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666666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g2c6ed35b2d1_0_47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6ed35b2d1_0_47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c6ed35b2d1_0_479"/>
          <p:cNvSpPr txBox="1"/>
          <p:nvPr>
            <p:ph idx="1" type="body"/>
          </p:nvPr>
        </p:nvSpPr>
        <p:spPr>
          <a:xfrm>
            <a:off x="7634260" y="10771999"/>
            <a:ext cx="22734000" cy="54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g2c6ed35b2d1_0_479"/>
          <p:cNvSpPr txBox="1"/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Trebuchet MS"/>
              <a:buNone/>
              <a:defRPr b="0" sz="120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405" name="Google Shape;405;g2c6ed35b2d1_0_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c6ed35b2d1_0_47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6ed35b2d1_0_485"/>
          <p:cNvSpPr txBox="1"/>
          <p:nvPr>
            <p:ph type="title"/>
          </p:nvPr>
        </p:nvSpPr>
        <p:spPr>
          <a:xfrm>
            <a:off x="1246800" y="1780100"/>
            <a:ext cx="34082400" cy="229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g2c6ed35b2d1_0_485"/>
          <p:cNvSpPr txBox="1"/>
          <p:nvPr>
            <p:ph idx="1" type="body"/>
          </p:nvPr>
        </p:nvSpPr>
        <p:spPr>
          <a:xfrm>
            <a:off x="1246800" y="4609900"/>
            <a:ext cx="34082400" cy="13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0" name="Google Shape;410;g2c6ed35b2d1_0_485"/>
          <p:cNvSpPr txBox="1"/>
          <p:nvPr>
            <p:ph idx="12" type="sldNum"/>
          </p:nvPr>
        </p:nvSpPr>
        <p:spPr>
          <a:xfrm>
            <a:off x="33889831" y="18652867"/>
            <a:ext cx="2194800" cy="1574400"/>
          </a:xfrm>
          <a:prstGeom prst="rect">
            <a:avLst/>
          </a:prstGeom>
        </p:spPr>
        <p:txBody>
          <a:bodyPr anchorCtr="0" anchor="t" bIns="335225" lIns="335225" spcFirstLastPara="1" rIns="335225" wrap="square" tIns="335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416" name="Google Shape;416;g2c6ed35b2d1_0_1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2c6ed35b2d1_0_1321"/>
          <p:cNvSpPr/>
          <p:nvPr/>
        </p:nvSpPr>
        <p:spPr>
          <a:xfrm flipH="1" rot="10800000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823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c6ed35b2d1_0_1321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78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g2c6ed35b2d1_0_1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4823" y="326616"/>
            <a:ext cx="8012078" cy="27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c6ed35b2d1_0_1321"/>
          <p:cNvSpPr txBox="1"/>
          <p:nvPr>
            <p:ph type="ctrTitle"/>
          </p:nvPr>
        </p:nvSpPr>
        <p:spPr>
          <a:xfrm>
            <a:off x="1371600" y="13898880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b="1" sz="8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g2c6ed35b2d1_0_1321"/>
          <p:cNvSpPr txBox="1"/>
          <p:nvPr>
            <p:ph idx="1" type="subTitle"/>
          </p:nvPr>
        </p:nvSpPr>
        <p:spPr>
          <a:xfrm>
            <a:off x="1371600" y="18793968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g2c6ed35b2d1_0_132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6ed35b2d1_0_132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g2c6ed35b2d1_0_1329"/>
          <p:cNvSpPr txBox="1"/>
          <p:nvPr>
            <p:ph idx="1" type="body"/>
          </p:nvPr>
        </p:nvSpPr>
        <p:spPr>
          <a:xfrm>
            <a:off x="2514600" y="3184634"/>
            <a:ext cx="315468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Char char="▪"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g2c6ed35b2d1_0_132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c6ed35b2d1_0_133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g2c6ed35b2d1_0_1333"/>
          <p:cNvSpPr txBox="1"/>
          <p:nvPr>
            <p:ph type="title"/>
          </p:nvPr>
        </p:nvSpPr>
        <p:spPr>
          <a:xfrm>
            <a:off x="2514599" y="4360985"/>
            <a:ext cx="30546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g2c6ed35b2d1_0_133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">
  <p:cSld name="1_Closing Slid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432" name="Google Shape;432;g2c6ed35b2d1_0_13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c6ed35b2d1_0_1337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g2c6ed35b2d1_0_1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33" y="16295531"/>
            <a:ext cx="11303003" cy="38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c6ed35b2d1_0_133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6ed35b2d1_0_13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g2c6ed35b2d1_0_1342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Google Shape;439;g2c6ed35b2d1_0_1342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g2c6ed35b2d1_0_1342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c6ed35b2d1_0_13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c6ed35b2d1_0_134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2c6ed35b2d1_0_1348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g2c6ed35b2d1_0_1348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g2c6ed35b2d1_0_134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6ed35b2d1_0_1353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g2c6ed35b2d1_0_1353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g2c6ed35b2d1_0_1353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g2c6ed35b2d1_0_1353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c6ed35b2d1_0_135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">
  <p:cSld name="1_Closing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29" name="Google Shape;29;g2c6ed35b2d1_0_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c6ed35b2d1_0_106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0196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g2c6ed35b2d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33" y="16295531"/>
            <a:ext cx="11303003" cy="38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c6ed35b2d1_0_10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6ed35b2d1_0_135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g2c6ed35b2d1_0_135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g2c6ed35b2d1_0_1359"/>
          <p:cNvSpPr txBox="1"/>
          <p:nvPr>
            <p:ph idx="2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g2c6ed35b2d1_0_1359"/>
          <p:cNvSpPr txBox="1"/>
          <p:nvPr>
            <p:ph idx="3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Google Shape;458;g2c6ed35b2d1_0_135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c6ed35b2d1_0_136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g2c6ed35b2d1_0_1365"/>
          <p:cNvSpPr txBox="1"/>
          <p:nvPr>
            <p:ph idx="1" type="body"/>
          </p:nvPr>
        </p:nvSpPr>
        <p:spPr>
          <a:xfrm>
            <a:off x="2514600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g2c6ed35b2d1_0_1365"/>
          <p:cNvSpPr txBox="1"/>
          <p:nvPr>
            <p:ph idx="2" type="body"/>
          </p:nvPr>
        </p:nvSpPr>
        <p:spPr>
          <a:xfrm>
            <a:off x="18845785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g2c6ed35b2d1_0_136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6ed35b2d1_0_1370"/>
          <p:cNvSpPr txBox="1"/>
          <p:nvPr>
            <p:ph type="title"/>
          </p:nvPr>
        </p:nvSpPr>
        <p:spPr>
          <a:xfrm>
            <a:off x="18845784" y="4389120"/>
            <a:ext cx="15215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g2c6ed35b2d1_0_1370"/>
          <p:cNvSpPr txBox="1"/>
          <p:nvPr>
            <p:ph idx="1" type="body"/>
          </p:nvPr>
        </p:nvSpPr>
        <p:spPr>
          <a:xfrm>
            <a:off x="18845784" y="7699248"/>
            <a:ext cx="152157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g2c6ed35b2d1_0_1370"/>
          <p:cNvSpPr txBox="1"/>
          <p:nvPr>
            <p:ph idx="2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g2c6ed35b2d1_0_1370"/>
          <p:cNvSpPr/>
          <p:nvPr>
            <p:ph idx="3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9" name="Google Shape;469;g2c6ed35b2d1_0_137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No Subtitle">
  <p:cSld name="Image Left - No Subtitle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6ed35b2d1_0_1376"/>
          <p:cNvSpPr txBox="1"/>
          <p:nvPr>
            <p:ph type="title"/>
          </p:nvPr>
        </p:nvSpPr>
        <p:spPr>
          <a:xfrm>
            <a:off x="18845784" y="5205046"/>
            <a:ext cx="152157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g2c6ed35b2d1_0_1376"/>
          <p:cNvSpPr txBox="1"/>
          <p:nvPr>
            <p:ph idx="1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g2c6ed35b2d1_0_1376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4" name="Google Shape;474;g2c6ed35b2d1_0_137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Image Right - Text Left">
  <p:cSld name="CODING_Image Right - Text Lef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6ed35b2d1_0_1381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g2c6ed35b2d1_0_1381"/>
          <p:cNvSpPr txBox="1"/>
          <p:nvPr>
            <p:ph type="title"/>
          </p:nvPr>
        </p:nvSpPr>
        <p:spPr>
          <a:xfrm>
            <a:off x="2514600" y="436098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g2c6ed35b2d1_0_1381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g2c6ed35b2d1_0_1381"/>
          <p:cNvSpPr txBox="1"/>
          <p:nvPr>
            <p:ph idx="2" type="body"/>
          </p:nvPr>
        </p:nvSpPr>
        <p:spPr>
          <a:xfrm>
            <a:off x="2514600" y="769924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g2c6ed35b2d1_0_1381"/>
          <p:cNvSpPr/>
          <p:nvPr>
            <p:ph idx="3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1" name="Google Shape;481;g2c6ed35b2d1_0_138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No Subtitle">
  <p:cSld name="Image Right - No Subtitle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6ed35b2d1_0_138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g2c6ed35b2d1_0_1388"/>
          <p:cNvSpPr txBox="1"/>
          <p:nvPr>
            <p:ph type="title"/>
          </p:nvPr>
        </p:nvSpPr>
        <p:spPr>
          <a:xfrm>
            <a:off x="2514600" y="5134708"/>
            <a:ext cx="157734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g2c6ed35b2d1_0_1388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g2c6ed35b2d1_0_1388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7" name="Google Shape;487;g2c6ed35b2d1_0_138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itle, Subtitle">
  <p:cSld name="Image Right - Title, Subtitle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6ed35b2d1_0_139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0" name="Google Shape;490;g2c6ed35b2d1_0_1394"/>
          <p:cNvSpPr txBox="1"/>
          <p:nvPr>
            <p:ph type="title"/>
          </p:nvPr>
        </p:nvSpPr>
        <p:spPr>
          <a:xfrm>
            <a:off x="2514600" y="6611815"/>
            <a:ext cx="157734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g2c6ed35b2d1_0_1394"/>
          <p:cNvSpPr txBox="1"/>
          <p:nvPr>
            <p:ph idx="1" type="body"/>
          </p:nvPr>
        </p:nvSpPr>
        <p:spPr>
          <a:xfrm>
            <a:off x="2514600" y="1039672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g2c6ed35b2d1_0_1394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3" name="Google Shape;493;g2c6ed35b2d1_0_139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itle">
  <p:cSld name="1_Image Right - Titl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6ed35b2d1_0_140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g2c6ed35b2d1_0_1400"/>
          <p:cNvSpPr txBox="1"/>
          <p:nvPr>
            <p:ph type="title"/>
          </p:nvPr>
        </p:nvSpPr>
        <p:spPr>
          <a:xfrm>
            <a:off x="2514600" y="7623810"/>
            <a:ext cx="157734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g2c6ed35b2d1_0_1400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8" name="Google Shape;498;g2c6ed35b2d1_0_140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ing">
  <p:cSld name="Announcing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c6ed35b2d1_0_1405"/>
          <p:cNvSpPr txBox="1"/>
          <p:nvPr>
            <p:ph type="title"/>
          </p:nvPr>
        </p:nvSpPr>
        <p:spPr>
          <a:xfrm>
            <a:off x="2514600" y="692130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g2c6ed35b2d1_0_1405"/>
          <p:cNvSpPr txBox="1"/>
          <p:nvPr>
            <p:ph idx="1" type="body"/>
          </p:nvPr>
        </p:nvSpPr>
        <p:spPr>
          <a:xfrm>
            <a:off x="2514600" y="11612880"/>
            <a:ext cx="15773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g2c6ed35b2d1_0_1405"/>
          <p:cNvSpPr txBox="1"/>
          <p:nvPr>
            <p:ph idx="2" type="body"/>
          </p:nvPr>
        </p:nvSpPr>
        <p:spPr>
          <a:xfrm>
            <a:off x="2514600" y="1025956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g2c6ed35b2d1_0_140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nel">
  <p:cSld name="1 Panel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6ed35b2d1_0_141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g2c6ed35b2d1_0_141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g2c6ed35b2d1_0_1410"/>
          <p:cNvSpPr/>
          <p:nvPr>
            <p:ph idx="2" type="pic"/>
          </p:nvPr>
        </p:nvSpPr>
        <p:spPr>
          <a:xfrm>
            <a:off x="1379567" y="5006604"/>
            <a:ext cx="33794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8" name="Google Shape;508;g2c6ed35b2d1_0_1410"/>
          <p:cNvSpPr/>
          <p:nvPr>
            <p:ph idx="3" type="dgm"/>
          </p:nvPr>
        </p:nvSpPr>
        <p:spPr>
          <a:xfrm>
            <a:off x="1378043" y="5006605"/>
            <a:ext cx="33796200" cy="575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9" name="Google Shape;509;g2c6ed35b2d1_0_1410"/>
          <p:cNvSpPr txBox="1"/>
          <p:nvPr>
            <p:ph idx="4" type="body"/>
          </p:nvPr>
        </p:nvSpPr>
        <p:spPr>
          <a:xfrm>
            <a:off x="8191500" y="5372232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0" name="Google Shape;510;g2c6ed35b2d1_0_1410"/>
          <p:cNvSpPr txBox="1"/>
          <p:nvPr>
            <p:ph idx="5" type="body"/>
          </p:nvPr>
        </p:nvSpPr>
        <p:spPr>
          <a:xfrm>
            <a:off x="8191500" y="5914094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g2c6ed35b2d1_0_14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6ed35b2d1_0_11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c6ed35b2d1_0_111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g2c6ed35b2d1_0_111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c6ed35b2d1_0_111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c6ed35b2d1_0_11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">
  <p:cSld name="2 Panel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c6ed35b2d1_0_141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g2c6ed35b2d1_0_141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g2c6ed35b2d1_0_1418"/>
          <p:cNvSpPr/>
          <p:nvPr>
            <p:ph idx="2" type="pic"/>
          </p:nvPr>
        </p:nvSpPr>
        <p:spPr>
          <a:xfrm>
            <a:off x="18539179" y="5006604"/>
            <a:ext cx="166320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6" name="Google Shape;516;g2c6ed35b2d1_0_1418"/>
          <p:cNvSpPr/>
          <p:nvPr>
            <p:ph idx="3" type="pic"/>
          </p:nvPr>
        </p:nvSpPr>
        <p:spPr>
          <a:xfrm>
            <a:off x="1373306" y="5006604"/>
            <a:ext cx="16663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7" name="Google Shape;517;g2c6ed35b2d1_0_1418"/>
          <p:cNvSpPr/>
          <p:nvPr>
            <p:ph idx="4" type="dgm"/>
          </p:nvPr>
        </p:nvSpPr>
        <p:spPr>
          <a:xfrm>
            <a:off x="1373306" y="5006604"/>
            <a:ext cx="16663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g2c6ed35b2d1_0_1418"/>
          <p:cNvSpPr txBox="1"/>
          <p:nvPr>
            <p:ph idx="5" type="body"/>
          </p:nvPr>
        </p:nvSpPr>
        <p:spPr>
          <a:xfrm>
            <a:off x="2194760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g2c6ed35b2d1_0_1418"/>
          <p:cNvSpPr txBox="1"/>
          <p:nvPr>
            <p:ph idx="6" type="body"/>
          </p:nvPr>
        </p:nvSpPr>
        <p:spPr>
          <a:xfrm>
            <a:off x="2194760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g2c6ed35b2d1_0_1418"/>
          <p:cNvSpPr/>
          <p:nvPr>
            <p:ph idx="7" type="dgm"/>
          </p:nvPr>
        </p:nvSpPr>
        <p:spPr>
          <a:xfrm>
            <a:off x="18539179" y="5006604"/>
            <a:ext cx="166320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g2c6ed35b2d1_0_1418"/>
          <p:cNvSpPr txBox="1"/>
          <p:nvPr>
            <p:ph idx="8" type="body"/>
          </p:nvPr>
        </p:nvSpPr>
        <p:spPr>
          <a:xfrm>
            <a:off x="19363447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g2c6ed35b2d1_0_1418"/>
          <p:cNvSpPr txBox="1"/>
          <p:nvPr>
            <p:ph idx="9" type="body"/>
          </p:nvPr>
        </p:nvSpPr>
        <p:spPr>
          <a:xfrm>
            <a:off x="19363447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g2c6ed35b2d1_0_141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 - Alt">
  <p:cSld name="2 Panel - Alt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c6ed35b2d1_0_143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g2c6ed35b2d1_0_143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g2c6ed35b2d1_0_1430"/>
          <p:cNvSpPr/>
          <p:nvPr>
            <p:ph idx="2" type="pic"/>
          </p:nvPr>
        </p:nvSpPr>
        <p:spPr>
          <a:xfrm>
            <a:off x="1379023" y="5006604"/>
            <a:ext cx="22345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8" name="Google Shape;528;g2c6ed35b2d1_0_1430"/>
          <p:cNvSpPr/>
          <p:nvPr>
            <p:ph idx="3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9" name="Google Shape;529;g2c6ed35b2d1_0_1430"/>
          <p:cNvSpPr/>
          <p:nvPr>
            <p:ph idx="4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g2c6ed35b2d1_0_1430"/>
          <p:cNvSpPr txBox="1"/>
          <p:nvPr>
            <p:ph idx="5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g2c6ed35b2d1_0_1430"/>
          <p:cNvSpPr txBox="1"/>
          <p:nvPr>
            <p:ph idx="6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g2c6ed35b2d1_0_1430"/>
          <p:cNvSpPr/>
          <p:nvPr>
            <p:ph idx="7" type="dgm"/>
          </p:nvPr>
        </p:nvSpPr>
        <p:spPr>
          <a:xfrm>
            <a:off x="1379023" y="5006604"/>
            <a:ext cx="22345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g2c6ed35b2d1_0_1430"/>
          <p:cNvSpPr txBox="1"/>
          <p:nvPr>
            <p:ph idx="8" type="body"/>
          </p:nvPr>
        </p:nvSpPr>
        <p:spPr>
          <a:xfrm>
            <a:off x="4789641" y="5372232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g2c6ed35b2d1_0_1430"/>
          <p:cNvSpPr txBox="1"/>
          <p:nvPr>
            <p:ph idx="9" type="body"/>
          </p:nvPr>
        </p:nvSpPr>
        <p:spPr>
          <a:xfrm>
            <a:off x="4789641" y="5914094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g2c6ed35b2d1_0_143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anel">
  <p:cSld name="3 Panel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6ed35b2d1_0_14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g2c6ed35b2d1_0_1442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g2c6ed35b2d1_0_1442"/>
          <p:cNvSpPr/>
          <p:nvPr>
            <p:ph idx="2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0" name="Google Shape;540;g2c6ed35b2d1_0_1442"/>
          <p:cNvSpPr/>
          <p:nvPr>
            <p:ph idx="3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g2c6ed35b2d1_0_1442"/>
          <p:cNvSpPr txBox="1"/>
          <p:nvPr>
            <p:ph idx="4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g2c6ed35b2d1_0_1442"/>
          <p:cNvSpPr txBox="1"/>
          <p:nvPr>
            <p:ph idx="5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g2c6ed35b2d1_0_1442"/>
          <p:cNvSpPr/>
          <p:nvPr>
            <p:ph idx="6" type="pic"/>
          </p:nvPr>
        </p:nvSpPr>
        <p:spPr>
          <a:xfrm>
            <a:off x="1281568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4" name="Google Shape;544;g2c6ed35b2d1_0_1442"/>
          <p:cNvSpPr/>
          <p:nvPr>
            <p:ph idx="7" type="dgm"/>
          </p:nvPr>
        </p:nvSpPr>
        <p:spPr>
          <a:xfrm>
            <a:off x="1281568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g2c6ed35b2d1_0_1442"/>
          <p:cNvSpPr txBox="1"/>
          <p:nvPr>
            <p:ph idx="8" type="body"/>
          </p:nvPr>
        </p:nvSpPr>
        <p:spPr>
          <a:xfrm>
            <a:off x="13251270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g2c6ed35b2d1_0_1442"/>
          <p:cNvSpPr txBox="1"/>
          <p:nvPr>
            <p:ph idx="9" type="body"/>
          </p:nvPr>
        </p:nvSpPr>
        <p:spPr>
          <a:xfrm>
            <a:off x="13251270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g2c6ed35b2d1_0_1442"/>
          <p:cNvSpPr/>
          <p:nvPr>
            <p:ph idx="13" type="pic"/>
          </p:nvPr>
        </p:nvSpPr>
        <p:spPr>
          <a:xfrm>
            <a:off x="137902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8" name="Google Shape;548;g2c6ed35b2d1_0_1442"/>
          <p:cNvSpPr/>
          <p:nvPr>
            <p:ph idx="14" type="dgm"/>
          </p:nvPr>
        </p:nvSpPr>
        <p:spPr>
          <a:xfrm>
            <a:off x="137902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g2c6ed35b2d1_0_1442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g2c6ed35b2d1_0_1442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g2c6ed35b2d1_0_14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">
  <p:cSld name="4 Panel">
    <p:bg>
      <p:bgPr>
        <a:solidFill>
          <a:schemeClr val="dk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6ed35b2d1_0_14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g2c6ed35b2d1_0_145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g2c6ed35b2d1_0_1458"/>
          <p:cNvSpPr/>
          <p:nvPr>
            <p:ph idx="2" type="pic"/>
          </p:nvPr>
        </p:nvSpPr>
        <p:spPr>
          <a:xfrm>
            <a:off x="137902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6" name="Google Shape;556;g2c6ed35b2d1_0_1458"/>
          <p:cNvSpPr/>
          <p:nvPr>
            <p:ph idx="3" type="dgm"/>
          </p:nvPr>
        </p:nvSpPr>
        <p:spPr>
          <a:xfrm>
            <a:off x="137902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g2c6ed35b2d1_0_1458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g2c6ed35b2d1_0_1458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g2c6ed35b2d1_0_1458"/>
          <p:cNvSpPr/>
          <p:nvPr>
            <p:ph idx="6" type="pic"/>
          </p:nvPr>
        </p:nvSpPr>
        <p:spPr>
          <a:xfrm>
            <a:off x="9949094" y="5006604"/>
            <a:ext cx="8087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0" name="Google Shape;560;g2c6ed35b2d1_0_1458"/>
          <p:cNvSpPr/>
          <p:nvPr>
            <p:ph idx="7" type="dgm"/>
          </p:nvPr>
        </p:nvSpPr>
        <p:spPr>
          <a:xfrm>
            <a:off x="9949094" y="5018278"/>
            <a:ext cx="80877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g2c6ed35b2d1_0_1458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g2c6ed35b2d1_0_1458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g2c6ed35b2d1_0_1458"/>
          <p:cNvSpPr/>
          <p:nvPr>
            <p:ph idx="13" type="pic"/>
          </p:nvPr>
        </p:nvSpPr>
        <p:spPr>
          <a:xfrm>
            <a:off x="1853788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4" name="Google Shape;564;g2c6ed35b2d1_0_1458"/>
          <p:cNvSpPr/>
          <p:nvPr>
            <p:ph idx="14" type="dgm"/>
          </p:nvPr>
        </p:nvSpPr>
        <p:spPr>
          <a:xfrm>
            <a:off x="1853788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g2c6ed35b2d1_0_1458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g2c6ed35b2d1_0_1458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g2c6ed35b2d1_0_1458"/>
          <p:cNvSpPr/>
          <p:nvPr>
            <p:ph idx="17" type="pic"/>
          </p:nvPr>
        </p:nvSpPr>
        <p:spPr>
          <a:xfrm>
            <a:off x="27114414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8" name="Google Shape;568;g2c6ed35b2d1_0_1458"/>
          <p:cNvSpPr/>
          <p:nvPr>
            <p:ph idx="18" type="dgm"/>
          </p:nvPr>
        </p:nvSpPr>
        <p:spPr>
          <a:xfrm>
            <a:off x="27114414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g2c6ed35b2d1_0_1458"/>
          <p:cNvSpPr txBox="1"/>
          <p:nvPr>
            <p:ph idx="19" type="body"/>
          </p:nvPr>
        </p:nvSpPr>
        <p:spPr>
          <a:xfrm>
            <a:off x="2750556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g2c6ed35b2d1_0_1458"/>
          <p:cNvSpPr txBox="1"/>
          <p:nvPr>
            <p:ph idx="20" type="body"/>
          </p:nvPr>
        </p:nvSpPr>
        <p:spPr>
          <a:xfrm>
            <a:off x="2750556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g2c6ed35b2d1_0_14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-ALT">
  <p:cSld name="4 Panel-AL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c6ed35b2d1_0_147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g2c6ed35b2d1_0_147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g2c6ed35b2d1_0_1478"/>
          <p:cNvSpPr/>
          <p:nvPr>
            <p:ph idx="2" type="pic"/>
          </p:nvPr>
        </p:nvSpPr>
        <p:spPr>
          <a:xfrm>
            <a:off x="137902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6" name="Google Shape;576;g2c6ed35b2d1_0_1478"/>
          <p:cNvSpPr/>
          <p:nvPr>
            <p:ph idx="3" type="dgm"/>
          </p:nvPr>
        </p:nvSpPr>
        <p:spPr>
          <a:xfrm>
            <a:off x="137902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g2c6ed35b2d1_0_1478"/>
          <p:cNvSpPr txBox="1"/>
          <p:nvPr>
            <p:ph idx="4" type="body"/>
          </p:nvPr>
        </p:nvSpPr>
        <p:spPr>
          <a:xfrm>
            <a:off x="177017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g2c6ed35b2d1_0_1478"/>
          <p:cNvSpPr txBox="1"/>
          <p:nvPr>
            <p:ph idx="5" type="body"/>
          </p:nvPr>
        </p:nvSpPr>
        <p:spPr>
          <a:xfrm>
            <a:off x="177017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g2c6ed35b2d1_0_1478"/>
          <p:cNvSpPr/>
          <p:nvPr>
            <p:ph idx="6" type="pic"/>
          </p:nvPr>
        </p:nvSpPr>
        <p:spPr>
          <a:xfrm>
            <a:off x="9948496" y="7635505"/>
            <a:ext cx="80883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0" name="Google Shape;580;g2c6ed35b2d1_0_1478"/>
          <p:cNvSpPr/>
          <p:nvPr>
            <p:ph idx="7" type="dgm"/>
          </p:nvPr>
        </p:nvSpPr>
        <p:spPr>
          <a:xfrm>
            <a:off x="9948496" y="7635505"/>
            <a:ext cx="8088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g2c6ed35b2d1_0_1478"/>
          <p:cNvSpPr txBox="1"/>
          <p:nvPr>
            <p:ph idx="8" type="body"/>
          </p:nvPr>
        </p:nvSpPr>
        <p:spPr>
          <a:xfrm>
            <a:off x="10349772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g2c6ed35b2d1_0_1478"/>
          <p:cNvSpPr txBox="1"/>
          <p:nvPr>
            <p:ph idx="9" type="body"/>
          </p:nvPr>
        </p:nvSpPr>
        <p:spPr>
          <a:xfrm>
            <a:off x="10349772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g2c6ed35b2d1_0_1478"/>
          <p:cNvSpPr/>
          <p:nvPr>
            <p:ph idx="13" type="pic"/>
          </p:nvPr>
        </p:nvSpPr>
        <p:spPr>
          <a:xfrm>
            <a:off x="1853788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4" name="Google Shape;584;g2c6ed35b2d1_0_1478"/>
          <p:cNvSpPr/>
          <p:nvPr>
            <p:ph idx="14" type="dgm"/>
          </p:nvPr>
        </p:nvSpPr>
        <p:spPr>
          <a:xfrm>
            <a:off x="1853788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g2c6ed35b2d1_0_1478"/>
          <p:cNvSpPr txBox="1"/>
          <p:nvPr>
            <p:ph idx="15" type="body"/>
          </p:nvPr>
        </p:nvSpPr>
        <p:spPr>
          <a:xfrm>
            <a:off x="1892903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g2c6ed35b2d1_0_1478"/>
          <p:cNvSpPr txBox="1"/>
          <p:nvPr>
            <p:ph idx="16" type="body"/>
          </p:nvPr>
        </p:nvSpPr>
        <p:spPr>
          <a:xfrm>
            <a:off x="1892903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g2c6ed35b2d1_0_1478"/>
          <p:cNvSpPr/>
          <p:nvPr>
            <p:ph idx="17" type="pic"/>
          </p:nvPr>
        </p:nvSpPr>
        <p:spPr>
          <a:xfrm>
            <a:off x="27114414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8" name="Google Shape;588;g2c6ed35b2d1_0_1478"/>
          <p:cNvSpPr/>
          <p:nvPr>
            <p:ph idx="18" type="dgm"/>
          </p:nvPr>
        </p:nvSpPr>
        <p:spPr>
          <a:xfrm>
            <a:off x="27114414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g2c6ed35b2d1_0_1478"/>
          <p:cNvSpPr txBox="1"/>
          <p:nvPr>
            <p:ph idx="19" type="body"/>
          </p:nvPr>
        </p:nvSpPr>
        <p:spPr>
          <a:xfrm>
            <a:off x="27505567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g2c6ed35b2d1_0_1478"/>
          <p:cNvSpPr txBox="1"/>
          <p:nvPr>
            <p:ph idx="20" type="body"/>
          </p:nvPr>
        </p:nvSpPr>
        <p:spPr>
          <a:xfrm>
            <a:off x="27505567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g2c6ed35b2d1_0_147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nel">
  <p:cSld name="5 Panel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c6ed35b2d1_0_1498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4" name="Google Shape;594;g2c6ed35b2d1_0_1498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g2c6ed35b2d1_0_1498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g2c6ed35b2d1_0_1498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g2c6ed35b2d1_0_1498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8" name="Google Shape;598;g2c6ed35b2d1_0_1498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g2c6ed35b2d1_0_1498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g2c6ed35b2d1_0_1498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g2c6ed35b2d1_0_149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g2c6ed35b2d1_0_1498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g2c6ed35b2d1_0_1498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4" name="Google Shape;604;g2c6ed35b2d1_0_1498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g2c6ed35b2d1_0_1498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g2c6ed35b2d1_0_1498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g2c6ed35b2d1_0_1498"/>
          <p:cNvSpPr/>
          <p:nvPr>
            <p:ph idx="17" type="pic"/>
          </p:nvPr>
        </p:nvSpPr>
        <p:spPr>
          <a:xfrm>
            <a:off x="7109496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8" name="Google Shape;608;g2c6ed35b2d1_0_1498"/>
          <p:cNvSpPr/>
          <p:nvPr>
            <p:ph idx="18" type="dgm"/>
          </p:nvPr>
        </p:nvSpPr>
        <p:spPr>
          <a:xfrm>
            <a:off x="7109496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g2c6ed35b2d1_0_1498"/>
          <p:cNvSpPr txBox="1"/>
          <p:nvPr>
            <p:ph idx="19" type="body"/>
          </p:nvPr>
        </p:nvSpPr>
        <p:spPr>
          <a:xfrm>
            <a:off x="7557840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g2c6ed35b2d1_0_1498"/>
          <p:cNvSpPr txBox="1"/>
          <p:nvPr>
            <p:ph idx="20" type="body"/>
          </p:nvPr>
        </p:nvSpPr>
        <p:spPr>
          <a:xfrm>
            <a:off x="7557840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g2c6ed35b2d1_0_1498"/>
          <p:cNvSpPr/>
          <p:nvPr>
            <p:ph idx="21" type="pic"/>
          </p:nvPr>
        </p:nvSpPr>
        <p:spPr>
          <a:xfrm>
            <a:off x="18518703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2" name="Google Shape;612;g2c6ed35b2d1_0_1498"/>
          <p:cNvSpPr/>
          <p:nvPr>
            <p:ph idx="22" type="dgm"/>
          </p:nvPr>
        </p:nvSpPr>
        <p:spPr>
          <a:xfrm>
            <a:off x="18518703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g2c6ed35b2d1_0_1498"/>
          <p:cNvSpPr txBox="1"/>
          <p:nvPr>
            <p:ph idx="23" type="body"/>
          </p:nvPr>
        </p:nvSpPr>
        <p:spPr>
          <a:xfrm>
            <a:off x="18967047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g2c6ed35b2d1_0_1498"/>
          <p:cNvSpPr txBox="1"/>
          <p:nvPr>
            <p:ph idx="24" type="body"/>
          </p:nvPr>
        </p:nvSpPr>
        <p:spPr>
          <a:xfrm>
            <a:off x="18967047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g2c6ed35b2d1_0_149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anel">
  <p:cSld name="6 Panel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c6ed35b2d1_0_1522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8" name="Google Shape;618;g2c6ed35b2d1_0_1522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g2c6ed35b2d1_0_1522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g2c6ed35b2d1_0_1522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g2c6ed35b2d1_0_1522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2" name="Google Shape;622;g2c6ed35b2d1_0_1522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g2c6ed35b2d1_0_1522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g2c6ed35b2d1_0_1522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g2c6ed35b2d1_0_152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g2c6ed35b2d1_0_1522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g2c6ed35b2d1_0_1522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8" name="Google Shape;628;g2c6ed35b2d1_0_1522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g2c6ed35b2d1_0_1522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g2c6ed35b2d1_0_1522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g2c6ed35b2d1_0_1522"/>
          <p:cNvSpPr/>
          <p:nvPr>
            <p:ph idx="17" type="pic"/>
          </p:nvPr>
        </p:nvSpPr>
        <p:spPr>
          <a:xfrm>
            <a:off x="137902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2" name="Google Shape;632;g2c6ed35b2d1_0_1522"/>
          <p:cNvSpPr/>
          <p:nvPr>
            <p:ph idx="18" type="dgm"/>
          </p:nvPr>
        </p:nvSpPr>
        <p:spPr>
          <a:xfrm>
            <a:off x="137902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g2c6ed35b2d1_0_1522"/>
          <p:cNvSpPr txBox="1"/>
          <p:nvPr>
            <p:ph idx="19" type="body"/>
          </p:nvPr>
        </p:nvSpPr>
        <p:spPr>
          <a:xfrm>
            <a:off x="182736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g2c6ed35b2d1_0_1522"/>
          <p:cNvSpPr txBox="1"/>
          <p:nvPr>
            <p:ph idx="20" type="body"/>
          </p:nvPr>
        </p:nvSpPr>
        <p:spPr>
          <a:xfrm>
            <a:off x="182736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g2c6ed35b2d1_0_1522"/>
          <p:cNvSpPr/>
          <p:nvPr>
            <p:ph idx="21" type="pic"/>
          </p:nvPr>
        </p:nvSpPr>
        <p:spPr>
          <a:xfrm>
            <a:off x="12803395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6" name="Google Shape;636;g2c6ed35b2d1_0_1522"/>
          <p:cNvSpPr/>
          <p:nvPr>
            <p:ph idx="22" type="dgm"/>
          </p:nvPr>
        </p:nvSpPr>
        <p:spPr>
          <a:xfrm>
            <a:off x="12803395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g2c6ed35b2d1_0_1522"/>
          <p:cNvSpPr txBox="1"/>
          <p:nvPr>
            <p:ph idx="23" type="body"/>
          </p:nvPr>
        </p:nvSpPr>
        <p:spPr>
          <a:xfrm>
            <a:off x="13251739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g2c6ed35b2d1_0_1522"/>
          <p:cNvSpPr txBox="1"/>
          <p:nvPr>
            <p:ph idx="24" type="body"/>
          </p:nvPr>
        </p:nvSpPr>
        <p:spPr>
          <a:xfrm>
            <a:off x="13251739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g2c6ed35b2d1_0_1522"/>
          <p:cNvSpPr/>
          <p:nvPr>
            <p:ph idx="25" type="pic"/>
          </p:nvPr>
        </p:nvSpPr>
        <p:spPr>
          <a:xfrm>
            <a:off x="2425234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0" name="Google Shape;640;g2c6ed35b2d1_0_1522"/>
          <p:cNvSpPr/>
          <p:nvPr>
            <p:ph idx="26" type="dgm"/>
          </p:nvPr>
        </p:nvSpPr>
        <p:spPr>
          <a:xfrm>
            <a:off x="2425234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g2c6ed35b2d1_0_1522"/>
          <p:cNvSpPr txBox="1"/>
          <p:nvPr>
            <p:ph idx="27" type="body"/>
          </p:nvPr>
        </p:nvSpPr>
        <p:spPr>
          <a:xfrm>
            <a:off x="2469979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g2c6ed35b2d1_0_1522"/>
          <p:cNvSpPr txBox="1"/>
          <p:nvPr>
            <p:ph idx="28" type="body"/>
          </p:nvPr>
        </p:nvSpPr>
        <p:spPr>
          <a:xfrm>
            <a:off x="2469979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g2c6ed35b2d1_0_15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Panel">
  <p:cSld name="7 Panel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c6ed35b2d1_0_155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g2c6ed35b2d1_0_155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g2c6ed35b2d1_0_1550"/>
          <p:cNvSpPr/>
          <p:nvPr>
            <p:ph idx="2" type="pic"/>
          </p:nvPr>
        </p:nvSpPr>
        <p:spPr>
          <a:xfrm>
            <a:off x="137902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8" name="Google Shape;648;g2c6ed35b2d1_0_1550"/>
          <p:cNvSpPr/>
          <p:nvPr>
            <p:ph idx="3" type="dgm"/>
          </p:nvPr>
        </p:nvSpPr>
        <p:spPr>
          <a:xfrm>
            <a:off x="137902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g2c6ed35b2d1_0_1550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g2c6ed35b2d1_0_1550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g2c6ed35b2d1_0_1550"/>
          <p:cNvSpPr/>
          <p:nvPr>
            <p:ph idx="6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2" name="Google Shape;652;g2c6ed35b2d1_0_1550"/>
          <p:cNvSpPr/>
          <p:nvPr>
            <p:ph idx="7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g2c6ed35b2d1_0_1550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g2c6ed35b2d1_0_1550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g2c6ed35b2d1_0_1550"/>
          <p:cNvSpPr/>
          <p:nvPr>
            <p:ph idx="13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6" name="Google Shape;656;g2c6ed35b2d1_0_1550"/>
          <p:cNvSpPr/>
          <p:nvPr>
            <p:ph idx="14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g2c6ed35b2d1_0_1550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g2c6ed35b2d1_0_1550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g2c6ed35b2d1_0_1550"/>
          <p:cNvSpPr/>
          <p:nvPr>
            <p:ph idx="17" type="pic"/>
          </p:nvPr>
        </p:nvSpPr>
        <p:spPr>
          <a:xfrm>
            <a:off x="5633349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0" name="Google Shape;660;g2c6ed35b2d1_0_1550"/>
          <p:cNvSpPr/>
          <p:nvPr>
            <p:ph idx="18" type="dgm"/>
          </p:nvPr>
        </p:nvSpPr>
        <p:spPr>
          <a:xfrm>
            <a:off x="5633349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g2c6ed35b2d1_0_1550"/>
          <p:cNvSpPr txBox="1"/>
          <p:nvPr>
            <p:ph idx="19" type="body"/>
          </p:nvPr>
        </p:nvSpPr>
        <p:spPr>
          <a:xfrm>
            <a:off x="602450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g2c6ed35b2d1_0_1550"/>
          <p:cNvSpPr txBox="1"/>
          <p:nvPr>
            <p:ph idx="20" type="body"/>
          </p:nvPr>
        </p:nvSpPr>
        <p:spPr>
          <a:xfrm>
            <a:off x="602450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g2c6ed35b2d1_0_1550"/>
          <p:cNvSpPr/>
          <p:nvPr>
            <p:ph idx="21" type="pic"/>
          </p:nvPr>
        </p:nvSpPr>
        <p:spPr>
          <a:xfrm>
            <a:off x="14222137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4" name="Google Shape;664;g2c6ed35b2d1_0_1550"/>
          <p:cNvSpPr/>
          <p:nvPr>
            <p:ph idx="22" type="dgm"/>
          </p:nvPr>
        </p:nvSpPr>
        <p:spPr>
          <a:xfrm>
            <a:off x="14222137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g2c6ed35b2d1_0_1550"/>
          <p:cNvSpPr txBox="1"/>
          <p:nvPr>
            <p:ph idx="23" type="body"/>
          </p:nvPr>
        </p:nvSpPr>
        <p:spPr>
          <a:xfrm>
            <a:off x="1461329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g2c6ed35b2d1_0_1550"/>
          <p:cNvSpPr txBox="1"/>
          <p:nvPr>
            <p:ph idx="24" type="body"/>
          </p:nvPr>
        </p:nvSpPr>
        <p:spPr>
          <a:xfrm>
            <a:off x="1461329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g2c6ed35b2d1_0_1550"/>
          <p:cNvSpPr/>
          <p:nvPr>
            <p:ph idx="25" type="pic"/>
          </p:nvPr>
        </p:nvSpPr>
        <p:spPr>
          <a:xfrm>
            <a:off x="22792918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8" name="Google Shape;668;g2c6ed35b2d1_0_1550"/>
          <p:cNvSpPr/>
          <p:nvPr>
            <p:ph idx="26" type="dgm"/>
          </p:nvPr>
        </p:nvSpPr>
        <p:spPr>
          <a:xfrm>
            <a:off x="22792918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g2c6ed35b2d1_0_1550"/>
          <p:cNvSpPr txBox="1"/>
          <p:nvPr>
            <p:ph idx="27" type="body"/>
          </p:nvPr>
        </p:nvSpPr>
        <p:spPr>
          <a:xfrm>
            <a:off x="2318982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g2c6ed35b2d1_0_1550"/>
          <p:cNvSpPr txBox="1"/>
          <p:nvPr>
            <p:ph idx="28" type="body"/>
          </p:nvPr>
        </p:nvSpPr>
        <p:spPr>
          <a:xfrm>
            <a:off x="2318982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g2c6ed35b2d1_0_1550"/>
          <p:cNvSpPr/>
          <p:nvPr>
            <p:ph idx="29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2" name="Google Shape;672;g2c6ed35b2d1_0_1550"/>
          <p:cNvSpPr/>
          <p:nvPr>
            <p:ph idx="30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g2c6ed35b2d1_0_1550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g2c6ed35b2d1_0_1550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g2c6ed35b2d1_0_155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anel">
  <p:cSld name="8 Panel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c6ed35b2d1_0_158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g2c6ed35b2d1_0_1582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g2c6ed35b2d1_0_1582"/>
          <p:cNvSpPr/>
          <p:nvPr>
            <p:ph idx="2" type="pic"/>
          </p:nvPr>
        </p:nvSpPr>
        <p:spPr>
          <a:xfrm>
            <a:off x="1378458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0" name="Google Shape;680;g2c6ed35b2d1_0_1582"/>
          <p:cNvSpPr/>
          <p:nvPr>
            <p:ph idx="3" type="dgm"/>
          </p:nvPr>
        </p:nvSpPr>
        <p:spPr>
          <a:xfrm>
            <a:off x="1378458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g2c6ed35b2d1_0_1582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g2c6ed35b2d1_0_1582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g2c6ed35b2d1_0_1582"/>
          <p:cNvSpPr/>
          <p:nvPr>
            <p:ph idx="6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4" name="Google Shape;684;g2c6ed35b2d1_0_1582"/>
          <p:cNvSpPr/>
          <p:nvPr>
            <p:ph idx="7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g2c6ed35b2d1_0_1582"/>
          <p:cNvSpPr txBox="1"/>
          <p:nvPr>
            <p:ph idx="8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g2c6ed35b2d1_0_1582"/>
          <p:cNvSpPr txBox="1"/>
          <p:nvPr>
            <p:ph idx="9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g2c6ed35b2d1_0_1582"/>
          <p:cNvSpPr/>
          <p:nvPr>
            <p:ph idx="13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8" name="Google Shape;688;g2c6ed35b2d1_0_1582"/>
          <p:cNvSpPr/>
          <p:nvPr>
            <p:ph idx="14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g2c6ed35b2d1_0_1582"/>
          <p:cNvSpPr/>
          <p:nvPr>
            <p:ph idx="15" type="pic"/>
          </p:nvPr>
        </p:nvSpPr>
        <p:spPr>
          <a:xfrm>
            <a:off x="137902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0" name="Google Shape;690;g2c6ed35b2d1_0_1582"/>
          <p:cNvSpPr/>
          <p:nvPr>
            <p:ph idx="16" type="dgm"/>
          </p:nvPr>
        </p:nvSpPr>
        <p:spPr>
          <a:xfrm>
            <a:off x="137902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g2c6ed35b2d1_0_1582"/>
          <p:cNvSpPr txBox="1"/>
          <p:nvPr>
            <p:ph idx="17" type="body"/>
          </p:nvPr>
        </p:nvSpPr>
        <p:spPr>
          <a:xfrm>
            <a:off x="177017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g2c6ed35b2d1_0_1582"/>
          <p:cNvSpPr txBox="1"/>
          <p:nvPr>
            <p:ph idx="18" type="body"/>
          </p:nvPr>
        </p:nvSpPr>
        <p:spPr>
          <a:xfrm>
            <a:off x="177017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g2c6ed35b2d1_0_1582"/>
          <p:cNvSpPr/>
          <p:nvPr>
            <p:ph idx="19" type="pic"/>
          </p:nvPr>
        </p:nvSpPr>
        <p:spPr>
          <a:xfrm>
            <a:off x="9950087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4" name="Google Shape;694;g2c6ed35b2d1_0_1582"/>
          <p:cNvSpPr/>
          <p:nvPr>
            <p:ph idx="20" type="dgm"/>
          </p:nvPr>
        </p:nvSpPr>
        <p:spPr>
          <a:xfrm>
            <a:off x="9950087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g2c6ed35b2d1_0_1582"/>
          <p:cNvSpPr txBox="1"/>
          <p:nvPr>
            <p:ph idx="21" type="body"/>
          </p:nvPr>
        </p:nvSpPr>
        <p:spPr>
          <a:xfrm>
            <a:off x="1036410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g2c6ed35b2d1_0_1582"/>
          <p:cNvSpPr txBox="1"/>
          <p:nvPr>
            <p:ph idx="22" type="body"/>
          </p:nvPr>
        </p:nvSpPr>
        <p:spPr>
          <a:xfrm>
            <a:off x="1036410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g2c6ed35b2d1_0_1582"/>
          <p:cNvSpPr/>
          <p:nvPr>
            <p:ph idx="23" type="pic"/>
          </p:nvPr>
        </p:nvSpPr>
        <p:spPr>
          <a:xfrm>
            <a:off x="1853788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8" name="Google Shape;698;g2c6ed35b2d1_0_1582"/>
          <p:cNvSpPr/>
          <p:nvPr>
            <p:ph idx="24" type="dgm"/>
          </p:nvPr>
        </p:nvSpPr>
        <p:spPr>
          <a:xfrm>
            <a:off x="1853788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g2c6ed35b2d1_0_1582"/>
          <p:cNvSpPr txBox="1"/>
          <p:nvPr>
            <p:ph idx="25" type="body"/>
          </p:nvPr>
        </p:nvSpPr>
        <p:spPr>
          <a:xfrm>
            <a:off x="1892903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g2c6ed35b2d1_0_1582"/>
          <p:cNvSpPr txBox="1"/>
          <p:nvPr>
            <p:ph idx="26" type="body"/>
          </p:nvPr>
        </p:nvSpPr>
        <p:spPr>
          <a:xfrm>
            <a:off x="1892903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g2c6ed35b2d1_0_1582"/>
          <p:cNvSpPr/>
          <p:nvPr>
            <p:ph idx="27" type="pic"/>
          </p:nvPr>
        </p:nvSpPr>
        <p:spPr>
          <a:xfrm>
            <a:off x="2710699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2" name="Google Shape;702;g2c6ed35b2d1_0_1582"/>
          <p:cNvSpPr/>
          <p:nvPr>
            <p:ph idx="28" type="dgm"/>
          </p:nvPr>
        </p:nvSpPr>
        <p:spPr>
          <a:xfrm>
            <a:off x="27120708" y="11604253"/>
            <a:ext cx="8019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g2c6ed35b2d1_0_1582"/>
          <p:cNvSpPr txBox="1"/>
          <p:nvPr>
            <p:ph idx="29" type="body"/>
          </p:nvPr>
        </p:nvSpPr>
        <p:spPr>
          <a:xfrm>
            <a:off x="27505567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g2c6ed35b2d1_0_1582"/>
          <p:cNvSpPr txBox="1"/>
          <p:nvPr>
            <p:ph idx="30" type="body"/>
          </p:nvPr>
        </p:nvSpPr>
        <p:spPr>
          <a:xfrm>
            <a:off x="27505567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g2c6ed35b2d1_0_1582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g2c6ed35b2d1_0_1582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g2c6ed35b2d1_0_1582"/>
          <p:cNvSpPr/>
          <p:nvPr>
            <p:ph idx="33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8" name="Google Shape;708;g2c6ed35b2d1_0_1582"/>
          <p:cNvSpPr/>
          <p:nvPr>
            <p:ph idx="34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g2c6ed35b2d1_0_1582"/>
          <p:cNvSpPr txBox="1"/>
          <p:nvPr>
            <p:ph idx="35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g2c6ed35b2d1_0_1582"/>
          <p:cNvSpPr txBox="1"/>
          <p:nvPr>
            <p:ph idx="36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g2c6ed35b2d1_0_158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Panel">
  <p:cSld name="9 Panel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c6ed35b2d1_0_161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g2c6ed35b2d1_0_161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g2c6ed35b2d1_0_1618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6" name="Google Shape;716;g2c6ed35b2d1_0_1618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g2c6ed35b2d1_0_1618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g2c6ed35b2d1_0_1618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g2c6ed35b2d1_0_1618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0" name="Google Shape;720;g2c6ed35b2d1_0_1618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2c6ed35b2d1_0_1618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2c6ed35b2d1_0_1618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2c6ed35b2d1_0_1618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4" name="Google Shape;724;g2c6ed35b2d1_0_1618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2c6ed35b2d1_0_1618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2c6ed35b2d1_0_1618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2c6ed35b2d1_0_1618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8" name="Google Shape;728;g2c6ed35b2d1_0_1618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g2c6ed35b2d1_0_1618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g2c6ed35b2d1_0_1618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2c6ed35b2d1_0_1618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2" name="Google Shape;732;g2c6ed35b2d1_0_1618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g2c6ed35b2d1_0_1618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g2c6ed35b2d1_0_1618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g2c6ed35b2d1_0_1618"/>
          <p:cNvSpPr/>
          <p:nvPr>
            <p:ph idx="25" type="pic"/>
          </p:nvPr>
        </p:nvSpPr>
        <p:spPr>
          <a:xfrm>
            <a:off x="47570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6" name="Google Shape;736;g2c6ed35b2d1_0_1618"/>
          <p:cNvSpPr/>
          <p:nvPr>
            <p:ph idx="26" type="dgm"/>
          </p:nvPr>
        </p:nvSpPr>
        <p:spPr>
          <a:xfrm>
            <a:off x="4757097" y="11603466"/>
            <a:ext cx="63534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g2c6ed35b2d1_0_1618"/>
          <p:cNvSpPr txBox="1"/>
          <p:nvPr>
            <p:ph idx="27" type="body"/>
          </p:nvPr>
        </p:nvSpPr>
        <p:spPr>
          <a:xfrm>
            <a:off x="5205441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g2c6ed35b2d1_0_1618"/>
          <p:cNvSpPr txBox="1"/>
          <p:nvPr>
            <p:ph idx="28" type="body"/>
          </p:nvPr>
        </p:nvSpPr>
        <p:spPr>
          <a:xfrm>
            <a:off x="5205441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g2c6ed35b2d1_0_1618"/>
          <p:cNvSpPr/>
          <p:nvPr>
            <p:ph idx="29" type="pic"/>
          </p:nvPr>
        </p:nvSpPr>
        <p:spPr>
          <a:xfrm>
            <a:off x="18540200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0" name="Google Shape;740;g2c6ed35b2d1_0_1618"/>
          <p:cNvSpPr/>
          <p:nvPr>
            <p:ph idx="30" type="dgm"/>
          </p:nvPr>
        </p:nvSpPr>
        <p:spPr>
          <a:xfrm>
            <a:off x="18540200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g2c6ed35b2d1_0_1618"/>
          <p:cNvSpPr txBox="1"/>
          <p:nvPr>
            <p:ph idx="31" type="body"/>
          </p:nvPr>
        </p:nvSpPr>
        <p:spPr>
          <a:xfrm>
            <a:off x="1895203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g2c6ed35b2d1_0_1618"/>
          <p:cNvSpPr txBox="1"/>
          <p:nvPr>
            <p:ph idx="32" type="body"/>
          </p:nvPr>
        </p:nvSpPr>
        <p:spPr>
          <a:xfrm>
            <a:off x="18952032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g2c6ed35b2d1_0_1618"/>
          <p:cNvSpPr/>
          <p:nvPr>
            <p:ph idx="33" type="pic"/>
          </p:nvPr>
        </p:nvSpPr>
        <p:spPr>
          <a:xfrm>
            <a:off x="11656167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4" name="Google Shape;744;g2c6ed35b2d1_0_1618"/>
          <p:cNvSpPr/>
          <p:nvPr>
            <p:ph idx="34" type="dgm"/>
          </p:nvPr>
        </p:nvSpPr>
        <p:spPr>
          <a:xfrm>
            <a:off x="11653026" y="11603466"/>
            <a:ext cx="634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g2c6ed35b2d1_0_1618"/>
          <p:cNvSpPr txBox="1"/>
          <p:nvPr>
            <p:ph idx="35" type="body"/>
          </p:nvPr>
        </p:nvSpPr>
        <p:spPr>
          <a:xfrm>
            <a:off x="12082344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g2c6ed35b2d1_0_1618"/>
          <p:cNvSpPr txBox="1"/>
          <p:nvPr>
            <p:ph idx="36" type="body"/>
          </p:nvPr>
        </p:nvSpPr>
        <p:spPr>
          <a:xfrm>
            <a:off x="12082344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g2c6ed35b2d1_0_1618"/>
          <p:cNvSpPr/>
          <p:nvPr>
            <p:ph idx="37" type="pic"/>
          </p:nvPr>
        </p:nvSpPr>
        <p:spPr>
          <a:xfrm>
            <a:off x="25420162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8" name="Google Shape;748;g2c6ed35b2d1_0_1618"/>
          <p:cNvSpPr/>
          <p:nvPr>
            <p:ph idx="38" type="dgm"/>
          </p:nvPr>
        </p:nvSpPr>
        <p:spPr>
          <a:xfrm>
            <a:off x="25420162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2c6ed35b2d1_0_1618"/>
          <p:cNvSpPr txBox="1"/>
          <p:nvPr>
            <p:ph idx="39" type="body"/>
          </p:nvPr>
        </p:nvSpPr>
        <p:spPr>
          <a:xfrm>
            <a:off x="2581665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g2c6ed35b2d1_0_1618"/>
          <p:cNvSpPr txBox="1"/>
          <p:nvPr>
            <p:ph idx="40" type="body"/>
          </p:nvPr>
        </p:nvSpPr>
        <p:spPr>
          <a:xfrm>
            <a:off x="25816650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g2c6ed35b2d1_0_161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c6ed35b2d1_0_11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c6ed35b2d1_0_117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2c6ed35b2d1_0_117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c6ed35b2d1_0_11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anel">
  <p:cSld name="10 Panel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c6ed35b2d1_0_16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g2c6ed35b2d1_0_165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g2c6ed35b2d1_0_1658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6" name="Google Shape;756;g2c6ed35b2d1_0_1658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g2c6ed35b2d1_0_1658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g2c6ed35b2d1_0_1658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g2c6ed35b2d1_0_1658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0" name="Google Shape;760;g2c6ed35b2d1_0_1658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g2c6ed35b2d1_0_1658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g2c6ed35b2d1_0_1658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g2c6ed35b2d1_0_1658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4" name="Google Shape;764;g2c6ed35b2d1_0_1658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g2c6ed35b2d1_0_1658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2c6ed35b2d1_0_1658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2c6ed35b2d1_0_1658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8" name="Google Shape;768;g2c6ed35b2d1_0_1658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2c6ed35b2d1_0_1658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2c6ed35b2d1_0_1658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2c6ed35b2d1_0_1658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2" name="Google Shape;772;g2c6ed35b2d1_0_1658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2c6ed35b2d1_0_1658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g2c6ed35b2d1_0_1658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g2c6ed35b2d1_0_1658"/>
          <p:cNvSpPr/>
          <p:nvPr>
            <p:ph idx="25" type="pic"/>
          </p:nvPr>
        </p:nvSpPr>
        <p:spPr>
          <a:xfrm>
            <a:off x="1379023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6" name="Google Shape;776;g2c6ed35b2d1_0_1658"/>
          <p:cNvSpPr/>
          <p:nvPr>
            <p:ph idx="26" type="dgm"/>
          </p:nvPr>
        </p:nvSpPr>
        <p:spPr>
          <a:xfrm>
            <a:off x="1379023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g2c6ed35b2d1_0_1658"/>
          <p:cNvSpPr txBox="1"/>
          <p:nvPr>
            <p:ph idx="27" type="body"/>
          </p:nvPr>
        </p:nvSpPr>
        <p:spPr>
          <a:xfrm>
            <a:off x="182736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g2c6ed35b2d1_0_1658"/>
          <p:cNvSpPr txBox="1"/>
          <p:nvPr>
            <p:ph idx="28" type="body"/>
          </p:nvPr>
        </p:nvSpPr>
        <p:spPr>
          <a:xfrm>
            <a:off x="182736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g2c6ed35b2d1_0_1658"/>
          <p:cNvSpPr/>
          <p:nvPr>
            <p:ph idx="29" type="pic"/>
          </p:nvPr>
        </p:nvSpPr>
        <p:spPr>
          <a:xfrm>
            <a:off x="28820358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0" name="Google Shape;780;g2c6ed35b2d1_0_1658"/>
          <p:cNvSpPr/>
          <p:nvPr>
            <p:ph idx="30" type="dgm"/>
          </p:nvPr>
        </p:nvSpPr>
        <p:spPr>
          <a:xfrm>
            <a:off x="28820357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g2c6ed35b2d1_0_1658"/>
          <p:cNvSpPr txBox="1"/>
          <p:nvPr>
            <p:ph idx="31" type="body"/>
          </p:nvPr>
        </p:nvSpPr>
        <p:spPr>
          <a:xfrm>
            <a:off x="2920947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g2c6ed35b2d1_0_1658"/>
          <p:cNvSpPr txBox="1"/>
          <p:nvPr>
            <p:ph idx="32" type="body"/>
          </p:nvPr>
        </p:nvSpPr>
        <p:spPr>
          <a:xfrm>
            <a:off x="2920947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g2c6ed35b2d1_0_1658"/>
          <p:cNvSpPr/>
          <p:nvPr>
            <p:ph idx="33" type="pic"/>
          </p:nvPr>
        </p:nvSpPr>
        <p:spPr>
          <a:xfrm>
            <a:off x="15100371" y="11603466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4" name="Google Shape;784;g2c6ed35b2d1_0_1658"/>
          <p:cNvSpPr/>
          <p:nvPr>
            <p:ph idx="34" type="dgm"/>
          </p:nvPr>
        </p:nvSpPr>
        <p:spPr>
          <a:xfrm>
            <a:off x="15098806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g2c6ed35b2d1_0_1658"/>
          <p:cNvSpPr txBox="1"/>
          <p:nvPr>
            <p:ph idx="35" type="body"/>
          </p:nvPr>
        </p:nvSpPr>
        <p:spPr>
          <a:xfrm>
            <a:off x="1551500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g2c6ed35b2d1_0_1658"/>
          <p:cNvSpPr txBox="1"/>
          <p:nvPr>
            <p:ph idx="36" type="body"/>
          </p:nvPr>
        </p:nvSpPr>
        <p:spPr>
          <a:xfrm>
            <a:off x="1551500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g2c6ed35b2d1_0_1658"/>
          <p:cNvSpPr/>
          <p:nvPr>
            <p:ph idx="37" type="pic"/>
          </p:nvPr>
        </p:nvSpPr>
        <p:spPr>
          <a:xfrm>
            <a:off x="82396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8" name="Google Shape;788;g2c6ed35b2d1_0_1658"/>
          <p:cNvSpPr/>
          <p:nvPr>
            <p:ph idx="38" type="dgm"/>
          </p:nvPr>
        </p:nvSpPr>
        <p:spPr>
          <a:xfrm>
            <a:off x="8235125" y="11603466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g2c6ed35b2d1_0_1658"/>
          <p:cNvSpPr txBox="1"/>
          <p:nvPr>
            <p:ph idx="39" type="body"/>
          </p:nvPr>
        </p:nvSpPr>
        <p:spPr>
          <a:xfrm>
            <a:off x="868603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g2c6ed35b2d1_0_1658"/>
          <p:cNvSpPr txBox="1"/>
          <p:nvPr>
            <p:ph idx="40" type="body"/>
          </p:nvPr>
        </p:nvSpPr>
        <p:spPr>
          <a:xfrm>
            <a:off x="868603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g2c6ed35b2d1_0_1658"/>
          <p:cNvSpPr/>
          <p:nvPr>
            <p:ph idx="41" type="pic"/>
          </p:nvPr>
        </p:nvSpPr>
        <p:spPr>
          <a:xfrm>
            <a:off x="21964053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2" name="Google Shape;792;g2c6ed35b2d1_0_1658"/>
          <p:cNvSpPr/>
          <p:nvPr>
            <p:ph idx="42" type="dgm"/>
          </p:nvPr>
        </p:nvSpPr>
        <p:spPr>
          <a:xfrm>
            <a:off x="21957914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g2c6ed35b2d1_0_1658"/>
          <p:cNvSpPr txBox="1"/>
          <p:nvPr>
            <p:ph idx="43" type="body"/>
          </p:nvPr>
        </p:nvSpPr>
        <p:spPr>
          <a:xfrm>
            <a:off x="2234398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g2c6ed35b2d1_0_1658"/>
          <p:cNvSpPr txBox="1"/>
          <p:nvPr>
            <p:ph idx="44" type="body"/>
          </p:nvPr>
        </p:nvSpPr>
        <p:spPr>
          <a:xfrm>
            <a:off x="22343982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g2c6ed35b2d1_0_16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">
  <p:cSld name="Use Case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2c6ed35b2d1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2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2c6ed35b2d1_0_1702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9" name="Google Shape;799;g2c6ed35b2d1_0_170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Video">
  <p:cSld name="Demo - Video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c6ed35b2d1_0_1706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2" name="Google Shape;802;g2c6ed35b2d1_0_1706"/>
          <p:cNvSpPr/>
          <p:nvPr>
            <p:ph idx="2" type="media"/>
          </p:nvPr>
        </p:nvSpPr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8638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666666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g2c6ed35b2d1_0_170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c6ed35b2d1_0_171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g2c6ed35b2d1_0_1710"/>
          <p:cNvSpPr txBox="1"/>
          <p:nvPr>
            <p:ph idx="1" type="body"/>
          </p:nvPr>
        </p:nvSpPr>
        <p:spPr>
          <a:xfrm>
            <a:off x="7634260" y="10771999"/>
            <a:ext cx="22734000" cy="54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g2c6ed35b2d1_0_1710"/>
          <p:cNvSpPr txBox="1"/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Trebuchet MS"/>
              <a:buNone/>
              <a:defRPr b="0" sz="12000" cap="non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808" name="Google Shape;808;g2c6ed35b2d1_0_1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2c6ed35b2d1_0_17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6ed35b2d1_0_12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c6ed35b2d1_0_122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2c6ed35b2d1_0_122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2c6ed35b2d1_0_122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c6ed35b2d1_0_1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6ed35b2d1_0_12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c6ed35b2d1_0_12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2c6ed35b2d1_0_128"/>
          <p:cNvSpPr txBox="1"/>
          <p:nvPr>
            <p:ph idx="2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g2c6ed35b2d1_0_128"/>
          <p:cNvSpPr txBox="1"/>
          <p:nvPr>
            <p:ph idx="3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c6ed35b2d1_0_12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6ed35b2d1_0_13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c6ed35b2d1_0_134"/>
          <p:cNvSpPr txBox="1"/>
          <p:nvPr>
            <p:ph idx="1" type="body"/>
          </p:nvPr>
        </p:nvSpPr>
        <p:spPr>
          <a:xfrm>
            <a:off x="2514600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g2c6ed35b2d1_0_134"/>
          <p:cNvSpPr txBox="1"/>
          <p:nvPr>
            <p:ph idx="2" type="body"/>
          </p:nvPr>
        </p:nvSpPr>
        <p:spPr>
          <a:xfrm>
            <a:off x="18845785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2c6ed35b2d1_0_13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2c6ed35b2d1_0_8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shape&#10;&#10;Description automatically generated" id="10" name="Google Shape;10;g2c6ed35b2d1_0_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994058" y="19397646"/>
            <a:ext cx="2199266" cy="7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c6ed35b2d1_0_8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6ed35b2d1_0_131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shape&#10;&#10;Description automatically generated" id="413" name="Google Shape;413;g2c6ed35b2d1_0_13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994058" y="19397646"/>
            <a:ext cx="2199266" cy="7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c6ed35b2d1_0_131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0.jp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gif"/><Relationship Id="rId4" Type="http://schemas.openxmlformats.org/officeDocument/2006/relationships/hyperlink" Target="http://drive.google.com/file/d/1oCeTHswtSJKuCutONwt6boEz0V_EEDlR/view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4.gif"/><Relationship Id="rId7" Type="http://schemas.openxmlformats.org/officeDocument/2006/relationships/hyperlink" Target="http://drive.google.com/file/d/1MTZlsPOq1Y6oykWVkmSemb4Pu3Jc4OGQ/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"/>
          <p:cNvSpPr txBox="1"/>
          <p:nvPr>
            <p:ph type="title"/>
          </p:nvPr>
        </p:nvSpPr>
        <p:spPr>
          <a:xfrm>
            <a:off x="1246800" y="6402800"/>
            <a:ext cx="340824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rebuchet MS"/>
              <a:buNone/>
            </a:pPr>
            <a:r>
              <a:rPr lang="en-US" sz="11500"/>
              <a:t>Multilingual Audio-Visual Speech Recognition with Hybrid CTC/RNN-T Fast Conformer</a:t>
            </a:r>
            <a:endParaRPr/>
          </a:p>
        </p:txBody>
      </p:sp>
      <p:pic>
        <p:nvPicPr>
          <p:cNvPr id="816" name="Google Shape;8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0275" y="824575"/>
            <a:ext cx="7498901" cy="32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"/>
          <p:cNvSpPr txBox="1"/>
          <p:nvPr/>
        </p:nvSpPr>
        <p:spPr>
          <a:xfrm>
            <a:off x="6182700" y="10661500"/>
            <a:ext cx="24210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F1F1F"/>
                </a:solidFill>
              </a:rPr>
              <a:t>Maxime Burchi</a:t>
            </a:r>
            <a:r>
              <a:rPr baseline="30000" lang="en-US" sz="7200">
                <a:solidFill>
                  <a:srgbClr val="1F1F1F"/>
                </a:solidFill>
              </a:rPr>
              <a:t>1</a:t>
            </a:r>
            <a:r>
              <a:rPr lang="en-US" sz="7200">
                <a:solidFill>
                  <a:srgbClr val="1F1F1F"/>
                </a:solidFill>
              </a:rPr>
              <a:t>, Krishna C. Puvvada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Jagadeesh Balam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Boris Ginsburg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Radu Timofte</a:t>
            </a:r>
            <a:r>
              <a:rPr baseline="30000" lang="en-US" sz="7200">
                <a:solidFill>
                  <a:srgbClr val="1F1F1F"/>
                </a:solidFill>
              </a:rPr>
              <a:t>1</a:t>
            </a:r>
            <a:endParaRPr sz="7200">
              <a:solidFill>
                <a:srgbClr val="1F1F1F"/>
              </a:solidFill>
            </a:endParaRPr>
          </a:p>
        </p:txBody>
      </p:sp>
      <p:sp>
        <p:nvSpPr>
          <p:cNvPr id="818" name="Google Shape;818;p1"/>
          <p:cNvSpPr txBox="1"/>
          <p:nvPr/>
        </p:nvSpPr>
        <p:spPr>
          <a:xfrm>
            <a:off x="8422200" y="14161425"/>
            <a:ext cx="19731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7200">
                <a:solidFill>
                  <a:srgbClr val="1F1F1F"/>
                </a:solidFill>
              </a:rPr>
              <a:t>1</a:t>
            </a:r>
            <a:r>
              <a:rPr lang="en-US" sz="7200">
                <a:solidFill>
                  <a:srgbClr val="1F1F1F"/>
                </a:solidFill>
              </a:rPr>
              <a:t>University of Würzburg, Germany</a:t>
            </a:r>
            <a:endParaRPr sz="7200">
              <a:solidFill>
                <a:srgbClr val="1F1F1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Nvidia USA</a:t>
            </a:r>
            <a:endParaRPr sz="7200">
              <a:solidFill>
                <a:srgbClr val="1F1F1F"/>
              </a:solidFill>
            </a:endParaRPr>
          </a:p>
        </p:txBody>
      </p:sp>
      <p:pic>
        <p:nvPicPr>
          <p:cNvPr id="819" name="Google Shape;81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00" y="15284350"/>
            <a:ext cx="4728750" cy="47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"/>
          <p:cNvSpPr txBox="1"/>
          <p:nvPr>
            <p:ph idx="12" type="sldNum"/>
          </p:nvPr>
        </p:nvSpPr>
        <p:spPr>
          <a:xfrm>
            <a:off x="34270831" y="19033867"/>
            <a:ext cx="2194800" cy="1574400"/>
          </a:xfrm>
          <a:prstGeom prst="rect">
            <a:avLst/>
          </a:prstGeom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821" name="Google Shape;82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990074" cy="56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c6ed35b2d1_0_33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Unimodal Inference of AV model</a:t>
            </a:r>
            <a:endParaRPr/>
          </a:p>
        </p:txBody>
      </p:sp>
      <p:graphicFrame>
        <p:nvGraphicFramePr>
          <p:cNvPr id="891" name="Google Shape;891;g2c6ed35b2d1_0_3358"/>
          <p:cNvGraphicFramePr/>
          <p:nvPr/>
        </p:nvGraphicFramePr>
        <p:xfrm>
          <a:off x="4180863" y="529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8213350"/>
                <a:gridCol w="5937825"/>
                <a:gridCol w="4194675"/>
                <a:gridCol w="3826825"/>
                <a:gridCol w="4061325"/>
              </a:tblGrid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Training</a:t>
                      </a:r>
                      <a:endParaRPr b="1"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Dataset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CTC / RNN-T LRS3 test WER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no mask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mask video features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mask audio features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100.0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InterCTC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Modality Dropout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both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Modality Dropout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LRS3, VoxCeleb2,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AVSpeech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0.8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32.</a:t>
                      </a:r>
                      <a:r>
                        <a:rPr lang="en-US" sz="4800"/>
                        <a:t>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92" name="Google Shape;892;g2c6ed35b2d1_0_3358"/>
          <p:cNvSpPr txBox="1"/>
          <p:nvPr>
            <p:ph idx="1" type="body"/>
          </p:nvPr>
        </p:nvSpPr>
        <p:spPr>
          <a:xfrm>
            <a:off x="2514600" y="13608025"/>
            <a:ext cx="310503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Default Fast Conformer model ignores visual modality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Inter CTC losses during training in visual encoder or modality dropout solves the problem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Training with modality dropout allows the model to be used for unimodal inference at test time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93" name="Google Shape;893;g2c6ed35b2d1_0_33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c6ed35b2d1_0_25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examples (English ASR noise robustness)</a:t>
            </a:r>
            <a:endParaRPr/>
          </a:p>
        </p:txBody>
      </p:sp>
      <p:pic>
        <p:nvPicPr>
          <p:cNvPr id="899" name="Google Shape;899;g2c6ed35b2d1_0_2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275" y="3291600"/>
            <a:ext cx="6835000" cy="68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g2c6ed35b2d1_0_2542"/>
          <p:cNvSpPr txBox="1"/>
          <p:nvPr/>
        </p:nvSpPr>
        <p:spPr>
          <a:xfrm>
            <a:off x="11118825" y="3139200"/>
            <a:ext cx="22942500" cy="7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groundtruth: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couldn't see what was in front of them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Visual model pred </a:t>
            </a:r>
            <a:r>
              <a:rPr b="1" lang="en-US" sz="4000">
                <a:solidFill>
                  <a:srgbClr val="1155CC"/>
                </a:solidFill>
              </a:rPr>
              <a:t>(wer: 29.41%)</a:t>
            </a: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think what that means is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girls</a:t>
            </a:r>
            <a:r>
              <a:rPr b="1" i="0" lang="en-US" sz="4000" u="none" cap="none" strike="noStrike">
                <a:solidFill>
                  <a:srgbClr val="000000"/>
                </a:solidFill>
              </a:rPr>
              <a:t>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think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what was in front of them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0%)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think what that means is that people just couldn't see what was in front of them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0%)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couldn't see what was in front of them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</a:rPr>
              <a:t>Noisy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29.41%)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didn't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see what was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inside</a:t>
            </a:r>
            <a:r>
              <a:rPr b="0" i="0" lang="en-US" sz="4000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4000">
                <a:solidFill>
                  <a:srgbClr val="9900FF"/>
                </a:solidFill>
              </a:rPr>
              <a:t>Noisy 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5.88%)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couldn't see what was in front of them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g2c6ed35b2d1_0_2542" title="00006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8900" y="10288650"/>
            <a:ext cx="1064675" cy="10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g2c6ed35b2d1_0_25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26325" y="12191525"/>
            <a:ext cx="6835000" cy="68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g2c6ed35b2d1_0_2542" title="00002.mp3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11475" y="10661925"/>
            <a:ext cx="1064675" cy="10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g2c6ed35b2d1_0_2542"/>
          <p:cNvSpPr txBox="1"/>
          <p:nvPr/>
        </p:nvSpPr>
        <p:spPr>
          <a:xfrm>
            <a:off x="2943950" y="11611525"/>
            <a:ext cx="22942500" cy="8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groundtruth: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often what happens is you're planning so hard for like how do i get through the hardest part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Visual model pred </a:t>
            </a:r>
            <a:r>
              <a:rPr b="1" lang="en-US" sz="4000">
                <a:solidFill>
                  <a:srgbClr val="1155CC"/>
                </a:solidFill>
              </a:rPr>
              <a:t>(wer: 27.7%)</a:t>
            </a:r>
            <a:r>
              <a:rPr b="0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often what happens is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the plan is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hard for like how do i get through the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whole</a:t>
            </a:r>
            <a:r>
              <a:rPr b="0" i="0" lang="en-US" sz="40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often what happens is you're planning so hard for how do i get through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often what happens is you're planning so hard for how do i get through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50%)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often what happens how do we get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to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often what happens is you're planning so hard for how do i get through the hardest part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c6ed35b2d1_0_25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6"/>
          <p:cNvSpPr txBox="1"/>
          <p:nvPr/>
        </p:nvSpPr>
        <p:spPr>
          <a:xfrm>
            <a:off x="13810500" y="8431675"/>
            <a:ext cx="8955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1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?</a:t>
            </a:r>
            <a:r>
              <a:rPr b="1" i="0" lang="en-US" sz="1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1" i="0" sz="1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c6ed35b2d1_0_49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Objectives</a:t>
            </a:r>
            <a:endParaRPr/>
          </a:p>
        </p:txBody>
      </p:sp>
      <p:sp>
        <p:nvSpPr>
          <p:cNvPr id="827" name="Google Shape;827;g2c6ed35b2d1_0_49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8" name="Google Shape;828;g2c6ed35b2d1_0_491"/>
          <p:cNvSpPr txBox="1"/>
          <p:nvPr>
            <p:ph idx="1" type="body"/>
          </p:nvPr>
        </p:nvSpPr>
        <p:spPr>
          <a:xfrm>
            <a:off x="1162700" y="3342312"/>
            <a:ext cx="31050300" cy="13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State-of-the-art ASR architecture and performance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Fast Conformer Backbone: [2023, Rekesh et al.]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Large scale dataset training with generated transcriptions</a:t>
            </a:r>
            <a:endParaRPr/>
          </a:p>
          <a:p>
            <a:pPr indent="0" lvl="0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Noise </a:t>
            </a:r>
            <a:r>
              <a:rPr lang="en-US" sz="6000"/>
              <a:t>Robust ASR Model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inputs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Application to noisy environment (ex: driving or other real-world scenario)</a:t>
            </a:r>
            <a:endParaRPr/>
          </a:p>
          <a:p>
            <a:pPr indent="0" lvl="0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Multilingual Predictions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multilingual application: </a:t>
            </a:r>
            <a:r>
              <a:rPr lang="en-US"/>
              <a:t>Spanish, French, Italian, Portuguese, German model finetuned from English model</a:t>
            </a:r>
            <a:endParaRPr/>
          </a:p>
          <a:p>
            <a:pPr indent="0" lvl="0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Flexible Usage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trained model supports Audio-only, Video-only and Audio-visual ASR at test time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CTC / RNN-T decoding for efficiency / performance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c6ed35b2d1_0_417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Architecture</a:t>
            </a:r>
            <a:endParaRPr/>
          </a:p>
        </p:txBody>
      </p:sp>
      <p:sp>
        <p:nvSpPr>
          <p:cNvPr id="834" name="Google Shape;834;g2c6ed35b2d1_0_4172"/>
          <p:cNvSpPr txBox="1"/>
          <p:nvPr>
            <p:ph idx="1" type="body"/>
          </p:nvPr>
        </p:nvSpPr>
        <p:spPr>
          <a:xfrm>
            <a:off x="17359900" y="3061900"/>
            <a:ext cx="163851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-495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197 Millions parameters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-495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Hybrid CTC and RNN-T loss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Mel-Spectrogram + Conformer Audio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ResNet-18 + Conformer Visual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Audio-visual fusion by feature concatenation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Conformer </a:t>
            </a:r>
            <a:r>
              <a:rPr lang="en-US" sz="6000"/>
              <a:t>Audio-Visual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LSTM RNN-T decoder</a:t>
            </a:r>
            <a:endParaRPr sz="6000"/>
          </a:p>
          <a:p>
            <a:pPr indent="-114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5" name="Google Shape;835;g2c6ed35b2d1_0_417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6" name="Google Shape;836;g2c6ed35b2d1_0_4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3930800"/>
            <a:ext cx="13757573" cy="127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c6ed35b2d1_0_89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Audio-Visual Datasets</a:t>
            </a:r>
            <a:endParaRPr/>
          </a:p>
        </p:txBody>
      </p:sp>
      <p:sp>
        <p:nvSpPr>
          <p:cNvPr id="842" name="Google Shape;842;g2c6ed35b2d1_0_89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43" name="Google Shape;843;g2c6ed35b2d1_0_897"/>
          <p:cNvGraphicFramePr/>
          <p:nvPr/>
        </p:nvGraphicFramePr>
        <p:xfrm>
          <a:off x="3535400" y="1014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{909F4ACD-60C6-4A58-8032-2C77BC27BB3A}</a:tableStyleId>
              </a:tblPr>
              <a:tblGrid>
                <a:gridCol w="3688150"/>
                <a:gridCol w="3688150"/>
                <a:gridCol w="3688150"/>
                <a:gridCol w="3688150"/>
                <a:gridCol w="3688150"/>
                <a:gridCol w="3688150"/>
                <a:gridCol w="3688150"/>
                <a:gridCol w="3688150"/>
              </a:tblGrid>
              <a:tr h="8644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Datasets</a:t>
                      </a:r>
                      <a:endParaRPr sz="4400"/>
                    </a:p>
                  </a:txBody>
                  <a:tcPr marT="91425" marB="91425" marR="91425" marL="91425" anchor="ctr"/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Number of training hours per language</a:t>
                      </a:r>
                      <a:endParaRPr sz="4400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864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en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es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fr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pt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it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de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all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LRS3 / MuAViC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435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176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173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99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1046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VoxCeleb2 (generated)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1252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8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153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1595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AVSpeech (generated)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1429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257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115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66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136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2316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Total generated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2681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294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224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289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3910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Total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3116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470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398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472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201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299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844" name="Google Shape;844;g2c6ed35b2d1_0_897"/>
          <p:cNvSpPr txBox="1"/>
          <p:nvPr>
            <p:ph idx="1" type="body"/>
          </p:nvPr>
        </p:nvSpPr>
        <p:spPr>
          <a:xfrm>
            <a:off x="1162700" y="3792162"/>
            <a:ext cx="31050300" cy="13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LRS3: English TED talks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MuAViC: Multilingual</a:t>
            </a:r>
            <a:r>
              <a:rPr lang="en-US" sz="4700"/>
              <a:t> </a:t>
            </a:r>
            <a:r>
              <a:rPr lang="en-US" sz="4700"/>
              <a:t>TED talks including LRS3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VoxCeleb2: </a:t>
            </a:r>
            <a:r>
              <a:rPr lang="en-US" sz="4700"/>
              <a:t>Multilingual Celebrity Speech from YouTube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AVSpeech: Multilingual Speech from YouTube</a:t>
            </a:r>
            <a:endParaRPr sz="4700"/>
          </a:p>
        </p:txBody>
      </p:sp>
      <p:pic>
        <p:nvPicPr>
          <p:cNvPr id="845" name="Google Shape;845;g2c6ed35b2d1_0_8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7425" y="3266100"/>
            <a:ext cx="15357773" cy="62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c6ed35b2d1_0_131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LRS3 results (English)</a:t>
            </a:r>
            <a:endParaRPr/>
          </a:p>
        </p:txBody>
      </p:sp>
      <p:graphicFrame>
        <p:nvGraphicFramePr>
          <p:cNvPr id="851" name="Google Shape;851;g2c6ed35b2d1_0_1310"/>
          <p:cNvGraphicFramePr/>
          <p:nvPr/>
        </p:nvGraphicFramePr>
        <p:xfrm>
          <a:off x="2621350" y="36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8182625"/>
                <a:gridCol w="2512950"/>
                <a:gridCol w="8192650"/>
                <a:gridCol w="3229875"/>
                <a:gridCol w="3035550"/>
                <a:gridCol w="2765350"/>
                <a:gridCol w="3414275"/>
              </a:tblGrid>
              <a:tr h="1191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Method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Num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Params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AV model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Training 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datasets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Total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Hours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/>
                        <a:t>LRS3 test WER (%)</a:t>
                      </a:r>
                      <a:endParaRPr b="1" sz="40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</a:tr>
              <a:tr h="84895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AV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V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CM-seq2seq [2021, Ma et al.]</a:t>
                      </a:r>
                      <a:endParaRPr sz="3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92M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595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43.3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AVEC [2023, Burchi </a:t>
                      </a:r>
                      <a:r>
                        <a:rPr lang="en-US" sz="3800"/>
                        <a:t>and Timofte]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61M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LRW,LRS2&amp;3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818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2.0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37.5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AV-HuBER [2022, Shi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3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</a:t>
                      </a:r>
                      <a:r>
                        <a:rPr lang="en-US" sz="3800"/>
                        <a:t>8.6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RAVen [2022, Haliassos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328M*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28.2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VATLM </a:t>
                      </a:r>
                      <a:r>
                        <a:rPr lang="en-US" sz="3800"/>
                        <a:t>[2023, Zhu and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</a:t>
                      </a:r>
                      <a:r>
                        <a:rPr lang="en-US" sz="3800"/>
                        <a:t>8.4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u-HuBERT [2022, Hsu and Shi]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27.2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AV-data2ve</a:t>
                      </a:r>
                      <a:r>
                        <a:rPr lang="en-US" sz="3800"/>
                        <a:t>c [2023, Lian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1.3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28.5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Auto-AVSR [2023, Ma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425M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LRW,LRS2&amp;3,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</a:t>
                      </a:r>
                      <a:r>
                        <a:rPr lang="en-US" sz="3800" u="none" cap="none" strike="noStrike"/>
                        <a:t>,AVSpeech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3448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1.0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19.1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VIT 3D [2022, Serdyuk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310M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YouTube-90k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90k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1.6</a:t>
                      </a:r>
                      <a:endParaRPr sz="3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17.0</a:t>
                      </a:r>
                      <a:endParaRPr sz="3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VGG Conformer [2019, Oscar et al.]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180M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YouTube-100k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100k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0.9</a:t>
                      </a:r>
                      <a:endParaRPr sz="3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1.0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-</a:t>
                      </a:r>
                      <a:endParaRPr sz="3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LP Conformer [2023, Chang et al.]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570M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YouTube-100k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100k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lt1"/>
                          </a:solidFill>
                        </a:rPr>
                        <a:t>12.8</a:t>
                      </a:r>
                      <a:endParaRPr b="1"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Fast Conformer (ours)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197M</a:t>
                      </a:r>
                      <a:endParaRPr sz="3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435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7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6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</a:t>
                      </a:r>
                      <a:r>
                        <a:rPr lang="en-US" sz="3800"/>
                        <a:t>3</a:t>
                      </a:r>
                      <a:r>
                        <a:rPr lang="en-US" sz="3800" u="none" cap="none" strike="noStrike"/>
                        <a:t>.</a:t>
                      </a:r>
                      <a:r>
                        <a:rPr lang="en-US" sz="3800"/>
                        <a:t>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1687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0.7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31.0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VoxCeleb2,AVSpeech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3116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0.8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0.7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25.5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52" name="Google Shape;852;g2c6ed35b2d1_0_1310"/>
          <p:cNvSpPr txBox="1"/>
          <p:nvPr>
            <p:ph idx="1" type="body"/>
          </p:nvPr>
        </p:nvSpPr>
        <p:spPr>
          <a:xfrm>
            <a:off x="1257300" y="15919550"/>
            <a:ext cx="323676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* shows number of encoder parameters instead of total parameters 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Reaches state-of-the-art audio-visual and audio-only results with WER of 0.8% and 0.7%, respectively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Visual-only model still lacks behind Auto-AVSR, which trains on LRW and LRS2 and has 250.5M params against 130M for our lip reading model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53" name="Google Shape;853;g2c6ed35b2d1_0_13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c6ed35b2d1_0_376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LRS3 results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/>
              <a:t>(English noisy setup, babble / white noise)</a:t>
            </a:r>
            <a:endParaRPr/>
          </a:p>
        </p:txBody>
      </p:sp>
      <p:graphicFrame>
        <p:nvGraphicFramePr>
          <p:cNvPr id="859" name="Google Shape;859;g2c6ed35b2d1_0_3764"/>
          <p:cNvGraphicFramePr/>
          <p:nvPr/>
        </p:nvGraphicFramePr>
        <p:xfrm>
          <a:off x="2514600" y="432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7514050"/>
                <a:gridCol w="3576675"/>
                <a:gridCol w="4051425"/>
                <a:gridCol w="5166225"/>
                <a:gridCol w="2065100"/>
                <a:gridCol w="1881275"/>
                <a:gridCol w="2322750"/>
                <a:gridCol w="2322750"/>
                <a:gridCol w="2322750"/>
              </a:tblGrid>
              <a:tr h="11916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Mode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Num</a:t>
                      </a:r>
                      <a:endParaRPr b="1" sz="4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Params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Noise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test time SNR level (dB)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84895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12.5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7.5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-2.5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-7.5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Auto-AVSR </a:t>
                      </a: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[2023, Ma et al.]</a:t>
                      </a:r>
                      <a:endParaRPr sz="4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(noise robustness SOTA)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243M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babble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425M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119M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babble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0.9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197M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Auto-AVSR </a:t>
                      </a: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[2023, Ma et al.]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(noise robustness SOTA)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243M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white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30.2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88.9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98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425M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1.4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9.5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24.2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119M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white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17.6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197M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FEF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1.4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3.2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5.7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21.4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60" name="Google Shape;860;g2c6ed35b2d1_0_3764"/>
          <p:cNvSpPr txBox="1"/>
          <p:nvPr>
            <p:ph idx="1" type="body"/>
          </p:nvPr>
        </p:nvSpPr>
        <p:spPr>
          <a:xfrm>
            <a:off x="2514600" y="1474230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Model reaches state-of-the-art robustness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Audio-only models overfit to babble noise used during training for more robust ASR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61" name="Google Shape;861;g2c6ed35b2d1_0_376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c6ed35b2d1_0_171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MuAViC results (Multilingual)</a:t>
            </a:r>
            <a:endParaRPr/>
          </a:p>
        </p:txBody>
      </p:sp>
      <p:graphicFrame>
        <p:nvGraphicFramePr>
          <p:cNvPr id="867" name="Google Shape;867;g2c6ed35b2d1_0_1716"/>
          <p:cNvGraphicFramePr/>
          <p:nvPr/>
        </p:nvGraphicFramePr>
        <p:xfrm>
          <a:off x="2688975" y="317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7285100"/>
                <a:gridCol w="2803225"/>
                <a:gridCol w="2803225"/>
                <a:gridCol w="3062725"/>
                <a:gridCol w="3103400"/>
                <a:gridCol w="3021500"/>
                <a:gridCol w="2973625"/>
                <a:gridCol w="3247275"/>
                <a:gridCol w="2897925"/>
              </a:tblGrid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Method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/>
                        <a:t>Total</a:t>
                      </a:r>
                      <a:endParaRPr b="1" sz="4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/>
                        <a:t>Hours</a:t>
                      </a:r>
                      <a:endParaRPr b="1" sz="4400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Mode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Language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avg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es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fr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pt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it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de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 vMerge="1"/>
              </a:tr>
              <a:tr h="84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Whisper Large </a:t>
                      </a:r>
                      <a:endParaRPr sz="4400" u="none" cap="none" strike="noStrike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>
                          <a:solidFill>
                            <a:schemeClr val="lt1"/>
                          </a:solidFill>
                        </a:rPr>
                        <a:t>[2023, Radford et al]</a:t>
                      </a:r>
                      <a:endParaRPr sz="44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(our inference)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680k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7.6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9.4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8.7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20.4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11.5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Monolingual</a:t>
                      </a:r>
                      <a:r>
                        <a:rPr lang="en-US" sz="4400"/>
                        <a:t> </a:t>
                      </a:r>
                      <a:r>
                        <a:rPr lang="en-US" sz="4400" u="none" cap="none" strike="noStrike"/>
                        <a:t>AV-HuBERT</a:t>
                      </a:r>
                      <a:endParaRPr sz="4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[2023, Anwar et al.]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2377</a:t>
                      </a:r>
                      <a:endParaRPr sz="44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24.4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61.1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28.9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15.9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23.7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19.4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18.5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52.4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26.0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Multilingual AV-HuBERT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>
                          <a:solidFill>
                            <a:schemeClr val="lt1"/>
                          </a:solidFill>
                        </a:rPr>
                        <a:t>[2023, Anwar et al.]</a:t>
                      </a: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 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2467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30.6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27.0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19.8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19.3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46.5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28.6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47.2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24.4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Monolingual </a:t>
                      </a:r>
                      <a:endParaRPr sz="4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Fast Conformer (ours)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3735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41.3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43.9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-5080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Char char="+"/>
                      </a:pPr>
                      <a:r>
                        <a:rPr lang="en-US" sz="4400" u="none" cap="none" strike="noStrike"/>
                        <a:t>Generated </a:t>
                      </a:r>
                      <a:endParaRPr sz="4400" u="none" cap="none" strike="noStrike"/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Transcriptions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7.9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21.7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22.4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12.2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Multilingual 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3735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43.4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17.2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46.8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-5080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Char char="+"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Generated 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Transcriptions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9.9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9.9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68" name="Google Shape;868;g2c6ed35b2d1_0_1716"/>
          <p:cNvSpPr txBox="1"/>
          <p:nvPr>
            <p:ph idx="1" type="body"/>
          </p:nvPr>
        </p:nvSpPr>
        <p:spPr>
          <a:xfrm>
            <a:off x="1606350" y="1683835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Multilingual model achieves 11.9% average WER reduction compared to original MuAViC baseline of 24.4%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generated transcriptions improve German subset WER by ~20%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Whisper still </a:t>
            </a:r>
            <a:r>
              <a:rPr lang="en-US"/>
              <a:t>achieves</a:t>
            </a:r>
            <a:r>
              <a:rPr lang="en-US"/>
              <a:t> slightly better results, being trained with 680k hours of multilingual speech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69" name="Google Shape;869;g2c6ed35b2d1_0_171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c6ed35b2d1_0_2122"/>
          <p:cNvSpPr txBox="1"/>
          <p:nvPr>
            <p:ph type="title"/>
          </p:nvPr>
        </p:nvSpPr>
        <p:spPr>
          <a:xfrm>
            <a:off x="2519125" y="282325"/>
            <a:ext cx="338046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MuAViC results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/>
              <a:t>(Multilingual noisy setup, white noise -5 SNR)</a:t>
            </a:r>
            <a:endParaRPr/>
          </a:p>
        </p:txBody>
      </p:sp>
      <p:graphicFrame>
        <p:nvGraphicFramePr>
          <p:cNvPr id="875" name="Google Shape;875;g2c6ed35b2d1_0_2122"/>
          <p:cNvGraphicFramePr/>
          <p:nvPr/>
        </p:nvGraphicFramePr>
        <p:xfrm>
          <a:off x="952500" y="35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7893725"/>
                <a:gridCol w="3037425"/>
                <a:gridCol w="3037425"/>
                <a:gridCol w="3318600"/>
                <a:gridCol w="3362675"/>
                <a:gridCol w="3273925"/>
                <a:gridCol w="3222075"/>
                <a:gridCol w="3518550"/>
                <a:gridCol w="3140025"/>
              </a:tblGrid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Total</a:t>
                      </a:r>
                      <a:endParaRPr b="1" sz="4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Hours</a:t>
                      </a:r>
                      <a:endParaRPr b="1" sz="4800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Mode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Language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avg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9143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es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fr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pt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it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de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vMerge="1"/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Whisper Large 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[2023, Radford et al]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(our inference)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680k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56.3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61.3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72.4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59.4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69.2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63.7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</a:tr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Monolingual 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3735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58.7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57.8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91.4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66.5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35.2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45.8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75.5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-5334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Generated </a:t>
                      </a:r>
                      <a:endParaRPr sz="4800" u="none" cap="none" strike="noStrike"/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Transcriptions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4957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40.5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60.6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62.5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53.6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29.8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41.7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40.1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37.0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48.1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39.3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Multilingual </a:t>
                      </a:r>
                      <a:endParaRPr sz="4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3735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52.3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65.4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59.4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94.5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35.1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41.9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37.5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87.0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-5334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Generated </a:t>
                      </a:r>
                      <a:endParaRPr sz="4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Transcriptions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4957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52.9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55.9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69.0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28.2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35.1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34.7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30.3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35.7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76" name="Google Shape;876;g2c6ed35b2d1_0_2122"/>
          <p:cNvSpPr txBox="1"/>
          <p:nvPr>
            <p:ph idx="1" type="body"/>
          </p:nvPr>
        </p:nvSpPr>
        <p:spPr>
          <a:xfrm>
            <a:off x="1772725" y="14598625"/>
            <a:ext cx="310503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28% average WER reduction compared to Whisper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30.8% average WER reduction compared to Monolingual audio-only Fast Conformer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Training (-15.9% avg WER)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Generated Transcriptions (-11.3% avg WER)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Multilingual Training (-3.6% avg WER)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77" name="Google Shape;877;g2c6ed35b2d1_0_21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c6ed35b2d1_0_295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Learning Objective</a:t>
            </a:r>
            <a:endParaRPr/>
          </a:p>
        </p:txBody>
      </p:sp>
      <p:graphicFrame>
        <p:nvGraphicFramePr>
          <p:cNvPr id="883" name="Google Shape;883;g2c6ed35b2d1_0_2952"/>
          <p:cNvGraphicFramePr/>
          <p:nvPr/>
        </p:nvGraphicFramePr>
        <p:xfrm>
          <a:off x="4588700" y="525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{FAC4AD0D-7B79-4226-A224-D8E43441453A}</a:tableStyleId>
              </a:tblPr>
              <a:tblGrid>
                <a:gridCol w="7714250"/>
                <a:gridCol w="8599700"/>
                <a:gridCol w="3751025"/>
                <a:gridCol w="3826825"/>
                <a:gridCol w="3506775"/>
              </a:tblGrid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Loss Type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Training</a:t>
                      </a:r>
                      <a:endParaRPr b="1"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Dataset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CTC / RNN-T LRS3 test WER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AV model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A model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V model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2.1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47.7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r>
                        <a:rPr lang="en-US" sz="4800" u="none" cap="none" strike="noStrike"/>
                        <a:t> / 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 / 1.</a:t>
                      </a:r>
                      <a:r>
                        <a:rPr lang="en-US" sz="4800"/>
                        <a:t>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49.8 / 45.9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InterCTC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r>
                        <a:rPr lang="en-US" sz="4800" u="none" cap="none" strike="noStrike"/>
                        <a:t> / 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 / 1.</a:t>
                      </a:r>
                      <a:r>
                        <a:rPr lang="en-US" sz="4800"/>
                        <a:t>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48.7 / 43.8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LRS3, VoxCeleb2, AVSpeech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1.4 / 0.8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1.1 / 0.7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31.1 / 27.0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84" name="Google Shape;884;g2c6ed35b2d1_0_2952"/>
          <p:cNvSpPr txBox="1"/>
          <p:nvPr>
            <p:ph idx="1" type="body"/>
          </p:nvPr>
        </p:nvSpPr>
        <p:spPr>
          <a:xfrm>
            <a:off x="2514600" y="1349455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Hybrid CTC/RNN-T training slightly improve RNN-T performance while maintaining CTC results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InterCTC losses in encoder helps lip reading network to reach lower WER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85" name="Google Shape;885;g2c6ed35b2d1_0_295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2023-02-19T00:30:41Z</dcterms:created>
  <dc:creator>Boris Ginsburg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0x0101000F3A0559A4F58649BA5F483507B5A1F5</vt:lpwstr>
  </property>
</Properties>
</file>