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26"/>
  </p:notesMasterIdLst>
  <p:sldIdLst>
    <p:sldId id="256" r:id="rId4"/>
    <p:sldId id="300" r:id="rId5"/>
    <p:sldId id="258" r:id="rId6"/>
    <p:sldId id="259" r:id="rId7"/>
    <p:sldId id="260" r:id="rId8"/>
    <p:sldId id="311" r:id="rId9"/>
    <p:sldId id="312" r:id="rId10"/>
    <p:sldId id="308" r:id="rId11"/>
    <p:sldId id="301" r:id="rId12"/>
    <p:sldId id="261" r:id="rId13"/>
    <p:sldId id="302" r:id="rId14"/>
    <p:sldId id="262" r:id="rId15"/>
    <p:sldId id="263" r:id="rId16"/>
    <p:sldId id="303" r:id="rId17"/>
    <p:sldId id="310" r:id="rId18"/>
    <p:sldId id="265" r:id="rId19"/>
    <p:sldId id="278" r:id="rId20"/>
    <p:sldId id="306" r:id="rId21"/>
    <p:sldId id="266" r:id="rId22"/>
    <p:sldId id="304" r:id="rId23"/>
    <p:sldId id="295" r:id="rId24"/>
    <p:sldId id="297" r:id="rId25"/>
  </p:sldIdLst>
  <p:sldSz cx="9144000" cy="6858000" type="screen4x3"/>
  <p:notesSz cx="6796088" cy="992822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Droid Sans Fallback"/>
        <a:cs typeface="Droid Sans Fallback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238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60" autoAdjust="0"/>
    <p:restoredTop sz="77156" autoAdjust="0"/>
  </p:normalViewPr>
  <p:slideViewPr>
    <p:cSldViewPr>
      <p:cViewPr>
        <p:scale>
          <a:sx n="73" d="100"/>
          <a:sy n="73" d="100"/>
        </p:scale>
        <p:origin x="528" y="1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291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353A5E0E-434B-4AED-8251-12F059B7AF0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662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0938" cy="37211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="" xmlns:a16="http://schemas.microsoft.com/office/drawing/2014/main" id="{752302F4-4BF9-4993-B7FA-F1C79532C15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718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dirty="0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103" name="Rectangle 7">
            <a:extLst>
              <a:ext uri="{FF2B5EF4-FFF2-40B4-BE49-F238E27FC236}">
                <a16:creationId xmlns="" xmlns:a16="http://schemas.microsoft.com/office/drawing/2014/main" id="{026A2E87-4080-4D33-B49A-E5F85C9F80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975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75F7DB95-FC46-4DAD-AB1B-516F8958717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5439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A1FA13F4-77D1-45E8-814D-A0E9397C97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BBDC29C3-EEA0-437E-B2DF-D11C2C5F1FDF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8677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smtClean="0"/>
              <a:t>Good afternoon everyone, I’m Trinh from Telecom ParisTech France. Today, I will talk about a quite interesting subjet in video editing, which is video inpainting. This work is a joint work with Andres ALMANSA from Paris Descartes, Yann GOUSSEAU from Telecom ParisTech and Simon MASNOU from Lyon 1 university.</a:t>
            </a:r>
          </a:p>
          <a:p>
            <a:endParaRPr lang="en-US" altLang="fr-FR" smtClean="0"/>
          </a:p>
          <a:p>
            <a:endParaRPr lang="en-US" altLang="fr-FR" smtClean="0"/>
          </a:p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68111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CDDC8C5E-BB94-4C7F-B787-ABF015B395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373EF0AA-C5CC-4654-B467-14E2B182D4A2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10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 smtClean="0"/>
          </a:p>
          <a:p>
            <a:r>
              <a:rPr lang="fr-FR" altLang="fr-FR" dirty="0" err="1" smtClean="0"/>
              <a:t>Formaly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want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minimize</a:t>
            </a:r>
            <a:r>
              <a:rPr lang="fr-FR" altLang="fr-FR" dirty="0" smtClean="0"/>
              <a:t> a global patch-base </a:t>
            </a:r>
            <a:r>
              <a:rPr lang="fr-FR" altLang="fr-FR" dirty="0" err="1" smtClean="0"/>
              <a:t>enery</a:t>
            </a:r>
            <a:r>
              <a:rPr lang="fr-FR" altLang="fr-FR" dirty="0" smtClean="0"/>
              <a:t> base on the pixel value u and the </a:t>
            </a:r>
            <a:r>
              <a:rPr lang="fr-FR" altLang="fr-FR" dirty="0" err="1" smtClean="0"/>
              <a:t>nearest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neighbor</a:t>
            </a:r>
            <a:r>
              <a:rPr lang="fr-FR" altLang="fr-FR" dirty="0" smtClean="0"/>
              <a:t> offset phi.</a:t>
            </a:r>
          </a:p>
          <a:p>
            <a:endParaRPr lang="fr-FR" altLang="fr-FR" dirty="0" smtClean="0"/>
          </a:p>
          <a:p>
            <a:r>
              <a:rPr lang="fr-FR" altLang="fr-FR" dirty="0" err="1" smtClean="0"/>
              <a:t>Specifically</a:t>
            </a:r>
            <a:r>
              <a:rPr lang="fr-FR" altLang="fr-FR" dirty="0" smtClean="0"/>
              <a:t>,</a:t>
            </a:r>
            <a:r>
              <a:rPr lang="fr-FR" altLang="fr-FR" baseline="0" dirty="0" smtClean="0"/>
              <a:t> for all the patch </a:t>
            </a:r>
            <a:r>
              <a:rPr lang="fr-FR" altLang="fr-FR" baseline="0" dirty="0" err="1" smtClean="0"/>
              <a:t>inside</a:t>
            </a:r>
            <a:r>
              <a:rPr lang="fr-FR" altLang="fr-FR" baseline="0" dirty="0" smtClean="0"/>
              <a:t> the occlusion H(</a:t>
            </a:r>
            <a:r>
              <a:rPr lang="fr-FR" altLang="fr-FR" baseline="0" dirty="0" err="1" smtClean="0"/>
              <a:t>pink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region</a:t>
            </a:r>
            <a:r>
              <a:rPr lang="fr-FR" altLang="fr-FR" baseline="0" dirty="0" smtClean="0"/>
              <a:t>). </a:t>
            </a:r>
            <a:r>
              <a:rPr lang="fr-FR" altLang="fr-FR" baseline="0" dirty="0" err="1" smtClean="0"/>
              <a:t>We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want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it</a:t>
            </a:r>
            <a:r>
              <a:rPr lang="fr-FR" altLang="fr-FR" baseline="0" dirty="0" smtClean="0"/>
              <a:t> and </a:t>
            </a:r>
            <a:r>
              <a:rPr lang="fr-FR" altLang="fr-FR" baseline="0" dirty="0" err="1" smtClean="0"/>
              <a:t>its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nearest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neighbor</a:t>
            </a:r>
            <a:r>
              <a:rPr lang="fr-FR" altLang="fr-FR" baseline="0" dirty="0" smtClean="0"/>
              <a:t> candidate in the source </a:t>
            </a:r>
            <a:r>
              <a:rPr lang="fr-FR" altLang="fr-FR" baseline="0" dirty="0" err="1" smtClean="0"/>
              <a:t>region</a:t>
            </a:r>
            <a:r>
              <a:rPr lang="fr-FR" altLang="fr-FR" baseline="0" dirty="0" smtClean="0"/>
              <a:t> as </a:t>
            </a:r>
            <a:r>
              <a:rPr lang="fr-FR" altLang="fr-FR" baseline="0" dirty="0" err="1" smtClean="0"/>
              <a:t>similar</a:t>
            </a:r>
            <a:r>
              <a:rPr lang="fr-FR" altLang="fr-FR" baseline="0" dirty="0" smtClean="0"/>
              <a:t> as possible.</a:t>
            </a:r>
            <a:endParaRPr lang="fr-FR" altLang="fr-FR" dirty="0" smtClean="0"/>
          </a:p>
          <a:p>
            <a:endParaRPr lang="fr-FR" altLang="fr-FR" dirty="0" smtClean="0"/>
          </a:p>
          <a:p>
            <a:r>
              <a:rPr lang="fr-FR" altLang="fr-FR" dirty="0" smtClean="0"/>
              <a:t>This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sum</a:t>
            </a:r>
            <a:r>
              <a:rPr lang="fr-FR" altLang="fr-FR" dirty="0" smtClean="0"/>
              <a:t> of all the distance of all the patch </a:t>
            </a:r>
            <a:r>
              <a:rPr lang="fr-FR" altLang="fr-FR" dirty="0" err="1" smtClean="0"/>
              <a:t>inside</a:t>
            </a:r>
            <a:r>
              <a:rPr lang="fr-FR" altLang="fr-FR" dirty="0" smtClean="0"/>
              <a:t> the occlusion and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nearest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neighbor</a:t>
            </a:r>
            <a:r>
              <a:rPr lang="fr-FR" altLang="fr-FR" dirty="0" smtClean="0"/>
              <a:t> candidate in the source </a:t>
            </a:r>
            <a:r>
              <a:rPr lang="fr-FR" altLang="fr-FR" dirty="0" err="1" smtClean="0"/>
              <a:t>region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486099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CDDC8C5E-BB94-4C7F-B787-ABF015B395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D2D5854C-C845-494B-858D-1835C9BE17A1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11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dirty="0" smtClean="0"/>
              <a:t>This </a:t>
            </a:r>
            <a:r>
              <a:rPr lang="fr-FR" altLang="fr-FR" dirty="0" err="1" smtClean="0"/>
              <a:t>energy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non-</a:t>
            </a:r>
            <a:r>
              <a:rPr lang="fr-FR" altLang="fr-FR" dirty="0" err="1" smtClean="0"/>
              <a:t>convex</a:t>
            </a:r>
            <a:r>
              <a:rPr lang="fr-FR" altLang="fr-FR" dirty="0" smtClean="0"/>
              <a:t> and </a:t>
            </a:r>
            <a:r>
              <a:rPr lang="fr-FR" altLang="fr-FR" dirty="0" err="1" smtClean="0"/>
              <a:t>highly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dimensional</a:t>
            </a:r>
            <a:r>
              <a:rPr lang="fr-FR" altLang="fr-FR" dirty="0" smtClean="0"/>
              <a:t>, to </a:t>
            </a:r>
            <a:r>
              <a:rPr lang="fr-FR" altLang="fr-FR" dirty="0" err="1" smtClean="0"/>
              <a:t>minimize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alternate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mimization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respect to u and phi.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also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apply</a:t>
            </a:r>
            <a:r>
              <a:rPr lang="fr-FR" altLang="fr-FR" dirty="0" smtClean="0"/>
              <a:t> A multi-</a:t>
            </a:r>
            <a:r>
              <a:rPr lang="fr-FR" altLang="fr-FR" dirty="0" err="1" smtClean="0"/>
              <a:t>scale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pyramid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level</a:t>
            </a:r>
            <a:r>
              <a:rPr lang="fr-FR" altLang="fr-FR" dirty="0" smtClean="0"/>
              <a:t>, and a good </a:t>
            </a:r>
            <a:r>
              <a:rPr lang="fr-FR" altLang="fr-FR" dirty="0" err="1" smtClean="0"/>
              <a:t>initialization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obtain</a:t>
            </a:r>
            <a:r>
              <a:rPr lang="fr-FR" altLang="fr-FR" dirty="0" smtClean="0"/>
              <a:t> a good local optimum.</a:t>
            </a:r>
          </a:p>
          <a:p>
            <a:endParaRPr lang="fr-FR" altLang="fr-FR" dirty="0" smtClean="0"/>
          </a:p>
          <a:p>
            <a:endParaRPr lang="fr-FR" altLang="fr-FR" dirty="0" smtClean="0"/>
          </a:p>
          <a:p>
            <a:r>
              <a:rPr lang="fr-FR" altLang="fr-FR" dirty="0" smtClean="0"/>
              <a:t>This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stategies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seem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work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well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with</a:t>
            </a:r>
            <a:r>
              <a:rPr lang="fr-FR" altLang="fr-FR" baseline="0" dirty="0" smtClean="0"/>
              <a:t> simple case </a:t>
            </a:r>
            <a:r>
              <a:rPr lang="fr-FR" altLang="fr-FR" baseline="0" dirty="0" err="1" smtClean="0"/>
              <a:t>where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there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no motion reconstruction and the camera </a:t>
            </a:r>
            <a:r>
              <a:rPr lang="fr-FR" altLang="fr-FR" baseline="0" dirty="0" err="1" smtClean="0"/>
              <a:t>movement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simple. </a:t>
            </a:r>
          </a:p>
          <a:p>
            <a:r>
              <a:rPr lang="fr-FR" altLang="fr-FR" baseline="0" dirty="0" smtClean="0"/>
              <a:t>But </a:t>
            </a:r>
            <a:r>
              <a:rPr lang="fr-FR" altLang="fr-FR" baseline="0" dirty="0" err="1" smtClean="0"/>
              <a:t>when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want</a:t>
            </a:r>
            <a:r>
              <a:rPr lang="fr-FR" altLang="fr-FR" baseline="0" dirty="0" smtClean="0"/>
              <a:t> to </a:t>
            </a:r>
            <a:r>
              <a:rPr lang="fr-FR" altLang="fr-FR" baseline="0" dirty="0" err="1" smtClean="0"/>
              <a:t>reconstruct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complex</a:t>
            </a:r>
            <a:r>
              <a:rPr lang="fr-FR" altLang="fr-FR" baseline="0" dirty="0" smtClean="0"/>
              <a:t> motion or the camera </a:t>
            </a:r>
            <a:r>
              <a:rPr lang="fr-FR" altLang="fr-FR" baseline="0" dirty="0" err="1" smtClean="0"/>
              <a:t>movement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large, </a:t>
            </a:r>
            <a:r>
              <a:rPr lang="fr-FR" altLang="fr-FR" baseline="0" dirty="0" err="1" smtClean="0"/>
              <a:t>it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doesn’t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work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very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well</a:t>
            </a:r>
            <a:r>
              <a:rPr lang="fr-FR" altLang="fr-FR" baseline="0" dirty="0" smtClean="0"/>
              <a:t>. </a:t>
            </a:r>
          </a:p>
          <a:p>
            <a:endParaRPr lang="fr-FR" altLang="fr-FR" baseline="0" dirty="0" smtClean="0"/>
          </a:p>
          <a:p>
            <a:r>
              <a:rPr lang="fr-FR" altLang="fr-FR" baseline="0" dirty="0" smtClean="0"/>
              <a:t>To </a:t>
            </a:r>
            <a:r>
              <a:rPr lang="fr-FR" altLang="fr-FR" baseline="0" dirty="0" err="1" smtClean="0"/>
              <a:t>ensure</a:t>
            </a:r>
            <a:r>
              <a:rPr lang="fr-FR" altLang="fr-FR" baseline="0" dirty="0" smtClean="0"/>
              <a:t> motion </a:t>
            </a:r>
            <a:r>
              <a:rPr lang="fr-FR" altLang="fr-FR" baseline="0" dirty="0" err="1" smtClean="0"/>
              <a:t>consistency</a:t>
            </a:r>
            <a:r>
              <a:rPr lang="fr-FR" altLang="fr-FR" baseline="0" dirty="0" smtClean="0"/>
              <a:t>, </a:t>
            </a:r>
            <a:r>
              <a:rPr lang="fr-FR" altLang="fr-FR" baseline="0" dirty="0" err="1" smtClean="0"/>
              <a:t>we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integrate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optical</a:t>
            </a:r>
            <a:r>
              <a:rPr lang="fr-FR" altLang="fr-FR" baseline="0" dirty="0" smtClean="0"/>
              <a:t> flow in </a:t>
            </a:r>
            <a:r>
              <a:rPr lang="fr-FR" altLang="fr-FR" baseline="0" dirty="0" err="1" smtClean="0"/>
              <a:t>many</a:t>
            </a:r>
            <a:r>
              <a:rPr lang="fr-FR" altLang="fr-FR" baseline="0" dirty="0" smtClean="0"/>
              <a:t> stage of the </a:t>
            </a:r>
            <a:r>
              <a:rPr lang="fr-FR" altLang="fr-FR" baseline="0" dirty="0" err="1" smtClean="0"/>
              <a:t>algorithm</a:t>
            </a:r>
            <a:r>
              <a:rPr lang="fr-FR" altLang="fr-FR" baseline="0" dirty="0" smtClean="0"/>
              <a:t>, </a:t>
            </a:r>
            <a:r>
              <a:rPr lang="fr-FR" altLang="fr-FR" baseline="0" dirty="0" err="1" smtClean="0"/>
              <a:t>both</a:t>
            </a:r>
            <a:r>
              <a:rPr lang="fr-FR" altLang="fr-FR" baseline="0" dirty="0" smtClean="0"/>
              <a:t> in </a:t>
            </a:r>
            <a:r>
              <a:rPr lang="fr-FR" altLang="fr-FR" baseline="0" dirty="0" err="1" smtClean="0"/>
              <a:t>modify</a:t>
            </a:r>
            <a:r>
              <a:rPr lang="fr-FR" altLang="fr-FR" baseline="0" dirty="0" smtClean="0"/>
              <a:t> the distance </a:t>
            </a:r>
            <a:r>
              <a:rPr lang="fr-FR" altLang="fr-FR" baseline="0" dirty="0" err="1" smtClean="0"/>
              <a:t>between</a:t>
            </a:r>
            <a:r>
              <a:rPr lang="fr-FR" altLang="fr-FR" baseline="0" dirty="0" smtClean="0"/>
              <a:t> patches in the </a:t>
            </a:r>
            <a:r>
              <a:rPr lang="fr-FR" altLang="fr-FR" baseline="0" dirty="0" err="1" smtClean="0"/>
              <a:t>energy</a:t>
            </a:r>
            <a:r>
              <a:rPr lang="fr-FR" altLang="fr-FR" baseline="0" dirty="0" smtClean="0"/>
              <a:t> and </a:t>
            </a:r>
            <a:r>
              <a:rPr lang="fr-FR" altLang="fr-FR" baseline="0" dirty="0" err="1" smtClean="0"/>
              <a:t>also</a:t>
            </a:r>
            <a:r>
              <a:rPr lang="fr-FR" altLang="fr-FR" baseline="0" dirty="0" smtClean="0"/>
              <a:t> in </a:t>
            </a:r>
            <a:r>
              <a:rPr lang="fr-FR" altLang="fr-FR" baseline="0" dirty="0" err="1" smtClean="0"/>
              <a:t>every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step</a:t>
            </a:r>
            <a:r>
              <a:rPr lang="fr-FR" altLang="fr-FR" baseline="0" dirty="0" smtClean="0"/>
              <a:t> in the </a:t>
            </a:r>
            <a:r>
              <a:rPr lang="fr-FR" altLang="fr-FR" baseline="0" dirty="0" err="1" smtClean="0"/>
              <a:t>minimization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process</a:t>
            </a:r>
            <a:r>
              <a:rPr lang="fr-FR" altLang="fr-FR" baseline="0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Our </a:t>
            </a:r>
            <a:r>
              <a:rPr lang="fr-FR" altLang="fr-FR" dirty="0" err="1" smtClean="0"/>
              <a:t>scheme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as </a:t>
            </a:r>
            <a:r>
              <a:rPr lang="fr-FR" altLang="fr-FR" dirty="0" err="1" smtClean="0"/>
              <a:t>follow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start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coarsest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level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initialte</a:t>
            </a:r>
            <a:r>
              <a:rPr lang="fr-FR" altLang="fr-FR" dirty="0" smtClean="0"/>
              <a:t> the solution. </a:t>
            </a:r>
            <a:r>
              <a:rPr lang="fr-FR" altLang="fr-FR" dirty="0" err="1" smtClean="0"/>
              <a:t>Then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inpaint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level</a:t>
            </a:r>
            <a:r>
              <a:rPr lang="fr-FR" altLang="fr-FR" dirty="0" smtClean="0"/>
              <a:t> by </a:t>
            </a:r>
            <a:r>
              <a:rPr lang="fr-FR" altLang="fr-FR" dirty="0" err="1" smtClean="0"/>
              <a:t>minimization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energy</a:t>
            </a:r>
            <a:r>
              <a:rPr lang="fr-FR" altLang="fr-FR" dirty="0" smtClean="0"/>
              <a:t>.</a:t>
            </a:r>
          </a:p>
          <a:p>
            <a:r>
              <a:rPr lang="fr-FR" altLang="fr-FR" dirty="0" err="1" smtClean="0"/>
              <a:t>Then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go to </a:t>
            </a:r>
            <a:r>
              <a:rPr lang="fr-FR" altLang="fr-FR" dirty="0" err="1" smtClean="0"/>
              <a:t>next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level</a:t>
            </a:r>
            <a:r>
              <a:rPr lang="fr-FR" altLang="fr-FR" dirty="0" smtClean="0"/>
              <a:t> by spatial interpolation. And </a:t>
            </a:r>
            <a:r>
              <a:rPr lang="fr-FR" altLang="fr-FR" dirty="0" err="1" smtClean="0"/>
              <a:t>repeat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procedure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untill</a:t>
            </a:r>
            <a:r>
              <a:rPr lang="fr-FR" altLang="fr-FR" dirty="0" smtClean="0"/>
              <a:t> the final </a:t>
            </a:r>
            <a:r>
              <a:rPr lang="fr-FR" altLang="fr-FR" dirty="0" err="1" smtClean="0"/>
              <a:t>level</a:t>
            </a:r>
            <a:r>
              <a:rPr lang="fr-FR" altLang="fr-FR" dirty="0" smtClean="0"/>
              <a:t>. 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In </a:t>
            </a:r>
          </a:p>
        </p:txBody>
      </p:sp>
    </p:spTree>
    <p:extLst>
      <p:ext uri="{BB962C8B-B14F-4D97-AF65-F5344CB8AC3E}">
        <p14:creationId xmlns:p14="http://schemas.microsoft.com/office/powerpoint/2010/main" val="2290343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="" xmlns:a16="http://schemas.microsoft.com/office/drawing/2014/main" id="{2CBE1306-B4D8-4588-9620-8F2EABB36A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3BDC901E-3811-4095-AD88-9FDBBA4945BA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12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7109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dirty="0" smtClean="0"/>
              <a:t>Give the pixel value u, we want to minimize E </a:t>
            </a:r>
            <a:r>
              <a:rPr lang="en-US" altLang="fr-FR" dirty="0" err="1" smtClean="0"/>
              <a:t>wrt</a:t>
            </a:r>
            <a:r>
              <a:rPr lang="en-US" altLang="fr-FR" dirty="0" smtClean="0"/>
              <a:t> to phi, which is equivalent to find the nearest neighbor for all the patches  inside the occlusion.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As we know, the exact nearest neighbor have huge computational complexity, so PatchMatch is used to calculate the approximate nearest neighbor field. 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PatchMatch includes 3 step; initiate the solution, propagation good matches and random search to jump out of local optimum.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This appears to be very helpful not </a:t>
            </a:r>
            <a:r>
              <a:rPr lang="en-US" altLang="fr-FR" dirty="0" err="1" smtClean="0"/>
              <a:t>olny</a:t>
            </a:r>
            <a:r>
              <a:rPr lang="en-US" altLang="fr-FR" dirty="0" smtClean="0"/>
              <a:t> because it’s very fast and memory efficient, but also it can maintain spatial and temporal coherence. 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To make it more faster and more coherence. We make some modification.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we make PatchMatch more GPU-friendly by paralleling it,</a:t>
            </a:r>
          </a:p>
          <a:p>
            <a:r>
              <a:rPr lang="en-US" altLang="fr-FR" dirty="0" smtClean="0"/>
              <a:t>We also using the sparse grid and patch clustering in Random Search Step. </a:t>
            </a:r>
          </a:p>
          <a:p>
            <a:r>
              <a:rPr lang="en-US" altLang="fr-FR" dirty="0" smtClean="0"/>
              <a:t>This helps us to reduce the computational time by 7-9 times without losing the accuracy.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To have more temporal coherence, we </a:t>
            </a:r>
            <a:r>
              <a:rPr lang="en-US" altLang="fr-FR" dirty="0" err="1" smtClean="0"/>
              <a:t>aslo</a:t>
            </a:r>
            <a:r>
              <a:rPr lang="en-US" altLang="fr-FR" dirty="0" smtClean="0"/>
              <a:t> use optical flow to guide the propagation step in PatchMatch.</a:t>
            </a:r>
          </a:p>
        </p:txBody>
      </p:sp>
    </p:spTree>
    <p:extLst>
      <p:ext uri="{BB962C8B-B14F-4D97-AF65-F5344CB8AC3E}">
        <p14:creationId xmlns:p14="http://schemas.microsoft.com/office/powerpoint/2010/main" val="504462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="" xmlns:a16="http://schemas.microsoft.com/office/drawing/2014/main" id="{E1C8BAAC-19EC-4A05-8A04-2797CACFA3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0E294FFD-4CE3-4718-AC45-83B212FA15E8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 smtClean="0"/>
          </a:p>
          <a:p>
            <a:endParaRPr lang="fr-FR" altLang="fr-FR" dirty="0" smtClean="0"/>
          </a:p>
          <a:p>
            <a:r>
              <a:rPr lang="fr-FR" altLang="fr-FR" dirty="0" smtClean="0"/>
              <a:t>The distance </a:t>
            </a:r>
            <a:r>
              <a:rPr lang="fr-FR" altLang="fr-FR" dirty="0" err="1" smtClean="0"/>
              <a:t>between</a:t>
            </a:r>
            <a:r>
              <a:rPr lang="fr-FR" altLang="fr-FR" dirty="0" smtClean="0"/>
              <a:t> patches compose 3 component </a:t>
            </a:r>
            <a:r>
              <a:rPr lang="fr-FR" altLang="fr-FR" dirty="0" err="1" smtClean="0"/>
              <a:t>include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rgb</a:t>
            </a:r>
            <a:r>
              <a:rPr lang="fr-FR" altLang="fr-FR" dirty="0" smtClean="0"/>
              <a:t> information of the pixel, </a:t>
            </a:r>
          </a:p>
          <a:p>
            <a:r>
              <a:rPr lang="fr-FR" altLang="fr-FR" dirty="0" smtClean="0"/>
              <a:t>the </a:t>
            </a:r>
            <a:r>
              <a:rPr lang="fr-FR" altLang="fr-FR" dirty="0" err="1" smtClean="0"/>
              <a:t>norm</a:t>
            </a:r>
            <a:r>
              <a:rPr lang="fr-FR" altLang="fr-FR" dirty="0" smtClean="0"/>
              <a:t> L1 of gradient in x and y dimension, </a:t>
            </a:r>
            <a:r>
              <a:rPr lang="fr-FR" altLang="fr-FR" dirty="0" err="1" smtClean="0"/>
              <a:t>which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represent</a:t>
            </a:r>
            <a:r>
              <a:rPr lang="fr-FR" altLang="fr-FR" dirty="0" smtClean="0"/>
              <a:t> texture </a:t>
            </a:r>
            <a:r>
              <a:rPr lang="fr-FR" altLang="fr-FR" dirty="0" err="1" smtClean="0"/>
              <a:t>informantion</a:t>
            </a:r>
            <a:r>
              <a:rPr lang="fr-FR" altLang="fr-FR" dirty="0" smtClean="0"/>
              <a:t>.  </a:t>
            </a:r>
          </a:p>
          <a:p>
            <a:r>
              <a:rPr lang="fr-FR" altLang="fr-FR" dirty="0" smtClean="0"/>
              <a:t>And the </a:t>
            </a:r>
            <a:r>
              <a:rPr lang="fr-FR" altLang="fr-FR" dirty="0" err="1" smtClean="0"/>
              <a:t>norm</a:t>
            </a:r>
            <a:r>
              <a:rPr lang="fr-FR" altLang="fr-FR" dirty="0" smtClean="0"/>
              <a:t> L1 of </a:t>
            </a:r>
            <a:r>
              <a:rPr lang="fr-FR" altLang="fr-FR" dirty="0" err="1" smtClean="0"/>
              <a:t>optical</a:t>
            </a:r>
            <a:r>
              <a:rPr lang="fr-FR" altLang="fr-FR" dirty="0" smtClean="0"/>
              <a:t> flow value in x and y dimension.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Texture information are </a:t>
            </a:r>
            <a:r>
              <a:rPr lang="fr-FR" altLang="fr-FR" dirty="0" err="1" smtClean="0"/>
              <a:t>useful</a:t>
            </a:r>
            <a:r>
              <a:rPr lang="fr-FR" altLang="fr-FR" dirty="0" smtClean="0"/>
              <a:t> for </a:t>
            </a:r>
            <a:r>
              <a:rPr lang="fr-FR" altLang="fr-FR" dirty="0" err="1" smtClean="0"/>
              <a:t>region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high texture.</a:t>
            </a:r>
          </a:p>
          <a:p>
            <a:r>
              <a:rPr lang="fr-FR" altLang="fr-FR" dirty="0" smtClean="0"/>
              <a:t> </a:t>
            </a:r>
          </a:p>
          <a:p>
            <a:r>
              <a:rPr lang="fr-FR" altLang="fr-FR" dirty="0" err="1" smtClean="0"/>
              <a:t>Adding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optical</a:t>
            </a:r>
            <a:r>
              <a:rPr lang="fr-FR" altLang="fr-FR" dirty="0" smtClean="0"/>
              <a:t> flow </a:t>
            </a:r>
            <a:r>
              <a:rPr lang="fr-FR" altLang="fr-FR" dirty="0" err="1" smtClean="0"/>
              <a:t>term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helpful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when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want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moving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objects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17518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="" xmlns:a16="http://schemas.microsoft.com/office/drawing/2014/main" id="{E1C8BAAC-19EC-4A05-8A04-2797CACFA3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539B9CD2-BA97-421A-8F61-A6736642CAA1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smtClean="0"/>
              <a:t>To demonstate the effect of optical flow term in the distance. Let’s see the example follow:</a:t>
            </a:r>
          </a:p>
          <a:p>
            <a:r>
              <a:rPr lang="fr-FR" altLang="fr-FR" smtClean="0"/>
              <a:t>On the top is Newson’s method without optical flow in the distance metric, and on the bottom is our method with optical flow component in the metric.</a:t>
            </a:r>
          </a:p>
          <a:p>
            <a:endParaRPr lang="fr-FR" altLang="fr-FR" smtClean="0"/>
          </a:p>
          <a:p>
            <a:r>
              <a:rPr lang="fr-FR" altLang="fr-FR" smtClean="0"/>
              <a:t>As we can see, both method have good initialisation of the man, but after severals iteration, without optical flow, the man will be faded. </a:t>
            </a:r>
          </a:p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006938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="" xmlns:a16="http://schemas.microsoft.com/office/drawing/2014/main" id="{E1C8BAAC-19EC-4A05-8A04-2797CACFA3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907CB840-671F-452F-B608-A866D96D8815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372993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5FD9F263-1848-473B-ABC7-1633930A29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218EA2E6-E6BE-43C1-A7E6-5885FD826513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16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err="1" smtClean="0"/>
              <a:t>Now</a:t>
            </a:r>
            <a:r>
              <a:rPr lang="fr-FR" altLang="fr-FR" dirty="0" smtClean="0"/>
              <a:t>, once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have the </a:t>
            </a:r>
            <a:r>
              <a:rPr lang="fr-FR" altLang="fr-FR" dirty="0" err="1" smtClean="0"/>
              <a:t>nearest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neighbor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field</a:t>
            </a:r>
            <a:r>
              <a:rPr lang="fr-FR" altLang="fr-FR" dirty="0" smtClean="0"/>
              <a:t> phi,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the pixel u. In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step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color</a:t>
            </a:r>
            <a:r>
              <a:rPr lang="fr-FR" altLang="fr-FR" dirty="0" smtClean="0"/>
              <a:t> volume, gradient texture volume and </a:t>
            </a:r>
            <a:r>
              <a:rPr lang="fr-FR" altLang="fr-FR" dirty="0" err="1" smtClean="0"/>
              <a:t>optical</a:t>
            </a:r>
            <a:r>
              <a:rPr lang="fr-FR" altLang="fr-FR" dirty="0" smtClean="0"/>
              <a:t> flow volume </a:t>
            </a:r>
            <a:r>
              <a:rPr lang="fr-FR" altLang="fr-FR" dirty="0" err="1" smtClean="0"/>
              <a:t>at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same</a:t>
            </a:r>
            <a:r>
              <a:rPr lang="fr-FR" altLang="fr-FR" dirty="0" smtClean="0"/>
              <a:t> time.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To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one pixel p,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use </a:t>
            </a:r>
            <a:r>
              <a:rPr lang="fr-FR" altLang="fr-FR" dirty="0" err="1" smtClean="0"/>
              <a:t>weighted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average</a:t>
            </a:r>
            <a:r>
              <a:rPr lang="fr-FR" altLang="fr-FR" dirty="0" smtClean="0"/>
              <a:t> by </a:t>
            </a:r>
            <a:r>
              <a:rPr lang="fr-FR" altLang="fr-FR" dirty="0" err="1" smtClean="0"/>
              <a:t>using</a:t>
            </a:r>
            <a:r>
              <a:rPr lang="fr-FR" altLang="fr-FR" dirty="0" smtClean="0"/>
              <a:t> all the patches </a:t>
            </a:r>
            <a:r>
              <a:rPr lang="fr-FR" altLang="fr-FR" dirty="0" err="1" smtClean="0"/>
              <a:t>which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contain</a:t>
            </a:r>
            <a:r>
              <a:rPr lang="fr-FR" altLang="fr-FR" dirty="0" smtClean="0"/>
              <a:t> pixel p.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The </a:t>
            </a:r>
            <a:r>
              <a:rPr lang="fr-FR" altLang="fr-FR" dirty="0" err="1" smtClean="0"/>
              <a:t>weight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weight</a:t>
            </a:r>
            <a:r>
              <a:rPr lang="fr-FR" altLang="fr-FR" dirty="0" smtClean="0"/>
              <a:t> of </a:t>
            </a:r>
            <a:r>
              <a:rPr lang="fr-FR" altLang="fr-FR" dirty="0" err="1" smtClean="0"/>
              <a:t>wexler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that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using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similarity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between</a:t>
            </a:r>
            <a:r>
              <a:rPr lang="fr-FR" altLang="fr-FR" dirty="0" smtClean="0"/>
              <a:t> patches.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add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two</a:t>
            </a:r>
            <a:r>
              <a:rPr lang="fr-FR" altLang="fr-FR" dirty="0" smtClean="0"/>
              <a:t> more </a:t>
            </a:r>
            <a:r>
              <a:rPr lang="fr-FR" altLang="fr-FR" dirty="0" err="1" smtClean="0"/>
              <a:t>term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improve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. The first </a:t>
            </a:r>
            <a:r>
              <a:rPr lang="fr-FR" altLang="fr-FR" dirty="0" err="1" smtClean="0"/>
              <a:t>term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cofidene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map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inspired</a:t>
            </a:r>
            <a:r>
              <a:rPr lang="fr-FR" altLang="fr-FR" dirty="0" smtClean="0"/>
              <a:t> by </a:t>
            </a:r>
            <a:r>
              <a:rPr lang="it-IT" altLang="fr-FR" dirty="0" smtClean="0"/>
              <a:t>Fedorov. By this term, we put more weight to the pixel near the border of the occlusion.</a:t>
            </a:r>
          </a:p>
          <a:p>
            <a:endParaRPr lang="it-IT" altLang="fr-FR" dirty="0" smtClean="0"/>
          </a:p>
          <a:p>
            <a:r>
              <a:rPr lang="it-IT" altLang="fr-FR" dirty="0" smtClean="0"/>
              <a:t>The second is  the separation map. When we reconstruct foreground, we just use fg patches, and when we reconstruct bg/ we just use bg patches. </a:t>
            </a:r>
          </a:p>
          <a:p>
            <a:endParaRPr lang="it-IT" altLang="fr-FR" dirty="0" smtClean="0"/>
          </a:p>
          <a:p>
            <a:r>
              <a:rPr lang="it-IT" altLang="fr-FR" dirty="0" smtClean="0"/>
              <a:t>This to prevent the blending between bg and fg.</a:t>
            </a:r>
          </a:p>
          <a:p>
            <a:endParaRPr lang="it-IT" altLang="fr-FR" dirty="0" smtClean="0"/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205186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="" xmlns:a16="http://schemas.microsoft.com/office/drawing/2014/main" id="{91F90F0B-E788-4C26-8BB0-76B069F74B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E8C6EDE8-75FF-42D7-86FC-55B30C200711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17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As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we</a:t>
            </a:r>
            <a:r>
              <a:rPr lang="fr-FR" altLang="fr-FR" baseline="0" dirty="0" smtClean="0"/>
              <a:t> mention </a:t>
            </a:r>
            <a:r>
              <a:rPr lang="fr-FR" altLang="fr-FR" baseline="0" dirty="0" err="1" smtClean="0"/>
              <a:t>before</a:t>
            </a:r>
            <a:r>
              <a:rPr lang="fr-FR" altLang="fr-FR" baseline="0" dirty="0" smtClean="0"/>
              <a:t>, the </a:t>
            </a:r>
            <a:r>
              <a:rPr lang="fr-FR" altLang="fr-FR" baseline="0" dirty="0" err="1" smtClean="0"/>
              <a:t>energy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highly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dimensional</a:t>
            </a:r>
            <a:r>
              <a:rPr lang="fr-FR" altLang="fr-FR" baseline="0" dirty="0" smtClean="0"/>
              <a:t> and </a:t>
            </a:r>
            <a:r>
              <a:rPr lang="fr-FR" altLang="fr-FR" baseline="0" dirty="0" err="1" smtClean="0"/>
              <a:t>nonconvex</a:t>
            </a:r>
            <a:r>
              <a:rPr lang="fr-FR" altLang="fr-FR" baseline="0" dirty="0" smtClean="0"/>
              <a:t>. </a:t>
            </a:r>
            <a:r>
              <a:rPr lang="fr-FR" altLang="fr-FR" baseline="0" dirty="0" err="1" smtClean="0"/>
              <a:t>Therefore</a:t>
            </a:r>
            <a:r>
              <a:rPr lang="fr-FR" altLang="fr-FR" baseline="0" dirty="0" smtClean="0"/>
              <a:t>, a good </a:t>
            </a:r>
            <a:r>
              <a:rPr lang="fr-FR" altLang="fr-FR" baseline="0" dirty="0" err="1" smtClean="0"/>
              <a:t>initialization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necessary</a:t>
            </a:r>
            <a:r>
              <a:rPr lang="fr-FR" altLang="fr-FR" baseline="0" dirty="0" smtClean="0"/>
              <a:t> and </a:t>
            </a:r>
            <a:r>
              <a:rPr lang="fr-FR" altLang="fr-FR" baseline="0" dirty="0" err="1" smtClean="0"/>
              <a:t>very</a:t>
            </a:r>
            <a:r>
              <a:rPr lang="fr-FR" altLang="fr-FR" baseline="0" dirty="0" smtClean="0"/>
              <a:t> important. </a:t>
            </a:r>
            <a:endParaRPr lang="fr-FR" altLang="fr-FR" dirty="0" smtClean="0"/>
          </a:p>
          <a:p>
            <a:r>
              <a:rPr lang="fr-FR" altLang="fr-FR" dirty="0" err="1" smtClean="0"/>
              <a:t>Newson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proposed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onion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peel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 in </a:t>
            </a:r>
            <a:r>
              <a:rPr lang="fr-FR" altLang="fr-FR" dirty="0" err="1" smtClean="0"/>
              <a:t>which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he</a:t>
            </a:r>
            <a:r>
              <a:rPr lang="fr-FR" altLang="fr-FR" dirty="0" smtClean="0"/>
              <a:t> inpaint the occlusion layer by layer </a:t>
            </a:r>
            <a:r>
              <a:rPr lang="fr-FR" altLang="fr-FR" dirty="0" err="1" smtClean="0"/>
              <a:t>from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boundary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toward</a:t>
            </a:r>
            <a:r>
              <a:rPr lang="fr-FR" altLang="fr-FR" dirty="0" smtClean="0"/>
              <a:t> the center. 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This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 have </a:t>
            </a:r>
            <a:r>
              <a:rPr lang="fr-FR" altLang="fr-FR" dirty="0" err="1" smtClean="0"/>
              <a:t>problem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when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want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moving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.</a:t>
            </a:r>
          </a:p>
          <a:p>
            <a:r>
              <a:rPr lang="fr-FR" altLang="fr-FR" dirty="0" smtClean="0"/>
              <a:t>As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see</a:t>
            </a:r>
            <a:r>
              <a:rPr lang="fr-FR" altLang="fr-FR" dirty="0" smtClean="0"/>
              <a:t> in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below</a:t>
            </a:r>
            <a:r>
              <a:rPr lang="fr-FR" altLang="fr-FR" dirty="0" smtClean="0"/>
              <a:t>, by </a:t>
            </a:r>
            <a:r>
              <a:rPr lang="fr-FR" altLang="fr-FR" dirty="0" err="1" smtClean="0"/>
              <a:t>treating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bg</a:t>
            </a:r>
            <a:r>
              <a:rPr lang="fr-FR" altLang="fr-FR" dirty="0" smtClean="0"/>
              <a:t> and fg as the </a:t>
            </a:r>
            <a:r>
              <a:rPr lang="fr-FR" altLang="fr-FR" dirty="0" err="1" smtClean="0"/>
              <a:t>same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way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not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the boat.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To </a:t>
            </a:r>
            <a:r>
              <a:rPr lang="fr-FR" altLang="fr-FR" dirty="0" err="1" smtClean="0"/>
              <a:t>solve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that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propose an </a:t>
            </a:r>
            <a:r>
              <a:rPr lang="fr-FR" altLang="fr-FR" dirty="0" err="1" smtClean="0"/>
              <a:t>optical</a:t>
            </a:r>
            <a:r>
              <a:rPr lang="fr-FR" altLang="fr-FR" dirty="0" smtClean="0"/>
              <a:t> flow </a:t>
            </a:r>
            <a:r>
              <a:rPr lang="fr-FR" altLang="fr-FR" dirty="0" err="1" smtClean="0"/>
              <a:t>driven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initialization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. </a:t>
            </a:r>
          </a:p>
          <a:p>
            <a:r>
              <a:rPr lang="fr-FR" altLang="fr-FR" dirty="0" smtClean="0"/>
              <a:t>In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, patches </a:t>
            </a:r>
            <a:r>
              <a:rPr lang="fr-FR" altLang="fr-FR" dirty="0" err="1" smtClean="0"/>
              <a:t>which</a:t>
            </a:r>
            <a:r>
              <a:rPr lang="fr-FR" altLang="fr-FR" dirty="0" smtClean="0"/>
              <a:t> have large </a:t>
            </a:r>
            <a:r>
              <a:rPr lang="fr-FR" altLang="fr-FR" dirty="0" err="1" smtClean="0"/>
              <a:t>optical</a:t>
            </a:r>
            <a:r>
              <a:rPr lang="fr-FR" altLang="fr-FR" dirty="0" smtClean="0"/>
              <a:t> flow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inpainted first.</a:t>
            </a:r>
          </a:p>
          <a:p>
            <a:r>
              <a:rPr lang="fr-FR" altLang="fr-FR" dirty="0" smtClean="0"/>
              <a:t> Once the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 are inpainted, the </a:t>
            </a:r>
            <a:r>
              <a:rPr lang="fr-FR" altLang="fr-FR" dirty="0" err="1" smtClean="0"/>
              <a:t>bg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inpanited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follow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onion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peel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order</a:t>
            </a:r>
            <a:r>
              <a:rPr lang="fr-FR" altLang="fr-FR" dirty="0" smtClean="0"/>
              <a:t>. </a:t>
            </a:r>
          </a:p>
          <a:p>
            <a:endParaRPr lang="fr-FR" altLang="fr-FR" dirty="0" smtClean="0"/>
          </a:p>
          <a:p>
            <a:r>
              <a:rPr lang="fr-FR" altLang="fr-FR" dirty="0" err="1" smtClean="0"/>
              <a:t>With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fully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the boat.</a:t>
            </a:r>
          </a:p>
        </p:txBody>
      </p:sp>
    </p:spTree>
    <p:extLst>
      <p:ext uri="{BB962C8B-B14F-4D97-AF65-F5344CB8AC3E}">
        <p14:creationId xmlns:p14="http://schemas.microsoft.com/office/powerpoint/2010/main" val="279303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1E7B160E-8B4C-4DA4-AE6C-59C9E4C6C8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F1C7D3A1-CF94-416F-9B32-6ACCC06097CF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18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This presentation is divide into 2 part, in the first part, I will present our video ipainting method.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In the second part, I will talk about instance segmentation in video and how it helps the inpainting algorithm,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The final of this presentation is about our perspective and future work.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en-US" altLang="fr-FR">
              <a:latin typeface="Calibri" panose="020F0502020204030204" pitchFamily="34" charset="0"/>
            </a:endParaRPr>
          </a:p>
        </p:txBody>
      </p:sp>
      <p:sp>
        <p:nvSpPr>
          <p:cNvPr id="59397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smtClean="0"/>
              <a:t>This presentation is divided into 2 part. In the first part, I will present our video inpainting algorithm, and in the second part, I will present our instance level object segmentation in video. Finally, I will present our perspective and future work.</a:t>
            </a: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01346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AE28D2CD-EAF4-4871-BFFD-7144255AEC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9372B8F4-FDCC-4A58-A069-A2C6DEC82EA7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19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err="1" smtClean="0"/>
              <a:t>Now</a:t>
            </a:r>
            <a:r>
              <a:rPr lang="fr-FR" altLang="fr-FR" dirty="0" smtClean="0"/>
              <a:t> I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present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some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 of </a:t>
            </a:r>
            <a:r>
              <a:rPr lang="fr-FR" altLang="fr-FR" dirty="0" err="1" smtClean="0"/>
              <a:t>our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proposed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. In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inpaiting</a:t>
            </a:r>
            <a:r>
              <a:rPr lang="fr-FR" altLang="fr-FR" dirty="0" smtClean="0"/>
              <a:t>,  in </a:t>
            </a:r>
            <a:r>
              <a:rPr lang="fr-FR" altLang="fr-FR" dirty="0" err="1" smtClean="0"/>
              <a:t>general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there</a:t>
            </a:r>
            <a:r>
              <a:rPr lang="fr-FR" altLang="fr-FR" dirty="0" smtClean="0"/>
              <a:t> are no </a:t>
            </a:r>
            <a:r>
              <a:rPr lang="fr-FR" altLang="fr-FR" dirty="0" err="1" smtClean="0"/>
              <a:t>metric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evaluate</a:t>
            </a:r>
            <a:r>
              <a:rPr lang="fr-FR" altLang="fr-FR" dirty="0" smtClean="0"/>
              <a:t> the performance of the </a:t>
            </a:r>
            <a:r>
              <a:rPr lang="fr-FR" altLang="fr-FR" dirty="0" err="1" smtClean="0"/>
              <a:t>algorithm</a:t>
            </a:r>
            <a:r>
              <a:rPr lang="fr-FR" altLang="fr-FR" dirty="0" smtClean="0"/>
              <a:t>. </a:t>
            </a:r>
            <a:r>
              <a:rPr lang="fr-FR" altLang="fr-FR" dirty="0" err="1" smtClean="0"/>
              <a:t>Watching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best </a:t>
            </a:r>
            <a:r>
              <a:rPr lang="fr-FR" altLang="fr-FR" dirty="0" err="1" smtClean="0"/>
              <a:t>way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evaluate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watching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566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1E7B160E-8B4C-4DA4-AE6C-59C9E4C6C8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3F154803-B47F-45C9-8348-491B564B2C21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This presentation is divide into 2 part, in the first part, I will present our video ipainting method.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In the second part, I will talk about instance segmentation in video and how it helps the inpainting algorithm,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The final of this presentation is about our perspective and future work.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en-US" altLang="fr-FR">
              <a:latin typeface="Calibri" panose="020F0502020204030204" pitchFamily="34" charset="0"/>
            </a:endParaRPr>
          </a:p>
        </p:txBody>
      </p:sp>
      <p:sp>
        <p:nvSpPr>
          <p:cNvPr id="30725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dirty="0" smtClean="0"/>
              <a:t>This presentation is organized as follow.</a:t>
            </a:r>
          </a:p>
          <a:p>
            <a:r>
              <a:rPr lang="en-US" altLang="fr-FR" dirty="0" smtClean="0"/>
              <a:t> First of all, I will talk about a brief summary of video inpainting. What is it? What it use for? And Why it is a difficult problem.</a:t>
            </a:r>
          </a:p>
          <a:p>
            <a:r>
              <a:rPr lang="en-US" altLang="fr-FR" dirty="0" smtClean="0"/>
              <a:t>Then I will introduce our proposed approach, </a:t>
            </a:r>
          </a:p>
          <a:p>
            <a:r>
              <a:rPr lang="en-US" altLang="fr-FR" dirty="0" smtClean="0"/>
              <a:t>after that, I will show some video result, our perspective and future works.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730388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AE28D2CD-EAF4-4871-BFFD-7144255AEC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4D476BF-D08B-48D3-AB4A-2B04AF40D6C8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20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err="1" smtClean="0"/>
              <a:t>Now</a:t>
            </a:r>
            <a:r>
              <a:rPr lang="fr-FR" altLang="fr-FR" dirty="0" smtClean="0"/>
              <a:t> I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present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some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 of </a:t>
            </a:r>
            <a:r>
              <a:rPr lang="fr-FR" altLang="fr-FR" dirty="0" err="1" smtClean="0"/>
              <a:t>our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proposed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. In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inpaiting</a:t>
            </a:r>
            <a:r>
              <a:rPr lang="fr-FR" altLang="fr-FR" dirty="0" smtClean="0"/>
              <a:t>,  in </a:t>
            </a:r>
            <a:r>
              <a:rPr lang="fr-FR" altLang="fr-FR" dirty="0" err="1" smtClean="0"/>
              <a:t>general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there</a:t>
            </a:r>
            <a:r>
              <a:rPr lang="fr-FR" altLang="fr-FR" dirty="0" smtClean="0"/>
              <a:t> are no </a:t>
            </a:r>
            <a:r>
              <a:rPr lang="fr-FR" altLang="fr-FR" dirty="0" err="1" smtClean="0"/>
              <a:t>metric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evaluate</a:t>
            </a:r>
            <a:r>
              <a:rPr lang="fr-FR" altLang="fr-FR" dirty="0" smtClean="0"/>
              <a:t> the performance of the </a:t>
            </a:r>
            <a:r>
              <a:rPr lang="fr-FR" altLang="fr-FR" dirty="0" err="1" smtClean="0"/>
              <a:t>algorithm</a:t>
            </a:r>
            <a:r>
              <a:rPr lang="fr-FR" altLang="fr-FR" dirty="0" smtClean="0"/>
              <a:t>. </a:t>
            </a:r>
            <a:r>
              <a:rPr lang="fr-FR" altLang="fr-FR" dirty="0" err="1" smtClean="0"/>
              <a:t>Watching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best </a:t>
            </a:r>
            <a:r>
              <a:rPr lang="fr-FR" altLang="fr-FR" dirty="0" err="1" smtClean="0"/>
              <a:t>way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evaluate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watching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619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="" xmlns:a16="http://schemas.microsoft.com/office/drawing/2014/main" id="{FE2F9567-A95B-4A63-B181-4D6A7502F6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FD8285A-2027-4DC2-B162-AD779DF5FE83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21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This presentation is divide into 2 part, in the first part, I will present our video inpainting method.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In the second part, I will talk about instance segmentation in video and how it helps the inpainting algorithm,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The final of this presentation is about our perspective and future work.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en-US" altLang="fr-FR">
              <a:latin typeface="Calibri" panose="020F0502020204030204" pitchFamily="34" charset="0"/>
            </a:endParaRPr>
          </a:p>
        </p:txBody>
      </p:sp>
      <p:sp>
        <p:nvSpPr>
          <p:cNvPr id="67589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1376744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fld id="{5D36A9E8-8D9F-478F-BDAE-5C329D8112EF}" type="slidenum">
              <a:rPr lang="fr-FR" altLang="fr-F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fr-FR" altLang="fr-F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5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1E7B160E-8B4C-4DA4-AE6C-59C9E4C6C8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A5FF12EC-E717-4133-AEC3-B5F016BD4DFB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3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This presentation is divide into 2 part, in the first part, I will present our video ipainting method.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In the second part, I will talk about instance segmentation in video and how it helps the inpainting algorithm,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The final of this presentation is about our perspective and future work.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en-US" altLang="fr-FR">
              <a:latin typeface="Calibri" panose="020F0502020204030204" pitchFamily="34" charset="0"/>
            </a:endParaRPr>
          </a:p>
        </p:txBody>
      </p:sp>
      <p:sp>
        <p:nvSpPr>
          <p:cNvPr id="32773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smtClean="0"/>
              <a:t>So here we go…</a:t>
            </a: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9513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="" xmlns:a16="http://schemas.microsoft.com/office/drawing/2014/main" id="{C27C119B-4A0D-46D5-8842-3C9EC65F43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2523B95E-AFB6-49D2-BEBD-85DC7AB4124E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4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So, One may ask, what is video inpainting? Well, video inpainting is the process of replacing or reconstructing a missing region in a video. The only requirement is the pleasure of the human vision.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Video inpainting have many application, ranging from removing undesired object (as mention before) to restore error concealment.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4821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dirty="0" smtClean="0"/>
              <a:t>Everybody may ask: What is video inpainting? Well, The </a:t>
            </a:r>
            <a:r>
              <a:rPr lang="en-US" altLang="fr-FR" b="1" dirty="0" smtClean="0"/>
              <a:t>term</a:t>
            </a:r>
            <a:r>
              <a:rPr lang="en-US" altLang="fr-FR" dirty="0" smtClean="0"/>
              <a:t> “</a:t>
            </a:r>
            <a:r>
              <a:rPr lang="en-US" altLang="fr-FR" b="1" dirty="0" smtClean="0"/>
              <a:t>inpainting</a:t>
            </a:r>
            <a:r>
              <a:rPr lang="en-US" altLang="fr-FR" dirty="0" smtClean="0"/>
              <a:t>” was first </a:t>
            </a:r>
            <a:r>
              <a:rPr lang="en-US" altLang="fr-FR" b="1" dirty="0" smtClean="0"/>
              <a:t>introduced</a:t>
            </a:r>
            <a:r>
              <a:rPr lang="en-US" altLang="fr-FR" dirty="0" smtClean="0"/>
              <a:t> by. </a:t>
            </a:r>
            <a:r>
              <a:rPr lang="en-US" altLang="fr-FR" dirty="0" err="1" smtClean="0"/>
              <a:t>Bertalmio</a:t>
            </a:r>
            <a:r>
              <a:rPr lang="en-US" altLang="fr-FR" dirty="0" smtClean="0"/>
              <a:t> in 2000.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 Video inpainting is the work of replacing the content of a video with some other contents which is visual pleasing.  </a:t>
            </a:r>
          </a:p>
          <a:p>
            <a:endParaRPr lang="en-US" altLang="fr-FR" dirty="0" smtClean="0"/>
          </a:p>
          <a:p>
            <a:r>
              <a:rPr lang="en-US" altLang="fr-FR" dirty="0" smtClean="0"/>
              <a:t>It has several application such as removing some error concealment during video </a:t>
            </a:r>
            <a:r>
              <a:rPr lang="en-US" altLang="fr-FR" dirty="0" err="1" smtClean="0"/>
              <a:t>transmiting</a:t>
            </a:r>
            <a:r>
              <a:rPr lang="en-US" altLang="fr-FR" dirty="0" smtClean="0"/>
              <a:t>,</a:t>
            </a:r>
          </a:p>
          <a:p>
            <a:r>
              <a:rPr lang="en-US" altLang="fr-FR" dirty="0" smtClean="0"/>
              <a:t>Or removing some undesired objects in video post processing. </a:t>
            </a:r>
          </a:p>
        </p:txBody>
      </p:sp>
    </p:spTree>
    <p:extLst>
      <p:ext uri="{BB962C8B-B14F-4D97-AF65-F5344CB8AC3E}">
        <p14:creationId xmlns:p14="http://schemas.microsoft.com/office/powerpoint/2010/main" val="61270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EF996182-CC4C-4ED5-9A50-6FBD31AA66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49B7B2AD-4FF6-4F2F-8FA2-84F04E81DC54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With an additional temporal dimension, video inpainting produce many challenging such as long computational times. Camera moving, reconstruct both bg/fg. </a:t>
            </a:r>
          </a:p>
        </p:txBody>
      </p:sp>
      <p:sp>
        <p:nvSpPr>
          <p:cNvPr id="36869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 err="1" smtClean="0"/>
              <a:t>When</a:t>
            </a:r>
            <a:r>
              <a:rPr lang="fr-FR" altLang="fr-FR" dirty="0" smtClean="0"/>
              <a:t> image inpainting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well-known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domain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inpainting </a:t>
            </a:r>
            <a:r>
              <a:rPr lang="fr-FR" altLang="fr-FR" dirty="0" err="1" smtClean="0"/>
              <a:t>still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young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field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because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faces </a:t>
            </a:r>
            <a:r>
              <a:rPr lang="fr-FR" altLang="fr-FR" dirty="0" err="1" smtClean="0"/>
              <a:t>many</a:t>
            </a:r>
            <a:r>
              <a:rPr lang="fr-FR" altLang="fr-FR" dirty="0" smtClean="0"/>
              <a:t> challenges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the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additional</a:t>
            </a:r>
            <a:r>
              <a:rPr lang="fr-FR" altLang="fr-FR" baseline="0" dirty="0" smtClean="0"/>
              <a:t> of temporal dimension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The first one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moving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 reconstruction, in</a:t>
            </a:r>
            <a:r>
              <a:rPr lang="fr-FR" altLang="fr-FR" baseline="0" dirty="0" smtClean="0"/>
              <a:t> image inpainting, </a:t>
            </a:r>
            <a:r>
              <a:rPr lang="fr-FR" altLang="fr-FR" baseline="0" dirty="0" err="1" smtClean="0"/>
              <a:t>there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no motion and </a:t>
            </a:r>
            <a:endParaRPr lang="fr-FR" altLang="fr-FR" dirty="0" smtClean="0"/>
          </a:p>
          <a:p>
            <a:r>
              <a:rPr lang="fr-FR" altLang="fr-FR" dirty="0" smtClean="0"/>
              <a:t> for </a:t>
            </a:r>
            <a:r>
              <a:rPr lang="fr-FR" altLang="fr-FR" dirty="0" err="1" smtClean="0"/>
              <a:t>example</a:t>
            </a:r>
            <a:r>
              <a:rPr lang="fr-FR" altLang="fr-FR" dirty="0" smtClean="0"/>
              <a:t> in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 « boat » </a:t>
            </a:r>
            <a:r>
              <a:rPr lang="fr-FR" altLang="fr-FR" dirty="0" err="1" smtClean="0"/>
              <a:t>below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must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both</a:t>
            </a:r>
            <a:r>
              <a:rPr lang="fr-FR" altLang="fr-FR" dirty="0" smtClean="0"/>
              <a:t> the boat and the water.</a:t>
            </a:r>
          </a:p>
          <a:p>
            <a:r>
              <a:rPr lang="fr-FR" altLang="fr-FR" dirty="0" smtClean="0"/>
              <a:t>The second challenge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artiface</a:t>
            </a:r>
            <a:r>
              <a:rPr lang="fr-FR" altLang="fr-FR" dirty="0" smtClean="0"/>
              <a:t> cause by spatial and temporal </a:t>
            </a:r>
            <a:r>
              <a:rPr lang="fr-FR" altLang="fr-FR" dirty="0" err="1" smtClean="0"/>
              <a:t>inconsistency</a:t>
            </a:r>
            <a:r>
              <a:rPr lang="fr-FR" altLang="fr-FR" dirty="0" smtClean="0"/>
              <a:t>. The temporal </a:t>
            </a:r>
            <a:r>
              <a:rPr lang="fr-FR" altLang="fr-FR" dirty="0" err="1" smtClean="0"/>
              <a:t>inconsistency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make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impossible to inpaint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frame by frame.</a:t>
            </a:r>
          </a:p>
          <a:p>
            <a:r>
              <a:rPr lang="fr-FR" altLang="fr-FR" dirty="0" smtClean="0"/>
              <a:t>The last one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huge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computational</a:t>
            </a:r>
            <a:r>
              <a:rPr lang="fr-FR" altLang="fr-FR" dirty="0" smtClean="0"/>
              <a:t> times. </a:t>
            </a:r>
            <a:r>
              <a:rPr lang="fr-FR" altLang="fr-FR" dirty="0" err="1" smtClean="0"/>
              <a:t>Previous</a:t>
            </a:r>
            <a:r>
              <a:rPr lang="fr-FR" altLang="fr-FR" dirty="0" smtClean="0"/>
              <a:t>  </a:t>
            </a:r>
            <a:r>
              <a:rPr lang="fr-FR" altLang="fr-FR" dirty="0" err="1" smtClean="0"/>
              <a:t>methods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requires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many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hours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just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ro</a:t>
            </a:r>
            <a:r>
              <a:rPr lang="fr-FR" altLang="fr-FR" dirty="0" smtClean="0"/>
              <a:t> inpaint a few seconds of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In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presentation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try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address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these</a:t>
            </a:r>
            <a:r>
              <a:rPr lang="fr-FR" altLang="fr-FR" dirty="0" smtClean="0"/>
              <a:t> challenge.</a:t>
            </a:r>
          </a:p>
        </p:txBody>
      </p:sp>
    </p:spTree>
    <p:extLst>
      <p:ext uri="{BB962C8B-B14F-4D97-AF65-F5344CB8AC3E}">
        <p14:creationId xmlns:p14="http://schemas.microsoft.com/office/powerpoint/2010/main" val="19322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EF996182-CC4C-4ED5-9A50-6FBD31AA66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49B7B2AD-4FF6-4F2F-8FA2-84F04E81DC54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6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With an additional temporal dimension, video inpainting produce many challenging such as long computational times. Camera moving, reconstruct both bg/fg. </a:t>
            </a:r>
          </a:p>
        </p:txBody>
      </p:sp>
      <p:sp>
        <p:nvSpPr>
          <p:cNvPr id="36869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 err="1" smtClean="0"/>
              <a:t>When</a:t>
            </a:r>
            <a:r>
              <a:rPr lang="fr-FR" altLang="fr-FR" dirty="0" smtClean="0"/>
              <a:t> image inpainting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well-known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domain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inpainting </a:t>
            </a:r>
            <a:r>
              <a:rPr lang="fr-FR" altLang="fr-FR" dirty="0" err="1" smtClean="0"/>
              <a:t>still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young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field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because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faces </a:t>
            </a:r>
            <a:r>
              <a:rPr lang="fr-FR" altLang="fr-FR" dirty="0" err="1" smtClean="0"/>
              <a:t>many</a:t>
            </a:r>
            <a:r>
              <a:rPr lang="fr-FR" altLang="fr-FR" dirty="0" smtClean="0"/>
              <a:t> challenges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the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additional</a:t>
            </a:r>
            <a:r>
              <a:rPr lang="fr-FR" altLang="fr-FR" baseline="0" dirty="0" smtClean="0"/>
              <a:t> of temporal dimension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The first one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moving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 reconstruction, in</a:t>
            </a:r>
            <a:r>
              <a:rPr lang="fr-FR" altLang="fr-FR" baseline="0" dirty="0" smtClean="0"/>
              <a:t> image inpainting, </a:t>
            </a:r>
            <a:r>
              <a:rPr lang="fr-FR" altLang="fr-FR" baseline="0" dirty="0" err="1" smtClean="0"/>
              <a:t>there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no motion and </a:t>
            </a:r>
            <a:endParaRPr lang="fr-FR" altLang="fr-FR" dirty="0" smtClean="0"/>
          </a:p>
          <a:p>
            <a:r>
              <a:rPr lang="fr-FR" altLang="fr-FR" dirty="0" smtClean="0"/>
              <a:t> for </a:t>
            </a:r>
            <a:r>
              <a:rPr lang="fr-FR" altLang="fr-FR" dirty="0" err="1" smtClean="0"/>
              <a:t>example</a:t>
            </a:r>
            <a:r>
              <a:rPr lang="fr-FR" altLang="fr-FR" dirty="0" smtClean="0"/>
              <a:t> in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 « boat » </a:t>
            </a:r>
            <a:r>
              <a:rPr lang="fr-FR" altLang="fr-FR" dirty="0" err="1" smtClean="0"/>
              <a:t>below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must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both</a:t>
            </a:r>
            <a:r>
              <a:rPr lang="fr-FR" altLang="fr-FR" dirty="0" smtClean="0"/>
              <a:t> the boat and the water.</a:t>
            </a:r>
          </a:p>
          <a:p>
            <a:r>
              <a:rPr lang="fr-FR" altLang="fr-FR" dirty="0" smtClean="0"/>
              <a:t>The second challenge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artiface</a:t>
            </a:r>
            <a:r>
              <a:rPr lang="fr-FR" altLang="fr-FR" dirty="0" smtClean="0"/>
              <a:t> cause by spatial and temporal </a:t>
            </a:r>
            <a:r>
              <a:rPr lang="fr-FR" altLang="fr-FR" dirty="0" err="1" smtClean="0"/>
              <a:t>inconsistency</a:t>
            </a:r>
            <a:r>
              <a:rPr lang="fr-FR" altLang="fr-FR" dirty="0" smtClean="0"/>
              <a:t>. The temporal </a:t>
            </a:r>
            <a:r>
              <a:rPr lang="fr-FR" altLang="fr-FR" dirty="0" err="1" smtClean="0"/>
              <a:t>inconsistency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make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impossible to inpaint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frame by frame.</a:t>
            </a:r>
          </a:p>
          <a:p>
            <a:r>
              <a:rPr lang="fr-FR" altLang="fr-FR" dirty="0" smtClean="0"/>
              <a:t>The last one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huge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computational</a:t>
            </a:r>
            <a:r>
              <a:rPr lang="fr-FR" altLang="fr-FR" dirty="0" smtClean="0"/>
              <a:t> times. </a:t>
            </a:r>
            <a:r>
              <a:rPr lang="fr-FR" altLang="fr-FR" dirty="0" err="1" smtClean="0"/>
              <a:t>Previous</a:t>
            </a:r>
            <a:r>
              <a:rPr lang="fr-FR" altLang="fr-FR" dirty="0" smtClean="0"/>
              <a:t>  </a:t>
            </a:r>
            <a:r>
              <a:rPr lang="fr-FR" altLang="fr-FR" dirty="0" err="1" smtClean="0"/>
              <a:t>methods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requires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many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hours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just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ro</a:t>
            </a:r>
            <a:r>
              <a:rPr lang="fr-FR" altLang="fr-FR" dirty="0" smtClean="0"/>
              <a:t> inpaint a few seconds of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In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presentation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try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address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these</a:t>
            </a:r>
            <a:r>
              <a:rPr lang="fr-FR" altLang="fr-FR" dirty="0" smtClean="0"/>
              <a:t> challenge.</a:t>
            </a:r>
          </a:p>
        </p:txBody>
      </p:sp>
    </p:spTree>
    <p:extLst>
      <p:ext uri="{BB962C8B-B14F-4D97-AF65-F5344CB8AC3E}">
        <p14:creationId xmlns:p14="http://schemas.microsoft.com/office/powerpoint/2010/main" val="109082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EF996182-CC4C-4ED5-9A50-6FBD31AA66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49B7B2AD-4FF6-4F2F-8FA2-84F04E81DC54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7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With an additional temporal dimension, video inpainting produce many challenging such as long computational times. Camera moving, reconstruct both bg/fg. </a:t>
            </a:r>
          </a:p>
        </p:txBody>
      </p:sp>
      <p:sp>
        <p:nvSpPr>
          <p:cNvPr id="36869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 err="1" smtClean="0"/>
              <a:t>When</a:t>
            </a:r>
            <a:r>
              <a:rPr lang="fr-FR" altLang="fr-FR" dirty="0" smtClean="0"/>
              <a:t> image inpainting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well-known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domain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inpainting </a:t>
            </a:r>
            <a:r>
              <a:rPr lang="fr-FR" altLang="fr-FR" dirty="0" err="1" smtClean="0"/>
              <a:t>still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young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field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because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faces </a:t>
            </a:r>
            <a:r>
              <a:rPr lang="fr-FR" altLang="fr-FR" dirty="0" err="1" smtClean="0"/>
              <a:t>many</a:t>
            </a:r>
            <a:r>
              <a:rPr lang="fr-FR" altLang="fr-FR" dirty="0" smtClean="0"/>
              <a:t> challenges </a:t>
            </a:r>
            <a:r>
              <a:rPr lang="fr-FR" altLang="fr-FR" dirty="0" err="1" smtClean="0"/>
              <a:t>with</a:t>
            </a:r>
            <a:r>
              <a:rPr lang="fr-FR" altLang="fr-FR" dirty="0" smtClean="0"/>
              <a:t> the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additional</a:t>
            </a:r>
            <a:r>
              <a:rPr lang="fr-FR" altLang="fr-FR" baseline="0" dirty="0" smtClean="0"/>
              <a:t> of temporal dimension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The first one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moving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 reconstruction, in</a:t>
            </a:r>
            <a:r>
              <a:rPr lang="fr-FR" altLang="fr-FR" baseline="0" dirty="0" smtClean="0"/>
              <a:t> image inpainting, </a:t>
            </a:r>
            <a:r>
              <a:rPr lang="fr-FR" altLang="fr-FR" baseline="0" dirty="0" err="1" smtClean="0"/>
              <a:t>there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no motion and </a:t>
            </a:r>
            <a:endParaRPr lang="fr-FR" altLang="fr-FR" dirty="0" smtClean="0"/>
          </a:p>
          <a:p>
            <a:r>
              <a:rPr lang="fr-FR" altLang="fr-FR" dirty="0" smtClean="0"/>
              <a:t> for </a:t>
            </a:r>
            <a:r>
              <a:rPr lang="fr-FR" altLang="fr-FR" dirty="0" err="1" smtClean="0"/>
              <a:t>example</a:t>
            </a:r>
            <a:r>
              <a:rPr lang="fr-FR" altLang="fr-FR" dirty="0" smtClean="0"/>
              <a:t> in the </a:t>
            </a:r>
            <a:r>
              <a:rPr lang="fr-FR" altLang="fr-FR" dirty="0" err="1" smtClean="0"/>
              <a:t>sequences</a:t>
            </a:r>
            <a:r>
              <a:rPr lang="fr-FR" altLang="fr-FR" dirty="0" smtClean="0"/>
              <a:t> « boat » </a:t>
            </a:r>
            <a:r>
              <a:rPr lang="fr-FR" altLang="fr-FR" dirty="0" err="1" smtClean="0"/>
              <a:t>below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must </a:t>
            </a:r>
            <a:r>
              <a:rPr lang="fr-FR" altLang="fr-FR" dirty="0" err="1" smtClean="0"/>
              <a:t>reconstruct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both</a:t>
            </a:r>
            <a:r>
              <a:rPr lang="fr-FR" altLang="fr-FR" dirty="0" smtClean="0"/>
              <a:t> the boat and the water.</a:t>
            </a:r>
          </a:p>
          <a:p>
            <a:r>
              <a:rPr lang="fr-FR" altLang="fr-FR" dirty="0" smtClean="0"/>
              <a:t>The second challenge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artiface</a:t>
            </a:r>
            <a:r>
              <a:rPr lang="fr-FR" altLang="fr-FR" dirty="0" smtClean="0"/>
              <a:t> cause by spatial and temporal </a:t>
            </a:r>
            <a:r>
              <a:rPr lang="fr-FR" altLang="fr-FR" dirty="0" err="1" smtClean="0"/>
              <a:t>inconsistency</a:t>
            </a:r>
            <a:r>
              <a:rPr lang="fr-FR" altLang="fr-FR" dirty="0" smtClean="0"/>
              <a:t>. The temporal </a:t>
            </a:r>
            <a:r>
              <a:rPr lang="fr-FR" altLang="fr-FR" dirty="0" err="1" smtClean="0"/>
              <a:t>inconsistency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make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impossible to inpaint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frame by frame.</a:t>
            </a:r>
          </a:p>
          <a:p>
            <a:r>
              <a:rPr lang="fr-FR" altLang="fr-FR" dirty="0" smtClean="0"/>
              <a:t>The last one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huge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computational</a:t>
            </a:r>
            <a:r>
              <a:rPr lang="fr-FR" altLang="fr-FR" dirty="0" smtClean="0"/>
              <a:t> times. </a:t>
            </a:r>
            <a:r>
              <a:rPr lang="fr-FR" altLang="fr-FR" dirty="0" err="1" smtClean="0"/>
              <a:t>Previous</a:t>
            </a:r>
            <a:r>
              <a:rPr lang="fr-FR" altLang="fr-FR" dirty="0" smtClean="0"/>
              <a:t>  </a:t>
            </a:r>
            <a:r>
              <a:rPr lang="fr-FR" altLang="fr-FR" dirty="0" err="1" smtClean="0"/>
              <a:t>methods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requires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many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hours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just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ro</a:t>
            </a:r>
            <a:r>
              <a:rPr lang="fr-FR" altLang="fr-FR" dirty="0" smtClean="0"/>
              <a:t> inpaint a few seconds of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In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presentation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we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try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address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these</a:t>
            </a:r>
            <a:r>
              <a:rPr lang="fr-FR" altLang="fr-FR" dirty="0" smtClean="0"/>
              <a:t> challenge.</a:t>
            </a:r>
          </a:p>
        </p:txBody>
      </p:sp>
    </p:spTree>
    <p:extLst>
      <p:ext uri="{BB962C8B-B14F-4D97-AF65-F5344CB8AC3E}">
        <p14:creationId xmlns:p14="http://schemas.microsoft.com/office/powerpoint/2010/main" val="52253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="" xmlns:a16="http://schemas.microsoft.com/office/drawing/2014/main" id="{1E7B160E-8B4C-4DA4-AE6C-59C9E4C6C88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6FCB9A00-9503-487E-8581-1605A404723C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8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This presentation is divide into 2 part, in the first part, I will present our video ipainting method.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In the second part, I will talk about instance segmentation in video and how it helps the inpainting algorithm,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The final of this presentation is about our perspective and future work.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en-US" altLang="fr-FR">
              <a:latin typeface="Calibri" panose="020F0502020204030204" pitchFamily="34" charset="0"/>
            </a:endParaRPr>
          </a:p>
        </p:txBody>
      </p:sp>
      <p:sp>
        <p:nvSpPr>
          <p:cNvPr id="38917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31826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EF996182-CC4C-4ED5-9A50-6FBD31AA66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F6C9F70E-BABA-4971-97E9-A245C74BAF44}" type="slidenum">
              <a:rPr lang="fr-FR" altLang="fr-FR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9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fr-FR">
                <a:latin typeface="Calibri" panose="020F0502020204030204" pitchFamily="34" charset="0"/>
              </a:rPr>
              <a:t>With an additional temporal dimension, video inpainting produce many challenging such as long computational times. Camera moving, reconstruct both bg/fg. </a:t>
            </a:r>
          </a:p>
        </p:txBody>
      </p:sp>
      <p:sp>
        <p:nvSpPr>
          <p:cNvPr id="40965" name="Notes Placeholder 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 smtClean="0"/>
              <a:t>But first</a:t>
            </a:r>
            <a:r>
              <a:rPr lang="fr-FR" altLang="fr-FR" baseline="0" dirty="0" smtClean="0"/>
              <a:t> of all, </a:t>
            </a:r>
            <a:r>
              <a:rPr lang="fr-FR" altLang="fr-FR" baseline="0" dirty="0" err="1" smtClean="0"/>
              <a:t>let’s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review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some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prior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works</a:t>
            </a:r>
            <a:r>
              <a:rPr lang="fr-FR" altLang="fr-FR" baseline="0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In the </a:t>
            </a:r>
            <a:r>
              <a:rPr lang="fr-FR" altLang="fr-FR" dirty="0" err="1" smtClean="0"/>
              <a:t>literature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most</a:t>
            </a:r>
            <a:r>
              <a:rPr lang="fr-FR" altLang="fr-FR" dirty="0" smtClean="0"/>
              <a:t> of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inpainting techniques are </a:t>
            </a:r>
            <a:r>
              <a:rPr lang="fr-FR" altLang="fr-FR" dirty="0" err="1" smtClean="0"/>
              <a:t>divided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into</a:t>
            </a:r>
            <a:r>
              <a:rPr lang="fr-FR" altLang="fr-FR" dirty="0" smtClean="0"/>
              <a:t> 2 parts:</a:t>
            </a:r>
          </a:p>
          <a:p>
            <a:r>
              <a:rPr lang="fr-FR" altLang="fr-FR" dirty="0" smtClean="0"/>
              <a:t>Object </a:t>
            </a:r>
            <a:r>
              <a:rPr lang="fr-FR" altLang="fr-FR" dirty="0" err="1" smtClean="0"/>
              <a:t>based</a:t>
            </a:r>
            <a:r>
              <a:rPr lang="fr-FR" altLang="fr-FR" dirty="0" smtClean="0"/>
              <a:t> and patch-</a:t>
            </a:r>
            <a:r>
              <a:rPr lang="fr-FR" altLang="fr-FR" dirty="0" err="1" smtClean="0"/>
              <a:t>based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approach</a:t>
            </a:r>
            <a:r>
              <a:rPr lang="fr-FR" altLang="fr-FR" dirty="0" smtClean="0"/>
              <a:t>.</a:t>
            </a:r>
          </a:p>
          <a:p>
            <a:r>
              <a:rPr lang="fr-FR" altLang="fr-FR" dirty="0" smtClean="0"/>
              <a:t>In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based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approach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object</a:t>
            </a:r>
            <a:r>
              <a:rPr lang="fr-FR" altLang="fr-FR" dirty="0" smtClean="0"/>
              <a:t> and background are </a:t>
            </a:r>
            <a:r>
              <a:rPr lang="fr-FR" altLang="fr-FR" dirty="0" err="1" smtClean="0"/>
              <a:t>seperated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into</a:t>
            </a:r>
            <a:r>
              <a:rPr lang="fr-FR" altLang="fr-FR" dirty="0" smtClean="0"/>
              <a:t> 2 parts</a:t>
            </a:r>
            <a:r>
              <a:rPr lang="fr-FR" altLang="fr-FR" baseline="0" dirty="0" smtClean="0"/>
              <a:t> </a:t>
            </a:r>
            <a:r>
              <a:rPr lang="fr-FR" altLang="fr-FR" dirty="0" err="1" smtClean="0"/>
              <a:t>using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segmentation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. </a:t>
            </a:r>
            <a:r>
              <a:rPr lang="fr-FR" altLang="fr-FR" dirty="0" err="1" smtClean="0"/>
              <a:t>Then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each</a:t>
            </a:r>
            <a:r>
              <a:rPr lang="fr-FR" altLang="fr-FR" baseline="0" dirty="0" smtClean="0"/>
              <a:t> part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will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inpainted </a:t>
            </a:r>
            <a:r>
              <a:rPr lang="fr-FR" altLang="fr-FR" dirty="0" err="1" smtClean="0"/>
              <a:t>independently</a:t>
            </a:r>
            <a:r>
              <a:rPr lang="fr-FR" altLang="fr-FR" dirty="0" smtClean="0"/>
              <a:t> and the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 are </a:t>
            </a:r>
            <a:r>
              <a:rPr lang="fr-FR" altLang="fr-FR" dirty="0" err="1" smtClean="0"/>
              <a:t>blend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together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at</a:t>
            </a:r>
            <a:r>
              <a:rPr lang="fr-FR" altLang="fr-FR" dirty="0" smtClean="0"/>
              <a:t> the end.</a:t>
            </a:r>
          </a:p>
          <a:p>
            <a:r>
              <a:rPr lang="fr-FR" altLang="fr-FR" dirty="0" err="1" smtClean="0"/>
              <a:t>Howerver</a:t>
            </a:r>
            <a:r>
              <a:rPr lang="fr-FR" altLang="fr-FR" dirty="0" smtClean="0"/>
              <a:t>,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blending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process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create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some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undesired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artifact</a:t>
            </a:r>
            <a:r>
              <a:rPr lang="fr-FR" altLang="fr-FR" dirty="0" smtClean="0"/>
              <a:t>.</a:t>
            </a:r>
          </a:p>
          <a:p>
            <a:r>
              <a:rPr lang="fr-FR" altLang="fr-FR" dirty="0" smtClean="0"/>
              <a:t> </a:t>
            </a:r>
            <a:r>
              <a:rPr lang="fr-FR" altLang="fr-FR" dirty="0" err="1" smtClean="0"/>
              <a:t>Moreover</a:t>
            </a:r>
            <a:r>
              <a:rPr lang="fr-FR" altLang="fr-FR" dirty="0" smtClean="0"/>
              <a:t>, the </a:t>
            </a:r>
            <a:r>
              <a:rPr lang="fr-FR" altLang="fr-FR" dirty="0" err="1" smtClean="0"/>
              <a:t>quality</a:t>
            </a:r>
            <a:r>
              <a:rPr lang="fr-FR" altLang="fr-FR" dirty="0" smtClean="0"/>
              <a:t> of the inpainting </a:t>
            </a:r>
            <a:r>
              <a:rPr lang="fr-FR" altLang="fr-FR" dirty="0" err="1" smtClean="0"/>
              <a:t>results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depends</a:t>
            </a:r>
            <a:r>
              <a:rPr lang="fr-FR" altLang="fr-FR" dirty="0" smtClean="0"/>
              <a:t> on the </a:t>
            </a:r>
            <a:r>
              <a:rPr lang="fr-FR" altLang="fr-FR" dirty="0" err="1" smtClean="0"/>
              <a:t>quality</a:t>
            </a:r>
            <a:r>
              <a:rPr lang="fr-FR" altLang="fr-FR" dirty="0" smtClean="0"/>
              <a:t> of the </a:t>
            </a:r>
            <a:r>
              <a:rPr lang="fr-FR" altLang="fr-FR" dirty="0" err="1" smtClean="0"/>
              <a:t>video</a:t>
            </a:r>
            <a:r>
              <a:rPr lang="fr-FR" altLang="fr-FR" dirty="0" smtClean="0"/>
              <a:t> segmentation, </a:t>
            </a:r>
            <a:r>
              <a:rPr lang="fr-FR" altLang="fr-FR" dirty="0" err="1" smtClean="0"/>
              <a:t>which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not an </a:t>
            </a:r>
            <a:r>
              <a:rPr lang="fr-FR" altLang="fr-FR" dirty="0" err="1" smtClean="0"/>
              <a:t>easy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problem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solve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In patch-</a:t>
            </a:r>
            <a:r>
              <a:rPr lang="fr-FR" altLang="fr-FR" dirty="0" err="1" smtClean="0"/>
              <a:t>based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approach</a:t>
            </a:r>
            <a:r>
              <a:rPr lang="fr-FR" altLang="fr-FR" dirty="0" smtClean="0"/>
              <a:t>, the occlusion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inpainted by  </a:t>
            </a:r>
            <a:r>
              <a:rPr lang="fr-FR" altLang="fr-FR" dirty="0" err="1" smtClean="0"/>
              <a:t>coping</a:t>
            </a:r>
            <a:r>
              <a:rPr lang="fr-FR" altLang="fr-FR" baseline="0" dirty="0" smtClean="0"/>
              <a:t> </a:t>
            </a:r>
            <a:r>
              <a:rPr lang="fr-FR" altLang="fr-FR" dirty="0" err="1" smtClean="0"/>
              <a:t>small</a:t>
            </a:r>
            <a:r>
              <a:rPr lang="fr-FR" altLang="fr-FR" dirty="0" smtClean="0"/>
              <a:t> patches in the source </a:t>
            </a:r>
            <a:r>
              <a:rPr lang="fr-FR" altLang="fr-FR" dirty="0" err="1" smtClean="0"/>
              <a:t>regions</a:t>
            </a:r>
            <a:r>
              <a:rPr lang="fr-FR" altLang="fr-FR" dirty="0" smtClean="0"/>
              <a:t> and </a:t>
            </a:r>
            <a:r>
              <a:rPr lang="fr-FR" altLang="fr-FR" dirty="0" err="1" smtClean="0"/>
              <a:t>paste</a:t>
            </a:r>
            <a:r>
              <a:rPr lang="fr-FR" altLang="fr-FR" baseline="0" dirty="0" smtClean="0"/>
              <a:t> </a:t>
            </a:r>
            <a:r>
              <a:rPr lang="fr-FR" altLang="fr-FR" dirty="0" err="1" smtClean="0"/>
              <a:t>them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into</a:t>
            </a:r>
            <a:r>
              <a:rPr lang="fr-FR" altLang="fr-FR" dirty="0" smtClean="0"/>
              <a:t> the occlusion in a </a:t>
            </a:r>
            <a:r>
              <a:rPr lang="fr-FR" altLang="fr-FR" dirty="0" err="1" smtClean="0"/>
              <a:t>greedy</a:t>
            </a:r>
            <a:r>
              <a:rPr lang="fr-FR" altLang="fr-FR" dirty="0" smtClean="0"/>
              <a:t> or global </a:t>
            </a:r>
            <a:r>
              <a:rPr lang="fr-FR" altLang="fr-FR" dirty="0" err="1" smtClean="0"/>
              <a:t>manner</a:t>
            </a:r>
            <a:r>
              <a:rPr lang="fr-FR" altLang="fr-FR" dirty="0" smtClean="0"/>
              <a:t>.</a:t>
            </a:r>
          </a:p>
          <a:p>
            <a:r>
              <a:rPr lang="fr-FR" altLang="fr-FR" dirty="0" err="1" smtClean="0"/>
              <a:t>Greedy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approach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paste</a:t>
            </a:r>
            <a:r>
              <a:rPr lang="fr-FR" altLang="fr-FR" dirty="0" smtClean="0"/>
              <a:t> the patch one by one </a:t>
            </a:r>
            <a:r>
              <a:rPr lang="fr-FR" altLang="fr-FR" dirty="0" err="1" smtClean="0"/>
              <a:t>until</a:t>
            </a:r>
            <a:r>
              <a:rPr lang="fr-FR" altLang="fr-FR" dirty="0" smtClean="0"/>
              <a:t> the occlusion </a:t>
            </a:r>
            <a:r>
              <a:rPr lang="fr-FR" altLang="fr-FR" dirty="0" err="1" smtClean="0"/>
              <a:t>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filled</a:t>
            </a:r>
            <a:r>
              <a:rPr lang="fr-FR" altLang="fr-FR" dirty="0" smtClean="0"/>
              <a:t>.</a:t>
            </a:r>
            <a:r>
              <a:rPr lang="fr-FR" altLang="fr-FR" baseline="0" dirty="0" smtClean="0"/>
              <a:t> The </a:t>
            </a:r>
            <a:r>
              <a:rPr lang="fr-FR" altLang="fr-FR" baseline="0" dirty="0" err="1" smtClean="0"/>
              <a:t>order</a:t>
            </a:r>
            <a:r>
              <a:rPr lang="fr-FR" altLang="fr-FR" baseline="0" dirty="0" smtClean="0"/>
              <a:t> of the </a:t>
            </a:r>
            <a:r>
              <a:rPr lang="fr-FR" altLang="fr-FR" baseline="0" dirty="0" err="1" smtClean="0"/>
              <a:t>pasting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process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is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determined</a:t>
            </a:r>
            <a:r>
              <a:rPr lang="fr-FR" altLang="fr-FR" baseline="0" dirty="0" smtClean="0"/>
              <a:t> by </a:t>
            </a:r>
            <a:r>
              <a:rPr lang="fr-FR" altLang="fr-FR" baseline="0" dirty="0" err="1" smtClean="0"/>
              <a:t>calculating</a:t>
            </a:r>
            <a:r>
              <a:rPr lang="fr-FR" altLang="fr-FR" baseline="0" dirty="0" smtClean="0"/>
              <a:t> an </a:t>
            </a:r>
            <a:r>
              <a:rPr lang="fr-FR" altLang="fr-FR" baseline="0" dirty="0" err="1" smtClean="0"/>
              <a:t>priority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term</a:t>
            </a:r>
            <a:r>
              <a:rPr lang="fr-FR" altLang="fr-FR" baseline="0" dirty="0" smtClean="0"/>
              <a:t>. </a:t>
            </a:r>
            <a:r>
              <a:rPr lang="fr-FR" altLang="fr-FR" dirty="0" smtClean="0"/>
              <a:t>But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not </a:t>
            </a:r>
            <a:r>
              <a:rPr lang="fr-FR" altLang="fr-FR" dirty="0" err="1" smtClean="0"/>
              <a:t>hold</a:t>
            </a:r>
            <a:r>
              <a:rPr lang="fr-FR" altLang="fr-FR" dirty="0" smtClean="0"/>
              <a:t> a global </a:t>
            </a:r>
            <a:r>
              <a:rPr lang="fr-FR" altLang="fr-FR" dirty="0" err="1" smtClean="0"/>
              <a:t>coherence</a:t>
            </a:r>
            <a:r>
              <a:rPr lang="fr-FR" altLang="fr-FR" dirty="0" smtClean="0"/>
              <a:t> for large </a:t>
            </a:r>
            <a:r>
              <a:rPr lang="fr-FR" altLang="fr-FR" dirty="0" err="1" smtClean="0"/>
              <a:t>region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To </a:t>
            </a:r>
            <a:r>
              <a:rPr lang="fr-FR" altLang="fr-FR" dirty="0" err="1" smtClean="0"/>
              <a:t>maintain</a:t>
            </a:r>
            <a:r>
              <a:rPr lang="fr-FR" altLang="fr-FR" dirty="0" smtClean="0"/>
              <a:t> global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coherence</a:t>
            </a:r>
            <a:r>
              <a:rPr lang="fr-FR" altLang="fr-FR" baseline="0" dirty="0" smtClean="0"/>
              <a:t>, people </a:t>
            </a:r>
            <a:r>
              <a:rPr lang="fr-FR" altLang="fr-FR" baseline="0" dirty="0" err="1" smtClean="0"/>
              <a:t>proposed</a:t>
            </a:r>
            <a:r>
              <a:rPr lang="fr-FR" altLang="fr-FR" baseline="0" dirty="0" smtClean="0"/>
              <a:t> </a:t>
            </a:r>
            <a:r>
              <a:rPr lang="fr-FR" altLang="fr-FR" dirty="0" smtClean="0"/>
              <a:t>global </a:t>
            </a:r>
            <a:r>
              <a:rPr lang="fr-FR" altLang="fr-FR" dirty="0" err="1" smtClean="0"/>
              <a:t>approach</a:t>
            </a:r>
            <a:r>
              <a:rPr lang="fr-FR" altLang="fr-FR" dirty="0" smtClean="0"/>
              <a:t>, in </a:t>
            </a:r>
            <a:r>
              <a:rPr lang="fr-FR" altLang="fr-FR" dirty="0" err="1" smtClean="0"/>
              <a:t>which</a:t>
            </a:r>
            <a:r>
              <a:rPr lang="fr-FR" altLang="fr-FR" dirty="0" smtClean="0"/>
              <a:t> all the patches</a:t>
            </a:r>
            <a:r>
              <a:rPr lang="fr-FR" altLang="fr-FR" baseline="0" dirty="0" smtClean="0"/>
              <a:t> </a:t>
            </a:r>
            <a:r>
              <a:rPr lang="fr-FR" altLang="fr-FR" dirty="0" smtClean="0"/>
              <a:t>are </a:t>
            </a:r>
            <a:r>
              <a:rPr lang="fr-FR" altLang="fr-FR" dirty="0" err="1" smtClean="0"/>
              <a:t>pasted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at</a:t>
            </a:r>
            <a:r>
              <a:rPr lang="fr-FR" altLang="fr-FR" dirty="0" smtClean="0"/>
              <a:t> the </a:t>
            </a:r>
            <a:r>
              <a:rPr lang="fr-FR" altLang="fr-FR" dirty="0" err="1" smtClean="0"/>
              <a:t>same</a:t>
            </a:r>
            <a:r>
              <a:rPr lang="fr-FR" altLang="fr-FR" dirty="0" smtClean="0"/>
              <a:t> time. </a:t>
            </a:r>
          </a:p>
          <a:p>
            <a:r>
              <a:rPr lang="fr-FR" altLang="fr-FR" dirty="0" smtClean="0"/>
              <a:t>Our </a:t>
            </a:r>
            <a:r>
              <a:rPr lang="fr-FR" altLang="fr-FR" dirty="0" err="1" smtClean="0"/>
              <a:t>method</a:t>
            </a:r>
            <a:r>
              <a:rPr lang="fr-FR" altLang="fr-FR" dirty="0" smtClean="0"/>
              <a:t> base on </a:t>
            </a:r>
            <a:r>
              <a:rPr lang="fr-FR" altLang="fr-FR" dirty="0" err="1" smtClean="0"/>
              <a:t>this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approach</a:t>
            </a:r>
            <a:r>
              <a:rPr lang="fr-FR" altLang="fr-FR" dirty="0" smtClean="0"/>
              <a:t>.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46360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F1EE41-1237-4BEF-8B0F-B66D3D249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EBD361B-2E33-4B75-9F2C-FADCFA413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Slide Number Placeholder 13">
            <a:extLst>
              <a:ext uri="{FF2B5EF4-FFF2-40B4-BE49-F238E27FC236}">
                <a16:creationId xmlns="" xmlns:a16="http://schemas.microsoft.com/office/drawing/2014/main" id="{B82E3E1B-E0D8-4276-9F21-694ABD2030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F312-9564-4D1C-9BE5-BB604B52B52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37585F9-0B62-456B-9FB2-033697782BEC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A009E-796D-4051-9975-AB9D222F24A4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63AF944D-FBED-4DAE-A3E7-079664543762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91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FDC863-B50F-49A8-8ED1-501D980B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10E69E-69F6-4872-9EB5-69A972D1E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77CFD7-D0C7-48D6-B852-445E680CF3C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5A1CE-E0F7-4A4D-881B-EA97EEB3D79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5D8C1A-FAD2-42D1-B739-225FC398A8F2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56D6-1530-4C71-A719-59215052F306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C43F11-0009-4234-A3EF-C389ED3858C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report</a:t>
            </a:r>
          </a:p>
        </p:txBody>
      </p:sp>
    </p:spTree>
    <p:extLst>
      <p:ext uri="{BB962C8B-B14F-4D97-AF65-F5344CB8AC3E}">
        <p14:creationId xmlns:p14="http://schemas.microsoft.com/office/powerpoint/2010/main" val="297831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EBC11B-C148-4528-8E6E-4C0C43F04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5463" y="0"/>
            <a:ext cx="1809750" cy="6081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4B3B4E-569F-4F7D-A65A-D823E7BC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43038" y="0"/>
            <a:ext cx="5280025" cy="60817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1D251FD-82C5-4C51-9364-CCFDB652F6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DF0C9-F387-409C-A22B-BC33D80C5A6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A47437-85BB-477A-9C3F-CD4432A1D5ED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499C7-6674-4C97-9672-CA5DC973927D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F988FF-BAD1-43B9-8F93-216DCED631E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4704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4A61A5-6767-421D-9173-1A8F2341E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3C61418-F403-47DD-B290-7D17BE66A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24D7C-F661-462C-BFE1-1420F2EF24C9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51F79-6455-41DB-9669-F426645CD6D0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801381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B82DC8-6BA6-4021-B6F6-E86DFDCC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B15E0E-C286-4780-B229-3A6A6CE04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F72B1-AA13-4936-B991-1A6F4172E824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F9A3-DEF7-4E88-BFC7-ACDE9C526696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548925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3CA6A3-DB45-41EE-BD8C-3E202351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E72960-58A9-42F6-B9CD-40F4643C8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7C47C-B665-44E8-80E6-8A6501FCE56C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7D36B-EFE0-49F9-A735-A82EA3EEC176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7441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019DFC-9759-48D1-BF73-FE1F90AC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8C12DE-075C-4612-9E3B-52130970B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3038" y="1557338"/>
            <a:ext cx="3527425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1B6B45-E01F-4A40-A794-E1E308102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2863" y="1557338"/>
            <a:ext cx="3529012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E87D-A345-4B2A-BC78-66B365FA4F96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AC361-F65B-4D0E-9075-1787C939D22D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3706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844136-A734-47A4-AC67-036E3024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3C0FB1-C44D-41C3-AF62-75D346C1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499FC6-C680-4ED2-BCCC-E4B9C8448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FDC14E8-899C-47F6-83A7-CB1A8721F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7D43BB8-D99B-4286-905C-5EBB74CD1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170A7-AD48-48A3-A0A3-8191F3D34015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0414-ACD5-4452-BB50-4A05E4E1FF05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72766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1E0A9-E1C0-4698-9D68-20359A82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DE34E-6ECB-46A6-AE1E-26B8C800EDE2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82F2B-E471-40A8-8F88-569A03130D09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16624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BC97D-E428-4804-B45A-6C860165C578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3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72B9-36AA-4111-8449-62A601125133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088266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1C59CB-8332-41E3-870F-360B50A5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926225-E5DF-49E9-8F0F-339CE4CC4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11B129-CCFD-461D-8743-8AF36E97F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DB105-4A0A-48FA-8651-9E1B067DE330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12CE3-3784-4824-8EC9-68F179DECF91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2875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7AC752-2DFA-4DA2-86D2-6E6D9871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DCA463-2C39-4AA8-AFCD-93721AA34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Slide Number Placeholder 13">
            <a:extLst>
              <a:ext uri="{FF2B5EF4-FFF2-40B4-BE49-F238E27FC236}">
                <a16:creationId xmlns="" xmlns:a16="http://schemas.microsoft.com/office/drawing/2014/main" id="{F5449103-5FCD-424A-ACF1-7EF59C189AF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02A0-30E4-4343-9141-0B0A10F7EF2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065FD7C-E5E8-415C-8559-AD0ACA5D74FF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C5134-E986-4948-8853-9290398078B5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7C672BD6-8E33-4B4C-BFC1-5EE7C8847C7A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79259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569BA-D04D-45C0-9F46-CF6637AD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EAC308-8B25-43E9-9580-662CC9EE4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5C363F-40CD-48AA-B12D-A10BD529F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E8B1B-8398-4693-8987-155FDD888B78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DBFD3-B926-429B-A848-55A40EA12A5C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76603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24C29-3CDB-4927-8210-1D6BDEFD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674287-4C96-4BE2-91C5-93A2ADE1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A7C2F-888C-4677-A013-88F2E093CBDC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F816-B48A-43AC-A47F-B24804225C8A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17257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EA2B4D6-8DCE-4D6F-ACAF-10E0BFDDA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5463" y="0"/>
            <a:ext cx="1809750" cy="6081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2216AC-CA49-4C7D-B06D-EAAC1CE92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43038" y="0"/>
            <a:ext cx="5280025" cy="60817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3353-649D-4A89-8DF9-5D50C0CD3CE2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5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135E1-609C-4181-87FF-4139BA0CF8F2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93493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2A7CDD-FE99-4B05-8DA0-03CBD1C97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63A7AB0-E418-46CC-8976-A1BE4C64C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BA2AF0-2833-466F-ABCF-745E95929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4BDB-CC40-421C-9F92-00AD0365669C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FE9A2D-1241-40AD-8DC0-8AE187EC6B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75D455-0EBE-4DBD-AC39-66FE563C6F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DD685-5AF2-49CC-856D-12D0EC845EF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6797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993684-ED13-4BB6-B727-74ADE7FB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7B95F0-748E-4EE5-ACDE-752C0F876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8575B5-3865-4C99-B47E-E1ACF797CD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9EA18-43A9-4005-8B38-B7579711F283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BE7BC-C54E-4787-9E3D-EB52D0E9F9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A4455C-1F87-4382-B1BC-FAB912D0A0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ACB7B-2548-45D2-8D15-A6723898A2F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9109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EF6C3-BAD6-4158-83BA-C5A8CEC5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7084D6-25F9-406C-BCC3-1F3291559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D05021-8B4C-4E9C-91ED-191AADD5DD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C4603-D463-45B4-9149-FF3949152181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EBAFA5-53B2-4A59-A154-900588F54BD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35ECD7-F4EE-4E5D-85D3-9305019FD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2F079-26E6-4F43-B874-BB34F8E52DE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7887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533A2-5AC4-4EB2-8FD1-D5D84652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8F8F1E-36DB-4C5F-BF4D-B8F8E3FB0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3038" y="1557338"/>
            <a:ext cx="3527425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F576392-9FDD-417A-960B-F72BD362E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2863" y="1557338"/>
            <a:ext cx="3529012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C52F81-14E3-4C70-BAB7-93D27A2FA3D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17BD-72A2-45A3-B3AB-F84894939FAF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41EEA1-26B5-4D03-8F26-01A48C6C94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EF4F91-05B9-4011-A774-14F8F3A43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21F5-1F9D-4997-8021-99160429E52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0638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ED11C9-5511-4882-98BF-955F7B84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E4D014-58C4-4C77-ABD0-077823CDA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1CFBF9-9944-468A-97A7-075FA0D0D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AE2A1CB-93F8-4B9F-9875-2C6FC0117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3337598-47E7-493B-9C7A-6D2C5DC1E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573224-35B5-4D34-A70B-AC3CBC55E6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79D1-A8D5-4D78-B3ED-C9405C8C71F1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2F8BFAB-A870-4E31-8790-6F135D0AA0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261804A-8A0E-4050-918F-5E3A5F7C09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44894-A679-4093-9E2F-705B646EA84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2986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3818DB-BC13-4533-9949-B0180789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A2C1E21-EFEC-4130-8134-1C1A826C336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97DF1-8D2E-4E00-BA27-828242A59613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9B2231-BA7D-4AA8-BDA8-2BB4E4EAF3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69F97C-4580-43AD-8A10-CDF85D1628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73471-3C35-4423-87B3-A1BBF4970BB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104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8AF2732-9382-4586-B1A8-32A925BF031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9B0F-EB12-4695-A14F-F38B4AE796C1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B28BA03-E2F7-4BA6-8872-C22D8D6D34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5D8506E-D235-48EA-8BF5-FFE5E94CA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0D14-D1AF-4AD9-A941-69DCE5853DF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092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3CA99-8FE4-4C34-8783-A6E42B20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4A8BAD-4811-41E9-8D1A-5EB578C69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="" xmlns:a16="http://schemas.microsoft.com/office/drawing/2014/main" id="{1FB0CBFE-1620-4578-9904-2E216C5997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EAB3F-2FFF-45E7-B3C4-5501EE29508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8B0437B-D004-4CA1-BB8B-BB6B5C478AB0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2AD0-CFE4-43DD-8AD1-DF2D5F886E23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Rectangle 7">
            <a:extLst>
              <a:ext uri="{FF2B5EF4-FFF2-40B4-BE49-F238E27FC236}">
                <a16:creationId xmlns="" xmlns:a16="http://schemas.microsoft.com/office/drawing/2014/main" id="{ABB19339-7350-4E21-BD4F-DAC83688738D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93160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4AB432-AC5B-4354-9552-9BDAA729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25DD8C-9F75-4857-A2F4-8F68D66A6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734C41-6929-412B-8F78-4BDDAA799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522946-050D-448B-8AE3-69C3752C15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AA1A7-8B04-4010-9464-0E2886CA8492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511A12-E5E2-4122-8AF6-F020342C9B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4225FD-25C0-4309-B00A-08ECEDEDD9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860C5-15F8-4DBB-93DA-5B405CFD8AB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7125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1F58B4-2477-4CB0-848E-5312CB9AC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790BBE-D40D-4F86-BE91-B7D4CC7BE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28AA0B-3829-4D3F-8D9A-920AEDEF5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0C8880-1EF3-4450-9A3F-055656EB2CA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327CC-1CCF-4C50-B1A8-E02A5D50277D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DD1D48-BD59-476A-BC19-EA86E69691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A58C0C-CCAE-4DA1-A9CA-8E4610FE5A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124A9-AC9E-4058-B32A-A03482470F4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0005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B11D6-D8EB-49F0-8E56-210708CD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FC4853-9007-49F5-A576-FBB0AD304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24A33-696B-4BA7-BDB9-5FD0C65919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3C5E9-D35B-4458-8110-9FE50FAD8295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3E4CEC-1ADF-4E94-9596-F76242FF63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0B4C7B-1E63-4B25-9590-F5BDE37642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06BD0-61DD-41E0-8CFC-62C88252961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77252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6A0EE83-91C7-4AC6-AE1B-FA88F48E6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5463" y="0"/>
            <a:ext cx="1809750" cy="6081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FF744D-BE29-42F5-8E9B-69EF862B5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43038" y="0"/>
            <a:ext cx="5280025" cy="60817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9A852F-FB5A-4B9E-AB46-F662436E4E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5F28-D480-4569-A115-4983312FB5BC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269746-3804-40DE-875F-46BAAA66F7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9AFF8D-5279-4618-A5F9-EBDF34A8DB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DD150-8241-474D-A85A-9D643590D7E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337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36C44-DB06-487F-90BF-39407BE2A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605C6D-E76F-48C9-8A41-F89C7B8CA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3038" y="1557338"/>
            <a:ext cx="3527425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18BE6B-DC9F-4DAC-9B08-2C5AB615B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2863" y="1557338"/>
            <a:ext cx="3529012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F364D991-904E-4AF6-8193-DBA87087BF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ADBB-C454-460A-985D-F1A3C6E5D04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A7E5F6E-9C4E-4273-BCFF-7B74E4EE3693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B95-AB67-4118-A541-067A547C170F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C90659A4-7ECD-4FB3-BDA5-0F5D685445A2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7889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1EA5F7-C2CC-4D1E-8879-6623348B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8F7BE4-EDB9-410E-867C-B51E7F2E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5DB221-7825-4202-BA00-18EEC7D12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17398AF-9FA1-44D0-B8C6-84D5503FB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C63F7D-E1A6-4A3A-BC33-299E21F46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98549A2E-3B01-40E1-92BF-7B7757E241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CB74C-29AA-493A-8A50-B49B6CDE380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441694F2-4E75-4831-B6D9-4456E2BD3696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6FD2-07C6-4DED-8A0C-3802F9C54534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4996CE14-BAC5-4790-ACA1-6E97CE5F8C98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16245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4EFC6C-3C76-4354-93F1-144A81F3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1943EC99-F750-4B94-AC0A-C6D0773400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FAB5D-8101-492B-BC24-86F57E5BCAC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ECA485CD-69FD-4583-B8B2-5E13E52AAC26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D972-8F6E-421F-A234-1DAA2A4C3973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FBB1ABDF-D4C4-46E5-B4B4-6AA4338DAA52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</p:spTree>
    <p:extLst>
      <p:ext uri="{BB962C8B-B14F-4D97-AF65-F5344CB8AC3E}">
        <p14:creationId xmlns:p14="http://schemas.microsoft.com/office/powerpoint/2010/main" val="88804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A0387F6A-45CD-4F3D-8A0F-37770A9B006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012DD-94C0-49E1-8C31-72F40FD17C2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599A93-F3CB-44FA-81B0-A82A3A82DACD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971F-73C1-466F-A076-E99F8D1A7285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1B7D417-20B1-4052-A47F-1E8F77B8E69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report</a:t>
            </a:r>
          </a:p>
        </p:txBody>
      </p:sp>
    </p:spTree>
    <p:extLst>
      <p:ext uri="{BB962C8B-B14F-4D97-AF65-F5344CB8AC3E}">
        <p14:creationId xmlns:p14="http://schemas.microsoft.com/office/powerpoint/2010/main" val="217848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07CB60-CF15-4BF4-B12D-8AA7BD85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B99F2B-FBF4-4487-A590-3F3CFEF5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1B2542-CA1F-44B4-A095-7B5666679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620AEFF-6FC2-4D1C-A11B-1ABC038B434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59CED-F584-4A2B-BD89-E3957518D6C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7D6CA11-08A3-41C3-AA37-BA422CA034FD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BF155-052F-44EB-8215-8BE03F4465A0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EC4229A-0B77-4892-99F6-783031B138A5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report</a:t>
            </a:r>
          </a:p>
        </p:txBody>
      </p:sp>
    </p:spTree>
    <p:extLst>
      <p:ext uri="{BB962C8B-B14F-4D97-AF65-F5344CB8AC3E}">
        <p14:creationId xmlns:p14="http://schemas.microsoft.com/office/powerpoint/2010/main" val="222210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92AAF5-75C8-44BD-832F-FB581355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BE2A50-8611-4FD5-82C4-AC1FB3C70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FFFD6C6-F3CC-474D-A978-97DD5702F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128BCB-45DF-4DD8-B491-280727D5B7E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8B857-D031-4220-ADF4-BC293E2D662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BE9C9CC0-1739-4031-AA48-94A8D2E2922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2D2A-F57E-42CB-8D91-B9C94A1B8400}" type="datetime1">
              <a:rPr lang="en-US" altLang="fr-FR"/>
              <a:pPr>
                <a:defRPr/>
              </a:pPr>
              <a:t>9/14/17</a:t>
            </a:fld>
            <a:endParaRPr lang="en-US" alt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77EE31BA-A568-4CB5-BE7F-C0A9A70C9C8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PhD mid-term report</a:t>
            </a:r>
          </a:p>
        </p:txBody>
      </p:sp>
    </p:spTree>
    <p:extLst>
      <p:ext uri="{BB962C8B-B14F-4D97-AF65-F5344CB8AC3E}">
        <p14:creationId xmlns:p14="http://schemas.microsoft.com/office/powerpoint/2010/main" val="14277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6383338"/>
            <a:ext cx="1403350" cy="360362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4067175" y="6383338"/>
            <a:ext cx="4105275" cy="360362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9D741851-E61A-495F-8DC1-FA485CB8E0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350" y="6381750"/>
            <a:ext cx="5318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144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D576A6FD-47E3-4443-8AEE-C261DF621AB4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0"/>
            <a:ext cx="720883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57338"/>
            <a:ext cx="72088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Click to edit the outline text format</a:t>
            </a:r>
          </a:p>
          <a:p>
            <a:pPr lvl="1"/>
            <a:r>
              <a:rPr lang="en-GB" altLang="fr-FR" smtClean="0"/>
              <a:t>Second Outline Level</a:t>
            </a:r>
          </a:p>
          <a:p>
            <a:pPr lvl="2"/>
            <a:r>
              <a:rPr lang="en-GB" altLang="fr-FR" smtClean="0"/>
              <a:t>Third Outline Level</a:t>
            </a:r>
          </a:p>
          <a:p>
            <a:pPr lvl="3"/>
            <a:r>
              <a:rPr lang="en-GB" altLang="fr-FR" smtClean="0"/>
              <a:t>Fourth Outline Level</a:t>
            </a:r>
          </a:p>
          <a:p>
            <a:pPr lvl="4"/>
            <a:r>
              <a:rPr lang="en-GB" altLang="fr-FR" smtClean="0"/>
              <a:t>Fifth Outline Level</a:t>
            </a:r>
          </a:p>
          <a:p>
            <a:pPr lvl="4"/>
            <a:r>
              <a:rPr lang="en-GB" altLang="fr-FR" smtClean="0"/>
              <a:t>Sixth Outline Level</a:t>
            </a:r>
          </a:p>
          <a:p>
            <a:pPr lvl="4"/>
            <a:r>
              <a:rPr lang="en-GB" altLang="fr-FR" smtClean="0"/>
              <a:t>Seventh Outline Level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97EF0059-FF8F-4E51-A35B-E3EEBF9681B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9750" y="6381750"/>
            <a:ext cx="8683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144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EAA922BB-A47C-4F5E-AF84-7EE35CEC02C1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1031" name="Rectangle 7">
            <a:extLst>
              <a:ext uri="{FF2B5EF4-FFF2-40B4-BE49-F238E27FC236}">
                <a16:creationId xmlns="" xmlns:a16="http://schemas.microsoft.com/office/drawing/2014/main" id="{4C5913B3-6BD5-4B2C-8A8E-9AF6C7601B7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67175" y="6381750"/>
            <a:ext cx="41036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144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r>
              <a:rPr lang="fr-FR" altLang="fr-FR"/>
              <a:t>PhD </a:t>
            </a:r>
            <a:r>
              <a:rPr lang="en-US" altLang="fr-FR"/>
              <a:t>mid-term</a:t>
            </a:r>
            <a:r>
              <a:rPr lang="fr-FR" altLang="fr-FR"/>
              <a:t> presentation</a:t>
            </a: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0" y="692150"/>
            <a:ext cx="468313" cy="360363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468313" y="692150"/>
            <a:ext cx="466725" cy="3603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935038" y="692150"/>
            <a:ext cx="468312" cy="360363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F029BCF7-D2D9-4BD5-8F35-B59478955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6381750"/>
            <a:ext cx="2519363" cy="3603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1000" dirty="0">
                <a:solidFill>
                  <a:srgbClr val="FFFFFF"/>
                </a:solidFill>
                <a:ea typeface="+mn-ea"/>
              </a:rPr>
              <a:t>Institut Mines-Télécom</a:t>
            </a:r>
          </a:p>
        </p:txBody>
      </p:sp>
      <p:pic>
        <p:nvPicPr>
          <p:cNvPr id="1037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42025"/>
            <a:ext cx="720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sldNum="0"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 kern="1200">
          <a:solidFill>
            <a:srgbClr val="BF1238"/>
          </a:solidFill>
          <a:latin typeface="+mj-lt"/>
          <a:ea typeface="Droid Sans Fallback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b="1" kern="1200">
          <a:solidFill>
            <a:srgbClr val="000000"/>
          </a:solidFill>
          <a:latin typeface="+mn-lt"/>
          <a:ea typeface="Droid Sans Fallback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Droid Sans Fallback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Droid Sans Fallback"/>
          <a:cs typeface="+mn-cs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Droid Sans Fallback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6383338"/>
            <a:ext cx="1403350" cy="360362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067175" y="6383338"/>
            <a:ext cx="4105275" cy="360362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92150"/>
            <a:ext cx="468313" cy="360363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68313" y="692150"/>
            <a:ext cx="466725" cy="3603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935038" y="692150"/>
            <a:ext cx="468312" cy="360363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" name="Rectangle 6">
            <a:extLst>
              <a:ext uri="{FF2B5EF4-FFF2-40B4-BE49-F238E27FC236}">
                <a16:creationId xmlns="" xmlns:a16="http://schemas.microsoft.com/office/drawing/2014/main" id="{FCAD5F8B-A769-4E5C-920A-26C609A7D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6381750"/>
            <a:ext cx="2519363" cy="3603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1000" dirty="0">
                <a:solidFill>
                  <a:srgbClr val="FFFFFF"/>
                </a:solidFill>
                <a:ea typeface="+mn-ea"/>
              </a:rPr>
              <a:t>Institut Mines-Télécom</a:t>
            </a:r>
          </a:p>
        </p:txBody>
      </p:sp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42025"/>
            <a:ext cx="720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0" y="0"/>
            <a:ext cx="9144000" cy="31416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058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15398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0" y="5805488"/>
            <a:ext cx="9144000" cy="10747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60" name="Rectangle 11"/>
          <p:cNvSpPr>
            <a:spLocks noChangeArrowheads="1"/>
          </p:cNvSpPr>
          <p:nvPr/>
        </p:nvSpPr>
        <p:spPr bwMode="auto">
          <a:xfrm>
            <a:off x="3527425" y="5445125"/>
            <a:ext cx="1874838" cy="287338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61" name="Rectangle 12"/>
          <p:cNvSpPr>
            <a:spLocks noChangeArrowheads="1"/>
          </p:cNvSpPr>
          <p:nvPr/>
        </p:nvSpPr>
        <p:spPr bwMode="auto">
          <a:xfrm>
            <a:off x="5402263" y="5445125"/>
            <a:ext cx="1874837" cy="2873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62" name="Rectangle 13"/>
          <p:cNvSpPr>
            <a:spLocks noChangeArrowheads="1"/>
          </p:cNvSpPr>
          <p:nvPr/>
        </p:nvSpPr>
        <p:spPr bwMode="auto">
          <a:xfrm>
            <a:off x="7277100" y="5445125"/>
            <a:ext cx="1874838" cy="287338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06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0"/>
            <a:ext cx="720883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Click to edit the title text format</a:t>
            </a:r>
          </a:p>
        </p:txBody>
      </p:sp>
      <p:sp>
        <p:nvSpPr>
          <p:cNvPr id="206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57338"/>
            <a:ext cx="72088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Click to edit the outline text format</a:t>
            </a:r>
          </a:p>
          <a:p>
            <a:pPr lvl="1"/>
            <a:r>
              <a:rPr lang="en-GB" altLang="fr-FR" smtClean="0"/>
              <a:t>Second Outline Level</a:t>
            </a:r>
          </a:p>
          <a:p>
            <a:pPr lvl="2"/>
            <a:r>
              <a:rPr lang="en-GB" altLang="fr-FR" smtClean="0"/>
              <a:t>Third Outline Level</a:t>
            </a:r>
          </a:p>
          <a:p>
            <a:pPr lvl="3"/>
            <a:r>
              <a:rPr lang="en-GB" altLang="fr-FR" smtClean="0"/>
              <a:t>Fourth Outline Level</a:t>
            </a:r>
          </a:p>
          <a:p>
            <a:pPr lvl="4"/>
            <a:r>
              <a:rPr lang="en-GB" altLang="fr-FR" smtClean="0"/>
              <a:t>Fifth Outline Level</a:t>
            </a:r>
          </a:p>
          <a:p>
            <a:pPr lvl="4"/>
            <a:r>
              <a:rPr lang="en-GB" altLang="fr-FR" smtClean="0"/>
              <a:t>Sixth Outline Level</a:t>
            </a:r>
          </a:p>
          <a:p>
            <a:pPr lvl="4"/>
            <a:r>
              <a:rPr lang="en-GB" altLang="fr-FR" smtClean="0"/>
              <a:t>Seventh Outline Level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="" xmlns:a16="http://schemas.microsoft.com/office/drawing/2014/main" id="{72A85637-CE2C-45AD-86FD-085B8B8BDB0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9750" y="6381750"/>
            <a:ext cx="8683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457200" algn="l"/>
              </a:tabLst>
              <a:defRPr sz="8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60D25DDB-C2FE-4F73-B272-AACD9BA057CE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2065" name="Rectangle 17">
            <a:extLst>
              <a:ext uri="{FF2B5EF4-FFF2-40B4-BE49-F238E27FC236}">
                <a16:creationId xmlns="" xmlns:a16="http://schemas.microsoft.com/office/drawing/2014/main" id="{6B370884-8B27-4DF7-95F3-C7620A9A3F0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67175" y="6381750"/>
            <a:ext cx="41036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10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r>
              <a:rPr lang="fr-FR" altLang="fr-FR"/>
              <a:t>PhD mid-term presentation</a:t>
            </a:r>
          </a:p>
        </p:txBody>
      </p:sp>
      <p:sp>
        <p:nvSpPr>
          <p:cNvPr id="2066" name="Rectangle 18">
            <a:extLst>
              <a:ext uri="{FF2B5EF4-FFF2-40B4-BE49-F238E27FC236}">
                <a16:creationId xmlns="" xmlns:a16="http://schemas.microsoft.com/office/drawing/2014/main" id="{964EA106-B420-445A-AA94-51B09A0014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350" y="6381750"/>
            <a:ext cx="5318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457200" algn="l"/>
              </a:tabLst>
              <a:defRPr sz="1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A79CF13B-1A2E-4163-876B-D7CD600B2485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sldNum="0"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 kern="1200">
          <a:solidFill>
            <a:srgbClr val="BF1238"/>
          </a:solidFill>
          <a:latin typeface="+mj-lt"/>
          <a:ea typeface="Droid Sans Fallback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b="1" kern="1200">
          <a:solidFill>
            <a:srgbClr val="000000"/>
          </a:solidFill>
          <a:latin typeface="+mn-lt"/>
          <a:ea typeface="Droid Sans Fallback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Droid Sans Fallback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Droid Sans Fallback"/>
          <a:cs typeface="+mn-cs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Droid Sans Fallback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Image result for gretsi 2017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6280150"/>
            <a:ext cx="16684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0" y="6383338"/>
            <a:ext cx="1403350" cy="360362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4067175" y="6383338"/>
            <a:ext cx="4105275" cy="360362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692150"/>
            <a:ext cx="468313" cy="360363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468313" y="692150"/>
            <a:ext cx="466725" cy="3603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935038" y="692150"/>
            <a:ext cx="468312" cy="360363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" name="Rectangle 6">
            <a:extLst>
              <a:ext uri="{FF2B5EF4-FFF2-40B4-BE49-F238E27FC236}">
                <a16:creationId xmlns="" xmlns:a16="http://schemas.microsoft.com/office/drawing/2014/main" id="{75D79336-35A8-4013-8A7B-20D02F86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6381750"/>
            <a:ext cx="2519363" cy="3603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1000" dirty="0">
                <a:solidFill>
                  <a:srgbClr val="FFFFFF"/>
                </a:solidFill>
                <a:ea typeface="+mn-ea"/>
              </a:rPr>
              <a:t>Institut Mines-Télécom</a:t>
            </a: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527425" y="1844675"/>
            <a:ext cx="1874838" cy="288925"/>
          </a:xfrm>
          <a:prstGeom prst="rect">
            <a:avLst/>
          </a:prstGeom>
          <a:solidFill>
            <a:srgbClr val="BF1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5402263" y="1844675"/>
            <a:ext cx="1874837" cy="2889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277100" y="1844675"/>
            <a:ext cx="1874838" cy="288925"/>
          </a:xfrm>
          <a:prstGeom prst="rect">
            <a:avLst/>
          </a:prstGeom>
          <a:solidFill>
            <a:srgbClr val="6D50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84" name="Rectangle 11"/>
          <p:cNvSpPr>
            <a:spLocks noChangeArrowheads="1"/>
          </p:cNvSpPr>
          <p:nvPr/>
        </p:nvSpPr>
        <p:spPr bwMode="auto">
          <a:xfrm>
            <a:off x="0" y="361950"/>
            <a:ext cx="2051050" cy="1008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8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0"/>
            <a:ext cx="720883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Click to edit the title text format</a:t>
            </a:r>
          </a:p>
        </p:txBody>
      </p:sp>
      <p:sp>
        <p:nvSpPr>
          <p:cNvPr id="308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57338"/>
            <a:ext cx="72088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Click to edit the outline text format</a:t>
            </a:r>
          </a:p>
          <a:p>
            <a:pPr lvl="1"/>
            <a:r>
              <a:rPr lang="en-GB" altLang="fr-FR" smtClean="0"/>
              <a:t>Second Outline Level</a:t>
            </a:r>
          </a:p>
          <a:p>
            <a:pPr lvl="2"/>
            <a:r>
              <a:rPr lang="en-GB" altLang="fr-FR" smtClean="0"/>
              <a:t>Third Outline Level</a:t>
            </a:r>
          </a:p>
          <a:p>
            <a:pPr lvl="3"/>
            <a:r>
              <a:rPr lang="en-GB" altLang="fr-FR" smtClean="0"/>
              <a:t>Fourth Outline Level</a:t>
            </a:r>
          </a:p>
          <a:p>
            <a:pPr lvl="4"/>
            <a:r>
              <a:rPr lang="en-GB" altLang="fr-FR" smtClean="0"/>
              <a:t>Fifth Outline Level</a:t>
            </a:r>
          </a:p>
          <a:p>
            <a:pPr lvl="4"/>
            <a:r>
              <a:rPr lang="en-GB" altLang="fr-FR" smtClean="0"/>
              <a:t>Sixth Outline Level</a:t>
            </a:r>
          </a:p>
          <a:p>
            <a:pPr lvl="4"/>
            <a:r>
              <a:rPr lang="en-GB" altLang="fr-FR" smtClean="0"/>
              <a:t>Seventh Outline Level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="" xmlns:a16="http://schemas.microsoft.com/office/drawing/2014/main" id="{7D304FC3-2509-45B3-AC47-3FB54EDF7D4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9750" y="6381750"/>
            <a:ext cx="8683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457200" algn="l"/>
              </a:tabLst>
              <a:defRPr sz="8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2681ED33-0E26-4738-9B12-FA71F7E4FD46}" type="datetime1">
              <a:rPr lang="en-US" altLang="fr-FR"/>
              <a:pPr>
                <a:defRPr/>
              </a:pPr>
              <a:t>9/14/17</a:t>
            </a:fld>
            <a:endParaRPr lang="en-US" altLang="fr-FR" dirty="0"/>
          </a:p>
        </p:txBody>
      </p:sp>
      <p:sp>
        <p:nvSpPr>
          <p:cNvPr id="3087" name="Rectangle 15">
            <a:extLst>
              <a:ext uri="{FF2B5EF4-FFF2-40B4-BE49-F238E27FC236}">
                <a16:creationId xmlns="" xmlns:a16="http://schemas.microsoft.com/office/drawing/2014/main" id="{F185665E-E758-4EC3-BDB0-CC438F16904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67175" y="6381750"/>
            <a:ext cx="4103688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 sz="10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r>
              <a:rPr lang="fr-FR" altLang="fr-FR"/>
              <a:t>PhD </a:t>
            </a:r>
            <a:r>
              <a:rPr lang="fr-FR" altLang="fr-FR" err="1"/>
              <a:t>midterm</a:t>
            </a:r>
            <a:r>
              <a:rPr lang="fr-FR" altLang="fr-FR"/>
              <a:t> report</a:t>
            </a:r>
          </a:p>
        </p:txBody>
      </p:sp>
      <p:sp>
        <p:nvSpPr>
          <p:cNvPr id="3088" name="Rectangle 16">
            <a:extLst>
              <a:ext uri="{FF2B5EF4-FFF2-40B4-BE49-F238E27FC236}">
                <a16:creationId xmlns="" xmlns:a16="http://schemas.microsoft.com/office/drawing/2014/main" id="{C6B617B3-A8BF-41F5-9A4F-85148BABB5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350" y="6381750"/>
            <a:ext cx="5318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457200" algn="l"/>
              </a:tabLst>
              <a:defRPr sz="1000" b="1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3B71556A-F694-46BE-92B3-EB97D88704F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sldNum="0"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 kern="1200">
          <a:solidFill>
            <a:srgbClr val="BF1238"/>
          </a:solidFill>
          <a:latin typeface="+mj-lt"/>
          <a:ea typeface="Droid Sans Fallback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ea typeface="Droid Sans Fallback"/>
          <a:cs typeface="Droid Sans Fallback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b="1">
          <a:solidFill>
            <a:srgbClr val="BF1238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b="1" kern="1200">
          <a:solidFill>
            <a:srgbClr val="000000"/>
          </a:solidFill>
          <a:latin typeface="+mn-lt"/>
          <a:ea typeface="Droid Sans Fallback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Droid Sans Fallback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Droid Sans Fallback"/>
          <a:cs typeface="+mn-cs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Droid Sans Fallback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3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" Type="http://schemas.microsoft.com/office/2007/relationships/media" Target="file://localhost/Volumes/UBUNTU-SERV/ICIP_Video_inpainting/video/init_prior1.mp4" TargetMode="External"/><Relationship Id="rId2" Type="http://schemas.openxmlformats.org/officeDocument/2006/relationships/video" Target="file://localhost/Volumes/UBUNTU-SERV/ICIP_Video_inpainting/video/init_prior1.mp4" TargetMode="External"/><Relationship Id="rId3" Type="http://schemas.microsoft.com/office/2007/relationships/media" Target="file://localhost/Volumes/UBUNTU-SERV/ICIP_Video_inpainting/video/init_prior2.mp4" TargetMode="External"/><Relationship Id="rId4" Type="http://schemas.openxmlformats.org/officeDocument/2006/relationships/video" Target="file://localhost/Volumes/UBUNTU-SERV/ICIP_Video_inpainting/video/init_prior2.mp4" TargetMode="External"/><Relationship Id="rId5" Type="http://schemas.microsoft.com/office/2007/relationships/media" Target="file://localhost/Volumes/UBUNTU-SERV/ICIP_Video_inpainting/video/init_onion1.mp4" TargetMode="External"/><Relationship Id="rId6" Type="http://schemas.openxmlformats.org/officeDocument/2006/relationships/video" Target="file://localhost/Volumes/UBUNTU-SERV/ICIP_Video_inpainting/video/init_onion1.mp4" TargetMode="External"/><Relationship Id="rId7" Type="http://schemas.microsoft.com/office/2007/relationships/media" Target="file://localhost/Volumes/UBUNTU-SERV/ICIP_Video_inpainting/video/init_onion2.mp4" TargetMode="External"/><Relationship Id="rId8" Type="http://schemas.openxmlformats.org/officeDocument/2006/relationships/video" Target="file://localhost/Volumes/UBUNTU-SERV/ICIP_Video_inpainting/video/init_onion2.mp4" TargetMode="Externa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" Type="http://schemas.microsoft.com/office/2007/relationships/media" Target="file://localhost/Volumes/UBUNTU-SERV/ICIP_Video_inpainting/video/rowing_Newson.mp4" TargetMode="External"/><Relationship Id="rId2" Type="http://schemas.openxmlformats.org/officeDocument/2006/relationships/video" Target="file://localhost/Volumes/UBUNTU-SERV/ICIP_Video_inpainting/video/rowing_Newson.mp4" TargetMode="External"/><Relationship Id="rId3" Type="http://schemas.microsoft.com/office/2007/relationships/media" Target="file://localhost/Volumes/UBUNTU-SERV/ICIP_Video_inpainting/video/rowing_inpainted.mp4" TargetMode="External"/><Relationship Id="rId4" Type="http://schemas.openxmlformats.org/officeDocument/2006/relationships/video" Target="file://localhost/Volumes/UBUNTU-SERV/ICIP_Video_inpainting/video/rowing_inpainted.mp4" TargetMode="External"/><Relationship Id="rId5" Type="http://schemas.microsoft.com/office/2007/relationships/media" Target="../media/media5.mp4"/><Relationship Id="rId6" Type="http://schemas.openxmlformats.org/officeDocument/2006/relationships/video" Target="../media/media5.mp4"/><Relationship Id="rId7" Type="http://schemas.microsoft.com/office/2007/relationships/media" Target="../media/media6.mp4"/><Relationship Id="rId8" Type="http://schemas.openxmlformats.org/officeDocument/2006/relationships/video" Target="../media/media6.mp4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purl.org/vid_inp_mot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72.png"/><Relationship Id="rId1" Type="http://schemas.microsoft.com/office/2007/relationships/media" Target="file://localhost/Volumes/UBUNTU-SERV/ICIP_Video_inpainting/video/Final_REsults.mp4" TargetMode="External"/><Relationship Id="rId2" Type="http://schemas.openxmlformats.org/officeDocument/2006/relationships/video" Target="file://localhost/Volumes/UBUNTU-SERV/ICIP_Video_inpainting/video/Final_REsults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" Type="http://schemas.microsoft.com/office/2007/relationships/media" Target="file://localhost/Volumes/UBUNTU-SERV/ICIP_Video_inpainting/video/les_loulous.mp4" TargetMode="External"/><Relationship Id="rId2" Type="http://schemas.openxmlformats.org/officeDocument/2006/relationships/video" Target="file://localhost/Volumes/UBUNTU-SERV/ICIP_Video_inpainting/video/les_loulous.mp4" TargetMode="External"/><Relationship Id="rId3" Type="http://schemas.microsoft.com/office/2007/relationships/media" Target="file://localhost/Volumes/UBUNTU-SERV/ICIP_Video_inpainting/video/loulous_border.mp4" TargetMode="External"/><Relationship Id="rId4" Type="http://schemas.openxmlformats.org/officeDocument/2006/relationships/video" Target="file://localhost/Volumes/UBUNTU-SERV/ICIP_Video_inpainting/video/loulous_border.mp4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file://localhost/Volumes/UBUNTU-SERV/ICIP_Video_inpainting/video/rowing_Newson.mp4" TargetMode="External"/><Relationship Id="rId4" Type="http://schemas.openxmlformats.org/officeDocument/2006/relationships/video" Target="file://localhost/Volumes/UBUNTU-SERV/ICIP_Video_inpainting/video/rowing_Newson.mp4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microsoft.com/office/2007/relationships/media" Target="file://localhost/Volumes/UBUNTU-SERV/ICIP_Video_inpainting/video/rowing.mp4" TargetMode="External"/><Relationship Id="rId2" Type="http://schemas.openxmlformats.org/officeDocument/2006/relationships/video" Target="file://localhost/Volumes/UBUNTU-SERV/ICIP_Video_inpainting/video/rowing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Volumes/UBUNTU-SERV/ICIP_Video_inpainting/video/withoutstabilization.mp4" TargetMode="External"/><Relationship Id="rId4" Type="http://schemas.openxmlformats.org/officeDocument/2006/relationships/video" Target="file://localhost/Volumes/UBUNTU-SERV/ICIP_Video_inpainting/video/withoutstabilization.mp4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microsoft.com/office/2007/relationships/media" Target="file://localhost/Volumes/UBUNTU-SERV/ICIP_Video_inpainting/video/surf.mp4" TargetMode="External"/><Relationship Id="rId2" Type="http://schemas.openxmlformats.org/officeDocument/2006/relationships/video" Target="file://localhost/Volumes/UBUNTU-SERV/ICIP_Video_inpainting/video/surf.mp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3" Type="http://schemas.openxmlformats.org/officeDocument/2006/relationships/image" Target="../media/image26.jpeg"/><Relationship Id="rId14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22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3419475" y="1812925"/>
            <a:ext cx="59055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200">
                <a:solidFill>
                  <a:srgbClr val="C00000"/>
                </a:solidFill>
              </a:rPr>
              <a:t>MOTION-CONSISTENT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200">
                <a:solidFill>
                  <a:srgbClr val="C00000"/>
                </a:solidFill>
              </a:rPr>
              <a:t>VIDEO INPAINTING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455988" y="3344863"/>
            <a:ext cx="58324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fr-FR" sz="1600" b="0" dirty="0">
                <a:solidFill>
                  <a:srgbClr val="595959"/>
                </a:solidFill>
              </a:rPr>
              <a:t>By </a:t>
            </a:r>
            <a:r>
              <a:rPr lang="en-US" altLang="fr-FR" sz="1600" dirty="0" err="1">
                <a:solidFill>
                  <a:srgbClr val="595959"/>
                </a:solidFill>
              </a:rPr>
              <a:t>Thuc</a:t>
            </a:r>
            <a:r>
              <a:rPr lang="en-US" altLang="fr-FR" sz="1600" dirty="0">
                <a:solidFill>
                  <a:srgbClr val="595959"/>
                </a:solidFill>
              </a:rPr>
              <a:t> Trinh LE</a:t>
            </a:r>
            <a:r>
              <a:rPr lang="en-US" altLang="fr-FR" sz="1600" baseline="30000" dirty="0">
                <a:solidFill>
                  <a:srgbClr val="595959"/>
                </a:solidFill>
              </a:rPr>
              <a:t>2</a:t>
            </a:r>
            <a:r>
              <a:rPr lang="en-US" altLang="fr-FR" sz="1600" b="0" dirty="0">
                <a:solidFill>
                  <a:srgbClr val="595959"/>
                </a:solidFill>
              </a:rPr>
              <a:t>, Andres ALMANSA</a:t>
            </a:r>
            <a:r>
              <a:rPr lang="en-US" altLang="fr-FR" sz="1600" b="0" baseline="30000" dirty="0">
                <a:solidFill>
                  <a:srgbClr val="595959"/>
                </a:solidFill>
              </a:rPr>
              <a:t>1</a:t>
            </a:r>
            <a:r>
              <a:rPr lang="en-US" altLang="fr-FR" sz="1600" b="0" dirty="0">
                <a:solidFill>
                  <a:srgbClr val="595959"/>
                </a:solidFill>
              </a:rPr>
              <a:t>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fr-FR" sz="1600" b="0" dirty="0" err="1">
                <a:solidFill>
                  <a:srgbClr val="595959"/>
                </a:solidFill>
              </a:rPr>
              <a:t>Yann</a:t>
            </a:r>
            <a:r>
              <a:rPr lang="en-US" altLang="fr-FR" sz="1600" b="0" dirty="0">
                <a:solidFill>
                  <a:srgbClr val="595959"/>
                </a:solidFill>
              </a:rPr>
              <a:t> GOUSSEAU</a:t>
            </a:r>
            <a:r>
              <a:rPr lang="en-US" altLang="fr-FR" sz="1600" b="0" baseline="30000" dirty="0">
                <a:solidFill>
                  <a:srgbClr val="595959"/>
                </a:solidFill>
              </a:rPr>
              <a:t>2</a:t>
            </a:r>
            <a:r>
              <a:rPr lang="en-US" altLang="fr-FR" sz="1600" b="0" dirty="0">
                <a:solidFill>
                  <a:srgbClr val="595959"/>
                </a:solidFill>
              </a:rPr>
              <a:t> and Simon MASNOU</a:t>
            </a:r>
            <a:r>
              <a:rPr lang="en-US" altLang="fr-FR" sz="1600" b="0" baseline="30000" dirty="0">
                <a:solidFill>
                  <a:srgbClr val="595959"/>
                </a:solidFill>
              </a:rPr>
              <a:t>3</a:t>
            </a:r>
            <a:r>
              <a:rPr lang="en-US" altLang="fr-FR" sz="1600" b="0" dirty="0">
                <a:solidFill>
                  <a:srgbClr val="595959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fr-FR" sz="1600" b="0" dirty="0">
                <a:solidFill>
                  <a:srgbClr val="595959"/>
                </a:solidFill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F8F905-17E9-4D86-8FEF-B95607385BBF}"/>
              </a:ext>
            </a:extLst>
          </p:cNvPr>
          <p:cNvSpPr txBox="1"/>
          <p:nvPr/>
        </p:nvSpPr>
        <p:spPr>
          <a:xfrm>
            <a:off x="3419475" y="4697413"/>
            <a:ext cx="50419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SzPct val="100000"/>
              <a:defRPr/>
            </a:pPr>
            <a:r>
              <a:rPr lang="en-US" altLang="fr-FR" sz="1100" dirty="0">
                <a:solidFill>
                  <a:srgbClr val="595959"/>
                </a:solidFill>
                <a:ea typeface="+mn-ea"/>
                <a:cs typeface="Droid Sans Fallback" charset="0"/>
              </a:rPr>
              <a:t>1 - </a:t>
            </a:r>
            <a:r>
              <a:rPr lang="fr-FR" sz="1100" dirty="0">
                <a:solidFill>
                  <a:srgbClr val="595959"/>
                </a:solidFill>
                <a:ea typeface="+mn-ea"/>
                <a:cs typeface="Droid Sans Fallback" charset="0"/>
              </a:rPr>
              <a:t>MAP5, CNRS &amp; Paris Descartes</a:t>
            </a:r>
            <a:endParaRPr lang="en-US" altLang="fr-FR" sz="1100" dirty="0">
              <a:solidFill>
                <a:srgbClr val="595959"/>
              </a:solidFill>
              <a:ea typeface="+mn-ea"/>
              <a:cs typeface="Droid Sans Fallback" charset="0"/>
            </a:endParaRPr>
          </a:p>
          <a:p>
            <a:pPr eaLnBrk="1" hangingPunct="1">
              <a:buSzPct val="100000"/>
              <a:defRPr/>
            </a:pPr>
            <a:r>
              <a:rPr lang="en-US" altLang="fr-FR" sz="1100" dirty="0">
                <a:solidFill>
                  <a:srgbClr val="595959"/>
                </a:solidFill>
                <a:ea typeface="+mn-ea"/>
                <a:cs typeface="Droid Sans Fallback" charset="0"/>
              </a:rPr>
              <a:t>2 - </a:t>
            </a:r>
            <a:r>
              <a:rPr lang="fr-FR" sz="1100" dirty="0">
                <a:solidFill>
                  <a:srgbClr val="595959"/>
                </a:solidFill>
                <a:ea typeface="+mn-ea"/>
                <a:cs typeface="Droid Sans Fallback" charset="0"/>
              </a:rPr>
              <a:t>LTCI, Telecom ParisTech</a:t>
            </a:r>
            <a:endParaRPr lang="en-US" altLang="fr-FR" sz="1100" dirty="0">
              <a:solidFill>
                <a:srgbClr val="595959"/>
              </a:solidFill>
              <a:ea typeface="+mn-ea"/>
              <a:cs typeface="Droid Sans Fallback" charset="0"/>
            </a:endParaRPr>
          </a:p>
          <a:p>
            <a:pPr eaLnBrk="1" hangingPunct="1">
              <a:buSzPct val="100000"/>
              <a:defRPr/>
            </a:pPr>
            <a:r>
              <a:rPr lang="en-US" altLang="fr-FR" sz="1100" dirty="0">
                <a:solidFill>
                  <a:srgbClr val="595959"/>
                </a:solidFill>
                <a:ea typeface="+mn-ea"/>
                <a:cs typeface="Droid Sans Fallback" charset="0"/>
              </a:rPr>
              <a:t>3 - </a:t>
            </a:r>
            <a:r>
              <a:rPr lang="fr-FR" sz="1100" dirty="0">
                <a:solidFill>
                  <a:srgbClr val="595959"/>
                </a:solidFill>
                <a:ea typeface="+mn-ea"/>
                <a:cs typeface="Droid Sans Fallback" charset="0"/>
              </a:rPr>
              <a:t>Univ Claude Bernard Lyon 1 &amp; CNRS, Institut Camille Jordan</a:t>
            </a:r>
            <a:endParaRPr lang="en-US" altLang="fr-FR" sz="1100" dirty="0">
              <a:solidFill>
                <a:srgbClr val="595959"/>
              </a:solidFill>
              <a:ea typeface="+mn-ea"/>
              <a:cs typeface="Droid Sans Fallback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 sz="1100" dirty="0">
              <a:ea typeface="+mn-ea"/>
              <a:cs typeface="Droid Sans Fallback" charset="0"/>
            </a:endParaRP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331788" y="476250"/>
            <a:ext cx="2593975" cy="304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/>
          </a:p>
        </p:txBody>
      </p:sp>
      <p:pic>
        <p:nvPicPr>
          <p:cNvPr id="27655" name="Picture 13" descr="Image result for MAP-5 paris descar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208463"/>
            <a:ext cx="153987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5" descr="Image result for Institut camille jord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857625"/>
            <a:ext cx="10572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7" descr="Image result for LTCI telecom pariste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1"/>
          <a:stretch/>
        </p:blipFill>
        <p:spPr bwMode="auto">
          <a:xfrm>
            <a:off x="1358628" y="2153247"/>
            <a:ext cx="1567135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Image result for ICIP 2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9" y="86848"/>
            <a:ext cx="5934371" cy="16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age result for CN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0" y="2221311"/>
            <a:ext cx="1207289" cy="12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Proposed approach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103312" y="1557587"/>
            <a:ext cx="6493024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798513" indent="-3413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ts val="500"/>
              </a:spcBef>
              <a:buClr>
                <a:srgbClr val="BF1238"/>
              </a:buClr>
              <a:buFont typeface="Wingdings" panose="05000000000000000000" pitchFamily="2" charset="2"/>
              <a:buChar char=""/>
            </a:pPr>
            <a:r>
              <a:rPr lang="en-US" altLang="fr-FR" sz="2400" dirty="0">
                <a:solidFill>
                  <a:srgbClr val="404040"/>
                </a:solidFill>
                <a:latin typeface="Calibri" panose="020F0502020204030204" pitchFamily="34" charset="0"/>
              </a:rPr>
              <a:t> Principle (Wexler 2007, Newson 2015)</a:t>
            </a:r>
          </a:p>
          <a:p>
            <a:pPr lvl="1">
              <a:spcBef>
                <a:spcPts val="300"/>
              </a:spcBef>
              <a:buClr>
                <a:srgbClr val="6D5047"/>
              </a:buClr>
              <a:buFont typeface="Wingdings" panose="05000000000000000000" pitchFamily="2" charset="2"/>
              <a:buChar char=""/>
            </a:pPr>
            <a:r>
              <a:rPr lang="en-US" altLang="fr-FR" dirty="0">
                <a:solidFill>
                  <a:srgbClr val="404040"/>
                </a:solidFill>
                <a:latin typeface="Calibri" panose="020F0502020204030204" pitchFamily="34" charset="0"/>
              </a:rPr>
              <a:t>Minimizing a non-local patch-based energy</a:t>
            </a:r>
          </a:p>
          <a:p>
            <a:pPr>
              <a:spcBef>
                <a:spcPts val="500"/>
              </a:spcBef>
              <a:buClr>
                <a:srgbClr val="BF1238"/>
              </a:buClr>
              <a:buFont typeface="Wingdings" panose="05000000000000000000" pitchFamily="2" charset="2"/>
              <a:buNone/>
            </a:pPr>
            <a:endParaRPr lang="en-US" altLang="fr-FR" sz="2400" b="0" dirty="0"/>
          </a:p>
          <a:p>
            <a:pPr>
              <a:spcBef>
                <a:spcPts val="500"/>
              </a:spcBef>
              <a:buClr>
                <a:srgbClr val="BF1238"/>
              </a:buClr>
              <a:buFont typeface="Wingdings" panose="05000000000000000000" pitchFamily="2" charset="2"/>
              <a:buNone/>
            </a:pPr>
            <a:endParaRPr lang="en-US" altLang="fr-FR" sz="2400" dirty="0"/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31CE5F8C-0F63-4CFF-8629-0F9B8604786D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287A6943-124E-4BD2-999C-F4CCDBCE12F7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3501009"/>
            <a:ext cx="5722147" cy="235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2352999"/>
            <a:ext cx="3392205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2098674" y="3040633"/>
            <a:ext cx="578569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6800" rIns="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2000" b="0" dirty="0">
                <a:solidFill>
                  <a:srgbClr val="404040"/>
                </a:solidFill>
                <a:latin typeface="Calibri" panose="020F0502020204030204" pitchFamily="34" charset="0"/>
              </a:rPr>
              <a:t>with d is the </a:t>
            </a:r>
            <a:r>
              <a:rPr lang="en-US" altLang="fr-FR" sz="2000" b="0" dirty="0" smtClean="0">
                <a:solidFill>
                  <a:srgbClr val="404040"/>
                </a:solidFill>
                <a:latin typeface="Calibri" panose="020F0502020204030204" pitchFamily="34" charset="0"/>
              </a:rPr>
              <a:t>distance </a:t>
            </a:r>
            <a:r>
              <a:rPr lang="en-US" altLang="fr-FR" sz="2000" b="0" dirty="0">
                <a:solidFill>
                  <a:srgbClr val="404040"/>
                </a:solidFill>
                <a:latin typeface="Calibri" panose="020F0502020204030204" pitchFamily="34" charset="0"/>
              </a:rPr>
              <a:t>between 2 patches.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Overview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F6EC5BC-0F1D-4909-9D57-689171E59BC8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38AF3AE-30D4-4584-8FC1-22EF1229BE11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grpSp>
        <p:nvGrpSpPr>
          <p:cNvPr id="44039" name="Group 5"/>
          <p:cNvGrpSpPr>
            <a:grpSpLocks/>
          </p:cNvGrpSpPr>
          <p:nvPr/>
        </p:nvGrpSpPr>
        <p:grpSpPr bwMode="auto">
          <a:xfrm>
            <a:off x="1274487" y="3312910"/>
            <a:ext cx="2874617" cy="2816578"/>
            <a:chOff x="2246214" y="1778116"/>
            <a:chExt cx="4181874" cy="4098256"/>
          </a:xfrm>
        </p:grpSpPr>
        <p:grpSp>
          <p:nvGrpSpPr>
            <p:cNvPr id="44050" name="Group 10"/>
            <p:cNvGrpSpPr>
              <a:grpSpLocks/>
            </p:cNvGrpSpPr>
            <p:nvPr/>
          </p:nvGrpSpPr>
          <p:grpSpPr bwMode="auto">
            <a:xfrm>
              <a:off x="2246214" y="1778116"/>
              <a:ext cx="4181874" cy="2724865"/>
              <a:chOff x="-149273" y="1958816"/>
              <a:chExt cx="4181874" cy="2724865"/>
            </a:xfrm>
          </p:grpSpPr>
          <p:sp>
            <p:nvSpPr>
              <p:cNvPr id="44055" name="Text Box 2"/>
              <p:cNvSpPr txBox="1">
                <a:spLocks noChangeArrowheads="1"/>
              </p:cNvSpPr>
              <p:nvPr/>
            </p:nvSpPr>
            <p:spPr bwMode="auto">
              <a:xfrm>
                <a:off x="13246" y="1958816"/>
                <a:ext cx="1762497" cy="3907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2200" b="1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1pPr>
                <a:lvl2pPr marL="798513" indent="-341313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2pPr>
                <a:lvl3pPr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3pPr>
                <a:lvl4pPr>
                  <a:spcBef>
                    <a:spcPts val="4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4pPr>
                <a:lvl5pPr>
                  <a:spcBef>
                    <a:spcPts val="3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5pPr>
                <a:lvl6pPr marL="25146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6pPr>
                <a:lvl7pPr marL="29718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7pPr>
                <a:lvl8pPr marL="34290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8pPr>
                <a:lvl9pPr marL="38862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9pPr>
              </a:lstStyle>
              <a:p>
                <a:pPr algn="ctr">
                  <a:spcBef>
                    <a:spcPts val="500"/>
                  </a:spcBef>
                  <a:buClr>
                    <a:srgbClr val="BF1238"/>
                  </a:buClr>
                </a:pPr>
                <a:r>
                  <a:rPr lang="en-US" altLang="fr-FR" sz="100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Coarse initialization</a:t>
                </a:r>
                <a:endParaRPr lang="en-US" altLang="fr-FR" sz="1000" dirty="0"/>
              </a:p>
            </p:txBody>
          </p:sp>
          <p:sp>
            <p:nvSpPr>
              <p:cNvPr id="38" name="Text Box 2">
                <a:extLst>
                  <a:ext uri="{FF2B5EF4-FFF2-40B4-BE49-F238E27FC236}">
                    <a16:creationId xmlns="" xmlns:a16="http://schemas.microsoft.com/office/drawing/2014/main" id="{61C6C1B3-88BC-4041-9549-A004C8E43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125" y="3394050"/>
                <a:ext cx="2204476" cy="715962"/>
              </a:xfrm>
              <a:prstGeom prst="rect">
                <a:avLst/>
              </a:prstGeom>
              <a:blipFill>
                <a:blip r:embed="rId3"/>
                <a:stretch>
                  <a:fillRect b="-1375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44057" name="Arrow: Curved Right 9"/>
              <p:cNvSpPr>
                <a:spLocks noChangeArrowheads="1"/>
              </p:cNvSpPr>
              <p:nvPr/>
            </p:nvSpPr>
            <p:spPr bwMode="auto">
              <a:xfrm>
                <a:off x="238203" y="2674778"/>
                <a:ext cx="193300" cy="930501"/>
              </a:xfrm>
              <a:prstGeom prst="curvedRightArrow">
                <a:avLst>
                  <a:gd name="adj1" fmla="val 25005"/>
                  <a:gd name="adj2" fmla="val 50010"/>
                  <a:gd name="adj3" fmla="val 25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sz="1100" b="1"/>
              </a:p>
            </p:txBody>
          </p:sp>
          <p:sp>
            <p:nvSpPr>
              <p:cNvPr id="44058" name="Arrow: Curved Right 39"/>
              <p:cNvSpPr>
                <a:spLocks noChangeArrowheads="1"/>
              </p:cNvSpPr>
              <p:nvPr/>
            </p:nvSpPr>
            <p:spPr bwMode="auto">
              <a:xfrm>
                <a:off x="289272" y="3753180"/>
                <a:ext cx="193300" cy="930501"/>
              </a:xfrm>
              <a:prstGeom prst="curvedRightArrow">
                <a:avLst>
                  <a:gd name="adj1" fmla="val 25005"/>
                  <a:gd name="adj2" fmla="val 50010"/>
                  <a:gd name="adj3" fmla="val 2500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sz="1100" b="1"/>
              </a:p>
            </p:txBody>
          </p:sp>
          <p:sp>
            <p:nvSpPr>
              <p:cNvPr id="44059" name="Text Box 2"/>
              <p:cNvSpPr txBox="1">
                <a:spLocks noChangeArrowheads="1"/>
              </p:cNvSpPr>
              <p:nvPr/>
            </p:nvSpPr>
            <p:spPr bwMode="auto">
              <a:xfrm>
                <a:off x="-149273" y="2838940"/>
                <a:ext cx="2204476" cy="7159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ts val="5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2200" b="1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1pPr>
                <a:lvl2pPr marL="798513" indent="-341313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2pPr>
                <a:lvl3pPr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3pPr>
                <a:lvl4pPr>
                  <a:spcBef>
                    <a:spcPts val="4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4pPr>
                <a:lvl5pPr>
                  <a:spcBef>
                    <a:spcPts val="3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5pPr>
                <a:lvl6pPr marL="25146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6pPr>
                <a:lvl7pPr marL="29718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7pPr>
                <a:lvl8pPr marL="34290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8pPr>
                <a:lvl9pPr marL="3886200" indent="-228600" defTabSz="4572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Droid Sans Fallback"/>
                    <a:cs typeface="Droid Sans Fallback"/>
                  </a:defRPr>
                </a:lvl9pPr>
              </a:lstStyle>
              <a:p>
                <a:pPr algn="ctr">
                  <a:spcBef>
                    <a:spcPts val="500"/>
                  </a:spcBef>
                  <a:buClr>
                    <a:srgbClr val="BF1238"/>
                  </a:buClr>
                </a:pPr>
                <a:r>
                  <a:rPr lang="en-US" altLang="fr-FR" sz="100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Go to next level by interpolation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A638AA0-8AE7-4B66-93B6-AC8E56E8E652}"/>
                </a:ext>
              </a:extLst>
            </p:cNvPr>
            <p:cNvGrpSpPr/>
            <p:nvPr/>
          </p:nvGrpSpPr>
          <p:grpSpPr>
            <a:xfrm>
              <a:off x="2668537" y="3653227"/>
              <a:ext cx="2520206" cy="1568096"/>
              <a:chOff x="4700159" y="1484785"/>
              <a:chExt cx="2005124" cy="1987980"/>
            </a:xfrm>
            <a:scene3d>
              <a:camera prst="orthographicFront">
                <a:rot lat="18723789" lon="3533214" rev="18546560"/>
              </a:camera>
              <a:lightRig rig="threePt" dir="t"/>
            </a:scene3d>
          </p:grpSpPr>
          <p:grpSp>
            <p:nvGrpSpPr>
              <p:cNvPr id="39" name="Group 11">
                <a:extLst>
                  <a:ext uri="{FF2B5EF4-FFF2-40B4-BE49-F238E27FC236}">
                    <a16:creationId xmlns="" xmlns:a16="http://schemas.microsoft.com/office/drawing/2014/main" id="{DEB0922F-DD0D-4A47-97D6-194C1D8344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9972" y="1484785"/>
                <a:ext cx="1875311" cy="1872208"/>
                <a:chOff x="521" y="1160"/>
                <a:chExt cx="1813" cy="1810"/>
              </a:xfrm>
            </p:grpSpPr>
            <p:pic>
              <p:nvPicPr>
                <p:cNvPr id="94" name="Picture 12">
                  <a:extLst>
                    <a:ext uri="{FF2B5EF4-FFF2-40B4-BE49-F238E27FC236}">
                      <a16:creationId xmlns="" xmlns:a16="http://schemas.microsoft.com/office/drawing/2014/main" id="{04BC4FCD-FA00-4E8B-B7C1-2560A03B0A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1"/>
                <a:stretch>
                  <a:fillRect/>
                </a:stretch>
              </p:blipFill>
              <p:spPr bwMode="auto">
                <a:xfrm>
                  <a:off x="521" y="1160"/>
                  <a:ext cx="1813" cy="1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r="49921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5" name="Rectangle 13">
                  <a:extLst>
                    <a:ext uri="{FF2B5EF4-FFF2-40B4-BE49-F238E27FC236}">
                      <a16:creationId xmlns="" xmlns:a16="http://schemas.microsoft.com/office/drawing/2014/main" id="{291BD2D8-E583-4B4F-A361-89BEE7875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3" y="237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grpSp>
              <p:nvGrpSpPr>
                <p:cNvPr id="96" name="Group 14">
                  <a:extLst>
                    <a:ext uri="{FF2B5EF4-FFF2-40B4-BE49-F238E27FC236}">
                      <a16:creationId xmlns="" xmlns:a16="http://schemas.microsoft.com/office/drawing/2014/main" id="{BBF115EC-D027-4819-9185-A1777393A2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3" y="2412"/>
                  <a:ext cx="81" cy="82"/>
                  <a:chOff x="1863" y="2412"/>
                  <a:chExt cx="81" cy="82"/>
                </a:xfrm>
              </p:grpSpPr>
              <p:pic>
                <p:nvPicPr>
                  <p:cNvPr id="143" name="Picture 15">
                    <a:extLst>
                      <a:ext uri="{FF2B5EF4-FFF2-40B4-BE49-F238E27FC236}">
                        <a16:creationId xmlns="" xmlns:a16="http://schemas.microsoft.com/office/drawing/2014/main" id="{9EC3CD35-DC65-4890-8E59-D987C3A81EE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863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44" name="Rectangle 16">
                    <a:extLst>
                      <a:ext uri="{FF2B5EF4-FFF2-40B4-BE49-F238E27FC236}">
                        <a16:creationId xmlns="" xmlns:a16="http://schemas.microsoft.com/office/drawing/2014/main" id="{511DB029-2207-49A3-8976-8C74216426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41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97" name="Group 17">
                  <a:extLst>
                    <a:ext uri="{FF2B5EF4-FFF2-40B4-BE49-F238E27FC236}">
                      <a16:creationId xmlns="" xmlns:a16="http://schemas.microsoft.com/office/drawing/2014/main" id="{F4D935D2-0B16-4B4A-9BFF-60B313AC55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7" y="2460"/>
                  <a:ext cx="81" cy="82"/>
                  <a:chOff x="1877" y="2460"/>
                  <a:chExt cx="81" cy="82"/>
                </a:xfrm>
              </p:grpSpPr>
              <p:pic>
                <p:nvPicPr>
                  <p:cNvPr id="141" name="Picture 18">
                    <a:extLst>
                      <a:ext uri="{FF2B5EF4-FFF2-40B4-BE49-F238E27FC236}">
                        <a16:creationId xmlns="" xmlns:a16="http://schemas.microsoft.com/office/drawing/2014/main" id="{6F250DD3-44EF-47E5-8AA5-9B6DF02601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877" y="2461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42" name="Rectangle 19">
                    <a:extLst>
                      <a:ext uri="{FF2B5EF4-FFF2-40B4-BE49-F238E27FC236}">
                        <a16:creationId xmlns="" xmlns:a16="http://schemas.microsoft.com/office/drawing/2014/main" id="{D4D702DE-0B22-4C4D-AEB6-26D907E846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46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98" name="Group 20">
                  <a:extLst>
                    <a:ext uri="{FF2B5EF4-FFF2-40B4-BE49-F238E27FC236}">
                      <a16:creationId xmlns="" xmlns:a16="http://schemas.microsoft.com/office/drawing/2014/main" id="{1AF4AFB0-E51C-4F19-985A-189B45A474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4" y="2400"/>
                  <a:ext cx="81" cy="82"/>
                  <a:chOff x="1914" y="2400"/>
                  <a:chExt cx="81" cy="82"/>
                </a:xfrm>
              </p:grpSpPr>
              <p:pic>
                <p:nvPicPr>
                  <p:cNvPr id="139" name="Picture 21">
                    <a:extLst>
                      <a:ext uri="{FF2B5EF4-FFF2-40B4-BE49-F238E27FC236}">
                        <a16:creationId xmlns="" xmlns:a16="http://schemas.microsoft.com/office/drawing/2014/main" id="{2076C9D4-C2C0-4D8E-AD00-3DC01BD6CCF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14" y="240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40" name="Rectangle 22">
                    <a:extLst>
                      <a:ext uri="{FF2B5EF4-FFF2-40B4-BE49-F238E27FC236}">
                        <a16:creationId xmlns="" xmlns:a16="http://schemas.microsoft.com/office/drawing/2014/main" id="{7E2B5DBF-D456-42AF-BF79-C717541BC7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40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99" name="Group 23">
                  <a:extLst>
                    <a:ext uri="{FF2B5EF4-FFF2-40B4-BE49-F238E27FC236}">
                      <a16:creationId xmlns="" xmlns:a16="http://schemas.microsoft.com/office/drawing/2014/main" id="{711E6E52-F05C-46CB-BF6C-F2C58A71F2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8" y="2448"/>
                  <a:ext cx="81" cy="82"/>
                  <a:chOff x="1928" y="2448"/>
                  <a:chExt cx="81" cy="82"/>
                </a:xfrm>
              </p:grpSpPr>
              <p:pic>
                <p:nvPicPr>
                  <p:cNvPr id="137" name="Picture 24">
                    <a:extLst>
                      <a:ext uri="{FF2B5EF4-FFF2-40B4-BE49-F238E27FC236}">
                        <a16:creationId xmlns="" xmlns:a16="http://schemas.microsoft.com/office/drawing/2014/main" id="{322DA589-E0DE-40F8-9071-F1C9622624C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28" y="2449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8" name="Rectangle 25">
                    <a:extLst>
                      <a:ext uri="{FF2B5EF4-FFF2-40B4-BE49-F238E27FC236}">
                        <a16:creationId xmlns="" xmlns:a16="http://schemas.microsoft.com/office/drawing/2014/main" id="{C65D6439-CE45-4F25-B381-6F1E9F9C3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44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0" name="Group 26">
                  <a:extLst>
                    <a:ext uri="{FF2B5EF4-FFF2-40B4-BE49-F238E27FC236}">
                      <a16:creationId xmlns="" xmlns:a16="http://schemas.microsoft.com/office/drawing/2014/main" id="{DC3F70F7-FBF2-455F-A579-477D323E0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7" y="2413"/>
                  <a:ext cx="81" cy="82"/>
                  <a:chOff x="2017" y="2413"/>
                  <a:chExt cx="81" cy="82"/>
                </a:xfrm>
              </p:grpSpPr>
              <p:pic>
                <p:nvPicPr>
                  <p:cNvPr id="135" name="Picture 27">
                    <a:extLst>
                      <a:ext uri="{FF2B5EF4-FFF2-40B4-BE49-F238E27FC236}">
                        <a16:creationId xmlns="" xmlns:a16="http://schemas.microsoft.com/office/drawing/2014/main" id="{18318FB0-7E7C-4E54-9365-F1A3418108E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17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6" name="Rectangle 28">
                    <a:extLst>
                      <a:ext uri="{FF2B5EF4-FFF2-40B4-BE49-F238E27FC236}">
                        <a16:creationId xmlns="" xmlns:a16="http://schemas.microsoft.com/office/drawing/2014/main" id="{0ACE6E86-583F-44C3-A55C-77E599BC96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241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1" name="Group 29">
                  <a:extLst>
                    <a:ext uri="{FF2B5EF4-FFF2-40B4-BE49-F238E27FC236}">
                      <a16:creationId xmlns="" xmlns:a16="http://schemas.microsoft.com/office/drawing/2014/main" id="{7454E21A-5ACA-458A-AA7F-CA31010AB7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461"/>
                  <a:ext cx="81" cy="82"/>
                  <a:chOff x="2031" y="2461"/>
                  <a:chExt cx="81" cy="82"/>
                </a:xfrm>
              </p:grpSpPr>
              <p:pic>
                <p:nvPicPr>
                  <p:cNvPr id="133" name="Picture 30">
                    <a:extLst>
                      <a:ext uri="{FF2B5EF4-FFF2-40B4-BE49-F238E27FC236}">
                        <a16:creationId xmlns="" xmlns:a16="http://schemas.microsoft.com/office/drawing/2014/main" id="{51550572-6D27-468B-AAD1-A919844E55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31" y="246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4" name="Rectangle 31">
                    <a:extLst>
                      <a:ext uri="{FF2B5EF4-FFF2-40B4-BE49-F238E27FC236}">
                        <a16:creationId xmlns="" xmlns:a16="http://schemas.microsoft.com/office/drawing/2014/main" id="{93CBCC4A-ADB9-40E4-A58D-898B5D0732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1" y="246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2" name="Group 32">
                  <a:extLst>
                    <a:ext uri="{FF2B5EF4-FFF2-40B4-BE49-F238E27FC236}">
                      <a16:creationId xmlns="" xmlns:a16="http://schemas.microsoft.com/office/drawing/2014/main" id="{0447290C-5FB2-4CDF-B5F6-83942170E0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2" y="2363"/>
                  <a:ext cx="81" cy="82"/>
                  <a:chOff x="1972" y="2363"/>
                  <a:chExt cx="81" cy="82"/>
                </a:xfrm>
              </p:grpSpPr>
              <p:pic>
                <p:nvPicPr>
                  <p:cNvPr id="131" name="Picture 33">
                    <a:extLst>
                      <a:ext uri="{FF2B5EF4-FFF2-40B4-BE49-F238E27FC236}">
                        <a16:creationId xmlns="" xmlns:a16="http://schemas.microsoft.com/office/drawing/2014/main" id="{4B9269AB-CDBE-4B2F-8748-FB4F06C31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72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2" name="Rectangle 34">
                    <a:extLst>
                      <a:ext uri="{FF2B5EF4-FFF2-40B4-BE49-F238E27FC236}">
                        <a16:creationId xmlns="" xmlns:a16="http://schemas.microsoft.com/office/drawing/2014/main" id="{A50B20B2-26C3-4CF8-9E65-892C5BAB8F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72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3" name="Group 35">
                  <a:extLst>
                    <a:ext uri="{FF2B5EF4-FFF2-40B4-BE49-F238E27FC236}">
                      <a16:creationId xmlns="" xmlns:a16="http://schemas.microsoft.com/office/drawing/2014/main" id="{676498EA-39FD-4C78-8C33-D2E3C2BB61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6" y="2411"/>
                  <a:ext cx="81" cy="82"/>
                  <a:chOff x="1986" y="2411"/>
                  <a:chExt cx="81" cy="82"/>
                </a:xfrm>
              </p:grpSpPr>
              <p:pic>
                <p:nvPicPr>
                  <p:cNvPr id="129" name="Picture 36">
                    <a:extLst>
                      <a:ext uri="{FF2B5EF4-FFF2-40B4-BE49-F238E27FC236}">
                        <a16:creationId xmlns="" xmlns:a16="http://schemas.microsoft.com/office/drawing/2014/main" id="{D702E72B-B43C-43CD-976C-1BCA107D4C7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86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0" name="Rectangle 37">
                    <a:extLst>
                      <a:ext uri="{FF2B5EF4-FFF2-40B4-BE49-F238E27FC236}">
                        <a16:creationId xmlns="" xmlns:a16="http://schemas.microsoft.com/office/drawing/2014/main" id="{46B9ED21-DDFE-40D0-9186-E1E66FC8EA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4" name="Group 38">
                  <a:extLst>
                    <a:ext uri="{FF2B5EF4-FFF2-40B4-BE49-F238E27FC236}">
                      <a16:creationId xmlns="" xmlns:a16="http://schemas.microsoft.com/office/drawing/2014/main" id="{3E81900D-C8CE-438E-883F-7443AE3235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2" y="2394"/>
                  <a:ext cx="81" cy="82"/>
                  <a:chOff x="2092" y="2394"/>
                  <a:chExt cx="81" cy="82"/>
                </a:xfrm>
              </p:grpSpPr>
              <p:pic>
                <p:nvPicPr>
                  <p:cNvPr id="127" name="Picture 39">
                    <a:extLst>
                      <a:ext uri="{FF2B5EF4-FFF2-40B4-BE49-F238E27FC236}">
                        <a16:creationId xmlns="" xmlns:a16="http://schemas.microsoft.com/office/drawing/2014/main" id="{4103265D-8311-4370-A69A-23310D0EB4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92" y="239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28" name="Rectangle 40">
                    <a:extLst>
                      <a:ext uri="{FF2B5EF4-FFF2-40B4-BE49-F238E27FC236}">
                        <a16:creationId xmlns="" xmlns:a16="http://schemas.microsoft.com/office/drawing/2014/main" id="{A756A104-FF1A-44F6-90B3-417862ABE4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394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5" name="Group 41">
                  <a:extLst>
                    <a:ext uri="{FF2B5EF4-FFF2-40B4-BE49-F238E27FC236}">
                      <a16:creationId xmlns="" xmlns:a16="http://schemas.microsoft.com/office/drawing/2014/main" id="{69BE2513-930A-4EED-8629-C3FEE1247F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6" y="2442"/>
                  <a:ext cx="81" cy="82"/>
                  <a:chOff x="2106" y="2442"/>
                  <a:chExt cx="81" cy="82"/>
                </a:xfrm>
              </p:grpSpPr>
              <p:pic>
                <p:nvPicPr>
                  <p:cNvPr id="125" name="Picture 42">
                    <a:extLst>
                      <a:ext uri="{FF2B5EF4-FFF2-40B4-BE49-F238E27FC236}">
                        <a16:creationId xmlns="" xmlns:a16="http://schemas.microsoft.com/office/drawing/2014/main" id="{127415E1-10DE-4E32-BAF5-54CF89EAAA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06" y="2443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26" name="Rectangle 43">
                    <a:extLst>
                      <a:ext uri="{FF2B5EF4-FFF2-40B4-BE49-F238E27FC236}">
                        <a16:creationId xmlns="" xmlns:a16="http://schemas.microsoft.com/office/drawing/2014/main" id="{0289B861-BB51-4066-9EA1-2685EF6AC8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4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6" name="Group 44">
                  <a:extLst>
                    <a:ext uri="{FF2B5EF4-FFF2-40B4-BE49-F238E27FC236}">
                      <a16:creationId xmlns="" xmlns:a16="http://schemas.microsoft.com/office/drawing/2014/main" id="{F28E4B07-1DB3-4EE3-8071-955281E52E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3" y="2363"/>
                  <a:ext cx="81" cy="82"/>
                  <a:chOff x="2053" y="2363"/>
                  <a:chExt cx="81" cy="82"/>
                </a:xfrm>
              </p:grpSpPr>
              <p:pic>
                <p:nvPicPr>
                  <p:cNvPr id="123" name="Picture 45">
                    <a:extLst>
                      <a:ext uri="{FF2B5EF4-FFF2-40B4-BE49-F238E27FC236}">
                        <a16:creationId xmlns="" xmlns:a16="http://schemas.microsoft.com/office/drawing/2014/main" id="{BDA26700-74BD-427F-A229-250B310579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53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24" name="Rectangle 46">
                    <a:extLst>
                      <a:ext uri="{FF2B5EF4-FFF2-40B4-BE49-F238E27FC236}">
                        <a16:creationId xmlns="" xmlns:a16="http://schemas.microsoft.com/office/drawing/2014/main" id="{C350881B-051F-4061-AAF9-C19368E246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3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7" name="Group 47">
                  <a:extLst>
                    <a:ext uri="{FF2B5EF4-FFF2-40B4-BE49-F238E27FC236}">
                      <a16:creationId xmlns="" xmlns:a16="http://schemas.microsoft.com/office/drawing/2014/main" id="{CC4EE355-FF39-4C1B-9688-D30F3D0196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67" y="2411"/>
                  <a:ext cx="81" cy="82"/>
                  <a:chOff x="2067" y="2411"/>
                  <a:chExt cx="81" cy="82"/>
                </a:xfrm>
              </p:grpSpPr>
              <p:pic>
                <p:nvPicPr>
                  <p:cNvPr id="121" name="Picture 48">
                    <a:extLst>
                      <a:ext uri="{FF2B5EF4-FFF2-40B4-BE49-F238E27FC236}">
                        <a16:creationId xmlns="" xmlns:a16="http://schemas.microsoft.com/office/drawing/2014/main" id="{8082AF15-A215-4A39-8323-EC9FB305BA0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67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22" name="Rectangle 49">
                    <a:extLst>
                      <a:ext uri="{FF2B5EF4-FFF2-40B4-BE49-F238E27FC236}">
                        <a16:creationId xmlns="" xmlns:a16="http://schemas.microsoft.com/office/drawing/2014/main" id="{F23C39CA-2327-46CF-870F-17A9E9A47E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7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8" name="Group 50">
                  <a:extLst>
                    <a:ext uri="{FF2B5EF4-FFF2-40B4-BE49-F238E27FC236}">
                      <a16:creationId xmlns="" xmlns:a16="http://schemas.microsoft.com/office/drawing/2014/main" id="{87921944-8C44-421B-8E38-082B2E8DA6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4" y="2408"/>
                  <a:ext cx="81" cy="82"/>
                  <a:chOff x="2154" y="2408"/>
                  <a:chExt cx="81" cy="82"/>
                </a:xfrm>
              </p:grpSpPr>
              <p:pic>
                <p:nvPicPr>
                  <p:cNvPr id="119" name="Picture 51">
                    <a:extLst>
                      <a:ext uri="{FF2B5EF4-FFF2-40B4-BE49-F238E27FC236}">
                        <a16:creationId xmlns="" xmlns:a16="http://schemas.microsoft.com/office/drawing/2014/main" id="{761D9873-857E-423D-848B-7B4AAC65C7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154" y="2410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20" name="Rectangle 52">
                    <a:extLst>
                      <a:ext uri="{FF2B5EF4-FFF2-40B4-BE49-F238E27FC236}">
                        <a16:creationId xmlns="" xmlns:a16="http://schemas.microsoft.com/office/drawing/2014/main" id="{C8B6F263-14F1-4E74-9716-C354C5C86B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40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09" name="Group 53">
                  <a:extLst>
                    <a:ext uri="{FF2B5EF4-FFF2-40B4-BE49-F238E27FC236}">
                      <a16:creationId xmlns="" xmlns:a16="http://schemas.microsoft.com/office/drawing/2014/main" id="{C70DE280-9D5E-472C-91C0-C5E56EC9B4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8" y="2456"/>
                  <a:ext cx="81" cy="82"/>
                  <a:chOff x="2168" y="2456"/>
                  <a:chExt cx="81" cy="82"/>
                </a:xfrm>
              </p:grpSpPr>
              <p:pic>
                <p:nvPicPr>
                  <p:cNvPr id="117" name="Picture 54">
                    <a:extLst>
                      <a:ext uri="{FF2B5EF4-FFF2-40B4-BE49-F238E27FC236}">
                        <a16:creationId xmlns="" xmlns:a16="http://schemas.microsoft.com/office/drawing/2014/main" id="{D609E6D0-FE50-49AD-A96C-C173113422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68" y="2457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18" name="Rectangle 55">
                    <a:extLst>
                      <a:ext uri="{FF2B5EF4-FFF2-40B4-BE49-F238E27FC236}">
                        <a16:creationId xmlns="" xmlns:a16="http://schemas.microsoft.com/office/drawing/2014/main" id="{262705A2-A8B4-4E3F-93FE-21967CA399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456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sp>
              <p:nvSpPr>
                <p:cNvPr id="110" name="Freeform 56">
                  <a:extLst>
                    <a:ext uri="{FF2B5EF4-FFF2-40B4-BE49-F238E27FC236}">
                      <a16:creationId xmlns="" xmlns:a16="http://schemas.microsoft.com/office/drawing/2014/main" id="{0C421C77-5D5F-4A5B-B3A8-3BCF676306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371"/>
                  <a:ext cx="326" cy="162"/>
                </a:xfrm>
                <a:custGeom>
                  <a:avLst/>
                  <a:gdLst>
                    <a:gd name="T0" fmla="*/ 0 w 413326"/>
                    <a:gd name="T1" fmla="*/ 0 h 200250"/>
                    <a:gd name="T2" fmla="*/ 0 w 413326"/>
                    <a:gd name="T3" fmla="*/ 0 h 200250"/>
                    <a:gd name="T4" fmla="*/ 0 w 413326"/>
                    <a:gd name="T5" fmla="*/ 0 h 200250"/>
                    <a:gd name="T6" fmla="*/ 0 w 413326"/>
                    <a:gd name="T7" fmla="*/ 0 h 200250"/>
                    <a:gd name="T8" fmla="*/ 0 w 413326"/>
                    <a:gd name="T9" fmla="*/ 0 h 200250"/>
                    <a:gd name="T10" fmla="*/ 0 w 413326"/>
                    <a:gd name="T11" fmla="*/ 0 h 200250"/>
                    <a:gd name="T12" fmla="*/ 0 w 413326"/>
                    <a:gd name="T13" fmla="*/ 0 h 200250"/>
                    <a:gd name="T14" fmla="*/ 0 w 413326"/>
                    <a:gd name="T15" fmla="*/ 0 h 200250"/>
                    <a:gd name="T16" fmla="*/ 0 w 413326"/>
                    <a:gd name="T17" fmla="*/ 0 h 200250"/>
                    <a:gd name="T18" fmla="*/ 0 w 413326"/>
                    <a:gd name="T19" fmla="*/ 0 h 200250"/>
                    <a:gd name="T20" fmla="*/ 0 w 413326"/>
                    <a:gd name="T21" fmla="*/ 0 h 200250"/>
                    <a:gd name="T22" fmla="*/ 0 w 413326"/>
                    <a:gd name="T23" fmla="*/ 0 h 200250"/>
                    <a:gd name="T24" fmla="*/ 0 w 413326"/>
                    <a:gd name="T25" fmla="*/ 0 h 200250"/>
                    <a:gd name="T26" fmla="*/ 0 w 413326"/>
                    <a:gd name="T27" fmla="*/ 0 h 200250"/>
                    <a:gd name="T28" fmla="*/ 0 w 413326"/>
                    <a:gd name="T29" fmla="*/ 0 h 2002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3326" h="200250">
                      <a:moveTo>
                        <a:pt x="182391" y="25638"/>
                      </a:moveTo>
                      <a:cubicBezTo>
                        <a:pt x="156754" y="27062"/>
                        <a:pt x="153841" y="20243"/>
                        <a:pt x="139662" y="17092"/>
                      </a:cubicBezTo>
                      <a:cubicBezTo>
                        <a:pt x="128197" y="14544"/>
                        <a:pt x="117035" y="10647"/>
                        <a:pt x="105479" y="8546"/>
                      </a:cubicBezTo>
                      <a:cubicBezTo>
                        <a:pt x="85661" y="4943"/>
                        <a:pt x="65598" y="2849"/>
                        <a:pt x="45658" y="0"/>
                      </a:cubicBezTo>
                      <a:cubicBezTo>
                        <a:pt x="9855" y="53708"/>
                        <a:pt x="-31869" y="105231"/>
                        <a:pt x="37112" y="188008"/>
                      </a:cubicBezTo>
                      <a:cubicBezTo>
                        <a:pt x="62708" y="218723"/>
                        <a:pt x="116873" y="182311"/>
                        <a:pt x="156754" y="179462"/>
                      </a:cubicBezTo>
                      <a:cubicBezTo>
                        <a:pt x="168148" y="176613"/>
                        <a:pt x="179227" y="171817"/>
                        <a:pt x="190937" y="170916"/>
                      </a:cubicBezTo>
                      <a:cubicBezTo>
                        <a:pt x="253486" y="166104"/>
                        <a:pt x="316998" y="172281"/>
                        <a:pt x="378944" y="162370"/>
                      </a:cubicBezTo>
                      <a:cubicBezTo>
                        <a:pt x="390878" y="160461"/>
                        <a:pt x="396036" y="145279"/>
                        <a:pt x="404582" y="136733"/>
                      </a:cubicBezTo>
                      <a:cubicBezTo>
                        <a:pt x="407430" y="128187"/>
                        <a:pt x="414608" y="119981"/>
                        <a:pt x="413127" y="111096"/>
                      </a:cubicBezTo>
                      <a:cubicBezTo>
                        <a:pt x="411438" y="100965"/>
                        <a:pt x="403299" y="92721"/>
                        <a:pt x="396036" y="85458"/>
                      </a:cubicBezTo>
                      <a:cubicBezTo>
                        <a:pt x="376365" y="65787"/>
                        <a:pt x="362363" y="66358"/>
                        <a:pt x="336215" y="59821"/>
                      </a:cubicBezTo>
                      <a:cubicBezTo>
                        <a:pt x="330518" y="51275"/>
                        <a:pt x="325699" y="42073"/>
                        <a:pt x="319124" y="34183"/>
                      </a:cubicBezTo>
                      <a:cubicBezTo>
                        <a:pt x="311387" y="24899"/>
                        <a:pt x="303542" y="15250"/>
                        <a:pt x="293486" y="8546"/>
                      </a:cubicBezTo>
                      <a:cubicBezTo>
                        <a:pt x="265803" y="-9909"/>
                        <a:pt x="208028" y="24214"/>
                        <a:pt x="182391" y="25638"/>
                      </a:cubicBezTo>
                      <a:close/>
                    </a:path>
                  </a:pathLst>
                </a:custGeom>
                <a:noFill/>
                <a:ln w="25560" cap="flat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/>
                </a:p>
              </p:txBody>
            </p:sp>
            <p:sp>
              <p:nvSpPr>
                <p:cNvPr id="111" name="Rectangle 57">
                  <a:extLst>
                    <a:ext uri="{FF2B5EF4-FFF2-40B4-BE49-F238E27FC236}">
                      <a16:creationId xmlns="" xmlns:a16="http://schemas.microsoft.com/office/drawing/2014/main" id="{FC5D3AF8-EE99-432F-AB0E-5EC0132ABB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467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12" name="Rectangle 58">
                  <a:extLst>
                    <a:ext uri="{FF2B5EF4-FFF2-40B4-BE49-F238E27FC236}">
                      <a16:creationId xmlns="" xmlns:a16="http://schemas.microsoft.com/office/drawing/2014/main" id="{0228A589-68DE-4A48-B944-7B09D1448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33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13" name="Rectangle 59">
                  <a:extLst>
                    <a:ext uri="{FF2B5EF4-FFF2-40B4-BE49-F238E27FC236}">
                      <a16:creationId xmlns="" xmlns:a16="http://schemas.microsoft.com/office/drawing/2014/main" id="{66197865-B7E9-45C3-B1C7-945CA9CFA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" y="258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14" name="Rectangle 60">
                  <a:extLst>
                    <a:ext uri="{FF2B5EF4-FFF2-40B4-BE49-F238E27FC236}">
                      <a16:creationId xmlns="" xmlns:a16="http://schemas.microsoft.com/office/drawing/2014/main" id="{07711866-9F2B-40E1-A6D5-2EEE3B8DEB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679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15" name="Rectangle 61">
                  <a:extLst>
                    <a:ext uri="{FF2B5EF4-FFF2-40B4-BE49-F238E27FC236}">
                      <a16:creationId xmlns="" xmlns:a16="http://schemas.microsoft.com/office/drawing/2014/main" id="{563F5A0D-A69B-4914-A625-28B76F8CB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9" y="259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16" name="Rectangle 62">
                  <a:extLst>
                    <a:ext uri="{FF2B5EF4-FFF2-40B4-BE49-F238E27FC236}">
                      <a16:creationId xmlns="" xmlns:a16="http://schemas.microsoft.com/office/drawing/2014/main" id="{58364A53-15D7-4598-BEC8-CB56E7207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3" y="261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</p:grpSp>
          <p:grpSp>
            <p:nvGrpSpPr>
              <p:cNvPr id="42" name="Group 11">
                <a:extLst>
                  <a:ext uri="{FF2B5EF4-FFF2-40B4-BE49-F238E27FC236}">
                    <a16:creationId xmlns="" xmlns:a16="http://schemas.microsoft.com/office/drawing/2014/main" id="{AEE84A8F-C9FF-4EE1-850A-AE97E20C0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00159" y="1600557"/>
                <a:ext cx="1875311" cy="1872208"/>
                <a:chOff x="521" y="1160"/>
                <a:chExt cx="1813" cy="1810"/>
              </a:xfrm>
            </p:grpSpPr>
            <p:pic>
              <p:nvPicPr>
                <p:cNvPr id="43" name="Picture 12">
                  <a:extLst>
                    <a:ext uri="{FF2B5EF4-FFF2-40B4-BE49-F238E27FC236}">
                      <a16:creationId xmlns="" xmlns:a16="http://schemas.microsoft.com/office/drawing/2014/main" id="{21A23415-9788-401F-B685-D24E0FEC67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1"/>
                <a:stretch>
                  <a:fillRect/>
                </a:stretch>
              </p:blipFill>
              <p:spPr bwMode="auto">
                <a:xfrm>
                  <a:off x="521" y="1160"/>
                  <a:ext cx="1813" cy="1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r="49921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4" name="Rectangle 13">
                  <a:extLst>
                    <a:ext uri="{FF2B5EF4-FFF2-40B4-BE49-F238E27FC236}">
                      <a16:creationId xmlns="" xmlns:a16="http://schemas.microsoft.com/office/drawing/2014/main" id="{A052E6B7-AB94-4604-BB84-B12584D47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3" y="237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grpSp>
              <p:nvGrpSpPr>
                <p:cNvPr id="45" name="Group 14">
                  <a:extLst>
                    <a:ext uri="{FF2B5EF4-FFF2-40B4-BE49-F238E27FC236}">
                      <a16:creationId xmlns="" xmlns:a16="http://schemas.microsoft.com/office/drawing/2014/main" id="{9F06A013-2116-42EA-9994-27006B23EA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3" y="2412"/>
                  <a:ext cx="81" cy="82"/>
                  <a:chOff x="1863" y="2412"/>
                  <a:chExt cx="81" cy="82"/>
                </a:xfrm>
              </p:grpSpPr>
              <p:pic>
                <p:nvPicPr>
                  <p:cNvPr id="92" name="Picture 15">
                    <a:extLst>
                      <a:ext uri="{FF2B5EF4-FFF2-40B4-BE49-F238E27FC236}">
                        <a16:creationId xmlns="" xmlns:a16="http://schemas.microsoft.com/office/drawing/2014/main" id="{9269A7A7-823D-46C9-863B-0FEDBBD08E2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863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93" name="Rectangle 16">
                    <a:extLst>
                      <a:ext uri="{FF2B5EF4-FFF2-40B4-BE49-F238E27FC236}">
                        <a16:creationId xmlns="" xmlns:a16="http://schemas.microsoft.com/office/drawing/2014/main" id="{99AB3E35-D86A-4040-A0C7-20C2B3B6D1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41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46" name="Group 17">
                  <a:extLst>
                    <a:ext uri="{FF2B5EF4-FFF2-40B4-BE49-F238E27FC236}">
                      <a16:creationId xmlns="" xmlns:a16="http://schemas.microsoft.com/office/drawing/2014/main" id="{0BA78B95-E9FA-42D9-97FF-B9F97C9F4D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7" y="2460"/>
                  <a:ext cx="81" cy="82"/>
                  <a:chOff x="1877" y="2460"/>
                  <a:chExt cx="81" cy="82"/>
                </a:xfrm>
              </p:grpSpPr>
              <p:pic>
                <p:nvPicPr>
                  <p:cNvPr id="90" name="Picture 18">
                    <a:extLst>
                      <a:ext uri="{FF2B5EF4-FFF2-40B4-BE49-F238E27FC236}">
                        <a16:creationId xmlns="" xmlns:a16="http://schemas.microsoft.com/office/drawing/2014/main" id="{25FC9DD3-5FE4-4E92-BC53-D2C8C74485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877" y="2461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91" name="Rectangle 19">
                    <a:extLst>
                      <a:ext uri="{FF2B5EF4-FFF2-40B4-BE49-F238E27FC236}">
                        <a16:creationId xmlns="" xmlns:a16="http://schemas.microsoft.com/office/drawing/2014/main" id="{EA99167E-EBFC-4666-8953-F972506B1B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46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47" name="Group 20">
                  <a:extLst>
                    <a:ext uri="{FF2B5EF4-FFF2-40B4-BE49-F238E27FC236}">
                      <a16:creationId xmlns="" xmlns:a16="http://schemas.microsoft.com/office/drawing/2014/main" id="{9A727863-E6B1-4511-BDF0-B7484381AC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4" y="2400"/>
                  <a:ext cx="81" cy="82"/>
                  <a:chOff x="1914" y="2400"/>
                  <a:chExt cx="81" cy="82"/>
                </a:xfrm>
              </p:grpSpPr>
              <p:pic>
                <p:nvPicPr>
                  <p:cNvPr id="88" name="Picture 21">
                    <a:extLst>
                      <a:ext uri="{FF2B5EF4-FFF2-40B4-BE49-F238E27FC236}">
                        <a16:creationId xmlns="" xmlns:a16="http://schemas.microsoft.com/office/drawing/2014/main" id="{9D8E4059-B828-4261-8326-7529ADF617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14" y="240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9" name="Rectangle 22">
                    <a:extLst>
                      <a:ext uri="{FF2B5EF4-FFF2-40B4-BE49-F238E27FC236}">
                        <a16:creationId xmlns="" xmlns:a16="http://schemas.microsoft.com/office/drawing/2014/main" id="{3EB177BA-80BD-43FC-86D6-7580CD0EED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40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48" name="Group 23">
                  <a:extLst>
                    <a:ext uri="{FF2B5EF4-FFF2-40B4-BE49-F238E27FC236}">
                      <a16:creationId xmlns="" xmlns:a16="http://schemas.microsoft.com/office/drawing/2014/main" id="{935D1676-93F8-4025-AB8A-E878E2A0AB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8" y="2448"/>
                  <a:ext cx="81" cy="82"/>
                  <a:chOff x="1928" y="2448"/>
                  <a:chExt cx="81" cy="82"/>
                </a:xfrm>
              </p:grpSpPr>
              <p:pic>
                <p:nvPicPr>
                  <p:cNvPr id="86" name="Picture 24">
                    <a:extLst>
                      <a:ext uri="{FF2B5EF4-FFF2-40B4-BE49-F238E27FC236}">
                        <a16:creationId xmlns="" xmlns:a16="http://schemas.microsoft.com/office/drawing/2014/main" id="{28F57284-15DB-4FE0-82EE-05472FA40D9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28" y="2449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7" name="Rectangle 25">
                    <a:extLst>
                      <a:ext uri="{FF2B5EF4-FFF2-40B4-BE49-F238E27FC236}">
                        <a16:creationId xmlns="" xmlns:a16="http://schemas.microsoft.com/office/drawing/2014/main" id="{3293CDCE-293E-420D-8FE6-2CAC2070C6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44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49" name="Group 26">
                  <a:extLst>
                    <a:ext uri="{FF2B5EF4-FFF2-40B4-BE49-F238E27FC236}">
                      <a16:creationId xmlns="" xmlns:a16="http://schemas.microsoft.com/office/drawing/2014/main" id="{F078D7C8-30D6-4CD1-9F32-225D9B15DF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7" y="2413"/>
                  <a:ext cx="81" cy="82"/>
                  <a:chOff x="2017" y="2413"/>
                  <a:chExt cx="81" cy="82"/>
                </a:xfrm>
              </p:grpSpPr>
              <p:pic>
                <p:nvPicPr>
                  <p:cNvPr id="84" name="Picture 27">
                    <a:extLst>
                      <a:ext uri="{FF2B5EF4-FFF2-40B4-BE49-F238E27FC236}">
                        <a16:creationId xmlns="" xmlns:a16="http://schemas.microsoft.com/office/drawing/2014/main" id="{D146C0C3-D0C4-47AB-888C-09998F59E8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17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5" name="Rectangle 28">
                    <a:extLst>
                      <a:ext uri="{FF2B5EF4-FFF2-40B4-BE49-F238E27FC236}">
                        <a16:creationId xmlns="" xmlns:a16="http://schemas.microsoft.com/office/drawing/2014/main" id="{A4CF65E3-B047-477C-822F-8B2004CACB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241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0" name="Group 29">
                  <a:extLst>
                    <a:ext uri="{FF2B5EF4-FFF2-40B4-BE49-F238E27FC236}">
                      <a16:creationId xmlns="" xmlns:a16="http://schemas.microsoft.com/office/drawing/2014/main" id="{92D2303E-807C-4A81-B6E4-5E8CE4BE81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461"/>
                  <a:ext cx="81" cy="82"/>
                  <a:chOff x="2031" y="2461"/>
                  <a:chExt cx="81" cy="82"/>
                </a:xfrm>
              </p:grpSpPr>
              <p:pic>
                <p:nvPicPr>
                  <p:cNvPr id="82" name="Picture 30">
                    <a:extLst>
                      <a:ext uri="{FF2B5EF4-FFF2-40B4-BE49-F238E27FC236}">
                        <a16:creationId xmlns="" xmlns:a16="http://schemas.microsoft.com/office/drawing/2014/main" id="{FC786AA4-8A42-41C2-9F28-3B51B6C20D8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31" y="246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3" name="Rectangle 31">
                    <a:extLst>
                      <a:ext uri="{FF2B5EF4-FFF2-40B4-BE49-F238E27FC236}">
                        <a16:creationId xmlns="" xmlns:a16="http://schemas.microsoft.com/office/drawing/2014/main" id="{5662F16F-39D3-4D48-9E2C-9165BD7729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1" y="246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1" name="Group 32">
                  <a:extLst>
                    <a:ext uri="{FF2B5EF4-FFF2-40B4-BE49-F238E27FC236}">
                      <a16:creationId xmlns="" xmlns:a16="http://schemas.microsoft.com/office/drawing/2014/main" id="{B85E47D9-94CC-49BA-89A1-E226C979A8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2" y="2363"/>
                  <a:ext cx="81" cy="82"/>
                  <a:chOff x="1972" y="2363"/>
                  <a:chExt cx="81" cy="82"/>
                </a:xfrm>
              </p:grpSpPr>
              <p:pic>
                <p:nvPicPr>
                  <p:cNvPr id="80" name="Picture 33">
                    <a:extLst>
                      <a:ext uri="{FF2B5EF4-FFF2-40B4-BE49-F238E27FC236}">
                        <a16:creationId xmlns="" xmlns:a16="http://schemas.microsoft.com/office/drawing/2014/main" id="{55145926-63CF-4E2B-A227-7E9805E7B64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72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1" name="Rectangle 34">
                    <a:extLst>
                      <a:ext uri="{FF2B5EF4-FFF2-40B4-BE49-F238E27FC236}">
                        <a16:creationId xmlns="" xmlns:a16="http://schemas.microsoft.com/office/drawing/2014/main" id="{F32C80EB-F1F9-4FCB-85EE-71D870F3EB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72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2" name="Group 35">
                  <a:extLst>
                    <a:ext uri="{FF2B5EF4-FFF2-40B4-BE49-F238E27FC236}">
                      <a16:creationId xmlns="" xmlns:a16="http://schemas.microsoft.com/office/drawing/2014/main" id="{964805DC-380F-45EE-9F9A-8F8D4421AD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6" y="2411"/>
                  <a:ext cx="81" cy="82"/>
                  <a:chOff x="1986" y="2411"/>
                  <a:chExt cx="81" cy="82"/>
                </a:xfrm>
              </p:grpSpPr>
              <p:pic>
                <p:nvPicPr>
                  <p:cNvPr id="78" name="Picture 36">
                    <a:extLst>
                      <a:ext uri="{FF2B5EF4-FFF2-40B4-BE49-F238E27FC236}">
                        <a16:creationId xmlns="" xmlns:a16="http://schemas.microsoft.com/office/drawing/2014/main" id="{31CF6207-9C54-4F07-AF1F-7245ACF0B4F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86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79" name="Rectangle 37">
                    <a:extLst>
                      <a:ext uri="{FF2B5EF4-FFF2-40B4-BE49-F238E27FC236}">
                        <a16:creationId xmlns="" xmlns:a16="http://schemas.microsoft.com/office/drawing/2014/main" id="{A93C4052-53F2-4CF9-8507-5A64C1D3E3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3" name="Group 38">
                  <a:extLst>
                    <a:ext uri="{FF2B5EF4-FFF2-40B4-BE49-F238E27FC236}">
                      <a16:creationId xmlns="" xmlns:a16="http://schemas.microsoft.com/office/drawing/2014/main" id="{577E0957-1830-4CAE-9297-D242924FDA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2" y="2394"/>
                  <a:ext cx="81" cy="82"/>
                  <a:chOff x="2092" y="2394"/>
                  <a:chExt cx="81" cy="82"/>
                </a:xfrm>
              </p:grpSpPr>
              <p:pic>
                <p:nvPicPr>
                  <p:cNvPr id="76" name="Picture 39">
                    <a:extLst>
                      <a:ext uri="{FF2B5EF4-FFF2-40B4-BE49-F238E27FC236}">
                        <a16:creationId xmlns="" xmlns:a16="http://schemas.microsoft.com/office/drawing/2014/main" id="{739185E2-AA06-46D3-886D-E2BAE4E254C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92" y="239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77" name="Rectangle 40">
                    <a:extLst>
                      <a:ext uri="{FF2B5EF4-FFF2-40B4-BE49-F238E27FC236}">
                        <a16:creationId xmlns="" xmlns:a16="http://schemas.microsoft.com/office/drawing/2014/main" id="{C550FC0F-B954-402F-89FD-E8548F20F0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394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4" name="Group 41">
                  <a:extLst>
                    <a:ext uri="{FF2B5EF4-FFF2-40B4-BE49-F238E27FC236}">
                      <a16:creationId xmlns="" xmlns:a16="http://schemas.microsoft.com/office/drawing/2014/main" id="{687A296A-F169-45DC-B7E1-84D1A5052A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6" y="2442"/>
                  <a:ext cx="81" cy="82"/>
                  <a:chOff x="2106" y="2442"/>
                  <a:chExt cx="81" cy="82"/>
                </a:xfrm>
              </p:grpSpPr>
              <p:pic>
                <p:nvPicPr>
                  <p:cNvPr id="74" name="Picture 42">
                    <a:extLst>
                      <a:ext uri="{FF2B5EF4-FFF2-40B4-BE49-F238E27FC236}">
                        <a16:creationId xmlns="" xmlns:a16="http://schemas.microsoft.com/office/drawing/2014/main" id="{84F03753-D9F3-4FAB-85EB-1D402F1C20C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06" y="2443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75" name="Rectangle 43">
                    <a:extLst>
                      <a:ext uri="{FF2B5EF4-FFF2-40B4-BE49-F238E27FC236}">
                        <a16:creationId xmlns="" xmlns:a16="http://schemas.microsoft.com/office/drawing/2014/main" id="{836AFF1D-5E57-4C7E-A616-11479B8A84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4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5" name="Group 44">
                  <a:extLst>
                    <a:ext uri="{FF2B5EF4-FFF2-40B4-BE49-F238E27FC236}">
                      <a16:creationId xmlns="" xmlns:a16="http://schemas.microsoft.com/office/drawing/2014/main" id="{D0B9C90E-A375-4A68-81BA-D96F06767F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3" y="2363"/>
                  <a:ext cx="81" cy="82"/>
                  <a:chOff x="2053" y="2363"/>
                  <a:chExt cx="81" cy="82"/>
                </a:xfrm>
              </p:grpSpPr>
              <p:pic>
                <p:nvPicPr>
                  <p:cNvPr id="72" name="Picture 45">
                    <a:extLst>
                      <a:ext uri="{FF2B5EF4-FFF2-40B4-BE49-F238E27FC236}">
                        <a16:creationId xmlns="" xmlns:a16="http://schemas.microsoft.com/office/drawing/2014/main" id="{887A4B25-5810-4B3A-BB71-CE1F9CE2C1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53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73" name="Rectangle 46">
                    <a:extLst>
                      <a:ext uri="{FF2B5EF4-FFF2-40B4-BE49-F238E27FC236}">
                        <a16:creationId xmlns="" xmlns:a16="http://schemas.microsoft.com/office/drawing/2014/main" id="{65DB9EBB-60ED-4CED-BAB6-B512D5BFFB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3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6" name="Group 47">
                  <a:extLst>
                    <a:ext uri="{FF2B5EF4-FFF2-40B4-BE49-F238E27FC236}">
                      <a16:creationId xmlns="" xmlns:a16="http://schemas.microsoft.com/office/drawing/2014/main" id="{8650D731-5534-4439-A2C8-EBB8E00E29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67" y="2411"/>
                  <a:ext cx="81" cy="82"/>
                  <a:chOff x="2067" y="2411"/>
                  <a:chExt cx="81" cy="82"/>
                </a:xfrm>
              </p:grpSpPr>
              <p:pic>
                <p:nvPicPr>
                  <p:cNvPr id="70" name="Picture 48">
                    <a:extLst>
                      <a:ext uri="{FF2B5EF4-FFF2-40B4-BE49-F238E27FC236}">
                        <a16:creationId xmlns="" xmlns:a16="http://schemas.microsoft.com/office/drawing/2014/main" id="{C3B3F9A5-90EB-45AF-9881-47A9132E2D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67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71" name="Rectangle 49">
                    <a:extLst>
                      <a:ext uri="{FF2B5EF4-FFF2-40B4-BE49-F238E27FC236}">
                        <a16:creationId xmlns="" xmlns:a16="http://schemas.microsoft.com/office/drawing/2014/main" id="{B9D38E49-9153-4600-92E3-D959FD6924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7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7" name="Group 50">
                  <a:extLst>
                    <a:ext uri="{FF2B5EF4-FFF2-40B4-BE49-F238E27FC236}">
                      <a16:creationId xmlns="" xmlns:a16="http://schemas.microsoft.com/office/drawing/2014/main" id="{3CCB2505-B2D5-4D8A-82C4-0EFC087AAB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4" y="2408"/>
                  <a:ext cx="81" cy="82"/>
                  <a:chOff x="2154" y="2408"/>
                  <a:chExt cx="81" cy="82"/>
                </a:xfrm>
              </p:grpSpPr>
              <p:pic>
                <p:nvPicPr>
                  <p:cNvPr id="68" name="Picture 51">
                    <a:extLst>
                      <a:ext uri="{FF2B5EF4-FFF2-40B4-BE49-F238E27FC236}">
                        <a16:creationId xmlns="" xmlns:a16="http://schemas.microsoft.com/office/drawing/2014/main" id="{481010B7-6864-400A-9B08-3456A671BF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154" y="2410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9" name="Rectangle 52">
                    <a:extLst>
                      <a:ext uri="{FF2B5EF4-FFF2-40B4-BE49-F238E27FC236}">
                        <a16:creationId xmlns="" xmlns:a16="http://schemas.microsoft.com/office/drawing/2014/main" id="{AE738EEA-F197-41F2-BC75-FAFE839B06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40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58" name="Group 53">
                  <a:extLst>
                    <a:ext uri="{FF2B5EF4-FFF2-40B4-BE49-F238E27FC236}">
                      <a16:creationId xmlns="" xmlns:a16="http://schemas.microsoft.com/office/drawing/2014/main" id="{6BDA36F9-9DE8-4824-8C4E-2D56890592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8" y="2456"/>
                  <a:ext cx="81" cy="82"/>
                  <a:chOff x="2168" y="2456"/>
                  <a:chExt cx="81" cy="82"/>
                </a:xfrm>
              </p:grpSpPr>
              <p:pic>
                <p:nvPicPr>
                  <p:cNvPr id="66" name="Picture 54">
                    <a:extLst>
                      <a:ext uri="{FF2B5EF4-FFF2-40B4-BE49-F238E27FC236}">
                        <a16:creationId xmlns="" xmlns:a16="http://schemas.microsoft.com/office/drawing/2014/main" id="{CD2BF582-8373-4A2D-AAB0-4093D5657A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68" y="2457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7" name="Rectangle 55">
                    <a:extLst>
                      <a:ext uri="{FF2B5EF4-FFF2-40B4-BE49-F238E27FC236}">
                        <a16:creationId xmlns="" xmlns:a16="http://schemas.microsoft.com/office/drawing/2014/main" id="{5341DCBA-08D2-4C62-B83F-BB03349DA5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456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sp>
              <p:nvSpPr>
                <p:cNvPr id="59" name="Freeform 56">
                  <a:extLst>
                    <a:ext uri="{FF2B5EF4-FFF2-40B4-BE49-F238E27FC236}">
                      <a16:creationId xmlns="" xmlns:a16="http://schemas.microsoft.com/office/drawing/2014/main" id="{92D2C71D-FCCC-4AAC-B290-6D6C785A4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330"/>
                  <a:ext cx="326" cy="203"/>
                </a:xfrm>
                <a:custGeom>
                  <a:avLst/>
                  <a:gdLst>
                    <a:gd name="T0" fmla="*/ 0 w 413326"/>
                    <a:gd name="T1" fmla="*/ 0 h 200250"/>
                    <a:gd name="T2" fmla="*/ 0 w 413326"/>
                    <a:gd name="T3" fmla="*/ 0 h 200250"/>
                    <a:gd name="T4" fmla="*/ 0 w 413326"/>
                    <a:gd name="T5" fmla="*/ 0 h 200250"/>
                    <a:gd name="T6" fmla="*/ 0 w 413326"/>
                    <a:gd name="T7" fmla="*/ 0 h 200250"/>
                    <a:gd name="T8" fmla="*/ 0 w 413326"/>
                    <a:gd name="T9" fmla="*/ 0 h 200250"/>
                    <a:gd name="T10" fmla="*/ 0 w 413326"/>
                    <a:gd name="T11" fmla="*/ 0 h 200250"/>
                    <a:gd name="T12" fmla="*/ 0 w 413326"/>
                    <a:gd name="T13" fmla="*/ 0 h 200250"/>
                    <a:gd name="T14" fmla="*/ 0 w 413326"/>
                    <a:gd name="T15" fmla="*/ 0 h 200250"/>
                    <a:gd name="T16" fmla="*/ 0 w 413326"/>
                    <a:gd name="T17" fmla="*/ 0 h 200250"/>
                    <a:gd name="T18" fmla="*/ 0 w 413326"/>
                    <a:gd name="T19" fmla="*/ 0 h 200250"/>
                    <a:gd name="T20" fmla="*/ 0 w 413326"/>
                    <a:gd name="T21" fmla="*/ 0 h 200250"/>
                    <a:gd name="T22" fmla="*/ 0 w 413326"/>
                    <a:gd name="T23" fmla="*/ 0 h 200250"/>
                    <a:gd name="T24" fmla="*/ 0 w 413326"/>
                    <a:gd name="T25" fmla="*/ 0 h 200250"/>
                    <a:gd name="T26" fmla="*/ 0 w 413326"/>
                    <a:gd name="T27" fmla="*/ 0 h 200250"/>
                    <a:gd name="T28" fmla="*/ 0 w 413326"/>
                    <a:gd name="T29" fmla="*/ 0 h 2002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3326" h="200250">
                      <a:moveTo>
                        <a:pt x="182391" y="25638"/>
                      </a:moveTo>
                      <a:cubicBezTo>
                        <a:pt x="156754" y="27062"/>
                        <a:pt x="153841" y="20243"/>
                        <a:pt x="139662" y="17092"/>
                      </a:cubicBezTo>
                      <a:cubicBezTo>
                        <a:pt x="128197" y="14544"/>
                        <a:pt x="117035" y="10647"/>
                        <a:pt x="105479" y="8546"/>
                      </a:cubicBezTo>
                      <a:cubicBezTo>
                        <a:pt x="85661" y="4943"/>
                        <a:pt x="65598" y="2849"/>
                        <a:pt x="45658" y="0"/>
                      </a:cubicBezTo>
                      <a:cubicBezTo>
                        <a:pt x="9855" y="53708"/>
                        <a:pt x="-31869" y="105231"/>
                        <a:pt x="37112" y="188008"/>
                      </a:cubicBezTo>
                      <a:cubicBezTo>
                        <a:pt x="62708" y="218723"/>
                        <a:pt x="116873" y="182311"/>
                        <a:pt x="156754" y="179462"/>
                      </a:cubicBezTo>
                      <a:cubicBezTo>
                        <a:pt x="168148" y="176613"/>
                        <a:pt x="179227" y="171817"/>
                        <a:pt x="190937" y="170916"/>
                      </a:cubicBezTo>
                      <a:cubicBezTo>
                        <a:pt x="253486" y="166104"/>
                        <a:pt x="316998" y="172281"/>
                        <a:pt x="378944" y="162370"/>
                      </a:cubicBezTo>
                      <a:cubicBezTo>
                        <a:pt x="390878" y="160461"/>
                        <a:pt x="396036" y="145279"/>
                        <a:pt x="404582" y="136733"/>
                      </a:cubicBezTo>
                      <a:cubicBezTo>
                        <a:pt x="407430" y="128187"/>
                        <a:pt x="414608" y="119981"/>
                        <a:pt x="413127" y="111096"/>
                      </a:cubicBezTo>
                      <a:cubicBezTo>
                        <a:pt x="411438" y="100965"/>
                        <a:pt x="403299" y="92721"/>
                        <a:pt x="396036" y="85458"/>
                      </a:cubicBezTo>
                      <a:cubicBezTo>
                        <a:pt x="376365" y="65787"/>
                        <a:pt x="362363" y="66358"/>
                        <a:pt x="336215" y="59821"/>
                      </a:cubicBezTo>
                      <a:cubicBezTo>
                        <a:pt x="330518" y="51275"/>
                        <a:pt x="325699" y="42073"/>
                        <a:pt x="319124" y="34183"/>
                      </a:cubicBezTo>
                      <a:cubicBezTo>
                        <a:pt x="311387" y="24899"/>
                        <a:pt x="303542" y="15250"/>
                        <a:pt x="293486" y="8546"/>
                      </a:cubicBezTo>
                      <a:cubicBezTo>
                        <a:pt x="265803" y="-9909"/>
                        <a:pt x="208028" y="24214"/>
                        <a:pt x="182391" y="25638"/>
                      </a:cubicBezTo>
                      <a:close/>
                    </a:path>
                  </a:pathLst>
                </a:custGeom>
                <a:noFill/>
                <a:ln w="25560" cap="flat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/>
                </a:p>
              </p:txBody>
            </p:sp>
            <p:sp>
              <p:nvSpPr>
                <p:cNvPr id="60" name="Rectangle 57">
                  <a:extLst>
                    <a:ext uri="{FF2B5EF4-FFF2-40B4-BE49-F238E27FC236}">
                      <a16:creationId xmlns="" xmlns:a16="http://schemas.microsoft.com/office/drawing/2014/main" id="{FFD02087-8BD8-4FFA-8842-11B7B6665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467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61" name="Rectangle 58">
                  <a:extLst>
                    <a:ext uri="{FF2B5EF4-FFF2-40B4-BE49-F238E27FC236}">
                      <a16:creationId xmlns="" xmlns:a16="http://schemas.microsoft.com/office/drawing/2014/main" id="{5A24ACC4-A87B-46B4-AD00-8E7429CAD3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33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62" name="Rectangle 59">
                  <a:extLst>
                    <a:ext uri="{FF2B5EF4-FFF2-40B4-BE49-F238E27FC236}">
                      <a16:creationId xmlns="" xmlns:a16="http://schemas.microsoft.com/office/drawing/2014/main" id="{CDB9D4DE-1AB9-44E0-9765-82465A71F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" y="258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63" name="Rectangle 60">
                  <a:extLst>
                    <a:ext uri="{FF2B5EF4-FFF2-40B4-BE49-F238E27FC236}">
                      <a16:creationId xmlns="" xmlns:a16="http://schemas.microsoft.com/office/drawing/2014/main" id="{D2C9B883-8884-4921-8A41-79563C65CF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679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64" name="Rectangle 61">
                  <a:extLst>
                    <a:ext uri="{FF2B5EF4-FFF2-40B4-BE49-F238E27FC236}">
                      <a16:creationId xmlns="" xmlns:a16="http://schemas.microsoft.com/office/drawing/2014/main" id="{1D428054-E0F6-4DE4-8480-FC07EFE12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9" y="259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65" name="Rectangle 62">
                  <a:extLst>
                    <a:ext uri="{FF2B5EF4-FFF2-40B4-BE49-F238E27FC236}">
                      <a16:creationId xmlns="" xmlns:a16="http://schemas.microsoft.com/office/drawing/2014/main" id="{BA0FED3D-CCD0-4758-8CFF-D8F9525D5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3" y="261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</p:grpSp>
        </p:grpSp>
        <p:grpSp>
          <p:nvGrpSpPr>
            <p:cNvPr id="145" name="Group 144">
              <a:extLst>
                <a:ext uri="{FF2B5EF4-FFF2-40B4-BE49-F238E27FC236}">
                  <a16:creationId xmlns="" xmlns:a16="http://schemas.microsoft.com/office/drawing/2014/main" id="{69D8479F-186A-46E1-8CAA-71290326FADA}"/>
                </a:ext>
              </a:extLst>
            </p:cNvPr>
            <p:cNvGrpSpPr/>
            <p:nvPr/>
          </p:nvGrpSpPr>
          <p:grpSpPr>
            <a:xfrm>
              <a:off x="2611476" y="2990993"/>
              <a:ext cx="1599208" cy="995042"/>
              <a:chOff x="4700159" y="1484785"/>
              <a:chExt cx="2005124" cy="1987980"/>
            </a:xfrm>
            <a:scene3d>
              <a:camera prst="orthographicFront">
                <a:rot lat="18723789" lon="3533214" rev="18546560"/>
              </a:camera>
              <a:lightRig rig="threePt" dir="t"/>
            </a:scene3d>
          </p:grpSpPr>
          <p:grpSp>
            <p:nvGrpSpPr>
              <p:cNvPr id="146" name="Group 11">
                <a:extLst>
                  <a:ext uri="{FF2B5EF4-FFF2-40B4-BE49-F238E27FC236}">
                    <a16:creationId xmlns="" xmlns:a16="http://schemas.microsoft.com/office/drawing/2014/main" id="{5F5D2A73-3F43-4F30-A6D0-915998FD50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9972" y="1484785"/>
                <a:ext cx="1875311" cy="1872208"/>
                <a:chOff x="521" y="1160"/>
                <a:chExt cx="1813" cy="1810"/>
              </a:xfrm>
            </p:grpSpPr>
            <p:pic>
              <p:nvPicPr>
                <p:cNvPr id="199" name="Picture 12">
                  <a:extLst>
                    <a:ext uri="{FF2B5EF4-FFF2-40B4-BE49-F238E27FC236}">
                      <a16:creationId xmlns="" xmlns:a16="http://schemas.microsoft.com/office/drawing/2014/main" id="{02374F77-9861-4449-A2F2-924CDE9792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1"/>
                <a:stretch>
                  <a:fillRect/>
                </a:stretch>
              </p:blipFill>
              <p:spPr bwMode="auto">
                <a:xfrm>
                  <a:off x="521" y="1160"/>
                  <a:ext cx="1813" cy="1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r="49921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0" name="Rectangle 13">
                  <a:extLst>
                    <a:ext uri="{FF2B5EF4-FFF2-40B4-BE49-F238E27FC236}">
                      <a16:creationId xmlns="" xmlns:a16="http://schemas.microsoft.com/office/drawing/2014/main" id="{ED8BFF8F-28F8-4812-8892-C660948C9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3" y="237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grpSp>
              <p:nvGrpSpPr>
                <p:cNvPr id="201" name="Group 14">
                  <a:extLst>
                    <a:ext uri="{FF2B5EF4-FFF2-40B4-BE49-F238E27FC236}">
                      <a16:creationId xmlns="" xmlns:a16="http://schemas.microsoft.com/office/drawing/2014/main" id="{E1CB7243-12AE-4CC2-963B-88E4B5027B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3" y="2412"/>
                  <a:ext cx="81" cy="82"/>
                  <a:chOff x="1863" y="2412"/>
                  <a:chExt cx="81" cy="82"/>
                </a:xfrm>
              </p:grpSpPr>
              <p:pic>
                <p:nvPicPr>
                  <p:cNvPr id="248" name="Picture 15">
                    <a:extLst>
                      <a:ext uri="{FF2B5EF4-FFF2-40B4-BE49-F238E27FC236}">
                        <a16:creationId xmlns="" xmlns:a16="http://schemas.microsoft.com/office/drawing/2014/main" id="{C06E7136-E279-48EB-9343-BD23416570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863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9" name="Rectangle 16">
                    <a:extLst>
                      <a:ext uri="{FF2B5EF4-FFF2-40B4-BE49-F238E27FC236}">
                        <a16:creationId xmlns="" xmlns:a16="http://schemas.microsoft.com/office/drawing/2014/main" id="{6A3B2A4D-CF48-417F-B6D7-B45BAA6805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41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2" name="Group 17">
                  <a:extLst>
                    <a:ext uri="{FF2B5EF4-FFF2-40B4-BE49-F238E27FC236}">
                      <a16:creationId xmlns="" xmlns:a16="http://schemas.microsoft.com/office/drawing/2014/main" id="{498ECE3B-10FA-4A11-AF7A-FAF2606804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7" y="2460"/>
                  <a:ext cx="81" cy="82"/>
                  <a:chOff x="1877" y="2460"/>
                  <a:chExt cx="81" cy="82"/>
                </a:xfrm>
              </p:grpSpPr>
              <p:pic>
                <p:nvPicPr>
                  <p:cNvPr id="246" name="Picture 18">
                    <a:extLst>
                      <a:ext uri="{FF2B5EF4-FFF2-40B4-BE49-F238E27FC236}">
                        <a16:creationId xmlns="" xmlns:a16="http://schemas.microsoft.com/office/drawing/2014/main" id="{A78B1CDF-EA5D-4B49-9258-F199F97BF50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877" y="2461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7" name="Rectangle 19">
                    <a:extLst>
                      <a:ext uri="{FF2B5EF4-FFF2-40B4-BE49-F238E27FC236}">
                        <a16:creationId xmlns="" xmlns:a16="http://schemas.microsoft.com/office/drawing/2014/main" id="{3763B4A8-C534-4D06-AAE2-7B7390ACB8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46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3" name="Group 20">
                  <a:extLst>
                    <a:ext uri="{FF2B5EF4-FFF2-40B4-BE49-F238E27FC236}">
                      <a16:creationId xmlns="" xmlns:a16="http://schemas.microsoft.com/office/drawing/2014/main" id="{5C5DA500-54CF-4C98-9A8F-8DFCDDF4DF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4" y="2400"/>
                  <a:ext cx="81" cy="82"/>
                  <a:chOff x="1914" y="2400"/>
                  <a:chExt cx="81" cy="82"/>
                </a:xfrm>
              </p:grpSpPr>
              <p:pic>
                <p:nvPicPr>
                  <p:cNvPr id="244" name="Picture 21">
                    <a:extLst>
                      <a:ext uri="{FF2B5EF4-FFF2-40B4-BE49-F238E27FC236}">
                        <a16:creationId xmlns="" xmlns:a16="http://schemas.microsoft.com/office/drawing/2014/main" id="{69B41F37-41AC-4F13-8F91-AA015002910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14" y="240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5" name="Rectangle 22">
                    <a:extLst>
                      <a:ext uri="{FF2B5EF4-FFF2-40B4-BE49-F238E27FC236}">
                        <a16:creationId xmlns="" xmlns:a16="http://schemas.microsoft.com/office/drawing/2014/main" id="{D27AF16D-19D4-49C2-B818-59F50720BE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40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4" name="Group 23">
                  <a:extLst>
                    <a:ext uri="{FF2B5EF4-FFF2-40B4-BE49-F238E27FC236}">
                      <a16:creationId xmlns="" xmlns:a16="http://schemas.microsoft.com/office/drawing/2014/main" id="{65DD2492-7847-4FD4-A654-5EE6E74C0C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8" y="2448"/>
                  <a:ext cx="81" cy="82"/>
                  <a:chOff x="1928" y="2448"/>
                  <a:chExt cx="81" cy="82"/>
                </a:xfrm>
              </p:grpSpPr>
              <p:pic>
                <p:nvPicPr>
                  <p:cNvPr id="242" name="Picture 24">
                    <a:extLst>
                      <a:ext uri="{FF2B5EF4-FFF2-40B4-BE49-F238E27FC236}">
                        <a16:creationId xmlns="" xmlns:a16="http://schemas.microsoft.com/office/drawing/2014/main" id="{EC1D442A-9F30-472D-B3CA-7474CF7091A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28" y="2449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3" name="Rectangle 25">
                    <a:extLst>
                      <a:ext uri="{FF2B5EF4-FFF2-40B4-BE49-F238E27FC236}">
                        <a16:creationId xmlns="" xmlns:a16="http://schemas.microsoft.com/office/drawing/2014/main" id="{994B2297-1F8D-41CD-AFFB-B8785BDE24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44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5" name="Group 26">
                  <a:extLst>
                    <a:ext uri="{FF2B5EF4-FFF2-40B4-BE49-F238E27FC236}">
                      <a16:creationId xmlns="" xmlns:a16="http://schemas.microsoft.com/office/drawing/2014/main" id="{53F07CED-E867-4D58-8CE9-4133CF825D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7" y="2413"/>
                  <a:ext cx="81" cy="82"/>
                  <a:chOff x="2017" y="2413"/>
                  <a:chExt cx="81" cy="82"/>
                </a:xfrm>
              </p:grpSpPr>
              <p:pic>
                <p:nvPicPr>
                  <p:cNvPr id="240" name="Picture 27">
                    <a:extLst>
                      <a:ext uri="{FF2B5EF4-FFF2-40B4-BE49-F238E27FC236}">
                        <a16:creationId xmlns="" xmlns:a16="http://schemas.microsoft.com/office/drawing/2014/main" id="{547A7171-CD40-4199-967F-EEC36B35AB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17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41" name="Rectangle 28">
                    <a:extLst>
                      <a:ext uri="{FF2B5EF4-FFF2-40B4-BE49-F238E27FC236}">
                        <a16:creationId xmlns="" xmlns:a16="http://schemas.microsoft.com/office/drawing/2014/main" id="{4C3BFB9B-56F2-431C-9ADD-2B88F2A31E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241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6" name="Group 29">
                  <a:extLst>
                    <a:ext uri="{FF2B5EF4-FFF2-40B4-BE49-F238E27FC236}">
                      <a16:creationId xmlns="" xmlns:a16="http://schemas.microsoft.com/office/drawing/2014/main" id="{93C1349C-8C2C-4D57-86D7-BA605F9CCD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461"/>
                  <a:ext cx="81" cy="82"/>
                  <a:chOff x="2031" y="2461"/>
                  <a:chExt cx="81" cy="82"/>
                </a:xfrm>
              </p:grpSpPr>
              <p:pic>
                <p:nvPicPr>
                  <p:cNvPr id="238" name="Picture 30">
                    <a:extLst>
                      <a:ext uri="{FF2B5EF4-FFF2-40B4-BE49-F238E27FC236}">
                        <a16:creationId xmlns="" xmlns:a16="http://schemas.microsoft.com/office/drawing/2014/main" id="{62DAE7EE-B3BD-49B3-AF5B-ADA39004821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31" y="246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9" name="Rectangle 31">
                    <a:extLst>
                      <a:ext uri="{FF2B5EF4-FFF2-40B4-BE49-F238E27FC236}">
                        <a16:creationId xmlns="" xmlns:a16="http://schemas.microsoft.com/office/drawing/2014/main" id="{46DC41DB-CEFB-48C9-8C5F-FB6720EF88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1" y="246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7" name="Group 32">
                  <a:extLst>
                    <a:ext uri="{FF2B5EF4-FFF2-40B4-BE49-F238E27FC236}">
                      <a16:creationId xmlns="" xmlns:a16="http://schemas.microsoft.com/office/drawing/2014/main" id="{3C52951A-95A0-4972-93F7-DB0EDBF22F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2" y="2363"/>
                  <a:ext cx="81" cy="82"/>
                  <a:chOff x="1972" y="2363"/>
                  <a:chExt cx="81" cy="82"/>
                </a:xfrm>
              </p:grpSpPr>
              <p:pic>
                <p:nvPicPr>
                  <p:cNvPr id="236" name="Picture 33">
                    <a:extLst>
                      <a:ext uri="{FF2B5EF4-FFF2-40B4-BE49-F238E27FC236}">
                        <a16:creationId xmlns="" xmlns:a16="http://schemas.microsoft.com/office/drawing/2014/main" id="{41701416-554E-444F-8DB1-F00E5E3D36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72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7" name="Rectangle 34">
                    <a:extLst>
                      <a:ext uri="{FF2B5EF4-FFF2-40B4-BE49-F238E27FC236}">
                        <a16:creationId xmlns="" xmlns:a16="http://schemas.microsoft.com/office/drawing/2014/main" id="{C4D472AD-C458-483E-9AA4-ED65F63440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72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8" name="Group 35">
                  <a:extLst>
                    <a:ext uri="{FF2B5EF4-FFF2-40B4-BE49-F238E27FC236}">
                      <a16:creationId xmlns="" xmlns:a16="http://schemas.microsoft.com/office/drawing/2014/main" id="{F8CB2724-995F-4583-8280-8D41EE28B3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6" y="2411"/>
                  <a:ext cx="81" cy="82"/>
                  <a:chOff x="1986" y="2411"/>
                  <a:chExt cx="81" cy="82"/>
                </a:xfrm>
              </p:grpSpPr>
              <p:pic>
                <p:nvPicPr>
                  <p:cNvPr id="234" name="Picture 36">
                    <a:extLst>
                      <a:ext uri="{FF2B5EF4-FFF2-40B4-BE49-F238E27FC236}">
                        <a16:creationId xmlns="" xmlns:a16="http://schemas.microsoft.com/office/drawing/2014/main" id="{4EB18500-D504-4DE5-93B7-9AEA039675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86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5" name="Rectangle 37">
                    <a:extLst>
                      <a:ext uri="{FF2B5EF4-FFF2-40B4-BE49-F238E27FC236}">
                        <a16:creationId xmlns="" xmlns:a16="http://schemas.microsoft.com/office/drawing/2014/main" id="{2476AF7F-0257-475C-B09C-DE56B7DD97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09" name="Group 38">
                  <a:extLst>
                    <a:ext uri="{FF2B5EF4-FFF2-40B4-BE49-F238E27FC236}">
                      <a16:creationId xmlns="" xmlns:a16="http://schemas.microsoft.com/office/drawing/2014/main" id="{E7A935D3-F152-4320-8153-01E8D98310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2" y="2394"/>
                  <a:ext cx="81" cy="82"/>
                  <a:chOff x="2092" y="2394"/>
                  <a:chExt cx="81" cy="82"/>
                </a:xfrm>
              </p:grpSpPr>
              <p:pic>
                <p:nvPicPr>
                  <p:cNvPr id="232" name="Picture 39">
                    <a:extLst>
                      <a:ext uri="{FF2B5EF4-FFF2-40B4-BE49-F238E27FC236}">
                        <a16:creationId xmlns="" xmlns:a16="http://schemas.microsoft.com/office/drawing/2014/main" id="{B31CC898-C183-4C2A-9944-F253068AEE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92" y="239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3" name="Rectangle 40">
                    <a:extLst>
                      <a:ext uri="{FF2B5EF4-FFF2-40B4-BE49-F238E27FC236}">
                        <a16:creationId xmlns="" xmlns:a16="http://schemas.microsoft.com/office/drawing/2014/main" id="{4F5E5293-2273-40BD-B760-C9B2FC8288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394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10" name="Group 41">
                  <a:extLst>
                    <a:ext uri="{FF2B5EF4-FFF2-40B4-BE49-F238E27FC236}">
                      <a16:creationId xmlns="" xmlns:a16="http://schemas.microsoft.com/office/drawing/2014/main" id="{CF7406A4-965E-42ED-944C-428F16F116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6" y="2442"/>
                  <a:ext cx="81" cy="82"/>
                  <a:chOff x="2106" y="2442"/>
                  <a:chExt cx="81" cy="82"/>
                </a:xfrm>
              </p:grpSpPr>
              <p:pic>
                <p:nvPicPr>
                  <p:cNvPr id="230" name="Picture 42">
                    <a:extLst>
                      <a:ext uri="{FF2B5EF4-FFF2-40B4-BE49-F238E27FC236}">
                        <a16:creationId xmlns="" xmlns:a16="http://schemas.microsoft.com/office/drawing/2014/main" id="{628FDD74-59D1-4625-A464-017ED00D9A2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06" y="2443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31" name="Rectangle 43">
                    <a:extLst>
                      <a:ext uri="{FF2B5EF4-FFF2-40B4-BE49-F238E27FC236}">
                        <a16:creationId xmlns="" xmlns:a16="http://schemas.microsoft.com/office/drawing/2014/main" id="{1D1292DD-1FD4-4345-846E-EBF9DB7524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4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11" name="Group 44">
                  <a:extLst>
                    <a:ext uri="{FF2B5EF4-FFF2-40B4-BE49-F238E27FC236}">
                      <a16:creationId xmlns="" xmlns:a16="http://schemas.microsoft.com/office/drawing/2014/main" id="{15B084E5-18FE-47D9-8E37-980CB60F11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3" y="2363"/>
                  <a:ext cx="81" cy="82"/>
                  <a:chOff x="2053" y="2363"/>
                  <a:chExt cx="81" cy="82"/>
                </a:xfrm>
              </p:grpSpPr>
              <p:pic>
                <p:nvPicPr>
                  <p:cNvPr id="228" name="Picture 45">
                    <a:extLst>
                      <a:ext uri="{FF2B5EF4-FFF2-40B4-BE49-F238E27FC236}">
                        <a16:creationId xmlns="" xmlns:a16="http://schemas.microsoft.com/office/drawing/2014/main" id="{E05A86F4-4B54-498B-BA99-586C0631A7A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53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29" name="Rectangle 46">
                    <a:extLst>
                      <a:ext uri="{FF2B5EF4-FFF2-40B4-BE49-F238E27FC236}">
                        <a16:creationId xmlns="" xmlns:a16="http://schemas.microsoft.com/office/drawing/2014/main" id="{257C68BB-436B-45A5-A2C5-46F67236B2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3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12" name="Group 47">
                  <a:extLst>
                    <a:ext uri="{FF2B5EF4-FFF2-40B4-BE49-F238E27FC236}">
                      <a16:creationId xmlns="" xmlns:a16="http://schemas.microsoft.com/office/drawing/2014/main" id="{4CA3F0AB-0238-42CC-819E-8F8441305A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67" y="2411"/>
                  <a:ext cx="81" cy="82"/>
                  <a:chOff x="2067" y="2411"/>
                  <a:chExt cx="81" cy="82"/>
                </a:xfrm>
              </p:grpSpPr>
              <p:pic>
                <p:nvPicPr>
                  <p:cNvPr id="226" name="Picture 48">
                    <a:extLst>
                      <a:ext uri="{FF2B5EF4-FFF2-40B4-BE49-F238E27FC236}">
                        <a16:creationId xmlns="" xmlns:a16="http://schemas.microsoft.com/office/drawing/2014/main" id="{70DB6D20-7A05-42C2-A84B-FAD13972C9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67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27" name="Rectangle 49">
                    <a:extLst>
                      <a:ext uri="{FF2B5EF4-FFF2-40B4-BE49-F238E27FC236}">
                        <a16:creationId xmlns="" xmlns:a16="http://schemas.microsoft.com/office/drawing/2014/main" id="{132F8040-24A3-48D3-8AC5-98614D86D5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7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13" name="Group 50">
                  <a:extLst>
                    <a:ext uri="{FF2B5EF4-FFF2-40B4-BE49-F238E27FC236}">
                      <a16:creationId xmlns="" xmlns:a16="http://schemas.microsoft.com/office/drawing/2014/main" id="{71D5C60D-DB07-4488-9F3A-01152C96BF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4" y="2408"/>
                  <a:ext cx="81" cy="82"/>
                  <a:chOff x="2154" y="2408"/>
                  <a:chExt cx="81" cy="82"/>
                </a:xfrm>
              </p:grpSpPr>
              <p:pic>
                <p:nvPicPr>
                  <p:cNvPr id="224" name="Picture 51">
                    <a:extLst>
                      <a:ext uri="{FF2B5EF4-FFF2-40B4-BE49-F238E27FC236}">
                        <a16:creationId xmlns="" xmlns:a16="http://schemas.microsoft.com/office/drawing/2014/main" id="{B11446AE-689E-4E80-A4B4-60E887FA8EA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154" y="2410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25" name="Rectangle 52">
                    <a:extLst>
                      <a:ext uri="{FF2B5EF4-FFF2-40B4-BE49-F238E27FC236}">
                        <a16:creationId xmlns="" xmlns:a16="http://schemas.microsoft.com/office/drawing/2014/main" id="{9C5C4123-FB2E-49E3-A359-098BB4AFF2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40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14" name="Group 53">
                  <a:extLst>
                    <a:ext uri="{FF2B5EF4-FFF2-40B4-BE49-F238E27FC236}">
                      <a16:creationId xmlns="" xmlns:a16="http://schemas.microsoft.com/office/drawing/2014/main" id="{7365F6E7-8579-4D0A-99B1-81C0BAA2BF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8" y="2456"/>
                  <a:ext cx="81" cy="82"/>
                  <a:chOff x="2168" y="2456"/>
                  <a:chExt cx="81" cy="82"/>
                </a:xfrm>
              </p:grpSpPr>
              <p:pic>
                <p:nvPicPr>
                  <p:cNvPr id="222" name="Picture 54">
                    <a:extLst>
                      <a:ext uri="{FF2B5EF4-FFF2-40B4-BE49-F238E27FC236}">
                        <a16:creationId xmlns="" xmlns:a16="http://schemas.microsoft.com/office/drawing/2014/main" id="{9E843920-15A4-4BD4-A59D-EE5EBC62A0C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68" y="2457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23" name="Rectangle 55">
                    <a:extLst>
                      <a:ext uri="{FF2B5EF4-FFF2-40B4-BE49-F238E27FC236}">
                        <a16:creationId xmlns="" xmlns:a16="http://schemas.microsoft.com/office/drawing/2014/main" id="{CF268983-3708-4408-B5B3-6D7E9F7504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456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sp>
              <p:nvSpPr>
                <p:cNvPr id="215" name="Freeform 56">
                  <a:extLst>
                    <a:ext uri="{FF2B5EF4-FFF2-40B4-BE49-F238E27FC236}">
                      <a16:creationId xmlns="" xmlns:a16="http://schemas.microsoft.com/office/drawing/2014/main" id="{800EC7C9-85DF-4A0D-B884-C55108439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371"/>
                  <a:ext cx="326" cy="162"/>
                </a:xfrm>
                <a:custGeom>
                  <a:avLst/>
                  <a:gdLst>
                    <a:gd name="T0" fmla="*/ 0 w 413326"/>
                    <a:gd name="T1" fmla="*/ 0 h 200250"/>
                    <a:gd name="T2" fmla="*/ 0 w 413326"/>
                    <a:gd name="T3" fmla="*/ 0 h 200250"/>
                    <a:gd name="T4" fmla="*/ 0 w 413326"/>
                    <a:gd name="T5" fmla="*/ 0 h 200250"/>
                    <a:gd name="T6" fmla="*/ 0 w 413326"/>
                    <a:gd name="T7" fmla="*/ 0 h 200250"/>
                    <a:gd name="T8" fmla="*/ 0 w 413326"/>
                    <a:gd name="T9" fmla="*/ 0 h 200250"/>
                    <a:gd name="T10" fmla="*/ 0 w 413326"/>
                    <a:gd name="T11" fmla="*/ 0 h 200250"/>
                    <a:gd name="T12" fmla="*/ 0 w 413326"/>
                    <a:gd name="T13" fmla="*/ 0 h 200250"/>
                    <a:gd name="T14" fmla="*/ 0 w 413326"/>
                    <a:gd name="T15" fmla="*/ 0 h 200250"/>
                    <a:gd name="T16" fmla="*/ 0 w 413326"/>
                    <a:gd name="T17" fmla="*/ 0 h 200250"/>
                    <a:gd name="T18" fmla="*/ 0 w 413326"/>
                    <a:gd name="T19" fmla="*/ 0 h 200250"/>
                    <a:gd name="T20" fmla="*/ 0 w 413326"/>
                    <a:gd name="T21" fmla="*/ 0 h 200250"/>
                    <a:gd name="T22" fmla="*/ 0 w 413326"/>
                    <a:gd name="T23" fmla="*/ 0 h 200250"/>
                    <a:gd name="T24" fmla="*/ 0 w 413326"/>
                    <a:gd name="T25" fmla="*/ 0 h 200250"/>
                    <a:gd name="T26" fmla="*/ 0 w 413326"/>
                    <a:gd name="T27" fmla="*/ 0 h 200250"/>
                    <a:gd name="T28" fmla="*/ 0 w 413326"/>
                    <a:gd name="T29" fmla="*/ 0 h 2002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3326" h="200250">
                      <a:moveTo>
                        <a:pt x="182391" y="25638"/>
                      </a:moveTo>
                      <a:cubicBezTo>
                        <a:pt x="156754" y="27062"/>
                        <a:pt x="153841" y="20243"/>
                        <a:pt x="139662" y="17092"/>
                      </a:cubicBezTo>
                      <a:cubicBezTo>
                        <a:pt x="128197" y="14544"/>
                        <a:pt x="117035" y="10647"/>
                        <a:pt x="105479" y="8546"/>
                      </a:cubicBezTo>
                      <a:cubicBezTo>
                        <a:pt x="85661" y="4943"/>
                        <a:pt x="65598" y="2849"/>
                        <a:pt x="45658" y="0"/>
                      </a:cubicBezTo>
                      <a:cubicBezTo>
                        <a:pt x="9855" y="53708"/>
                        <a:pt x="-31869" y="105231"/>
                        <a:pt x="37112" y="188008"/>
                      </a:cubicBezTo>
                      <a:cubicBezTo>
                        <a:pt x="62708" y="218723"/>
                        <a:pt x="116873" y="182311"/>
                        <a:pt x="156754" y="179462"/>
                      </a:cubicBezTo>
                      <a:cubicBezTo>
                        <a:pt x="168148" y="176613"/>
                        <a:pt x="179227" y="171817"/>
                        <a:pt x="190937" y="170916"/>
                      </a:cubicBezTo>
                      <a:cubicBezTo>
                        <a:pt x="253486" y="166104"/>
                        <a:pt x="316998" y="172281"/>
                        <a:pt x="378944" y="162370"/>
                      </a:cubicBezTo>
                      <a:cubicBezTo>
                        <a:pt x="390878" y="160461"/>
                        <a:pt x="396036" y="145279"/>
                        <a:pt x="404582" y="136733"/>
                      </a:cubicBezTo>
                      <a:cubicBezTo>
                        <a:pt x="407430" y="128187"/>
                        <a:pt x="414608" y="119981"/>
                        <a:pt x="413127" y="111096"/>
                      </a:cubicBezTo>
                      <a:cubicBezTo>
                        <a:pt x="411438" y="100965"/>
                        <a:pt x="403299" y="92721"/>
                        <a:pt x="396036" y="85458"/>
                      </a:cubicBezTo>
                      <a:cubicBezTo>
                        <a:pt x="376365" y="65787"/>
                        <a:pt x="362363" y="66358"/>
                        <a:pt x="336215" y="59821"/>
                      </a:cubicBezTo>
                      <a:cubicBezTo>
                        <a:pt x="330518" y="51275"/>
                        <a:pt x="325699" y="42073"/>
                        <a:pt x="319124" y="34183"/>
                      </a:cubicBezTo>
                      <a:cubicBezTo>
                        <a:pt x="311387" y="24899"/>
                        <a:pt x="303542" y="15250"/>
                        <a:pt x="293486" y="8546"/>
                      </a:cubicBezTo>
                      <a:cubicBezTo>
                        <a:pt x="265803" y="-9909"/>
                        <a:pt x="208028" y="24214"/>
                        <a:pt x="182391" y="25638"/>
                      </a:cubicBezTo>
                      <a:close/>
                    </a:path>
                  </a:pathLst>
                </a:custGeom>
                <a:noFill/>
                <a:ln w="25560" cap="flat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/>
                </a:p>
              </p:txBody>
            </p:sp>
            <p:sp>
              <p:nvSpPr>
                <p:cNvPr id="216" name="Rectangle 57">
                  <a:extLst>
                    <a:ext uri="{FF2B5EF4-FFF2-40B4-BE49-F238E27FC236}">
                      <a16:creationId xmlns="" xmlns:a16="http://schemas.microsoft.com/office/drawing/2014/main" id="{4B44CA26-D9A4-4EA1-9842-E97CD8AF5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467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17" name="Rectangle 58">
                  <a:extLst>
                    <a:ext uri="{FF2B5EF4-FFF2-40B4-BE49-F238E27FC236}">
                      <a16:creationId xmlns="" xmlns:a16="http://schemas.microsoft.com/office/drawing/2014/main" id="{05B659EE-0CFB-4337-B9E5-6E0FFB1D8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33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18" name="Rectangle 59">
                  <a:extLst>
                    <a:ext uri="{FF2B5EF4-FFF2-40B4-BE49-F238E27FC236}">
                      <a16:creationId xmlns="" xmlns:a16="http://schemas.microsoft.com/office/drawing/2014/main" id="{6ACC606B-73C9-4607-B407-A05B3E2178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" y="258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19" name="Rectangle 60">
                  <a:extLst>
                    <a:ext uri="{FF2B5EF4-FFF2-40B4-BE49-F238E27FC236}">
                      <a16:creationId xmlns="" xmlns:a16="http://schemas.microsoft.com/office/drawing/2014/main" id="{CCBB6680-C7D0-4416-8FA9-50072A28B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679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20" name="Rectangle 61">
                  <a:extLst>
                    <a:ext uri="{FF2B5EF4-FFF2-40B4-BE49-F238E27FC236}">
                      <a16:creationId xmlns="" xmlns:a16="http://schemas.microsoft.com/office/drawing/2014/main" id="{705B81CD-9DCC-4B11-B04C-371D451BF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9" y="259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21" name="Rectangle 62">
                  <a:extLst>
                    <a:ext uri="{FF2B5EF4-FFF2-40B4-BE49-F238E27FC236}">
                      <a16:creationId xmlns="" xmlns:a16="http://schemas.microsoft.com/office/drawing/2014/main" id="{33F0205E-5278-4D80-9E6D-63064A77F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3" y="261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</p:grpSp>
          <p:grpSp>
            <p:nvGrpSpPr>
              <p:cNvPr id="147" name="Group 11">
                <a:extLst>
                  <a:ext uri="{FF2B5EF4-FFF2-40B4-BE49-F238E27FC236}">
                    <a16:creationId xmlns="" xmlns:a16="http://schemas.microsoft.com/office/drawing/2014/main" id="{A4F01D7E-5965-4FF2-81FF-AFB95C4664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00159" y="1600557"/>
                <a:ext cx="1875311" cy="1872208"/>
                <a:chOff x="521" y="1160"/>
                <a:chExt cx="1813" cy="1810"/>
              </a:xfrm>
            </p:grpSpPr>
            <p:pic>
              <p:nvPicPr>
                <p:cNvPr id="148" name="Picture 12">
                  <a:extLst>
                    <a:ext uri="{FF2B5EF4-FFF2-40B4-BE49-F238E27FC236}">
                      <a16:creationId xmlns="" xmlns:a16="http://schemas.microsoft.com/office/drawing/2014/main" id="{9CEFBAE7-ACF9-4654-BE47-7A89B41A76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1"/>
                <a:stretch>
                  <a:fillRect/>
                </a:stretch>
              </p:blipFill>
              <p:spPr bwMode="auto">
                <a:xfrm>
                  <a:off x="521" y="1160"/>
                  <a:ext cx="1813" cy="1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r="49921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49" name="Rectangle 13">
                  <a:extLst>
                    <a:ext uri="{FF2B5EF4-FFF2-40B4-BE49-F238E27FC236}">
                      <a16:creationId xmlns="" xmlns:a16="http://schemas.microsoft.com/office/drawing/2014/main" id="{2EDD70B4-804A-45CF-98BB-5B2D48D6A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3" y="237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grpSp>
              <p:nvGrpSpPr>
                <p:cNvPr id="150" name="Group 14">
                  <a:extLst>
                    <a:ext uri="{FF2B5EF4-FFF2-40B4-BE49-F238E27FC236}">
                      <a16:creationId xmlns="" xmlns:a16="http://schemas.microsoft.com/office/drawing/2014/main" id="{3651C278-752D-4749-B376-19C52E31E1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3" y="2412"/>
                  <a:ext cx="81" cy="82"/>
                  <a:chOff x="1863" y="2412"/>
                  <a:chExt cx="81" cy="82"/>
                </a:xfrm>
              </p:grpSpPr>
              <p:pic>
                <p:nvPicPr>
                  <p:cNvPr id="197" name="Picture 15">
                    <a:extLst>
                      <a:ext uri="{FF2B5EF4-FFF2-40B4-BE49-F238E27FC236}">
                        <a16:creationId xmlns="" xmlns:a16="http://schemas.microsoft.com/office/drawing/2014/main" id="{14F26A04-C3E4-4CAE-AC9D-B0FC53CE681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863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98" name="Rectangle 16">
                    <a:extLst>
                      <a:ext uri="{FF2B5EF4-FFF2-40B4-BE49-F238E27FC236}">
                        <a16:creationId xmlns="" xmlns:a16="http://schemas.microsoft.com/office/drawing/2014/main" id="{36AB83FA-C664-44B0-AF6B-57565343A5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41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1" name="Group 17">
                  <a:extLst>
                    <a:ext uri="{FF2B5EF4-FFF2-40B4-BE49-F238E27FC236}">
                      <a16:creationId xmlns="" xmlns:a16="http://schemas.microsoft.com/office/drawing/2014/main" id="{1833BF17-34EC-4EB1-8BDE-0E5D4D0D47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7" y="2460"/>
                  <a:ext cx="81" cy="82"/>
                  <a:chOff x="1877" y="2460"/>
                  <a:chExt cx="81" cy="82"/>
                </a:xfrm>
              </p:grpSpPr>
              <p:pic>
                <p:nvPicPr>
                  <p:cNvPr id="195" name="Picture 18">
                    <a:extLst>
                      <a:ext uri="{FF2B5EF4-FFF2-40B4-BE49-F238E27FC236}">
                        <a16:creationId xmlns="" xmlns:a16="http://schemas.microsoft.com/office/drawing/2014/main" id="{90F482D6-D06D-4BF9-99C4-F5D71026991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877" y="2461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96" name="Rectangle 19">
                    <a:extLst>
                      <a:ext uri="{FF2B5EF4-FFF2-40B4-BE49-F238E27FC236}">
                        <a16:creationId xmlns="" xmlns:a16="http://schemas.microsoft.com/office/drawing/2014/main" id="{14CD1D32-E981-4BDA-A845-774C7A4FA3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46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2" name="Group 20">
                  <a:extLst>
                    <a:ext uri="{FF2B5EF4-FFF2-40B4-BE49-F238E27FC236}">
                      <a16:creationId xmlns="" xmlns:a16="http://schemas.microsoft.com/office/drawing/2014/main" id="{9AE9CA99-FF5B-4339-98C7-D03681D3F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4" y="2400"/>
                  <a:ext cx="81" cy="82"/>
                  <a:chOff x="1914" y="2400"/>
                  <a:chExt cx="81" cy="82"/>
                </a:xfrm>
              </p:grpSpPr>
              <p:pic>
                <p:nvPicPr>
                  <p:cNvPr id="193" name="Picture 21">
                    <a:extLst>
                      <a:ext uri="{FF2B5EF4-FFF2-40B4-BE49-F238E27FC236}">
                        <a16:creationId xmlns="" xmlns:a16="http://schemas.microsoft.com/office/drawing/2014/main" id="{491B5676-D133-4BC6-A673-9544E362E7B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14" y="240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94" name="Rectangle 22">
                    <a:extLst>
                      <a:ext uri="{FF2B5EF4-FFF2-40B4-BE49-F238E27FC236}">
                        <a16:creationId xmlns="" xmlns:a16="http://schemas.microsoft.com/office/drawing/2014/main" id="{FC0DAA22-D032-4E19-A5BD-5FDE30D2B1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40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3" name="Group 23">
                  <a:extLst>
                    <a:ext uri="{FF2B5EF4-FFF2-40B4-BE49-F238E27FC236}">
                      <a16:creationId xmlns="" xmlns:a16="http://schemas.microsoft.com/office/drawing/2014/main" id="{589113C9-1783-4E2B-A5A6-6B1C768A5E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8" y="2448"/>
                  <a:ext cx="81" cy="82"/>
                  <a:chOff x="1928" y="2448"/>
                  <a:chExt cx="81" cy="82"/>
                </a:xfrm>
              </p:grpSpPr>
              <p:pic>
                <p:nvPicPr>
                  <p:cNvPr id="191" name="Picture 24">
                    <a:extLst>
                      <a:ext uri="{FF2B5EF4-FFF2-40B4-BE49-F238E27FC236}">
                        <a16:creationId xmlns="" xmlns:a16="http://schemas.microsoft.com/office/drawing/2014/main" id="{39E6F27B-116F-46C1-AA53-CA305433FC1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28" y="2449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92" name="Rectangle 25">
                    <a:extLst>
                      <a:ext uri="{FF2B5EF4-FFF2-40B4-BE49-F238E27FC236}">
                        <a16:creationId xmlns="" xmlns:a16="http://schemas.microsoft.com/office/drawing/2014/main" id="{3EA1C678-A913-4907-A6F2-E2600832B1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44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4" name="Group 26">
                  <a:extLst>
                    <a:ext uri="{FF2B5EF4-FFF2-40B4-BE49-F238E27FC236}">
                      <a16:creationId xmlns="" xmlns:a16="http://schemas.microsoft.com/office/drawing/2014/main" id="{67C2DFD7-4422-477E-B6B3-BA48BD15F6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7" y="2413"/>
                  <a:ext cx="81" cy="82"/>
                  <a:chOff x="2017" y="2413"/>
                  <a:chExt cx="81" cy="82"/>
                </a:xfrm>
              </p:grpSpPr>
              <p:pic>
                <p:nvPicPr>
                  <p:cNvPr id="189" name="Picture 27">
                    <a:extLst>
                      <a:ext uri="{FF2B5EF4-FFF2-40B4-BE49-F238E27FC236}">
                        <a16:creationId xmlns="" xmlns:a16="http://schemas.microsoft.com/office/drawing/2014/main" id="{877CA739-DEE9-4139-9772-CA205C1E7C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17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90" name="Rectangle 28">
                    <a:extLst>
                      <a:ext uri="{FF2B5EF4-FFF2-40B4-BE49-F238E27FC236}">
                        <a16:creationId xmlns="" xmlns:a16="http://schemas.microsoft.com/office/drawing/2014/main" id="{345F9B8D-6D1A-4B7D-A6E6-FA0EBBD8D0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241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5" name="Group 29">
                  <a:extLst>
                    <a:ext uri="{FF2B5EF4-FFF2-40B4-BE49-F238E27FC236}">
                      <a16:creationId xmlns="" xmlns:a16="http://schemas.microsoft.com/office/drawing/2014/main" id="{65929283-211E-4482-94A4-2297C7A7B1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461"/>
                  <a:ext cx="81" cy="82"/>
                  <a:chOff x="2031" y="2461"/>
                  <a:chExt cx="81" cy="82"/>
                </a:xfrm>
              </p:grpSpPr>
              <p:pic>
                <p:nvPicPr>
                  <p:cNvPr id="187" name="Picture 30">
                    <a:extLst>
                      <a:ext uri="{FF2B5EF4-FFF2-40B4-BE49-F238E27FC236}">
                        <a16:creationId xmlns="" xmlns:a16="http://schemas.microsoft.com/office/drawing/2014/main" id="{0F11ED65-1E44-45A5-9236-CFB78E4CAF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31" y="246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88" name="Rectangle 31">
                    <a:extLst>
                      <a:ext uri="{FF2B5EF4-FFF2-40B4-BE49-F238E27FC236}">
                        <a16:creationId xmlns="" xmlns:a16="http://schemas.microsoft.com/office/drawing/2014/main" id="{E671A770-92E1-4ECD-BBD0-9596E9ABEE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1" y="246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6" name="Group 32">
                  <a:extLst>
                    <a:ext uri="{FF2B5EF4-FFF2-40B4-BE49-F238E27FC236}">
                      <a16:creationId xmlns="" xmlns:a16="http://schemas.microsoft.com/office/drawing/2014/main" id="{D11C11A5-A81F-4413-A70B-2FD07D8268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2" y="2363"/>
                  <a:ext cx="81" cy="82"/>
                  <a:chOff x="1972" y="2363"/>
                  <a:chExt cx="81" cy="82"/>
                </a:xfrm>
              </p:grpSpPr>
              <p:pic>
                <p:nvPicPr>
                  <p:cNvPr id="185" name="Picture 33">
                    <a:extLst>
                      <a:ext uri="{FF2B5EF4-FFF2-40B4-BE49-F238E27FC236}">
                        <a16:creationId xmlns="" xmlns:a16="http://schemas.microsoft.com/office/drawing/2014/main" id="{95062886-E373-4F8F-8CD4-DD7D0A765F2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72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86" name="Rectangle 34">
                    <a:extLst>
                      <a:ext uri="{FF2B5EF4-FFF2-40B4-BE49-F238E27FC236}">
                        <a16:creationId xmlns="" xmlns:a16="http://schemas.microsoft.com/office/drawing/2014/main" id="{B98991E4-7DE5-42AA-A51A-5CE3BDE32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72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7" name="Group 35">
                  <a:extLst>
                    <a:ext uri="{FF2B5EF4-FFF2-40B4-BE49-F238E27FC236}">
                      <a16:creationId xmlns="" xmlns:a16="http://schemas.microsoft.com/office/drawing/2014/main" id="{17A26B21-D4EC-4E40-85B5-00B5C4490C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6" y="2411"/>
                  <a:ext cx="81" cy="82"/>
                  <a:chOff x="1986" y="2411"/>
                  <a:chExt cx="81" cy="82"/>
                </a:xfrm>
              </p:grpSpPr>
              <p:pic>
                <p:nvPicPr>
                  <p:cNvPr id="183" name="Picture 36">
                    <a:extLst>
                      <a:ext uri="{FF2B5EF4-FFF2-40B4-BE49-F238E27FC236}">
                        <a16:creationId xmlns="" xmlns:a16="http://schemas.microsoft.com/office/drawing/2014/main" id="{A48E8431-3D4A-43EB-8528-4D3501C150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86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84" name="Rectangle 37">
                    <a:extLst>
                      <a:ext uri="{FF2B5EF4-FFF2-40B4-BE49-F238E27FC236}">
                        <a16:creationId xmlns="" xmlns:a16="http://schemas.microsoft.com/office/drawing/2014/main" id="{BD08100C-CA03-45BC-967F-B6276805F2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8" name="Group 38">
                  <a:extLst>
                    <a:ext uri="{FF2B5EF4-FFF2-40B4-BE49-F238E27FC236}">
                      <a16:creationId xmlns="" xmlns:a16="http://schemas.microsoft.com/office/drawing/2014/main" id="{A8DFC43E-EA49-437D-AD2D-0F87DE3908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2" y="2394"/>
                  <a:ext cx="81" cy="82"/>
                  <a:chOff x="2092" y="2394"/>
                  <a:chExt cx="81" cy="82"/>
                </a:xfrm>
              </p:grpSpPr>
              <p:pic>
                <p:nvPicPr>
                  <p:cNvPr id="181" name="Picture 39">
                    <a:extLst>
                      <a:ext uri="{FF2B5EF4-FFF2-40B4-BE49-F238E27FC236}">
                        <a16:creationId xmlns="" xmlns:a16="http://schemas.microsoft.com/office/drawing/2014/main" id="{5AFCC8C5-A4AD-4740-B602-A2E2AFD5BF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92" y="239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82" name="Rectangle 40">
                    <a:extLst>
                      <a:ext uri="{FF2B5EF4-FFF2-40B4-BE49-F238E27FC236}">
                        <a16:creationId xmlns="" xmlns:a16="http://schemas.microsoft.com/office/drawing/2014/main" id="{A58E82E8-30A9-4253-A263-9474ED366C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394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59" name="Group 41">
                  <a:extLst>
                    <a:ext uri="{FF2B5EF4-FFF2-40B4-BE49-F238E27FC236}">
                      <a16:creationId xmlns="" xmlns:a16="http://schemas.microsoft.com/office/drawing/2014/main" id="{E5FDDE3C-A775-4B8D-B225-D7BE7FDAAD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6" y="2442"/>
                  <a:ext cx="81" cy="82"/>
                  <a:chOff x="2106" y="2442"/>
                  <a:chExt cx="81" cy="82"/>
                </a:xfrm>
              </p:grpSpPr>
              <p:pic>
                <p:nvPicPr>
                  <p:cNvPr id="179" name="Picture 42">
                    <a:extLst>
                      <a:ext uri="{FF2B5EF4-FFF2-40B4-BE49-F238E27FC236}">
                        <a16:creationId xmlns="" xmlns:a16="http://schemas.microsoft.com/office/drawing/2014/main" id="{3B1AE64E-CD54-4BED-A229-98C6CE0E36F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06" y="2443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80" name="Rectangle 43">
                    <a:extLst>
                      <a:ext uri="{FF2B5EF4-FFF2-40B4-BE49-F238E27FC236}">
                        <a16:creationId xmlns="" xmlns:a16="http://schemas.microsoft.com/office/drawing/2014/main" id="{2B1EEFC1-2982-49BA-8D49-5B843E89F9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4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60" name="Group 44">
                  <a:extLst>
                    <a:ext uri="{FF2B5EF4-FFF2-40B4-BE49-F238E27FC236}">
                      <a16:creationId xmlns="" xmlns:a16="http://schemas.microsoft.com/office/drawing/2014/main" id="{180E38E6-6DB0-48FB-9E90-668C1BB014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3" y="2363"/>
                  <a:ext cx="81" cy="82"/>
                  <a:chOff x="2053" y="2363"/>
                  <a:chExt cx="81" cy="82"/>
                </a:xfrm>
              </p:grpSpPr>
              <p:pic>
                <p:nvPicPr>
                  <p:cNvPr id="177" name="Picture 45">
                    <a:extLst>
                      <a:ext uri="{FF2B5EF4-FFF2-40B4-BE49-F238E27FC236}">
                        <a16:creationId xmlns="" xmlns:a16="http://schemas.microsoft.com/office/drawing/2014/main" id="{F7430015-066B-46DA-B071-0172FEE05F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53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78" name="Rectangle 46">
                    <a:extLst>
                      <a:ext uri="{FF2B5EF4-FFF2-40B4-BE49-F238E27FC236}">
                        <a16:creationId xmlns="" xmlns:a16="http://schemas.microsoft.com/office/drawing/2014/main" id="{88DA4F68-B5EC-4174-B315-291E8736CE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3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61" name="Group 47">
                  <a:extLst>
                    <a:ext uri="{FF2B5EF4-FFF2-40B4-BE49-F238E27FC236}">
                      <a16:creationId xmlns="" xmlns:a16="http://schemas.microsoft.com/office/drawing/2014/main" id="{0A857516-1E6F-4874-B5C8-B7C8927325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67" y="2411"/>
                  <a:ext cx="81" cy="82"/>
                  <a:chOff x="2067" y="2411"/>
                  <a:chExt cx="81" cy="82"/>
                </a:xfrm>
              </p:grpSpPr>
              <p:pic>
                <p:nvPicPr>
                  <p:cNvPr id="175" name="Picture 48">
                    <a:extLst>
                      <a:ext uri="{FF2B5EF4-FFF2-40B4-BE49-F238E27FC236}">
                        <a16:creationId xmlns="" xmlns:a16="http://schemas.microsoft.com/office/drawing/2014/main" id="{7EBE093A-8D0C-4B85-979E-504E3F151F3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67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76" name="Rectangle 49">
                    <a:extLst>
                      <a:ext uri="{FF2B5EF4-FFF2-40B4-BE49-F238E27FC236}">
                        <a16:creationId xmlns="" xmlns:a16="http://schemas.microsoft.com/office/drawing/2014/main" id="{4BEE12CF-967B-45E8-8235-DE15411AEC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7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62" name="Group 50">
                  <a:extLst>
                    <a:ext uri="{FF2B5EF4-FFF2-40B4-BE49-F238E27FC236}">
                      <a16:creationId xmlns="" xmlns:a16="http://schemas.microsoft.com/office/drawing/2014/main" id="{8689BF03-B366-4E27-91FF-1A78B53E2F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4" y="2408"/>
                  <a:ext cx="81" cy="82"/>
                  <a:chOff x="2154" y="2408"/>
                  <a:chExt cx="81" cy="82"/>
                </a:xfrm>
              </p:grpSpPr>
              <p:pic>
                <p:nvPicPr>
                  <p:cNvPr id="173" name="Picture 51">
                    <a:extLst>
                      <a:ext uri="{FF2B5EF4-FFF2-40B4-BE49-F238E27FC236}">
                        <a16:creationId xmlns="" xmlns:a16="http://schemas.microsoft.com/office/drawing/2014/main" id="{ECD6DEDB-2FF8-4C8E-B939-746DAC0C7C6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154" y="2410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74" name="Rectangle 52">
                    <a:extLst>
                      <a:ext uri="{FF2B5EF4-FFF2-40B4-BE49-F238E27FC236}">
                        <a16:creationId xmlns="" xmlns:a16="http://schemas.microsoft.com/office/drawing/2014/main" id="{BB0270C8-6705-4791-BCF3-3A8157EC77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40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163" name="Group 53">
                  <a:extLst>
                    <a:ext uri="{FF2B5EF4-FFF2-40B4-BE49-F238E27FC236}">
                      <a16:creationId xmlns="" xmlns:a16="http://schemas.microsoft.com/office/drawing/2014/main" id="{30471D90-0E84-4002-AFA7-4F8487803A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8" y="2456"/>
                  <a:ext cx="81" cy="82"/>
                  <a:chOff x="2168" y="2456"/>
                  <a:chExt cx="81" cy="82"/>
                </a:xfrm>
              </p:grpSpPr>
              <p:pic>
                <p:nvPicPr>
                  <p:cNvPr id="171" name="Picture 54">
                    <a:extLst>
                      <a:ext uri="{FF2B5EF4-FFF2-40B4-BE49-F238E27FC236}">
                        <a16:creationId xmlns="" xmlns:a16="http://schemas.microsoft.com/office/drawing/2014/main" id="{4BE1599C-1F4C-4097-8BD4-2CD1315D29F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68" y="2457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72" name="Rectangle 55">
                    <a:extLst>
                      <a:ext uri="{FF2B5EF4-FFF2-40B4-BE49-F238E27FC236}">
                        <a16:creationId xmlns="" xmlns:a16="http://schemas.microsoft.com/office/drawing/2014/main" id="{E7FFC603-D2C5-4188-82EC-4BDE10EF24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456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sp>
              <p:nvSpPr>
                <p:cNvPr id="164" name="Freeform 56">
                  <a:extLst>
                    <a:ext uri="{FF2B5EF4-FFF2-40B4-BE49-F238E27FC236}">
                      <a16:creationId xmlns="" xmlns:a16="http://schemas.microsoft.com/office/drawing/2014/main" id="{6DB243A5-DDDB-4925-A50B-D6AB8AC04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330"/>
                  <a:ext cx="326" cy="203"/>
                </a:xfrm>
                <a:custGeom>
                  <a:avLst/>
                  <a:gdLst>
                    <a:gd name="T0" fmla="*/ 0 w 413326"/>
                    <a:gd name="T1" fmla="*/ 0 h 200250"/>
                    <a:gd name="T2" fmla="*/ 0 w 413326"/>
                    <a:gd name="T3" fmla="*/ 0 h 200250"/>
                    <a:gd name="T4" fmla="*/ 0 w 413326"/>
                    <a:gd name="T5" fmla="*/ 0 h 200250"/>
                    <a:gd name="T6" fmla="*/ 0 w 413326"/>
                    <a:gd name="T7" fmla="*/ 0 h 200250"/>
                    <a:gd name="T8" fmla="*/ 0 w 413326"/>
                    <a:gd name="T9" fmla="*/ 0 h 200250"/>
                    <a:gd name="T10" fmla="*/ 0 w 413326"/>
                    <a:gd name="T11" fmla="*/ 0 h 200250"/>
                    <a:gd name="T12" fmla="*/ 0 w 413326"/>
                    <a:gd name="T13" fmla="*/ 0 h 200250"/>
                    <a:gd name="T14" fmla="*/ 0 w 413326"/>
                    <a:gd name="T15" fmla="*/ 0 h 200250"/>
                    <a:gd name="T16" fmla="*/ 0 w 413326"/>
                    <a:gd name="T17" fmla="*/ 0 h 200250"/>
                    <a:gd name="T18" fmla="*/ 0 w 413326"/>
                    <a:gd name="T19" fmla="*/ 0 h 200250"/>
                    <a:gd name="T20" fmla="*/ 0 w 413326"/>
                    <a:gd name="T21" fmla="*/ 0 h 200250"/>
                    <a:gd name="T22" fmla="*/ 0 w 413326"/>
                    <a:gd name="T23" fmla="*/ 0 h 200250"/>
                    <a:gd name="T24" fmla="*/ 0 w 413326"/>
                    <a:gd name="T25" fmla="*/ 0 h 200250"/>
                    <a:gd name="T26" fmla="*/ 0 w 413326"/>
                    <a:gd name="T27" fmla="*/ 0 h 200250"/>
                    <a:gd name="T28" fmla="*/ 0 w 413326"/>
                    <a:gd name="T29" fmla="*/ 0 h 2002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3326" h="200250">
                      <a:moveTo>
                        <a:pt x="182391" y="25638"/>
                      </a:moveTo>
                      <a:cubicBezTo>
                        <a:pt x="156754" y="27062"/>
                        <a:pt x="153841" y="20243"/>
                        <a:pt x="139662" y="17092"/>
                      </a:cubicBezTo>
                      <a:cubicBezTo>
                        <a:pt x="128197" y="14544"/>
                        <a:pt x="117035" y="10647"/>
                        <a:pt x="105479" y="8546"/>
                      </a:cubicBezTo>
                      <a:cubicBezTo>
                        <a:pt x="85661" y="4943"/>
                        <a:pt x="65598" y="2849"/>
                        <a:pt x="45658" y="0"/>
                      </a:cubicBezTo>
                      <a:cubicBezTo>
                        <a:pt x="9855" y="53708"/>
                        <a:pt x="-31869" y="105231"/>
                        <a:pt x="37112" y="188008"/>
                      </a:cubicBezTo>
                      <a:cubicBezTo>
                        <a:pt x="62708" y="218723"/>
                        <a:pt x="116873" y="182311"/>
                        <a:pt x="156754" y="179462"/>
                      </a:cubicBezTo>
                      <a:cubicBezTo>
                        <a:pt x="168148" y="176613"/>
                        <a:pt x="179227" y="171817"/>
                        <a:pt x="190937" y="170916"/>
                      </a:cubicBezTo>
                      <a:cubicBezTo>
                        <a:pt x="253486" y="166104"/>
                        <a:pt x="316998" y="172281"/>
                        <a:pt x="378944" y="162370"/>
                      </a:cubicBezTo>
                      <a:cubicBezTo>
                        <a:pt x="390878" y="160461"/>
                        <a:pt x="396036" y="145279"/>
                        <a:pt x="404582" y="136733"/>
                      </a:cubicBezTo>
                      <a:cubicBezTo>
                        <a:pt x="407430" y="128187"/>
                        <a:pt x="414608" y="119981"/>
                        <a:pt x="413127" y="111096"/>
                      </a:cubicBezTo>
                      <a:cubicBezTo>
                        <a:pt x="411438" y="100965"/>
                        <a:pt x="403299" y="92721"/>
                        <a:pt x="396036" y="85458"/>
                      </a:cubicBezTo>
                      <a:cubicBezTo>
                        <a:pt x="376365" y="65787"/>
                        <a:pt x="362363" y="66358"/>
                        <a:pt x="336215" y="59821"/>
                      </a:cubicBezTo>
                      <a:cubicBezTo>
                        <a:pt x="330518" y="51275"/>
                        <a:pt x="325699" y="42073"/>
                        <a:pt x="319124" y="34183"/>
                      </a:cubicBezTo>
                      <a:cubicBezTo>
                        <a:pt x="311387" y="24899"/>
                        <a:pt x="303542" y="15250"/>
                        <a:pt x="293486" y="8546"/>
                      </a:cubicBezTo>
                      <a:cubicBezTo>
                        <a:pt x="265803" y="-9909"/>
                        <a:pt x="208028" y="24214"/>
                        <a:pt x="182391" y="25638"/>
                      </a:cubicBezTo>
                      <a:close/>
                    </a:path>
                  </a:pathLst>
                </a:custGeom>
                <a:noFill/>
                <a:ln w="25560" cap="flat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/>
                </a:p>
              </p:txBody>
            </p:sp>
            <p:sp>
              <p:nvSpPr>
                <p:cNvPr id="165" name="Rectangle 57">
                  <a:extLst>
                    <a:ext uri="{FF2B5EF4-FFF2-40B4-BE49-F238E27FC236}">
                      <a16:creationId xmlns="" xmlns:a16="http://schemas.microsoft.com/office/drawing/2014/main" id="{360231C2-D7F7-4904-BB7E-A9BBD7E73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467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66" name="Rectangle 58">
                  <a:extLst>
                    <a:ext uri="{FF2B5EF4-FFF2-40B4-BE49-F238E27FC236}">
                      <a16:creationId xmlns="" xmlns:a16="http://schemas.microsoft.com/office/drawing/2014/main" id="{74A669F1-8FDC-454B-B638-DBC1D4C61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33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67" name="Rectangle 59">
                  <a:extLst>
                    <a:ext uri="{FF2B5EF4-FFF2-40B4-BE49-F238E27FC236}">
                      <a16:creationId xmlns="" xmlns:a16="http://schemas.microsoft.com/office/drawing/2014/main" id="{6994750B-0D8E-42B7-93AB-816EFB997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" y="258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68" name="Rectangle 60">
                  <a:extLst>
                    <a:ext uri="{FF2B5EF4-FFF2-40B4-BE49-F238E27FC236}">
                      <a16:creationId xmlns="" xmlns:a16="http://schemas.microsoft.com/office/drawing/2014/main" id="{075B20E1-FDD3-40C7-94CA-2500DBF23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679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69" name="Rectangle 61">
                  <a:extLst>
                    <a:ext uri="{FF2B5EF4-FFF2-40B4-BE49-F238E27FC236}">
                      <a16:creationId xmlns="" xmlns:a16="http://schemas.microsoft.com/office/drawing/2014/main" id="{0F37DF03-849F-4044-AE5A-700DC5FC93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9" y="259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170" name="Rectangle 62">
                  <a:extLst>
                    <a:ext uri="{FF2B5EF4-FFF2-40B4-BE49-F238E27FC236}">
                      <a16:creationId xmlns="" xmlns:a16="http://schemas.microsoft.com/office/drawing/2014/main" id="{DB6DB71C-F6E1-4C79-8765-2C9F22C83F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3" y="261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</p:grpSp>
        </p:grpSp>
        <p:grpSp>
          <p:nvGrpSpPr>
            <p:cNvPr id="250" name="Group 249">
              <a:extLst>
                <a:ext uri="{FF2B5EF4-FFF2-40B4-BE49-F238E27FC236}">
                  <a16:creationId xmlns="" xmlns:a16="http://schemas.microsoft.com/office/drawing/2014/main" id="{21475416-B8C1-4444-8961-07852AF1B3AC}"/>
                </a:ext>
              </a:extLst>
            </p:cNvPr>
            <p:cNvGrpSpPr/>
            <p:nvPr/>
          </p:nvGrpSpPr>
          <p:grpSpPr>
            <a:xfrm>
              <a:off x="2590362" y="2168889"/>
              <a:ext cx="951810" cy="592225"/>
              <a:chOff x="4700159" y="1484785"/>
              <a:chExt cx="2005124" cy="1987980"/>
            </a:xfrm>
            <a:scene3d>
              <a:camera prst="orthographicFront">
                <a:rot lat="18723789" lon="3533214" rev="18546560"/>
              </a:camera>
              <a:lightRig rig="threePt" dir="t"/>
            </a:scene3d>
          </p:grpSpPr>
          <p:grpSp>
            <p:nvGrpSpPr>
              <p:cNvPr id="251" name="Group 11">
                <a:extLst>
                  <a:ext uri="{FF2B5EF4-FFF2-40B4-BE49-F238E27FC236}">
                    <a16:creationId xmlns="" xmlns:a16="http://schemas.microsoft.com/office/drawing/2014/main" id="{1277EC82-9A00-440C-97F9-FB4C17235E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9972" y="1484785"/>
                <a:ext cx="1875311" cy="1872208"/>
                <a:chOff x="521" y="1160"/>
                <a:chExt cx="1813" cy="1810"/>
              </a:xfrm>
            </p:grpSpPr>
            <p:pic>
              <p:nvPicPr>
                <p:cNvPr id="304" name="Picture 12">
                  <a:extLst>
                    <a:ext uri="{FF2B5EF4-FFF2-40B4-BE49-F238E27FC236}">
                      <a16:creationId xmlns="" xmlns:a16="http://schemas.microsoft.com/office/drawing/2014/main" id="{E39CB2FA-DB25-4D0B-A6D8-33342AF391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1"/>
                <a:stretch>
                  <a:fillRect/>
                </a:stretch>
              </p:blipFill>
              <p:spPr bwMode="auto">
                <a:xfrm>
                  <a:off x="521" y="1160"/>
                  <a:ext cx="1813" cy="1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r="49921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5" name="Rectangle 13">
                  <a:extLst>
                    <a:ext uri="{FF2B5EF4-FFF2-40B4-BE49-F238E27FC236}">
                      <a16:creationId xmlns="" xmlns:a16="http://schemas.microsoft.com/office/drawing/2014/main" id="{5696513E-047B-4488-AD18-08EF9AF79D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3" y="237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grpSp>
              <p:nvGrpSpPr>
                <p:cNvPr id="306" name="Group 14">
                  <a:extLst>
                    <a:ext uri="{FF2B5EF4-FFF2-40B4-BE49-F238E27FC236}">
                      <a16:creationId xmlns="" xmlns:a16="http://schemas.microsoft.com/office/drawing/2014/main" id="{4D3CE5E1-6121-48B8-843D-3A08355E71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3" y="2412"/>
                  <a:ext cx="81" cy="82"/>
                  <a:chOff x="1863" y="2412"/>
                  <a:chExt cx="81" cy="82"/>
                </a:xfrm>
              </p:grpSpPr>
              <p:pic>
                <p:nvPicPr>
                  <p:cNvPr id="353" name="Picture 15">
                    <a:extLst>
                      <a:ext uri="{FF2B5EF4-FFF2-40B4-BE49-F238E27FC236}">
                        <a16:creationId xmlns="" xmlns:a16="http://schemas.microsoft.com/office/drawing/2014/main" id="{C909CCDE-5E68-4202-9BCF-081EF0A58F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863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54" name="Rectangle 16">
                    <a:extLst>
                      <a:ext uri="{FF2B5EF4-FFF2-40B4-BE49-F238E27FC236}">
                        <a16:creationId xmlns="" xmlns:a16="http://schemas.microsoft.com/office/drawing/2014/main" id="{5393D5B6-3A68-412F-823E-C2D281EA0B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41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07" name="Group 17">
                  <a:extLst>
                    <a:ext uri="{FF2B5EF4-FFF2-40B4-BE49-F238E27FC236}">
                      <a16:creationId xmlns="" xmlns:a16="http://schemas.microsoft.com/office/drawing/2014/main" id="{59762441-F536-4793-B8C2-C44C4745C4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7" y="2460"/>
                  <a:ext cx="81" cy="82"/>
                  <a:chOff x="1877" y="2460"/>
                  <a:chExt cx="81" cy="82"/>
                </a:xfrm>
              </p:grpSpPr>
              <p:pic>
                <p:nvPicPr>
                  <p:cNvPr id="351" name="Picture 18">
                    <a:extLst>
                      <a:ext uri="{FF2B5EF4-FFF2-40B4-BE49-F238E27FC236}">
                        <a16:creationId xmlns="" xmlns:a16="http://schemas.microsoft.com/office/drawing/2014/main" id="{26BDE622-807A-4ECA-A982-F6BADF6F3F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877" y="2461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52" name="Rectangle 19">
                    <a:extLst>
                      <a:ext uri="{FF2B5EF4-FFF2-40B4-BE49-F238E27FC236}">
                        <a16:creationId xmlns="" xmlns:a16="http://schemas.microsoft.com/office/drawing/2014/main" id="{992B0B74-0EF5-4485-922F-00106AD6C3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46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08" name="Group 20">
                  <a:extLst>
                    <a:ext uri="{FF2B5EF4-FFF2-40B4-BE49-F238E27FC236}">
                      <a16:creationId xmlns="" xmlns:a16="http://schemas.microsoft.com/office/drawing/2014/main" id="{3967D222-BFC1-404F-808C-2DC3FFF836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4" y="2400"/>
                  <a:ext cx="81" cy="82"/>
                  <a:chOff x="1914" y="2400"/>
                  <a:chExt cx="81" cy="82"/>
                </a:xfrm>
              </p:grpSpPr>
              <p:pic>
                <p:nvPicPr>
                  <p:cNvPr id="349" name="Picture 21">
                    <a:extLst>
                      <a:ext uri="{FF2B5EF4-FFF2-40B4-BE49-F238E27FC236}">
                        <a16:creationId xmlns="" xmlns:a16="http://schemas.microsoft.com/office/drawing/2014/main" id="{5CCC2CF1-2159-4F77-B049-F5D31040B1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14" y="240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50" name="Rectangle 22">
                    <a:extLst>
                      <a:ext uri="{FF2B5EF4-FFF2-40B4-BE49-F238E27FC236}">
                        <a16:creationId xmlns="" xmlns:a16="http://schemas.microsoft.com/office/drawing/2014/main" id="{B23B395E-7B74-417E-912F-4DC1327FAA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40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09" name="Group 23">
                  <a:extLst>
                    <a:ext uri="{FF2B5EF4-FFF2-40B4-BE49-F238E27FC236}">
                      <a16:creationId xmlns="" xmlns:a16="http://schemas.microsoft.com/office/drawing/2014/main" id="{F2CE2228-AE4D-4904-BDFC-1375D80F32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8" y="2448"/>
                  <a:ext cx="81" cy="82"/>
                  <a:chOff x="1928" y="2448"/>
                  <a:chExt cx="81" cy="82"/>
                </a:xfrm>
              </p:grpSpPr>
              <p:pic>
                <p:nvPicPr>
                  <p:cNvPr id="347" name="Picture 24">
                    <a:extLst>
                      <a:ext uri="{FF2B5EF4-FFF2-40B4-BE49-F238E27FC236}">
                        <a16:creationId xmlns="" xmlns:a16="http://schemas.microsoft.com/office/drawing/2014/main" id="{1C94FB6A-5E18-494B-A6CE-874BAE2BC0E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28" y="2449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48" name="Rectangle 25">
                    <a:extLst>
                      <a:ext uri="{FF2B5EF4-FFF2-40B4-BE49-F238E27FC236}">
                        <a16:creationId xmlns="" xmlns:a16="http://schemas.microsoft.com/office/drawing/2014/main" id="{FEA847C7-787F-4E8B-94CF-AD5D98F9BB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44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0" name="Group 26">
                  <a:extLst>
                    <a:ext uri="{FF2B5EF4-FFF2-40B4-BE49-F238E27FC236}">
                      <a16:creationId xmlns="" xmlns:a16="http://schemas.microsoft.com/office/drawing/2014/main" id="{82540305-8D44-4590-B6A0-B883B315D7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7" y="2413"/>
                  <a:ext cx="81" cy="82"/>
                  <a:chOff x="2017" y="2413"/>
                  <a:chExt cx="81" cy="82"/>
                </a:xfrm>
              </p:grpSpPr>
              <p:pic>
                <p:nvPicPr>
                  <p:cNvPr id="345" name="Picture 27">
                    <a:extLst>
                      <a:ext uri="{FF2B5EF4-FFF2-40B4-BE49-F238E27FC236}">
                        <a16:creationId xmlns="" xmlns:a16="http://schemas.microsoft.com/office/drawing/2014/main" id="{8B487D91-65BD-42DD-A375-942B791DE00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17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46" name="Rectangle 28">
                    <a:extLst>
                      <a:ext uri="{FF2B5EF4-FFF2-40B4-BE49-F238E27FC236}">
                        <a16:creationId xmlns="" xmlns:a16="http://schemas.microsoft.com/office/drawing/2014/main" id="{8FD6D5AD-699B-4346-95D0-1AEA584AEA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241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1" name="Group 29">
                  <a:extLst>
                    <a:ext uri="{FF2B5EF4-FFF2-40B4-BE49-F238E27FC236}">
                      <a16:creationId xmlns="" xmlns:a16="http://schemas.microsoft.com/office/drawing/2014/main" id="{4F23C08D-2B5C-4C81-A54C-0682FACCF2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461"/>
                  <a:ext cx="81" cy="82"/>
                  <a:chOff x="2031" y="2461"/>
                  <a:chExt cx="81" cy="82"/>
                </a:xfrm>
              </p:grpSpPr>
              <p:pic>
                <p:nvPicPr>
                  <p:cNvPr id="343" name="Picture 30">
                    <a:extLst>
                      <a:ext uri="{FF2B5EF4-FFF2-40B4-BE49-F238E27FC236}">
                        <a16:creationId xmlns="" xmlns:a16="http://schemas.microsoft.com/office/drawing/2014/main" id="{A91FF097-9E9B-406F-ACED-FB2FD74867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31" y="246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44" name="Rectangle 31">
                    <a:extLst>
                      <a:ext uri="{FF2B5EF4-FFF2-40B4-BE49-F238E27FC236}">
                        <a16:creationId xmlns="" xmlns:a16="http://schemas.microsoft.com/office/drawing/2014/main" id="{AEFA1A3A-5EC5-40D7-8901-9FFE11ABC1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1" y="246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2" name="Group 32">
                  <a:extLst>
                    <a:ext uri="{FF2B5EF4-FFF2-40B4-BE49-F238E27FC236}">
                      <a16:creationId xmlns="" xmlns:a16="http://schemas.microsoft.com/office/drawing/2014/main" id="{B9F50E63-D7F9-4D21-B53C-4E6B7E3F2D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2" y="2363"/>
                  <a:ext cx="81" cy="82"/>
                  <a:chOff x="1972" y="2363"/>
                  <a:chExt cx="81" cy="82"/>
                </a:xfrm>
              </p:grpSpPr>
              <p:pic>
                <p:nvPicPr>
                  <p:cNvPr id="341" name="Picture 33">
                    <a:extLst>
                      <a:ext uri="{FF2B5EF4-FFF2-40B4-BE49-F238E27FC236}">
                        <a16:creationId xmlns="" xmlns:a16="http://schemas.microsoft.com/office/drawing/2014/main" id="{E1F16029-247D-4009-9C0C-AD311C6659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72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42" name="Rectangle 34">
                    <a:extLst>
                      <a:ext uri="{FF2B5EF4-FFF2-40B4-BE49-F238E27FC236}">
                        <a16:creationId xmlns="" xmlns:a16="http://schemas.microsoft.com/office/drawing/2014/main" id="{9EDA11E6-846C-49EE-ABE9-98240EC9E9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72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3" name="Group 35">
                  <a:extLst>
                    <a:ext uri="{FF2B5EF4-FFF2-40B4-BE49-F238E27FC236}">
                      <a16:creationId xmlns="" xmlns:a16="http://schemas.microsoft.com/office/drawing/2014/main" id="{E9D68A62-8256-4EAC-87BB-8CECC39673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6" y="2411"/>
                  <a:ext cx="81" cy="82"/>
                  <a:chOff x="1986" y="2411"/>
                  <a:chExt cx="81" cy="82"/>
                </a:xfrm>
              </p:grpSpPr>
              <p:pic>
                <p:nvPicPr>
                  <p:cNvPr id="339" name="Picture 36">
                    <a:extLst>
                      <a:ext uri="{FF2B5EF4-FFF2-40B4-BE49-F238E27FC236}">
                        <a16:creationId xmlns="" xmlns:a16="http://schemas.microsoft.com/office/drawing/2014/main" id="{73B6027B-0C8F-482F-BB0F-8E5859BA584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86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40" name="Rectangle 37">
                    <a:extLst>
                      <a:ext uri="{FF2B5EF4-FFF2-40B4-BE49-F238E27FC236}">
                        <a16:creationId xmlns="" xmlns:a16="http://schemas.microsoft.com/office/drawing/2014/main" id="{C0865D77-24E0-4B78-9CD6-96ABC82B34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4" name="Group 38">
                  <a:extLst>
                    <a:ext uri="{FF2B5EF4-FFF2-40B4-BE49-F238E27FC236}">
                      <a16:creationId xmlns="" xmlns:a16="http://schemas.microsoft.com/office/drawing/2014/main" id="{16A203D8-65F9-48D0-B66F-8BDBD61886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2" y="2394"/>
                  <a:ext cx="81" cy="82"/>
                  <a:chOff x="2092" y="2394"/>
                  <a:chExt cx="81" cy="82"/>
                </a:xfrm>
              </p:grpSpPr>
              <p:pic>
                <p:nvPicPr>
                  <p:cNvPr id="337" name="Picture 39">
                    <a:extLst>
                      <a:ext uri="{FF2B5EF4-FFF2-40B4-BE49-F238E27FC236}">
                        <a16:creationId xmlns="" xmlns:a16="http://schemas.microsoft.com/office/drawing/2014/main" id="{1FDDBB0D-70F2-4344-BC60-1F30C468360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92" y="239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8" name="Rectangle 40">
                    <a:extLst>
                      <a:ext uri="{FF2B5EF4-FFF2-40B4-BE49-F238E27FC236}">
                        <a16:creationId xmlns="" xmlns:a16="http://schemas.microsoft.com/office/drawing/2014/main" id="{5E0BBB75-D9E1-4469-9DC3-C25BB13642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394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5" name="Group 41">
                  <a:extLst>
                    <a:ext uri="{FF2B5EF4-FFF2-40B4-BE49-F238E27FC236}">
                      <a16:creationId xmlns="" xmlns:a16="http://schemas.microsoft.com/office/drawing/2014/main" id="{5E24E5FE-7922-4E61-A449-494AF98A8E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6" y="2442"/>
                  <a:ext cx="81" cy="82"/>
                  <a:chOff x="2106" y="2442"/>
                  <a:chExt cx="81" cy="82"/>
                </a:xfrm>
              </p:grpSpPr>
              <p:pic>
                <p:nvPicPr>
                  <p:cNvPr id="335" name="Picture 42">
                    <a:extLst>
                      <a:ext uri="{FF2B5EF4-FFF2-40B4-BE49-F238E27FC236}">
                        <a16:creationId xmlns="" xmlns:a16="http://schemas.microsoft.com/office/drawing/2014/main" id="{26DFE9FC-4CAD-4175-A522-262D98CD744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06" y="2443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6" name="Rectangle 43">
                    <a:extLst>
                      <a:ext uri="{FF2B5EF4-FFF2-40B4-BE49-F238E27FC236}">
                        <a16:creationId xmlns="" xmlns:a16="http://schemas.microsoft.com/office/drawing/2014/main" id="{2B30EB51-2491-4D84-A9B7-0911F7B714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4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6" name="Group 44">
                  <a:extLst>
                    <a:ext uri="{FF2B5EF4-FFF2-40B4-BE49-F238E27FC236}">
                      <a16:creationId xmlns="" xmlns:a16="http://schemas.microsoft.com/office/drawing/2014/main" id="{28DEC46F-3F7F-4496-8D86-84ACB2930B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3" y="2363"/>
                  <a:ext cx="81" cy="82"/>
                  <a:chOff x="2053" y="2363"/>
                  <a:chExt cx="81" cy="82"/>
                </a:xfrm>
              </p:grpSpPr>
              <p:pic>
                <p:nvPicPr>
                  <p:cNvPr id="333" name="Picture 45">
                    <a:extLst>
                      <a:ext uri="{FF2B5EF4-FFF2-40B4-BE49-F238E27FC236}">
                        <a16:creationId xmlns="" xmlns:a16="http://schemas.microsoft.com/office/drawing/2014/main" id="{9EEFF7A4-4B1A-4659-A891-6D357602D72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53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4" name="Rectangle 46">
                    <a:extLst>
                      <a:ext uri="{FF2B5EF4-FFF2-40B4-BE49-F238E27FC236}">
                        <a16:creationId xmlns="" xmlns:a16="http://schemas.microsoft.com/office/drawing/2014/main" id="{DC002968-6DBC-4E53-BA91-1D8145C937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3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7" name="Group 47">
                  <a:extLst>
                    <a:ext uri="{FF2B5EF4-FFF2-40B4-BE49-F238E27FC236}">
                      <a16:creationId xmlns="" xmlns:a16="http://schemas.microsoft.com/office/drawing/2014/main" id="{17F6425F-CE69-4866-A939-2F0D9A178F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67" y="2411"/>
                  <a:ext cx="81" cy="82"/>
                  <a:chOff x="2067" y="2411"/>
                  <a:chExt cx="81" cy="82"/>
                </a:xfrm>
              </p:grpSpPr>
              <p:pic>
                <p:nvPicPr>
                  <p:cNvPr id="331" name="Picture 48">
                    <a:extLst>
                      <a:ext uri="{FF2B5EF4-FFF2-40B4-BE49-F238E27FC236}">
                        <a16:creationId xmlns="" xmlns:a16="http://schemas.microsoft.com/office/drawing/2014/main" id="{AC153E1D-5C16-4D84-89FF-A86F6009B26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67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2" name="Rectangle 49">
                    <a:extLst>
                      <a:ext uri="{FF2B5EF4-FFF2-40B4-BE49-F238E27FC236}">
                        <a16:creationId xmlns="" xmlns:a16="http://schemas.microsoft.com/office/drawing/2014/main" id="{53B8D62C-4D00-4869-B97B-7D07A00705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7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8" name="Group 50">
                  <a:extLst>
                    <a:ext uri="{FF2B5EF4-FFF2-40B4-BE49-F238E27FC236}">
                      <a16:creationId xmlns="" xmlns:a16="http://schemas.microsoft.com/office/drawing/2014/main" id="{BFB27C2A-A75F-4C72-A6D8-20E452955F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4" y="2408"/>
                  <a:ext cx="81" cy="82"/>
                  <a:chOff x="2154" y="2408"/>
                  <a:chExt cx="81" cy="82"/>
                </a:xfrm>
              </p:grpSpPr>
              <p:pic>
                <p:nvPicPr>
                  <p:cNvPr id="329" name="Picture 51">
                    <a:extLst>
                      <a:ext uri="{FF2B5EF4-FFF2-40B4-BE49-F238E27FC236}">
                        <a16:creationId xmlns="" xmlns:a16="http://schemas.microsoft.com/office/drawing/2014/main" id="{54AF9482-9B20-466D-A3CE-086D96FBC30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154" y="2410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0" name="Rectangle 52">
                    <a:extLst>
                      <a:ext uri="{FF2B5EF4-FFF2-40B4-BE49-F238E27FC236}">
                        <a16:creationId xmlns="" xmlns:a16="http://schemas.microsoft.com/office/drawing/2014/main" id="{FB30D5DE-9740-45BC-A361-6463438B09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40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319" name="Group 53">
                  <a:extLst>
                    <a:ext uri="{FF2B5EF4-FFF2-40B4-BE49-F238E27FC236}">
                      <a16:creationId xmlns="" xmlns:a16="http://schemas.microsoft.com/office/drawing/2014/main" id="{23BB965E-B306-42BC-B838-8AE5BEE265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8" y="2456"/>
                  <a:ext cx="81" cy="82"/>
                  <a:chOff x="2168" y="2456"/>
                  <a:chExt cx="81" cy="82"/>
                </a:xfrm>
              </p:grpSpPr>
              <p:pic>
                <p:nvPicPr>
                  <p:cNvPr id="327" name="Picture 54">
                    <a:extLst>
                      <a:ext uri="{FF2B5EF4-FFF2-40B4-BE49-F238E27FC236}">
                        <a16:creationId xmlns="" xmlns:a16="http://schemas.microsoft.com/office/drawing/2014/main" id="{6B827C80-CC15-411D-BB3C-1BDADE3AA0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68" y="2457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28" name="Rectangle 55">
                    <a:extLst>
                      <a:ext uri="{FF2B5EF4-FFF2-40B4-BE49-F238E27FC236}">
                        <a16:creationId xmlns="" xmlns:a16="http://schemas.microsoft.com/office/drawing/2014/main" id="{7C9FEBB1-C9E4-4A08-B507-F485B31E0B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456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sp>
              <p:nvSpPr>
                <p:cNvPr id="320" name="Freeform 56">
                  <a:extLst>
                    <a:ext uri="{FF2B5EF4-FFF2-40B4-BE49-F238E27FC236}">
                      <a16:creationId xmlns="" xmlns:a16="http://schemas.microsoft.com/office/drawing/2014/main" id="{95E170AA-EECA-442F-BE44-647FC737F2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371"/>
                  <a:ext cx="326" cy="162"/>
                </a:xfrm>
                <a:custGeom>
                  <a:avLst/>
                  <a:gdLst>
                    <a:gd name="T0" fmla="*/ 0 w 413326"/>
                    <a:gd name="T1" fmla="*/ 0 h 200250"/>
                    <a:gd name="T2" fmla="*/ 0 w 413326"/>
                    <a:gd name="T3" fmla="*/ 0 h 200250"/>
                    <a:gd name="T4" fmla="*/ 0 w 413326"/>
                    <a:gd name="T5" fmla="*/ 0 h 200250"/>
                    <a:gd name="T6" fmla="*/ 0 w 413326"/>
                    <a:gd name="T7" fmla="*/ 0 h 200250"/>
                    <a:gd name="T8" fmla="*/ 0 w 413326"/>
                    <a:gd name="T9" fmla="*/ 0 h 200250"/>
                    <a:gd name="T10" fmla="*/ 0 w 413326"/>
                    <a:gd name="T11" fmla="*/ 0 h 200250"/>
                    <a:gd name="T12" fmla="*/ 0 w 413326"/>
                    <a:gd name="T13" fmla="*/ 0 h 200250"/>
                    <a:gd name="T14" fmla="*/ 0 w 413326"/>
                    <a:gd name="T15" fmla="*/ 0 h 200250"/>
                    <a:gd name="T16" fmla="*/ 0 w 413326"/>
                    <a:gd name="T17" fmla="*/ 0 h 200250"/>
                    <a:gd name="T18" fmla="*/ 0 w 413326"/>
                    <a:gd name="T19" fmla="*/ 0 h 200250"/>
                    <a:gd name="T20" fmla="*/ 0 w 413326"/>
                    <a:gd name="T21" fmla="*/ 0 h 200250"/>
                    <a:gd name="T22" fmla="*/ 0 w 413326"/>
                    <a:gd name="T23" fmla="*/ 0 h 200250"/>
                    <a:gd name="T24" fmla="*/ 0 w 413326"/>
                    <a:gd name="T25" fmla="*/ 0 h 200250"/>
                    <a:gd name="T26" fmla="*/ 0 w 413326"/>
                    <a:gd name="T27" fmla="*/ 0 h 200250"/>
                    <a:gd name="T28" fmla="*/ 0 w 413326"/>
                    <a:gd name="T29" fmla="*/ 0 h 2002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3326" h="200250">
                      <a:moveTo>
                        <a:pt x="182391" y="25638"/>
                      </a:moveTo>
                      <a:cubicBezTo>
                        <a:pt x="156754" y="27062"/>
                        <a:pt x="153841" y="20243"/>
                        <a:pt x="139662" y="17092"/>
                      </a:cubicBezTo>
                      <a:cubicBezTo>
                        <a:pt x="128197" y="14544"/>
                        <a:pt x="117035" y="10647"/>
                        <a:pt x="105479" y="8546"/>
                      </a:cubicBezTo>
                      <a:cubicBezTo>
                        <a:pt x="85661" y="4943"/>
                        <a:pt x="65598" y="2849"/>
                        <a:pt x="45658" y="0"/>
                      </a:cubicBezTo>
                      <a:cubicBezTo>
                        <a:pt x="9855" y="53708"/>
                        <a:pt x="-31869" y="105231"/>
                        <a:pt x="37112" y="188008"/>
                      </a:cubicBezTo>
                      <a:cubicBezTo>
                        <a:pt x="62708" y="218723"/>
                        <a:pt x="116873" y="182311"/>
                        <a:pt x="156754" y="179462"/>
                      </a:cubicBezTo>
                      <a:cubicBezTo>
                        <a:pt x="168148" y="176613"/>
                        <a:pt x="179227" y="171817"/>
                        <a:pt x="190937" y="170916"/>
                      </a:cubicBezTo>
                      <a:cubicBezTo>
                        <a:pt x="253486" y="166104"/>
                        <a:pt x="316998" y="172281"/>
                        <a:pt x="378944" y="162370"/>
                      </a:cubicBezTo>
                      <a:cubicBezTo>
                        <a:pt x="390878" y="160461"/>
                        <a:pt x="396036" y="145279"/>
                        <a:pt x="404582" y="136733"/>
                      </a:cubicBezTo>
                      <a:cubicBezTo>
                        <a:pt x="407430" y="128187"/>
                        <a:pt x="414608" y="119981"/>
                        <a:pt x="413127" y="111096"/>
                      </a:cubicBezTo>
                      <a:cubicBezTo>
                        <a:pt x="411438" y="100965"/>
                        <a:pt x="403299" y="92721"/>
                        <a:pt x="396036" y="85458"/>
                      </a:cubicBezTo>
                      <a:cubicBezTo>
                        <a:pt x="376365" y="65787"/>
                        <a:pt x="362363" y="66358"/>
                        <a:pt x="336215" y="59821"/>
                      </a:cubicBezTo>
                      <a:cubicBezTo>
                        <a:pt x="330518" y="51275"/>
                        <a:pt x="325699" y="42073"/>
                        <a:pt x="319124" y="34183"/>
                      </a:cubicBezTo>
                      <a:cubicBezTo>
                        <a:pt x="311387" y="24899"/>
                        <a:pt x="303542" y="15250"/>
                        <a:pt x="293486" y="8546"/>
                      </a:cubicBezTo>
                      <a:cubicBezTo>
                        <a:pt x="265803" y="-9909"/>
                        <a:pt x="208028" y="24214"/>
                        <a:pt x="182391" y="25638"/>
                      </a:cubicBezTo>
                      <a:close/>
                    </a:path>
                  </a:pathLst>
                </a:custGeom>
                <a:noFill/>
                <a:ln w="25560" cap="flat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/>
                </a:p>
              </p:txBody>
            </p:sp>
            <p:sp>
              <p:nvSpPr>
                <p:cNvPr id="321" name="Rectangle 57">
                  <a:extLst>
                    <a:ext uri="{FF2B5EF4-FFF2-40B4-BE49-F238E27FC236}">
                      <a16:creationId xmlns="" xmlns:a16="http://schemas.microsoft.com/office/drawing/2014/main" id="{5ACA23D7-6E2D-4E6A-9C00-DFCE544F2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467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322" name="Rectangle 58">
                  <a:extLst>
                    <a:ext uri="{FF2B5EF4-FFF2-40B4-BE49-F238E27FC236}">
                      <a16:creationId xmlns="" xmlns:a16="http://schemas.microsoft.com/office/drawing/2014/main" id="{CA63472A-0901-4DFB-A2EF-382FD03E9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33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323" name="Rectangle 59">
                  <a:extLst>
                    <a:ext uri="{FF2B5EF4-FFF2-40B4-BE49-F238E27FC236}">
                      <a16:creationId xmlns="" xmlns:a16="http://schemas.microsoft.com/office/drawing/2014/main" id="{D1EDCC80-2012-4B6A-90E7-958154F05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" y="258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324" name="Rectangle 60">
                  <a:extLst>
                    <a:ext uri="{FF2B5EF4-FFF2-40B4-BE49-F238E27FC236}">
                      <a16:creationId xmlns="" xmlns:a16="http://schemas.microsoft.com/office/drawing/2014/main" id="{226DBAE5-9261-4DBC-B802-BF395DDBE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679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325" name="Rectangle 61">
                  <a:extLst>
                    <a:ext uri="{FF2B5EF4-FFF2-40B4-BE49-F238E27FC236}">
                      <a16:creationId xmlns="" xmlns:a16="http://schemas.microsoft.com/office/drawing/2014/main" id="{88CE495F-2488-4F8B-8EA3-88C8B756C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9" y="259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326" name="Rectangle 62">
                  <a:extLst>
                    <a:ext uri="{FF2B5EF4-FFF2-40B4-BE49-F238E27FC236}">
                      <a16:creationId xmlns="" xmlns:a16="http://schemas.microsoft.com/office/drawing/2014/main" id="{F37439DA-F6F6-4C47-BAC1-566702CC6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3" y="261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</p:grpSp>
          <p:grpSp>
            <p:nvGrpSpPr>
              <p:cNvPr id="252" name="Group 11">
                <a:extLst>
                  <a:ext uri="{FF2B5EF4-FFF2-40B4-BE49-F238E27FC236}">
                    <a16:creationId xmlns="" xmlns:a16="http://schemas.microsoft.com/office/drawing/2014/main" id="{9524AF20-1E71-452A-8CB6-A29C775E80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00159" y="1600557"/>
                <a:ext cx="1875311" cy="1872208"/>
                <a:chOff x="521" y="1160"/>
                <a:chExt cx="1813" cy="1810"/>
              </a:xfrm>
            </p:grpSpPr>
            <p:pic>
              <p:nvPicPr>
                <p:cNvPr id="253" name="Picture 12">
                  <a:extLst>
                    <a:ext uri="{FF2B5EF4-FFF2-40B4-BE49-F238E27FC236}">
                      <a16:creationId xmlns="" xmlns:a16="http://schemas.microsoft.com/office/drawing/2014/main" id="{06D6CDDB-D484-4681-BD30-97DC6F9E91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1"/>
                <a:stretch>
                  <a:fillRect/>
                </a:stretch>
              </p:blipFill>
              <p:spPr bwMode="auto">
                <a:xfrm>
                  <a:off x="521" y="1160"/>
                  <a:ext cx="1813" cy="1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r="49921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4" name="Rectangle 13">
                  <a:extLst>
                    <a:ext uri="{FF2B5EF4-FFF2-40B4-BE49-F238E27FC236}">
                      <a16:creationId xmlns="" xmlns:a16="http://schemas.microsoft.com/office/drawing/2014/main" id="{5986C145-7AE8-415D-8E07-87C20B84E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3" y="237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grpSp>
              <p:nvGrpSpPr>
                <p:cNvPr id="255" name="Group 14">
                  <a:extLst>
                    <a:ext uri="{FF2B5EF4-FFF2-40B4-BE49-F238E27FC236}">
                      <a16:creationId xmlns="" xmlns:a16="http://schemas.microsoft.com/office/drawing/2014/main" id="{CFFB971B-7E0E-40DA-BB46-9295A5004A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63" y="2412"/>
                  <a:ext cx="81" cy="82"/>
                  <a:chOff x="1863" y="2412"/>
                  <a:chExt cx="81" cy="82"/>
                </a:xfrm>
              </p:grpSpPr>
              <p:pic>
                <p:nvPicPr>
                  <p:cNvPr id="302" name="Picture 15">
                    <a:extLst>
                      <a:ext uri="{FF2B5EF4-FFF2-40B4-BE49-F238E27FC236}">
                        <a16:creationId xmlns="" xmlns:a16="http://schemas.microsoft.com/office/drawing/2014/main" id="{72B29ADD-4E8A-475D-89B6-AC15DA1F7B6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863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03" name="Rectangle 16">
                    <a:extLst>
                      <a:ext uri="{FF2B5EF4-FFF2-40B4-BE49-F238E27FC236}">
                        <a16:creationId xmlns="" xmlns:a16="http://schemas.microsoft.com/office/drawing/2014/main" id="{D6D04588-D640-4AD9-9F3C-E315C86395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63" y="241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56" name="Group 17">
                  <a:extLst>
                    <a:ext uri="{FF2B5EF4-FFF2-40B4-BE49-F238E27FC236}">
                      <a16:creationId xmlns="" xmlns:a16="http://schemas.microsoft.com/office/drawing/2014/main" id="{926A69F3-3A60-4FEB-9BFB-070F951E45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7" y="2460"/>
                  <a:ext cx="81" cy="82"/>
                  <a:chOff x="1877" y="2460"/>
                  <a:chExt cx="81" cy="82"/>
                </a:xfrm>
              </p:grpSpPr>
              <p:pic>
                <p:nvPicPr>
                  <p:cNvPr id="300" name="Picture 18">
                    <a:extLst>
                      <a:ext uri="{FF2B5EF4-FFF2-40B4-BE49-F238E27FC236}">
                        <a16:creationId xmlns="" xmlns:a16="http://schemas.microsoft.com/office/drawing/2014/main" id="{5F9E6011-1E2F-4AB7-A7A9-119463B61D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877" y="2461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01" name="Rectangle 19">
                    <a:extLst>
                      <a:ext uri="{FF2B5EF4-FFF2-40B4-BE49-F238E27FC236}">
                        <a16:creationId xmlns="" xmlns:a16="http://schemas.microsoft.com/office/drawing/2014/main" id="{05F76B5B-F5F2-43DE-9BFE-49889D2A26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77" y="246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57" name="Group 20">
                  <a:extLst>
                    <a:ext uri="{FF2B5EF4-FFF2-40B4-BE49-F238E27FC236}">
                      <a16:creationId xmlns="" xmlns:a16="http://schemas.microsoft.com/office/drawing/2014/main" id="{EF52C7D0-CC90-4B01-BE8C-D5AB85397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14" y="2400"/>
                  <a:ext cx="81" cy="82"/>
                  <a:chOff x="1914" y="2400"/>
                  <a:chExt cx="81" cy="82"/>
                </a:xfrm>
              </p:grpSpPr>
              <p:pic>
                <p:nvPicPr>
                  <p:cNvPr id="298" name="Picture 21">
                    <a:extLst>
                      <a:ext uri="{FF2B5EF4-FFF2-40B4-BE49-F238E27FC236}">
                        <a16:creationId xmlns="" xmlns:a16="http://schemas.microsoft.com/office/drawing/2014/main" id="{F9DF0CAE-8A3B-4703-88A0-2D3C3EF33FB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14" y="240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99" name="Rectangle 22">
                    <a:extLst>
                      <a:ext uri="{FF2B5EF4-FFF2-40B4-BE49-F238E27FC236}">
                        <a16:creationId xmlns="" xmlns:a16="http://schemas.microsoft.com/office/drawing/2014/main" id="{0D31C8B1-A486-46C1-9366-F0B3C43D32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400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58" name="Group 23">
                  <a:extLst>
                    <a:ext uri="{FF2B5EF4-FFF2-40B4-BE49-F238E27FC236}">
                      <a16:creationId xmlns="" xmlns:a16="http://schemas.microsoft.com/office/drawing/2014/main" id="{B38D1C71-3C0C-4E2F-A502-E37AE423DB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8" y="2448"/>
                  <a:ext cx="81" cy="82"/>
                  <a:chOff x="1928" y="2448"/>
                  <a:chExt cx="81" cy="82"/>
                </a:xfrm>
              </p:grpSpPr>
              <p:pic>
                <p:nvPicPr>
                  <p:cNvPr id="296" name="Picture 24">
                    <a:extLst>
                      <a:ext uri="{FF2B5EF4-FFF2-40B4-BE49-F238E27FC236}">
                        <a16:creationId xmlns="" xmlns:a16="http://schemas.microsoft.com/office/drawing/2014/main" id="{654175CA-56AF-4C61-A246-572D35E1E4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28" y="2449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97" name="Rectangle 25">
                    <a:extLst>
                      <a:ext uri="{FF2B5EF4-FFF2-40B4-BE49-F238E27FC236}">
                        <a16:creationId xmlns="" xmlns:a16="http://schemas.microsoft.com/office/drawing/2014/main" id="{EC601778-B513-433C-A979-F5EFEF62C5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28" y="244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59" name="Group 26">
                  <a:extLst>
                    <a:ext uri="{FF2B5EF4-FFF2-40B4-BE49-F238E27FC236}">
                      <a16:creationId xmlns="" xmlns:a16="http://schemas.microsoft.com/office/drawing/2014/main" id="{DE532EDC-6635-4ACD-AB80-8006FDB6EC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7" y="2413"/>
                  <a:ext cx="81" cy="82"/>
                  <a:chOff x="2017" y="2413"/>
                  <a:chExt cx="81" cy="82"/>
                </a:xfrm>
              </p:grpSpPr>
              <p:pic>
                <p:nvPicPr>
                  <p:cNvPr id="294" name="Picture 27">
                    <a:extLst>
                      <a:ext uri="{FF2B5EF4-FFF2-40B4-BE49-F238E27FC236}">
                        <a16:creationId xmlns="" xmlns:a16="http://schemas.microsoft.com/office/drawing/2014/main" id="{9B9B42D2-2BA2-48EC-9CF4-840EDFB66BF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17" y="2414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95" name="Rectangle 28">
                    <a:extLst>
                      <a:ext uri="{FF2B5EF4-FFF2-40B4-BE49-F238E27FC236}">
                        <a16:creationId xmlns="" xmlns:a16="http://schemas.microsoft.com/office/drawing/2014/main" id="{63FAE658-726D-4E99-A503-B3CBED7935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7" y="241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0" name="Group 29">
                  <a:extLst>
                    <a:ext uri="{FF2B5EF4-FFF2-40B4-BE49-F238E27FC236}">
                      <a16:creationId xmlns="" xmlns:a16="http://schemas.microsoft.com/office/drawing/2014/main" id="{3E580315-1D17-49CA-9022-33A33910C5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461"/>
                  <a:ext cx="81" cy="82"/>
                  <a:chOff x="2031" y="2461"/>
                  <a:chExt cx="81" cy="82"/>
                </a:xfrm>
              </p:grpSpPr>
              <p:pic>
                <p:nvPicPr>
                  <p:cNvPr id="292" name="Picture 30">
                    <a:extLst>
                      <a:ext uri="{FF2B5EF4-FFF2-40B4-BE49-F238E27FC236}">
                        <a16:creationId xmlns="" xmlns:a16="http://schemas.microsoft.com/office/drawing/2014/main" id="{493A3F50-A6B0-44A1-B832-AB7D2B18F66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31" y="246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93" name="Rectangle 31">
                    <a:extLst>
                      <a:ext uri="{FF2B5EF4-FFF2-40B4-BE49-F238E27FC236}">
                        <a16:creationId xmlns="" xmlns:a16="http://schemas.microsoft.com/office/drawing/2014/main" id="{067D08B0-6640-4566-894D-A0CDD8C1DE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1" y="246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1" name="Group 32">
                  <a:extLst>
                    <a:ext uri="{FF2B5EF4-FFF2-40B4-BE49-F238E27FC236}">
                      <a16:creationId xmlns="" xmlns:a16="http://schemas.microsoft.com/office/drawing/2014/main" id="{9D98701D-8C06-423A-AA60-4901CB4709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2" y="2363"/>
                  <a:ext cx="81" cy="82"/>
                  <a:chOff x="1972" y="2363"/>
                  <a:chExt cx="81" cy="82"/>
                </a:xfrm>
              </p:grpSpPr>
              <p:pic>
                <p:nvPicPr>
                  <p:cNvPr id="290" name="Picture 33">
                    <a:extLst>
                      <a:ext uri="{FF2B5EF4-FFF2-40B4-BE49-F238E27FC236}">
                        <a16:creationId xmlns="" xmlns:a16="http://schemas.microsoft.com/office/drawing/2014/main" id="{E4157F76-3778-4C2C-AE18-6935A66E54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1972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91" name="Rectangle 34">
                    <a:extLst>
                      <a:ext uri="{FF2B5EF4-FFF2-40B4-BE49-F238E27FC236}">
                        <a16:creationId xmlns="" xmlns:a16="http://schemas.microsoft.com/office/drawing/2014/main" id="{F69C03B4-C9B9-493C-A65D-419A7F5922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72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2" name="Group 35">
                  <a:extLst>
                    <a:ext uri="{FF2B5EF4-FFF2-40B4-BE49-F238E27FC236}">
                      <a16:creationId xmlns="" xmlns:a16="http://schemas.microsoft.com/office/drawing/2014/main" id="{B415D350-DB17-4A35-B154-1D79EC6B12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6" y="2411"/>
                  <a:ext cx="81" cy="82"/>
                  <a:chOff x="1986" y="2411"/>
                  <a:chExt cx="81" cy="82"/>
                </a:xfrm>
              </p:grpSpPr>
              <p:pic>
                <p:nvPicPr>
                  <p:cNvPr id="288" name="Picture 36">
                    <a:extLst>
                      <a:ext uri="{FF2B5EF4-FFF2-40B4-BE49-F238E27FC236}">
                        <a16:creationId xmlns="" xmlns:a16="http://schemas.microsoft.com/office/drawing/2014/main" id="{F7CE7FBF-3D5D-4866-B86F-9F4FCF5A75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1986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89" name="Rectangle 37">
                    <a:extLst>
                      <a:ext uri="{FF2B5EF4-FFF2-40B4-BE49-F238E27FC236}">
                        <a16:creationId xmlns="" xmlns:a16="http://schemas.microsoft.com/office/drawing/2014/main" id="{3793092A-1D9A-4C07-A14E-8E0EEB963F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3" name="Group 38">
                  <a:extLst>
                    <a:ext uri="{FF2B5EF4-FFF2-40B4-BE49-F238E27FC236}">
                      <a16:creationId xmlns="" xmlns:a16="http://schemas.microsoft.com/office/drawing/2014/main" id="{E4DD3912-8586-4B84-BDC1-C6B2916340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92" y="2394"/>
                  <a:ext cx="81" cy="82"/>
                  <a:chOff x="2092" y="2394"/>
                  <a:chExt cx="81" cy="82"/>
                </a:xfrm>
              </p:grpSpPr>
              <p:pic>
                <p:nvPicPr>
                  <p:cNvPr id="286" name="Picture 39">
                    <a:extLst>
                      <a:ext uri="{FF2B5EF4-FFF2-40B4-BE49-F238E27FC236}">
                        <a16:creationId xmlns="" xmlns:a16="http://schemas.microsoft.com/office/drawing/2014/main" id="{CBF86FF1-373A-4DBB-9325-5417585433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92" y="239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87" name="Rectangle 40">
                    <a:extLst>
                      <a:ext uri="{FF2B5EF4-FFF2-40B4-BE49-F238E27FC236}">
                        <a16:creationId xmlns="" xmlns:a16="http://schemas.microsoft.com/office/drawing/2014/main" id="{653A117B-A959-46DF-B664-C50648C44C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" y="2394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4" name="Group 41">
                  <a:extLst>
                    <a:ext uri="{FF2B5EF4-FFF2-40B4-BE49-F238E27FC236}">
                      <a16:creationId xmlns="" xmlns:a16="http://schemas.microsoft.com/office/drawing/2014/main" id="{F55CC126-36CE-4476-A1E1-EDF8863138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6" y="2442"/>
                  <a:ext cx="81" cy="82"/>
                  <a:chOff x="2106" y="2442"/>
                  <a:chExt cx="81" cy="82"/>
                </a:xfrm>
              </p:grpSpPr>
              <p:pic>
                <p:nvPicPr>
                  <p:cNvPr id="284" name="Picture 42">
                    <a:extLst>
                      <a:ext uri="{FF2B5EF4-FFF2-40B4-BE49-F238E27FC236}">
                        <a16:creationId xmlns="" xmlns:a16="http://schemas.microsoft.com/office/drawing/2014/main" id="{944D4314-FF80-4E76-BEFF-A66057E5FED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06" y="2443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85" name="Rectangle 43">
                    <a:extLst>
                      <a:ext uri="{FF2B5EF4-FFF2-40B4-BE49-F238E27FC236}">
                        <a16:creationId xmlns="" xmlns:a16="http://schemas.microsoft.com/office/drawing/2014/main" id="{03AF5669-4771-4762-AC77-4C06034B20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42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5" name="Group 44">
                  <a:extLst>
                    <a:ext uri="{FF2B5EF4-FFF2-40B4-BE49-F238E27FC236}">
                      <a16:creationId xmlns="" xmlns:a16="http://schemas.microsoft.com/office/drawing/2014/main" id="{7A4E4CC8-E421-48B8-9BC9-290DA197A5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3" y="2363"/>
                  <a:ext cx="81" cy="82"/>
                  <a:chOff x="2053" y="2363"/>
                  <a:chExt cx="81" cy="82"/>
                </a:xfrm>
              </p:grpSpPr>
              <p:pic>
                <p:nvPicPr>
                  <p:cNvPr id="282" name="Picture 45">
                    <a:extLst>
                      <a:ext uri="{FF2B5EF4-FFF2-40B4-BE49-F238E27FC236}">
                        <a16:creationId xmlns="" xmlns:a16="http://schemas.microsoft.com/office/drawing/2014/main" id="{CE335F83-B0DA-4323-A067-7A0FD621EC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053" y="2365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83" name="Rectangle 46">
                    <a:extLst>
                      <a:ext uri="{FF2B5EF4-FFF2-40B4-BE49-F238E27FC236}">
                        <a16:creationId xmlns="" xmlns:a16="http://schemas.microsoft.com/office/drawing/2014/main" id="{7B1B98AB-826C-4C6C-88B8-0FA68B577F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3" y="2363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6" name="Group 47">
                  <a:extLst>
                    <a:ext uri="{FF2B5EF4-FFF2-40B4-BE49-F238E27FC236}">
                      <a16:creationId xmlns="" xmlns:a16="http://schemas.microsoft.com/office/drawing/2014/main" id="{439E49E0-DF42-4CF1-A013-905FDF4027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67" y="2411"/>
                  <a:ext cx="81" cy="82"/>
                  <a:chOff x="2067" y="2411"/>
                  <a:chExt cx="81" cy="82"/>
                </a:xfrm>
              </p:grpSpPr>
              <p:pic>
                <p:nvPicPr>
                  <p:cNvPr id="280" name="Picture 48">
                    <a:extLst>
                      <a:ext uri="{FF2B5EF4-FFF2-40B4-BE49-F238E27FC236}">
                        <a16:creationId xmlns="" xmlns:a16="http://schemas.microsoft.com/office/drawing/2014/main" id="{A29B4303-A0D8-439E-BE3D-7EF8E0689B4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067" y="2412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81" name="Rectangle 49">
                    <a:extLst>
                      <a:ext uri="{FF2B5EF4-FFF2-40B4-BE49-F238E27FC236}">
                        <a16:creationId xmlns="" xmlns:a16="http://schemas.microsoft.com/office/drawing/2014/main" id="{7A3E41A5-7D4C-4E5D-8C1E-B7F0196652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7" y="2411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7" name="Group 50">
                  <a:extLst>
                    <a:ext uri="{FF2B5EF4-FFF2-40B4-BE49-F238E27FC236}">
                      <a16:creationId xmlns="" xmlns:a16="http://schemas.microsoft.com/office/drawing/2014/main" id="{08A46B37-3FF9-4389-87E3-35099EE0AD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54" y="2408"/>
                  <a:ext cx="81" cy="82"/>
                  <a:chOff x="2154" y="2408"/>
                  <a:chExt cx="81" cy="82"/>
                </a:xfrm>
              </p:grpSpPr>
              <p:pic>
                <p:nvPicPr>
                  <p:cNvPr id="278" name="Picture 51">
                    <a:extLst>
                      <a:ext uri="{FF2B5EF4-FFF2-40B4-BE49-F238E27FC236}">
                        <a16:creationId xmlns="" xmlns:a16="http://schemas.microsoft.com/office/drawing/2014/main" id="{16F1C46C-7FE9-467F-9410-C98C3D7D792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810" t="61354" r="63939" b="34166"/>
                  <a:stretch>
                    <a:fillRect/>
                  </a:stretch>
                </p:blipFill>
                <p:spPr bwMode="auto">
                  <a:xfrm>
                    <a:off x="2154" y="2410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3810" t="61354" r="63939" b="34166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79" name="Rectangle 52">
                    <a:extLst>
                      <a:ext uri="{FF2B5EF4-FFF2-40B4-BE49-F238E27FC236}">
                        <a16:creationId xmlns="" xmlns:a16="http://schemas.microsoft.com/office/drawing/2014/main" id="{C3DF1253-0EC7-4165-8907-76F1D78BC6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408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grpSp>
              <p:nvGrpSpPr>
                <p:cNvPr id="268" name="Group 53">
                  <a:extLst>
                    <a:ext uri="{FF2B5EF4-FFF2-40B4-BE49-F238E27FC236}">
                      <a16:creationId xmlns="" xmlns:a16="http://schemas.microsoft.com/office/drawing/2014/main" id="{9B1D4AF0-25EC-4C20-86E6-8A65DBC301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68" y="2456"/>
                  <a:ext cx="81" cy="82"/>
                  <a:chOff x="2168" y="2456"/>
                  <a:chExt cx="81" cy="82"/>
                </a:xfrm>
              </p:grpSpPr>
              <p:pic>
                <p:nvPicPr>
                  <p:cNvPr id="276" name="Picture 54">
                    <a:extLst>
                      <a:ext uri="{FF2B5EF4-FFF2-40B4-BE49-F238E27FC236}">
                        <a16:creationId xmlns="" xmlns:a16="http://schemas.microsoft.com/office/drawing/2014/main" id="{D5076F52-BDEF-41FD-8BB6-C889F0D7A6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89" t="68831" r="63162" b="26669"/>
                  <a:stretch>
                    <a:fillRect/>
                  </a:stretch>
                </p:blipFill>
                <p:spPr bwMode="auto">
                  <a:xfrm>
                    <a:off x="2168" y="2457"/>
                    <a:ext cx="81" cy="8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589" t="68831" r="63162" b="26669"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3465A4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77" name="Rectangle 55">
                    <a:extLst>
                      <a:ext uri="{FF2B5EF4-FFF2-40B4-BE49-F238E27FC236}">
                        <a16:creationId xmlns="" xmlns:a16="http://schemas.microsoft.com/office/drawing/2014/main" id="{6E91C43E-E4E4-475B-9854-D3108C167B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68" y="2456"/>
                    <a:ext cx="81" cy="82"/>
                  </a:xfrm>
                  <a:prstGeom prst="rect">
                    <a:avLst/>
                  </a:prstGeom>
                  <a:noFill/>
                  <a:ln w="126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endParaRPr lang="fr-FR" altLang="fr-FR" sz="1100" b="1"/>
                  </a:p>
                </p:txBody>
              </p:sp>
            </p:grpSp>
            <p:sp>
              <p:nvSpPr>
                <p:cNvPr id="269" name="Freeform 56">
                  <a:extLst>
                    <a:ext uri="{FF2B5EF4-FFF2-40B4-BE49-F238E27FC236}">
                      <a16:creationId xmlns="" xmlns:a16="http://schemas.microsoft.com/office/drawing/2014/main" id="{EFF00490-1B1B-4D00-A167-2D99E6083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4" y="2330"/>
                  <a:ext cx="326" cy="203"/>
                </a:xfrm>
                <a:custGeom>
                  <a:avLst/>
                  <a:gdLst>
                    <a:gd name="T0" fmla="*/ 0 w 413326"/>
                    <a:gd name="T1" fmla="*/ 0 h 200250"/>
                    <a:gd name="T2" fmla="*/ 0 w 413326"/>
                    <a:gd name="T3" fmla="*/ 0 h 200250"/>
                    <a:gd name="T4" fmla="*/ 0 w 413326"/>
                    <a:gd name="T5" fmla="*/ 0 h 200250"/>
                    <a:gd name="T6" fmla="*/ 0 w 413326"/>
                    <a:gd name="T7" fmla="*/ 0 h 200250"/>
                    <a:gd name="T8" fmla="*/ 0 w 413326"/>
                    <a:gd name="T9" fmla="*/ 0 h 200250"/>
                    <a:gd name="T10" fmla="*/ 0 w 413326"/>
                    <a:gd name="T11" fmla="*/ 0 h 200250"/>
                    <a:gd name="T12" fmla="*/ 0 w 413326"/>
                    <a:gd name="T13" fmla="*/ 0 h 200250"/>
                    <a:gd name="T14" fmla="*/ 0 w 413326"/>
                    <a:gd name="T15" fmla="*/ 0 h 200250"/>
                    <a:gd name="T16" fmla="*/ 0 w 413326"/>
                    <a:gd name="T17" fmla="*/ 0 h 200250"/>
                    <a:gd name="T18" fmla="*/ 0 w 413326"/>
                    <a:gd name="T19" fmla="*/ 0 h 200250"/>
                    <a:gd name="T20" fmla="*/ 0 w 413326"/>
                    <a:gd name="T21" fmla="*/ 0 h 200250"/>
                    <a:gd name="T22" fmla="*/ 0 w 413326"/>
                    <a:gd name="T23" fmla="*/ 0 h 200250"/>
                    <a:gd name="T24" fmla="*/ 0 w 413326"/>
                    <a:gd name="T25" fmla="*/ 0 h 200250"/>
                    <a:gd name="T26" fmla="*/ 0 w 413326"/>
                    <a:gd name="T27" fmla="*/ 0 h 200250"/>
                    <a:gd name="T28" fmla="*/ 0 w 413326"/>
                    <a:gd name="T29" fmla="*/ 0 h 2002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13326" h="200250">
                      <a:moveTo>
                        <a:pt x="182391" y="25638"/>
                      </a:moveTo>
                      <a:cubicBezTo>
                        <a:pt x="156754" y="27062"/>
                        <a:pt x="153841" y="20243"/>
                        <a:pt x="139662" y="17092"/>
                      </a:cubicBezTo>
                      <a:cubicBezTo>
                        <a:pt x="128197" y="14544"/>
                        <a:pt x="117035" y="10647"/>
                        <a:pt x="105479" y="8546"/>
                      </a:cubicBezTo>
                      <a:cubicBezTo>
                        <a:pt x="85661" y="4943"/>
                        <a:pt x="65598" y="2849"/>
                        <a:pt x="45658" y="0"/>
                      </a:cubicBezTo>
                      <a:cubicBezTo>
                        <a:pt x="9855" y="53708"/>
                        <a:pt x="-31869" y="105231"/>
                        <a:pt x="37112" y="188008"/>
                      </a:cubicBezTo>
                      <a:cubicBezTo>
                        <a:pt x="62708" y="218723"/>
                        <a:pt x="116873" y="182311"/>
                        <a:pt x="156754" y="179462"/>
                      </a:cubicBezTo>
                      <a:cubicBezTo>
                        <a:pt x="168148" y="176613"/>
                        <a:pt x="179227" y="171817"/>
                        <a:pt x="190937" y="170916"/>
                      </a:cubicBezTo>
                      <a:cubicBezTo>
                        <a:pt x="253486" y="166104"/>
                        <a:pt x="316998" y="172281"/>
                        <a:pt x="378944" y="162370"/>
                      </a:cubicBezTo>
                      <a:cubicBezTo>
                        <a:pt x="390878" y="160461"/>
                        <a:pt x="396036" y="145279"/>
                        <a:pt x="404582" y="136733"/>
                      </a:cubicBezTo>
                      <a:cubicBezTo>
                        <a:pt x="407430" y="128187"/>
                        <a:pt x="414608" y="119981"/>
                        <a:pt x="413127" y="111096"/>
                      </a:cubicBezTo>
                      <a:cubicBezTo>
                        <a:pt x="411438" y="100965"/>
                        <a:pt x="403299" y="92721"/>
                        <a:pt x="396036" y="85458"/>
                      </a:cubicBezTo>
                      <a:cubicBezTo>
                        <a:pt x="376365" y="65787"/>
                        <a:pt x="362363" y="66358"/>
                        <a:pt x="336215" y="59821"/>
                      </a:cubicBezTo>
                      <a:cubicBezTo>
                        <a:pt x="330518" y="51275"/>
                        <a:pt x="325699" y="42073"/>
                        <a:pt x="319124" y="34183"/>
                      </a:cubicBezTo>
                      <a:cubicBezTo>
                        <a:pt x="311387" y="24899"/>
                        <a:pt x="303542" y="15250"/>
                        <a:pt x="293486" y="8546"/>
                      </a:cubicBezTo>
                      <a:cubicBezTo>
                        <a:pt x="265803" y="-9909"/>
                        <a:pt x="208028" y="24214"/>
                        <a:pt x="182391" y="25638"/>
                      </a:cubicBezTo>
                      <a:close/>
                    </a:path>
                  </a:pathLst>
                </a:custGeom>
                <a:noFill/>
                <a:ln w="25560" cap="flat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/>
                </a:p>
              </p:txBody>
            </p:sp>
            <p:sp>
              <p:nvSpPr>
                <p:cNvPr id="270" name="Rectangle 57">
                  <a:extLst>
                    <a:ext uri="{FF2B5EF4-FFF2-40B4-BE49-F238E27FC236}">
                      <a16:creationId xmlns="" xmlns:a16="http://schemas.microsoft.com/office/drawing/2014/main" id="{2C05E4DA-16C3-4FAD-9BB7-0CB70A879B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9" y="2467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71" name="Rectangle 58">
                  <a:extLst>
                    <a:ext uri="{FF2B5EF4-FFF2-40B4-BE49-F238E27FC236}">
                      <a16:creationId xmlns="" xmlns:a16="http://schemas.microsoft.com/office/drawing/2014/main" id="{C521F390-B32A-4EED-966C-27544C1508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8" y="233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72" name="Rectangle 59">
                  <a:extLst>
                    <a:ext uri="{FF2B5EF4-FFF2-40B4-BE49-F238E27FC236}">
                      <a16:creationId xmlns="" xmlns:a16="http://schemas.microsoft.com/office/drawing/2014/main" id="{3A409844-95B4-4805-A852-451739668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9" y="258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73" name="Rectangle 60">
                  <a:extLst>
                    <a:ext uri="{FF2B5EF4-FFF2-40B4-BE49-F238E27FC236}">
                      <a16:creationId xmlns="" xmlns:a16="http://schemas.microsoft.com/office/drawing/2014/main" id="{4E5B0A47-D081-41ED-96B8-D6AFAC1A8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679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74" name="Rectangle 61">
                  <a:extLst>
                    <a:ext uri="{FF2B5EF4-FFF2-40B4-BE49-F238E27FC236}">
                      <a16:creationId xmlns="" xmlns:a16="http://schemas.microsoft.com/office/drawing/2014/main" id="{0DA57BE0-7882-47BC-9153-0E066B4A8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9" y="259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  <p:sp>
              <p:nvSpPr>
                <p:cNvPr id="275" name="Rectangle 62">
                  <a:extLst>
                    <a:ext uri="{FF2B5EF4-FFF2-40B4-BE49-F238E27FC236}">
                      <a16:creationId xmlns="" xmlns:a16="http://schemas.microsoft.com/office/drawing/2014/main" id="{977485C3-F5BA-42D3-A9EF-F648C99ED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33" y="261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fr-FR" altLang="fr-FR" sz="1100" b="1"/>
                </a:p>
              </p:txBody>
            </p:sp>
          </p:grpSp>
        </p:grpSp>
        <p:sp>
          <p:nvSpPr>
            <p:cNvPr id="44054" name="Text Box 2"/>
            <p:cNvSpPr txBox="1">
              <a:spLocks noChangeArrowheads="1"/>
            </p:cNvSpPr>
            <p:nvPr/>
          </p:nvSpPr>
          <p:spPr bwMode="auto">
            <a:xfrm>
              <a:off x="2804765" y="5160410"/>
              <a:ext cx="2517703" cy="715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 marL="798513" indent="-34131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algn="ctr">
                <a:spcBef>
                  <a:spcPts val="500"/>
                </a:spcBef>
                <a:buClr>
                  <a:srgbClr val="BF1238"/>
                </a:buClr>
              </a:pPr>
              <a:r>
                <a:rPr lang="en-US" altLang="fr-FR" sz="1100">
                  <a:solidFill>
                    <a:srgbClr val="404040"/>
                  </a:solidFill>
                  <a:latin typeface="Calibri" panose="020F0502020204030204" pitchFamily="34" charset="0"/>
                </a:rPr>
                <a:t>Coarse-to-fine multiscale pyramid</a:t>
              </a:r>
              <a:endParaRPr lang="en-US" altLang="fr-FR" sz="1100"/>
            </a:p>
          </p:txBody>
        </p:sp>
      </p:grpSp>
      <p:sp>
        <p:nvSpPr>
          <p:cNvPr id="44040" name="Text Box 2"/>
          <p:cNvSpPr txBox="1">
            <a:spLocks noChangeArrowheads="1"/>
          </p:cNvSpPr>
          <p:nvPr/>
        </p:nvSpPr>
        <p:spPr bwMode="auto">
          <a:xfrm>
            <a:off x="639763" y="1531938"/>
            <a:ext cx="47148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798513" indent="-3413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ts val="500"/>
              </a:spcBef>
              <a:buClr>
                <a:srgbClr val="BF1238"/>
              </a:buClr>
              <a:buFont typeface="Wingdings" panose="05000000000000000000" pitchFamily="2" charset="2"/>
              <a:buChar char=""/>
            </a:pPr>
            <a:r>
              <a:rPr lang="en-US" altLang="fr-FR" sz="2400">
                <a:solidFill>
                  <a:srgbClr val="404040"/>
                </a:solidFill>
                <a:latin typeface="Calibri" panose="020F0502020204030204" pitchFamily="34" charset="0"/>
              </a:rPr>
              <a:t>Solution</a:t>
            </a:r>
            <a:endParaRPr lang="en-US" altLang="fr-FR" sz="2400"/>
          </a:p>
        </p:txBody>
      </p:sp>
      <p:sp>
        <p:nvSpPr>
          <p:cNvPr id="360" name="Rectangle 359">
            <a:extLst>
              <a:ext uri="{FF2B5EF4-FFF2-40B4-BE49-F238E27FC236}">
                <a16:creationId xmlns="" xmlns:a16="http://schemas.microsoft.com/office/drawing/2014/main" id="{7649C944-6E0F-4CDF-90F3-7CD5C04E60AB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2453" y="2063625"/>
            <a:ext cx="4169411" cy="1069524"/>
          </a:xfrm>
          <a:prstGeom prst="rect">
            <a:avLst/>
          </a:prstGeom>
          <a:blipFill>
            <a:blip r:embed="rId13"/>
            <a:stretch>
              <a:fillRect t="-1143" b="-514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4042" name="Group 360"/>
          <p:cNvGrpSpPr>
            <a:grpSpLocks/>
          </p:cNvGrpSpPr>
          <p:nvPr/>
        </p:nvGrpSpPr>
        <p:grpSpPr bwMode="auto">
          <a:xfrm>
            <a:off x="4648200" y="3130550"/>
            <a:ext cx="4067175" cy="2942055"/>
            <a:chOff x="4825727" y="1916627"/>
            <a:chExt cx="4066754" cy="2942611"/>
          </a:xfrm>
        </p:grpSpPr>
        <p:sp>
          <p:nvSpPr>
            <p:cNvPr id="44043" name="Oval 361"/>
            <p:cNvSpPr>
              <a:spLocks noChangeArrowheads="1"/>
            </p:cNvSpPr>
            <p:nvPr/>
          </p:nvSpPr>
          <p:spPr bwMode="auto">
            <a:xfrm>
              <a:off x="6300192" y="2536658"/>
              <a:ext cx="1584176" cy="1584176"/>
            </a:xfrm>
            <a:prstGeom prst="ellipse">
              <a:avLst/>
            </a:prstGeom>
            <a:solidFill>
              <a:srgbClr val="BF1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/>
            </a:p>
          </p:txBody>
        </p:sp>
        <p:sp>
          <p:nvSpPr>
            <p:cNvPr id="363" name="Text Box 2">
              <a:extLst>
                <a:ext uri="{FF2B5EF4-FFF2-40B4-BE49-F238E27FC236}">
                  <a16:creationId xmlns="" xmlns:a16="http://schemas.microsoft.com/office/drawing/2014/main" id="{94B9CB54-8CA5-4081-B27C-66759B59F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5914" y="1916627"/>
              <a:ext cx="1728609" cy="716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marL="341313" indent="-341313"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 marL="798513" indent="-34131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marL="0" indent="0" algn="ctr">
                <a:spcBef>
                  <a:spcPts val="500"/>
                </a:spcBef>
                <a:buClr>
                  <a:srgbClr val="BF1238"/>
                </a:buClr>
                <a:defRPr/>
              </a:pPr>
              <a:r>
                <a:rPr lang="en-US" altLang="fr-FR" sz="1800" dirty="0">
                  <a:solidFill>
                    <a:srgbClr val="404040"/>
                  </a:solidFill>
                  <a:latin typeface="Calibri" panose="020F0502020204030204" pitchFamily="34" charset="0"/>
                </a:rPr>
                <a:t>Coarse initialization</a:t>
              </a:r>
              <a:endParaRPr lang="en-US" altLang="fr-FR" sz="1800" b="0" dirty="0"/>
            </a:p>
            <a:p>
              <a:pPr algn="ctr">
                <a:spcBef>
                  <a:spcPts val="500"/>
                </a:spcBef>
                <a:buClr>
                  <a:srgbClr val="BF1238"/>
                </a:buClr>
                <a:buFont typeface="Wingdings" panose="05000000000000000000" pitchFamily="2" charset="2"/>
                <a:buNone/>
                <a:defRPr/>
              </a:pPr>
              <a:endParaRPr lang="en-US" altLang="fr-FR" sz="1800" dirty="0"/>
            </a:p>
          </p:txBody>
        </p:sp>
        <p:sp>
          <p:nvSpPr>
            <p:cNvPr id="44045" name="Text Box 2"/>
            <p:cNvSpPr txBox="1">
              <a:spLocks noChangeArrowheads="1"/>
            </p:cNvSpPr>
            <p:nvPr/>
          </p:nvSpPr>
          <p:spPr bwMode="auto">
            <a:xfrm>
              <a:off x="7866683" y="2968706"/>
              <a:ext cx="1025798" cy="715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 marL="798513" indent="-34131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algn="ctr">
                <a:spcBef>
                  <a:spcPts val="500"/>
                </a:spcBef>
                <a:buClr>
                  <a:srgbClr val="BF1238"/>
                </a:buClr>
              </a:pPr>
              <a:r>
                <a:rPr lang="en-US" altLang="fr-FR" sz="1800" dirty="0" smtClean="0">
                  <a:solidFill>
                    <a:srgbClr val="404040"/>
                  </a:solidFill>
                  <a:latin typeface="Calibri" panose="020F0502020204030204" pitchFamily="34" charset="0"/>
                </a:rPr>
                <a:t>Distance between patches</a:t>
              </a:r>
              <a:endParaRPr lang="en-US" altLang="fr-FR" sz="1800" dirty="0"/>
            </a:p>
          </p:txBody>
        </p:sp>
        <p:sp>
          <p:nvSpPr>
            <p:cNvPr id="44046" name="Text Box 2"/>
            <p:cNvSpPr txBox="1">
              <a:spLocks noChangeArrowheads="1"/>
            </p:cNvSpPr>
            <p:nvPr/>
          </p:nvSpPr>
          <p:spPr bwMode="auto">
            <a:xfrm>
              <a:off x="6249073" y="4143276"/>
              <a:ext cx="1645807" cy="715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 marL="798513" indent="-34131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algn="ctr">
                <a:spcBef>
                  <a:spcPts val="500"/>
                </a:spcBef>
                <a:buClr>
                  <a:srgbClr val="BF1238"/>
                </a:buClr>
              </a:pPr>
              <a:r>
                <a:rPr lang="en-US" altLang="fr-FR" sz="1800" dirty="0" smtClean="0">
                  <a:solidFill>
                    <a:srgbClr val="404040"/>
                  </a:solidFill>
                  <a:latin typeface="Calibri" panose="020F0502020204030204" pitchFamily="34" charset="0"/>
                </a:rPr>
                <a:t>Reconstruction</a:t>
              </a:r>
              <a:endParaRPr lang="en-US" altLang="fr-FR" sz="1800" dirty="0"/>
            </a:p>
          </p:txBody>
        </p:sp>
        <p:sp>
          <p:nvSpPr>
            <p:cNvPr id="44047" name="Text Box 2"/>
            <p:cNvSpPr txBox="1">
              <a:spLocks noChangeArrowheads="1"/>
            </p:cNvSpPr>
            <p:nvPr/>
          </p:nvSpPr>
          <p:spPr bwMode="auto">
            <a:xfrm>
              <a:off x="4825727" y="2864129"/>
              <a:ext cx="1762497" cy="715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 marL="798513" indent="-34131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algn="ctr">
                <a:spcBef>
                  <a:spcPts val="500"/>
                </a:spcBef>
                <a:buClr>
                  <a:srgbClr val="BF1238"/>
                </a:buClr>
              </a:pPr>
              <a:r>
                <a:rPr lang="en-US" altLang="fr-FR" sz="1800">
                  <a:solidFill>
                    <a:srgbClr val="404040"/>
                  </a:solidFill>
                  <a:latin typeface="Calibri" panose="020F0502020204030204" pitchFamily="34" charset="0"/>
                </a:rPr>
                <a:t>Nearest neighbor</a:t>
              </a:r>
            </a:p>
            <a:p>
              <a:pPr algn="ctr">
                <a:spcBef>
                  <a:spcPts val="500"/>
                </a:spcBef>
                <a:buClr>
                  <a:srgbClr val="BF1238"/>
                </a:buClr>
              </a:pPr>
              <a:r>
                <a:rPr lang="en-US" altLang="fr-FR" sz="1800">
                  <a:solidFill>
                    <a:srgbClr val="404040"/>
                  </a:solidFill>
                  <a:latin typeface="Calibri" panose="020F0502020204030204" pitchFamily="34" charset="0"/>
                </a:rPr>
                <a:t>search</a:t>
              </a:r>
              <a:endParaRPr lang="en-US" altLang="fr-FR" sz="1800"/>
            </a:p>
          </p:txBody>
        </p:sp>
        <p:sp>
          <p:nvSpPr>
            <p:cNvPr id="44048" name="Text Box 2"/>
            <p:cNvSpPr txBox="1">
              <a:spLocks noChangeArrowheads="1"/>
            </p:cNvSpPr>
            <p:nvPr/>
          </p:nvSpPr>
          <p:spPr bwMode="auto">
            <a:xfrm>
              <a:off x="6190729" y="3095669"/>
              <a:ext cx="1762497" cy="715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 marL="798513" indent="-34131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algn="ctr">
                <a:spcBef>
                  <a:spcPts val="500"/>
                </a:spcBef>
                <a:buClr>
                  <a:srgbClr val="BF1238"/>
                </a:buClr>
              </a:pPr>
              <a:r>
                <a:rPr lang="en-US" altLang="fr-FR" sz="1800">
                  <a:solidFill>
                    <a:srgbClr val="00B050"/>
                  </a:solidFill>
                  <a:latin typeface="Calibri" panose="020F0502020204030204" pitchFamily="34" charset="0"/>
                </a:rPr>
                <a:t>Optical flow</a:t>
              </a:r>
              <a:endParaRPr lang="en-US" altLang="fr-FR" sz="1800">
                <a:solidFill>
                  <a:srgbClr val="00B050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4864647" y="3031478"/>
            <a:ext cx="3888432" cy="3017729"/>
          </a:xfrm>
          <a:prstGeom prst="roundRect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31"/>
          <p:cNvSpPr>
            <a:spLocks noChangeArrowheads="1"/>
          </p:cNvSpPr>
          <p:nvPr/>
        </p:nvSpPr>
        <p:spPr bwMode="auto">
          <a:xfrm>
            <a:off x="3741783" y="2304941"/>
            <a:ext cx="4751388" cy="2540405"/>
          </a:xfrm>
          <a:prstGeom prst="roundRect">
            <a:avLst>
              <a:gd name="adj" fmla="val 16667"/>
            </a:avLst>
          </a:prstGeom>
          <a:solidFill>
            <a:srgbClr val="BF1238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Nearest neighbor search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443038" y="1412875"/>
            <a:ext cx="7210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>
                <a:srgbClr val="BF1238"/>
              </a:buClr>
              <a:buFont typeface="Wingdings" panose="05000000000000000000" pitchFamily="2" charset="2"/>
              <a:buChar char=""/>
            </a:pPr>
            <a:r>
              <a:rPr lang="en-US" altLang="fr-FR"/>
              <a:t>3D Parallel PatchMatch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A1B1AE6-682F-4D14-B917-024CB3C96235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9C5E5F3-82A7-4928-AFAE-09E9BE5D5047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4092621" y="6369345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</a:t>
            </a:r>
            <a:r>
              <a:rPr lang="en-US" altLang="fr-FR" sz="1000" b="0" dirty="0" err="1">
                <a:solidFill>
                  <a:srgbClr val="FFFFFF"/>
                </a:solidFill>
              </a:rPr>
              <a:t>inpainting</a:t>
            </a:r>
            <a:endParaRPr lang="en-US" altLang="fr-FR" sz="1000" b="0" dirty="0">
              <a:solidFill>
                <a:srgbClr val="FFFFFF"/>
              </a:solidFill>
            </a:endParaRPr>
          </a:p>
        </p:txBody>
      </p:sp>
      <p:grpSp>
        <p:nvGrpSpPr>
          <p:cNvPr id="46087" name="Group 8"/>
          <p:cNvGrpSpPr>
            <a:grpSpLocks/>
          </p:cNvGrpSpPr>
          <p:nvPr/>
        </p:nvGrpSpPr>
        <p:grpSpPr bwMode="auto">
          <a:xfrm>
            <a:off x="3794171" y="2023564"/>
            <a:ext cx="4751388" cy="4122738"/>
            <a:chOff x="2018" y="1331"/>
            <a:chExt cx="2993" cy="2597"/>
          </a:xfrm>
        </p:grpSpPr>
        <p:grpSp>
          <p:nvGrpSpPr>
            <p:cNvPr id="46094" name="Group 9"/>
            <p:cNvGrpSpPr>
              <a:grpSpLocks/>
            </p:cNvGrpSpPr>
            <p:nvPr/>
          </p:nvGrpSpPr>
          <p:grpSpPr bwMode="auto">
            <a:xfrm>
              <a:off x="2206" y="1331"/>
              <a:ext cx="2300" cy="136"/>
              <a:chOff x="2206" y="1331"/>
              <a:chExt cx="2300" cy="136"/>
            </a:xfrm>
          </p:grpSpPr>
          <p:sp>
            <p:nvSpPr>
              <p:cNvPr id="46108" name="AutoShape 11"/>
              <p:cNvSpPr>
                <a:spLocks noChangeArrowheads="1"/>
              </p:cNvSpPr>
              <p:nvPr/>
            </p:nvSpPr>
            <p:spPr bwMode="auto">
              <a:xfrm>
                <a:off x="2206" y="1331"/>
                <a:ext cx="439" cy="136"/>
              </a:xfrm>
              <a:prstGeom prst="parallelogram">
                <a:avLst>
                  <a:gd name="adj" fmla="val 102786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6109" name="AutoShape 12"/>
              <p:cNvSpPr>
                <a:spLocks noChangeArrowheads="1"/>
              </p:cNvSpPr>
              <p:nvPr/>
            </p:nvSpPr>
            <p:spPr bwMode="auto">
              <a:xfrm>
                <a:off x="3136" y="1331"/>
                <a:ext cx="439" cy="136"/>
              </a:xfrm>
              <a:prstGeom prst="parallelogram">
                <a:avLst>
                  <a:gd name="adj" fmla="val 102786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6110" name="AutoShape 13"/>
              <p:cNvSpPr>
                <a:spLocks noChangeArrowheads="1"/>
              </p:cNvSpPr>
              <p:nvPr/>
            </p:nvSpPr>
            <p:spPr bwMode="auto">
              <a:xfrm>
                <a:off x="4067" y="1331"/>
                <a:ext cx="439" cy="136"/>
              </a:xfrm>
              <a:prstGeom prst="parallelogram">
                <a:avLst>
                  <a:gd name="adj" fmla="val 102786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sp>
          <p:nvSpPr>
            <p:cNvPr id="46098" name="AutoShape 25"/>
            <p:cNvSpPr>
              <a:spLocks noChangeArrowheads="1"/>
            </p:cNvSpPr>
            <p:nvPr/>
          </p:nvSpPr>
          <p:spPr bwMode="auto">
            <a:xfrm>
              <a:off x="2519" y="3113"/>
              <a:ext cx="135" cy="293"/>
            </a:xfrm>
            <a:prstGeom prst="downArrow">
              <a:avLst>
                <a:gd name="adj1" fmla="val 50000"/>
                <a:gd name="adj2" fmla="val 50270"/>
              </a:avLst>
            </a:prstGeom>
            <a:solidFill>
              <a:srgbClr val="BF1238"/>
            </a:solidFill>
            <a:ln w="25560" cap="sq">
              <a:solidFill>
                <a:srgbClr val="8C0A2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6099" name="AutoShape 26"/>
            <p:cNvSpPr>
              <a:spLocks noChangeArrowheads="1"/>
            </p:cNvSpPr>
            <p:nvPr/>
          </p:nvSpPr>
          <p:spPr bwMode="auto">
            <a:xfrm>
              <a:off x="3414" y="3130"/>
              <a:ext cx="135" cy="293"/>
            </a:xfrm>
            <a:prstGeom prst="downArrow">
              <a:avLst>
                <a:gd name="adj1" fmla="val 50000"/>
                <a:gd name="adj2" fmla="val 50270"/>
              </a:avLst>
            </a:prstGeom>
            <a:solidFill>
              <a:srgbClr val="BF1238"/>
            </a:solidFill>
            <a:ln w="25560" cap="sq">
              <a:solidFill>
                <a:srgbClr val="8C0A2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6100" name="AutoShape 27"/>
            <p:cNvSpPr>
              <a:spLocks noChangeArrowheads="1"/>
            </p:cNvSpPr>
            <p:nvPr/>
          </p:nvSpPr>
          <p:spPr bwMode="auto">
            <a:xfrm>
              <a:off x="4386" y="3113"/>
              <a:ext cx="135" cy="293"/>
            </a:xfrm>
            <a:prstGeom prst="downArrow">
              <a:avLst>
                <a:gd name="adj1" fmla="val 50000"/>
                <a:gd name="adj2" fmla="val 50270"/>
              </a:avLst>
            </a:prstGeom>
            <a:solidFill>
              <a:srgbClr val="BF1238"/>
            </a:solidFill>
            <a:ln w="25560" cap="sq">
              <a:solidFill>
                <a:srgbClr val="8C0A2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6104" name="AutoShape 31"/>
            <p:cNvSpPr>
              <a:spLocks noChangeArrowheads="1"/>
            </p:cNvSpPr>
            <p:nvPr/>
          </p:nvSpPr>
          <p:spPr bwMode="auto">
            <a:xfrm>
              <a:off x="2018" y="3424"/>
              <a:ext cx="2993" cy="504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6105" name="Text Box 32"/>
            <p:cNvSpPr txBox="1">
              <a:spLocks noChangeArrowheads="1"/>
            </p:cNvSpPr>
            <p:nvPr/>
          </p:nvSpPr>
          <p:spPr bwMode="auto">
            <a:xfrm>
              <a:off x="2220" y="3514"/>
              <a:ext cx="264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fr-FR" sz="3200"/>
                <a:t>Speed up: 7-9 times</a:t>
              </a:r>
            </a:p>
          </p:txBody>
        </p:sp>
        <p:sp>
          <p:nvSpPr>
            <p:cNvPr id="46106" name="Text Box 34"/>
            <p:cNvSpPr txBox="1">
              <a:spLocks noChangeArrowheads="1"/>
            </p:cNvSpPr>
            <p:nvPr/>
          </p:nvSpPr>
          <p:spPr bwMode="auto">
            <a:xfrm>
              <a:off x="2364" y="1694"/>
              <a:ext cx="2276" cy="1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69863" indent="-169863">
                <a:spcBef>
                  <a:spcPts val="5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2200" b="1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69863" algn="l"/>
                  <a:tab pos="1084263" algn="l"/>
                  <a:tab pos="1998663" algn="l"/>
                  <a:tab pos="2913063" algn="l"/>
                  <a:tab pos="3827463" algn="l"/>
                  <a:tab pos="4741863" algn="l"/>
                  <a:tab pos="5656263" algn="l"/>
                  <a:tab pos="6570663" algn="l"/>
                  <a:tab pos="7485063" algn="l"/>
                  <a:tab pos="8399463" algn="l"/>
                  <a:tab pos="9313863" algn="l"/>
                  <a:tab pos="10228263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Droid Sans Fallback"/>
                  <a:cs typeface="Droid Sans Fallback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0070C0"/>
                </a:buClr>
                <a:buFont typeface="Arial" charset="0"/>
                <a:buChar char="•"/>
              </a:pPr>
              <a:r>
                <a:rPr lang="en-US" altLang="fr-FR" sz="1600" dirty="0">
                  <a:solidFill>
                    <a:schemeClr val="bg1"/>
                  </a:solidFill>
                </a:rPr>
                <a:t>Parallel </a:t>
              </a:r>
              <a:r>
                <a:rPr lang="en-US" altLang="fr-FR" sz="1600" dirty="0" smtClean="0">
                  <a:solidFill>
                    <a:schemeClr val="bg1"/>
                  </a:solidFill>
                </a:rPr>
                <a:t>programming</a:t>
              </a:r>
              <a:endParaRPr lang="en-US" altLang="fr-FR" sz="1600" dirty="0">
                <a:solidFill>
                  <a:schemeClr val="bg1"/>
                </a:solidFill>
              </a:endParaRPr>
            </a:p>
            <a:p>
              <a:pPr marL="285750" indent="-285750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0070C0"/>
                </a:buClr>
                <a:buFont typeface="Arial" charset="0"/>
                <a:buChar char="•"/>
              </a:pPr>
              <a:r>
                <a:rPr lang="en-US" altLang="fr-FR" sz="1600" dirty="0">
                  <a:solidFill>
                    <a:schemeClr val="bg1"/>
                  </a:solidFill>
                </a:rPr>
                <a:t>Sparse grid </a:t>
              </a:r>
            </a:p>
            <a:p>
              <a:pPr marL="285750" indent="-285750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0070C0"/>
                </a:buClr>
                <a:buFont typeface="Arial" charset="0"/>
                <a:buChar char="•"/>
              </a:pPr>
              <a:r>
                <a:rPr lang="en-US" altLang="fr-FR" sz="1600" dirty="0">
                  <a:solidFill>
                    <a:schemeClr val="bg1"/>
                  </a:solidFill>
                </a:rPr>
                <a:t>Background/ Foreground source patch clustering</a:t>
              </a:r>
              <a:r>
                <a:rPr lang="en-US" altLang="fr-FR" sz="1600" dirty="0" smtClean="0">
                  <a:solidFill>
                    <a:schemeClr val="bg1"/>
                  </a:solidFill>
                </a:rPr>
                <a:t>.</a:t>
              </a:r>
              <a:endParaRPr lang="en-US" altLang="fr-FR" sz="1600" dirty="0">
                <a:solidFill>
                  <a:schemeClr val="bg1"/>
                </a:solidFill>
              </a:endParaRPr>
            </a:p>
            <a:p>
              <a:pPr marL="285750" indent="-285750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0070C0"/>
                </a:buClr>
                <a:buFont typeface="Arial" charset="0"/>
                <a:buChar char="•"/>
              </a:pPr>
              <a:r>
                <a:rPr lang="en-US" altLang="fr-FR" sz="1600" dirty="0">
                  <a:solidFill>
                    <a:schemeClr val="bg1"/>
                  </a:solidFill>
                </a:rPr>
                <a:t>Optical-flow guided.</a:t>
              </a:r>
            </a:p>
          </p:txBody>
        </p:sp>
      </p:grpSp>
      <p:sp>
        <p:nvSpPr>
          <p:cNvPr id="46088" name="Text Box 35"/>
          <p:cNvSpPr txBox="1">
            <a:spLocks noChangeArrowheads="1"/>
          </p:cNvSpPr>
          <p:nvPr/>
        </p:nvSpPr>
        <p:spPr bwMode="auto">
          <a:xfrm>
            <a:off x="488950" y="2114550"/>
            <a:ext cx="2971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/>
              <a:t>Why PatchMatch?</a:t>
            </a:r>
          </a:p>
        </p:txBody>
      </p:sp>
      <p:sp>
        <p:nvSpPr>
          <p:cNvPr id="46089" name="AutoShape 36"/>
          <p:cNvSpPr>
            <a:spLocks noChangeArrowheads="1"/>
          </p:cNvSpPr>
          <p:nvPr/>
        </p:nvSpPr>
        <p:spPr bwMode="auto">
          <a:xfrm rot="2340000">
            <a:off x="1138238" y="2660650"/>
            <a:ext cx="309562" cy="836613"/>
          </a:xfrm>
          <a:prstGeom prst="downArrow">
            <a:avLst>
              <a:gd name="adj1" fmla="val 50000"/>
              <a:gd name="adj2" fmla="val 49897"/>
            </a:avLst>
          </a:prstGeom>
          <a:solidFill>
            <a:srgbClr val="BF1238"/>
          </a:solidFill>
          <a:ln w="25560" cap="sq">
            <a:solidFill>
              <a:srgbClr val="8C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6090" name="AutoShape 37"/>
          <p:cNvSpPr>
            <a:spLocks noChangeArrowheads="1"/>
          </p:cNvSpPr>
          <p:nvPr/>
        </p:nvSpPr>
        <p:spPr bwMode="auto">
          <a:xfrm rot="-1920000">
            <a:off x="1885950" y="2662238"/>
            <a:ext cx="307975" cy="836612"/>
          </a:xfrm>
          <a:prstGeom prst="downArrow">
            <a:avLst>
              <a:gd name="adj1" fmla="val 50000"/>
              <a:gd name="adj2" fmla="val 50155"/>
            </a:avLst>
          </a:prstGeom>
          <a:solidFill>
            <a:srgbClr val="BF1238"/>
          </a:solidFill>
          <a:ln w="25560" cap="sq">
            <a:solidFill>
              <a:srgbClr val="8C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6091" name="Text Box 38"/>
          <p:cNvSpPr txBox="1">
            <a:spLocks noChangeArrowheads="1"/>
          </p:cNvSpPr>
          <p:nvPr/>
        </p:nvSpPr>
        <p:spPr bwMode="auto">
          <a:xfrm>
            <a:off x="26988" y="3440113"/>
            <a:ext cx="18367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>
                <a:solidFill>
                  <a:srgbClr val="00B050"/>
                </a:solidFill>
              </a:rPr>
              <a:t>Fast, memory efficient</a:t>
            </a:r>
          </a:p>
        </p:txBody>
      </p:sp>
      <p:sp>
        <p:nvSpPr>
          <p:cNvPr id="46092" name="Text Box 39"/>
          <p:cNvSpPr txBox="1">
            <a:spLocks noChangeArrowheads="1"/>
          </p:cNvSpPr>
          <p:nvPr/>
        </p:nvSpPr>
        <p:spPr bwMode="auto">
          <a:xfrm>
            <a:off x="1450975" y="3465513"/>
            <a:ext cx="1836738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>
                <a:solidFill>
                  <a:srgbClr val="00B050"/>
                </a:solidFill>
              </a:rPr>
              <a:t>Spatial/ Temporal coherence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2" y="4932286"/>
            <a:ext cx="1911031" cy="121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 dirty="0">
                <a:solidFill>
                  <a:srgbClr val="BF1238"/>
                </a:solidFill>
              </a:rPr>
              <a:t>Distance </a:t>
            </a:r>
            <a:r>
              <a:rPr lang="en-US" altLang="fr-FR" sz="2600" dirty="0" smtClean="0">
                <a:solidFill>
                  <a:srgbClr val="BF1238"/>
                </a:solidFill>
              </a:rPr>
              <a:t>between patches</a:t>
            </a:r>
            <a:endParaRPr lang="en-US" altLang="fr-FR" sz="2600" dirty="0">
              <a:solidFill>
                <a:srgbClr val="BF1238"/>
              </a:solidFill>
            </a:endParaRP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AC59B1F-AFDE-454B-9866-F5F6C99C07D1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30FC76D7-ECE5-47C4-A5EF-BDEC0BC510B9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5908675" y="2503488"/>
            <a:ext cx="1635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2135188" y="2587625"/>
            <a:ext cx="24844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	   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	   	</a:t>
            </a: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36513" y="1158875"/>
            <a:ext cx="5856287" cy="37512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 b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48137" name="Rectangle 8"/>
          <p:cNvSpPr>
            <a:spLocks noChangeArrowheads="1"/>
          </p:cNvSpPr>
          <p:nvPr/>
        </p:nvSpPr>
        <p:spPr bwMode="auto">
          <a:xfrm>
            <a:off x="6362700" y="2470150"/>
            <a:ext cx="2259013" cy="538163"/>
          </a:xfrm>
          <a:prstGeom prst="rect">
            <a:avLst/>
          </a:prstGeom>
          <a:noFill/>
          <a:ln w="381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48138" name="Rectangle 9"/>
          <p:cNvSpPr>
            <a:spLocks noChangeArrowheads="1"/>
          </p:cNvSpPr>
          <p:nvPr/>
        </p:nvSpPr>
        <p:spPr bwMode="auto">
          <a:xfrm>
            <a:off x="6026150" y="3135313"/>
            <a:ext cx="2873375" cy="538162"/>
          </a:xfrm>
          <a:prstGeom prst="rect">
            <a:avLst/>
          </a:prstGeom>
          <a:noFill/>
          <a:ln w="381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4813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187700"/>
            <a:ext cx="30241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4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554288"/>
            <a:ext cx="23717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41" name="Rectangle 12"/>
          <p:cNvSpPr>
            <a:spLocks noChangeArrowheads="1"/>
          </p:cNvSpPr>
          <p:nvPr/>
        </p:nvSpPr>
        <p:spPr bwMode="auto">
          <a:xfrm>
            <a:off x="5802313" y="3852863"/>
            <a:ext cx="3236912" cy="536575"/>
          </a:xfrm>
          <a:prstGeom prst="rect">
            <a:avLst/>
          </a:prstGeom>
          <a:noFill/>
          <a:ln w="381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4814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949700"/>
            <a:ext cx="29940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 dirty="0" smtClean="0">
                <a:solidFill>
                  <a:srgbClr val="BF1238"/>
                </a:solidFill>
              </a:rPr>
              <a:t>Distance between patches</a:t>
            </a:r>
            <a:endParaRPr lang="en-US" altLang="fr-FR" sz="2600" dirty="0">
              <a:solidFill>
                <a:srgbClr val="BF1238"/>
              </a:solidFill>
            </a:endParaRP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6326FD9-7DF8-4FCB-AF57-BF32DC511D53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271CB82A-E1C2-4701-BD67-8D843FCF879C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6418263" y="4016375"/>
            <a:ext cx="1635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2644775" y="4100513"/>
            <a:ext cx="24844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	   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	   	</a:t>
            </a:r>
          </a:p>
        </p:txBody>
      </p:sp>
      <p:pic>
        <p:nvPicPr>
          <p:cNvPr id="50184" name="Picture 8" descr="A large white building&#10;&#10;Description generated with high confiden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2" t="46107" r="26663" b="30241"/>
          <a:stretch>
            <a:fillRect/>
          </a:stretch>
        </p:blipFill>
        <p:spPr bwMode="auto">
          <a:xfrm>
            <a:off x="4503738" y="3714750"/>
            <a:ext cx="11890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it_prior1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36798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nit_prior2.mp4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6703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31" descr="A large white building&#10;&#10;Description generated with high confidenc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1" t="44292" r="28471" b="32610"/>
          <a:stretch>
            <a:fillRect/>
          </a:stretch>
        </p:blipFill>
        <p:spPr bwMode="auto">
          <a:xfrm>
            <a:off x="4545013" y="1268413"/>
            <a:ext cx="11985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nit_onion1.mp4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244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nit_onion2.mp4">
            <a:hlinkClick r:id="" action="ppaction://media"/>
          </p:cNvPr>
          <p:cNvPicPr>
            <a:picLocks noChangeAspect="1" noChangeArrowheads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4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Text Box 35"/>
          <p:cNvSpPr txBox="1">
            <a:spLocks noChangeArrowheads="1"/>
          </p:cNvSpPr>
          <p:nvPr/>
        </p:nvSpPr>
        <p:spPr bwMode="auto">
          <a:xfrm>
            <a:off x="6350" y="1887538"/>
            <a:ext cx="12525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800"/>
              <a:t>[Newson 2015]</a:t>
            </a:r>
          </a:p>
        </p:txBody>
      </p:sp>
      <p:sp>
        <p:nvSpPr>
          <p:cNvPr id="50192" name="Text Box 35"/>
          <p:cNvSpPr txBox="1">
            <a:spLocks noChangeArrowheads="1"/>
          </p:cNvSpPr>
          <p:nvPr/>
        </p:nvSpPr>
        <p:spPr bwMode="auto">
          <a:xfrm>
            <a:off x="6350" y="4368800"/>
            <a:ext cx="12525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800"/>
              <a:t>Ours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 dirty="0">
                <a:solidFill>
                  <a:srgbClr val="BF1238"/>
                </a:solidFill>
              </a:rPr>
              <a:t>Distance between patches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278616E-B3D8-4339-BB01-0D74B0128014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D415C4A-A8DA-418E-8C38-F7FB2EBD4BF3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6418263" y="4016375"/>
            <a:ext cx="1635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2231" name="Rectangle 6"/>
          <p:cNvSpPr>
            <a:spLocks noChangeArrowheads="1"/>
          </p:cNvSpPr>
          <p:nvPr/>
        </p:nvSpPr>
        <p:spPr bwMode="auto">
          <a:xfrm>
            <a:off x="2644775" y="4100513"/>
            <a:ext cx="24844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	   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	   	</a:t>
            </a:r>
          </a:p>
        </p:txBody>
      </p:sp>
      <p:sp>
        <p:nvSpPr>
          <p:cNvPr id="52234" name="Text Box 35"/>
          <p:cNvSpPr txBox="1">
            <a:spLocks noChangeArrowheads="1"/>
          </p:cNvSpPr>
          <p:nvPr/>
        </p:nvSpPr>
        <p:spPr bwMode="auto">
          <a:xfrm>
            <a:off x="6748463" y="5656263"/>
            <a:ext cx="12525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800"/>
              <a:t>Ours</a:t>
            </a:r>
          </a:p>
        </p:txBody>
      </p:sp>
      <p:sp>
        <p:nvSpPr>
          <p:cNvPr id="52239" name="Text Box 35"/>
          <p:cNvSpPr txBox="1">
            <a:spLocks noChangeArrowheads="1"/>
          </p:cNvSpPr>
          <p:nvPr/>
        </p:nvSpPr>
        <p:spPr bwMode="auto">
          <a:xfrm>
            <a:off x="-61913" y="2089150"/>
            <a:ext cx="10366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 sz="1400"/>
              <a:t>Original video</a:t>
            </a:r>
          </a:p>
        </p:txBody>
      </p:sp>
      <p:sp>
        <p:nvSpPr>
          <p:cNvPr id="52240" name="Text Box 35"/>
          <p:cNvSpPr txBox="1">
            <a:spLocks noChangeArrowheads="1"/>
          </p:cNvSpPr>
          <p:nvPr/>
        </p:nvSpPr>
        <p:spPr bwMode="auto">
          <a:xfrm>
            <a:off x="-33338" y="4860925"/>
            <a:ext cx="10366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 sz="1400"/>
              <a:t>[Newson 2015]</a:t>
            </a:r>
          </a:p>
        </p:txBody>
      </p:sp>
      <p:sp>
        <p:nvSpPr>
          <p:cNvPr id="52241" name="Text Box 35"/>
          <p:cNvSpPr txBox="1">
            <a:spLocks noChangeArrowheads="1"/>
          </p:cNvSpPr>
          <p:nvPr/>
        </p:nvSpPr>
        <p:spPr bwMode="auto">
          <a:xfrm>
            <a:off x="4402138" y="2201863"/>
            <a:ext cx="1036637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 sz="1400"/>
              <a:t>Ours</a:t>
            </a:r>
          </a:p>
        </p:txBody>
      </p:sp>
      <p:sp>
        <p:nvSpPr>
          <p:cNvPr id="52242" name="Text Box 35"/>
          <p:cNvSpPr txBox="1">
            <a:spLocks noChangeArrowheads="1"/>
          </p:cNvSpPr>
          <p:nvPr/>
        </p:nvSpPr>
        <p:spPr bwMode="auto">
          <a:xfrm>
            <a:off x="4454525" y="4860925"/>
            <a:ext cx="1038225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 sz="1400"/>
              <a:t>Ours with border</a:t>
            </a:r>
          </a:p>
        </p:txBody>
      </p:sp>
      <p:pic>
        <p:nvPicPr>
          <p:cNvPr id="2" name="park_compl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680" y="1125538"/>
            <a:ext cx="3511296" cy="2633472"/>
          </a:xfrm>
          <a:prstGeom prst="rect">
            <a:avLst/>
          </a:prstGeom>
        </p:spPr>
      </p:pic>
      <p:pic>
        <p:nvPicPr>
          <p:cNvPr id="3" name="park_complex_News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680" y="3819864"/>
            <a:ext cx="3511296" cy="2633472"/>
          </a:xfrm>
          <a:prstGeom prst="rect">
            <a:avLst/>
          </a:prstGeom>
        </p:spPr>
      </p:pic>
      <p:pic>
        <p:nvPicPr>
          <p:cNvPr id="4" name="park_complex_inpainte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9389" y="1074833"/>
            <a:ext cx="3511296" cy="2633472"/>
          </a:xfrm>
          <a:prstGeom prst="rect">
            <a:avLst/>
          </a:prstGeom>
        </p:spPr>
      </p:pic>
      <p:pic>
        <p:nvPicPr>
          <p:cNvPr id="9" name="park_complex_inpainted_Border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68951" y="3759010"/>
            <a:ext cx="3511296" cy="26334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8"/>
          <p:cNvSpPr>
            <a:spLocks noChangeArrowheads="1"/>
          </p:cNvSpPr>
          <p:nvPr/>
        </p:nvSpPr>
        <p:spPr bwMode="auto">
          <a:xfrm>
            <a:off x="4157663" y="4668838"/>
            <a:ext cx="4446587" cy="286067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 b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 dirty="0" smtClean="0">
                <a:solidFill>
                  <a:srgbClr val="BF1238"/>
                </a:solidFill>
              </a:rPr>
              <a:t>Pixels </a:t>
            </a:r>
            <a:r>
              <a:rPr lang="en-US" altLang="fr-FR" sz="2600" dirty="0">
                <a:solidFill>
                  <a:srgbClr val="BF1238"/>
                </a:solidFill>
              </a:rPr>
              <a:t>reconstruction</a:t>
            </a: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B2407C0-1154-4D86-80F3-6B06A961C119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5C9DBB8-E121-4622-8E43-91355D1DA878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54280" name="Rectangle 6"/>
          <p:cNvSpPr>
            <a:spLocks noChangeArrowheads="1"/>
          </p:cNvSpPr>
          <p:nvPr/>
        </p:nvSpPr>
        <p:spPr bwMode="auto">
          <a:xfrm>
            <a:off x="3870325" y="1454150"/>
            <a:ext cx="1320800" cy="51117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4281" name="Rectangle 7"/>
          <p:cNvSpPr>
            <a:spLocks noChangeArrowheads="1"/>
          </p:cNvSpPr>
          <p:nvPr/>
        </p:nvSpPr>
        <p:spPr bwMode="auto">
          <a:xfrm>
            <a:off x="3895725" y="1557338"/>
            <a:ext cx="12954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200">
                <a:latin typeface="Calibri" panose="020F0502020204030204" pitchFamily="34" charset="0"/>
              </a:rPr>
              <a:t>Reconstruction </a:t>
            </a:r>
          </a:p>
        </p:txBody>
      </p:sp>
      <p:pic>
        <p:nvPicPr>
          <p:cNvPr id="5428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339975"/>
            <a:ext cx="6905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392363"/>
            <a:ext cx="690562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2444750"/>
            <a:ext cx="688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5440" r="7159" b="10388"/>
          <a:stretch>
            <a:fillRect/>
          </a:stretch>
        </p:blipFill>
        <p:spPr bwMode="auto">
          <a:xfrm>
            <a:off x="4156075" y="2327275"/>
            <a:ext cx="7747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435" t="5440" r="7159" b="103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5440" r="7159" b="10388"/>
          <a:stretch>
            <a:fillRect/>
          </a:stretch>
        </p:blipFill>
        <p:spPr bwMode="auto">
          <a:xfrm>
            <a:off x="4025900" y="2417763"/>
            <a:ext cx="774700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435" t="5440" r="7159" b="103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7378" r="8971" b="10388"/>
          <a:stretch>
            <a:fillRect/>
          </a:stretch>
        </p:blipFill>
        <p:spPr bwMode="auto">
          <a:xfrm>
            <a:off x="5611813" y="2328863"/>
            <a:ext cx="78581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473" t="7378" r="8971" b="103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t="7378" r="8971" b="10388"/>
          <a:stretch>
            <a:fillRect/>
          </a:stretch>
        </p:blipFill>
        <p:spPr bwMode="auto">
          <a:xfrm>
            <a:off x="5459413" y="2432050"/>
            <a:ext cx="7858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473" t="7378" r="8971" b="103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89" name="Rectangle 15"/>
          <p:cNvSpPr>
            <a:spLocks noChangeArrowheads="1"/>
          </p:cNvSpPr>
          <p:nvPr/>
        </p:nvSpPr>
        <p:spPr bwMode="auto">
          <a:xfrm>
            <a:off x="2536825" y="3006725"/>
            <a:ext cx="889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latin typeface="Calibri" panose="020F0502020204030204" pitchFamily="34" charset="0"/>
              </a:rPr>
              <a:t>Color volume</a:t>
            </a:r>
          </a:p>
        </p:txBody>
      </p:sp>
      <p:sp>
        <p:nvSpPr>
          <p:cNvPr id="54290" name="Rectangle 16"/>
          <p:cNvSpPr>
            <a:spLocks noChangeArrowheads="1"/>
          </p:cNvSpPr>
          <p:nvPr/>
        </p:nvSpPr>
        <p:spPr bwMode="auto">
          <a:xfrm>
            <a:off x="3775075" y="2987675"/>
            <a:ext cx="1316038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900" b="0">
                <a:latin typeface="Calibri" panose="020F0502020204030204" pitchFamily="34" charset="0"/>
              </a:rPr>
              <a:t>Optical flow volume</a:t>
            </a:r>
          </a:p>
        </p:txBody>
      </p:sp>
      <p:sp>
        <p:nvSpPr>
          <p:cNvPr id="54291" name="Rectangle 17"/>
          <p:cNvSpPr>
            <a:spLocks noChangeArrowheads="1"/>
          </p:cNvSpPr>
          <p:nvPr/>
        </p:nvSpPr>
        <p:spPr bwMode="auto">
          <a:xfrm>
            <a:off x="5329238" y="2995613"/>
            <a:ext cx="14335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800" b="0">
                <a:latin typeface="Calibri" panose="020F0502020204030204" pitchFamily="34" charset="0"/>
              </a:rPr>
              <a:t>Gradient texture volume</a:t>
            </a:r>
          </a:p>
        </p:txBody>
      </p:sp>
      <p:cxnSp>
        <p:nvCxnSpPr>
          <p:cNvPr id="54292" name="AutoShape 18"/>
          <p:cNvCxnSpPr>
            <a:cxnSpLocks noChangeShapeType="1"/>
          </p:cNvCxnSpPr>
          <p:nvPr/>
        </p:nvCxnSpPr>
        <p:spPr bwMode="auto">
          <a:xfrm flipH="1">
            <a:off x="3079750" y="1965325"/>
            <a:ext cx="1449388" cy="376238"/>
          </a:xfrm>
          <a:prstGeom prst="straightConnector1">
            <a:avLst/>
          </a:prstGeom>
          <a:noFill/>
          <a:ln w="12600" cap="sq">
            <a:solidFill>
              <a:srgbClr val="E4831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293" name="AutoShape 19"/>
          <p:cNvCxnSpPr>
            <a:cxnSpLocks noChangeShapeType="1"/>
          </p:cNvCxnSpPr>
          <p:nvPr/>
        </p:nvCxnSpPr>
        <p:spPr bwMode="auto">
          <a:xfrm>
            <a:off x="4530725" y="1965325"/>
            <a:ext cx="14288" cy="360363"/>
          </a:xfrm>
          <a:prstGeom prst="straightConnector1">
            <a:avLst/>
          </a:prstGeom>
          <a:noFill/>
          <a:ln w="12600" cap="sq">
            <a:solidFill>
              <a:srgbClr val="E4831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294" name="AutoShape 20"/>
          <p:cNvCxnSpPr>
            <a:cxnSpLocks noChangeShapeType="1"/>
          </p:cNvCxnSpPr>
          <p:nvPr/>
        </p:nvCxnSpPr>
        <p:spPr bwMode="auto">
          <a:xfrm>
            <a:off x="4530725" y="1965325"/>
            <a:ext cx="1474788" cy="363538"/>
          </a:xfrm>
          <a:prstGeom prst="straightConnector1">
            <a:avLst/>
          </a:prstGeom>
          <a:noFill/>
          <a:ln w="12600" cap="sq">
            <a:solidFill>
              <a:srgbClr val="E4831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4295" name="Rectangle 21"/>
          <p:cNvSpPr>
            <a:spLocks noChangeArrowheads="1"/>
          </p:cNvSpPr>
          <p:nvPr/>
        </p:nvSpPr>
        <p:spPr bwMode="auto">
          <a:xfrm>
            <a:off x="566738" y="4225925"/>
            <a:ext cx="3294062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4296" name="Rectangle 22"/>
          <p:cNvSpPr>
            <a:spLocks noChangeArrowheads="1"/>
          </p:cNvSpPr>
          <p:nvPr/>
        </p:nvSpPr>
        <p:spPr bwMode="auto">
          <a:xfrm>
            <a:off x="566738" y="4225925"/>
            <a:ext cx="3294062" cy="687388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 b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4297" name="Rectangle 23"/>
          <p:cNvSpPr>
            <a:spLocks noChangeArrowheads="1"/>
          </p:cNvSpPr>
          <p:nvPr/>
        </p:nvSpPr>
        <p:spPr bwMode="auto">
          <a:xfrm>
            <a:off x="701675" y="3429000"/>
            <a:ext cx="317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4298" name="Rectangle 24"/>
          <p:cNvSpPr>
            <a:spLocks noChangeArrowheads="1"/>
          </p:cNvSpPr>
          <p:nvPr/>
        </p:nvSpPr>
        <p:spPr bwMode="auto">
          <a:xfrm>
            <a:off x="701675" y="3429000"/>
            <a:ext cx="3175000" cy="584200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 b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4299" name="Rectangle 26"/>
          <p:cNvSpPr>
            <a:spLocks noChangeArrowheads="1"/>
          </p:cNvSpPr>
          <p:nvPr/>
        </p:nvSpPr>
        <p:spPr bwMode="auto">
          <a:xfrm>
            <a:off x="4213225" y="4089400"/>
            <a:ext cx="432117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54300" name="Rectangle 27"/>
          <p:cNvSpPr>
            <a:spLocks noChangeArrowheads="1"/>
          </p:cNvSpPr>
          <p:nvPr/>
        </p:nvSpPr>
        <p:spPr bwMode="auto">
          <a:xfrm>
            <a:off x="4367213" y="4089400"/>
            <a:ext cx="4319587" cy="776288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 b="0" dirty="0"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4301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517650"/>
            <a:ext cx="1819275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 Box 34">
            <a:extLst>
              <a:ext uri="{FF2B5EF4-FFF2-40B4-BE49-F238E27FC236}">
                <a16:creationId xmlns="" xmlns:a16="http://schemas.microsoft.com/office/drawing/2014/main" id="{2ABFED91-CBBC-43A8-BD6D-4BBCFEEB5C1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351088" y="3430588"/>
            <a:ext cx="4397376" cy="561950"/>
          </a:xfrm>
          <a:prstGeom prst="rect">
            <a:avLst/>
          </a:prstGeom>
          <a:blipFill>
            <a:blip r:embed="rId13"/>
            <a:stretch>
              <a:fillRect l="-416" b="-978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>
                <a:noFill/>
                <a:ea typeface="+mn-ea"/>
                <a:cs typeface="Droid Sans Fallback" charset="0"/>
              </a:rPr>
              <a:t> </a:t>
            </a:r>
          </a:p>
        </p:txBody>
      </p:sp>
      <p:sp>
        <p:nvSpPr>
          <p:cNvPr id="33" name="Text Box 34">
            <a:extLst>
              <a:ext uri="{FF2B5EF4-FFF2-40B4-BE49-F238E27FC236}">
                <a16:creationId xmlns="" xmlns:a16="http://schemas.microsoft.com/office/drawing/2014/main" id="{C9E16907-ED4C-49EB-8111-13A8975DDD5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367213" y="5175250"/>
            <a:ext cx="4397376" cy="346506"/>
          </a:xfrm>
          <a:prstGeom prst="rect">
            <a:avLst/>
          </a:prstGeom>
          <a:blipFill>
            <a:blip r:embed="rId14"/>
            <a:stretch>
              <a:fillRect b="-10526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>
                <a:noFill/>
                <a:ea typeface="+mn-ea"/>
                <a:cs typeface="Droid Sans Fallback" charset="0"/>
              </a:rPr>
              <a:t> </a:t>
            </a:r>
          </a:p>
        </p:txBody>
      </p:sp>
      <p:sp>
        <p:nvSpPr>
          <p:cNvPr id="54304" name="Rectangle 2"/>
          <p:cNvSpPr>
            <a:spLocks noChangeArrowheads="1"/>
          </p:cNvSpPr>
          <p:nvPr/>
        </p:nvSpPr>
        <p:spPr bwMode="auto">
          <a:xfrm>
            <a:off x="3198813" y="4392613"/>
            <a:ext cx="498475" cy="407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7ABFAB-C843-4D88-8F70-6DF1E1BDBE0D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91615" y="4346575"/>
            <a:ext cx="815223" cy="416396"/>
          </a:xfrm>
          <a:prstGeom prst="rect">
            <a:avLst/>
          </a:prstGeom>
          <a:blipFill>
            <a:blip r:embed="rId15"/>
            <a:stretch>
              <a:fillRect b="-5882"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  <a:ea typeface="+mn-ea"/>
                <a:cs typeface="Droid Sans Fallback" charset="0"/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Coarse initialization</a:t>
            </a: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2BD4266-70CB-4F1D-AE8F-85F0FFC76911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E32FC9F-541F-4625-B530-79F279AD1023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56326" name="Text Box 20"/>
          <p:cNvSpPr txBox="1">
            <a:spLocks noChangeArrowheads="1"/>
          </p:cNvSpPr>
          <p:nvPr/>
        </p:nvSpPr>
        <p:spPr bwMode="auto">
          <a:xfrm>
            <a:off x="273050" y="1144588"/>
            <a:ext cx="37941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dirty="0"/>
              <a:t>Onion peel [Newson 2015] </a:t>
            </a:r>
          </a:p>
        </p:txBody>
      </p:sp>
      <p:sp>
        <p:nvSpPr>
          <p:cNvPr id="56327" name="Text Box 21"/>
          <p:cNvSpPr txBox="1">
            <a:spLocks noChangeArrowheads="1"/>
          </p:cNvSpPr>
          <p:nvPr/>
        </p:nvSpPr>
        <p:spPr bwMode="auto">
          <a:xfrm>
            <a:off x="4788024" y="1146175"/>
            <a:ext cx="4772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</a:pPr>
            <a:r>
              <a:rPr lang="en-US" altLang="fr-FR" dirty="0"/>
              <a:t>Optical</a:t>
            </a:r>
            <a:r>
              <a:rPr lang="en-US" altLang="fr-FR" sz="2000" dirty="0"/>
              <a:t> </a:t>
            </a:r>
            <a:r>
              <a:rPr lang="en-US" altLang="fr-FR" sz="2000" dirty="0" smtClean="0"/>
              <a:t>flow-driven (ours)</a:t>
            </a:r>
            <a:endParaRPr lang="en-US" altLang="fr-FR" sz="2000" dirty="0"/>
          </a:p>
        </p:txBody>
      </p:sp>
      <p:pic>
        <p:nvPicPr>
          <p:cNvPr id="2" name="rowing_Newson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0767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owing_inpainted.mp4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751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nion_peel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552" y="1700808"/>
            <a:ext cx="3048733" cy="2325305"/>
          </a:xfrm>
          <a:prstGeom prst="rect">
            <a:avLst/>
          </a:prstGeom>
        </p:spPr>
      </p:pic>
      <p:pic>
        <p:nvPicPr>
          <p:cNvPr id="7" name="prior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33950" y="1700807"/>
            <a:ext cx="3048000" cy="22225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Content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="" xmlns:a16="http://schemas.microsoft.com/office/drawing/2014/main" id="{78E58252-E048-4616-9573-85CD8329E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1557338"/>
            <a:ext cx="72104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985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solidFill>
                  <a:schemeClr val="bg1">
                    <a:lumMod val="75000"/>
                  </a:schemeClr>
                </a:solidFill>
                <a:ea typeface="+mn-ea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solidFill>
                  <a:schemeClr val="bg1">
                    <a:lumMod val="75000"/>
                  </a:schemeClr>
                </a:solidFill>
                <a:ea typeface="+mn-ea"/>
              </a:rPr>
              <a:t>Proposed approach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 smtClean="0">
                <a:ea typeface="+mn-ea"/>
              </a:rPr>
              <a:t>Results</a:t>
            </a:r>
            <a:endParaRPr lang="en-US" altLang="fr-FR" sz="2200" b="1" dirty="0">
              <a:ea typeface="+mn-ea"/>
            </a:endParaRPr>
          </a:p>
          <a:p>
            <a:pPr marL="800100" lvl="1">
              <a:lnSpc>
                <a:spcPct val="150000"/>
              </a:lnSpc>
              <a:spcBef>
                <a:spcPts val="500"/>
              </a:spcBef>
              <a:buSzPct val="100000"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36B18D8-8F44-4246-827E-3D61ED248520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C636F04A-6B61-4BEE-B7CD-97088DA03327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58374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Results</a:t>
            </a: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1443038" y="1557338"/>
            <a:ext cx="72104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>
                <a:srgbClr val="BF1238"/>
              </a:buClr>
              <a:buFont typeface="Wingdings" panose="05000000000000000000" pitchFamily="2" charset="2"/>
              <a:buChar char=""/>
            </a:pPr>
            <a:r>
              <a:rPr lang="en-US" altLang="fr-FR" dirty="0"/>
              <a:t>Implementation details:</a:t>
            </a:r>
          </a:p>
          <a:p>
            <a:pPr lvl="1">
              <a:buClr>
                <a:srgbClr val="BF1238"/>
              </a:buClr>
              <a:buFont typeface="Wingdings" panose="05000000000000000000" pitchFamily="2" charset="2"/>
              <a:buChar char=""/>
            </a:pPr>
            <a:r>
              <a:rPr lang="en-US" altLang="fr-FR" dirty="0" smtClean="0"/>
              <a:t>Optical flow calculation: </a:t>
            </a:r>
            <a:r>
              <a:rPr lang="en-US" altLang="fr-FR" dirty="0" err="1" smtClean="0"/>
              <a:t>FlowNet</a:t>
            </a:r>
            <a:r>
              <a:rPr lang="en-US" altLang="fr-FR" dirty="0" smtClean="0"/>
              <a:t> [</a:t>
            </a:r>
            <a:r>
              <a:rPr lang="en-US" altLang="fr-FR" dirty="0" err="1" smtClean="0"/>
              <a:t>Dosovitskiy</a:t>
            </a:r>
            <a:r>
              <a:rPr lang="en-US" altLang="fr-FR" dirty="0" smtClean="0"/>
              <a:t> 2015]</a:t>
            </a:r>
          </a:p>
          <a:p>
            <a:pPr lvl="1">
              <a:buClr>
                <a:srgbClr val="BF1238"/>
              </a:buClr>
              <a:buFont typeface="Wingdings" panose="05000000000000000000" pitchFamily="2" charset="2"/>
              <a:buChar char=""/>
            </a:pPr>
            <a:r>
              <a:rPr lang="en-US" altLang="fr-FR" dirty="0" smtClean="0"/>
              <a:t>Average </a:t>
            </a:r>
            <a:r>
              <a:rPr lang="en-US" altLang="fr-FR" dirty="0"/>
              <a:t>inpainting time:  ~ 30 </a:t>
            </a:r>
            <a:r>
              <a:rPr lang="en-US" altLang="fr-FR" dirty="0" err="1"/>
              <a:t>mins</a:t>
            </a:r>
            <a:r>
              <a:rPr lang="en-US" altLang="fr-FR" dirty="0"/>
              <a:t> for a 3s sequences on DAVIS </a:t>
            </a:r>
            <a:r>
              <a:rPr lang="en-US" altLang="fr-FR" dirty="0" smtClean="0"/>
              <a:t>dataset (Core I7 CPU, GTX1080)</a:t>
            </a:r>
            <a:endParaRPr lang="en-US" altLang="fr-FR" dirty="0"/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"/>
            </a:pPr>
            <a:r>
              <a:rPr lang="en-US" altLang="fr-FR" dirty="0"/>
              <a:t>Result </a:t>
            </a:r>
            <a:r>
              <a:rPr lang="en-US" altLang="fr-FR" dirty="0" smtClean="0"/>
              <a:t>videos</a:t>
            </a:r>
            <a:endParaRPr lang="en-US" altLang="fr-FR" dirty="0"/>
          </a:p>
          <a:p>
            <a:pPr lvl="1">
              <a:buClr>
                <a:srgbClr val="BF1238"/>
              </a:buClr>
              <a:buFont typeface="Wingdings" panose="05000000000000000000" pitchFamily="2" charset="2"/>
              <a:buChar char=""/>
            </a:pPr>
            <a:r>
              <a:rPr lang="en-US" altLang="fr-FR" dirty="0"/>
              <a:t>Watch the sequences is the best way to evaluate the results (</a:t>
            </a:r>
            <a:r>
              <a:rPr lang="en-US" altLang="fr-FR" dirty="0">
                <a:hlinkClick r:id="rId3"/>
              </a:rPr>
              <a:t>https://purl.org/vid_inp_motion</a:t>
            </a:r>
            <a:r>
              <a:rPr lang="en-US" altLang="fr-FR" dirty="0"/>
              <a:t>)</a:t>
            </a:r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C140110C-F25D-473E-8F90-718E23446624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931209C-A57A-4644-B406-54C95224A8D3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Content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="" xmlns:a16="http://schemas.microsoft.com/office/drawing/2014/main" id="{78E58252-E048-4616-9573-85CD8329E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1557338"/>
            <a:ext cx="72104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985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ea typeface="+mn-ea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ea typeface="+mn-ea"/>
              </a:rPr>
              <a:t>Proposed approach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 smtClean="0">
                <a:ea typeface="+mn-ea"/>
              </a:rPr>
              <a:t>Results</a:t>
            </a: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CDD9555-4D78-4959-9A86-32FFAF02D2C1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E1781A7-0428-420A-9B9F-947D7017DC66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 dirty="0" smtClean="0">
                <a:solidFill>
                  <a:srgbClr val="BF1238"/>
                </a:solidFill>
              </a:rPr>
              <a:t>Videos</a:t>
            </a:r>
            <a:endParaRPr lang="en-US" altLang="fr-FR" sz="2600" dirty="0">
              <a:solidFill>
                <a:srgbClr val="BF1238"/>
              </a:solidFill>
            </a:endParaRPr>
          </a:p>
        </p:txBody>
      </p:sp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3819DFCD-1D96-4CF2-97FC-760465D8FF14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62469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5C9D9E9-B495-452E-AA4A-4290E9FD5F71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62470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pic>
        <p:nvPicPr>
          <p:cNvPr id="2" name="Final_REsul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5538"/>
            <a:ext cx="9144000" cy="518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Perspective and future works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="" xmlns:a16="http://schemas.microsoft.com/office/drawing/2014/main" id="{78E58252-E048-4616-9573-85CD8329E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1557338"/>
            <a:ext cx="72104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985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solidFill>
                  <a:schemeClr val="tx1"/>
                </a:solidFill>
                <a:ea typeface="+mn-ea"/>
              </a:rPr>
              <a:t>Multiscale pyramid in the temporal domain.</a:t>
            </a:r>
          </a:p>
          <a:p>
            <a:pPr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solidFill>
                  <a:schemeClr val="tx1"/>
                </a:solidFill>
                <a:ea typeface="+mn-ea"/>
              </a:rPr>
              <a:t>More robust to different kind of video.</a:t>
            </a:r>
          </a:p>
          <a:p>
            <a:pPr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solidFill>
                  <a:schemeClr val="tx1"/>
                </a:solidFill>
                <a:ea typeface="+mn-ea"/>
              </a:rPr>
              <a:t>Construct the mask automatically using user annotation at the first frame -&gt; Select and delete tool.</a:t>
            </a:r>
          </a:p>
          <a:p>
            <a:pPr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endParaRPr lang="en-US" altLang="fr-FR" sz="2200" b="1" dirty="0">
              <a:solidFill>
                <a:schemeClr val="tx1"/>
              </a:solidFill>
              <a:ea typeface="+mn-ea"/>
            </a:endParaRPr>
          </a:p>
          <a:p>
            <a:pPr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endParaRPr lang="en-US" altLang="fr-FR" sz="2200" b="1" dirty="0">
              <a:solidFill>
                <a:schemeClr val="tx1"/>
              </a:solidFill>
              <a:ea typeface="+mn-ea"/>
            </a:endParaRPr>
          </a:p>
          <a:p>
            <a:pPr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endParaRPr lang="en-US" altLang="fr-FR" sz="2200" b="1" dirty="0">
              <a:solidFill>
                <a:schemeClr val="tx1"/>
              </a:solidFill>
              <a:ea typeface="+mn-ea"/>
            </a:endParaRPr>
          </a:p>
          <a:p>
            <a:pPr marL="800100" lvl="1">
              <a:spcBef>
                <a:spcPts val="500"/>
              </a:spcBef>
              <a:buSzPct val="100000"/>
              <a:defRPr/>
            </a:pPr>
            <a:endParaRPr lang="en-US" altLang="fr-FR" sz="2000" dirty="0">
              <a:ea typeface="+mn-ea"/>
            </a:endParaRPr>
          </a:p>
          <a:p>
            <a:pPr lvl="1"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85837E3-8332-4247-A165-14A34DAA4BA7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5276887-A842-4551-9397-935CB9887EEC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 descr="Image result for thankyou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2" y="1161256"/>
            <a:ext cx="88788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EE653F2-F3A8-4222-A2B4-88574001D140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68614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Thank you for your attention.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Content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="" xmlns:a16="http://schemas.microsoft.com/office/drawing/2014/main" id="{78E58252-E048-4616-9573-85CD8329E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1557338"/>
            <a:ext cx="72104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985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ea typeface="+mn-ea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>
                <a:solidFill>
                  <a:schemeClr val="bg1">
                    <a:lumMod val="85000"/>
                  </a:schemeClr>
                </a:solidFill>
                <a:ea typeface="+mn-ea"/>
              </a:rPr>
              <a:t>Proposed approach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  <a:defRPr/>
            </a:pPr>
            <a:r>
              <a:rPr lang="en-US" altLang="fr-FR" sz="2200" b="1" dirty="0" smtClean="0">
                <a:solidFill>
                  <a:schemeClr val="bg1">
                    <a:lumMod val="85000"/>
                  </a:schemeClr>
                </a:solidFill>
                <a:ea typeface="+mn-ea"/>
              </a:rPr>
              <a:t>Results</a:t>
            </a: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6D5047"/>
              </a:buClr>
              <a:buSzPct val="100000"/>
              <a:buFont typeface="Arial" panose="020B0604020202020204" pitchFamily="34" charset="0"/>
              <a:buNone/>
              <a:defRPr/>
            </a:pPr>
            <a:endParaRPr lang="en-US" altLang="fr-FR" sz="2000" dirty="0">
              <a:ea typeface="+mn-ea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234A3222-1F05-498A-9493-15E4ADD465AA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10960F59-7717-45F9-B158-9FE714AAAE21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2800">
                <a:solidFill>
                  <a:srgbClr val="BF1238"/>
                </a:solidFill>
              </a:rPr>
              <a:t>Introduction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/>
        </p:nvSpPr>
        <p:spPr bwMode="auto">
          <a:xfrm>
            <a:off x="1328738" y="1533525"/>
            <a:ext cx="7210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AA5790B2-F512-4AA1-8813-225FC43205EC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5CF755B-3B6A-4B65-A453-C0356D53AA64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822325" y="287338"/>
            <a:ext cx="75438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3380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293938"/>
            <a:ext cx="14287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1" name="AutoShape 11"/>
          <p:cNvSpPr>
            <a:spLocks noChangeArrowheads="1"/>
          </p:cNvSpPr>
          <p:nvPr/>
        </p:nvSpPr>
        <p:spPr bwMode="auto">
          <a:xfrm>
            <a:off x="1574800" y="1477963"/>
            <a:ext cx="1787525" cy="1114425"/>
          </a:xfrm>
          <a:prstGeom prst="wedgeEllipseCallout">
            <a:avLst>
              <a:gd name="adj1" fmla="val -66481"/>
              <a:gd name="adj2" fmla="val 49097"/>
            </a:avLst>
          </a:prstGeom>
          <a:solidFill>
            <a:srgbClr val="BF1238"/>
          </a:solidFill>
          <a:ln w="15840" cap="sq">
            <a:solidFill>
              <a:srgbClr val="A8600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1674813" y="1728788"/>
            <a:ext cx="16875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>
                <a:solidFill>
                  <a:srgbClr val="FFFFFF"/>
                </a:solidFill>
                <a:latin typeface="Calibri" panose="020F0502020204030204" pitchFamily="34" charset="0"/>
              </a:rPr>
              <a:t>What is video inpainting?</a:t>
            </a:r>
          </a:p>
        </p:txBody>
      </p:sp>
      <p:sp>
        <p:nvSpPr>
          <p:cNvPr id="33803" name="AutoShape 13"/>
          <p:cNvSpPr>
            <a:spLocks noChangeArrowheads="1"/>
          </p:cNvSpPr>
          <p:nvPr/>
        </p:nvSpPr>
        <p:spPr bwMode="auto">
          <a:xfrm>
            <a:off x="2043113" y="2560637"/>
            <a:ext cx="2289176" cy="1516063"/>
          </a:xfrm>
          <a:prstGeom prst="wedgeEllipseCallout">
            <a:avLst>
              <a:gd name="adj1" fmla="val 79394"/>
              <a:gd name="adj2" fmla="val -3595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3804" name="Rectangle 14"/>
          <p:cNvSpPr>
            <a:spLocks noChangeArrowheads="1"/>
          </p:cNvSpPr>
          <p:nvPr/>
        </p:nvSpPr>
        <p:spPr bwMode="auto">
          <a:xfrm>
            <a:off x="2202260" y="2726718"/>
            <a:ext cx="1970882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400" dirty="0">
                <a:solidFill>
                  <a:srgbClr val="FFFFFF"/>
                </a:solidFill>
                <a:latin typeface="Calibri" panose="020F0502020204030204" pitchFamily="34" charset="0"/>
              </a:rPr>
              <a:t>Replacing the content of a </a:t>
            </a:r>
            <a:r>
              <a:rPr lang="en-US" altLang="fr-FR" sz="1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region in a video with </a:t>
            </a:r>
            <a:r>
              <a:rPr lang="en-US" altLang="fr-FR" sz="1400" dirty="0">
                <a:solidFill>
                  <a:srgbClr val="FFFFFF"/>
                </a:solidFill>
                <a:latin typeface="Calibri" panose="020F0502020204030204" pitchFamily="34" charset="0"/>
              </a:rPr>
              <a:t>some other content which is visually pleasing.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3805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993283"/>
            <a:ext cx="16446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6" name="AutoShape 17"/>
          <p:cNvSpPr>
            <a:spLocks noChangeArrowheads="1"/>
          </p:cNvSpPr>
          <p:nvPr/>
        </p:nvSpPr>
        <p:spPr bwMode="auto">
          <a:xfrm rot="-5400000">
            <a:off x="2525713" y="5447308"/>
            <a:ext cx="163512" cy="265112"/>
          </a:xfrm>
          <a:prstGeom prst="downArrow">
            <a:avLst>
              <a:gd name="adj1" fmla="val 50000"/>
              <a:gd name="adj2" fmla="val 50277"/>
            </a:avLst>
          </a:prstGeom>
          <a:solidFill>
            <a:srgbClr val="FF0000"/>
          </a:solidFill>
          <a:ln w="9360" cap="sq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3380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387600"/>
            <a:ext cx="9525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8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002808"/>
            <a:ext cx="16383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9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975820"/>
            <a:ext cx="1549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10" name="Picture 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975820"/>
            <a:ext cx="1549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11" name="Text Box 23"/>
          <p:cNvSpPr txBox="1">
            <a:spLocks noChangeArrowheads="1"/>
          </p:cNvSpPr>
          <p:nvPr/>
        </p:nvSpPr>
        <p:spPr bwMode="auto">
          <a:xfrm>
            <a:off x="1409700" y="4149080"/>
            <a:ext cx="72104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r>
              <a:rPr lang="en-US" altLang="fr-FR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altLang="fr-FR" dirty="0" smtClean="0">
                <a:solidFill>
                  <a:srgbClr val="404040"/>
                </a:solidFill>
                <a:latin typeface="Calibri" panose="020F0502020204030204" pitchFamily="34" charset="0"/>
              </a:rPr>
              <a:t>Application</a:t>
            </a:r>
          </a:p>
        </p:txBody>
      </p:sp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91708"/>
            <a:ext cx="16383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13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5102820"/>
            <a:ext cx="16446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14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5102820"/>
            <a:ext cx="1549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15" name="Picture 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102820"/>
            <a:ext cx="15494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16" name="AutoShape 17"/>
          <p:cNvSpPr>
            <a:spLocks noChangeArrowheads="1"/>
          </p:cNvSpPr>
          <p:nvPr/>
        </p:nvSpPr>
        <p:spPr bwMode="auto">
          <a:xfrm rot="-5400000">
            <a:off x="6362700" y="5544145"/>
            <a:ext cx="165100" cy="241300"/>
          </a:xfrm>
          <a:prstGeom prst="downArrow">
            <a:avLst>
              <a:gd name="adj1" fmla="val 50000"/>
              <a:gd name="adj2" fmla="val 50640"/>
            </a:avLst>
          </a:prstGeom>
          <a:solidFill>
            <a:srgbClr val="FF0000"/>
          </a:solidFill>
          <a:ln w="9360" cap="sq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" name="les_loulous.mp4">
            <a:hlinkClick r:id="" action="ppaction://media"/>
          </p:cNvPr>
          <p:cNvPicPr>
            <a:picLocks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268413"/>
            <a:ext cx="23034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8" name="AutoShape 17"/>
          <p:cNvSpPr>
            <a:spLocks noChangeArrowheads="1"/>
          </p:cNvSpPr>
          <p:nvPr/>
        </p:nvSpPr>
        <p:spPr bwMode="auto">
          <a:xfrm>
            <a:off x="7286625" y="2564904"/>
            <a:ext cx="165100" cy="239713"/>
          </a:xfrm>
          <a:prstGeom prst="downArrow">
            <a:avLst>
              <a:gd name="adj1" fmla="val 50000"/>
              <a:gd name="adj2" fmla="val 50307"/>
            </a:avLst>
          </a:prstGeom>
          <a:solidFill>
            <a:srgbClr val="FF0000"/>
          </a:solidFill>
          <a:ln w="9360" cap="sq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4" name="loulous_border.mp4">
            <a:hlinkClick r:id="" action="ppaction://media"/>
          </p:cNvPr>
          <p:cNvPicPr>
            <a:picLocks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2854325"/>
            <a:ext cx="23034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3570" y="4539217"/>
            <a:ext cx="1787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dirty="0">
                <a:solidFill>
                  <a:srgbClr val="404040"/>
                </a:solidFill>
                <a:latin typeface="Calibri" panose="020F0502020204030204" pitchFamily="34" charset="0"/>
              </a:rPr>
              <a:t>video restoration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07942" y="4539217"/>
            <a:ext cx="2349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>
                <a:solidFill>
                  <a:srgbClr val="404040"/>
                </a:solidFill>
                <a:latin typeface="Calibri" panose="020F0502020204030204" pitchFamily="34" charset="0"/>
              </a:rPr>
              <a:t>post-production of film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1BF32A1-BE47-435C-BBA1-9C97B526889C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A8E264A-CD37-48DC-BE1E-ECCE39052B25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35845" name="Oval 10"/>
          <p:cNvSpPr>
            <a:spLocks noChangeArrowheads="1"/>
          </p:cNvSpPr>
          <p:nvPr/>
        </p:nvSpPr>
        <p:spPr bwMode="auto">
          <a:xfrm>
            <a:off x="6789738" y="1944688"/>
            <a:ext cx="777875" cy="7461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2800">
                <a:solidFill>
                  <a:srgbClr val="BF1238"/>
                </a:solidFill>
              </a:rPr>
              <a:t>Introduction</a:t>
            </a:r>
          </a:p>
        </p:txBody>
      </p:sp>
      <p:sp>
        <p:nvSpPr>
          <p:cNvPr id="35847" name="Text Box 23"/>
          <p:cNvSpPr txBox="1">
            <a:spLocks noChangeArrowheads="1"/>
          </p:cNvSpPr>
          <p:nvPr/>
        </p:nvSpPr>
        <p:spPr bwMode="auto">
          <a:xfrm>
            <a:off x="395288" y="1700213"/>
            <a:ext cx="7210425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800100" indent="-3429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r>
              <a:rPr lang="en-US" altLang="fr-FR" dirty="0">
                <a:solidFill>
                  <a:srgbClr val="404040"/>
                </a:solidFill>
                <a:latin typeface="Calibri" panose="020F0502020204030204" pitchFamily="34" charset="0"/>
              </a:rPr>
              <a:t> Challenges</a:t>
            </a:r>
            <a:endParaRPr lang="en-US" altLang="fr-FR" b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2200" dirty="0">
                <a:solidFill>
                  <a:schemeClr val="tx1"/>
                </a:solidFill>
                <a:latin typeface="Calibri" panose="020F0502020204030204" pitchFamily="34" charset="0"/>
              </a:rPr>
              <a:t>Moving objects reconstruction</a:t>
            </a: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Artifacts (spatial/temporal inconsistency)</a:t>
            </a: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Long computation times</a:t>
            </a: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rowing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40150"/>
            <a:ext cx="25019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AutoShape 17"/>
          <p:cNvSpPr>
            <a:spLocks noChangeArrowheads="1"/>
          </p:cNvSpPr>
          <p:nvPr/>
        </p:nvSpPr>
        <p:spPr bwMode="auto">
          <a:xfrm rot="-5400000">
            <a:off x="4468342" y="4605338"/>
            <a:ext cx="163512" cy="265112"/>
          </a:xfrm>
          <a:prstGeom prst="downArrow">
            <a:avLst>
              <a:gd name="adj1" fmla="val 50000"/>
              <a:gd name="adj2" fmla="val 50277"/>
            </a:avLst>
          </a:prstGeom>
          <a:solidFill>
            <a:srgbClr val="FF0000"/>
          </a:solidFill>
          <a:ln w="9360" cap="sq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dirty="0"/>
          </a:p>
        </p:txBody>
      </p:sp>
      <p:pic>
        <p:nvPicPr>
          <p:cNvPr id="8" name="rowing_Newson.mp4">
            <a:hlinkClick r:id="" action="ppaction://media"/>
          </p:cNvPr>
          <p:cNvPicPr>
            <a:picLocks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67" y="3740150"/>
            <a:ext cx="25019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1BF32A1-BE47-435C-BBA1-9C97B526889C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A8E264A-CD37-48DC-BE1E-ECCE39052B25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35845" name="Oval 10"/>
          <p:cNvSpPr>
            <a:spLocks noChangeArrowheads="1"/>
          </p:cNvSpPr>
          <p:nvPr/>
        </p:nvSpPr>
        <p:spPr bwMode="auto">
          <a:xfrm>
            <a:off x="6789738" y="1944688"/>
            <a:ext cx="777875" cy="7461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2800">
                <a:solidFill>
                  <a:srgbClr val="BF1238"/>
                </a:solidFill>
              </a:rPr>
              <a:t>Introduction</a:t>
            </a:r>
          </a:p>
        </p:txBody>
      </p:sp>
      <p:sp>
        <p:nvSpPr>
          <p:cNvPr id="35847" name="Text Box 23"/>
          <p:cNvSpPr txBox="1">
            <a:spLocks noChangeArrowheads="1"/>
          </p:cNvSpPr>
          <p:nvPr/>
        </p:nvSpPr>
        <p:spPr bwMode="auto">
          <a:xfrm>
            <a:off x="395288" y="1700213"/>
            <a:ext cx="7210425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800100" indent="-3429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r>
              <a:rPr lang="en-US" altLang="fr-FR" dirty="0">
                <a:solidFill>
                  <a:srgbClr val="404040"/>
                </a:solidFill>
                <a:latin typeface="Calibri" panose="020F0502020204030204" pitchFamily="34" charset="0"/>
              </a:rPr>
              <a:t> Challenges</a:t>
            </a:r>
            <a:endParaRPr lang="en-US" altLang="fr-FR" b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Moving objects reconstruction</a:t>
            </a: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2200" dirty="0">
                <a:solidFill>
                  <a:schemeClr val="tx1"/>
                </a:solidFill>
                <a:latin typeface="Calibri" panose="020F0502020204030204" pitchFamily="34" charset="0"/>
              </a:rPr>
              <a:t>Artifacts (spatial/temporal inconsistency)</a:t>
            </a: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Long computation times</a:t>
            </a: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surf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15306"/>
            <a:ext cx="3183747" cy="18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ithoutstabilization.mp4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71" y="3928189"/>
            <a:ext cx="3147612" cy="181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7"/>
          <p:cNvSpPr>
            <a:spLocks noChangeArrowheads="1"/>
          </p:cNvSpPr>
          <p:nvPr/>
        </p:nvSpPr>
        <p:spPr bwMode="auto">
          <a:xfrm rot="-5400000">
            <a:off x="4468342" y="4605338"/>
            <a:ext cx="163512" cy="265112"/>
          </a:xfrm>
          <a:prstGeom prst="downArrow">
            <a:avLst>
              <a:gd name="adj1" fmla="val 50000"/>
              <a:gd name="adj2" fmla="val 50277"/>
            </a:avLst>
          </a:prstGeom>
          <a:solidFill>
            <a:srgbClr val="FF0000"/>
          </a:solidFill>
          <a:ln w="9360" cap="sq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2248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1BF32A1-BE47-435C-BBA1-9C97B526889C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BA8E264A-CD37-48DC-BE1E-ECCE39052B25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35845" name="Oval 10"/>
          <p:cNvSpPr>
            <a:spLocks noChangeArrowheads="1"/>
          </p:cNvSpPr>
          <p:nvPr/>
        </p:nvSpPr>
        <p:spPr bwMode="auto">
          <a:xfrm>
            <a:off x="6789738" y="1944688"/>
            <a:ext cx="777875" cy="7461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2800">
                <a:solidFill>
                  <a:srgbClr val="BF1238"/>
                </a:solidFill>
              </a:rPr>
              <a:t>Introduction</a:t>
            </a:r>
          </a:p>
        </p:txBody>
      </p:sp>
      <p:sp>
        <p:nvSpPr>
          <p:cNvPr id="35847" name="Text Box 23"/>
          <p:cNvSpPr txBox="1">
            <a:spLocks noChangeArrowheads="1"/>
          </p:cNvSpPr>
          <p:nvPr/>
        </p:nvSpPr>
        <p:spPr bwMode="auto">
          <a:xfrm>
            <a:off x="395288" y="1700213"/>
            <a:ext cx="7210425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800100" indent="-3429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r>
              <a:rPr lang="en-US" altLang="fr-FR" dirty="0">
                <a:solidFill>
                  <a:srgbClr val="404040"/>
                </a:solidFill>
                <a:latin typeface="Calibri" panose="020F0502020204030204" pitchFamily="34" charset="0"/>
              </a:rPr>
              <a:t> Challenges</a:t>
            </a:r>
            <a:endParaRPr lang="en-US" altLang="fr-FR" b="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Moving objects reconstruction</a:t>
            </a: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2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Artifacts (spatial/temporal inconsistency)</a:t>
            </a:r>
          </a:p>
          <a:p>
            <a:pPr lvl="1">
              <a:spcBef>
                <a:spcPts val="550"/>
              </a:spcBef>
              <a:buClr>
                <a:srgbClr val="BF1238"/>
              </a:buClr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2200" dirty="0">
                <a:solidFill>
                  <a:schemeClr val="tx1"/>
                </a:solidFill>
                <a:latin typeface="Calibri" panose="020F0502020204030204" pitchFamily="34" charset="0"/>
              </a:rPr>
              <a:t>Long computation times</a:t>
            </a: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>
              <a:buClr>
                <a:srgbClr val="BF1238"/>
              </a:buClr>
              <a:buFont typeface="Wingdings" panose="05000000000000000000" pitchFamily="2" charset="2"/>
              <a:buChar char=""/>
            </a:pPr>
            <a:endParaRPr lang="en-US" altLang="fr-FR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212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2600">
                <a:solidFill>
                  <a:srgbClr val="BF1238"/>
                </a:solidFill>
              </a:rPr>
              <a:t>Content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443038" y="1557338"/>
            <a:ext cx="72104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marL="800100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altLang="fr-FR" sz="2200" b="1" dirty="0">
                <a:solidFill>
                  <a:srgbClr val="BFBFBF"/>
                </a:solidFill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altLang="fr-FR" sz="2200" b="1" dirty="0">
                <a:solidFill>
                  <a:schemeClr val="tx1"/>
                </a:solidFill>
              </a:rPr>
              <a:t>Proposed approach</a:t>
            </a:r>
          </a:p>
          <a:p>
            <a:pPr>
              <a:lnSpc>
                <a:spcPct val="150000"/>
              </a:lnSpc>
              <a:spcBef>
                <a:spcPts val="550"/>
              </a:spcBef>
              <a:buClr>
                <a:srgbClr val="BF1238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altLang="fr-FR" sz="2200" b="1" dirty="0" smtClean="0">
                <a:solidFill>
                  <a:srgbClr val="BFBFBF"/>
                </a:solidFill>
              </a:rPr>
              <a:t>Results</a:t>
            </a:r>
            <a:endParaRPr lang="en-US" altLang="fr-FR" sz="2200" b="1" dirty="0">
              <a:solidFill>
                <a:srgbClr val="BFBFBF"/>
              </a:solidFill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SzPct val="100000"/>
            </a:pPr>
            <a:endParaRPr lang="en-US" altLang="fr-FR" sz="2000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SzPct val="100000"/>
            </a:pPr>
            <a:endParaRPr lang="en-US" altLang="fr-FR" sz="2000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SzPct val="100000"/>
            </a:pPr>
            <a:endParaRPr lang="en-US" altLang="fr-FR" sz="2000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SzPct val="100000"/>
            </a:pPr>
            <a:endParaRPr lang="en-US" altLang="fr-FR" sz="2000" dirty="0">
              <a:solidFill>
                <a:srgbClr val="000000"/>
              </a:solidFill>
            </a:endParaRPr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4A53378-2CD1-43ED-91FC-BB70AEC6AACB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05DE59B0-33DC-4DA8-A2BB-380EBF287079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350" y="6381750"/>
            <a:ext cx="5334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285B081E-5933-4073-B445-03201303616C}" type="slidenum">
              <a:rPr lang="fr-FR" altLang="fr-FR" sz="100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fr-FR" altLang="fr-FR" sz="1000">
              <a:solidFill>
                <a:srgbClr val="FFFFFF"/>
              </a:solidFill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39750" y="6381750"/>
            <a:ext cx="8699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C5802E7F-2C61-440E-A9AF-F771B1F99AF6}" type="datetime1">
              <a:rPr lang="en-US" altLang="fr-FR" sz="800" b="0">
                <a:solidFill>
                  <a:srgbClr val="FFFFFF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9/14/17</a:t>
            </a:fld>
            <a:endParaRPr lang="en-US" altLang="fr-FR" sz="800" b="0">
              <a:solidFill>
                <a:srgbClr val="FFFFFF"/>
              </a:solidFill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067175" y="6381750"/>
            <a:ext cx="410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144000" bIns="46800"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000" b="0">
                <a:solidFill>
                  <a:srgbClr val="FFFFFF"/>
                </a:solidFill>
              </a:rPr>
              <a:t>Motion-consistent video inpainting</a:t>
            </a:r>
          </a:p>
        </p:txBody>
      </p: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1476375" y="0"/>
            <a:ext cx="72104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fr-FR" sz="2800">
                <a:solidFill>
                  <a:srgbClr val="BF1238"/>
                </a:solidFill>
              </a:rPr>
              <a:t>Prior works</a:t>
            </a:r>
          </a:p>
        </p:txBody>
      </p:sp>
      <p:grpSp>
        <p:nvGrpSpPr>
          <p:cNvPr id="39942" name="Group 12"/>
          <p:cNvGrpSpPr>
            <a:grpSpLocks/>
          </p:cNvGrpSpPr>
          <p:nvPr/>
        </p:nvGrpSpPr>
        <p:grpSpPr bwMode="auto">
          <a:xfrm>
            <a:off x="341785" y="1598613"/>
            <a:ext cx="3526953" cy="4181475"/>
            <a:chOff x="162131" y="1340768"/>
            <a:chExt cx="1911096" cy="2267230"/>
          </a:xfrm>
        </p:grpSpPr>
        <p:grpSp>
          <p:nvGrpSpPr>
            <p:cNvPr id="40132" name="Group 5"/>
            <p:cNvGrpSpPr>
              <a:grpSpLocks/>
            </p:cNvGrpSpPr>
            <p:nvPr/>
          </p:nvGrpSpPr>
          <p:grpSpPr bwMode="auto">
            <a:xfrm>
              <a:off x="810922" y="1340768"/>
              <a:ext cx="614286" cy="1015282"/>
              <a:chOff x="887875" y="1280883"/>
              <a:chExt cx="1015245" cy="1677981"/>
            </a:xfrm>
          </p:grpSpPr>
          <p:graphicFrame>
            <p:nvGraphicFramePr>
              <p:cNvPr id="40141" name="Object 4"/>
              <p:cNvGraphicFramePr>
                <a:graphicFrameLocks noChangeAspect="1"/>
              </p:cNvGraphicFramePr>
              <p:nvPr/>
            </p:nvGraphicFramePr>
            <p:xfrm>
              <a:off x="974725" y="1280883"/>
              <a:ext cx="928395" cy="1589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20" name="Image" r:id="rId4" imgW="5104762" imgH="8749206" progId="Photoshop.Image.13">
                      <p:embed/>
                    </p:oleObj>
                  </mc:Choice>
                  <mc:Fallback>
                    <p:oleObj name="Image" r:id="rId4" imgW="5104762" imgH="8749206" progId="Photoshop.Image.1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4725" y="1280883"/>
                            <a:ext cx="928395" cy="1589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142" name="Object 16"/>
              <p:cNvGraphicFramePr>
                <a:graphicFrameLocks noChangeAspect="1"/>
              </p:cNvGraphicFramePr>
              <p:nvPr/>
            </p:nvGraphicFramePr>
            <p:xfrm>
              <a:off x="887875" y="1369304"/>
              <a:ext cx="928395" cy="1589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21" name="Image" r:id="rId6" imgW="5104762" imgH="8749206" progId="Photoshop.Image.13">
                      <p:embed/>
                    </p:oleObj>
                  </mc:Choice>
                  <mc:Fallback>
                    <p:oleObj name="Image" r:id="rId6" imgW="5104762" imgH="8749206" progId="Photoshop.Image.13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7875" y="1369304"/>
                            <a:ext cx="928395" cy="1589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133" name="Group 8"/>
            <p:cNvGrpSpPr>
              <a:grpSpLocks/>
            </p:cNvGrpSpPr>
            <p:nvPr/>
          </p:nvGrpSpPr>
          <p:grpSpPr bwMode="auto">
            <a:xfrm>
              <a:off x="162131" y="2708920"/>
              <a:ext cx="648791" cy="822472"/>
              <a:chOff x="827584" y="3276693"/>
              <a:chExt cx="988686" cy="1253356"/>
            </a:xfrm>
          </p:grpSpPr>
          <p:graphicFrame>
            <p:nvGraphicFramePr>
              <p:cNvPr id="40139" name="Object 2"/>
              <p:cNvGraphicFramePr>
                <a:graphicFrameLocks noChangeAspect="1"/>
              </p:cNvGraphicFramePr>
              <p:nvPr/>
            </p:nvGraphicFramePr>
            <p:xfrm>
              <a:off x="827584" y="3276693"/>
              <a:ext cx="988686" cy="12533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22" name="Image" r:id="rId7" imgW="5726984" imgH="7276190" progId="Photoshop.Image.13">
                      <p:embed/>
                    </p:oleObj>
                  </mc:Choice>
                  <mc:Fallback>
                    <p:oleObj name="Image" r:id="rId7" imgW="5726984" imgH="7276190" progId="Photoshop.Image.13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7584" y="3276693"/>
                            <a:ext cx="988686" cy="12533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140" name="Rectangle 6"/>
              <p:cNvSpPr>
                <a:spLocks noChangeArrowheads="1"/>
              </p:cNvSpPr>
              <p:nvPr/>
            </p:nvSpPr>
            <p:spPr bwMode="auto">
              <a:xfrm>
                <a:off x="1206676" y="3279653"/>
                <a:ext cx="283996" cy="2213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/>
              </a:p>
            </p:txBody>
          </p:sp>
        </p:grpSp>
        <p:grpSp>
          <p:nvGrpSpPr>
            <p:cNvPr id="40134" name="Group 9"/>
            <p:cNvGrpSpPr>
              <a:grpSpLocks/>
            </p:cNvGrpSpPr>
            <p:nvPr/>
          </p:nvGrpSpPr>
          <p:grpSpPr bwMode="auto">
            <a:xfrm>
              <a:off x="1464000" y="2564904"/>
              <a:ext cx="609227" cy="1043094"/>
              <a:chOff x="2987824" y="1284439"/>
              <a:chExt cx="928395" cy="1589560"/>
            </a:xfrm>
          </p:grpSpPr>
          <p:graphicFrame>
            <p:nvGraphicFramePr>
              <p:cNvPr id="40137" name="Object 3"/>
              <p:cNvGraphicFramePr>
                <a:graphicFrameLocks noChangeAspect="1"/>
              </p:cNvGraphicFramePr>
              <p:nvPr/>
            </p:nvGraphicFramePr>
            <p:xfrm>
              <a:off x="2987824" y="1284439"/>
              <a:ext cx="928395" cy="1589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23" name="Image" r:id="rId9" imgW="5663492" imgH="8634921" progId="Photoshop.Image.13">
                      <p:embed/>
                    </p:oleObj>
                  </mc:Choice>
                  <mc:Fallback>
                    <p:oleObj name="Image" r:id="rId9" imgW="5663492" imgH="8634921" progId="Photoshop.Image.1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87824" y="1284439"/>
                            <a:ext cx="928395" cy="1589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138" name="Rectangle 22"/>
              <p:cNvSpPr>
                <a:spLocks noChangeArrowheads="1"/>
              </p:cNvSpPr>
              <p:nvPr/>
            </p:nvSpPr>
            <p:spPr bwMode="auto">
              <a:xfrm>
                <a:off x="3131840" y="1551466"/>
                <a:ext cx="283996" cy="2213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/>
              </a:p>
            </p:txBody>
          </p:sp>
        </p:grpSp>
        <p:sp>
          <p:nvSpPr>
            <p:cNvPr id="40135" name="AutoShape 37"/>
            <p:cNvSpPr>
              <a:spLocks noChangeArrowheads="1"/>
            </p:cNvSpPr>
            <p:nvPr/>
          </p:nvSpPr>
          <p:spPr bwMode="auto">
            <a:xfrm rot="19680000" flipH="1">
              <a:off x="1418542" y="2342189"/>
              <a:ext cx="90916" cy="170265"/>
            </a:xfrm>
            <a:prstGeom prst="downArrow">
              <a:avLst>
                <a:gd name="adj1" fmla="val 50000"/>
                <a:gd name="adj2" fmla="val 50157"/>
              </a:avLst>
            </a:prstGeom>
            <a:solidFill>
              <a:srgbClr val="BF1238"/>
            </a:solidFill>
            <a:ln w="25560" cap="sq">
              <a:solidFill>
                <a:srgbClr val="8C0A2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0136" name="AutoShape 37"/>
            <p:cNvSpPr>
              <a:spLocks noChangeArrowheads="1"/>
            </p:cNvSpPr>
            <p:nvPr/>
          </p:nvSpPr>
          <p:spPr bwMode="auto">
            <a:xfrm rot="2140411" flipH="1">
              <a:off x="712913" y="2339077"/>
              <a:ext cx="90916" cy="170265"/>
            </a:xfrm>
            <a:prstGeom prst="downArrow">
              <a:avLst>
                <a:gd name="adj1" fmla="val 50000"/>
                <a:gd name="adj2" fmla="val 50157"/>
              </a:avLst>
            </a:prstGeom>
            <a:solidFill>
              <a:srgbClr val="BF1238"/>
            </a:solidFill>
            <a:ln w="25560" cap="sq">
              <a:solidFill>
                <a:srgbClr val="8C0A2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39943" name="Text Box 35"/>
          <p:cNvSpPr txBox="1">
            <a:spLocks noChangeArrowheads="1"/>
          </p:cNvSpPr>
          <p:nvPr/>
        </p:nvSpPr>
        <p:spPr bwMode="auto">
          <a:xfrm>
            <a:off x="1322388" y="1114425"/>
            <a:ext cx="24749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/>
              <a:t>Object-based </a:t>
            </a:r>
          </a:p>
        </p:txBody>
      </p:sp>
      <p:cxnSp>
        <p:nvCxnSpPr>
          <p:cNvPr id="39944" name="Straight Connector 14"/>
          <p:cNvCxnSpPr>
            <a:cxnSpLocks noChangeShapeType="1"/>
          </p:cNvCxnSpPr>
          <p:nvPr/>
        </p:nvCxnSpPr>
        <p:spPr bwMode="auto">
          <a:xfrm>
            <a:off x="4427538" y="1385888"/>
            <a:ext cx="0" cy="45354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9945" name="Group 15"/>
          <p:cNvGrpSpPr>
            <a:grpSpLocks/>
          </p:cNvGrpSpPr>
          <p:nvPr/>
        </p:nvGrpSpPr>
        <p:grpSpPr bwMode="auto">
          <a:xfrm>
            <a:off x="5761038" y="1601788"/>
            <a:ext cx="2005012" cy="1987550"/>
            <a:chOff x="4700159" y="1484785"/>
            <a:chExt cx="2005124" cy="1987980"/>
          </a:xfrm>
        </p:grpSpPr>
        <p:grpSp>
          <p:nvGrpSpPr>
            <p:cNvPr id="40028" name="Group 11"/>
            <p:cNvGrpSpPr>
              <a:grpSpLocks/>
            </p:cNvGrpSpPr>
            <p:nvPr/>
          </p:nvGrpSpPr>
          <p:grpSpPr bwMode="auto">
            <a:xfrm>
              <a:off x="4829972" y="1484785"/>
              <a:ext cx="1875311" cy="1872208"/>
              <a:chOff x="521" y="1160"/>
              <a:chExt cx="1813" cy="1810"/>
            </a:xfrm>
          </p:grpSpPr>
          <p:pic>
            <p:nvPicPr>
              <p:cNvPr id="40081" name="Picture 1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21"/>
              <a:stretch>
                <a:fillRect/>
              </a:stretch>
            </p:blipFill>
            <p:spPr bwMode="auto">
              <a:xfrm>
                <a:off x="521" y="1160"/>
                <a:ext cx="1813" cy="18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49921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82" name="Rectangle 13"/>
              <p:cNvSpPr>
                <a:spLocks noChangeArrowheads="1"/>
              </p:cNvSpPr>
              <p:nvPr/>
            </p:nvSpPr>
            <p:spPr bwMode="auto">
              <a:xfrm>
                <a:off x="1643" y="237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grpSp>
            <p:nvGrpSpPr>
              <p:cNvPr id="40083" name="Group 14"/>
              <p:cNvGrpSpPr>
                <a:grpSpLocks/>
              </p:cNvGrpSpPr>
              <p:nvPr/>
            </p:nvGrpSpPr>
            <p:grpSpPr bwMode="auto">
              <a:xfrm>
                <a:off x="1863" y="2412"/>
                <a:ext cx="81" cy="82"/>
                <a:chOff x="1863" y="2412"/>
                <a:chExt cx="81" cy="82"/>
              </a:xfrm>
            </p:grpSpPr>
            <p:pic>
              <p:nvPicPr>
                <p:cNvPr id="40130" name="Picture 1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1863" y="2414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31" name="Rectangle 16"/>
                <p:cNvSpPr>
                  <a:spLocks noChangeArrowheads="1"/>
                </p:cNvSpPr>
                <p:nvPr/>
              </p:nvSpPr>
              <p:spPr bwMode="auto">
                <a:xfrm>
                  <a:off x="1863" y="2412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84" name="Group 17"/>
              <p:cNvGrpSpPr>
                <a:grpSpLocks/>
              </p:cNvGrpSpPr>
              <p:nvPr/>
            </p:nvGrpSpPr>
            <p:grpSpPr bwMode="auto">
              <a:xfrm>
                <a:off x="1877" y="2460"/>
                <a:ext cx="81" cy="82"/>
                <a:chOff x="1877" y="2460"/>
                <a:chExt cx="81" cy="82"/>
              </a:xfrm>
            </p:grpSpPr>
            <p:pic>
              <p:nvPicPr>
                <p:cNvPr id="40128" name="Picture 18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1877" y="2461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29" name="Rectangle 19"/>
                <p:cNvSpPr>
                  <a:spLocks noChangeArrowheads="1"/>
                </p:cNvSpPr>
                <p:nvPr/>
              </p:nvSpPr>
              <p:spPr bwMode="auto">
                <a:xfrm>
                  <a:off x="1877" y="2460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85" name="Group 20"/>
              <p:cNvGrpSpPr>
                <a:grpSpLocks/>
              </p:cNvGrpSpPr>
              <p:nvPr/>
            </p:nvGrpSpPr>
            <p:grpSpPr bwMode="auto">
              <a:xfrm>
                <a:off x="1914" y="2400"/>
                <a:ext cx="81" cy="82"/>
                <a:chOff x="1914" y="2400"/>
                <a:chExt cx="81" cy="82"/>
              </a:xfrm>
            </p:grpSpPr>
            <p:pic>
              <p:nvPicPr>
                <p:cNvPr id="40126" name="Picture 2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1914" y="240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27" name="Rectangle 22"/>
                <p:cNvSpPr>
                  <a:spLocks noChangeArrowheads="1"/>
                </p:cNvSpPr>
                <p:nvPr/>
              </p:nvSpPr>
              <p:spPr bwMode="auto">
                <a:xfrm>
                  <a:off x="1914" y="2400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86" name="Group 23"/>
              <p:cNvGrpSpPr>
                <a:grpSpLocks/>
              </p:cNvGrpSpPr>
              <p:nvPr/>
            </p:nvGrpSpPr>
            <p:grpSpPr bwMode="auto">
              <a:xfrm>
                <a:off x="1928" y="2448"/>
                <a:ext cx="81" cy="82"/>
                <a:chOff x="1928" y="2448"/>
                <a:chExt cx="81" cy="82"/>
              </a:xfrm>
            </p:grpSpPr>
            <p:pic>
              <p:nvPicPr>
                <p:cNvPr id="40124" name="Picture 24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1928" y="2449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25" name="Rectangle 25"/>
                <p:cNvSpPr>
                  <a:spLocks noChangeArrowheads="1"/>
                </p:cNvSpPr>
                <p:nvPr/>
              </p:nvSpPr>
              <p:spPr bwMode="auto">
                <a:xfrm>
                  <a:off x="1928" y="244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87" name="Group 26"/>
              <p:cNvGrpSpPr>
                <a:grpSpLocks/>
              </p:cNvGrpSpPr>
              <p:nvPr/>
            </p:nvGrpSpPr>
            <p:grpSpPr bwMode="auto">
              <a:xfrm>
                <a:off x="2017" y="2413"/>
                <a:ext cx="81" cy="82"/>
                <a:chOff x="2017" y="2413"/>
                <a:chExt cx="81" cy="82"/>
              </a:xfrm>
            </p:grpSpPr>
            <p:pic>
              <p:nvPicPr>
                <p:cNvPr id="40122" name="Picture 2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017" y="2414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23" name="Rectangle 28"/>
                <p:cNvSpPr>
                  <a:spLocks noChangeArrowheads="1"/>
                </p:cNvSpPr>
                <p:nvPr/>
              </p:nvSpPr>
              <p:spPr bwMode="auto">
                <a:xfrm>
                  <a:off x="2017" y="241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88" name="Group 29"/>
              <p:cNvGrpSpPr>
                <a:grpSpLocks/>
              </p:cNvGrpSpPr>
              <p:nvPr/>
            </p:nvGrpSpPr>
            <p:grpSpPr bwMode="auto">
              <a:xfrm>
                <a:off x="2031" y="2461"/>
                <a:ext cx="81" cy="82"/>
                <a:chOff x="2031" y="2461"/>
                <a:chExt cx="81" cy="82"/>
              </a:xfrm>
            </p:grpSpPr>
            <p:pic>
              <p:nvPicPr>
                <p:cNvPr id="40120" name="Picture 30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031" y="246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21" name="Rectangle 31"/>
                <p:cNvSpPr>
                  <a:spLocks noChangeArrowheads="1"/>
                </p:cNvSpPr>
                <p:nvPr/>
              </p:nvSpPr>
              <p:spPr bwMode="auto">
                <a:xfrm>
                  <a:off x="2031" y="246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89" name="Group 32"/>
              <p:cNvGrpSpPr>
                <a:grpSpLocks/>
              </p:cNvGrpSpPr>
              <p:nvPr/>
            </p:nvGrpSpPr>
            <p:grpSpPr bwMode="auto">
              <a:xfrm>
                <a:off x="1972" y="2363"/>
                <a:ext cx="81" cy="82"/>
                <a:chOff x="1972" y="2363"/>
                <a:chExt cx="81" cy="82"/>
              </a:xfrm>
            </p:grpSpPr>
            <p:pic>
              <p:nvPicPr>
                <p:cNvPr id="40118" name="Picture 33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1972" y="2365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19" name="Rectangle 34"/>
                <p:cNvSpPr>
                  <a:spLocks noChangeArrowheads="1"/>
                </p:cNvSpPr>
                <p:nvPr/>
              </p:nvSpPr>
              <p:spPr bwMode="auto">
                <a:xfrm>
                  <a:off x="1972" y="236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0" name="Group 35"/>
              <p:cNvGrpSpPr>
                <a:grpSpLocks/>
              </p:cNvGrpSpPr>
              <p:nvPr/>
            </p:nvGrpSpPr>
            <p:grpSpPr bwMode="auto">
              <a:xfrm>
                <a:off x="1986" y="2411"/>
                <a:ext cx="81" cy="82"/>
                <a:chOff x="1986" y="2411"/>
                <a:chExt cx="81" cy="82"/>
              </a:xfrm>
            </p:grpSpPr>
            <p:pic>
              <p:nvPicPr>
                <p:cNvPr id="40116" name="Picture 36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1986" y="241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17" name="Rectangle 37"/>
                <p:cNvSpPr>
                  <a:spLocks noChangeArrowheads="1"/>
                </p:cNvSpPr>
                <p:nvPr/>
              </p:nvSpPr>
              <p:spPr bwMode="auto">
                <a:xfrm>
                  <a:off x="1986" y="241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1" name="Group 38"/>
              <p:cNvGrpSpPr>
                <a:grpSpLocks/>
              </p:cNvGrpSpPr>
              <p:nvPr/>
            </p:nvGrpSpPr>
            <p:grpSpPr bwMode="auto">
              <a:xfrm>
                <a:off x="2092" y="2394"/>
                <a:ext cx="81" cy="82"/>
                <a:chOff x="2092" y="2394"/>
                <a:chExt cx="81" cy="82"/>
              </a:xfrm>
            </p:grpSpPr>
            <p:pic>
              <p:nvPicPr>
                <p:cNvPr id="40114" name="Picture 39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092" y="2395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15" name="Rectangle 40"/>
                <p:cNvSpPr>
                  <a:spLocks noChangeArrowheads="1"/>
                </p:cNvSpPr>
                <p:nvPr/>
              </p:nvSpPr>
              <p:spPr bwMode="auto">
                <a:xfrm>
                  <a:off x="2092" y="2394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2" name="Group 41"/>
              <p:cNvGrpSpPr>
                <a:grpSpLocks/>
              </p:cNvGrpSpPr>
              <p:nvPr/>
            </p:nvGrpSpPr>
            <p:grpSpPr bwMode="auto">
              <a:xfrm>
                <a:off x="2106" y="2442"/>
                <a:ext cx="81" cy="82"/>
                <a:chOff x="2106" y="2442"/>
                <a:chExt cx="81" cy="82"/>
              </a:xfrm>
            </p:grpSpPr>
            <p:pic>
              <p:nvPicPr>
                <p:cNvPr id="40112" name="Picture 4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106" y="2443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13" name="Rectangle 43"/>
                <p:cNvSpPr>
                  <a:spLocks noChangeArrowheads="1"/>
                </p:cNvSpPr>
                <p:nvPr/>
              </p:nvSpPr>
              <p:spPr bwMode="auto">
                <a:xfrm>
                  <a:off x="2106" y="2442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3" name="Group 44"/>
              <p:cNvGrpSpPr>
                <a:grpSpLocks/>
              </p:cNvGrpSpPr>
              <p:nvPr/>
            </p:nvGrpSpPr>
            <p:grpSpPr bwMode="auto">
              <a:xfrm>
                <a:off x="2053" y="2363"/>
                <a:ext cx="81" cy="82"/>
                <a:chOff x="2053" y="2363"/>
                <a:chExt cx="81" cy="82"/>
              </a:xfrm>
            </p:grpSpPr>
            <p:pic>
              <p:nvPicPr>
                <p:cNvPr id="40110" name="Picture 4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053" y="2365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11" name="Rectangle 46"/>
                <p:cNvSpPr>
                  <a:spLocks noChangeArrowheads="1"/>
                </p:cNvSpPr>
                <p:nvPr/>
              </p:nvSpPr>
              <p:spPr bwMode="auto">
                <a:xfrm>
                  <a:off x="2053" y="236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4" name="Group 47"/>
              <p:cNvGrpSpPr>
                <a:grpSpLocks/>
              </p:cNvGrpSpPr>
              <p:nvPr/>
            </p:nvGrpSpPr>
            <p:grpSpPr bwMode="auto">
              <a:xfrm>
                <a:off x="2067" y="2411"/>
                <a:ext cx="81" cy="82"/>
                <a:chOff x="2067" y="2411"/>
                <a:chExt cx="81" cy="82"/>
              </a:xfrm>
            </p:grpSpPr>
            <p:pic>
              <p:nvPicPr>
                <p:cNvPr id="40108" name="Picture 48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067" y="241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09" name="Rectangle 49"/>
                <p:cNvSpPr>
                  <a:spLocks noChangeArrowheads="1"/>
                </p:cNvSpPr>
                <p:nvPr/>
              </p:nvSpPr>
              <p:spPr bwMode="auto">
                <a:xfrm>
                  <a:off x="2067" y="241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5" name="Group 50"/>
              <p:cNvGrpSpPr>
                <a:grpSpLocks/>
              </p:cNvGrpSpPr>
              <p:nvPr/>
            </p:nvGrpSpPr>
            <p:grpSpPr bwMode="auto">
              <a:xfrm>
                <a:off x="2154" y="2408"/>
                <a:ext cx="81" cy="82"/>
                <a:chOff x="2154" y="2408"/>
                <a:chExt cx="81" cy="82"/>
              </a:xfrm>
            </p:grpSpPr>
            <p:pic>
              <p:nvPicPr>
                <p:cNvPr id="40106" name="Picture 5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154" y="2410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07" name="Rectangle 52"/>
                <p:cNvSpPr>
                  <a:spLocks noChangeArrowheads="1"/>
                </p:cNvSpPr>
                <p:nvPr/>
              </p:nvSpPr>
              <p:spPr bwMode="auto">
                <a:xfrm>
                  <a:off x="2154" y="240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96" name="Group 53"/>
              <p:cNvGrpSpPr>
                <a:grpSpLocks/>
              </p:cNvGrpSpPr>
              <p:nvPr/>
            </p:nvGrpSpPr>
            <p:grpSpPr bwMode="auto">
              <a:xfrm>
                <a:off x="2168" y="2456"/>
                <a:ext cx="81" cy="82"/>
                <a:chOff x="2168" y="2456"/>
                <a:chExt cx="81" cy="82"/>
              </a:xfrm>
            </p:grpSpPr>
            <p:pic>
              <p:nvPicPr>
                <p:cNvPr id="40104" name="Picture 54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168" y="2457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105" name="Rectangle 55"/>
                <p:cNvSpPr>
                  <a:spLocks noChangeArrowheads="1"/>
                </p:cNvSpPr>
                <p:nvPr/>
              </p:nvSpPr>
              <p:spPr bwMode="auto">
                <a:xfrm>
                  <a:off x="2168" y="2456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sp>
            <p:nvSpPr>
              <p:cNvPr id="40097" name="Freeform 56"/>
              <p:cNvSpPr>
                <a:spLocks noChangeArrowheads="1"/>
              </p:cNvSpPr>
              <p:nvPr/>
            </p:nvSpPr>
            <p:spPr bwMode="auto">
              <a:xfrm>
                <a:off x="1904" y="2371"/>
                <a:ext cx="326" cy="162"/>
              </a:xfrm>
              <a:custGeom>
                <a:avLst/>
                <a:gdLst>
                  <a:gd name="T0" fmla="*/ 0 w 413326"/>
                  <a:gd name="T1" fmla="*/ 0 h 200250"/>
                  <a:gd name="T2" fmla="*/ 0 w 413326"/>
                  <a:gd name="T3" fmla="*/ 0 h 200250"/>
                  <a:gd name="T4" fmla="*/ 0 w 413326"/>
                  <a:gd name="T5" fmla="*/ 0 h 200250"/>
                  <a:gd name="T6" fmla="*/ 0 w 413326"/>
                  <a:gd name="T7" fmla="*/ 0 h 200250"/>
                  <a:gd name="T8" fmla="*/ 0 w 413326"/>
                  <a:gd name="T9" fmla="*/ 0 h 200250"/>
                  <a:gd name="T10" fmla="*/ 0 w 413326"/>
                  <a:gd name="T11" fmla="*/ 0 h 200250"/>
                  <a:gd name="T12" fmla="*/ 0 w 413326"/>
                  <a:gd name="T13" fmla="*/ 0 h 200250"/>
                  <a:gd name="T14" fmla="*/ 0 w 413326"/>
                  <a:gd name="T15" fmla="*/ 0 h 200250"/>
                  <a:gd name="T16" fmla="*/ 0 w 413326"/>
                  <a:gd name="T17" fmla="*/ 0 h 200250"/>
                  <a:gd name="T18" fmla="*/ 0 w 413326"/>
                  <a:gd name="T19" fmla="*/ 0 h 200250"/>
                  <a:gd name="T20" fmla="*/ 0 w 413326"/>
                  <a:gd name="T21" fmla="*/ 0 h 200250"/>
                  <a:gd name="T22" fmla="*/ 0 w 413326"/>
                  <a:gd name="T23" fmla="*/ 0 h 200250"/>
                  <a:gd name="T24" fmla="*/ 0 w 413326"/>
                  <a:gd name="T25" fmla="*/ 0 h 200250"/>
                  <a:gd name="T26" fmla="*/ 0 w 413326"/>
                  <a:gd name="T27" fmla="*/ 0 h 200250"/>
                  <a:gd name="T28" fmla="*/ 0 w 413326"/>
                  <a:gd name="T29" fmla="*/ 0 h 200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3326" h="200250">
                    <a:moveTo>
                      <a:pt x="182391" y="25638"/>
                    </a:moveTo>
                    <a:cubicBezTo>
                      <a:pt x="156754" y="27062"/>
                      <a:pt x="153841" y="20243"/>
                      <a:pt x="139662" y="17092"/>
                    </a:cubicBezTo>
                    <a:cubicBezTo>
                      <a:pt x="128197" y="14544"/>
                      <a:pt x="117035" y="10647"/>
                      <a:pt x="105479" y="8546"/>
                    </a:cubicBezTo>
                    <a:cubicBezTo>
                      <a:pt x="85661" y="4943"/>
                      <a:pt x="65598" y="2849"/>
                      <a:pt x="45658" y="0"/>
                    </a:cubicBezTo>
                    <a:cubicBezTo>
                      <a:pt x="9855" y="53708"/>
                      <a:pt x="-31869" y="105231"/>
                      <a:pt x="37112" y="188008"/>
                    </a:cubicBezTo>
                    <a:cubicBezTo>
                      <a:pt x="62708" y="218723"/>
                      <a:pt x="116873" y="182311"/>
                      <a:pt x="156754" y="179462"/>
                    </a:cubicBezTo>
                    <a:cubicBezTo>
                      <a:pt x="168148" y="176613"/>
                      <a:pt x="179227" y="171817"/>
                      <a:pt x="190937" y="170916"/>
                    </a:cubicBezTo>
                    <a:cubicBezTo>
                      <a:pt x="253486" y="166104"/>
                      <a:pt x="316998" y="172281"/>
                      <a:pt x="378944" y="162370"/>
                    </a:cubicBezTo>
                    <a:cubicBezTo>
                      <a:pt x="390878" y="160461"/>
                      <a:pt x="396036" y="145279"/>
                      <a:pt x="404582" y="136733"/>
                    </a:cubicBezTo>
                    <a:cubicBezTo>
                      <a:pt x="407430" y="128187"/>
                      <a:pt x="414608" y="119981"/>
                      <a:pt x="413127" y="111096"/>
                    </a:cubicBezTo>
                    <a:cubicBezTo>
                      <a:pt x="411438" y="100965"/>
                      <a:pt x="403299" y="92721"/>
                      <a:pt x="396036" y="85458"/>
                    </a:cubicBezTo>
                    <a:cubicBezTo>
                      <a:pt x="376365" y="65787"/>
                      <a:pt x="362363" y="66358"/>
                      <a:pt x="336215" y="59821"/>
                    </a:cubicBezTo>
                    <a:cubicBezTo>
                      <a:pt x="330518" y="51275"/>
                      <a:pt x="325699" y="42073"/>
                      <a:pt x="319124" y="34183"/>
                    </a:cubicBezTo>
                    <a:cubicBezTo>
                      <a:pt x="311387" y="24899"/>
                      <a:pt x="303542" y="15250"/>
                      <a:pt x="293486" y="8546"/>
                    </a:cubicBezTo>
                    <a:cubicBezTo>
                      <a:pt x="265803" y="-9909"/>
                      <a:pt x="208028" y="24214"/>
                      <a:pt x="182391" y="25638"/>
                    </a:cubicBezTo>
                    <a:close/>
                  </a:path>
                </a:pathLst>
              </a:custGeom>
              <a:noFill/>
              <a:ln w="25560" cap="flat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8" name="Rectangle 57"/>
              <p:cNvSpPr>
                <a:spLocks noChangeArrowheads="1"/>
              </p:cNvSpPr>
              <p:nvPr/>
            </p:nvSpPr>
            <p:spPr bwMode="auto">
              <a:xfrm>
                <a:off x="1739" y="2467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099" name="Rectangle 58"/>
              <p:cNvSpPr>
                <a:spLocks noChangeArrowheads="1"/>
              </p:cNvSpPr>
              <p:nvPr/>
            </p:nvSpPr>
            <p:spPr bwMode="auto">
              <a:xfrm>
                <a:off x="1758" y="233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100" name="Rectangle 59"/>
              <p:cNvSpPr>
                <a:spLocks noChangeArrowheads="1"/>
              </p:cNvSpPr>
              <p:nvPr/>
            </p:nvSpPr>
            <p:spPr bwMode="auto">
              <a:xfrm>
                <a:off x="1799" y="2583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101" name="Rectangle 60"/>
              <p:cNvSpPr>
                <a:spLocks noChangeArrowheads="1"/>
              </p:cNvSpPr>
              <p:nvPr/>
            </p:nvSpPr>
            <p:spPr bwMode="auto">
              <a:xfrm>
                <a:off x="1895" y="2679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102" name="Rectangle 61"/>
              <p:cNvSpPr>
                <a:spLocks noChangeArrowheads="1"/>
              </p:cNvSpPr>
              <p:nvPr/>
            </p:nvSpPr>
            <p:spPr bwMode="auto">
              <a:xfrm>
                <a:off x="1999" y="259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103" name="Rectangle 62"/>
              <p:cNvSpPr>
                <a:spLocks noChangeArrowheads="1"/>
              </p:cNvSpPr>
              <p:nvPr/>
            </p:nvSpPr>
            <p:spPr bwMode="auto">
              <a:xfrm>
                <a:off x="2133" y="261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40029" name="Group 11"/>
            <p:cNvGrpSpPr>
              <a:grpSpLocks/>
            </p:cNvGrpSpPr>
            <p:nvPr/>
          </p:nvGrpSpPr>
          <p:grpSpPr bwMode="auto">
            <a:xfrm>
              <a:off x="4700159" y="1600557"/>
              <a:ext cx="1875311" cy="1872208"/>
              <a:chOff x="521" y="1160"/>
              <a:chExt cx="1813" cy="1810"/>
            </a:xfrm>
          </p:grpSpPr>
          <p:pic>
            <p:nvPicPr>
              <p:cNvPr id="40030" name="Picture 1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21"/>
              <a:stretch>
                <a:fillRect/>
              </a:stretch>
            </p:blipFill>
            <p:spPr bwMode="auto">
              <a:xfrm>
                <a:off x="521" y="1160"/>
                <a:ext cx="1813" cy="18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49921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31" name="Rectangle 13"/>
              <p:cNvSpPr>
                <a:spLocks noChangeArrowheads="1"/>
              </p:cNvSpPr>
              <p:nvPr/>
            </p:nvSpPr>
            <p:spPr bwMode="auto">
              <a:xfrm>
                <a:off x="1643" y="237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grpSp>
            <p:nvGrpSpPr>
              <p:cNvPr id="40032" name="Group 14"/>
              <p:cNvGrpSpPr>
                <a:grpSpLocks/>
              </p:cNvGrpSpPr>
              <p:nvPr/>
            </p:nvGrpSpPr>
            <p:grpSpPr bwMode="auto">
              <a:xfrm>
                <a:off x="1863" y="2412"/>
                <a:ext cx="81" cy="82"/>
                <a:chOff x="1863" y="2412"/>
                <a:chExt cx="81" cy="82"/>
              </a:xfrm>
            </p:grpSpPr>
            <p:pic>
              <p:nvPicPr>
                <p:cNvPr id="40079" name="Picture 1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1863" y="2414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1863" y="2412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3" name="Group 17"/>
              <p:cNvGrpSpPr>
                <a:grpSpLocks/>
              </p:cNvGrpSpPr>
              <p:nvPr/>
            </p:nvGrpSpPr>
            <p:grpSpPr bwMode="auto">
              <a:xfrm>
                <a:off x="1877" y="2460"/>
                <a:ext cx="81" cy="82"/>
                <a:chOff x="1877" y="2460"/>
                <a:chExt cx="81" cy="82"/>
              </a:xfrm>
            </p:grpSpPr>
            <p:pic>
              <p:nvPicPr>
                <p:cNvPr id="40077" name="Picture 18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1877" y="2461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78" name="Rectangle 19"/>
                <p:cNvSpPr>
                  <a:spLocks noChangeArrowheads="1"/>
                </p:cNvSpPr>
                <p:nvPr/>
              </p:nvSpPr>
              <p:spPr bwMode="auto">
                <a:xfrm>
                  <a:off x="1877" y="2460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4" name="Group 20"/>
              <p:cNvGrpSpPr>
                <a:grpSpLocks/>
              </p:cNvGrpSpPr>
              <p:nvPr/>
            </p:nvGrpSpPr>
            <p:grpSpPr bwMode="auto">
              <a:xfrm>
                <a:off x="1914" y="2400"/>
                <a:ext cx="81" cy="82"/>
                <a:chOff x="1914" y="2400"/>
                <a:chExt cx="81" cy="82"/>
              </a:xfrm>
            </p:grpSpPr>
            <p:pic>
              <p:nvPicPr>
                <p:cNvPr id="40075" name="Picture 2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1914" y="240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76" name="Rectangle 22"/>
                <p:cNvSpPr>
                  <a:spLocks noChangeArrowheads="1"/>
                </p:cNvSpPr>
                <p:nvPr/>
              </p:nvSpPr>
              <p:spPr bwMode="auto">
                <a:xfrm>
                  <a:off x="1914" y="2400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5" name="Group 23"/>
              <p:cNvGrpSpPr>
                <a:grpSpLocks/>
              </p:cNvGrpSpPr>
              <p:nvPr/>
            </p:nvGrpSpPr>
            <p:grpSpPr bwMode="auto">
              <a:xfrm>
                <a:off x="1928" y="2448"/>
                <a:ext cx="81" cy="82"/>
                <a:chOff x="1928" y="2448"/>
                <a:chExt cx="81" cy="82"/>
              </a:xfrm>
            </p:grpSpPr>
            <p:pic>
              <p:nvPicPr>
                <p:cNvPr id="40073" name="Picture 24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1928" y="2449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74" name="Rectangle 25"/>
                <p:cNvSpPr>
                  <a:spLocks noChangeArrowheads="1"/>
                </p:cNvSpPr>
                <p:nvPr/>
              </p:nvSpPr>
              <p:spPr bwMode="auto">
                <a:xfrm>
                  <a:off x="1928" y="244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6" name="Group 26"/>
              <p:cNvGrpSpPr>
                <a:grpSpLocks/>
              </p:cNvGrpSpPr>
              <p:nvPr/>
            </p:nvGrpSpPr>
            <p:grpSpPr bwMode="auto">
              <a:xfrm>
                <a:off x="2017" y="2413"/>
                <a:ext cx="81" cy="82"/>
                <a:chOff x="2017" y="2413"/>
                <a:chExt cx="81" cy="82"/>
              </a:xfrm>
            </p:grpSpPr>
            <p:pic>
              <p:nvPicPr>
                <p:cNvPr id="40071" name="Picture 2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017" y="2414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72" name="Rectangle 28"/>
                <p:cNvSpPr>
                  <a:spLocks noChangeArrowheads="1"/>
                </p:cNvSpPr>
                <p:nvPr/>
              </p:nvSpPr>
              <p:spPr bwMode="auto">
                <a:xfrm>
                  <a:off x="2017" y="241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7" name="Group 29"/>
              <p:cNvGrpSpPr>
                <a:grpSpLocks/>
              </p:cNvGrpSpPr>
              <p:nvPr/>
            </p:nvGrpSpPr>
            <p:grpSpPr bwMode="auto">
              <a:xfrm>
                <a:off x="2031" y="2461"/>
                <a:ext cx="81" cy="82"/>
                <a:chOff x="2031" y="2461"/>
                <a:chExt cx="81" cy="82"/>
              </a:xfrm>
            </p:grpSpPr>
            <p:pic>
              <p:nvPicPr>
                <p:cNvPr id="40069" name="Picture 30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031" y="246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70" name="Rectangle 31"/>
                <p:cNvSpPr>
                  <a:spLocks noChangeArrowheads="1"/>
                </p:cNvSpPr>
                <p:nvPr/>
              </p:nvSpPr>
              <p:spPr bwMode="auto">
                <a:xfrm>
                  <a:off x="2031" y="246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8" name="Group 32"/>
              <p:cNvGrpSpPr>
                <a:grpSpLocks/>
              </p:cNvGrpSpPr>
              <p:nvPr/>
            </p:nvGrpSpPr>
            <p:grpSpPr bwMode="auto">
              <a:xfrm>
                <a:off x="1972" y="2363"/>
                <a:ext cx="81" cy="82"/>
                <a:chOff x="1972" y="2363"/>
                <a:chExt cx="81" cy="82"/>
              </a:xfrm>
            </p:grpSpPr>
            <p:pic>
              <p:nvPicPr>
                <p:cNvPr id="40067" name="Picture 33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1972" y="2365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68" name="Rectangle 34"/>
                <p:cNvSpPr>
                  <a:spLocks noChangeArrowheads="1"/>
                </p:cNvSpPr>
                <p:nvPr/>
              </p:nvSpPr>
              <p:spPr bwMode="auto">
                <a:xfrm>
                  <a:off x="1972" y="236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39" name="Group 35"/>
              <p:cNvGrpSpPr>
                <a:grpSpLocks/>
              </p:cNvGrpSpPr>
              <p:nvPr/>
            </p:nvGrpSpPr>
            <p:grpSpPr bwMode="auto">
              <a:xfrm>
                <a:off x="1986" y="2411"/>
                <a:ext cx="81" cy="82"/>
                <a:chOff x="1986" y="2411"/>
                <a:chExt cx="81" cy="82"/>
              </a:xfrm>
            </p:grpSpPr>
            <p:pic>
              <p:nvPicPr>
                <p:cNvPr id="40065" name="Picture 36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1986" y="241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66" name="Rectangle 37"/>
                <p:cNvSpPr>
                  <a:spLocks noChangeArrowheads="1"/>
                </p:cNvSpPr>
                <p:nvPr/>
              </p:nvSpPr>
              <p:spPr bwMode="auto">
                <a:xfrm>
                  <a:off x="1986" y="241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40" name="Group 38"/>
              <p:cNvGrpSpPr>
                <a:grpSpLocks/>
              </p:cNvGrpSpPr>
              <p:nvPr/>
            </p:nvGrpSpPr>
            <p:grpSpPr bwMode="auto">
              <a:xfrm>
                <a:off x="2092" y="2394"/>
                <a:ext cx="81" cy="82"/>
                <a:chOff x="2092" y="2394"/>
                <a:chExt cx="81" cy="82"/>
              </a:xfrm>
            </p:grpSpPr>
            <p:pic>
              <p:nvPicPr>
                <p:cNvPr id="40063" name="Picture 39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092" y="2395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64" name="Rectangle 40"/>
                <p:cNvSpPr>
                  <a:spLocks noChangeArrowheads="1"/>
                </p:cNvSpPr>
                <p:nvPr/>
              </p:nvSpPr>
              <p:spPr bwMode="auto">
                <a:xfrm>
                  <a:off x="2092" y="2394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41" name="Group 41"/>
              <p:cNvGrpSpPr>
                <a:grpSpLocks/>
              </p:cNvGrpSpPr>
              <p:nvPr/>
            </p:nvGrpSpPr>
            <p:grpSpPr bwMode="auto">
              <a:xfrm>
                <a:off x="2106" y="2442"/>
                <a:ext cx="81" cy="82"/>
                <a:chOff x="2106" y="2442"/>
                <a:chExt cx="81" cy="82"/>
              </a:xfrm>
            </p:grpSpPr>
            <p:pic>
              <p:nvPicPr>
                <p:cNvPr id="40061" name="Picture 4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106" y="2443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62" name="Rectangle 43"/>
                <p:cNvSpPr>
                  <a:spLocks noChangeArrowheads="1"/>
                </p:cNvSpPr>
                <p:nvPr/>
              </p:nvSpPr>
              <p:spPr bwMode="auto">
                <a:xfrm>
                  <a:off x="2106" y="2442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42" name="Group 44"/>
              <p:cNvGrpSpPr>
                <a:grpSpLocks/>
              </p:cNvGrpSpPr>
              <p:nvPr/>
            </p:nvGrpSpPr>
            <p:grpSpPr bwMode="auto">
              <a:xfrm>
                <a:off x="2053" y="2363"/>
                <a:ext cx="81" cy="82"/>
                <a:chOff x="2053" y="2363"/>
                <a:chExt cx="81" cy="82"/>
              </a:xfrm>
            </p:grpSpPr>
            <p:pic>
              <p:nvPicPr>
                <p:cNvPr id="40059" name="Picture 4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053" y="2365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60" name="Rectangle 46"/>
                <p:cNvSpPr>
                  <a:spLocks noChangeArrowheads="1"/>
                </p:cNvSpPr>
                <p:nvPr/>
              </p:nvSpPr>
              <p:spPr bwMode="auto">
                <a:xfrm>
                  <a:off x="2053" y="2363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43" name="Group 47"/>
              <p:cNvGrpSpPr>
                <a:grpSpLocks/>
              </p:cNvGrpSpPr>
              <p:nvPr/>
            </p:nvGrpSpPr>
            <p:grpSpPr bwMode="auto">
              <a:xfrm>
                <a:off x="2067" y="2411"/>
                <a:ext cx="81" cy="82"/>
                <a:chOff x="2067" y="2411"/>
                <a:chExt cx="81" cy="82"/>
              </a:xfrm>
            </p:grpSpPr>
            <p:pic>
              <p:nvPicPr>
                <p:cNvPr id="40057" name="Picture 48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067" y="2412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58" name="Rectangle 49"/>
                <p:cNvSpPr>
                  <a:spLocks noChangeArrowheads="1"/>
                </p:cNvSpPr>
                <p:nvPr/>
              </p:nvSpPr>
              <p:spPr bwMode="auto">
                <a:xfrm>
                  <a:off x="2067" y="2411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44" name="Group 50"/>
              <p:cNvGrpSpPr>
                <a:grpSpLocks/>
              </p:cNvGrpSpPr>
              <p:nvPr/>
            </p:nvGrpSpPr>
            <p:grpSpPr bwMode="auto">
              <a:xfrm>
                <a:off x="2154" y="2408"/>
                <a:ext cx="81" cy="82"/>
                <a:chOff x="2154" y="2408"/>
                <a:chExt cx="81" cy="82"/>
              </a:xfrm>
            </p:grpSpPr>
            <p:pic>
              <p:nvPicPr>
                <p:cNvPr id="40055" name="Picture 5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10" t="61354" r="63939" b="34166"/>
                <a:stretch>
                  <a:fillRect/>
                </a:stretch>
              </p:blipFill>
              <p:spPr bwMode="auto">
                <a:xfrm>
                  <a:off x="2154" y="2410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3810" t="61354" r="63939" b="34166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56" name="Rectangle 52"/>
                <p:cNvSpPr>
                  <a:spLocks noChangeArrowheads="1"/>
                </p:cNvSpPr>
                <p:nvPr/>
              </p:nvSpPr>
              <p:spPr bwMode="auto">
                <a:xfrm>
                  <a:off x="2154" y="2408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grpSp>
            <p:nvGrpSpPr>
              <p:cNvPr id="40045" name="Group 53"/>
              <p:cNvGrpSpPr>
                <a:grpSpLocks/>
              </p:cNvGrpSpPr>
              <p:nvPr/>
            </p:nvGrpSpPr>
            <p:grpSpPr bwMode="auto">
              <a:xfrm>
                <a:off x="2168" y="2456"/>
                <a:ext cx="81" cy="82"/>
                <a:chOff x="2168" y="2456"/>
                <a:chExt cx="81" cy="82"/>
              </a:xfrm>
            </p:grpSpPr>
            <p:pic>
              <p:nvPicPr>
                <p:cNvPr id="40053" name="Picture 54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9" t="68831" r="63162" b="26669"/>
                <a:stretch>
                  <a:fillRect/>
                </a:stretch>
              </p:blipFill>
              <p:spPr bwMode="auto">
                <a:xfrm>
                  <a:off x="2168" y="2457"/>
                  <a:ext cx="81" cy="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589" t="68831" r="63162" b="2666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054" name="Rectangle 55"/>
                <p:cNvSpPr>
                  <a:spLocks noChangeArrowheads="1"/>
                </p:cNvSpPr>
                <p:nvPr/>
              </p:nvSpPr>
              <p:spPr bwMode="auto">
                <a:xfrm>
                  <a:off x="2168" y="2456"/>
                  <a:ext cx="81" cy="82"/>
                </a:xfrm>
                <a:prstGeom prst="rect">
                  <a:avLst/>
                </a:prstGeom>
                <a:noFill/>
                <a:ln w="126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fr-FR" altLang="fr-FR"/>
                </a:p>
              </p:txBody>
            </p:sp>
          </p:grpSp>
          <p:sp>
            <p:nvSpPr>
              <p:cNvPr id="40046" name="Freeform 56"/>
              <p:cNvSpPr>
                <a:spLocks noChangeArrowheads="1"/>
              </p:cNvSpPr>
              <p:nvPr/>
            </p:nvSpPr>
            <p:spPr bwMode="auto">
              <a:xfrm>
                <a:off x="1904" y="2330"/>
                <a:ext cx="326" cy="203"/>
              </a:xfrm>
              <a:custGeom>
                <a:avLst/>
                <a:gdLst>
                  <a:gd name="T0" fmla="*/ 0 w 413326"/>
                  <a:gd name="T1" fmla="*/ 0 h 200250"/>
                  <a:gd name="T2" fmla="*/ 0 w 413326"/>
                  <a:gd name="T3" fmla="*/ 0 h 200250"/>
                  <a:gd name="T4" fmla="*/ 0 w 413326"/>
                  <a:gd name="T5" fmla="*/ 0 h 200250"/>
                  <a:gd name="T6" fmla="*/ 0 w 413326"/>
                  <a:gd name="T7" fmla="*/ 0 h 200250"/>
                  <a:gd name="T8" fmla="*/ 0 w 413326"/>
                  <a:gd name="T9" fmla="*/ 0 h 200250"/>
                  <a:gd name="T10" fmla="*/ 0 w 413326"/>
                  <a:gd name="T11" fmla="*/ 0 h 200250"/>
                  <a:gd name="T12" fmla="*/ 0 w 413326"/>
                  <a:gd name="T13" fmla="*/ 0 h 200250"/>
                  <a:gd name="T14" fmla="*/ 0 w 413326"/>
                  <a:gd name="T15" fmla="*/ 0 h 200250"/>
                  <a:gd name="T16" fmla="*/ 0 w 413326"/>
                  <a:gd name="T17" fmla="*/ 0 h 200250"/>
                  <a:gd name="T18" fmla="*/ 0 w 413326"/>
                  <a:gd name="T19" fmla="*/ 0 h 200250"/>
                  <a:gd name="T20" fmla="*/ 0 w 413326"/>
                  <a:gd name="T21" fmla="*/ 0 h 200250"/>
                  <a:gd name="T22" fmla="*/ 0 w 413326"/>
                  <a:gd name="T23" fmla="*/ 0 h 200250"/>
                  <a:gd name="T24" fmla="*/ 0 w 413326"/>
                  <a:gd name="T25" fmla="*/ 0 h 200250"/>
                  <a:gd name="T26" fmla="*/ 0 w 413326"/>
                  <a:gd name="T27" fmla="*/ 0 h 200250"/>
                  <a:gd name="T28" fmla="*/ 0 w 413326"/>
                  <a:gd name="T29" fmla="*/ 0 h 200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3326" h="200250">
                    <a:moveTo>
                      <a:pt x="182391" y="25638"/>
                    </a:moveTo>
                    <a:cubicBezTo>
                      <a:pt x="156754" y="27062"/>
                      <a:pt x="153841" y="20243"/>
                      <a:pt x="139662" y="17092"/>
                    </a:cubicBezTo>
                    <a:cubicBezTo>
                      <a:pt x="128197" y="14544"/>
                      <a:pt x="117035" y="10647"/>
                      <a:pt x="105479" y="8546"/>
                    </a:cubicBezTo>
                    <a:cubicBezTo>
                      <a:pt x="85661" y="4943"/>
                      <a:pt x="65598" y="2849"/>
                      <a:pt x="45658" y="0"/>
                    </a:cubicBezTo>
                    <a:cubicBezTo>
                      <a:pt x="9855" y="53708"/>
                      <a:pt x="-31869" y="105231"/>
                      <a:pt x="37112" y="188008"/>
                    </a:cubicBezTo>
                    <a:cubicBezTo>
                      <a:pt x="62708" y="218723"/>
                      <a:pt x="116873" y="182311"/>
                      <a:pt x="156754" y="179462"/>
                    </a:cubicBezTo>
                    <a:cubicBezTo>
                      <a:pt x="168148" y="176613"/>
                      <a:pt x="179227" y="171817"/>
                      <a:pt x="190937" y="170916"/>
                    </a:cubicBezTo>
                    <a:cubicBezTo>
                      <a:pt x="253486" y="166104"/>
                      <a:pt x="316998" y="172281"/>
                      <a:pt x="378944" y="162370"/>
                    </a:cubicBezTo>
                    <a:cubicBezTo>
                      <a:pt x="390878" y="160461"/>
                      <a:pt x="396036" y="145279"/>
                      <a:pt x="404582" y="136733"/>
                    </a:cubicBezTo>
                    <a:cubicBezTo>
                      <a:pt x="407430" y="128187"/>
                      <a:pt x="414608" y="119981"/>
                      <a:pt x="413127" y="111096"/>
                    </a:cubicBezTo>
                    <a:cubicBezTo>
                      <a:pt x="411438" y="100965"/>
                      <a:pt x="403299" y="92721"/>
                      <a:pt x="396036" y="85458"/>
                    </a:cubicBezTo>
                    <a:cubicBezTo>
                      <a:pt x="376365" y="65787"/>
                      <a:pt x="362363" y="66358"/>
                      <a:pt x="336215" y="59821"/>
                    </a:cubicBezTo>
                    <a:cubicBezTo>
                      <a:pt x="330518" y="51275"/>
                      <a:pt x="325699" y="42073"/>
                      <a:pt x="319124" y="34183"/>
                    </a:cubicBezTo>
                    <a:cubicBezTo>
                      <a:pt x="311387" y="24899"/>
                      <a:pt x="303542" y="15250"/>
                      <a:pt x="293486" y="8546"/>
                    </a:cubicBezTo>
                    <a:cubicBezTo>
                      <a:pt x="265803" y="-9909"/>
                      <a:pt x="208028" y="24214"/>
                      <a:pt x="182391" y="25638"/>
                    </a:cubicBezTo>
                    <a:close/>
                  </a:path>
                </a:pathLst>
              </a:custGeom>
              <a:noFill/>
              <a:ln w="25560" cap="flat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7" name="Rectangle 57"/>
              <p:cNvSpPr>
                <a:spLocks noChangeArrowheads="1"/>
              </p:cNvSpPr>
              <p:nvPr/>
            </p:nvSpPr>
            <p:spPr bwMode="auto">
              <a:xfrm>
                <a:off x="1739" y="2467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048" name="Rectangle 58"/>
              <p:cNvSpPr>
                <a:spLocks noChangeArrowheads="1"/>
              </p:cNvSpPr>
              <p:nvPr/>
            </p:nvSpPr>
            <p:spPr bwMode="auto">
              <a:xfrm>
                <a:off x="1758" y="233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049" name="Rectangle 59"/>
              <p:cNvSpPr>
                <a:spLocks noChangeArrowheads="1"/>
              </p:cNvSpPr>
              <p:nvPr/>
            </p:nvSpPr>
            <p:spPr bwMode="auto">
              <a:xfrm>
                <a:off x="1799" y="2583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050" name="Rectangle 60"/>
              <p:cNvSpPr>
                <a:spLocks noChangeArrowheads="1"/>
              </p:cNvSpPr>
              <p:nvPr/>
            </p:nvSpPr>
            <p:spPr bwMode="auto">
              <a:xfrm>
                <a:off x="1895" y="2679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051" name="Rectangle 61"/>
              <p:cNvSpPr>
                <a:spLocks noChangeArrowheads="1"/>
              </p:cNvSpPr>
              <p:nvPr/>
            </p:nvSpPr>
            <p:spPr bwMode="auto">
              <a:xfrm>
                <a:off x="1999" y="259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  <p:sp>
            <p:nvSpPr>
              <p:cNvPr id="40052" name="Rectangle 62"/>
              <p:cNvSpPr>
                <a:spLocks noChangeArrowheads="1"/>
              </p:cNvSpPr>
              <p:nvPr/>
            </p:nvSpPr>
            <p:spPr bwMode="auto">
              <a:xfrm>
                <a:off x="2133" y="261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</p:grpSp>
      <p:sp>
        <p:nvSpPr>
          <p:cNvPr id="39946" name="Text Box 35"/>
          <p:cNvSpPr txBox="1">
            <a:spLocks noChangeArrowheads="1"/>
          </p:cNvSpPr>
          <p:nvPr/>
        </p:nvSpPr>
        <p:spPr bwMode="auto">
          <a:xfrm>
            <a:off x="5761038" y="1125538"/>
            <a:ext cx="24749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/>
              <a:t>Patch-based</a:t>
            </a:r>
          </a:p>
        </p:txBody>
      </p:sp>
      <p:sp>
        <p:nvSpPr>
          <p:cNvPr id="39947" name="AutoShape 37"/>
          <p:cNvSpPr>
            <a:spLocks noChangeArrowheads="1"/>
          </p:cNvSpPr>
          <p:nvPr/>
        </p:nvSpPr>
        <p:spPr bwMode="auto">
          <a:xfrm rot="2140411" flipH="1">
            <a:off x="5807075" y="3592513"/>
            <a:ext cx="149225" cy="280987"/>
          </a:xfrm>
          <a:prstGeom prst="downArrow">
            <a:avLst>
              <a:gd name="adj1" fmla="val 50000"/>
              <a:gd name="adj2" fmla="val 50431"/>
            </a:avLst>
          </a:prstGeom>
          <a:solidFill>
            <a:srgbClr val="BF1238"/>
          </a:solidFill>
          <a:ln w="25560" cap="sq">
            <a:solidFill>
              <a:srgbClr val="8C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9948" name="AutoShape 37"/>
          <p:cNvSpPr>
            <a:spLocks noChangeArrowheads="1"/>
          </p:cNvSpPr>
          <p:nvPr/>
        </p:nvSpPr>
        <p:spPr bwMode="auto">
          <a:xfrm rot="19680000" flipH="1">
            <a:off x="7543800" y="3587750"/>
            <a:ext cx="149225" cy="280988"/>
          </a:xfrm>
          <a:prstGeom prst="downArrow">
            <a:avLst>
              <a:gd name="adj1" fmla="val 50000"/>
              <a:gd name="adj2" fmla="val 50431"/>
            </a:avLst>
          </a:prstGeom>
          <a:solidFill>
            <a:srgbClr val="BF1238"/>
          </a:solidFill>
          <a:ln w="25560" cap="sq">
            <a:solidFill>
              <a:srgbClr val="8C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9949" name="Text Box 35"/>
          <p:cNvSpPr txBox="1">
            <a:spLocks noChangeArrowheads="1"/>
          </p:cNvSpPr>
          <p:nvPr/>
        </p:nvSpPr>
        <p:spPr bwMode="auto">
          <a:xfrm>
            <a:off x="4881563" y="3849688"/>
            <a:ext cx="1712912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fr-FR" sz="1400"/>
              <a:t>Greedy approach</a:t>
            </a:r>
          </a:p>
        </p:txBody>
      </p:sp>
      <p:sp>
        <p:nvSpPr>
          <p:cNvPr id="39950" name="Text Box 35"/>
          <p:cNvSpPr txBox="1">
            <a:spLocks noChangeArrowheads="1"/>
          </p:cNvSpPr>
          <p:nvPr/>
        </p:nvSpPr>
        <p:spPr bwMode="auto">
          <a:xfrm>
            <a:off x="7135813" y="3840163"/>
            <a:ext cx="171926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 b="1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>
              <a:buClrTx/>
              <a:buFontTx/>
              <a:buNone/>
            </a:pPr>
            <a:r>
              <a:rPr lang="en-US" altLang="fr-FR" sz="1400"/>
              <a:t>Global approach</a:t>
            </a:r>
          </a:p>
        </p:txBody>
      </p:sp>
      <p:grpSp>
        <p:nvGrpSpPr>
          <p:cNvPr id="39951" name="Group 20"/>
          <p:cNvGrpSpPr>
            <a:grpSpLocks/>
          </p:cNvGrpSpPr>
          <p:nvPr/>
        </p:nvGrpSpPr>
        <p:grpSpPr bwMode="auto">
          <a:xfrm>
            <a:off x="7091363" y="4160838"/>
            <a:ext cx="1839912" cy="1598612"/>
            <a:chOff x="6833639" y="4441628"/>
            <a:chExt cx="1839977" cy="1599171"/>
          </a:xfrm>
        </p:grpSpPr>
        <p:sp>
          <p:nvSpPr>
            <p:cNvPr id="39979" name="Freeform 56"/>
            <p:cNvSpPr>
              <a:spLocks noChangeArrowheads="1"/>
            </p:cNvSpPr>
            <p:nvPr/>
          </p:nvSpPr>
          <p:spPr bwMode="auto">
            <a:xfrm>
              <a:off x="7693186" y="4867491"/>
              <a:ext cx="743303" cy="428098"/>
            </a:xfrm>
            <a:custGeom>
              <a:avLst/>
              <a:gdLst>
                <a:gd name="T0" fmla="*/ 0 w 413326"/>
                <a:gd name="T1" fmla="*/ 0 h 200250"/>
                <a:gd name="T2" fmla="*/ 0 w 413326"/>
                <a:gd name="T3" fmla="*/ 0 h 200250"/>
                <a:gd name="T4" fmla="*/ 0 w 413326"/>
                <a:gd name="T5" fmla="*/ 0 h 200250"/>
                <a:gd name="T6" fmla="*/ 0 w 413326"/>
                <a:gd name="T7" fmla="*/ 0 h 200250"/>
                <a:gd name="T8" fmla="*/ 0 w 413326"/>
                <a:gd name="T9" fmla="*/ 0 h 200250"/>
                <a:gd name="T10" fmla="*/ 0 w 413326"/>
                <a:gd name="T11" fmla="*/ 0 h 200250"/>
                <a:gd name="T12" fmla="*/ 0 w 413326"/>
                <a:gd name="T13" fmla="*/ 0 h 200250"/>
                <a:gd name="T14" fmla="*/ 0 w 413326"/>
                <a:gd name="T15" fmla="*/ 0 h 200250"/>
                <a:gd name="T16" fmla="*/ 0 w 413326"/>
                <a:gd name="T17" fmla="*/ 0 h 200250"/>
                <a:gd name="T18" fmla="*/ 0 w 413326"/>
                <a:gd name="T19" fmla="*/ 0 h 200250"/>
                <a:gd name="T20" fmla="*/ 0 w 413326"/>
                <a:gd name="T21" fmla="*/ 0 h 200250"/>
                <a:gd name="T22" fmla="*/ 0 w 413326"/>
                <a:gd name="T23" fmla="*/ 0 h 200250"/>
                <a:gd name="T24" fmla="*/ 0 w 413326"/>
                <a:gd name="T25" fmla="*/ 0 h 200250"/>
                <a:gd name="T26" fmla="*/ 0 w 413326"/>
                <a:gd name="T27" fmla="*/ 0 h 200250"/>
                <a:gd name="T28" fmla="*/ 0 w 413326"/>
                <a:gd name="T29" fmla="*/ 0 h 2002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13326" h="200250">
                  <a:moveTo>
                    <a:pt x="182391" y="25638"/>
                  </a:moveTo>
                  <a:cubicBezTo>
                    <a:pt x="156754" y="27062"/>
                    <a:pt x="153841" y="20243"/>
                    <a:pt x="139662" y="17092"/>
                  </a:cubicBezTo>
                  <a:cubicBezTo>
                    <a:pt x="128197" y="14544"/>
                    <a:pt x="117035" y="10647"/>
                    <a:pt x="105479" y="8546"/>
                  </a:cubicBezTo>
                  <a:cubicBezTo>
                    <a:pt x="85661" y="4943"/>
                    <a:pt x="65598" y="2849"/>
                    <a:pt x="45658" y="0"/>
                  </a:cubicBezTo>
                  <a:cubicBezTo>
                    <a:pt x="9855" y="53708"/>
                    <a:pt x="-31869" y="105231"/>
                    <a:pt x="37112" y="188008"/>
                  </a:cubicBezTo>
                  <a:cubicBezTo>
                    <a:pt x="62708" y="218723"/>
                    <a:pt x="116873" y="182311"/>
                    <a:pt x="156754" y="179462"/>
                  </a:cubicBezTo>
                  <a:cubicBezTo>
                    <a:pt x="168148" y="176613"/>
                    <a:pt x="179227" y="171817"/>
                    <a:pt x="190937" y="170916"/>
                  </a:cubicBezTo>
                  <a:cubicBezTo>
                    <a:pt x="253486" y="166104"/>
                    <a:pt x="316998" y="172281"/>
                    <a:pt x="378944" y="162370"/>
                  </a:cubicBezTo>
                  <a:cubicBezTo>
                    <a:pt x="390878" y="160461"/>
                    <a:pt x="396036" y="145279"/>
                    <a:pt x="404582" y="136733"/>
                  </a:cubicBezTo>
                  <a:cubicBezTo>
                    <a:pt x="407430" y="128187"/>
                    <a:pt x="414608" y="119981"/>
                    <a:pt x="413127" y="111096"/>
                  </a:cubicBezTo>
                  <a:cubicBezTo>
                    <a:pt x="411438" y="100965"/>
                    <a:pt x="403299" y="92721"/>
                    <a:pt x="396036" y="85458"/>
                  </a:cubicBezTo>
                  <a:cubicBezTo>
                    <a:pt x="376365" y="65787"/>
                    <a:pt x="362363" y="66358"/>
                    <a:pt x="336215" y="59821"/>
                  </a:cubicBezTo>
                  <a:cubicBezTo>
                    <a:pt x="330518" y="51275"/>
                    <a:pt x="325699" y="42073"/>
                    <a:pt x="319124" y="34183"/>
                  </a:cubicBezTo>
                  <a:cubicBezTo>
                    <a:pt x="311387" y="24899"/>
                    <a:pt x="303542" y="15250"/>
                    <a:pt x="293486" y="8546"/>
                  </a:cubicBezTo>
                  <a:cubicBezTo>
                    <a:pt x="265803" y="-9909"/>
                    <a:pt x="208028" y="24214"/>
                    <a:pt x="182391" y="25638"/>
                  </a:cubicBezTo>
                  <a:close/>
                </a:path>
              </a:pathLst>
            </a:custGeom>
            <a:solidFill>
              <a:srgbClr val="FFFFFF"/>
            </a:solidFill>
            <a:ln w="2556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80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9" t="58003" r="49921" b="8563"/>
            <a:stretch>
              <a:fillRect/>
            </a:stretch>
          </p:blipFill>
          <p:spPr bwMode="auto">
            <a:xfrm>
              <a:off x="6833639" y="4441628"/>
              <a:ext cx="1839977" cy="1599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789" t="58003" r="49921" b="856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81" name="Rectangle 13"/>
            <p:cNvSpPr>
              <a:spLocks noChangeArrowheads="1"/>
            </p:cNvSpPr>
            <p:nvPr/>
          </p:nvSpPr>
          <p:spPr bwMode="auto">
            <a:xfrm>
              <a:off x="7098088" y="4867491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grpSp>
          <p:nvGrpSpPr>
            <p:cNvPr id="39982" name="Group 14"/>
            <p:cNvGrpSpPr>
              <a:grpSpLocks/>
            </p:cNvGrpSpPr>
            <p:nvPr/>
          </p:nvGrpSpPr>
          <p:grpSpPr bwMode="auto">
            <a:xfrm>
              <a:off x="7599704" y="4975836"/>
              <a:ext cx="184686" cy="216691"/>
              <a:chOff x="1863" y="2412"/>
              <a:chExt cx="81" cy="82"/>
            </a:xfrm>
          </p:grpSpPr>
          <p:pic>
            <p:nvPicPr>
              <p:cNvPr id="40026" name="Picture 1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1863" y="2414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27" name="Rectangle 16"/>
              <p:cNvSpPr>
                <a:spLocks noChangeArrowheads="1"/>
              </p:cNvSpPr>
              <p:nvPr/>
            </p:nvSpPr>
            <p:spPr bwMode="auto">
              <a:xfrm>
                <a:off x="1863" y="2412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3" name="Group 17"/>
            <p:cNvGrpSpPr>
              <a:grpSpLocks/>
            </p:cNvGrpSpPr>
            <p:nvPr/>
          </p:nvGrpSpPr>
          <p:grpSpPr bwMode="auto">
            <a:xfrm>
              <a:off x="7631624" y="5102681"/>
              <a:ext cx="184686" cy="216691"/>
              <a:chOff x="1877" y="2460"/>
              <a:chExt cx="81" cy="82"/>
            </a:xfrm>
          </p:grpSpPr>
          <p:pic>
            <p:nvPicPr>
              <p:cNvPr id="40024" name="Picture 1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1877" y="2461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25" name="Rectangle 19"/>
              <p:cNvSpPr>
                <a:spLocks noChangeArrowheads="1"/>
              </p:cNvSpPr>
              <p:nvPr/>
            </p:nvSpPr>
            <p:spPr bwMode="auto">
              <a:xfrm>
                <a:off x="1877" y="2460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4" name="Group 20"/>
            <p:cNvGrpSpPr>
              <a:grpSpLocks/>
            </p:cNvGrpSpPr>
            <p:nvPr/>
          </p:nvGrpSpPr>
          <p:grpSpPr bwMode="auto">
            <a:xfrm>
              <a:off x="7715988" y="4944126"/>
              <a:ext cx="184686" cy="216691"/>
              <a:chOff x="1914" y="2400"/>
              <a:chExt cx="81" cy="82"/>
            </a:xfrm>
          </p:grpSpPr>
          <p:pic>
            <p:nvPicPr>
              <p:cNvPr id="40022" name="Picture 2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1914" y="2402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23" name="Rectangle 22"/>
              <p:cNvSpPr>
                <a:spLocks noChangeArrowheads="1"/>
              </p:cNvSpPr>
              <p:nvPr/>
            </p:nvSpPr>
            <p:spPr bwMode="auto">
              <a:xfrm>
                <a:off x="1914" y="2400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5" name="Group 23"/>
            <p:cNvGrpSpPr>
              <a:grpSpLocks/>
            </p:cNvGrpSpPr>
            <p:nvPr/>
          </p:nvGrpSpPr>
          <p:grpSpPr bwMode="auto">
            <a:xfrm>
              <a:off x="7747908" y="5070968"/>
              <a:ext cx="184686" cy="216691"/>
              <a:chOff x="1928" y="2448"/>
              <a:chExt cx="81" cy="82"/>
            </a:xfrm>
          </p:grpSpPr>
          <p:pic>
            <p:nvPicPr>
              <p:cNvPr id="40020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1928" y="2449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21" name="Rectangle 25"/>
              <p:cNvSpPr>
                <a:spLocks noChangeArrowheads="1"/>
              </p:cNvSpPr>
              <p:nvPr/>
            </p:nvSpPr>
            <p:spPr bwMode="auto">
              <a:xfrm>
                <a:off x="1928" y="244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6" name="Group 26"/>
            <p:cNvGrpSpPr>
              <a:grpSpLocks/>
            </p:cNvGrpSpPr>
            <p:nvPr/>
          </p:nvGrpSpPr>
          <p:grpSpPr bwMode="auto">
            <a:xfrm>
              <a:off x="7950835" y="4978478"/>
              <a:ext cx="184686" cy="216691"/>
              <a:chOff x="2017" y="2413"/>
              <a:chExt cx="81" cy="82"/>
            </a:xfrm>
          </p:grpSpPr>
          <p:pic>
            <p:nvPicPr>
              <p:cNvPr id="40018" name="Picture 2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2017" y="2414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19" name="Rectangle 28"/>
              <p:cNvSpPr>
                <a:spLocks noChangeArrowheads="1"/>
              </p:cNvSpPr>
              <p:nvPr/>
            </p:nvSpPr>
            <p:spPr bwMode="auto">
              <a:xfrm>
                <a:off x="2017" y="2413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7" name="Group 29"/>
            <p:cNvGrpSpPr>
              <a:grpSpLocks/>
            </p:cNvGrpSpPr>
            <p:nvPr/>
          </p:nvGrpSpPr>
          <p:grpSpPr bwMode="auto">
            <a:xfrm>
              <a:off x="7982756" y="5105323"/>
              <a:ext cx="184686" cy="216691"/>
              <a:chOff x="2031" y="2461"/>
              <a:chExt cx="81" cy="82"/>
            </a:xfrm>
          </p:grpSpPr>
          <p:pic>
            <p:nvPicPr>
              <p:cNvPr id="40016" name="Picture 3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2031" y="2462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17" name="Rectangle 31"/>
              <p:cNvSpPr>
                <a:spLocks noChangeArrowheads="1"/>
              </p:cNvSpPr>
              <p:nvPr/>
            </p:nvSpPr>
            <p:spPr bwMode="auto">
              <a:xfrm>
                <a:off x="2031" y="246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8" name="Group 32"/>
            <p:cNvGrpSpPr>
              <a:grpSpLocks/>
            </p:cNvGrpSpPr>
            <p:nvPr/>
          </p:nvGrpSpPr>
          <p:grpSpPr bwMode="auto">
            <a:xfrm>
              <a:off x="7848231" y="4846350"/>
              <a:ext cx="184686" cy="216691"/>
              <a:chOff x="1972" y="2363"/>
              <a:chExt cx="81" cy="82"/>
            </a:xfrm>
          </p:grpSpPr>
          <p:pic>
            <p:nvPicPr>
              <p:cNvPr id="40014" name="Picture 3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1972" y="2365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15" name="Rectangle 34"/>
              <p:cNvSpPr>
                <a:spLocks noChangeArrowheads="1"/>
              </p:cNvSpPr>
              <p:nvPr/>
            </p:nvSpPr>
            <p:spPr bwMode="auto">
              <a:xfrm>
                <a:off x="1972" y="2363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89" name="Group 35"/>
            <p:cNvGrpSpPr>
              <a:grpSpLocks/>
            </p:cNvGrpSpPr>
            <p:nvPr/>
          </p:nvGrpSpPr>
          <p:grpSpPr bwMode="auto">
            <a:xfrm>
              <a:off x="7880152" y="4973195"/>
              <a:ext cx="184686" cy="216691"/>
              <a:chOff x="1986" y="2411"/>
              <a:chExt cx="81" cy="82"/>
            </a:xfrm>
          </p:grpSpPr>
          <p:pic>
            <p:nvPicPr>
              <p:cNvPr id="40012" name="Picture 3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1986" y="2412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13" name="Rectangle 37"/>
              <p:cNvSpPr>
                <a:spLocks noChangeArrowheads="1"/>
              </p:cNvSpPr>
              <p:nvPr/>
            </p:nvSpPr>
            <p:spPr bwMode="auto">
              <a:xfrm>
                <a:off x="1986" y="241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90" name="Group 38"/>
            <p:cNvGrpSpPr>
              <a:grpSpLocks/>
            </p:cNvGrpSpPr>
            <p:nvPr/>
          </p:nvGrpSpPr>
          <p:grpSpPr bwMode="auto">
            <a:xfrm>
              <a:off x="8121841" y="4928269"/>
              <a:ext cx="184686" cy="216691"/>
              <a:chOff x="2092" y="2394"/>
              <a:chExt cx="81" cy="82"/>
            </a:xfrm>
          </p:grpSpPr>
          <p:pic>
            <p:nvPicPr>
              <p:cNvPr id="40010" name="Picture 39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2092" y="2395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11" name="Rectangle 40"/>
              <p:cNvSpPr>
                <a:spLocks noChangeArrowheads="1"/>
              </p:cNvSpPr>
              <p:nvPr/>
            </p:nvSpPr>
            <p:spPr bwMode="auto">
              <a:xfrm>
                <a:off x="2092" y="2394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91" name="Group 41"/>
            <p:cNvGrpSpPr>
              <a:grpSpLocks/>
            </p:cNvGrpSpPr>
            <p:nvPr/>
          </p:nvGrpSpPr>
          <p:grpSpPr bwMode="auto">
            <a:xfrm>
              <a:off x="8153762" y="5055114"/>
              <a:ext cx="184686" cy="216691"/>
              <a:chOff x="2106" y="2442"/>
              <a:chExt cx="81" cy="82"/>
            </a:xfrm>
          </p:grpSpPr>
          <p:pic>
            <p:nvPicPr>
              <p:cNvPr id="40008" name="Picture 4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2106" y="2443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09" name="Rectangle 43"/>
              <p:cNvSpPr>
                <a:spLocks noChangeArrowheads="1"/>
              </p:cNvSpPr>
              <p:nvPr/>
            </p:nvSpPr>
            <p:spPr bwMode="auto">
              <a:xfrm>
                <a:off x="2106" y="2442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92" name="Group 44"/>
            <p:cNvGrpSpPr>
              <a:grpSpLocks/>
            </p:cNvGrpSpPr>
            <p:nvPr/>
          </p:nvGrpSpPr>
          <p:grpSpPr bwMode="auto">
            <a:xfrm>
              <a:off x="8032917" y="4846350"/>
              <a:ext cx="184686" cy="216691"/>
              <a:chOff x="2053" y="2363"/>
              <a:chExt cx="81" cy="82"/>
            </a:xfrm>
          </p:grpSpPr>
          <p:pic>
            <p:nvPicPr>
              <p:cNvPr id="40006" name="Picture 4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2053" y="2365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07" name="Rectangle 46"/>
              <p:cNvSpPr>
                <a:spLocks noChangeArrowheads="1"/>
              </p:cNvSpPr>
              <p:nvPr/>
            </p:nvSpPr>
            <p:spPr bwMode="auto">
              <a:xfrm>
                <a:off x="2053" y="2363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93" name="Group 47"/>
            <p:cNvGrpSpPr>
              <a:grpSpLocks/>
            </p:cNvGrpSpPr>
            <p:nvPr/>
          </p:nvGrpSpPr>
          <p:grpSpPr bwMode="auto">
            <a:xfrm>
              <a:off x="8064838" y="4973195"/>
              <a:ext cx="184686" cy="216691"/>
              <a:chOff x="2067" y="2411"/>
              <a:chExt cx="81" cy="82"/>
            </a:xfrm>
          </p:grpSpPr>
          <p:pic>
            <p:nvPicPr>
              <p:cNvPr id="40004" name="Picture 4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2067" y="2412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05" name="Rectangle 49"/>
              <p:cNvSpPr>
                <a:spLocks noChangeArrowheads="1"/>
              </p:cNvSpPr>
              <p:nvPr/>
            </p:nvSpPr>
            <p:spPr bwMode="auto">
              <a:xfrm>
                <a:off x="2067" y="2411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94" name="Group 50"/>
            <p:cNvGrpSpPr>
              <a:grpSpLocks/>
            </p:cNvGrpSpPr>
            <p:nvPr/>
          </p:nvGrpSpPr>
          <p:grpSpPr bwMode="auto">
            <a:xfrm>
              <a:off x="8263204" y="4965267"/>
              <a:ext cx="184686" cy="216691"/>
              <a:chOff x="2154" y="2408"/>
              <a:chExt cx="81" cy="82"/>
            </a:xfrm>
          </p:grpSpPr>
          <p:pic>
            <p:nvPicPr>
              <p:cNvPr id="40002" name="Picture 5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10" t="61354" r="63939" b="34166"/>
              <a:stretch>
                <a:fillRect/>
              </a:stretch>
            </p:blipFill>
            <p:spPr bwMode="auto">
              <a:xfrm>
                <a:off x="2154" y="2410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3810" t="61354" r="63939" b="34166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0003" name="Rectangle 52"/>
              <p:cNvSpPr>
                <a:spLocks noChangeArrowheads="1"/>
              </p:cNvSpPr>
              <p:nvPr/>
            </p:nvSpPr>
            <p:spPr bwMode="auto">
              <a:xfrm>
                <a:off x="2154" y="240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sp>
          <p:nvSpPr>
            <p:cNvPr id="39995" name="Rectangle 55"/>
            <p:cNvSpPr>
              <a:spLocks noChangeArrowheads="1"/>
            </p:cNvSpPr>
            <p:nvPr/>
          </p:nvSpPr>
          <p:spPr bwMode="auto">
            <a:xfrm>
              <a:off x="8295127" y="5092109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96" name="Rectangle 57"/>
            <p:cNvSpPr>
              <a:spLocks noChangeArrowheads="1"/>
            </p:cNvSpPr>
            <p:nvPr/>
          </p:nvSpPr>
          <p:spPr bwMode="auto">
            <a:xfrm>
              <a:off x="7316974" y="5121177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97" name="Rectangle 58"/>
            <p:cNvSpPr>
              <a:spLocks noChangeArrowheads="1"/>
            </p:cNvSpPr>
            <p:nvPr/>
          </p:nvSpPr>
          <p:spPr bwMode="auto">
            <a:xfrm>
              <a:off x="7360296" y="4780286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98" name="Rectangle 59"/>
            <p:cNvSpPr>
              <a:spLocks noChangeArrowheads="1"/>
            </p:cNvSpPr>
            <p:nvPr/>
          </p:nvSpPr>
          <p:spPr bwMode="auto">
            <a:xfrm>
              <a:off x="7453778" y="5427717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99" name="Rectangle 60"/>
            <p:cNvSpPr>
              <a:spLocks noChangeArrowheads="1"/>
            </p:cNvSpPr>
            <p:nvPr/>
          </p:nvSpPr>
          <p:spPr bwMode="auto">
            <a:xfrm>
              <a:off x="7672666" y="5681406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0000" name="Rectangle 61"/>
            <p:cNvSpPr>
              <a:spLocks noChangeArrowheads="1"/>
            </p:cNvSpPr>
            <p:nvPr/>
          </p:nvSpPr>
          <p:spPr bwMode="auto">
            <a:xfrm>
              <a:off x="7909793" y="5448858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40001" name="Rectangle 62"/>
            <p:cNvSpPr>
              <a:spLocks noChangeArrowheads="1"/>
            </p:cNvSpPr>
            <p:nvPr/>
          </p:nvSpPr>
          <p:spPr bwMode="auto">
            <a:xfrm>
              <a:off x="8215324" y="5520208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grpSp>
        <p:nvGrpSpPr>
          <p:cNvPr id="39952" name="Group 19"/>
          <p:cNvGrpSpPr>
            <a:grpSpLocks/>
          </p:cNvGrpSpPr>
          <p:nvPr/>
        </p:nvGrpSpPr>
        <p:grpSpPr bwMode="auto">
          <a:xfrm>
            <a:off x="4805363" y="4181475"/>
            <a:ext cx="3879850" cy="1598613"/>
            <a:chOff x="4805572" y="4322480"/>
            <a:chExt cx="3879249" cy="1599171"/>
          </a:xfrm>
        </p:grpSpPr>
        <p:pic>
          <p:nvPicPr>
            <p:cNvPr id="39958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9" t="58003" r="49921" b="8563"/>
            <a:stretch>
              <a:fillRect/>
            </a:stretch>
          </p:blipFill>
          <p:spPr bwMode="auto">
            <a:xfrm>
              <a:off x="4805572" y="4322480"/>
              <a:ext cx="1839977" cy="1599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789" t="58003" r="49921" b="856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59" name="Freeform 56"/>
            <p:cNvSpPr>
              <a:spLocks noChangeArrowheads="1"/>
            </p:cNvSpPr>
            <p:nvPr/>
          </p:nvSpPr>
          <p:spPr bwMode="auto">
            <a:xfrm>
              <a:off x="5665119" y="4657526"/>
              <a:ext cx="743303" cy="518915"/>
            </a:xfrm>
            <a:custGeom>
              <a:avLst/>
              <a:gdLst>
                <a:gd name="T0" fmla="*/ 0 w 413326"/>
                <a:gd name="T1" fmla="*/ 0 h 200250"/>
                <a:gd name="T2" fmla="*/ 0 w 413326"/>
                <a:gd name="T3" fmla="*/ 0 h 200250"/>
                <a:gd name="T4" fmla="*/ 0 w 413326"/>
                <a:gd name="T5" fmla="*/ 0 h 200250"/>
                <a:gd name="T6" fmla="*/ 0 w 413326"/>
                <a:gd name="T7" fmla="*/ 0 h 200250"/>
                <a:gd name="T8" fmla="*/ 0 w 413326"/>
                <a:gd name="T9" fmla="*/ 0 h 200250"/>
                <a:gd name="T10" fmla="*/ 0 w 413326"/>
                <a:gd name="T11" fmla="*/ 0 h 200250"/>
                <a:gd name="T12" fmla="*/ 0 w 413326"/>
                <a:gd name="T13" fmla="*/ 0 h 200250"/>
                <a:gd name="T14" fmla="*/ 0 w 413326"/>
                <a:gd name="T15" fmla="*/ 0 h 200250"/>
                <a:gd name="T16" fmla="*/ 0 w 413326"/>
                <a:gd name="T17" fmla="*/ 0 h 200250"/>
                <a:gd name="T18" fmla="*/ 0 w 413326"/>
                <a:gd name="T19" fmla="*/ 0 h 200250"/>
                <a:gd name="T20" fmla="*/ 0 w 413326"/>
                <a:gd name="T21" fmla="*/ 0 h 200250"/>
                <a:gd name="T22" fmla="*/ 0 w 413326"/>
                <a:gd name="T23" fmla="*/ 0 h 200250"/>
                <a:gd name="T24" fmla="*/ 0 w 413326"/>
                <a:gd name="T25" fmla="*/ 0 h 200250"/>
                <a:gd name="T26" fmla="*/ 0 w 413326"/>
                <a:gd name="T27" fmla="*/ 0 h 200250"/>
                <a:gd name="T28" fmla="*/ 0 w 413326"/>
                <a:gd name="T29" fmla="*/ 0 h 2002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13326" h="200250">
                  <a:moveTo>
                    <a:pt x="182391" y="25638"/>
                  </a:moveTo>
                  <a:cubicBezTo>
                    <a:pt x="156754" y="27062"/>
                    <a:pt x="153841" y="20243"/>
                    <a:pt x="139662" y="17092"/>
                  </a:cubicBezTo>
                  <a:cubicBezTo>
                    <a:pt x="128197" y="14544"/>
                    <a:pt x="117035" y="10647"/>
                    <a:pt x="105479" y="8546"/>
                  </a:cubicBezTo>
                  <a:cubicBezTo>
                    <a:pt x="85661" y="4943"/>
                    <a:pt x="65598" y="2849"/>
                    <a:pt x="45658" y="0"/>
                  </a:cubicBezTo>
                  <a:cubicBezTo>
                    <a:pt x="9855" y="53708"/>
                    <a:pt x="-31869" y="105231"/>
                    <a:pt x="37112" y="188008"/>
                  </a:cubicBezTo>
                  <a:cubicBezTo>
                    <a:pt x="62708" y="218723"/>
                    <a:pt x="116873" y="182311"/>
                    <a:pt x="156754" y="179462"/>
                  </a:cubicBezTo>
                  <a:cubicBezTo>
                    <a:pt x="168148" y="176613"/>
                    <a:pt x="179227" y="171817"/>
                    <a:pt x="190937" y="170916"/>
                  </a:cubicBezTo>
                  <a:cubicBezTo>
                    <a:pt x="253486" y="166104"/>
                    <a:pt x="316998" y="172281"/>
                    <a:pt x="378944" y="162370"/>
                  </a:cubicBezTo>
                  <a:cubicBezTo>
                    <a:pt x="390878" y="160461"/>
                    <a:pt x="396036" y="145279"/>
                    <a:pt x="404582" y="136733"/>
                  </a:cubicBezTo>
                  <a:cubicBezTo>
                    <a:pt x="407430" y="128187"/>
                    <a:pt x="414608" y="119981"/>
                    <a:pt x="413127" y="111096"/>
                  </a:cubicBezTo>
                  <a:cubicBezTo>
                    <a:pt x="411438" y="100965"/>
                    <a:pt x="403299" y="92721"/>
                    <a:pt x="396036" y="85458"/>
                  </a:cubicBezTo>
                  <a:cubicBezTo>
                    <a:pt x="376365" y="65787"/>
                    <a:pt x="362363" y="66358"/>
                    <a:pt x="336215" y="59821"/>
                  </a:cubicBezTo>
                  <a:cubicBezTo>
                    <a:pt x="330518" y="51275"/>
                    <a:pt x="325699" y="42073"/>
                    <a:pt x="319124" y="34183"/>
                  </a:cubicBezTo>
                  <a:cubicBezTo>
                    <a:pt x="311387" y="24899"/>
                    <a:pt x="303542" y="15250"/>
                    <a:pt x="293486" y="8546"/>
                  </a:cubicBezTo>
                  <a:cubicBezTo>
                    <a:pt x="265803" y="-9909"/>
                    <a:pt x="208028" y="24214"/>
                    <a:pt x="182391" y="25638"/>
                  </a:cubicBezTo>
                  <a:close/>
                </a:path>
              </a:pathLst>
            </a:custGeom>
            <a:solidFill>
              <a:srgbClr val="FFFFFF"/>
            </a:solidFill>
            <a:ln w="2556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960" name="Group 17"/>
            <p:cNvGrpSpPr>
              <a:grpSpLocks/>
            </p:cNvGrpSpPr>
            <p:nvPr/>
          </p:nvGrpSpPr>
          <p:grpSpPr bwMode="auto">
            <a:xfrm>
              <a:off x="5603557" y="4983533"/>
              <a:ext cx="184686" cy="216691"/>
              <a:chOff x="1877" y="2460"/>
              <a:chExt cx="81" cy="82"/>
            </a:xfrm>
          </p:grpSpPr>
          <p:pic>
            <p:nvPicPr>
              <p:cNvPr id="39977" name="Picture 1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1877" y="2461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9978" name="Rectangle 19"/>
              <p:cNvSpPr>
                <a:spLocks noChangeArrowheads="1"/>
              </p:cNvSpPr>
              <p:nvPr/>
            </p:nvSpPr>
            <p:spPr bwMode="auto">
              <a:xfrm>
                <a:off x="1877" y="2460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61" name="Group 23"/>
            <p:cNvGrpSpPr>
              <a:grpSpLocks/>
            </p:cNvGrpSpPr>
            <p:nvPr/>
          </p:nvGrpSpPr>
          <p:grpSpPr bwMode="auto">
            <a:xfrm>
              <a:off x="5710720" y="4994335"/>
              <a:ext cx="184686" cy="216691"/>
              <a:chOff x="1928" y="2448"/>
              <a:chExt cx="81" cy="82"/>
            </a:xfrm>
          </p:grpSpPr>
          <p:pic>
            <p:nvPicPr>
              <p:cNvPr id="3997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1928" y="2449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9976" name="Rectangle 25"/>
              <p:cNvSpPr>
                <a:spLocks noChangeArrowheads="1"/>
              </p:cNvSpPr>
              <p:nvPr/>
            </p:nvSpPr>
            <p:spPr bwMode="auto">
              <a:xfrm>
                <a:off x="1928" y="2448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grpSp>
          <p:nvGrpSpPr>
            <p:cNvPr id="39962" name="Group 41"/>
            <p:cNvGrpSpPr>
              <a:grpSpLocks/>
            </p:cNvGrpSpPr>
            <p:nvPr/>
          </p:nvGrpSpPr>
          <p:grpSpPr bwMode="auto">
            <a:xfrm>
              <a:off x="5808763" y="4948090"/>
              <a:ext cx="184686" cy="216691"/>
              <a:chOff x="2106" y="2442"/>
              <a:chExt cx="81" cy="82"/>
            </a:xfrm>
          </p:grpSpPr>
          <p:pic>
            <p:nvPicPr>
              <p:cNvPr id="39973" name="Picture 4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89" t="68831" r="63162" b="26669"/>
              <a:stretch>
                <a:fillRect/>
              </a:stretch>
            </p:blipFill>
            <p:spPr bwMode="auto">
              <a:xfrm>
                <a:off x="2106" y="2443"/>
                <a:ext cx="81" cy="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4589" t="68831" r="63162" b="26669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9974" name="Rectangle 43"/>
              <p:cNvSpPr>
                <a:spLocks noChangeArrowheads="1"/>
              </p:cNvSpPr>
              <p:nvPr/>
            </p:nvSpPr>
            <p:spPr bwMode="auto">
              <a:xfrm>
                <a:off x="2106" y="2442"/>
                <a:ext cx="81" cy="82"/>
              </a:xfrm>
              <a:prstGeom prst="rect">
                <a:avLst/>
              </a:prstGeom>
              <a:noFill/>
              <a:ln w="12600" cap="sq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altLang="fr-FR"/>
              </a:p>
            </p:txBody>
          </p:sp>
        </p:grpSp>
        <p:sp>
          <p:nvSpPr>
            <p:cNvPr id="39963" name="Rectangle 57"/>
            <p:cNvSpPr>
              <a:spLocks noChangeArrowheads="1"/>
            </p:cNvSpPr>
            <p:nvPr/>
          </p:nvSpPr>
          <p:spPr bwMode="auto">
            <a:xfrm>
              <a:off x="5288907" y="5002029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64" name="Rectangle 59"/>
            <p:cNvSpPr>
              <a:spLocks noChangeArrowheads="1"/>
            </p:cNvSpPr>
            <p:nvPr/>
          </p:nvSpPr>
          <p:spPr bwMode="auto">
            <a:xfrm>
              <a:off x="5425711" y="5308569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65" name="Rectangle 60"/>
            <p:cNvSpPr>
              <a:spLocks noChangeArrowheads="1"/>
            </p:cNvSpPr>
            <p:nvPr/>
          </p:nvSpPr>
          <p:spPr bwMode="auto">
            <a:xfrm>
              <a:off x="5644599" y="5562258"/>
              <a:ext cx="184686" cy="216691"/>
            </a:xfrm>
            <a:prstGeom prst="rect">
              <a:avLst/>
            </a:prstGeom>
            <a:noFill/>
            <a:ln w="12600" cap="sq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39966" name="TextBox 1"/>
            <p:cNvSpPr txBox="1">
              <a:spLocks noChangeArrowheads="1"/>
            </p:cNvSpPr>
            <p:nvPr/>
          </p:nvSpPr>
          <p:spPr bwMode="auto">
            <a:xfrm>
              <a:off x="5624337" y="5014433"/>
              <a:ext cx="544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600" b="1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967" name="TextBox 204"/>
            <p:cNvSpPr txBox="1">
              <a:spLocks noChangeArrowheads="1"/>
            </p:cNvSpPr>
            <p:nvPr/>
          </p:nvSpPr>
          <p:spPr bwMode="auto">
            <a:xfrm>
              <a:off x="5735589" y="5018201"/>
              <a:ext cx="544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600" b="1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9968" name="TextBox 205"/>
            <p:cNvSpPr txBox="1">
              <a:spLocks noChangeArrowheads="1"/>
            </p:cNvSpPr>
            <p:nvPr/>
          </p:nvSpPr>
          <p:spPr bwMode="auto">
            <a:xfrm>
              <a:off x="5852477" y="4982758"/>
              <a:ext cx="544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600" b="1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39969" name="Straight Arrow Connector 10"/>
            <p:cNvCxnSpPr>
              <a:cxnSpLocks noChangeShapeType="1"/>
              <a:endCxn id="39966" idx="3"/>
            </p:cNvCxnSpPr>
            <p:nvPr/>
          </p:nvCxnSpPr>
          <p:spPr bwMode="auto">
            <a:xfrm>
              <a:off x="5381250" y="5102680"/>
              <a:ext cx="297547" cy="4086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970" name="Straight Arrow Connector 209"/>
            <p:cNvCxnSpPr>
              <a:cxnSpLocks/>
              <a:endCxn id="39967" idx="3"/>
            </p:cNvCxnSpPr>
            <p:nvPr/>
          </p:nvCxnSpPr>
          <p:spPr bwMode="auto">
            <a:xfrm flipV="1">
              <a:off x="5518054" y="5110534"/>
              <a:ext cx="271995" cy="316572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971" name="Straight Arrow Connector 212"/>
            <p:cNvCxnSpPr>
              <a:cxnSpLocks/>
              <a:endCxn id="39968" idx="3"/>
            </p:cNvCxnSpPr>
            <p:nvPr/>
          </p:nvCxnSpPr>
          <p:spPr bwMode="auto">
            <a:xfrm flipV="1">
              <a:off x="5741169" y="5075091"/>
              <a:ext cx="165768" cy="590460"/>
            </a:xfrm>
            <a:prstGeom prst="straightConnector1">
              <a:avLst/>
            </a:prstGeom>
            <a:noFill/>
            <a:ln w="12700" algn="ctr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972" name="Freeform 56"/>
            <p:cNvSpPr>
              <a:spLocks noChangeArrowheads="1"/>
            </p:cNvSpPr>
            <p:nvPr/>
          </p:nvSpPr>
          <p:spPr bwMode="auto">
            <a:xfrm>
              <a:off x="7941518" y="4629499"/>
              <a:ext cx="743303" cy="518915"/>
            </a:xfrm>
            <a:custGeom>
              <a:avLst/>
              <a:gdLst>
                <a:gd name="T0" fmla="*/ 0 w 413326"/>
                <a:gd name="T1" fmla="*/ 0 h 200250"/>
                <a:gd name="T2" fmla="*/ 0 w 413326"/>
                <a:gd name="T3" fmla="*/ 0 h 200250"/>
                <a:gd name="T4" fmla="*/ 0 w 413326"/>
                <a:gd name="T5" fmla="*/ 0 h 200250"/>
                <a:gd name="T6" fmla="*/ 0 w 413326"/>
                <a:gd name="T7" fmla="*/ 0 h 200250"/>
                <a:gd name="T8" fmla="*/ 0 w 413326"/>
                <a:gd name="T9" fmla="*/ 0 h 200250"/>
                <a:gd name="T10" fmla="*/ 0 w 413326"/>
                <a:gd name="T11" fmla="*/ 0 h 200250"/>
                <a:gd name="T12" fmla="*/ 0 w 413326"/>
                <a:gd name="T13" fmla="*/ 0 h 200250"/>
                <a:gd name="T14" fmla="*/ 0 w 413326"/>
                <a:gd name="T15" fmla="*/ 0 h 200250"/>
                <a:gd name="T16" fmla="*/ 0 w 413326"/>
                <a:gd name="T17" fmla="*/ 0 h 200250"/>
                <a:gd name="T18" fmla="*/ 0 w 413326"/>
                <a:gd name="T19" fmla="*/ 0 h 200250"/>
                <a:gd name="T20" fmla="*/ 0 w 413326"/>
                <a:gd name="T21" fmla="*/ 0 h 200250"/>
                <a:gd name="T22" fmla="*/ 0 w 413326"/>
                <a:gd name="T23" fmla="*/ 0 h 200250"/>
                <a:gd name="T24" fmla="*/ 0 w 413326"/>
                <a:gd name="T25" fmla="*/ 0 h 200250"/>
                <a:gd name="T26" fmla="*/ 0 w 413326"/>
                <a:gd name="T27" fmla="*/ 0 h 200250"/>
                <a:gd name="T28" fmla="*/ 0 w 413326"/>
                <a:gd name="T29" fmla="*/ 0 h 2002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13326" h="200250">
                  <a:moveTo>
                    <a:pt x="182391" y="25638"/>
                  </a:moveTo>
                  <a:cubicBezTo>
                    <a:pt x="156754" y="27062"/>
                    <a:pt x="153841" y="20243"/>
                    <a:pt x="139662" y="17092"/>
                  </a:cubicBezTo>
                  <a:cubicBezTo>
                    <a:pt x="128197" y="14544"/>
                    <a:pt x="117035" y="10647"/>
                    <a:pt x="105479" y="8546"/>
                  </a:cubicBezTo>
                  <a:cubicBezTo>
                    <a:pt x="85661" y="4943"/>
                    <a:pt x="65598" y="2849"/>
                    <a:pt x="45658" y="0"/>
                  </a:cubicBezTo>
                  <a:cubicBezTo>
                    <a:pt x="9855" y="53708"/>
                    <a:pt x="-31869" y="105231"/>
                    <a:pt x="37112" y="188008"/>
                  </a:cubicBezTo>
                  <a:cubicBezTo>
                    <a:pt x="62708" y="218723"/>
                    <a:pt x="116873" y="182311"/>
                    <a:pt x="156754" y="179462"/>
                  </a:cubicBezTo>
                  <a:cubicBezTo>
                    <a:pt x="168148" y="176613"/>
                    <a:pt x="179227" y="171817"/>
                    <a:pt x="190937" y="170916"/>
                  </a:cubicBezTo>
                  <a:cubicBezTo>
                    <a:pt x="253486" y="166104"/>
                    <a:pt x="316998" y="172281"/>
                    <a:pt x="378944" y="162370"/>
                  </a:cubicBezTo>
                  <a:cubicBezTo>
                    <a:pt x="390878" y="160461"/>
                    <a:pt x="396036" y="145279"/>
                    <a:pt x="404582" y="136733"/>
                  </a:cubicBezTo>
                  <a:cubicBezTo>
                    <a:pt x="407430" y="128187"/>
                    <a:pt x="414608" y="119981"/>
                    <a:pt x="413127" y="111096"/>
                  </a:cubicBezTo>
                  <a:cubicBezTo>
                    <a:pt x="411438" y="100965"/>
                    <a:pt x="403299" y="92721"/>
                    <a:pt x="396036" y="85458"/>
                  </a:cubicBezTo>
                  <a:cubicBezTo>
                    <a:pt x="376365" y="65787"/>
                    <a:pt x="362363" y="66358"/>
                    <a:pt x="336215" y="59821"/>
                  </a:cubicBezTo>
                  <a:cubicBezTo>
                    <a:pt x="330518" y="51275"/>
                    <a:pt x="325699" y="42073"/>
                    <a:pt x="319124" y="34183"/>
                  </a:cubicBezTo>
                  <a:cubicBezTo>
                    <a:pt x="311387" y="24899"/>
                    <a:pt x="303542" y="15250"/>
                    <a:pt x="293486" y="8546"/>
                  </a:cubicBezTo>
                  <a:cubicBezTo>
                    <a:pt x="265803" y="-9909"/>
                    <a:pt x="208028" y="24214"/>
                    <a:pt x="182391" y="25638"/>
                  </a:cubicBezTo>
                  <a:close/>
                </a:path>
              </a:pathLst>
            </a:custGeom>
            <a:noFill/>
            <a:ln w="2556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953" name="Picture 4" descr="Image result for gretsi colloqu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21388"/>
            <a:ext cx="7207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: Rounded Corners 21"/>
          <p:cNvSpPr>
            <a:spLocks noChangeArrowheads="1"/>
          </p:cNvSpPr>
          <p:nvPr/>
        </p:nvSpPr>
        <p:spPr bwMode="auto">
          <a:xfrm>
            <a:off x="6921500" y="3857625"/>
            <a:ext cx="2114550" cy="202247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/>
          </a:p>
        </p:txBody>
      </p:sp>
      <p:sp>
        <p:nvSpPr>
          <p:cNvPr id="39955" name="Rectangle 23"/>
          <p:cNvSpPr>
            <a:spLocks noChangeArrowheads="1"/>
          </p:cNvSpPr>
          <p:nvPr/>
        </p:nvSpPr>
        <p:spPr bwMode="auto">
          <a:xfrm>
            <a:off x="1541463" y="5961063"/>
            <a:ext cx="1679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</a:rPr>
              <a:t>[Jia 2006, Ling 2009]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9956" name="Rectangle 222"/>
          <p:cNvSpPr>
            <a:spLocks noChangeArrowheads="1"/>
          </p:cNvSpPr>
          <p:nvPr/>
        </p:nvSpPr>
        <p:spPr bwMode="auto">
          <a:xfrm>
            <a:off x="4897438" y="5857875"/>
            <a:ext cx="1535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</a:rPr>
              <a:t>[Patwardhan 2005,</a:t>
            </a:r>
          </a:p>
          <a:p>
            <a:r>
              <a:rPr lang="fr-FR" sz="1200" b="1">
                <a:solidFill>
                  <a:schemeClr val="tx1"/>
                </a:solidFill>
              </a:rPr>
              <a:t> Daisy 2015]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9957" name="Rectangle 224"/>
          <p:cNvSpPr>
            <a:spLocks noChangeArrowheads="1"/>
          </p:cNvSpPr>
          <p:nvPr/>
        </p:nvSpPr>
        <p:spPr bwMode="auto">
          <a:xfrm>
            <a:off x="7035800" y="59007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</a:rPr>
              <a:t>[Wexler 2007,</a:t>
            </a:r>
          </a:p>
          <a:p>
            <a:r>
              <a:rPr lang="fr-FR" sz="1200" b="1">
                <a:solidFill>
                  <a:schemeClr val="tx1"/>
                </a:solidFill>
              </a:rPr>
              <a:t> Newson 2015]</a:t>
            </a:r>
            <a:endParaRPr lang="en-US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59971</TotalTime>
  <Words>2458</Words>
  <Application>Microsoft Macintosh PowerPoint</Application>
  <PresentationFormat>On-screen Show (4:3)</PresentationFormat>
  <Paragraphs>375</Paragraphs>
  <Slides>22</Slides>
  <Notes>22</Notes>
  <HiddenSlides>0</HiddenSlides>
  <MMClips>19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DejaVu Sans</vt:lpstr>
      <vt:lpstr>Droid Sans Fallback</vt:lpstr>
      <vt:lpstr>Times New Roman</vt:lpstr>
      <vt:lpstr>Wingdings</vt:lpstr>
      <vt:lpstr>Arial</vt:lpstr>
      <vt:lpstr>Office Theme</vt:lpstr>
      <vt:lpstr>Office Theme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Gilles Charpenel;Implica</dc:creator>
  <cp:keywords/>
  <dc:description/>
  <cp:lastModifiedBy>Microsoft Office User</cp:lastModifiedBy>
  <cp:revision>313</cp:revision>
  <cp:lastPrinted>1601-01-01T00:00:00Z</cp:lastPrinted>
  <dcterms:created xsi:type="dcterms:W3CDTF">2013-01-04T16:51:24Z</dcterms:created>
  <dcterms:modified xsi:type="dcterms:W3CDTF">2017-09-14T21:22:08Z</dcterms:modified>
</cp:coreProperties>
</file>