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60" r:id="rId8"/>
    <p:sldId id="261" r:id="rId9"/>
    <p:sldId id="262" r:id="rId10"/>
    <p:sldId id="263" r:id="rId11"/>
    <p:sldId id="264" r:id="rId12"/>
    <p:sldId id="266" r:id="rId13"/>
    <p:sldId id="267" r:id="rId14"/>
    <p:sldId id="268" r:id="rId15"/>
    <p:sldId id="270" r:id="rId16"/>
    <p:sldId id="271" r:id="rId17"/>
    <p:sldId id="265" r:id="rId18"/>
    <p:sldId id="269" r:id="rId19"/>
    <p:sldId id="25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835BA-4AF2-4489-8A57-20298E2FFDD9}" v="468" dt="2020-07-27T09:17:32.9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#YAZICI YASIN#" userId="811e4216-bfd6-426e-a6fe-7b56e6c0ec02" providerId="ADAL" clId="{2DE835BA-4AF2-4489-8A57-20298E2FFDD9}"/>
    <pc:docChg chg="undo custSel addSld delSld modSld sldOrd">
      <pc:chgData name="#YAZICI YASIN#" userId="811e4216-bfd6-426e-a6fe-7b56e6c0ec02" providerId="ADAL" clId="{2DE835BA-4AF2-4489-8A57-20298E2FFDD9}" dt="2020-07-27T09:17:32.999" v="1805"/>
      <pc:docMkLst>
        <pc:docMk/>
      </pc:docMkLst>
      <pc:sldChg chg="modSp">
        <pc:chgData name="#YAZICI YASIN#" userId="811e4216-bfd6-426e-a6fe-7b56e6c0ec02" providerId="ADAL" clId="{2DE835BA-4AF2-4489-8A57-20298E2FFDD9}" dt="2020-07-24T09:37:58.110" v="878" actId="20577"/>
        <pc:sldMkLst>
          <pc:docMk/>
          <pc:sldMk cId="3528806277" sldId="257"/>
        </pc:sldMkLst>
        <pc:spChg chg="mod">
          <ac:chgData name="#YAZICI YASIN#" userId="811e4216-bfd6-426e-a6fe-7b56e6c0ec02" providerId="ADAL" clId="{2DE835BA-4AF2-4489-8A57-20298E2FFDD9}" dt="2020-07-23T03:56:04.988" v="1" actId="20577"/>
          <ac:spMkLst>
            <pc:docMk/>
            <pc:sldMk cId="3528806277" sldId="257"/>
            <ac:spMk id="2" creationId="{00606815-2AEE-4451-8FB2-FBB22484653A}"/>
          </ac:spMkLst>
        </pc:spChg>
        <pc:spChg chg="mod">
          <ac:chgData name="#YAZICI YASIN#" userId="811e4216-bfd6-426e-a6fe-7b56e6c0ec02" providerId="ADAL" clId="{2DE835BA-4AF2-4489-8A57-20298E2FFDD9}" dt="2020-07-24T09:37:58.110" v="878" actId="20577"/>
          <ac:spMkLst>
            <pc:docMk/>
            <pc:sldMk cId="3528806277" sldId="257"/>
            <ac:spMk id="3" creationId="{0AFBDA9E-3BEC-4075-B97F-03531403EAF6}"/>
          </ac:spMkLst>
        </pc:spChg>
      </pc:sldChg>
      <pc:sldChg chg="modSp add">
        <pc:chgData name="#YAZICI YASIN#" userId="811e4216-bfd6-426e-a6fe-7b56e6c0ec02" providerId="ADAL" clId="{2DE835BA-4AF2-4489-8A57-20298E2FFDD9}" dt="2020-07-27T08:00:26.786" v="1770" actId="14100"/>
        <pc:sldMkLst>
          <pc:docMk/>
          <pc:sldMk cId="1982284629" sldId="258"/>
        </pc:sldMkLst>
        <pc:spChg chg="mod">
          <ac:chgData name="#YAZICI YASIN#" userId="811e4216-bfd6-426e-a6fe-7b56e6c0ec02" providerId="ADAL" clId="{2DE835BA-4AF2-4489-8A57-20298E2FFDD9}" dt="2020-07-23T03:58:02.590" v="22"/>
          <ac:spMkLst>
            <pc:docMk/>
            <pc:sldMk cId="1982284629" sldId="258"/>
            <ac:spMk id="2" creationId="{77DFC4BC-84E6-4ADD-81C9-E310B4738BBD}"/>
          </ac:spMkLst>
        </pc:spChg>
        <pc:spChg chg="mod">
          <ac:chgData name="#YAZICI YASIN#" userId="811e4216-bfd6-426e-a6fe-7b56e6c0ec02" providerId="ADAL" clId="{2DE835BA-4AF2-4489-8A57-20298E2FFDD9}" dt="2020-07-27T08:00:26.786" v="1770" actId="14100"/>
          <ac:spMkLst>
            <pc:docMk/>
            <pc:sldMk cId="1982284629" sldId="258"/>
            <ac:spMk id="3" creationId="{51C01190-8A56-483B-8D8B-8E9C350377C2}"/>
          </ac:spMkLst>
        </pc:spChg>
      </pc:sldChg>
      <pc:sldChg chg="modSp add ord">
        <pc:chgData name="#YAZICI YASIN#" userId="811e4216-bfd6-426e-a6fe-7b56e6c0ec02" providerId="ADAL" clId="{2DE835BA-4AF2-4489-8A57-20298E2FFDD9}" dt="2020-07-27T04:23:46.901" v="1595"/>
        <pc:sldMkLst>
          <pc:docMk/>
          <pc:sldMk cId="1082569708" sldId="259"/>
        </pc:sldMkLst>
        <pc:spChg chg="mod">
          <ac:chgData name="#YAZICI YASIN#" userId="811e4216-bfd6-426e-a6fe-7b56e6c0ec02" providerId="ADAL" clId="{2DE835BA-4AF2-4489-8A57-20298E2FFDD9}" dt="2020-07-23T03:58:59.678" v="34"/>
          <ac:spMkLst>
            <pc:docMk/>
            <pc:sldMk cId="1082569708" sldId="259"/>
            <ac:spMk id="2" creationId="{7B9621E6-1DF1-4A6E-80D1-EEAE7DCC1793}"/>
          </ac:spMkLst>
        </pc:spChg>
        <pc:spChg chg="mod">
          <ac:chgData name="#YAZICI YASIN#" userId="811e4216-bfd6-426e-a6fe-7b56e6c0ec02" providerId="ADAL" clId="{2DE835BA-4AF2-4489-8A57-20298E2FFDD9}" dt="2020-07-23T03:59:13.107" v="36" actId="207"/>
          <ac:spMkLst>
            <pc:docMk/>
            <pc:sldMk cId="1082569708" sldId="259"/>
            <ac:spMk id="3" creationId="{C385996D-8438-4188-9D6A-990E724C996F}"/>
          </ac:spMkLst>
        </pc:spChg>
      </pc:sldChg>
      <pc:sldChg chg="modSp add">
        <pc:chgData name="#YAZICI YASIN#" userId="811e4216-bfd6-426e-a6fe-7b56e6c0ec02" providerId="ADAL" clId="{2DE835BA-4AF2-4489-8A57-20298E2FFDD9}" dt="2020-07-27T09:12:46.367" v="1804" actId="5793"/>
        <pc:sldMkLst>
          <pc:docMk/>
          <pc:sldMk cId="4188373708" sldId="260"/>
        </pc:sldMkLst>
        <pc:spChg chg="mod">
          <ac:chgData name="#YAZICI YASIN#" userId="811e4216-bfd6-426e-a6fe-7b56e6c0ec02" providerId="ADAL" clId="{2DE835BA-4AF2-4489-8A57-20298E2FFDD9}" dt="2020-07-23T04:10:21.438" v="40"/>
          <ac:spMkLst>
            <pc:docMk/>
            <pc:sldMk cId="4188373708" sldId="260"/>
            <ac:spMk id="2" creationId="{13CB9FD0-4053-4FE1-B12F-D81C79301F0C}"/>
          </ac:spMkLst>
        </pc:spChg>
        <pc:spChg chg="mod">
          <ac:chgData name="#YAZICI YASIN#" userId="811e4216-bfd6-426e-a6fe-7b56e6c0ec02" providerId="ADAL" clId="{2DE835BA-4AF2-4489-8A57-20298E2FFDD9}" dt="2020-07-27T09:12:46.367" v="1804" actId="5793"/>
          <ac:spMkLst>
            <pc:docMk/>
            <pc:sldMk cId="4188373708" sldId="260"/>
            <ac:spMk id="3" creationId="{B1DF5BF4-C475-4F3E-94F5-EE795F5D7D09}"/>
          </ac:spMkLst>
        </pc:spChg>
      </pc:sldChg>
      <pc:sldChg chg="addSp delSp modSp add modAnim">
        <pc:chgData name="#YAZICI YASIN#" userId="811e4216-bfd6-426e-a6fe-7b56e6c0ec02" providerId="ADAL" clId="{2DE835BA-4AF2-4489-8A57-20298E2FFDD9}" dt="2020-07-27T08:50:57.131" v="1801" actId="1076"/>
        <pc:sldMkLst>
          <pc:docMk/>
          <pc:sldMk cId="158213547" sldId="261"/>
        </pc:sldMkLst>
        <pc:spChg chg="mod">
          <ac:chgData name="#YAZICI YASIN#" userId="811e4216-bfd6-426e-a6fe-7b56e6c0ec02" providerId="ADAL" clId="{2DE835BA-4AF2-4489-8A57-20298E2FFDD9}" dt="2020-07-23T04:11:32.893" v="59"/>
          <ac:spMkLst>
            <pc:docMk/>
            <pc:sldMk cId="158213547" sldId="261"/>
            <ac:spMk id="2" creationId="{B394FE60-18D3-47BB-B7AB-9BC45893F394}"/>
          </ac:spMkLst>
        </pc:spChg>
        <pc:spChg chg="mod">
          <ac:chgData name="#YAZICI YASIN#" userId="811e4216-bfd6-426e-a6fe-7b56e6c0ec02" providerId="ADAL" clId="{2DE835BA-4AF2-4489-8A57-20298E2FFDD9}" dt="2020-07-24T10:02:07.746" v="1034" actId="14100"/>
          <ac:spMkLst>
            <pc:docMk/>
            <pc:sldMk cId="158213547" sldId="261"/>
            <ac:spMk id="3" creationId="{4BB49AC7-2E48-45B7-AC76-705137939B0F}"/>
          </ac:spMkLst>
        </pc:spChg>
        <pc:spChg chg="add del mod">
          <ac:chgData name="#YAZICI YASIN#" userId="811e4216-bfd6-426e-a6fe-7b56e6c0ec02" providerId="ADAL" clId="{2DE835BA-4AF2-4489-8A57-20298E2FFDD9}" dt="2020-07-24T09:58:48.711" v="1008" actId="478"/>
          <ac:spMkLst>
            <pc:docMk/>
            <pc:sldMk cId="158213547" sldId="261"/>
            <ac:spMk id="6" creationId="{80D62370-BFF3-4057-995B-0A4707F4422C}"/>
          </ac:spMkLst>
        </pc:spChg>
        <pc:spChg chg="add del mod">
          <ac:chgData name="#YAZICI YASIN#" userId="811e4216-bfd6-426e-a6fe-7b56e6c0ec02" providerId="ADAL" clId="{2DE835BA-4AF2-4489-8A57-20298E2FFDD9}" dt="2020-07-24T09:59:26.575" v="1019" actId="478"/>
          <ac:spMkLst>
            <pc:docMk/>
            <pc:sldMk cId="158213547" sldId="261"/>
            <ac:spMk id="7" creationId="{1D288AD7-6233-4308-B9D2-C6C3584522BF}"/>
          </ac:spMkLst>
        </pc:spChg>
        <pc:spChg chg="add del mod">
          <ac:chgData name="#YAZICI YASIN#" userId="811e4216-bfd6-426e-a6fe-7b56e6c0ec02" providerId="ADAL" clId="{2DE835BA-4AF2-4489-8A57-20298E2FFDD9}" dt="2020-07-24T09:59:28.324" v="1020" actId="478"/>
          <ac:spMkLst>
            <pc:docMk/>
            <pc:sldMk cId="158213547" sldId="261"/>
            <ac:spMk id="8" creationId="{E8A1C9F2-D6B2-4E2C-A24D-E4EC24692490}"/>
          </ac:spMkLst>
        </pc:spChg>
        <pc:spChg chg="add mod">
          <ac:chgData name="#YAZICI YASIN#" userId="811e4216-bfd6-426e-a6fe-7b56e6c0ec02" providerId="ADAL" clId="{2DE835BA-4AF2-4489-8A57-20298E2FFDD9}" dt="2020-07-27T08:46:01.164" v="1778" actId="1076"/>
          <ac:spMkLst>
            <pc:docMk/>
            <pc:sldMk cId="158213547" sldId="261"/>
            <ac:spMk id="11" creationId="{CE2BAAC7-B5DF-4F95-9C36-B4E737C0305D}"/>
          </ac:spMkLst>
        </pc:spChg>
        <pc:picChg chg="add mod">
          <ac:chgData name="#YAZICI YASIN#" userId="811e4216-bfd6-426e-a6fe-7b56e6c0ec02" providerId="ADAL" clId="{2DE835BA-4AF2-4489-8A57-20298E2FFDD9}" dt="2020-07-27T08:46:14.467" v="1781" actId="1076"/>
          <ac:picMkLst>
            <pc:docMk/>
            <pc:sldMk cId="158213547" sldId="261"/>
            <ac:picMk id="5" creationId="{08C25321-0671-4F06-A400-40BBBB088D93}"/>
          </ac:picMkLst>
        </pc:picChg>
        <pc:picChg chg="add mod">
          <ac:chgData name="#YAZICI YASIN#" userId="811e4216-bfd6-426e-a6fe-7b56e6c0ec02" providerId="ADAL" clId="{2DE835BA-4AF2-4489-8A57-20298E2FFDD9}" dt="2020-07-27T08:50:57.131" v="1801" actId="1076"/>
          <ac:picMkLst>
            <pc:docMk/>
            <pc:sldMk cId="158213547" sldId="261"/>
            <ac:picMk id="10" creationId="{ACB190B4-BDD9-45CA-8D6A-6763112A8E27}"/>
          </ac:picMkLst>
        </pc:picChg>
      </pc:sldChg>
      <pc:sldChg chg="modSp add">
        <pc:chgData name="#YAZICI YASIN#" userId="811e4216-bfd6-426e-a6fe-7b56e6c0ec02" providerId="ADAL" clId="{2DE835BA-4AF2-4489-8A57-20298E2FFDD9}" dt="2020-07-27T04:31:27.073" v="1665"/>
        <pc:sldMkLst>
          <pc:docMk/>
          <pc:sldMk cId="166256327" sldId="262"/>
        </pc:sldMkLst>
        <pc:spChg chg="mod">
          <ac:chgData name="#YAZICI YASIN#" userId="811e4216-bfd6-426e-a6fe-7b56e6c0ec02" providerId="ADAL" clId="{2DE835BA-4AF2-4489-8A57-20298E2FFDD9}" dt="2020-07-27T04:31:27.073" v="1665"/>
          <ac:spMkLst>
            <pc:docMk/>
            <pc:sldMk cId="166256327" sldId="262"/>
            <ac:spMk id="2" creationId="{E8749276-ECE9-4F7B-9CED-F28E7143ED59}"/>
          </ac:spMkLst>
        </pc:spChg>
        <pc:spChg chg="mod">
          <ac:chgData name="#YAZICI YASIN#" userId="811e4216-bfd6-426e-a6fe-7b56e6c0ec02" providerId="ADAL" clId="{2DE835BA-4AF2-4489-8A57-20298E2FFDD9}" dt="2020-07-23T04:38:21.728" v="366" actId="20577"/>
          <ac:spMkLst>
            <pc:docMk/>
            <pc:sldMk cId="166256327" sldId="262"/>
            <ac:spMk id="3" creationId="{331E264E-12A4-4731-9F9D-6F4D0EB6EC17}"/>
          </ac:spMkLst>
        </pc:spChg>
      </pc:sldChg>
      <pc:sldChg chg="addSp delSp modSp add modAnim">
        <pc:chgData name="#YAZICI YASIN#" userId="811e4216-bfd6-426e-a6fe-7b56e6c0ec02" providerId="ADAL" clId="{2DE835BA-4AF2-4489-8A57-20298E2FFDD9}" dt="2020-07-27T08:46:33.740" v="1793" actId="20577"/>
        <pc:sldMkLst>
          <pc:docMk/>
          <pc:sldMk cId="3597094114" sldId="263"/>
        </pc:sldMkLst>
        <pc:spChg chg="mod">
          <ac:chgData name="#YAZICI YASIN#" userId="811e4216-bfd6-426e-a6fe-7b56e6c0ec02" providerId="ADAL" clId="{2DE835BA-4AF2-4489-8A57-20298E2FFDD9}" dt="2020-07-27T08:46:33.740" v="1793" actId="20577"/>
          <ac:spMkLst>
            <pc:docMk/>
            <pc:sldMk cId="3597094114" sldId="263"/>
            <ac:spMk id="2" creationId="{F151B0FF-C555-48F3-9933-58DDEBF4568B}"/>
          </ac:spMkLst>
        </pc:spChg>
        <pc:spChg chg="add mod">
          <ac:chgData name="#YAZICI YASIN#" userId="811e4216-bfd6-426e-a6fe-7b56e6c0ec02" providerId="ADAL" clId="{2DE835BA-4AF2-4489-8A57-20298E2FFDD9}" dt="2020-07-24T10:09:37.930" v="1063" actId="1076"/>
          <ac:spMkLst>
            <pc:docMk/>
            <pc:sldMk cId="3597094114" sldId="263"/>
            <ac:spMk id="3" creationId="{1624FA27-C2E7-4A89-9523-080D05645837}"/>
          </ac:spMkLst>
        </pc:spChg>
        <pc:spChg chg="del">
          <ac:chgData name="#YAZICI YASIN#" userId="811e4216-bfd6-426e-a6fe-7b56e6c0ec02" providerId="ADAL" clId="{2DE835BA-4AF2-4489-8A57-20298E2FFDD9}" dt="2020-07-23T04:14:09.711" v="79" actId="931"/>
          <ac:spMkLst>
            <pc:docMk/>
            <pc:sldMk cId="3597094114" sldId="263"/>
            <ac:spMk id="3" creationId="{F84741F2-7CCD-4251-AED4-1B64C52CA1CB}"/>
          </ac:spMkLst>
        </pc:spChg>
        <pc:spChg chg="add del mod">
          <ac:chgData name="#YAZICI YASIN#" userId="811e4216-bfd6-426e-a6fe-7b56e6c0ec02" providerId="ADAL" clId="{2DE835BA-4AF2-4489-8A57-20298E2FFDD9}" dt="2020-07-23T04:14:44.741" v="85" actId="931"/>
          <ac:spMkLst>
            <pc:docMk/>
            <pc:sldMk cId="3597094114" sldId="263"/>
            <ac:spMk id="7" creationId="{C2BCBFE3-14B6-4425-9494-153DF3059C24}"/>
          </ac:spMkLst>
        </pc:spChg>
        <pc:spChg chg="add mod">
          <ac:chgData name="#YAZICI YASIN#" userId="811e4216-bfd6-426e-a6fe-7b56e6c0ec02" providerId="ADAL" clId="{2DE835BA-4AF2-4489-8A57-20298E2FFDD9}" dt="2020-07-24T10:09:48.418" v="1067" actId="1076"/>
          <ac:spMkLst>
            <pc:docMk/>
            <pc:sldMk cId="3597094114" sldId="263"/>
            <ac:spMk id="10" creationId="{9951168D-3F9B-48C6-B671-C40E407C5A79}"/>
          </ac:spMkLst>
        </pc:spChg>
        <pc:spChg chg="add mod">
          <ac:chgData name="#YAZICI YASIN#" userId="811e4216-bfd6-426e-a6fe-7b56e6c0ec02" providerId="ADAL" clId="{2DE835BA-4AF2-4489-8A57-20298E2FFDD9}" dt="2020-07-24T10:09:53.082" v="1069" actId="1076"/>
          <ac:spMkLst>
            <pc:docMk/>
            <pc:sldMk cId="3597094114" sldId="263"/>
            <ac:spMk id="12" creationId="{9BA17946-BD4C-468F-B6A3-C93FBD218541}"/>
          </ac:spMkLst>
        </pc:spChg>
        <pc:spChg chg="add mod">
          <ac:chgData name="#YAZICI YASIN#" userId="811e4216-bfd6-426e-a6fe-7b56e6c0ec02" providerId="ADAL" clId="{2DE835BA-4AF2-4489-8A57-20298E2FFDD9}" dt="2020-07-24T10:19:45.875" v="1097" actId="1076"/>
          <ac:spMkLst>
            <pc:docMk/>
            <pc:sldMk cId="3597094114" sldId="263"/>
            <ac:spMk id="14" creationId="{AE4FD229-3AF5-4B3B-90E0-69786CEC90A2}"/>
          </ac:spMkLst>
        </pc:spChg>
        <pc:spChg chg="add mod">
          <ac:chgData name="#YAZICI YASIN#" userId="811e4216-bfd6-426e-a6fe-7b56e6c0ec02" providerId="ADAL" clId="{2DE835BA-4AF2-4489-8A57-20298E2FFDD9}" dt="2020-07-23T04:19:04.603" v="166" actId="1076"/>
          <ac:spMkLst>
            <pc:docMk/>
            <pc:sldMk cId="3597094114" sldId="263"/>
            <ac:spMk id="16" creationId="{0E3BC6DC-D881-4A69-B478-B45A25BCAAC5}"/>
          </ac:spMkLst>
        </pc:spChg>
        <pc:spChg chg="add mod">
          <ac:chgData name="#YAZICI YASIN#" userId="811e4216-bfd6-426e-a6fe-7b56e6c0ec02" providerId="ADAL" clId="{2DE835BA-4AF2-4489-8A57-20298E2FFDD9}" dt="2020-07-27T07:06:45.841" v="1744" actId="20577"/>
          <ac:spMkLst>
            <pc:docMk/>
            <pc:sldMk cId="3597094114" sldId="263"/>
            <ac:spMk id="17" creationId="{6684B9DE-3420-4A8C-9318-DFD99046FB5C}"/>
          </ac:spMkLst>
        </pc:spChg>
        <pc:spChg chg="add mod">
          <ac:chgData name="#YAZICI YASIN#" userId="811e4216-bfd6-426e-a6fe-7b56e6c0ec02" providerId="ADAL" clId="{2DE835BA-4AF2-4489-8A57-20298E2FFDD9}" dt="2020-07-24T10:20:00.763" v="1099" actId="1076"/>
          <ac:spMkLst>
            <pc:docMk/>
            <pc:sldMk cId="3597094114" sldId="263"/>
            <ac:spMk id="18" creationId="{E12BFD21-96BA-4E17-8906-4F96CBAC717F}"/>
          </ac:spMkLst>
        </pc:spChg>
        <pc:spChg chg="add mod">
          <ac:chgData name="#YAZICI YASIN#" userId="811e4216-bfd6-426e-a6fe-7b56e6c0ec02" providerId="ADAL" clId="{2DE835BA-4AF2-4489-8A57-20298E2FFDD9}" dt="2020-07-24T10:20:07.034" v="1101" actId="1076"/>
          <ac:spMkLst>
            <pc:docMk/>
            <pc:sldMk cId="3597094114" sldId="263"/>
            <ac:spMk id="19" creationId="{DD185E29-8B8F-4042-B6B2-06DC8EF6DB5E}"/>
          </ac:spMkLst>
        </pc:spChg>
        <pc:picChg chg="add del mod">
          <ac:chgData name="#YAZICI YASIN#" userId="811e4216-bfd6-426e-a6fe-7b56e6c0ec02" providerId="ADAL" clId="{2DE835BA-4AF2-4489-8A57-20298E2FFDD9}" dt="2020-07-23T04:14:16.018" v="84" actId="478"/>
          <ac:picMkLst>
            <pc:docMk/>
            <pc:sldMk cId="3597094114" sldId="263"/>
            <ac:picMk id="5" creationId="{B789AE62-D87F-4657-8711-FE1F29688216}"/>
          </ac:picMkLst>
        </pc:picChg>
        <pc:picChg chg="add mod">
          <ac:chgData name="#YAZICI YASIN#" userId="811e4216-bfd6-426e-a6fe-7b56e6c0ec02" providerId="ADAL" clId="{2DE835BA-4AF2-4489-8A57-20298E2FFDD9}" dt="2020-07-24T10:09:43.218" v="1066" actId="1076"/>
          <ac:picMkLst>
            <pc:docMk/>
            <pc:sldMk cId="3597094114" sldId="263"/>
            <ac:picMk id="9" creationId="{369B56DE-8127-4F6B-B2A2-A987035451D7}"/>
          </ac:picMkLst>
        </pc:picChg>
        <pc:picChg chg="add mod">
          <ac:chgData name="#YAZICI YASIN#" userId="811e4216-bfd6-426e-a6fe-7b56e6c0ec02" providerId="ADAL" clId="{2DE835BA-4AF2-4489-8A57-20298E2FFDD9}" dt="2020-07-23T04:18:54.932" v="161" actId="14100"/>
          <ac:picMkLst>
            <pc:docMk/>
            <pc:sldMk cId="3597094114" sldId="263"/>
            <ac:picMk id="11" creationId="{59CD88C7-C204-4F32-A62F-9C8CD2F4C3BB}"/>
          </ac:picMkLst>
        </pc:picChg>
        <pc:picChg chg="add mod">
          <ac:chgData name="#YAZICI YASIN#" userId="811e4216-bfd6-426e-a6fe-7b56e6c0ec02" providerId="ADAL" clId="{2DE835BA-4AF2-4489-8A57-20298E2FFDD9}" dt="2020-07-23T04:18:59.811" v="163" actId="1076"/>
          <ac:picMkLst>
            <pc:docMk/>
            <pc:sldMk cId="3597094114" sldId="263"/>
            <ac:picMk id="13" creationId="{67D3284C-2F2C-430F-BE5F-964E0DF15758}"/>
          </ac:picMkLst>
        </pc:picChg>
        <pc:picChg chg="add mod">
          <ac:chgData name="#YAZICI YASIN#" userId="811e4216-bfd6-426e-a6fe-7b56e6c0ec02" providerId="ADAL" clId="{2DE835BA-4AF2-4489-8A57-20298E2FFDD9}" dt="2020-07-23T04:18:54.932" v="161" actId="14100"/>
          <ac:picMkLst>
            <pc:docMk/>
            <pc:sldMk cId="3597094114" sldId="263"/>
            <ac:picMk id="15" creationId="{EF515D5A-B351-4EF5-8399-0851A5679B99}"/>
          </ac:picMkLst>
        </pc:picChg>
      </pc:sldChg>
      <pc:sldChg chg="addSp delSp modSp add modAnim">
        <pc:chgData name="#YAZICI YASIN#" userId="811e4216-bfd6-426e-a6fe-7b56e6c0ec02" providerId="ADAL" clId="{2DE835BA-4AF2-4489-8A57-20298E2FFDD9}" dt="2020-07-27T08:46:40.618" v="1794"/>
        <pc:sldMkLst>
          <pc:docMk/>
          <pc:sldMk cId="3996300841" sldId="264"/>
        </pc:sldMkLst>
        <pc:spChg chg="mod">
          <ac:chgData name="#YAZICI YASIN#" userId="811e4216-bfd6-426e-a6fe-7b56e6c0ec02" providerId="ADAL" clId="{2DE835BA-4AF2-4489-8A57-20298E2FFDD9}" dt="2020-07-27T08:46:40.618" v="1794"/>
          <ac:spMkLst>
            <pc:docMk/>
            <pc:sldMk cId="3996300841" sldId="264"/>
            <ac:spMk id="2" creationId="{BAB6877E-8F2E-435E-B557-9A3ECFAAF85A}"/>
          </ac:spMkLst>
        </pc:spChg>
        <pc:spChg chg="del">
          <ac:chgData name="#YAZICI YASIN#" userId="811e4216-bfd6-426e-a6fe-7b56e6c0ec02" providerId="ADAL" clId="{2DE835BA-4AF2-4489-8A57-20298E2FFDD9}" dt="2020-07-23T04:21:10.858" v="207" actId="931"/>
          <ac:spMkLst>
            <pc:docMk/>
            <pc:sldMk cId="3996300841" sldId="264"/>
            <ac:spMk id="3" creationId="{2507E012-DE44-4B7B-BE4D-6F148B7D9160}"/>
          </ac:spMkLst>
        </pc:spChg>
        <pc:spChg chg="add mod">
          <ac:chgData name="#YAZICI YASIN#" userId="811e4216-bfd6-426e-a6fe-7b56e6c0ec02" providerId="ADAL" clId="{2DE835BA-4AF2-4489-8A57-20298E2FFDD9}" dt="2020-07-24T10:24:34.091" v="1124" actId="14100"/>
          <ac:spMkLst>
            <pc:docMk/>
            <pc:sldMk cId="3996300841" sldId="264"/>
            <ac:spMk id="10" creationId="{508AACD1-E93C-4F6D-AC5D-BC2691D6A6A1}"/>
          </ac:spMkLst>
        </pc:spChg>
        <pc:spChg chg="add mod">
          <ac:chgData name="#YAZICI YASIN#" userId="811e4216-bfd6-426e-a6fe-7b56e6c0ec02" providerId="ADAL" clId="{2DE835BA-4AF2-4489-8A57-20298E2FFDD9}" dt="2020-07-24T10:24:39.819" v="1126" actId="1076"/>
          <ac:spMkLst>
            <pc:docMk/>
            <pc:sldMk cId="3996300841" sldId="264"/>
            <ac:spMk id="12" creationId="{D4EB9D18-F163-415C-805C-ECA20D8CB74B}"/>
          </ac:spMkLst>
        </pc:spChg>
        <pc:spChg chg="add del mod">
          <ac:chgData name="#YAZICI YASIN#" userId="811e4216-bfd6-426e-a6fe-7b56e6c0ec02" providerId="ADAL" clId="{2DE835BA-4AF2-4489-8A57-20298E2FFDD9}" dt="2020-07-23T04:22:31.412" v="223" actId="931"/>
          <ac:spMkLst>
            <pc:docMk/>
            <pc:sldMk cId="3996300841" sldId="264"/>
            <ac:spMk id="13" creationId="{93E719CB-85CA-4499-B337-B475164FF394}"/>
          </ac:spMkLst>
        </pc:spChg>
        <pc:spChg chg="add mod">
          <ac:chgData name="#YAZICI YASIN#" userId="811e4216-bfd6-426e-a6fe-7b56e6c0ec02" providerId="ADAL" clId="{2DE835BA-4AF2-4489-8A57-20298E2FFDD9}" dt="2020-07-24T10:24:46.411" v="1130" actId="1076"/>
          <ac:spMkLst>
            <pc:docMk/>
            <pc:sldMk cId="3996300841" sldId="264"/>
            <ac:spMk id="13" creationId="{DCC131AE-D1B8-4BB5-8A91-71E1618A9FE7}"/>
          </ac:spMkLst>
        </pc:spChg>
        <pc:spChg chg="add mod">
          <ac:chgData name="#YAZICI YASIN#" userId="811e4216-bfd6-426e-a6fe-7b56e6c0ec02" providerId="ADAL" clId="{2DE835BA-4AF2-4489-8A57-20298E2FFDD9}" dt="2020-07-24T10:24:51.754" v="1132" actId="1076"/>
          <ac:spMkLst>
            <pc:docMk/>
            <pc:sldMk cId="3996300841" sldId="264"/>
            <ac:spMk id="14" creationId="{26630AE6-349F-4E13-84F1-3502C403E7AE}"/>
          </ac:spMkLst>
        </pc:spChg>
        <pc:spChg chg="add mod">
          <ac:chgData name="#YAZICI YASIN#" userId="811e4216-bfd6-426e-a6fe-7b56e6c0ec02" providerId="ADAL" clId="{2DE835BA-4AF2-4489-8A57-20298E2FFDD9}" dt="2020-07-24T10:24:57.203" v="1134" actId="1076"/>
          <ac:spMkLst>
            <pc:docMk/>
            <pc:sldMk cId="3996300841" sldId="264"/>
            <ac:spMk id="16" creationId="{7C111F0C-9557-43E7-BC4A-360225B195FB}"/>
          </ac:spMkLst>
        </pc:spChg>
        <pc:spChg chg="add">
          <ac:chgData name="#YAZICI YASIN#" userId="811e4216-bfd6-426e-a6fe-7b56e6c0ec02" providerId="ADAL" clId="{2DE835BA-4AF2-4489-8A57-20298E2FFDD9}" dt="2020-07-23T04:23:25.738" v="264"/>
          <ac:spMkLst>
            <pc:docMk/>
            <pc:sldMk cId="3996300841" sldId="264"/>
            <ac:spMk id="18" creationId="{05A1AF1B-56E6-49EE-B432-175291B82E81}"/>
          </ac:spMkLst>
        </pc:spChg>
        <pc:spChg chg="add mod">
          <ac:chgData name="#YAZICI YASIN#" userId="811e4216-bfd6-426e-a6fe-7b56e6c0ec02" providerId="ADAL" clId="{2DE835BA-4AF2-4489-8A57-20298E2FFDD9}" dt="2020-07-27T03:29:33.427" v="1521" actId="20577"/>
          <ac:spMkLst>
            <pc:docMk/>
            <pc:sldMk cId="3996300841" sldId="264"/>
            <ac:spMk id="19" creationId="{F5CAB586-0CB5-42B3-95C2-6A7F1C51B839}"/>
          </ac:spMkLst>
        </pc:spChg>
        <pc:spChg chg="add mod">
          <ac:chgData name="#YAZICI YASIN#" userId="811e4216-bfd6-426e-a6fe-7b56e6c0ec02" providerId="ADAL" clId="{2DE835BA-4AF2-4489-8A57-20298E2FFDD9}" dt="2020-07-24T10:25:02.491" v="1136" actId="1076"/>
          <ac:spMkLst>
            <pc:docMk/>
            <pc:sldMk cId="3996300841" sldId="264"/>
            <ac:spMk id="20" creationId="{800FA8E7-27AB-4244-ADCC-B027C590B7E7}"/>
          </ac:spMkLst>
        </pc:spChg>
        <pc:picChg chg="add del mod">
          <ac:chgData name="#YAZICI YASIN#" userId="811e4216-bfd6-426e-a6fe-7b56e6c0ec02" providerId="ADAL" clId="{2DE835BA-4AF2-4489-8A57-20298E2FFDD9}" dt="2020-07-23T04:21:27.797" v="222" actId="478"/>
          <ac:picMkLst>
            <pc:docMk/>
            <pc:sldMk cId="3996300841" sldId="264"/>
            <ac:picMk id="5" creationId="{C73DCE46-931C-4BA8-B9B9-E65CCA6CD29E}"/>
          </ac:picMkLst>
        </pc:picChg>
        <pc:picChg chg="add del mod">
          <ac:chgData name="#YAZICI YASIN#" userId="811e4216-bfd6-426e-a6fe-7b56e6c0ec02" providerId="ADAL" clId="{2DE835BA-4AF2-4489-8A57-20298E2FFDD9}" dt="2020-07-23T04:21:25.633" v="221" actId="478"/>
          <ac:picMkLst>
            <pc:docMk/>
            <pc:sldMk cId="3996300841" sldId="264"/>
            <ac:picMk id="7" creationId="{14BDB27C-6AD3-4230-A95C-BDC26867319D}"/>
          </ac:picMkLst>
        </pc:picChg>
        <pc:picChg chg="add mod">
          <ac:chgData name="#YAZICI YASIN#" userId="811e4216-bfd6-426e-a6fe-7b56e6c0ec02" providerId="ADAL" clId="{2DE835BA-4AF2-4489-8A57-20298E2FFDD9}" dt="2020-07-23T04:23:47.360" v="313" actId="1036"/>
          <ac:picMkLst>
            <pc:docMk/>
            <pc:sldMk cId="3996300841" sldId="264"/>
            <ac:picMk id="9" creationId="{C5D24055-23B9-48EA-ACDA-54DC682FF572}"/>
          </ac:picMkLst>
        </pc:picChg>
        <pc:picChg chg="add mod">
          <ac:chgData name="#YAZICI YASIN#" userId="811e4216-bfd6-426e-a6fe-7b56e6c0ec02" providerId="ADAL" clId="{2DE835BA-4AF2-4489-8A57-20298E2FFDD9}" dt="2020-07-23T04:23:47.360" v="313" actId="1036"/>
          <ac:picMkLst>
            <pc:docMk/>
            <pc:sldMk cId="3996300841" sldId="264"/>
            <ac:picMk id="11" creationId="{27080436-0378-4029-83C8-BE02732A62D0}"/>
          </ac:picMkLst>
        </pc:picChg>
        <pc:picChg chg="add mod">
          <ac:chgData name="#YAZICI YASIN#" userId="811e4216-bfd6-426e-a6fe-7b56e6c0ec02" providerId="ADAL" clId="{2DE835BA-4AF2-4489-8A57-20298E2FFDD9}" dt="2020-07-23T04:23:47.360" v="313" actId="1036"/>
          <ac:picMkLst>
            <pc:docMk/>
            <pc:sldMk cId="3996300841" sldId="264"/>
            <ac:picMk id="15" creationId="{C4E3C3B5-D4DB-4FD6-B5CB-524FF883CF4F}"/>
          </ac:picMkLst>
        </pc:picChg>
        <pc:picChg chg="add mod">
          <ac:chgData name="#YAZICI YASIN#" userId="811e4216-bfd6-426e-a6fe-7b56e6c0ec02" providerId="ADAL" clId="{2DE835BA-4AF2-4489-8A57-20298E2FFDD9}" dt="2020-07-24T10:24:42.989" v="1129" actId="1076"/>
          <ac:picMkLst>
            <pc:docMk/>
            <pc:sldMk cId="3996300841" sldId="264"/>
            <ac:picMk id="17" creationId="{5D21833E-63E9-4018-AE39-4EFF6A38AEF8}"/>
          </ac:picMkLst>
        </pc:picChg>
      </pc:sldChg>
      <pc:sldChg chg="addSp modSp add ord">
        <pc:chgData name="#YAZICI YASIN#" userId="811e4216-bfd6-426e-a6fe-7b56e6c0ec02" providerId="ADAL" clId="{2DE835BA-4AF2-4489-8A57-20298E2FFDD9}" dt="2020-07-27T03:24:36.698" v="1468"/>
        <pc:sldMkLst>
          <pc:docMk/>
          <pc:sldMk cId="1745547927" sldId="265"/>
        </pc:sldMkLst>
        <pc:spChg chg="mod">
          <ac:chgData name="#YAZICI YASIN#" userId="811e4216-bfd6-426e-a6fe-7b56e6c0ec02" providerId="ADAL" clId="{2DE835BA-4AF2-4489-8A57-20298E2FFDD9}" dt="2020-07-23T04:30:42.207" v="317"/>
          <ac:spMkLst>
            <pc:docMk/>
            <pc:sldMk cId="1745547927" sldId="265"/>
            <ac:spMk id="2" creationId="{E05AE4CF-2DB8-4069-B93C-C4DBEF64DADF}"/>
          </ac:spMkLst>
        </pc:spChg>
        <pc:spChg chg="mod">
          <ac:chgData name="#YAZICI YASIN#" userId="811e4216-bfd6-426e-a6fe-7b56e6c0ec02" providerId="ADAL" clId="{2DE835BA-4AF2-4489-8A57-20298E2FFDD9}" dt="2020-07-23T04:54:45.668" v="872" actId="20577"/>
          <ac:spMkLst>
            <pc:docMk/>
            <pc:sldMk cId="1745547927" sldId="265"/>
            <ac:spMk id="3" creationId="{D8040B9F-F93F-495F-A2A5-B97CD30C9E24}"/>
          </ac:spMkLst>
        </pc:spChg>
        <pc:picChg chg="add mod">
          <ac:chgData name="#YAZICI YASIN#" userId="811e4216-bfd6-426e-a6fe-7b56e6c0ec02" providerId="ADAL" clId="{2DE835BA-4AF2-4489-8A57-20298E2FFDD9}" dt="2020-07-23T04:54:16.196" v="869" actId="14100"/>
          <ac:picMkLst>
            <pc:docMk/>
            <pc:sldMk cId="1745547927" sldId="265"/>
            <ac:picMk id="4" creationId="{E0AEA689-03C8-4FBA-97E5-959F58E8621A}"/>
          </ac:picMkLst>
        </pc:picChg>
      </pc:sldChg>
      <pc:sldChg chg="modSp add">
        <pc:chgData name="#YAZICI YASIN#" userId="811e4216-bfd6-426e-a6fe-7b56e6c0ec02" providerId="ADAL" clId="{2DE835BA-4AF2-4489-8A57-20298E2FFDD9}" dt="2020-07-23T04:35:36.781" v="344" actId="2710"/>
        <pc:sldMkLst>
          <pc:docMk/>
          <pc:sldMk cId="2311441885" sldId="266"/>
        </pc:sldMkLst>
        <pc:spChg chg="mod">
          <ac:chgData name="#YAZICI YASIN#" userId="811e4216-bfd6-426e-a6fe-7b56e6c0ec02" providerId="ADAL" clId="{2DE835BA-4AF2-4489-8A57-20298E2FFDD9}" dt="2020-07-23T04:34:51.666" v="319"/>
          <ac:spMkLst>
            <pc:docMk/>
            <pc:sldMk cId="2311441885" sldId="266"/>
            <ac:spMk id="2" creationId="{65BECCC4-3DEE-4EAF-BBC5-041FC2405980}"/>
          </ac:spMkLst>
        </pc:spChg>
        <pc:spChg chg="mod">
          <ac:chgData name="#YAZICI YASIN#" userId="811e4216-bfd6-426e-a6fe-7b56e6c0ec02" providerId="ADAL" clId="{2DE835BA-4AF2-4489-8A57-20298E2FFDD9}" dt="2020-07-23T04:35:36.781" v="344" actId="2710"/>
          <ac:spMkLst>
            <pc:docMk/>
            <pc:sldMk cId="2311441885" sldId="266"/>
            <ac:spMk id="3" creationId="{C47A262A-2493-4AF3-B9C9-80AB2A3F8E5F}"/>
          </ac:spMkLst>
        </pc:spChg>
      </pc:sldChg>
      <pc:sldChg chg="addSp delSp modSp add modAnim">
        <pc:chgData name="#YAZICI YASIN#" userId="811e4216-bfd6-426e-a6fe-7b56e6c0ec02" providerId="ADAL" clId="{2DE835BA-4AF2-4489-8A57-20298E2FFDD9}" dt="2020-07-27T08:47:18.725" v="1799" actId="20577"/>
        <pc:sldMkLst>
          <pc:docMk/>
          <pc:sldMk cId="3622736171" sldId="267"/>
        </pc:sldMkLst>
        <pc:spChg chg="mod">
          <ac:chgData name="#YAZICI YASIN#" userId="811e4216-bfd6-426e-a6fe-7b56e6c0ec02" providerId="ADAL" clId="{2DE835BA-4AF2-4489-8A57-20298E2FFDD9}" dt="2020-07-27T08:47:18.725" v="1799" actId="20577"/>
          <ac:spMkLst>
            <pc:docMk/>
            <pc:sldMk cId="3622736171" sldId="267"/>
            <ac:spMk id="2" creationId="{194459D0-FD52-4B9D-9751-5D540A518EA8}"/>
          </ac:spMkLst>
        </pc:spChg>
        <pc:spChg chg="del">
          <ac:chgData name="#YAZICI YASIN#" userId="811e4216-bfd6-426e-a6fe-7b56e6c0ec02" providerId="ADAL" clId="{2DE835BA-4AF2-4489-8A57-20298E2FFDD9}" dt="2020-07-23T04:47:08.056" v="663" actId="931"/>
          <ac:spMkLst>
            <pc:docMk/>
            <pc:sldMk cId="3622736171" sldId="267"/>
            <ac:spMk id="3" creationId="{ABEA8628-EECE-456B-845A-727B5C809E4A}"/>
          </ac:spMkLst>
        </pc:spChg>
        <pc:spChg chg="add mod">
          <ac:chgData name="#YAZICI YASIN#" userId="811e4216-bfd6-426e-a6fe-7b56e6c0ec02" providerId="ADAL" clId="{2DE835BA-4AF2-4489-8A57-20298E2FFDD9}" dt="2020-07-24T10:27:02.003" v="1144" actId="14100"/>
          <ac:spMkLst>
            <pc:docMk/>
            <pc:sldMk cId="3622736171" sldId="267"/>
            <ac:spMk id="10" creationId="{24182D05-FF6A-4E19-B075-556062D04879}"/>
          </ac:spMkLst>
        </pc:spChg>
        <pc:spChg chg="add">
          <ac:chgData name="#YAZICI YASIN#" userId="811e4216-bfd6-426e-a6fe-7b56e6c0ec02" providerId="ADAL" clId="{2DE835BA-4AF2-4489-8A57-20298E2FFDD9}" dt="2020-07-23T04:47:58.639" v="749"/>
          <ac:spMkLst>
            <pc:docMk/>
            <pc:sldMk cId="3622736171" sldId="267"/>
            <ac:spMk id="12" creationId="{2D85A33A-C6EB-4B22-8421-5A768DCE086D}"/>
          </ac:spMkLst>
        </pc:spChg>
        <pc:spChg chg="add mod">
          <ac:chgData name="#YAZICI YASIN#" userId="811e4216-bfd6-426e-a6fe-7b56e6c0ec02" providerId="ADAL" clId="{2DE835BA-4AF2-4489-8A57-20298E2FFDD9}" dt="2020-07-27T07:05:17.409" v="1734" actId="20577"/>
          <ac:spMkLst>
            <pc:docMk/>
            <pc:sldMk cId="3622736171" sldId="267"/>
            <ac:spMk id="13" creationId="{FDE5D096-7886-4408-B4A7-36E246717812}"/>
          </ac:spMkLst>
        </pc:spChg>
        <pc:spChg chg="add mod">
          <ac:chgData name="#YAZICI YASIN#" userId="811e4216-bfd6-426e-a6fe-7b56e6c0ec02" providerId="ADAL" clId="{2DE835BA-4AF2-4489-8A57-20298E2FFDD9}" dt="2020-07-24T10:27:05.691" v="1146" actId="1076"/>
          <ac:spMkLst>
            <pc:docMk/>
            <pc:sldMk cId="3622736171" sldId="267"/>
            <ac:spMk id="14" creationId="{D795B354-DD4E-43DF-9393-D6ECFD3D31CB}"/>
          </ac:spMkLst>
        </pc:spChg>
        <pc:spChg chg="add mod">
          <ac:chgData name="#YAZICI YASIN#" userId="811e4216-bfd6-426e-a6fe-7b56e6c0ec02" providerId="ADAL" clId="{2DE835BA-4AF2-4489-8A57-20298E2FFDD9}" dt="2020-07-24T10:27:10.028" v="1148" actId="1076"/>
          <ac:spMkLst>
            <pc:docMk/>
            <pc:sldMk cId="3622736171" sldId="267"/>
            <ac:spMk id="15" creationId="{30BD9EE7-4582-4606-B2D1-40F4BBCA223C}"/>
          </ac:spMkLst>
        </pc:spChg>
        <pc:spChg chg="add mod">
          <ac:chgData name="#YAZICI YASIN#" userId="811e4216-bfd6-426e-a6fe-7b56e6c0ec02" providerId="ADAL" clId="{2DE835BA-4AF2-4489-8A57-20298E2FFDD9}" dt="2020-07-24T10:27:14.691" v="1150" actId="1076"/>
          <ac:spMkLst>
            <pc:docMk/>
            <pc:sldMk cId="3622736171" sldId="267"/>
            <ac:spMk id="16" creationId="{0B2720FB-7451-4989-8DAD-2354DBB62365}"/>
          </ac:spMkLst>
        </pc:spChg>
        <pc:spChg chg="add mod">
          <ac:chgData name="#YAZICI YASIN#" userId="811e4216-bfd6-426e-a6fe-7b56e6c0ec02" providerId="ADAL" clId="{2DE835BA-4AF2-4489-8A57-20298E2FFDD9}" dt="2020-07-24T10:27:19.827" v="1152" actId="1076"/>
          <ac:spMkLst>
            <pc:docMk/>
            <pc:sldMk cId="3622736171" sldId="267"/>
            <ac:spMk id="17" creationId="{E369DA51-DA67-4B16-B73A-69BC85A29DA2}"/>
          </ac:spMkLst>
        </pc:spChg>
        <pc:spChg chg="add mod">
          <ac:chgData name="#YAZICI YASIN#" userId="811e4216-bfd6-426e-a6fe-7b56e6c0ec02" providerId="ADAL" clId="{2DE835BA-4AF2-4489-8A57-20298E2FFDD9}" dt="2020-07-24T10:27:25.763" v="1154" actId="1076"/>
          <ac:spMkLst>
            <pc:docMk/>
            <pc:sldMk cId="3622736171" sldId="267"/>
            <ac:spMk id="18" creationId="{C24F67B9-03CF-452C-BEB4-E72E49490D26}"/>
          </ac:spMkLst>
        </pc:spChg>
        <pc:picChg chg="add mod">
          <ac:chgData name="#YAZICI YASIN#" userId="811e4216-bfd6-426e-a6fe-7b56e6c0ec02" providerId="ADAL" clId="{2DE835BA-4AF2-4489-8A57-20298E2FFDD9}" dt="2020-07-23T04:48:03.040" v="764" actId="1035"/>
          <ac:picMkLst>
            <pc:docMk/>
            <pc:sldMk cId="3622736171" sldId="267"/>
            <ac:picMk id="5" creationId="{9168D9C0-91EA-4013-991E-B0A90CD1C15F}"/>
          </ac:picMkLst>
        </pc:picChg>
        <pc:picChg chg="add mod">
          <ac:chgData name="#YAZICI YASIN#" userId="811e4216-bfd6-426e-a6fe-7b56e6c0ec02" providerId="ADAL" clId="{2DE835BA-4AF2-4489-8A57-20298E2FFDD9}" dt="2020-07-23T04:48:03.040" v="764" actId="1035"/>
          <ac:picMkLst>
            <pc:docMk/>
            <pc:sldMk cId="3622736171" sldId="267"/>
            <ac:picMk id="7" creationId="{FD454E31-7BA6-48F4-B602-880927C20277}"/>
          </ac:picMkLst>
        </pc:picChg>
        <pc:picChg chg="add mod">
          <ac:chgData name="#YAZICI YASIN#" userId="811e4216-bfd6-426e-a6fe-7b56e6c0ec02" providerId="ADAL" clId="{2DE835BA-4AF2-4489-8A57-20298E2FFDD9}" dt="2020-07-23T04:48:03.040" v="764" actId="1035"/>
          <ac:picMkLst>
            <pc:docMk/>
            <pc:sldMk cId="3622736171" sldId="267"/>
            <ac:picMk id="9" creationId="{D288FAA2-10AD-4882-94F6-BC5C8BE51DDB}"/>
          </ac:picMkLst>
        </pc:picChg>
        <pc:picChg chg="add mod">
          <ac:chgData name="#YAZICI YASIN#" userId="811e4216-bfd6-426e-a6fe-7b56e6c0ec02" providerId="ADAL" clId="{2DE835BA-4AF2-4489-8A57-20298E2FFDD9}" dt="2020-07-23T04:48:03.040" v="764" actId="1035"/>
          <ac:picMkLst>
            <pc:docMk/>
            <pc:sldMk cId="3622736171" sldId="267"/>
            <ac:picMk id="11" creationId="{16750B7F-CFDA-46C5-93A0-616D96B1E24F}"/>
          </ac:picMkLst>
        </pc:picChg>
      </pc:sldChg>
      <pc:sldChg chg="addSp delSp modSp add modAnim">
        <pc:chgData name="#YAZICI YASIN#" userId="811e4216-bfd6-426e-a6fe-7b56e6c0ec02" providerId="ADAL" clId="{2DE835BA-4AF2-4489-8A57-20298E2FFDD9}" dt="2020-07-27T08:47:26.428" v="1800" actId="20577"/>
        <pc:sldMkLst>
          <pc:docMk/>
          <pc:sldMk cId="2691298597" sldId="268"/>
        </pc:sldMkLst>
        <pc:spChg chg="mod">
          <ac:chgData name="#YAZICI YASIN#" userId="811e4216-bfd6-426e-a6fe-7b56e6c0ec02" providerId="ADAL" clId="{2DE835BA-4AF2-4489-8A57-20298E2FFDD9}" dt="2020-07-27T08:47:26.428" v="1800" actId="20577"/>
          <ac:spMkLst>
            <pc:docMk/>
            <pc:sldMk cId="2691298597" sldId="268"/>
            <ac:spMk id="2" creationId="{0DF47D02-8C29-424C-A144-76B45C928BF7}"/>
          </ac:spMkLst>
        </pc:spChg>
        <pc:spChg chg="del">
          <ac:chgData name="#YAZICI YASIN#" userId="811e4216-bfd6-426e-a6fe-7b56e6c0ec02" providerId="ADAL" clId="{2DE835BA-4AF2-4489-8A57-20298E2FFDD9}" dt="2020-07-23T04:48:50.512" v="766" actId="931"/>
          <ac:spMkLst>
            <pc:docMk/>
            <pc:sldMk cId="2691298597" sldId="268"/>
            <ac:spMk id="3" creationId="{FDC46387-348D-4FEA-8C01-8BFCE7F34CB2}"/>
          </ac:spMkLst>
        </pc:spChg>
        <pc:spChg chg="add">
          <ac:chgData name="#YAZICI YASIN#" userId="811e4216-bfd6-426e-a6fe-7b56e6c0ec02" providerId="ADAL" clId="{2DE835BA-4AF2-4489-8A57-20298E2FFDD9}" dt="2020-07-23T04:48:09.253" v="765"/>
          <ac:spMkLst>
            <pc:docMk/>
            <pc:sldMk cId="2691298597" sldId="268"/>
            <ac:spMk id="4" creationId="{26EB304D-857B-400C-9115-B62F912A7E41}"/>
          </ac:spMkLst>
        </pc:spChg>
        <pc:spChg chg="add mod">
          <ac:chgData name="#YAZICI YASIN#" userId="811e4216-bfd6-426e-a6fe-7b56e6c0ec02" providerId="ADAL" clId="{2DE835BA-4AF2-4489-8A57-20298E2FFDD9}" dt="2020-07-27T07:05:27.242" v="1743" actId="20577"/>
          <ac:spMkLst>
            <pc:docMk/>
            <pc:sldMk cId="2691298597" sldId="268"/>
            <ac:spMk id="5" creationId="{09725E50-6B70-4E6B-B5F6-3DA6988723A1}"/>
          </ac:spMkLst>
        </pc:spChg>
        <pc:spChg chg="add">
          <ac:chgData name="#YAZICI YASIN#" userId="811e4216-bfd6-426e-a6fe-7b56e6c0ec02" providerId="ADAL" clId="{2DE835BA-4AF2-4489-8A57-20298E2FFDD9}" dt="2020-07-24T10:28:24.908" v="1162"/>
          <ac:spMkLst>
            <pc:docMk/>
            <pc:sldMk cId="2691298597" sldId="268"/>
            <ac:spMk id="10" creationId="{CF5E3764-22E0-4A1D-94ED-A257E5274CA7}"/>
          </ac:spMkLst>
        </pc:spChg>
        <pc:spChg chg="add mod">
          <ac:chgData name="#YAZICI YASIN#" userId="811e4216-bfd6-426e-a6fe-7b56e6c0ec02" providerId="ADAL" clId="{2DE835BA-4AF2-4489-8A57-20298E2FFDD9}" dt="2020-07-24T10:29:21.819" v="1175" actId="1076"/>
          <ac:spMkLst>
            <pc:docMk/>
            <pc:sldMk cId="2691298597" sldId="268"/>
            <ac:spMk id="12" creationId="{EBE1568B-4A8D-499F-9B8F-C5F0C5A6971C}"/>
          </ac:spMkLst>
        </pc:spChg>
        <pc:spChg chg="add mod">
          <ac:chgData name="#YAZICI YASIN#" userId="811e4216-bfd6-426e-a6fe-7b56e6c0ec02" providerId="ADAL" clId="{2DE835BA-4AF2-4489-8A57-20298E2FFDD9}" dt="2020-07-24T10:29:26.779" v="1177" actId="1076"/>
          <ac:spMkLst>
            <pc:docMk/>
            <pc:sldMk cId="2691298597" sldId="268"/>
            <ac:spMk id="14" creationId="{345C8DDC-5066-4933-8684-F7BF11B580C2}"/>
          </ac:spMkLst>
        </pc:spChg>
        <pc:spChg chg="add mod">
          <ac:chgData name="#YAZICI YASIN#" userId="811e4216-bfd6-426e-a6fe-7b56e6c0ec02" providerId="ADAL" clId="{2DE835BA-4AF2-4489-8A57-20298E2FFDD9}" dt="2020-07-24T10:29:31.826" v="1179" actId="1076"/>
          <ac:spMkLst>
            <pc:docMk/>
            <pc:sldMk cId="2691298597" sldId="268"/>
            <ac:spMk id="15" creationId="{4EAF27C8-4456-4A1C-BA2D-28E50FF14D40}"/>
          </ac:spMkLst>
        </pc:spChg>
        <pc:spChg chg="add mod">
          <ac:chgData name="#YAZICI YASIN#" userId="811e4216-bfd6-426e-a6fe-7b56e6c0ec02" providerId="ADAL" clId="{2DE835BA-4AF2-4489-8A57-20298E2FFDD9}" dt="2020-07-24T10:29:38.299" v="1181" actId="1076"/>
          <ac:spMkLst>
            <pc:docMk/>
            <pc:sldMk cId="2691298597" sldId="268"/>
            <ac:spMk id="16" creationId="{E401B5F6-9C26-4CC7-A1EC-D34A19192B15}"/>
          </ac:spMkLst>
        </pc:spChg>
        <pc:spChg chg="add mod">
          <ac:chgData name="#YAZICI YASIN#" userId="811e4216-bfd6-426e-a6fe-7b56e6c0ec02" providerId="ADAL" clId="{2DE835BA-4AF2-4489-8A57-20298E2FFDD9}" dt="2020-07-24T10:29:42.155" v="1183" actId="1076"/>
          <ac:spMkLst>
            <pc:docMk/>
            <pc:sldMk cId="2691298597" sldId="268"/>
            <ac:spMk id="17" creationId="{3146EF40-450B-433B-9B7B-A92FA6542748}"/>
          </ac:spMkLst>
        </pc:spChg>
        <pc:picChg chg="add mod">
          <ac:chgData name="#YAZICI YASIN#" userId="811e4216-bfd6-426e-a6fe-7b56e6c0ec02" providerId="ADAL" clId="{2DE835BA-4AF2-4489-8A57-20298E2FFDD9}" dt="2020-07-24T10:28:34.906" v="1165" actId="1076"/>
          <ac:picMkLst>
            <pc:docMk/>
            <pc:sldMk cId="2691298597" sldId="268"/>
            <ac:picMk id="7" creationId="{C44A125D-D353-406E-A2F5-3402850F4B1C}"/>
          </ac:picMkLst>
        </pc:picChg>
        <pc:picChg chg="add mod">
          <ac:chgData name="#YAZICI YASIN#" userId="811e4216-bfd6-426e-a6fe-7b56e6c0ec02" providerId="ADAL" clId="{2DE835BA-4AF2-4489-8A57-20298E2FFDD9}" dt="2020-07-24T10:28:41.003" v="1167" actId="14100"/>
          <ac:picMkLst>
            <pc:docMk/>
            <pc:sldMk cId="2691298597" sldId="268"/>
            <ac:picMk id="9" creationId="{2310426F-9083-4730-8076-117D04E810A3}"/>
          </ac:picMkLst>
        </pc:picChg>
        <pc:picChg chg="add mod">
          <ac:chgData name="#YAZICI YASIN#" userId="811e4216-bfd6-426e-a6fe-7b56e6c0ec02" providerId="ADAL" clId="{2DE835BA-4AF2-4489-8A57-20298E2FFDD9}" dt="2020-07-24T10:29:10.709" v="1173" actId="1035"/>
          <ac:picMkLst>
            <pc:docMk/>
            <pc:sldMk cId="2691298597" sldId="268"/>
            <ac:picMk id="11" creationId="{EE24AC45-8A5A-4AFA-9285-E2F5D18812AB}"/>
          </ac:picMkLst>
        </pc:picChg>
        <pc:picChg chg="add mod">
          <ac:chgData name="#YAZICI YASIN#" userId="811e4216-bfd6-426e-a6fe-7b56e6c0ec02" providerId="ADAL" clId="{2DE835BA-4AF2-4489-8A57-20298E2FFDD9}" dt="2020-07-24T10:28:55.395" v="1170" actId="1076"/>
          <ac:picMkLst>
            <pc:docMk/>
            <pc:sldMk cId="2691298597" sldId="268"/>
            <ac:picMk id="13" creationId="{8E830127-A18A-4BDB-A4F0-CF0A1BA61483}"/>
          </ac:picMkLst>
        </pc:picChg>
      </pc:sldChg>
      <pc:sldChg chg="addSp delSp modSp add ord">
        <pc:chgData name="#YAZICI YASIN#" userId="811e4216-bfd6-426e-a6fe-7b56e6c0ec02" providerId="ADAL" clId="{2DE835BA-4AF2-4489-8A57-20298E2FFDD9}" dt="2020-07-27T03:24:38.763" v="1469"/>
        <pc:sldMkLst>
          <pc:docMk/>
          <pc:sldMk cId="4059348345" sldId="269"/>
        </pc:sldMkLst>
        <pc:spChg chg="mod">
          <ac:chgData name="#YAZICI YASIN#" userId="811e4216-bfd6-426e-a6fe-7b56e6c0ec02" providerId="ADAL" clId="{2DE835BA-4AF2-4489-8A57-20298E2FFDD9}" dt="2020-07-23T04:39:37.536" v="370"/>
          <ac:spMkLst>
            <pc:docMk/>
            <pc:sldMk cId="4059348345" sldId="269"/>
            <ac:spMk id="2" creationId="{74C3DDBE-3D82-4959-A7DB-C63B74AFC7F7}"/>
          </ac:spMkLst>
        </pc:spChg>
        <pc:spChg chg="mod">
          <ac:chgData name="#YAZICI YASIN#" userId="811e4216-bfd6-426e-a6fe-7b56e6c0ec02" providerId="ADAL" clId="{2DE835BA-4AF2-4489-8A57-20298E2FFDD9}" dt="2020-07-23T04:54:54.694" v="874" actId="122"/>
          <ac:spMkLst>
            <pc:docMk/>
            <pc:sldMk cId="4059348345" sldId="269"/>
            <ac:spMk id="3" creationId="{A29B3D3B-B7DB-45EE-93BE-06681C8B4579}"/>
          </ac:spMkLst>
        </pc:spChg>
        <pc:picChg chg="add del">
          <ac:chgData name="#YAZICI YASIN#" userId="811e4216-bfd6-426e-a6fe-7b56e6c0ec02" providerId="ADAL" clId="{2DE835BA-4AF2-4489-8A57-20298E2FFDD9}" dt="2020-07-23T04:51:12.781" v="849"/>
          <ac:picMkLst>
            <pc:docMk/>
            <pc:sldMk cId="4059348345" sldId="269"/>
            <ac:picMk id="4" creationId="{D5256E83-B48C-4035-B4A4-1F4C77933FF0}"/>
          </ac:picMkLst>
        </pc:picChg>
        <pc:picChg chg="add mod">
          <ac:chgData name="#YAZICI YASIN#" userId="811e4216-bfd6-426e-a6fe-7b56e6c0ec02" providerId="ADAL" clId="{2DE835BA-4AF2-4489-8A57-20298E2FFDD9}" dt="2020-07-23T04:52:32.532" v="863" actId="1076"/>
          <ac:picMkLst>
            <pc:docMk/>
            <pc:sldMk cId="4059348345" sldId="269"/>
            <ac:picMk id="5" creationId="{2A59DD75-747D-4903-9C30-53B9350BF743}"/>
          </ac:picMkLst>
        </pc:picChg>
      </pc:sldChg>
      <pc:sldChg chg="addSp modSp add del modAnim">
        <pc:chgData name="#YAZICI YASIN#" userId="811e4216-bfd6-426e-a6fe-7b56e6c0ec02" providerId="ADAL" clId="{2DE835BA-4AF2-4489-8A57-20298E2FFDD9}" dt="2020-07-27T09:17:32.999" v="1805"/>
        <pc:sldMkLst>
          <pc:docMk/>
          <pc:sldMk cId="2850530104" sldId="270"/>
        </pc:sldMkLst>
        <pc:spChg chg="mod">
          <ac:chgData name="#YAZICI YASIN#" userId="811e4216-bfd6-426e-a6fe-7b56e6c0ec02" providerId="ADAL" clId="{2DE835BA-4AF2-4489-8A57-20298E2FFDD9}" dt="2020-07-23T04:39:43.655" v="372"/>
          <ac:spMkLst>
            <pc:docMk/>
            <pc:sldMk cId="2850530104" sldId="270"/>
            <ac:spMk id="2" creationId="{CE4AA926-1346-401A-A3CA-B3C279294D9A}"/>
          </ac:spMkLst>
        </pc:spChg>
        <pc:spChg chg="mod">
          <ac:chgData name="#YAZICI YASIN#" userId="811e4216-bfd6-426e-a6fe-7b56e6c0ec02" providerId="ADAL" clId="{2DE835BA-4AF2-4489-8A57-20298E2FFDD9}" dt="2020-07-27T04:12:47.720" v="1562" actId="20577"/>
          <ac:spMkLst>
            <pc:docMk/>
            <pc:sldMk cId="2850530104" sldId="270"/>
            <ac:spMk id="3" creationId="{C762DCAA-8788-4A81-A6A6-572CF004E789}"/>
          </ac:spMkLst>
        </pc:spChg>
        <pc:spChg chg="add mod">
          <ac:chgData name="#YAZICI YASIN#" userId="811e4216-bfd6-426e-a6fe-7b56e6c0ec02" providerId="ADAL" clId="{2DE835BA-4AF2-4489-8A57-20298E2FFDD9}" dt="2020-07-24T10:34:24.146" v="1384" actId="14100"/>
          <ac:spMkLst>
            <pc:docMk/>
            <pc:sldMk cId="2850530104" sldId="270"/>
            <ac:spMk id="4" creationId="{B3E2CC7D-AE53-469C-962B-8DCAA5A39862}"/>
          </ac:spMkLst>
        </pc:spChg>
      </pc:sldChg>
      <pc:sldChg chg="add del">
        <pc:chgData name="#YAZICI YASIN#" userId="811e4216-bfd6-426e-a6fe-7b56e6c0ec02" providerId="ADAL" clId="{2DE835BA-4AF2-4489-8A57-20298E2FFDD9}" dt="2020-07-27T05:09:27.540" v="1714" actId="2696"/>
        <pc:sldMkLst>
          <pc:docMk/>
          <pc:sldMk cId="3789863159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63C04-0449-4907-92BD-3AFF3B9EF8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26AB40-6F77-4950-BFCD-2B94C066FB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ECD98-D5AB-4602-9933-75BF73D5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DF4A99-65C1-4AE3-9A2E-E2B718C14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E10884-6ABE-4A72-8B4F-FB149CC5F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9186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D5A6-2B4D-4484-9F06-34CCB2871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B4C355-8845-4C16-B1B6-2BE0B3D0CE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1C82D-BE82-431B-BA71-13E4B449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01D78-BEF9-496D-8868-988BA254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03CF8A-FF12-404C-BE55-EDF6CBE3A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405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9A05B6-2A3A-42AF-A9F6-30029A22D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C67F5-3369-40CE-AE0E-8B8FEAE30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A98F9-0089-4804-836B-B6F291F9A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8DC14-4631-4AD3-8290-E633EB7E2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B1E0CA-9844-4F81-A4EB-3409972ED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63014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BCE69-05C8-4464-A0F4-254366368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E28D5-3721-4005-A5D7-088488B90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7AFDBB-6908-46D3-9947-8ACC55C12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71AE3-F4C0-4912-A9C7-AE5AE7B91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B3C320-DEBD-4276-B9D4-60D865306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28095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2C45A-0419-4B9D-9AA9-975EF56B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F62FB-3C67-4B88-8CCA-795DAD672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82FF7-0D26-4FEA-B4ED-C63103FC3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98119-DB5A-4DE2-A052-FEE728E62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CEA49-B8FA-4260-AB64-D245397D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18815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4A254-0124-4129-960C-0D2B2B920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EC03B-D72C-4799-A67F-F0DD55CB24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E3FC4-2153-4BB5-AA9B-7CF093D313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25D9B-C171-42FD-B983-D7DCC347B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42A7FB-45BC-40A9-96AF-339D2128B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A675E1-4441-4372-A2B5-9FB96641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90891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65F88-1AA8-41A0-AE23-C8259EC56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81EBF-0517-4337-9B8A-53107FF996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A28B4A-EB2F-4A7D-BF15-FD5F4F5166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B2625-128B-4998-A09E-C7E07A1F15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B88764-2B94-4877-8213-1E75C1B2A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9C1D45-9774-49FD-AC37-F2C442A77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2C5425-7E4D-40ED-84F1-A4B0A6F54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73382A-4F65-45EF-9286-93D3F7A36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164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A27A7-DEE1-4100-A09D-00911B0A4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7BA3C2-8D86-4CB0-8C6F-F069D05E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098009-2E8A-416A-A0B9-903059212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009D14-5608-459D-94A6-3387A531F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8881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509C62-2D80-4B1C-B696-8EC1FBF88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C8D73-90EE-42A7-A62C-90B31007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4F7255-6D17-44F2-BAC7-817D47A1B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121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736BD-E625-422A-BC11-AC8625D8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153E9-A2B0-45FA-9E99-6916545E9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2342A0-FCC6-4748-92DB-F3B8652ADF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6AE8C-E970-4896-963F-BDF8BE435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0B0020-97AF-43BB-BC91-D74CEC1D1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E66EA-0394-45D5-A7BD-14F172A45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88943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33E87-BD26-47BB-8B89-6A232667B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1F961D-57E6-4FDA-9734-8CA9342D5C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6718A8-94FC-44E3-99F7-5A5D20C41D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D7E2D-055F-4284-A65D-C43FEFF2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4884E5-4417-4894-BB2A-A8BDD7E33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C6F59-119A-485F-B188-5F041D25C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7462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8B6FA0-A596-4311-99E6-F13B9D6BE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17AEFB-A45D-4AD5-BCFE-957BB2067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86390-B541-42E2-8CB1-870E7C038B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7BADC-B0A1-4BB9-B04C-AB706C2B332E}" type="datetimeFigureOut">
              <a:rPr lang="en-SG" smtClean="0"/>
              <a:t>24/7/2020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83A3E-D323-424D-99D5-3BDA3E19C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6B490-4E83-4974-BCB7-5C56275F6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841A4-B3D0-47BE-B379-058BC873D4B7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8763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15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17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773D-1E45-439D-A792-BD2FDF033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675" y="833114"/>
            <a:ext cx="10595295" cy="17836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 Empirical Analysis of Overfitting and Mode Drop in GAN Training</a:t>
            </a:r>
            <a:endParaRPr lang="en-S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25EA8-6A6E-48FE-BDDB-DAD3221B6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675" y="2952062"/>
            <a:ext cx="10494628" cy="1783694"/>
          </a:xfrm>
        </p:spPr>
        <p:txBody>
          <a:bodyPr>
            <a:normAutofit fontScale="62500" lnSpcReduction="20000"/>
          </a:bodyPr>
          <a:lstStyle/>
          <a:p>
            <a:r>
              <a:rPr lang="en-SG" sz="3400" dirty="0"/>
              <a:t>Yasin Yazici</a:t>
            </a:r>
            <a:r>
              <a:rPr lang="en-SG" sz="3400" baseline="30000" dirty="0"/>
              <a:t>1,2</a:t>
            </a:r>
            <a:r>
              <a:rPr lang="en-SG" sz="3400" dirty="0"/>
              <a:t>, Chuan Sheng Foo</a:t>
            </a:r>
            <a:r>
              <a:rPr lang="en-SG" sz="3400" baseline="30000" dirty="0"/>
              <a:t>2</a:t>
            </a:r>
            <a:r>
              <a:rPr lang="en-SG" sz="3400" dirty="0"/>
              <a:t>, Stefan Winkler</a:t>
            </a:r>
            <a:r>
              <a:rPr lang="en-SG" sz="3400" baseline="30000" dirty="0"/>
              <a:t>3</a:t>
            </a:r>
            <a:r>
              <a:rPr lang="en-SG" sz="3400" dirty="0"/>
              <a:t>, Kim Hui Yap</a:t>
            </a:r>
            <a:r>
              <a:rPr lang="en-SG" sz="3400" baseline="30000" dirty="0"/>
              <a:t>1</a:t>
            </a:r>
            <a:r>
              <a:rPr lang="en-SG" sz="3400" dirty="0"/>
              <a:t>, Vijay Chandrasekhar</a:t>
            </a:r>
            <a:r>
              <a:rPr lang="en-SG" sz="3400" baseline="30000" dirty="0"/>
              <a:t>2</a:t>
            </a:r>
          </a:p>
          <a:p>
            <a:endParaRPr lang="en-SG" dirty="0"/>
          </a:p>
          <a:p>
            <a:pPr>
              <a:lnSpc>
                <a:spcPct val="120000"/>
              </a:lnSpc>
            </a:pPr>
            <a:r>
              <a:rPr lang="en-US" sz="2300" baseline="30000" dirty="0"/>
              <a:t>1</a:t>
            </a:r>
            <a:r>
              <a:rPr lang="en-US" sz="2300" dirty="0"/>
              <a:t>School of Electrical and Electronic Engineering, Nanyang Technological University           </a:t>
            </a:r>
          </a:p>
          <a:p>
            <a:pPr>
              <a:lnSpc>
                <a:spcPct val="120000"/>
              </a:lnSpc>
            </a:pPr>
            <a:r>
              <a:rPr lang="en-US" sz="2300" baseline="30000" dirty="0"/>
              <a:t>2</a:t>
            </a:r>
            <a:r>
              <a:rPr lang="en-US" sz="2300" dirty="0"/>
              <a:t>Institute for </a:t>
            </a:r>
            <a:r>
              <a:rPr lang="en-US" sz="2300" dirty="0" err="1"/>
              <a:t>Infocomm</a:t>
            </a:r>
            <a:r>
              <a:rPr lang="en-US" sz="2300" dirty="0"/>
              <a:t> Research, A*STAR</a:t>
            </a:r>
          </a:p>
          <a:p>
            <a:pPr>
              <a:lnSpc>
                <a:spcPct val="120000"/>
              </a:lnSpc>
            </a:pPr>
            <a:r>
              <a:rPr lang="en-US" sz="2300" baseline="30000" dirty="0"/>
              <a:t>3</a:t>
            </a:r>
            <a:r>
              <a:rPr lang="en-US" sz="2300" dirty="0"/>
              <a:t>School of Computing, National University of Singapore</a:t>
            </a:r>
            <a:endParaRPr lang="en-SG" sz="2300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6C5B4188-2FE9-4D83-9EE1-AB4C233F6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435" y="4844074"/>
            <a:ext cx="4031934" cy="1447224"/>
          </a:xfrm>
          <a:prstGeom prst="rect">
            <a:avLst/>
          </a:prstGeom>
        </p:spPr>
      </p:pic>
      <p:pic>
        <p:nvPicPr>
          <p:cNvPr id="7" name="Picture 6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47AE8A98-0A50-44BC-9895-A2210D085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87" y="4844074"/>
            <a:ext cx="3820672" cy="1447224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44DA8A-3C61-4FF1-99AE-4356ED2169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745" y="4843472"/>
            <a:ext cx="3037288" cy="144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051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459D0-FD52-4B9D-9751-5D540A518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Overfitting Results (</a:t>
            </a:r>
            <a:r>
              <a:rPr lang="en-US" dirty="0"/>
              <a:t>Noisy Latent</a:t>
            </a:r>
            <a:r>
              <a:rPr lang="en-SG" dirty="0"/>
              <a:t>)</a:t>
            </a:r>
          </a:p>
        </p:txBody>
      </p:sp>
      <p:pic>
        <p:nvPicPr>
          <p:cNvPr id="5" name="Content Placeholder 4" descr="A picture containing photo, cat, looking, dog&#10;&#10;Description automatically generated">
            <a:extLst>
              <a:ext uri="{FF2B5EF4-FFF2-40B4-BE49-F238E27FC236}">
                <a16:creationId xmlns:a16="http://schemas.microsoft.com/office/drawing/2014/main" id="{9168D9C0-91EA-4013-991E-B0A90CD1C1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036" y="2470786"/>
            <a:ext cx="4998098" cy="1249525"/>
          </a:xfrm>
        </p:spPr>
      </p:pic>
      <p:pic>
        <p:nvPicPr>
          <p:cNvPr id="7" name="Picture 6" descr="A picture containing photo, different, show, various&#10;&#10;Description automatically generated">
            <a:extLst>
              <a:ext uri="{FF2B5EF4-FFF2-40B4-BE49-F238E27FC236}">
                <a16:creationId xmlns:a16="http://schemas.microsoft.com/office/drawing/2014/main" id="{FD454E31-7BA6-48F4-B602-880927C202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036" y="3811112"/>
            <a:ext cx="4998098" cy="1249525"/>
          </a:xfrm>
          <a:prstGeom prst="rect">
            <a:avLst/>
          </a:prstGeom>
        </p:spPr>
      </p:pic>
      <p:pic>
        <p:nvPicPr>
          <p:cNvPr id="9" name="Picture 8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D288FAA2-10AD-4882-94F6-BC5C8BE51D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865" y="3811111"/>
            <a:ext cx="4998096" cy="1249524"/>
          </a:xfrm>
          <a:prstGeom prst="rect">
            <a:avLst/>
          </a:prstGeom>
        </p:spPr>
      </p:pic>
      <p:pic>
        <p:nvPicPr>
          <p:cNvPr id="11" name="Picture 10" descr="A group of kids posing for a photo&#10;&#10;Description automatically generated">
            <a:extLst>
              <a:ext uri="{FF2B5EF4-FFF2-40B4-BE49-F238E27FC236}">
                <a16:creationId xmlns:a16="http://schemas.microsoft.com/office/drawing/2014/main" id="{16750B7F-CFDA-46C5-93A0-616D96B1E2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1865" y="2470786"/>
            <a:ext cx="4998096" cy="1249524"/>
          </a:xfrm>
          <a:prstGeom prst="rect">
            <a:avLst/>
          </a:prstGeom>
        </p:spPr>
      </p:pic>
      <p:sp>
        <p:nvSpPr>
          <p:cNvPr id="12" name="Arrow: Down 11">
            <a:extLst>
              <a:ext uri="{FF2B5EF4-FFF2-40B4-BE49-F238E27FC236}">
                <a16:creationId xmlns:a16="http://schemas.microsoft.com/office/drawing/2014/main" id="{2D85A33A-C6EB-4B22-8421-5A768DCE086D}"/>
              </a:ext>
            </a:extLst>
          </p:cNvPr>
          <p:cNvSpPr/>
          <p:nvPr/>
        </p:nvSpPr>
        <p:spPr>
          <a:xfrm>
            <a:off x="525641" y="2449476"/>
            <a:ext cx="625118" cy="2647564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E5D096-7886-4408-B4A7-36E246717812}"/>
              </a:ext>
            </a:extLst>
          </p:cNvPr>
          <p:cNvSpPr txBox="1"/>
          <p:nvPr/>
        </p:nvSpPr>
        <p:spPr>
          <a:xfrm>
            <a:off x="268447" y="5361952"/>
            <a:ext cx="451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Increase stochasticity (decreased overfitting)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182D05-FF6A-4E19-B075-556062D04879}"/>
              </a:ext>
            </a:extLst>
          </p:cNvPr>
          <p:cNvSpPr/>
          <p:nvPr/>
        </p:nvSpPr>
        <p:spPr>
          <a:xfrm>
            <a:off x="1412037" y="2470786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795B354-DD4E-43DF-9393-D6ECFD3D31CB}"/>
              </a:ext>
            </a:extLst>
          </p:cNvPr>
          <p:cNvSpPr/>
          <p:nvPr/>
        </p:nvSpPr>
        <p:spPr>
          <a:xfrm>
            <a:off x="1412036" y="2885941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0BD9EE7-4582-4606-B2D1-40F4BBCA223C}"/>
              </a:ext>
            </a:extLst>
          </p:cNvPr>
          <p:cNvSpPr/>
          <p:nvPr/>
        </p:nvSpPr>
        <p:spPr>
          <a:xfrm>
            <a:off x="1412036" y="3299068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B2720FB-7451-4989-8DAD-2354DBB62365}"/>
              </a:ext>
            </a:extLst>
          </p:cNvPr>
          <p:cNvSpPr/>
          <p:nvPr/>
        </p:nvSpPr>
        <p:spPr>
          <a:xfrm>
            <a:off x="6571863" y="2480717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69DA51-DA67-4B16-B73A-69BC85A29DA2}"/>
              </a:ext>
            </a:extLst>
          </p:cNvPr>
          <p:cNvSpPr/>
          <p:nvPr/>
        </p:nvSpPr>
        <p:spPr>
          <a:xfrm>
            <a:off x="6571863" y="2884880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24F67B9-03CF-452C-BEB4-E72E49490D26}"/>
              </a:ext>
            </a:extLst>
          </p:cNvPr>
          <p:cNvSpPr/>
          <p:nvPr/>
        </p:nvSpPr>
        <p:spPr>
          <a:xfrm>
            <a:off x="6571863" y="3316713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622736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0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7D02-8C29-424C-A144-76B45C928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Mode Drop Results (</a:t>
            </a:r>
            <a:r>
              <a:rPr lang="en-US" dirty="0"/>
              <a:t>Noisy Latent</a:t>
            </a:r>
            <a:r>
              <a:rPr lang="en-SG" dirty="0"/>
              <a:t>)</a:t>
            </a:r>
          </a:p>
        </p:txBody>
      </p:sp>
      <p:pic>
        <p:nvPicPr>
          <p:cNvPr id="7" name="Content Placeholder 6" descr="A picture containing grass, photo, different, sitting&#10;&#10;Description automatically generated">
            <a:extLst>
              <a:ext uri="{FF2B5EF4-FFF2-40B4-BE49-F238E27FC236}">
                <a16:creationId xmlns:a16="http://schemas.microsoft.com/office/drawing/2014/main" id="{C44A125D-D353-406E-A2F5-3402850F4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253" y="2470786"/>
            <a:ext cx="4973882" cy="1237416"/>
          </a:xfrm>
        </p:spPr>
      </p:pic>
      <p:sp>
        <p:nvSpPr>
          <p:cNvPr id="4" name="Arrow: Down 3">
            <a:extLst>
              <a:ext uri="{FF2B5EF4-FFF2-40B4-BE49-F238E27FC236}">
                <a16:creationId xmlns:a16="http://schemas.microsoft.com/office/drawing/2014/main" id="{26EB304D-857B-400C-9115-B62F912A7E41}"/>
              </a:ext>
            </a:extLst>
          </p:cNvPr>
          <p:cNvSpPr/>
          <p:nvPr/>
        </p:nvSpPr>
        <p:spPr>
          <a:xfrm>
            <a:off x="525641" y="2449476"/>
            <a:ext cx="625118" cy="2647564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725E50-6B70-4E6B-B5F6-3DA6988723A1}"/>
              </a:ext>
            </a:extLst>
          </p:cNvPr>
          <p:cNvSpPr txBox="1"/>
          <p:nvPr/>
        </p:nvSpPr>
        <p:spPr>
          <a:xfrm>
            <a:off x="268448" y="5361952"/>
            <a:ext cx="5262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Increase stochasticity (increased mode drop)</a:t>
            </a:r>
          </a:p>
        </p:txBody>
      </p:sp>
      <p:pic>
        <p:nvPicPr>
          <p:cNvPr id="9" name="Picture 8" descr="A picture containing photo, different, showing, grass&#10;&#10;Description automatically generated">
            <a:extLst>
              <a:ext uri="{FF2B5EF4-FFF2-40B4-BE49-F238E27FC236}">
                <a16:creationId xmlns:a16="http://schemas.microsoft.com/office/drawing/2014/main" id="{2310426F-9083-4730-8076-117D04E810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255" y="3800910"/>
            <a:ext cx="4973880" cy="1243470"/>
          </a:xfrm>
          <a:prstGeom prst="rect">
            <a:avLst/>
          </a:prstGeom>
        </p:spPr>
      </p:pic>
      <p:pic>
        <p:nvPicPr>
          <p:cNvPr id="11" name="Picture 10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EE24AC45-8A5A-4AFA-9285-E2F5D18812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740" y="3798000"/>
            <a:ext cx="4998098" cy="1249524"/>
          </a:xfrm>
          <a:prstGeom prst="rect">
            <a:avLst/>
          </a:prstGeom>
        </p:spPr>
      </p:pic>
      <p:pic>
        <p:nvPicPr>
          <p:cNvPr id="13" name="Picture 12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8E830127-A18A-4BDB-A4F0-CF0A1BA614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740" y="2470786"/>
            <a:ext cx="4998098" cy="124952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F5E3764-22E0-4A1D-94ED-A257E5274CA7}"/>
              </a:ext>
            </a:extLst>
          </p:cNvPr>
          <p:cNvSpPr/>
          <p:nvPr/>
        </p:nvSpPr>
        <p:spPr>
          <a:xfrm>
            <a:off x="1412037" y="2470786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E1568B-4A8D-499F-9B8F-C5F0C5A6971C}"/>
              </a:ext>
            </a:extLst>
          </p:cNvPr>
          <p:cNvSpPr/>
          <p:nvPr/>
        </p:nvSpPr>
        <p:spPr>
          <a:xfrm>
            <a:off x="1412037" y="2890000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5C8DDC-5066-4933-8684-F7BF11B580C2}"/>
              </a:ext>
            </a:extLst>
          </p:cNvPr>
          <p:cNvSpPr/>
          <p:nvPr/>
        </p:nvSpPr>
        <p:spPr>
          <a:xfrm>
            <a:off x="1412037" y="3312708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AF27C8-4456-4A1C-BA2D-28E50FF14D40}"/>
              </a:ext>
            </a:extLst>
          </p:cNvPr>
          <p:cNvSpPr/>
          <p:nvPr/>
        </p:nvSpPr>
        <p:spPr>
          <a:xfrm>
            <a:off x="6614740" y="2488841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401B5F6-9C26-4CC7-A1EC-D34A19192B15}"/>
              </a:ext>
            </a:extLst>
          </p:cNvPr>
          <p:cNvSpPr/>
          <p:nvPr/>
        </p:nvSpPr>
        <p:spPr>
          <a:xfrm>
            <a:off x="6614740" y="2897499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146EF40-450B-433B-9B7B-A92FA6542748}"/>
              </a:ext>
            </a:extLst>
          </p:cNvPr>
          <p:cNvSpPr/>
          <p:nvPr/>
        </p:nvSpPr>
        <p:spPr>
          <a:xfrm>
            <a:off x="6614740" y="3313364"/>
            <a:ext cx="4998098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269129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AA926-1346-401A-A3CA-B3C279294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62DCAA-8788-4A81-A6A6-572CF004E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136775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GANs tend to overfit when stochasticity is reduced.</a:t>
            </a:r>
          </a:p>
          <a:p>
            <a:pPr>
              <a:lnSpc>
                <a:spcPct val="150000"/>
              </a:lnSpc>
            </a:pPr>
            <a:r>
              <a:rPr lang="en-US" dirty="0"/>
              <a:t>GANs tend to mode drop when stochasticity is increased. </a:t>
            </a:r>
          </a:p>
          <a:p>
            <a:pPr>
              <a:lnSpc>
                <a:spcPct val="150000"/>
              </a:lnSpc>
            </a:pPr>
            <a:r>
              <a:rPr lang="en-US" dirty="0"/>
              <a:t>Trade-off between </a:t>
            </a:r>
            <a:r>
              <a:rPr lang="en-US" dirty="0">
                <a:solidFill>
                  <a:srgbClr val="FF0000"/>
                </a:solidFill>
              </a:rPr>
              <a:t>generalization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mode coverage</a:t>
            </a:r>
            <a:r>
              <a:rPr lang="en-US" dirty="0"/>
              <a:t>.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E2CC7D-AE53-469C-962B-8DCAA5A39862}"/>
              </a:ext>
            </a:extLst>
          </p:cNvPr>
          <p:cNvSpPr txBox="1">
            <a:spLocks/>
          </p:cNvSpPr>
          <p:nvPr/>
        </p:nvSpPr>
        <p:spPr>
          <a:xfrm>
            <a:off x="838200" y="3962400"/>
            <a:ext cx="105156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Take-away</a:t>
            </a:r>
            <a:r>
              <a:rPr lang="en-US" dirty="0"/>
              <a:t>: tune the level of stochasticity for the best trade-off.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Take-away</a:t>
            </a:r>
            <a:r>
              <a:rPr lang="en-US" dirty="0"/>
              <a:t>: for mode coverage, decrease stochasticity. 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Take-away</a:t>
            </a:r>
            <a:r>
              <a:rPr lang="en-US" dirty="0"/>
              <a:t>: for generalization, increase stochasticity.</a:t>
            </a:r>
          </a:p>
        </p:txBody>
      </p:sp>
    </p:spTree>
    <p:extLst>
      <p:ext uri="{BB962C8B-B14F-4D97-AF65-F5344CB8AC3E}">
        <p14:creationId xmlns:p14="http://schemas.microsoft.com/office/powerpoint/2010/main" val="285053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773D-1E45-439D-A792-BD2FDF033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675" y="833114"/>
            <a:ext cx="10595295" cy="178369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 Empirical Analysis of Overfitting and Mode Drop in GAN Training</a:t>
            </a:r>
            <a:endParaRPr lang="en-SG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25EA8-6A6E-48FE-BDDB-DAD3221B6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675" y="2952062"/>
            <a:ext cx="10494628" cy="1783694"/>
          </a:xfrm>
        </p:spPr>
        <p:txBody>
          <a:bodyPr>
            <a:normAutofit fontScale="62500" lnSpcReduction="20000"/>
          </a:bodyPr>
          <a:lstStyle/>
          <a:p>
            <a:r>
              <a:rPr lang="en-SG" sz="3400" dirty="0"/>
              <a:t>Yasin Yazici</a:t>
            </a:r>
            <a:r>
              <a:rPr lang="en-SG" sz="3400" baseline="30000" dirty="0"/>
              <a:t>1,2</a:t>
            </a:r>
            <a:r>
              <a:rPr lang="en-SG" sz="3400" dirty="0"/>
              <a:t>, Chuan Sheng Foo</a:t>
            </a:r>
            <a:r>
              <a:rPr lang="en-SG" sz="3400" baseline="30000" dirty="0"/>
              <a:t>2</a:t>
            </a:r>
            <a:r>
              <a:rPr lang="en-SG" sz="3400" dirty="0"/>
              <a:t>, Stefan Winkler</a:t>
            </a:r>
            <a:r>
              <a:rPr lang="en-SG" sz="3400" baseline="30000" dirty="0"/>
              <a:t>3</a:t>
            </a:r>
            <a:r>
              <a:rPr lang="en-SG" sz="3400" dirty="0"/>
              <a:t>, Kim Hui Yap</a:t>
            </a:r>
            <a:r>
              <a:rPr lang="en-SG" sz="3400" baseline="30000" dirty="0"/>
              <a:t>1</a:t>
            </a:r>
            <a:r>
              <a:rPr lang="en-SG" sz="3400" dirty="0"/>
              <a:t>, Vijay Chandrasekhar</a:t>
            </a:r>
            <a:r>
              <a:rPr lang="en-SG" sz="3400" baseline="30000" dirty="0"/>
              <a:t>2</a:t>
            </a:r>
          </a:p>
          <a:p>
            <a:endParaRPr lang="en-SG" dirty="0"/>
          </a:p>
          <a:p>
            <a:pPr>
              <a:lnSpc>
                <a:spcPct val="120000"/>
              </a:lnSpc>
            </a:pPr>
            <a:r>
              <a:rPr lang="en-US" sz="2300" baseline="30000" dirty="0"/>
              <a:t>1</a:t>
            </a:r>
            <a:r>
              <a:rPr lang="en-US" sz="2300" dirty="0"/>
              <a:t>School of Electrical and Electronic Engineering, Nanyang Technological University           </a:t>
            </a:r>
          </a:p>
          <a:p>
            <a:pPr>
              <a:lnSpc>
                <a:spcPct val="120000"/>
              </a:lnSpc>
            </a:pPr>
            <a:r>
              <a:rPr lang="en-US" sz="2300" baseline="30000" dirty="0"/>
              <a:t>2</a:t>
            </a:r>
            <a:r>
              <a:rPr lang="en-US" sz="2300" dirty="0"/>
              <a:t>Institute for </a:t>
            </a:r>
            <a:r>
              <a:rPr lang="en-US" sz="2300" dirty="0" err="1"/>
              <a:t>Infocomm</a:t>
            </a:r>
            <a:r>
              <a:rPr lang="en-US" sz="2300" dirty="0"/>
              <a:t> Research, A*STAR</a:t>
            </a:r>
          </a:p>
          <a:p>
            <a:pPr>
              <a:lnSpc>
                <a:spcPct val="120000"/>
              </a:lnSpc>
            </a:pPr>
            <a:r>
              <a:rPr lang="en-US" sz="2300" baseline="30000" dirty="0"/>
              <a:t>3</a:t>
            </a:r>
            <a:r>
              <a:rPr lang="en-US" sz="2300" dirty="0"/>
              <a:t>School of Computing, National University of Singapore</a:t>
            </a:r>
            <a:endParaRPr lang="en-SG" sz="2300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6C5B4188-2FE9-4D83-9EE1-AB4C233F6D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435" y="4844074"/>
            <a:ext cx="4031934" cy="1447224"/>
          </a:xfrm>
          <a:prstGeom prst="rect">
            <a:avLst/>
          </a:prstGeom>
        </p:spPr>
      </p:pic>
      <p:pic>
        <p:nvPicPr>
          <p:cNvPr id="7" name="Picture 6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47AE8A98-0A50-44BC-9895-A2210D085A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387" y="4844074"/>
            <a:ext cx="3820672" cy="1447224"/>
          </a:xfrm>
          <a:prstGeom prst="rect">
            <a:avLst/>
          </a:prstGeom>
        </p:spPr>
      </p:pic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2944DA8A-3C61-4FF1-99AE-4356ED2169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2745" y="4843472"/>
            <a:ext cx="3037288" cy="1447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8631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AE4CF-2DB8-4069-B93C-C4DBEF64D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Quantitative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40B9F-F93F-495F-A2A5-B97CD30C9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The table of overfitting and mode drop with varying batch size on SVHN,CIFAR10 and FFHQ. (visualization)</a:t>
            </a:r>
            <a:endParaRPr lang="en-SG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AEA689-03C8-4FBA-97E5-959F58E862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1804" y="2693347"/>
            <a:ext cx="4492687" cy="357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547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3DDBE-3D82-4959-A7DB-C63B74AFC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Quantitative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B3D3B-B7DB-45EE-93BE-06681C8B4579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algn="ctr"/>
            <a:r>
              <a:rPr lang="en-US" dirty="0"/>
              <a:t>The table of overfitting and mode drop on SVHN, CIFAR10 and </a:t>
            </a:r>
            <a:r>
              <a:rPr lang="en-US" dirty="0" err="1"/>
              <a:t>FFHQw</a:t>
            </a:r>
            <a:r>
              <a:rPr lang="en-US" dirty="0"/>
              <a:t>/o and w/- noisy input</a:t>
            </a:r>
            <a:endParaRPr lang="en-S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59DD75-747D-4903-9C30-53B9350BF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6716" y="2675561"/>
            <a:ext cx="5938568" cy="3171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348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621E6-1DF1-4A6E-80D1-EEAE7DCC1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5996D-8438-4188-9D6A-990E724C9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Overfitting</a:t>
            </a:r>
            <a:r>
              <a:rPr lang="en-US" dirty="0"/>
              <a:t> to data samples as the generator produces images nearly indistinguishable from the data samples and cover all of them.</a:t>
            </a:r>
          </a:p>
          <a:p>
            <a:pPr>
              <a:lnSpc>
                <a:spcPct val="150000"/>
              </a:lnSpc>
            </a:pPr>
            <a:r>
              <a:rPr lang="en-US" dirty="0"/>
              <a:t>By the definition this generator does not show a </a:t>
            </a:r>
            <a:r>
              <a:rPr lang="en-US" dirty="0">
                <a:solidFill>
                  <a:srgbClr val="FF0000"/>
                </a:solidFill>
              </a:rPr>
              <a:t>mode drop </a:t>
            </a:r>
            <a:r>
              <a:rPr lang="en-US" dirty="0"/>
              <a:t>behavior (full recall).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08256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06815-2AEE-4451-8FB2-FBB22484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Motivation/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BDA9E-3BEC-4075-B97F-03531403E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Do GANs overfit to the training set? </a:t>
            </a:r>
          </a:p>
          <a:p>
            <a:pPr>
              <a:lnSpc>
                <a:spcPct val="150000"/>
              </a:lnSpc>
            </a:pPr>
            <a:r>
              <a:rPr lang="en-US" dirty="0"/>
              <a:t>What are the practical reasons for mode drop?</a:t>
            </a:r>
          </a:p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Objective</a:t>
            </a:r>
            <a:r>
              <a:rPr lang="en-US" dirty="0"/>
              <a:t>: empirically </a:t>
            </a:r>
            <a:r>
              <a:rPr lang="en-US" dirty="0" err="1"/>
              <a:t>analyse</a:t>
            </a:r>
            <a:r>
              <a:rPr lang="en-US" dirty="0"/>
              <a:t> </a:t>
            </a:r>
            <a:r>
              <a:rPr lang="en-US" i="1" dirty="0"/>
              <a:t>overfitting</a:t>
            </a:r>
            <a:r>
              <a:rPr lang="en-US" dirty="0"/>
              <a:t> and </a:t>
            </a:r>
            <a:r>
              <a:rPr lang="en-US" i="1" dirty="0"/>
              <a:t>mode drop </a:t>
            </a:r>
            <a:r>
              <a:rPr lang="en-US" dirty="0"/>
              <a:t>in GANs training.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352880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FC4BC-84E6-4ADD-81C9-E310B4738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Our Contributions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C01190-8A56-483B-8D8B-8E9C35037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36624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We show GANs can overfit to the training set and show no mode drop.</a:t>
            </a:r>
          </a:p>
          <a:p>
            <a:pPr>
              <a:lnSpc>
                <a:spcPct val="150000"/>
              </a:lnSpc>
            </a:pPr>
            <a:r>
              <a:rPr lang="en-US" dirty="0"/>
              <a:t>Link between stochasticity and mode drop.</a:t>
            </a:r>
          </a:p>
          <a:p>
            <a:pPr>
              <a:lnSpc>
                <a:spcPct val="150000"/>
              </a:lnSpc>
            </a:pPr>
            <a:r>
              <a:rPr lang="en-US" dirty="0"/>
              <a:t>Link between stochasticity and overfitting.</a:t>
            </a:r>
          </a:p>
          <a:p>
            <a:pPr>
              <a:lnSpc>
                <a:spcPct val="150000"/>
              </a:lnSpc>
            </a:pPr>
            <a:r>
              <a:rPr lang="en-US" dirty="0"/>
              <a:t>Trade-off between generalization and mode coverage.</a:t>
            </a:r>
          </a:p>
        </p:txBody>
      </p:sp>
    </p:spTree>
    <p:extLst>
      <p:ext uri="{BB962C8B-B14F-4D97-AF65-F5344CB8AC3E}">
        <p14:creationId xmlns:p14="http://schemas.microsoft.com/office/powerpoint/2010/main" val="1982284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B9FD0-4053-4FE1-B12F-D81C7930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Our Hypothesis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F5BF4-C475-4F3E-94F5-EE795F5D7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Stochasticity is linked with overfitting and mode drop.</a:t>
            </a:r>
          </a:p>
          <a:p>
            <a:pPr>
              <a:lnSpc>
                <a:spcPct val="150000"/>
              </a:lnSpc>
            </a:pPr>
            <a:r>
              <a:rPr lang="en-US" dirty="0"/>
              <a:t>Less stochasticity leads to overfitting. </a:t>
            </a:r>
          </a:p>
          <a:p>
            <a:pPr>
              <a:lnSpc>
                <a:spcPct val="150000"/>
              </a:lnSpc>
            </a:pPr>
            <a:r>
              <a:rPr lang="en-US" dirty="0"/>
              <a:t>More stochasticity leads to mode drop.</a:t>
            </a:r>
          </a:p>
          <a:p>
            <a:pPr>
              <a:lnSpc>
                <a:spcPct val="150000"/>
              </a:lnSpc>
            </a:pPr>
            <a:r>
              <a:rPr lang="en-US" dirty="0"/>
              <a:t>Trade-off between generalization and mode coverage.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4188373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4FE60-18D3-47BB-B7AB-9BC45893F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Stochasticity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49AC7-2E48-45B7-AC76-705137939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4293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 Stochastic gradient updates.</a:t>
            </a:r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08C25321-0671-4F06-A400-40BBBB088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8330" y="3949858"/>
            <a:ext cx="3495178" cy="2293133"/>
          </a:xfrm>
          <a:prstGeom prst="rect">
            <a:avLst/>
          </a:prstGeom>
        </p:spPr>
      </p:pic>
      <p:pic>
        <p:nvPicPr>
          <p:cNvPr id="10" name="Picture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ACB190B4-BDD9-45CA-8D6A-6763112A8E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211" y="1656725"/>
            <a:ext cx="5962141" cy="158630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E2BAAC7-B5DF-4F95-9C36-B4E737C0305D}"/>
              </a:ext>
            </a:extLst>
          </p:cNvPr>
          <p:cNvSpPr txBox="1">
            <a:spLocks/>
          </p:cNvSpPr>
          <p:nvPr/>
        </p:nvSpPr>
        <p:spPr>
          <a:xfrm>
            <a:off x="838200" y="3135799"/>
            <a:ext cx="10515600" cy="8140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dirty="0"/>
              <a:t>Random samples from the prior (latent code).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5821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49276-ECE9-4F7B-9CED-F28E7143E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the Batch Size 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E264E-12A4-4731-9F9D-6F4D0EB6E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First type of stochasticity. </a:t>
            </a:r>
          </a:p>
          <a:p>
            <a:pPr>
              <a:lnSpc>
                <a:spcPct val="150000"/>
              </a:lnSpc>
            </a:pPr>
            <a:r>
              <a:rPr lang="en-US" dirty="0"/>
              <a:t>Various batch sizes.</a:t>
            </a:r>
          </a:p>
          <a:p>
            <a:pPr>
              <a:lnSpc>
                <a:spcPct val="150000"/>
              </a:lnSpc>
            </a:pPr>
            <a:r>
              <a:rPr lang="en-US" dirty="0"/>
              <a:t>Fixed latent code (Fixed second type of stochasticity).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66256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B0FF-C555-48F3-9933-58DDEBF45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SG" dirty="0"/>
              <a:t>Overfitting Results (Batch Size)</a:t>
            </a:r>
          </a:p>
        </p:txBody>
      </p:sp>
      <p:pic>
        <p:nvPicPr>
          <p:cNvPr id="9" name="Content Placeholder 8" descr="A picture containing photo, cat, looking, dog&#10;&#10;Description automatically generated">
            <a:extLst>
              <a:ext uri="{FF2B5EF4-FFF2-40B4-BE49-F238E27FC236}">
                <a16:creationId xmlns:a16="http://schemas.microsoft.com/office/drawing/2014/main" id="{369B56DE-8127-4F6B-B2A2-A987035451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75" y="2307208"/>
            <a:ext cx="5009282" cy="1252321"/>
          </a:xfrm>
        </p:spPr>
      </p:pic>
      <p:pic>
        <p:nvPicPr>
          <p:cNvPr id="11" name="Picture 10" descr="A group of kids posing for a photo&#10;&#10;Description automatically generated">
            <a:extLst>
              <a:ext uri="{FF2B5EF4-FFF2-40B4-BE49-F238E27FC236}">
                <a16:creationId xmlns:a16="http://schemas.microsoft.com/office/drawing/2014/main" id="{59CD88C7-C204-4F32-A62F-9C8CD2F4C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640" y="2307210"/>
            <a:ext cx="5009278" cy="1252320"/>
          </a:xfrm>
          <a:prstGeom prst="rect">
            <a:avLst/>
          </a:prstGeom>
        </p:spPr>
      </p:pic>
      <p:pic>
        <p:nvPicPr>
          <p:cNvPr id="13" name="Picture 12" descr="A picture containing photo, cat, different, looking&#10;&#10;Description automatically generated">
            <a:extLst>
              <a:ext uri="{FF2B5EF4-FFF2-40B4-BE49-F238E27FC236}">
                <a16:creationId xmlns:a16="http://schemas.microsoft.com/office/drawing/2014/main" id="{67D3284C-2F2C-430F-BE5F-964E0DF157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75" y="3844720"/>
            <a:ext cx="5009278" cy="1252320"/>
          </a:xfrm>
          <a:prstGeom prst="rect">
            <a:avLst/>
          </a:prstGeom>
        </p:spPr>
      </p:pic>
      <p:pic>
        <p:nvPicPr>
          <p:cNvPr id="15" name="Picture 14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EF515D5A-B351-4EF5-8399-0851A5679B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0640" y="3844720"/>
            <a:ext cx="5009278" cy="1252320"/>
          </a:xfrm>
          <a:prstGeom prst="rect">
            <a:avLst/>
          </a:prstGeom>
        </p:spPr>
      </p:pic>
      <p:sp>
        <p:nvSpPr>
          <p:cNvPr id="16" name="Arrow: Down 15">
            <a:extLst>
              <a:ext uri="{FF2B5EF4-FFF2-40B4-BE49-F238E27FC236}">
                <a16:creationId xmlns:a16="http://schemas.microsoft.com/office/drawing/2014/main" id="{0E3BC6DC-D881-4A69-B478-B45A25BCAAC5}"/>
              </a:ext>
            </a:extLst>
          </p:cNvPr>
          <p:cNvSpPr/>
          <p:nvPr/>
        </p:nvSpPr>
        <p:spPr>
          <a:xfrm>
            <a:off x="525641" y="2449476"/>
            <a:ext cx="625118" cy="2647564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684B9DE-3420-4A8C-9318-DFD99046FB5C}"/>
              </a:ext>
            </a:extLst>
          </p:cNvPr>
          <p:cNvSpPr txBox="1"/>
          <p:nvPr/>
        </p:nvSpPr>
        <p:spPr>
          <a:xfrm>
            <a:off x="268447" y="5361952"/>
            <a:ext cx="7582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Increased stochasticity (decreased overfitting)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24FA27-C2E7-4A89-9523-080D05645837}"/>
              </a:ext>
            </a:extLst>
          </p:cNvPr>
          <p:cNvSpPr/>
          <p:nvPr/>
        </p:nvSpPr>
        <p:spPr>
          <a:xfrm>
            <a:off x="1503475" y="2314688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51168D-3F9B-48C6-B671-C40E407C5A79}"/>
              </a:ext>
            </a:extLst>
          </p:cNvPr>
          <p:cNvSpPr/>
          <p:nvPr/>
        </p:nvSpPr>
        <p:spPr>
          <a:xfrm>
            <a:off x="1503470" y="2733902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A17946-BD4C-468F-B6A3-C93FBD218541}"/>
              </a:ext>
            </a:extLst>
          </p:cNvPr>
          <p:cNvSpPr/>
          <p:nvPr/>
        </p:nvSpPr>
        <p:spPr>
          <a:xfrm>
            <a:off x="1503469" y="3140315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E4FD229-3AF5-4B3B-90E0-69786CEC90A2}"/>
              </a:ext>
            </a:extLst>
          </p:cNvPr>
          <p:cNvSpPr/>
          <p:nvPr/>
        </p:nvSpPr>
        <p:spPr>
          <a:xfrm>
            <a:off x="6700635" y="2314688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12BFD21-96BA-4E17-8906-4F96CBAC717F}"/>
              </a:ext>
            </a:extLst>
          </p:cNvPr>
          <p:cNvSpPr/>
          <p:nvPr/>
        </p:nvSpPr>
        <p:spPr>
          <a:xfrm>
            <a:off x="6700635" y="2721101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D185E29-8B8F-4042-B6B2-06DC8EF6DB5E}"/>
              </a:ext>
            </a:extLst>
          </p:cNvPr>
          <p:cNvSpPr/>
          <p:nvPr/>
        </p:nvSpPr>
        <p:spPr>
          <a:xfrm>
            <a:off x="6700624" y="3140315"/>
            <a:ext cx="5009277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59709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3" grpId="0" animBg="1"/>
      <p:bldP spid="10" grpId="0" animBg="1"/>
      <p:bldP spid="12" grpId="0" animBg="1"/>
      <p:bldP spid="14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6877E-8F2E-435E-B557-9A3ECFAAF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G" dirty="0"/>
              <a:t>Mode Drop Results (Batch Size) </a:t>
            </a:r>
          </a:p>
        </p:txBody>
      </p:sp>
      <p:pic>
        <p:nvPicPr>
          <p:cNvPr id="9" name="Picture 8" descr="A group of people posing for the camera&#10;&#10;Description automatically generated">
            <a:extLst>
              <a:ext uri="{FF2B5EF4-FFF2-40B4-BE49-F238E27FC236}">
                <a16:creationId xmlns:a16="http://schemas.microsoft.com/office/drawing/2014/main" id="{C5D24055-23B9-48EA-ACDA-54DC682FF5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828" y="3859351"/>
            <a:ext cx="5194563" cy="1298641"/>
          </a:xfrm>
          <a:prstGeom prst="rect">
            <a:avLst/>
          </a:prstGeom>
        </p:spPr>
      </p:pic>
      <p:pic>
        <p:nvPicPr>
          <p:cNvPr id="11" name="Picture 10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27080436-0378-4029-83C8-BE02732A6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829" y="2389542"/>
            <a:ext cx="5194562" cy="1298641"/>
          </a:xfrm>
          <a:prstGeom prst="rect">
            <a:avLst/>
          </a:prstGeom>
        </p:spPr>
      </p:pic>
      <p:pic>
        <p:nvPicPr>
          <p:cNvPr id="15" name="Content Placeholder 14" descr="A picture containing photo, different, outdoor, showing&#10;&#10;Description automatically generated">
            <a:extLst>
              <a:ext uri="{FF2B5EF4-FFF2-40B4-BE49-F238E27FC236}">
                <a16:creationId xmlns:a16="http://schemas.microsoft.com/office/drawing/2014/main" id="{C4E3C3B5-D4DB-4FD6-B5CB-524FF883CF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585" y="3859352"/>
            <a:ext cx="5194563" cy="1298641"/>
          </a:xfrm>
        </p:spPr>
      </p:pic>
      <p:pic>
        <p:nvPicPr>
          <p:cNvPr id="17" name="Picture 16" descr="A picture containing grass, photo, different, sitting&#10;&#10;Description automatically generated">
            <a:extLst>
              <a:ext uri="{FF2B5EF4-FFF2-40B4-BE49-F238E27FC236}">
                <a16:creationId xmlns:a16="http://schemas.microsoft.com/office/drawing/2014/main" id="{5D21833E-63E9-4018-AE39-4EFF6A38AE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585" y="2389542"/>
            <a:ext cx="5194567" cy="1298642"/>
          </a:xfrm>
          <a:prstGeom prst="rect">
            <a:avLst/>
          </a:prstGeom>
        </p:spPr>
      </p:pic>
      <p:sp>
        <p:nvSpPr>
          <p:cNvPr id="18" name="Arrow: Down 17">
            <a:extLst>
              <a:ext uri="{FF2B5EF4-FFF2-40B4-BE49-F238E27FC236}">
                <a16:creationId xmlns:a16="http://schemas.microsoft.com/office/drawing/2014/main" id="{05A1AF1B-56E6-49EE-B432-175291B82E81}"/>
              </a:ext>
            </a:extLst>
          </p:cNvPr>
          <p:cNvSpPr/>
          <p:nvPr/>
        </p:nvSpPr>
        <p:spPr>
          <a:xfrm>
            <a:off x="525641" y="2449476"/>
            <a:ext cx="625118" cy="2647564"/>
          </a:xfrm>
          <a:prstGeom prst="down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CAB586-0CB5-42B3-95C2-6A7F1C51B839}"/>
              </a:ext>
            </a:extLst>
          </p:cNvPr>
          <p:cNvSpPr txBox="1"/>
          <p:nvPr/>
        </p:nvSpPr>
        <p:spPr>
          <a:xfrm>
            <a:off x="268447" y="5361952"/>
            <a:ext cx="718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dirty="0"/>
              <a:t>Increased stochasticity (increased mode drop)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8AACD1-E93C-4F6D-AC5D-BC2691D6A6A1}"/>
              </a:ext>
            </a:extLst>
          </p:cNvPr>
          <p:cNvSpPr/>
          <p:nvPr/>
        </p:nvSpPr>
        <p:spPr>
          <a:xfrm>
            <a:off x="1427585" y="2393647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EB9D18-F163-415C-805C-ECA20D8CB74B}"/>
              </a:ext>
            </a:extLst>
          </p:cNvPr>
          <p:cNvSpPr/>
          <p:nvPr/>
        </p:nvSpPr>
        <p:spPr>
          <a:xfrm>
            <a:off x="1427585" y="2812861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C131AE-D1B8-4BB5-8A91-71E1618A9FE7}"/>
              </a:ext>
            </a:extLst>
          </p:cNvPr>
          <p:cNvSpPr/>
          <p:nvPr/>
        </p:nvSpPr>
        <p:spPr>
          <a:xfrm>
            <a:off x="1427585" y="3250522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630AE6-349F-4E13-84F1-3502C403E7AE}"/>
              </a:ext>
            </a:extLst>
          </p:cNvPr>
          <p:cNvSpPr/>
          <p:nvPr/>
        </p:nvSpPr>
        <p:spPr>
          <a:xfrm>
            <a:off x="6782828" y="2393647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C111F0C-9557-43E7-BC4A-360225B195FB}"/>
              </a:ext>
            </a:extLst>
          </p:cNvPr>
          <p:cNvSpPr/>
          <p:nvPr/>
        </p:nvSpPr>
        <p:spPr>
          <a:xfrm>
            <a:off x="6782825" y="2812861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0FA8E7-27AB-4244-ADCC-B027C590B7E7}"/>
              </a:ext>
            </a:extLst>
          </p:cNvPr>
          <p:cNvSpPr/>
          <p:nvPr/>
        </p:nvSpPr>
        <p:spPr>
          <a:xfrm>
            <a:off x="6782824" y="3250522"/>
            <a:ext cx="5194563" cy="41921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600" dirty="0"/>
          </a:p>
        </p:txBody>
      </p:sp>
    </p:spTree>
    <p:extLst>
      <p:ext uri="{BB962C8B-B14F-4D97-AF65-F5344CB8AC3E}">
        <p14:creationId xmlns:p14="http://schemas.microsoft.com/office/powerpoint/2010/main" val="399630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/>
      <p:bldP spid="10" grpId="0" animBg="1"/>
      <p:bldP spid="12" grpId="0" animBg="1"/>
      <p:bldP spid="13" grpId="0" animBg="1"/>
      <p:bldP spid="14" grpId="0" animBg="1"/>
      <p:bldP spid="16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ECCC4-3DEE-4EAF-BBC5-041FC2405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the Noisy Latent Code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7A262A-2493-4AF3-B9C9-80AB2A3F8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Second type of stochasticity.</a:t>
            </a:r>
          </a:p>
          <a:p>
            <a:pPr>
              <a:lnSpc>
                <a:spcPct val="150000"/>
              </a:lnSpc>
            </a:pPr>
            <a:r>
              <a:rPr lang="en-US" dirty="0"/>
              <a:t>Includes noise to generator input (Analogous to sampling).</a:t>
            </a:r>
          </a:p>
          <a:p>
            <a:pPr>
              <a:lnSpc>
                <a:spcPct val="150000"/>
              </a:lnSpc>
            </a:pPr>
            <a:r>
              <a:rPr lang="en-US" dirty="0"/>
              <a:t>Fixed batch-size (Fixed first type of stochasticity). 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311441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3D910D2AB512468A436F62567C0D8C" ma:contentTypeVersion="11" ma:contentTypeDescription="Create a new document." ma:contentTypeScope="" ma:versionID="e5922c2fef4ef9c5b06ef83d755488d3">
  <xsd:schema xmlns:xsd="http://www.w3.org/2001/XMLSchema" xmlns:xs="http://www.w3.org/2001/XMLSchema" xmlns:p="http://schemas.microsoft.com/office/2006/metadata/properties" xmlns:ns3="655634bb-005f-4f16-89fe-5a7c132f2d9f" xmlns:ns4="6d89e29b-f234-4cd7-a417-4553c173e51f" targetNamespace="http://schemas.microsoft.com/office/2006/metadata/properties" ma:root="true" ma:fieldsID="ae17cb8186c187a6a72347a0cd489ac4" ns3:_="" ns4:_="">
    <xsd:import namespace="655634bb-005f-4f16-89fe-5a7c132f2d9f"/>
    <xsd:import namespace="6d89e29b-f234-4cd7-a417-4553c173e51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634bb-005f-4f16-89fe-5a7c132f2d9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89e29b-f234-4cd7-a417-4553c173e5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DC161A-1751-407E-9132-D2D5633687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19D4C25-8C34-4F1B-A3AC-0F2435F89E03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655634bb-005f-4f16-89fe-5a7c132f2d9f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6d89e29b-f234-4cd7-a417-4553c173e51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EBBDF7F-703A-4B6C-9BF9-F73E3C4C90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55634bb-005f-4f16-89fe-5a7c132f2d9f"/>
    <ds:schemaRef ds:uri="6d89e29b-f234-4cd7-a417-4553c173e5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4630</TotalTime>
  <Words>466</Words>
  <Application>Microsoft Office PowerPoint</Application>
  <PresentationFormat>Widescreen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An Empirical Analysis of Overfitting and Mode Drop in GAN Training</vt:lpstr>
      <vt:lpstr>Motivation/ Objective</vt:lpstr>
      <vt:lpstr>Our Contributions</vt:lpstr>
      <vt:lpstr>Our Hypothesis</vt:lpstr>
      <vt:lpstr>Stochasticity</vt:lpstr>
      <vt:lpstr>Effect of the Batch Size </vt:lpstr>
      <vt:lpstr>Overfitting Results (Batch Size)</vt:lpstr>
      <vt:lpstr>Mode Drop Results (Batch Size) </vt:lpstr>
      <vt:lpstr>Effect of the Noisy Latent Code</vt:lpstr>
      <vt:lpstr>Overfitting Results (Noisy Latent)</vt:lpstr>
      <vt:lpstr>Mode Drop Results (Noisy Latent)</vt:lpstr>
      <vt:lpstr>Summary</vt:lpstr>
      <vt:lpstr>An Empirical Analysis of Overfitting and Mode Drop in GAN Training</vt:lpstr>
      <vt:lpstr>Quantitative Results</vt:lpstr>
      <vt:lpstr>Quantitative Results</vt:lpstr>
      <vt:lpstr>Terminology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Empirical Analysis of Overfitting and Mode Drop in GAN Training</dc:title>
  <dc:creator>#YAZICI YASIN#</dc:creator>
  <cp:lastModifiedBy>#YAZICI YASIN#</cp:lastModifiedBy>
  <cp:revision>6</cp:revision>
  <dcterms:created xsi:type="dcterms:W3CDTF">2020-07-23T03:49:29Z</dcterms:created>
  <dcterms:modified xsi:type="dcterms:W3CDTF">2020-07-27T09:17:39Z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0x0101001C3D910D2AB512468A436F62567C0D8C</vt:lpwstr>
  </property>
</Properties>
</file>