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906000" cy="6858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328CF5-71BB-4019-8629-FEBCEC5F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D2A878F-3201-4997-BA17-2C17B49FA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2C46-7467-4889-A93D-D7BF9D9C957C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FCE8D72-37B4-49F0-A5E3-AA57DCF2F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2A33665-CE5A-4A0A-B1BC-06895106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7A20-658C-4162-8714-AB7D7B34E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34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E0D4150-1937-4683-BFBF-026785AB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6C935ED-CCC3-4E97-B0BC-C9838DDC4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2064CC7-B317-4B3B-955C-A5A08B6FC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42C46-7467-4889-A93D-D7BF9D9C957C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F90D64-2F19-4F24-847E-5EB9F7C29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669556-A014-4F80-ACAD-18987A4BC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07A20-658C-4162-8714-AB7D7B34E7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50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F332F60-9B64-422B-809E-866F3DDD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8E39108-EE34-4DAE-9FE2-D5D079B3CF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6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BDADC3B-BC36-49FE-8E70-756F7CC7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7D814F7-18EF-4FDD-AFA1-5F9420AD63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03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5D9CEE0-F9E0-4BA1-821B-4F4381BB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j-lt"/>
              </a:rPr>
              <a:t>Proposed System</a:t>
            </a:r>
            <a:endParaRPr lang="zh-TW" altLang="en-US" dirty="0">
              <a:latin typeface="+mj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0FA8EA2-CBEC-4C70-A7E3-A5714BB498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8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71D74AE-C8D6-40C3-8C9D-A7E37FE3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</a:rPr>
              <a:t>Network Topology</a:t>
            </a:r>
            <a:endParaRPr lang="zh-TW" altLang="en-US" dirty="0">
              <a:latin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EE04176-5D30-41E1-A540-FFC51D8C82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2F01DB5-6EBC-4048-99F4-A3CF20A5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9805B5A-5EA2-49C4-B92A-FB99FD3B49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3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86698DE-B21F-4FD4-80A5-64A7A273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j-lt"/>
              </a:rPr>
              <a:t>Dataset and Setup (Training)</a:t>
            </a:r>
            <a:endParaRPr lang="zh-TW" altLang="en-US" dirty="0">
              <a:latin typeface="+mj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4011D97-9C82-4FB9-A48F-E5365A2249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1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04405A9-FF1D-40B0-A73C-FE6F6B03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j-lt"/>
              </a:rPr>
              <a:t>Dataset and Setup (Testing)</a:t>
            </a:r>
            <a:endParaRPr lang="zh-TW" altLang="en-US" dirty="0">
              <a:latin typeface="+mj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C0482F3-9E31-4B5D-B639-C615C48A2F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5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51C4D7C-9BB3-4DE2-B670-EDE48D0C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8BF85F7-7A46-4D65-A26C-9C2351B491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06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6170960-6E08-457F-8E78-86954682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Result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DCDEC95-ACB3-4768-86B8-22BD7608C4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7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50DE5B7-A10B-44C2-8770-94331EC9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52DD8CA-963A-4FCE-B84E-BF0708D44B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45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3C750E2-C037-4C14-8004-A388C24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Audio samples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9E78754-3518-4E50-B2EE-6DFC24E2C4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1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4555834-B989-4162-BA9C-BFC6E31B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  <a:cs typeface="Times New Roman" panose="02020603050405020304" pitchFamily="18" charset="0"/>
              </a:rPr>
              <a:t>Outline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4795A84-AD10-49F0-8C44-B81BB76D20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52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6CD86D1-AD08-4DB2-9A52-002DC203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926726C-F7B4-40F1-996D-537D951593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82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B06504F-AA1B-4AE6-A2EE-A201D549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j-lt"/>
              </a:rPr>
              <a:t>Conclusions</a:t>
            </a:r>
            <a:endParaRPr lang="zh-TW" altLang="en-US" dirty="0">
              <a:latin typeface="+mj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8EBD053-744B-4F32-8A23-8976BE4834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49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9DAC755-DDD8-45BD-BB02-19919C9A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2400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Telecom Electroacoustics Audio (TEA) Lab</a:t>
            </a:r>
            <a:br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4F1DD8B-1FDE-4F71-AAB5-9AB805445D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8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A56ADA1-AE45-4D75-A985-F5D0C747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  <a:cs typeface="Times New Roman" panose="02020603050405020304" pitchFamily="18" charset="0"/>
              </a:rPr>
              <a:t>Outline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B962BAE-F955-4485-9125-E02C45765C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D5103AA-4F90-4800-AF28-58948922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j-lt"/>
              </a:rPr>
              <a:t>Problem definition</a:t>
            </a:r>
            <a:endParaRPr lang="zh-TW" altLang="en-US" dirty="0">
              <a:latin typeface="+mj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2E40389-CE44-4AA3-9CD3-05AF175CD1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6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D2ED935-FABB-45BE-9D6E-1BF7338E7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j-lt"/>
              </a:rPr>
              <a:t>Motivation</a:t>
            </a:r>
            <a:endParaRPr lang="zh-TW" altLang="en-US" dirty="0">
              <a:latin typeface="+mj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FA55822-1566-42B3-A6D6-C2AA6E6E40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4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30B171E-BEA4-4C53-A266-6014DAB5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C8CC1E8-9415-4C06-8E8B-2225191ABE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4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3F811A8-8650-4EC8-948A-67068FBC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Signal Model </a:t>
            </a:r>
            <a:br>
              <a:rPr lang="en-US" altLang="zh-TW"/>
            </a:br>
            <a:r>
              <a:rPr lang="en-US" altLang="zh-TW"/>
              <a:t>(STFT domain)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4AF3F6A-22BA-4ADA-93C7-B6F9028447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4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EBF90B4-BC4E-40FB-9E77-01CB01871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j-lt"/>
              </a:rPr>
              <a:t>Long Short Term Spatial Coherence (LSTSC)</a:t>
            </a:r>
            <a:endParaRPr lang="zh-TW" altLang="en-US" dirty="0">
              <a:latin typeface="+mj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D533D46-3BFC-4570-AD53-84BF01A24F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0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9D0E3DF-45D6-4D9B-91B6-3CEF56D1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j-lt"/>
              </a:rPr>
              <a:t>Long Short Term Spatial Coherence (LSTSC</a:t>
            </a:r>
            <a:r>
              <a:rPr lang="en-US" altLang="zh-TW"/>
              <a:t>)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BE4D57D-E017-41A5-8C42-845C321169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47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A4 紙張 (210x297 公釐)</PresentationFormat>
  <Paragraphs>15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Outline</vt:lpstr>
      <vt:lpstr>Outline</vt:lpstr>
      <vt:lpstr>Problem definition</vt:lpstr>
      <vt:lpstr>Motivation</vt:lpstr>
      <vt:lpstr>PowerPoint 簡報</vt:lpstr>
      <vt:lpstr>Signal Model  (STFT domain)</vt:lpstr>
      <vt:lpstr>Long Short Term Spatial Coherence (LSTSC)</vt:lpstr>
      <vt:lpstr>Long Short Term Spatial Coherence (LSTSC)</vt:lpstr>
      <vt:lpstr>PowerPoint 簡報</vt:lpstr>
      <vt:lpstr>Proposed System</vt:lpstr>
      <vt:lpstr>Network Topology</vt:lpstr>
      <vt:lpstr>PowerPoint 簡報</vt:lpstr>
      <vt:lpstr>Dataset and Setup (Training)</vt:lpstr>
      <vt:lpstr>Dataset and Setup (Testing)</vt:lpstr>
      <vt:lpstr>PowerPoint 簡報</vt:lpstr>
      <vt:lpstr>Result</vt:lpstr>
      <vt:lpstr>PowerPoint 簡報</vt:lpstr>
      <vt:lpstr>Audio samples</vt:lpstr>
      <vt:lpstr>PowerPoint 簡報</vt:lpstr>
      <vt:lpstr>Conclusions</vt:lpstr>
      <vt:lpstr>Telecom Electroacoustics Audio (TEA) Lab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Yicheng Hsu</dc:creator>
  <cp:lastModifiedBy>Yicheng Hsu</cp:lastModifiedBy>
  <cp:revision>1</cp:revision>
  <dcterms:created xsi:type="dcterms:W3CDTF">2022-04-27T13:18:22Z</dcterms:created>
  <dcterms:modified xsi:type="dcterms:W3CDTF">2022-04-27T13:18:22Z</dcterms:modified>
</cp:coreProperties>
</file>