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9" r:id="rId2"/>
  </p:sldIdLst>
  <p:sldSz cx="32918400" cy="43891200"/>
  <p:notesSz cx="6858000" cy="9144000"/>
  <p:defaultTextStyle>
    <a:defPPr>
      <a:defRPr lang="en-US"/>
    </a:defPPr>
    <a:lvl1pPr algn="l" defTabSz="2193925" rtl="0" fontAlgn="base">
      <a:spcBef>
        <a:spcPct val="0"/>
      </a:spcBef>
      <a:spcAft>
        <a:spcPct val="0"/>
      </a:spcAft>
      <a:defRPr sz="8600" kern="1200">
        <a:solidFill>
          <a:schemeClr val="tx1"/>
        </a:solidFill>
        <a:latin typeface="Arial" pitchFamily="-107" charset="0"/>
        <a:ea typeface="ＭＳ Ｐゴシック" pitchFamily="-107" charset="-128"/>
        <a:cs typeface="ＭＳ Ｐゴシック" pitchFamily="-107" charset="-128"/>
      </a:defRPr>
    </a:lvl1pPr>
    <a:lvl2pPr marL="2193925" indent="-1736725" algn="l" defTabSz="2193925" rtl="0" fontAlgn="base">
      <a:spcBef>
        <a:spcPct val="0"/>
      </a:spcBef>
      <a:spcAft>
        <a:spcPct val="0"/>
      </a:spcAft>
      <a:defRPr sz="8600" kern="1200">
        <a:solidFill>
          <a:schemeClr val="tx1"/>
        </a:solidFill>
        <a:latin typeface="Arial" pitchFamily="-107" charset="0"/>
        <a:ea typeface="ＭＳ Ｐゴシック" pitchFamily="-107" charset="-128"/>
        <a:cs typeface="ＭＳ Ｐゴシック" pitchFamily="-107" charset="-128"/>
      </a:defRPr>
    </a:lvl2pPr>
    <a:lvl3pPr marL="4387850" indent="-3473450" algn="l" defTabSz="2193925" rtl="0" fontAlgn="base">
      <a:spcBef>
        <a:spcPct val="0"/>
      </a:spcBef>
      <a:spcAft>
        <a:spcPct val="0"/>
      </a:spcAft>
      <a:defRPr sz="8600" kern="1200">
        <a:solidFill>
          <a:schemeClr val="tx1"/>
        </a:solidFill>
        <a:latin typeface="Arial" pitchFamily="-107" charset="0"/>
        <a:ea typeface="ＭＳ Ｐゴシック" pitchFamily="-107" charset="-128"/>
        <a:cs typeface="ＭＳ Ｐゴシック" pitchFamily="-107" charset="-128"/>
      </a:defRPr>
    </a:lvl3pPr>
    <a:lvl4pPr marL="6583363" indent="-5211763" algn="l" defTabSz="2193925" rtl="0" fontAlgn="base">
      <a:spcBef>
        <a:spcPct val="0"/>
      </a:spcBef>
      <a:spcAft>
        <a:spcPct val="0"/>
      </a:spcAft>
      <a:defRPr sz="8600" kern="1200">
        <a:solidFill>
          <a:schemeClr val="tx1"/>
        </a:solidFill>
        <a:latin typeface="Arial" pitchFamily="-107" charset="0"/>
        <a:ea typeface="ＭＳ Ｐゴシック" pitchFamily="-107" charset="-128"/>
        <a:cs typeface="ＭＳ Ｐゴシック" pitchFamily="-107" charset="-128"/>
      </a:defRPr>
    </a:lvl4pPr>
    <a:lvl5pPr marL="8777288" indent="-6948488" algn="l" defTabSz="2193925" rtl="0" fontAlgn="base">
      <a:spcBef>
        <a:spcPct val="0"/>
      </a:spcBef>
      <a:spcAft>
        <a:spcPct val="0"/>
      </a:spcAft>
      <a:defRPr sz="8600" kern="1200">
        <a:solidFill>
          <a:schemeClr val="tx1"/>
        </a:solidFill>
        <a:latin typeface="Arial" pitchFamily="-107" charset="0"/>
        <a:ea typeface="ＭＳ Ｐゴシック" pitchFamily="-107" charset="-128"/>
        <a:cs typeface="ＭＳ Ｐゴシック" pitchFamily="-107" charset="-128"/>
      </a:defRPr>
    </a:lvl5pPr>
    <a:lvl6pPr marL="2286000" algn="l" defTabSz="457200" rtl="0" eaLnBrk="1" latinLnBrk="0" hangingPunct="1">
      <a:defRPr sz="8600" kern="1200">
        <a:solidFill>
          <a:schemeClr val="tx1"/>
        </a:solidFill>
        <a:latin typeface="Arial" pitchFamily="-107" charset="0"/>
        <a:ea typeface="ＭＳ Ｐゴシック" pitchFamily="-107" charset="-128"/>
        <a:cs typeface="ＭＳ Ｐゴシック" pitchFamily="-107" charset="-128"/>
      </a:defRPr>
    </a:lvl6pPr>
    <a:lvl7pPr marL="2743200" algn="l" defTabSz="457200" rtl="0" eaLnBrk="1" latinLnBrk="0" hangingPunct="1">
      <a:defRPr sz="8600" kern="1200">
        <a:solidFill>
          <a:schemeClr val="tx1"/>
        </a:solidFill>
        <a:latin typeface="Arial" pitchFamily="-107" charset="0"/>
        <a:ea typeface="ＭＳ Ｐゴシック" pitchFamily="-107" charset="-128"/>
        <a:cs typeface="ＭＳ Ｐゴシック" pitchFamily="-107" charset="-128"/>
      </a:defRPr>
    </a:lvl7pPr>
    <a:lvl8pPr marL="3200400" algn="l" defTabSz="457200" rtl="0" eaLnBrk="1" latinLnBrk="0" hangingPunct="1">
      <a:defRPr sz="8600" kern="1200">
        <a:solidFill>
          <a:schemeClr val="tx1"/>
        </a:solidFill>
        <a:latin typeface="Arial" pitchFamily="-107" charset="0"/>
        <a:ea typeface="ＭＳ Ｐゴシック" pitchFamily="-107" charset="-128"/>
        <a:cs typeface="ＭＳ Ｐゴシック" pitchFamily="-107" charset="-128"/>
      </a:defRPr>
    </a:lvl8pPr>
    <a:lvl9pPr marL="3657600" algn="l" defTabSz="457200" rtl="0" eaLnBrk="1" latinLnBrk="0" hangingPunct="1">
      <a:defRPr sz="8600" kern="1200">
        <a:solidFill>
          <a:schemeClr val="tx1"/>
        </a:solidFill>
        <a:latin typeface="Arial" pitchFamily="-107" charset="0"/>
        <a:ea typeface="ＭＳ Ｐゴシック" pitchFamily="-107" charset="-128"/>
        <a:cs typeface="ＭＳ Ｐゴシック" pitchFamily="-107"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5771A1"/>
    <a:srgbClr val="DE6225"/>
    <a:srgbClr val="05275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Objects="1">
      <p:cViewPr>
        <p:scale>
          <a:sx n="25" d="100"/>
          <a:sy n="25" d="100"/>
        </p:scale>
        <p:origin x="-572" y="2484"/>
      </p:cViewPr>
      <p:guideLst>
        <p:guide orient="horz" pos="13824"/>
        <p:guide pos="10512"/>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EA91F10-F105-F240-BB11-F3B689646099}" type="datetimeFigureOut">
              <a:rPr lang="en-US" smtClean="0"/>
              <a:pPr/>
              <a:t>3/22/2016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8313593-E61B-054B-81C4-FAE256538AED}" type="slidenum">
              <a:rPr lang="en-US" smtClean="0"/>
              <a:pPr/>
              <a:t>‹#›</a:t>
            </a:fld>
            <a:endParaRPr lang="en-US"/>
          </a:p>
        </p:txBody>
      </p:sp>
    </p:spTree>
    <p:extLst>
      <p:ext uri="{BB962C8B-B14F-4D97-AF65-F5344CB8AC3E}">
        <p14:creationId xmlns="" xmlns:p14="http://schemas.microsoft.com/office/powerpoint/2010/main" val="28198634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2194560"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2194560" fontAlgn="auto">
              <a:spcBef>
                <a:spcPts val="0"/>
              </a:spcBef>
              <a:spcAft>
                <a:spcPts val="0"/>
              </a:spcAft>
              <a:defRPr sz="1200">
                <a:latin typeface="+mn-lt"/>
                <a:ea typeface="+mn-ea"/>
                <a:cs typeface="+mn-cs"/>
              </a:defRPr>
            </a:lvl1pPr>
          </a:lstStyle>
          <a:p>
            <a:pPr>
              <a:defRPr/>
            </a:pPr>
            <a:fld id="{39B9E5EC-0846-6941-8703-CD90130FC354}" type="datetime1">
              <a:rPr lang="en-US"/>
              <a:pPr>
                <a:defRPr/>
              </a:pPr>
              <a:t>3/22/2016</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2194560"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2194560" fontAlgn="auto">
              <a:spcBef>
                <a:spcPts val="0"/>
              </a:spcBef>
              <a:spcAft>
                <a:spcPts val="0"/>
              </a:spcAft>
              <a:defRPr sz="1200">
                <a:latin typeface="+mn-lt"/>
                <a:ea typeface="+mn-ea"/>
                <a:cs typeface="+mn-cs"/>
              </a:defRPr>
            </a:lvl1pPr>
          </a:lstStyle>
          <a:p>
            <a:pPr>
              <a:defRPr/>
            </a:pPr>
            <a:fld id="{572C3E04-EAED-7A4D-B838-0B5ADB0969A6}" type="slidenum">
              <a:rPr lang="en-US"/>
              <a:pPr>
                <a:defRPr/>
              </a:pPr>
              <a:t>‹#›</a:t>
            </a:fld>
            <a:endParaRPr lang="en-US"/>
          </a:p>
        </p:txBody>
      </p:sp>
    </p:spTree>
    <p:extLst>
      <p:ext uri="{BB962C8B-B14F-4D97-AF65-F5344CB8AC3E}">
        <p14:creationId xmlns="" xmlns:p14="http://schemas.microsoft.com/office/powerpoint/2010/main" val="279137402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p:cNvSpPr>
          <p:nvPr>
            <p:ph type="sldImg"/>
          </p:nvPr>
        </p:nvSpPr>
        <p:spPr bwMode="auto">
          <a:xfrm>
            <a:off x="2143125" y="685800"/>
            <a:ext cx="2571750" cy="3429000"/>
          </a:xfrm>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107" charset="-128"/>
              <a:cs typeface="ＭＳ Ｐゴシック" pitchFamily="-107" charset="-128"/>
            </a:endParaRP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2193925" fontAlgn="base">
              <a:spcBef>
                <a:spcPct val="0"/>
              </a:spcBef>
              <a:spcAft>
                <a:spcPct val="0"/>
              </a:spcAft>
              <a:defRPr/>
            </a:pPr>
            <a:fld id="{49DB0A5A-AF5E-9543-8B7A-88F16E74363B}" type="slidenum">
              <a:rPr lang="en-US" smtClean="0">
                <a:ea typeface="ＭＳ Ｐゴシック" pitchFamily="-108" charset="-128"/>
                <a:cs typeface="ＭＳ Ｐゴシック" pitchFamily="-108" charset="-128"/>
              </a:rPr>
              <a:pPr defTabSz="2193925" fontAlgn="base">
                <a:spcBef>
                  <a:spcPct val="0"/>
                </a:spcBef>
                <a:spcAft>
                  <a:spcPct val="0"/>
                </a:spcAft>
                <a:defRPr/>
              </a:pPr>
              <a:t>1</a:t>
            </a:fld>
            <a:endParaRPr lang="en-US" smtClean="0">
              <a:ea typeface="ＭＳ Ｐゴシック" pitchFamily="-108" charset="-128"/>
              <a:cs typeface="ＭＳ Ｐゴシック" pitchFamily="-108"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3634723"/>
            <a:ext cx="27980640" cy="9408160"/>
          </a:xfrm>
        </p:spPr>
        <p:txBody>
          <a:bodyPr/>
          <a:lstStyle/>
          <a:p>
            <a:r>
              <a:rPr lang="zh-CN" altLang="en-US" smtClean="0"/>
              <a:t>单击此处编辑母版标题样式</a:t>
            </a:r>
            <a:endParaRPr lang="en-US"/>
          </a:p>
        </p:txBody>
      </p:sp>
      <p:sp>
        <p:nvSpPr>
          <p:cNvPr id="3" name="Subtitle 2"/>
          <p:cNvSpPr>
            <a:spLocks noGrp="1"/>
          </p:cNvSpPr>
          <p:nvPr>
            <p:ph type="subTitle" idx="1"/>
          </p:nvPr>
        </p:nvSpPr>
        <p:spPr>
          <a:xfrm>
            <a:off x="4937760" y="24871680"/>
            <a:ext cx="23042880" cy="1121664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lvl1pPr>
              <a:defRPr/>
            </a:lvl1pPr>
          </a:lstStyle>
          <a:p>
            <a:pPr>
              <a:defRPr/>
            </a:pPr>
            <a:fld id="{9D9B0DC0-DEB6-5245-9786-81835CA7B236}" type="datetime1">
              <a:rPr lang="en-US"/>
              <a:pPr>
                <a:defRPr/>
              </a:pPr>
              <a:t>3/22/2016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0CB6CD-A896-034E-886C-9AD73162554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fld id="{1FE152F3-A628-174C-B1C5-D7957B5E1D38}" type="datetime1">
              <a:rPr lang="en-US"/>
              <a:pPr>
                <a:defRPr/>
              </a:pPr>
              <a:t>3/22/2016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0FCF62F-1C22-F342-AEF6-5751E4D1B1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7179" y="8432801"/>
            <a:ext cx="35553014" cy="179760883"/>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7898135" y="8432801"/>
            <a:ext cx="106110407" cy="17976088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fld id="{6745D483-D49F-FF4D-A9BE-F07770943FEC}" type="datetime1">
              <a:rPr lang="en-US"/>
              <a:pPr>
                <a:defRPr/>
              </a:pPr>
              <a:t>3/22/2016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B774BD7-0588-6F4B-AC48-26B402219A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lvl1pPr>
              <a:defRPr/>
            </a:lvl1pPr>
          </a:lstStyle>
          <a:p>
            <a:pPr>
              <a:defRPr/>
            </a:pPr>
            <a:fld id="{B2E7EE88-36B3-3346-BBA2-F431CBED7E14}" type="datetime1">
              <a:rPr lang="en-US"/>
              <a:pPr>
                <a:defRPr/>
              </a:pPr>
              <a:t>3/22/2016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E96FE8-16DA-394E-A83E-4578336391CB}"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4163"/>
            <a:ext cx="27980640" cy="8717280"/>
          </a:xfrm>
        </p:spPr>
        <p:txBody>
          <a:bodyPr anchor="t"/>
          <a:lstStyle>
            <a:lvl1pPr algn="l">
              <a:defRPr sz="19200" b="1" cap="all"/>
            </a:lvl1pPr>
          </a:lstStyle>
          <a:p>
            <a:r>
              <a:rPr lang="zh-CN" altLang="en-US" smtClean="0"/>
              <a:t>单击此处编辑母版标题样式</a:t>
            </a:r>
            <a:endParaRPr lang="en-US"/>
          </a:p>
        </p:txBody>
      </p:sp>
      <p:sp>
        <p:nvSpPr>
          <p:cNvPr id="3" name="Text Placeholder 2"/>
          <p:cNvSpPr>
            <a:spLocks noGrp="1"/>
          </p:cNvSpPr>
          <p:nvPr>
            <p:ph type="body" idx="1"/>
          </p:nvPr>
        </p:nvSpPr>
        <p:spPr>
          <a:xfrm>
            <a:off x="2600326" y="18602968"/>
            <a:ext cx="27980640" cy="9601197"/>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lvl1pPr>
              <a:defRPr/>
            </a:lvl1pPr>
          </a:lstStyle>
          <a:p>
            <a:pPr>
              <a:defRPr/>
            </a:pPr>
            <a:fld id="{F7DEA6E3-440A-4444-BB11-7B989A77FD77}" type="datetime1">
              <a:rPr lang="en-US"/>
              <a:pPr>
                <a:defRPr/>
              </a:pPr>
              <a:t>3/22/2016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5C8EF9-EBE1-BB4A-BC45-FEB94B053A1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7898132" y="49154081"/>
            <a:ext cx="70831710" cy="139039603"/>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79278482" y="49154081"/>
            <a:ext cx="70831710" cy="139039603"/>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3"/>
          <p:cNvSpPr>
            <a:spLocks noGrp="1"/>
          </p:cNvSpPr>
          <p:nvPr>
            <p:ph type="dt" sz="half" idx="10"/>
          </p:nvPr>
        </p:nvSpPr>
        <p:spPr/>
        <p:txBody>
          <a:bodyPr/>
          <a:lstStyle>
            <a:lvl1pPr>
              <a:defRPr/>
            </a:lvl1pPr>
          </a:lstStyle>
          <a:p>
            <a:pPr>
              <a:defRPr/>
            </a:pPr>
            <a:fld id="{A0F24EE3-BE6B-6F40-8449-0EE688B334C3}" type="datetime1">
              <a:rPr lang="en-US"/>
              <a:pPr>
                <a:defRPr/>
              </a:pPr>
              <a:t>3/22/2016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40A0E92-9676-0646-8393-C6A11532230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645920" y="1757683"/>
            <a:ext cx="29626560" cy="7315200"/>
          </a:xfrm>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1645923" y="9824724"/>
            <a:ext cx="14544677" cy="409447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zh-CN" altLang="en-US" smtClean="0"/>
              <a:t>单击此处编辑母版文本样式</a:t>
            </a:r>
          </a:p>
        </p:txBody>
      </p:sp>
      <p:sp>
        <p:nvSpPr>
          <p:cNvPr id="4" name="Content Placeholder 3"/>
          <p:cNvSpPr>
            <a:spLocks noGrp="1"/>
          </p:cNvSpPr>
          <p:nvPr>
            <p:ph sz="half" idx="2"/>
          </p:nvPr>
        </p:nvSpPr>
        <p:spPr>
          <a:xfrm>
            <a:off x="1645923" y="13919201"/>
            <a:ext cx="14544677" cy="2528824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16722092" y="9824724"/>
            <a:ext cx="14550390" cy="4094477"/>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zh-CN" altLang="en-US" smtClean="0"/>
              <a:t>单击此处编辑母版文本样式</a:t>
            </a:r>
          </a:p>
        </p:txBody>
      </p:sp>
      <p:sp>
        <p:nvSpPr>
          <p:cNvPr id="6" name="Content Placeholder 5"/>
          <p:cNvSpPr>
            <a:spLocks noGrp="1"/>
          </p:cNvSpPr>
          <p:nvPr>
            <p:ph sz="quarter" idx="4"/>
          </p:nvPr>
        </p:nvSpPr>
        <p:spPr>
          <a:xfrm>
            <a:off x="16722092" y="13919201"/>
            <a:ext cx="14550390" cy="25288243"/>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3"/>
          <p:cNvSpPr>
            <a:spLocks noGrp="1"/>
          </p:cNvSpPr>
          <p:nvPr>
            <p:ph type="dt" sz="half" idx="10"/>
          </p:nvPr>
        </p:nvSpPr>
        <p:spPr/>
        <p:txBody>
          <a:bodyPr/>
          <a:lstStyle>
            <a:lvl1pPr>
              <a:defRPr/>
            </a:lvl1pPr>
          </a:lstStyle>
          <a:p>
            <a:pPr>
              <a:defRPr/>
            </a:pPr>
            <a:fld id="{0EB25384-CBCF-B646-AF0F-35BE8D53D802}" type="datetime1">
              <a:rPr lang="en-US"/>
              <a:pPr>
                <a:defRPr/>
              </a:pPr>
              <a:t>3/22/2016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A81054D-299A-2D4B-A58E-B6B2DCDDC98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3"/>
          <p:cNvSpPr>
            <a:spLocks noGrp="1"/>
          </p:cNvSpPr>
          <p:nvPr>
            <p:ph type="dt" sz="half" idx="10"/>
          </p:nvPr>
        </p:nvSpPr>
        <p:spPr/>
        <p:txBody>
          <a:bodyPr/>
          <a:lstStyle>
            <a:lvl1pPr>
              <a:defRPr/>
            </a:lvl1pPr>
          </a:lstStyle>
          <a:p>
            <a:pPr>
              <a:defRPr/>
            </a:pPr>
            <a:fld id="{9FC97E24-7DE0-2049-B283-98D5EA78F8EA}" type="datetime1">
              <a:rPr lang="en-US"/>
              <a:pPr>
                <a:defRPr/>
              </a:pPr>
              <a:t>3/22/2016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CC60871-0703-CC4C-A829-D75B00D0A2D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4D595BF-B042-E74D-B532-F84F734A770B}" type="datetime1">
              <a:rPr lang="en-US"/>
              <a:pPr>
                <a:defRPr/>
              </a:pPr>
              <a:t>3/22/2016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FE51F58-CED8-114E-989B-FAB78C4990E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645925" y="1747520"/>
            <a:ext cx="10829927" cy="7437120"/>
          </a:xfrm>
        </p:spPr>
        <p:txBody>
          <a:bodyPr anchor="b"/>
          <a:lstStyle>
            <a:lvl1pPr algn="l">
              <a:defRPr sz="9600" b="1"/>
            </a:lvl1pPr>
          </a:lstStyle>
          <a:p>
            <a:r>
              <a:rPr lang="zh-CN" altLang="en-US" smtClean="0"/>
              <a:t>单击此处编辑母版标题样式</a:t>
            </a:r>
            <a:endParaRPr lang="en-US"/>
          </a:p>
        </p:txBody>
      </p:sp>
      <p:sp>
        <p:nvSpPr>
          <p:cNvPr id="3" name="Content Placeholder 2"/>
          <p:cNvSpPr>
            <a:spLocks noGrp="1"/>
          </p:cNvSpPr>
          <p:nvPr>
            <p:ph idx="1"/>
          </p:nvPr>
        </p:nvSpPr>
        <p:spPr>
          <a:xfrm>
            <a:off x="12870180" y="1747525"/>
            <a:ext cx="18402300" cy="37459923"/>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1645925" y="9184645"/>
            <a:ext cx="10829927" cy="30022803"/>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zh-CN" altLang="en-US" smtClean="0"/>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2AE1BB32-3A3A-1442-B647-28E14D9E02CB}" type="datetime1">
              <a:rPr lang="en-US"/>
              <a:pPr>
                <a:defRPr/>
              </a:pPr>
              <a:t>3/22/2016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6AC1B3-1A4E-1147-990C-E994497E563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452237" y="30723841"/>
            <a:ext cx="19751040" cy="3627123"/>
          </a:xfrm>
        </p:spPr>
        <p:txBody>
          <a:bodyPr anchor="b"/>
          <a:lstStyle>
            <a:lvl1pPr algn="l">
              <a:defRPr sz="9600" b="1"/>
            </a:lvl1pPr>
          </a:lstStyle>
          <a:p>
            <a:r>
              <a:rPr lang="zh-CN" altLang="en-US" smtClean="0"/>
              <a:t>单击此处编辑母版标题样式</a:t>
            </a:r>
            <a:endParaRPr lang="en-US"/>
          </a:p>
        </p:txBody>
      </p:sp>
      <p:sp>
        <p:nvSpPr>
          <p:cNvPr id="3" name="Picture Placeholder 2"/>
          <p:cNvSpPr>
            <a:spLocks noGrp="1"/>
          </p:cNvSpPr>
          <p:nvPr>
            <p:ph type="pic" idx="1"/>
          </p:nvPr>
        </p:nvSpPr>
        <p:spPr>
          <a:xfrm>
            <a:off x="6452237" y="3921760"/>
            <a:ext cx="19751040" cy="26334720"/>
          </a:xfrm>
        </p:spPr>
        <p:txBody>
          <a:bodyPr rtlCol="0">
            <a:normAutofit/>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pPr lvl="0"/>
            <a:r>
              <a:rPr lang="zh-CN" altLang="en-US" noProof="0" smtClean="0"/>
              <a:t>单击图标添加图片</a:t>
            </a:r>
            <a:endParaRPr lang="en-US" noProof="0"/>
          </a:p>
        </p:txBody>
      </p:sp>
      <p:sp>
        <p:nvSpPr>
          <p:cNvPr id="4" name="Text Placeholder 3"/>
          <p:cNvSpPr>
            <a:spLocks noGrp="1"/>
          </p:cNvSpPr>
          <p:nvPr>
            <p:ph type="body" sz="half" idx="2"/>
          </p:nvPr>
        </p:nvSpPr>
        <p:spPr>
          <a:xfrm>
            <a:off x="6452237" y="34350964"/>
            <a:ext cx="19751040" cy="5151117"/>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zh-CN" altLang="en-US" smtClean="0"/>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D6EE6D99-5BC1-9447-9734-C2AA085436E8}" type="datetime1">
              <a:rPr lang="en-US"/>
              <a:pPr>
                <a:defRPr/>
              </a:pPr>
              <a:t>3/22/2016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B73B32-3A11-C34E-B587-0381224FDA0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645447" y="1756833"/>
            <a:ext cx="29627513" cy="7315200"/>
          </a:xfrm>
          <a:prstGeom prst="rect">
            <a:avLst/>
          </a:prstGeom>
          <a:noFill/>
          <a:ln w="9525">
            <a:noFill/>
            <a:miter lim="800000"/>
            <a:headEnd/>
            <a:tailEnd/>
          </a:ln>
        </p:spPr>
        <p:txBody>
          <a:bodyPr vert="horz" wrap="square" lIns="438912" tIns="219456" rIns="438912" bIns="219456" numCol="1" anchor="ctr" anchorCtr="0" compatLnSpc="1">
            <a:prstTxWarp prst="textNoShape">
              <a:avLst/>
            </a:prstTxWarp>
          </a:bodyPr>
          <a:lstStyle/>
          <a:p>
            <a:pPr lvl="0"/>
            <a:r>
              <a:rPr lang="zh-CN" altLang="en-US" smtClean="0"/>
              <a:t>单击此处编辑母版标题样式</a:t>
            </a:r>
            <a:endParaRPr lang="en-US"/>
          </a:p>
        </p:txBody>
      </p:sp>
      <p:sp>
        <p:nvSpPr>
          <p:cNvPr id="1027" name="Text Placeholder 2"/>
          <p:cNvSpPr>
            <a:spLocks noGrp="1"/>
          </p:cNvSpPr>
          <p:nvPr>
            <p:ph type="body" idx="1"/>
          </p:nvPr>
        </p:nvSpPr>
        <p:spPr bwMode="auto">
          <a:xfrm>
            <a:off x="1645447" y="10240433"/>
            <a:ext cx="29627513" cy="28966584"/>
          </a:xfrm>
          <a:prstGeom prst="rect">
            <a:avLst/>
          </a:prstGeom>
          <a:noFill/>
          <a:ln w="9525">
            <a:noFill/>
            <a:miter lim="800000"/>
            <a:headEnd/>
            <a:tailEnd/>
          </a:ln>
        </p:spPr>
        <p:txBody>
          <a:bodyPr vert="horz" wrap="square" lIns="438912" tIns="219456" rIns="438912" bIns="219456"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1645447" y="40680217"/>
            <a:ext cx="7681913" cy="2336800"/>
          </a:xfrm>
          <a:prstGeom prst="rect">
            <a:avLst/>
          </a:prstGeom>
        </p:spPr>
        <p:txBody>
          <a:bodyPr vert="horz" lIns="438912" tIns="219456" rIns="438912" bIns="219456" rtlCol="0" anchor="ctr"/>
          <a:lstStyle>
            <a:lvl1pPr algn="l" defTabSz="2194560" fontAlgn="auto">
              <a:spcBef>
                <a:spcPts val="0"/>
              </a:spcBef>
              <a:spcAft>
                <a:spcPts val="0"/>
              </a:spcAft>
              <a:defRPr sz="5800">
                <a:solidFill>
                  <a:schemeClr val="tx1">
                    <a:tint val="75000"/>
                  </a:schemeClr>
                </a:solidFill>
                <a:latin typeface="+mn-lt"/>
                <a:ea typeface="+mn-ea"/>
                <a:cs typeface="+mn-cs"/>
              </a:defRPr>
            </a:lvl1pPr>
          </a:lstStyle>
          <a:p>
            <a:pPr>
              <a:defRPr/>
            </a:pPr>
            <a:fld id="{7D63A7D0-97BF-1846-9583-B99EC1CA1C7E}" type="datetime1">
              <a:rPr lang="en-US"/>
              <a:pPr>
                <a:defRPr/>
              </a:pPr>
              <a:t>3/22/2016</a:t>
            </a:fld>
            <a:endParaRPr lang="en-US"/>
          </a:p>
        </p:txBody>
      </p:sp>
      <p:sp>
        <p:nvSpPr>
          <p:cNvPr id="5" name="Footer Placeholder 4"/>
          <p:cNvSpPr>
            <a:spLocks noGrp="1"/>
          </p:cNvSpPr>
          <p:nvPr>
            <p:ph type="ftr" sz="quarter" idx="3"/>
          </p:nvPr>
        </p:nvSpPr>
        <p:spPr>
          <a:xfrm>
            <a:off x="11246647" y="40680217"/>
            <a:ext cx="10425113" cy="2336800"/>
          </a:xfrm>
          <a:prstGeom prst="rect">
            <a:avLst/>
          </a:prstGeom>
        </p:spPr>
        <p:txBody>
          <a:bodyPr vert="horz" lIns="438912" tIns="219456" rIns="438912" bIns="219456" rtlCol="0" anchor="ctr"/>
          <a:lstStyle>
            <a:lvl1pPr algn="ctr" defTabSz="2194560" fontAlgn="auto">
              <a:spcBef>
                <a:spcPts val="0"/>
              </a:spcBef>
              <a:spcAft>
                <a:spcPts val="0"/>
              </a:spcAft>
              <a:defRPr sz="58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23591047" y="40680217"/>
            <a:ext cx="7681913" cy="2336800"/>
          </a:xfrm>
          <a:prstGeom prst="rect">
            <a:avLst/>
          </a:prstGeom>
        </p:spPr>
        <p:txBody>
          <a:bodyPr vert="horz" lIns="438912" tIns="219456" rIns="438912" bIns="219456" rtlCol="0" anchor="ctr"/>
          <a:lstStyle>
            <a:lvl1pPr algn="r" defTabSz="2194560" fontAlgn="auto">
              <a:spcBef>
                <a:spcPts val="0"/>
              </a:spcBef>
              <a:spcAft>
                <a:spcPts val="0"/>
              </a:spcAft>
              <a:defRPr sz="5800">
                <a:solidFill>
                  <a:schemeClr val="tx1">
                    <a:tint val="75000"/>
                  </a:schemeClr>
                </a:solidFill>
                <a:latin typeface="+mn-lt"/>
                <a:ea typeface="+mn-ea"/>
                <a:cs typeface="+mn-cs"/>
              </a:defRPr>
            </a:lvl1pPr>
          </a:lstStyle>
          <a:p>
            <a:pPr>
              <a:defRPr/>
            </a:pPr>
            <a:fld id="{B063F8FF-54E3-2749-9438-DED0CB14858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3925" rtl="0" eaLnBrk="1" fontAlgn="base" hangingPunct="1">
        <a:spcBef>
          <a:spcPct val="0"/>
        </a:spcBef>
        <a:spcAft>
          <a:spcPct val="0"/>
        </a:spcAft>
        <a:defRPr sz="21100" kern="1200">
          <a:solidFill>
            <a:schemeClr val="tx1"/>
          </a:solidFill>
          <a:latin typeface="+mj-lt"/>
          <a:ea typeface="ＭＳ Ｐゴシック" pitchFamily="-108" charset="-128"/>
          <a:cs typeface="ＭＳ Ｐゴシック" pitchFamily="-108" charset="-128"/>
        </a:defRPr>
      </a:lvl1pPr>
      <a:lvl2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2pPr>
      <a:lvl3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3pPr>
      <a:lvl4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4pPr>
      <a:lvl5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5pPr>
      <a:lvl6pPr marL="4572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6pPr>
      <a:lvl7pPr marL="9144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7pPr>
      <a:lvl8pPr marL="13716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8pPr>
      <a:lvl9pPr marL="18288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9pPr>
    </p:titleStyle>
    <p:bodyStyle>
      <a:lvl1pPr marL="1644650" indent="-1644650" algn="l" defTabSz="2193925" rtl="0" eaLnBrk="1" fontAlgn="base" hangingPunct="1">
        <a:spcBef>
          <a:spcPct val="20000"/>
        </a:spcBef>
        <a:spcAft>
          <a:spcPct val="0"/>
        </a:spcAft>
        <a:buFont typeface="Arial" pitchFamily="-107" charset="0"/>
        <a:buChar char="•"/>
        <a:defRPr sz="15400" kern="1200">
          <a:solidFill>
            <a:schemeClr val="tx1"/>
          </a:solidFill>
          <a:latin typeface="+mn-lt"/>
          <a:ea typeface="ＭＳ Ｐゴシック" pitchFamily="-108" charset="-128"/>
          <a:cs typeface="ＭＳ Ｐゴシック" pitchFamily="-108" charset="-128"/>
        </a:defRPr>
      </a:lvl1pPr>
      <a:lvl2pPr marL="3565525" indent="-1371600" algn="l" defTabSz="2193925" rtl="0" eaLnBrk="1" fontAlgn="base" hangingPunct="1">
        <a:spcBef>
          <a:spcPct val="20000"/>
        </a:spcBef>
        <a:spcAft>
          <a:spcPct val="0"/>
        </a:spcAft>
        <a:buFont typeface="Arial" pitchFamily="-107" charset="0"/>
        <a:buChar char="–"/>
        <a:defRPr sz="13400" kern="1200">
          <a:solidFill>
            <a:schemeClr val="tx1"/>
          </a:solidFill>
          <a:latin typeface="+mn-lt"/>
          <a:ea typeface="ＭＳ Ｐゴシック" pitchFamily="-108" charset="-128"/>
          <a:cs typeface="+mn-cs"/>
        </a:defRPr>
      </a:lvl2pPr>
      <a:lvl3pPr marL="5486400" indent="-1096963" algn="l" defTabSz="2193925" rtl="0" eaLnBrk="1" fontAlgn="base" hangingPunct="1">
        <a:spcBef>
          <a:spcPct val="20000"/>
        </a:spcBef>
        <a:spcAft>
          <a:spcPct val="0"/>
        </a:spcAft>
        <a:buFont typeface="Arial" pitchFamily="-107" charset="0"/>
        <a:buChar char="•"/>
        <a:defRPr sz="11500" kern="1200">
          <a:solidFill>
            <a:schemeClr val="tx1"/>
          </a:solidFill>
          <a:latin typeface="+mn-lt"/>
          <a:ea typeface="ＭＳ Ｐゴシック" pitchFamily="-108" charset="-128"/>
          <a:cs typeface="+mn-cs"/>
        </a:defRPr>
      </a:lvl3pPr>
      <a:lvl4pPr marL="7680325" indent="-1096963" algn="l" defTabSz="2193925" rtl="0" eaLnBrk="1" fontAlgn="base" hangingPunct="1">
        <a:spcBef>
          <a:spcPct val="20000"/>
        </a:spcBef>
        <a:spcAft>
          <a:spcPct val="0"/>
        </a:spcAft>
        <a:buFont typeface="Arial" pitchFamily="-107" charset="0"/>
        <a:buChar char="–"/>
        <a:defRPr sz="9600" kern="1200">
          <a:solidFill>
            <a:schemeClr val="tx1"/>
          </a:solidFill>
          <a:latin typeface="+mn-lt"/>
          <a:ea typeface="ＭＳ Ｐゴシック" pitchFamily="-108" charset="-128"/>
          <a:cs typeface="+mn-cs"/>
        </a:defRPr>
      </a:lvl4pPr>
      <a:lvl5pPr marL="9874250" indent="-1096963" algn="l" defTabSz="2193925" rtl="0" eaLnBrk="1" fontAlgn="base" hangingPunct="1">
        <a:spcBef>
          <a:spcPct val="20000"/>
        </a:spcBef>
        <a:spcAft>
          <a:spcPct val="0"/>
        </a:spcAft>
        <a:buFont typeface="Arial" pitchFamily="-107" charset="0"/>
        <a:buChar char="»"/>
        <a:defRPr sz="9600" kern="1200">
          <a:solidFill>
            <a:schemeClr val="tx1"/>
          </a:solidFill>
          <a:latin typeface="+mn-lt"/>
          <a:ea typeface="ＭＳ Ｐゴシック" pitchFamily="-108" charset="-128"/>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hyperlink" Target="mailto:sunlei@bit.edu.cn" TargetMode="External"/><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3999">
              <a:srgbClr val="FFFFFF"/>
            </a:gs>
            <a:gs pos="100000">
              <a:srgbClr val="5771A1"/>
            </a:gs>
          </a:gsLst>
          <a:lin ang="5400000"/>
        </a:gradFill>
        <a:effectLst/>
      </p:bgPr>
    </p:bg>
    <p:spTree>
      <p:nvGrpSpPr>
        <p:cNvPr id="1" name=""/>
        <p:cNvGrpSpPr/>
        <p:nvPr/>
      </p:nvGrpSpPr>
      <p:grpSpPr>
        <a:xfrm>
          <a:off x="0" y="0"/>
          <a:ext cx="0" cy="0"/>
          <a:chOff x="0" y="0"/>
          <a:chExt cx="0" cy="0"/>
        </a:xfrm>
      </p:grpSpPr>
      <p:sp>
        <p:nvSpPr>
          <p:cNvPr id="35" name="Rectangle 34"/>
          <p:cNvSpPr>
            <a:spLocks noChangeArrowheads="1"/>
          </p:cNvSpPr>
          <p:nvPr/>
        </p:nvSpPr>
        <p:spPr bwMode="auto">
          <a:xfrm>
            <a:off x="11598142" y="27165299"/>
            <a:ext cx="9829800" cy="15997388"/>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CC3300"/>
                </a:solidFill>
              </a:rPr>
              <a:t>Algorithm</a:t>
            </a:r>
          </a:p>
          <a:p>
            <a:endParaRPr lang="en-US" sz="2800" dirty="0"/>
          </a:p>
        </p:txBody>
      </p:sp>
      <p:sp>
        <p:nvSpPr>
          <p:cNvPr id="16386" name="Rectangle 5"/>
          <p:cNvSpPr>
            <a:spLocks noChangeArrowheads="1"/>
          </p:cNvSpPr>
          <p:nvPr/>
        </p:nvSpPr>
        <p:spPr bwMode="auto">
          <a:xfrm>
            <a:off x="1006342" y="3300282"/>
            <a:ext cx="31203900" cy="3077552"/>
          </a:xfrm>
          <a:prstGeom prst="rect">
            <a:avLst/>
          </a:prstGeom>
          <a:noFill/>
          <a:ln w="9525">
            <a:noFill/>
            <a:miter lim="800000"/>
            <a:headEnd/>
            <a:tailEnd/>
          </a:ln>
        </p:spPr>
        <p:txBody>
          <a:bodyPr wrap="square" lIns="91243" tIns="45614" rIns="91243" bIns="45614">
            <a:prstTxWarp prst="textNoShape">
              <a:avLst/>
            </a:prstTxWarp>
            <a:spAutoFit/>
          </a:bodyPr>
          <a:lstStyle/>
          <a:p>
            <a:r>
              <a:rPr lang="en-US" altLang="zh-CN" sz="5400" b="1" dirty="0" smtClean="0"/>
              <a:t>Lei Sun</a:t>
            </a:r>
            <a:r>
              <a:rPr lang="en-US" altLang="zh-CN" sz="5400" b="1" baseline="30000" dirty="0" smtClean="0"/>
              <a:t>†</a:t>
            </a:r>
            <a:r>
              <a:rPr lang="en-US" altLang="zh-CN" sz="5400" b="1" i="1" dirty="0" smtClean="0"/>
              <a:t>, </a:t>
            </a:r>
            <a:r>
              <a:rPr lang="en-US" altLang="zh-CN" sz="5400" b="1" i="1" dirty="0" err="1" smtClean="0"/>
              <a:t>Badong</a:t>
            </a:r>
            <a:r>
              <a:rPr lang="en-US" altLang="zh-CN" sz="5400" b="1" i="1" dirty="0" smtClean="0"/>
              <a:t> Chen</a:t>
            </a:r>
            <a:r>
              <a:rPr lang="en-US" altLang="zh-CN" sz="5400" b="1" i="1" baseline="30000" dirty="0" smtClean="0"/>
              <a:t>‡</a:t>
            </a:r>
            <a:r>
              <a:rPr lang="en-US" altLang="zh-CN" sz="5400" b="1" i="1" dirty="0" smtClean="0"/>
              <a:t>, </a:t>
            </a:r>
            <a:r>
              <a:rPr lang="en-US" altLang="zh-CN" sz="5400" b="1" i="1" dirty="0" err="1" smtClean="0"/>
              <a:t>Kar</a:t>
            </a:r>
            <a:r>
              <a:rPr lang="en-US" altLang="zh-CN" sz="5400" b="1" i="1" dirty="0" smtClean="0"/>
              <a:t>-Ann </a:t>
            </a:r>
            <a:r>
              <a:rPr lang="en-US" altLang="zh-CN" sz="5400" b="1" i="1" dirty="0" err="1" smtClean="0"/>
              <a:t>Toh</a:t>
            </a:r>
            <a:r>
              <a:rPr lang="en-US" altLang="zh-CN" sz="5400" b="1" i="1" baseline="30000" dirty="0" smtClean="0"/>
              <a:t>⋆</a:t>
            </a:r>
            <a:r>
              <a:rPr lang="en-US" altLang="zh-CN" sz="5400" b="1" i="1" dirty="0" smtClean="0"/>
              <a:t>, </a:t>
            </a:r>
            <a:r>
              <a:rPr lang="en-US" altLang="zh-CN" sz="5400" b="1" i="1" dirty="0" err="1" smtClean="0"/>
              <a:t>Zhiping</a:t>
            </a:r>
            <a:r>
              <a:rPr lang="en-US" altLang="zh-CN" sz="5400" b="1" i="1" dirty="0" smtClean="0"/>
              <a:t> Lin</a:t>
            </a:r>
            <a:r>
              <a:rPr lang="en-US" altLang="zh-CN" sz="5400" b="1" i="1" baseline="30000" dirty="0" smtClean="0"/>
              <a:t>+</a:t>
            </a:r>
            <a:endParaRPr lang="en-US" sz="4800" b="1" dirty="0" smtClean="0"/>
          </a:p>
          <a:p>
            <a:r>
              <a:rPr lang="en-US" altLang="zh-CN" sz="2800" dirty="0" smtClean="0"/>
              <a:t> † Beijing Institute of Technology, Beijing 100081, PR China. (e-mail: </a:t>
            </a:r>
            <a:r>
              <a:rPr lang="en-US" altLang="zh-CN" sz="2800" dirty="0" smtClean="0">
                <a:hlinkClick r:id="rId3"/>
              </a:rPr>
              <a:t>sunlei@bit.edu.cn</a:t>
            </a:r>
            <a:r>
              <a:rPr lang="en-US" altLang="zh-CN" sz="2800" dirty="0" smtClean="0"/>
              <a:t>)  	</a:t>
            </a:r>
            <a:r>
              <a:rPr lang="en-US" altLang="zh-CN" sz="2800" i="1" dirty="0" smtClean="0"/>
              <a:t>‡  </a:t>
            </a:r>
            <a:r>
              <a:rPr lang="en-US" altLang="zh-CN" sz="2800" dirty="0" smtClean="0"/>
              <a:t>Xi’an </a:t>
            </a:r>
            <a:r>
              <a:rPr lang="en-US" altLang="zh-CN" sz="2800" dirty="0" err="1" smtClean="0"/>
              <a:t>Jiaotong</a:t>
            </a:r>
            <a:r>
              <a:rPr lang="en-US" altLang="zh-CN" sz="2800" dirty="0" smtClean="0"/>
              <a:t> University, Xi’an 710049, PR China.</a:t>
            </a:r>
          </a:p>
          <a:p>
            <a:r>
              <a:rPr lang="en-US" altLang="zh-CN" sz="2800" i="1" dirty="0" smtClean="0"/>
              <a:t>⋆  </a:t>
            </a:r>
            <a:r>
              <a:rPr lang="en-US" altLang="zh-CN" sz="2800" i="1" dirty="0" err="1" smtClean="0"/>
              <a:t>Yonsei</a:t>
            </a:r>
            <a:r>
              <a:rPr lang="en-US" altLang="zh-CN" sz="2800" i="1" dirty="0" smtClean="0"/>
              <a:t> University, Seoul 120-749, Republic of Korea.  			</a:t>
            </a:r>
            <a:r>
              <a:rPr lang="en-US" altLang="zh-CN" sz="2800" dirty="0" smtClean="0"/>
              <a:t>+  </a:t>
            </a:r>
            <a:r>
              <a:rPr lang="en-US" altLang="zh-CN" sz="2800" dirty="0" err="1" smtClean="0"/>
              <a:t>Nanyang</a:t>
            </a:r>
            <a:r>
              <a:rPr lang="en-US" altLang="zh-CN" sz="2800" dirty="0" smtClean="0"/>
              <a:t> Technological </a:t>
            </a:r>
            <a:r>
              <a:rPr lang="en-US" altLang="zh-CN" sz="2800" dirty="0" err="1" smtClean="0"/>
              <a:t>University,Singapore</a:t>
            </a:r>
            <a:r>
              <a:rPr lang="en-US" altLang="zh-CN" sz="2800" dirty="0" smtClean="0"/>
              <a:t> 639798, Singapore.</a:t>
            </a:r>
            <a:endParaRPr lang="en-US" sz="2800" b="1" dirty="0" smtClean="0"/>
          </a:p>
          <a:p>
            <a:pPr>
              <a:spcBef>
                <a:spcPct val="50000"/>
              </a:spcBef>
            </a:pPr>
            <a:endParaRPr lang="en-US" sz="2800" b="1" dirty="0" smtClean="0"/>
          </a:p>
          <a:p>
            <a:pPr>
              <a:spcBef>
                <a:spcPct val="50000"/>
              </a:spcBef>
            </a:pPr>
            <a:endParaRPr lang="en-US" sz="2800" b="1" dirty="0"/>
          </a:p>
        </p:txBody>
      </p:sp>
      <p:cxnSp>
        <p:nvCxnSpPr>
          <p:cNvPr id="70" name="Straight Connector 69"/>
          <p:cNvCxnSpPr/>
          <p:nvPr/>
        </p:nvCxnSpPr>
        <p:spPr>
          <a:xfrm>
            <a:off x="0" y="5486400"/>
            <a:ext cx="32918400" cy="2117"/>
          </a:xfrm>
          <a:prstGeom prst="line">
            <a:avLst/>
          </a:prstGeom>
          <a:ln w="76200" cap="flat" cmpd="sng" algn="ctr">
            <a:solidFill>
              <a:schemeClr val="bg1"/>
            </a:solidFill>
            <a:prstDash val="solid"/>
            <a:round/>
            <a:headEnd type="none" w="med" len="med"/>
            <a:tailEnd type="none" w="med" len="med"/>
          </a:ln>
        </p:spPr>
        <p:style>
          <a:lnRef idx="3">
            <a:schemeClr val="accent1"/>
          </a:lnRef>
          <a:fillRef idx="0">
            <a:schemeClr val="accent1"/>
          </a:fillRef>
          <a:effectRef idx="2">
            <a:schemeClr val="accent1"/>
          </a:effectRef>
          <a:fontRef idx="minor">
            <a:schemeClr val="tx1"/>
          </a:fontRef>
        </p:style>
      </p:cxnSp>
      <p:sp>
        <p:nvSpPr>
          <p:cNvPr id="16388" name="TextBox 91"/>
          <p:cNvSpPr txBox="1">
            <a:spLocks noChangeArrowheads="1"/>
          </p:cNvSpPr>
          <p:nvPr/>
        </p:nvSpPr>
        <p:spPr bwMode="auto">
          <a:xfrm>
            <a:off x="857250" y="157010"/>
            <a:ext cx="31203900" cy="2800767"/>
          </a:xfrm>
          <a:prstGeom prst="rect">
            <a:avLst/>
          </a:prstGeom>
          <a:noFill/>
          <a:ln w="9525">
            <a:noFill/>
            <a:miter lim="800000"/>
            <a:headEnd/>
            <a:tailEnd/>
          </a:ln>
        </p:spPr>
        <p:txBody>
          <a:bodyPr wrap="square">
            <a:prstTxWarp prst="textNoShape">
              <a:avLst/>
            </a:prstTxWarp>
            <a:spAutoFit/>
          </a:bodyPr>
          <a:lstStyle/>
          <a:p>
            <a:r>
              <a:rPr lang="en-US" altLang="zh-CN" sz="8800" b="1" dirty="0" smtClean="0"/>
              <a:t>A Parameter-Free Cauchy-Schwarz Information Measure for Independent Component Analysis</a:t>
            </a:r>
            <a:endParaRPr lang="en-US" sz="8800" b="1" dirty="0">
              <a:solidFill>
                <a:srgbClr val="052754"/>
              </a:solidFill>
              <a:latin typeface="Arial Black" pitchFamily="-107" charset="0"/>
            </a:endParaRPr>
          </a:p>
        </p:txBody>
      </p:sp>
      <p:sp>
        <p:nvSpPr>
          <p:cNvPr id="40" name="Rectangle 35"/>
          <p:cNvSpPr>
            <a:spLocks noChangeArrowheads="1"/>
          </p:cNvSpPr>
          <p:nvPr/>
        </p:nvSpPr>
        <p:spPr bwMode="auto">
          <a:xfrm>
            <a:off x="22231350" y="36661827"/>
            <a:ext cx="9829800" cy="6500859"/>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CC3300"/>
                </a:solidFill>
              </a:rPr>
              <a:t>References</a:t>
            </a:r>
          </a:p>
          <a:p>
            <a:endParaRPr lang="en-US" sz="2800" dirty="0" smtClean="0"/>
          </a:p>
          <a:p>
            <a:r>
              <a:rPr lang="en-US" altLang="zh-CN" sz="2800" dirty="0" smtClean="0"/>
              <a:t>[1] B. Chen, P. Zhu, and J. C. Principe, “Survival </a:t>
            </a:r>
            <a:r>
              <a:rPr lang="en-US" altLang="zh-CN" sz="2800" dirty="0" err="1" smtClean="0"/>
              <a:t>informa</a:t>
            </a:r>
            <a:r>
              <a:rPr lang="en-US" altLang="zh-CN" sz="2800" dirty="0" smtClean="0"/>
              <a:t>-</a:t>
            </a:r>
          </a:p>
          <a:p>
            <a:r>
              <a:rPr lang="en-US" altLang="zh-CN" sz="2800" dirty="0" err="1" smtClean="0"/>
              <a:t>tion</a:t>
            </a:r>
            <a:r>
              <a:rPr lang="en-US" altLang="zh-CN" sz="2800" dirty="0" smtClean="0"/>
              <a:t> potential: a new criterion for adaptive system train-</a:t>
            </a:r>
          </a:p>
          <a:p>
            <a:r>
              <a:rPr lang="en-US" altLang="zh-CN" sz="2800" dirty="0" err="1" smtClean="0"/>
              <a:t>ing</a:t>
            </a:r>
            <a:r>
              <a:rPr lang="en-US" altLang="zh-CN" sz="2800" dirty="0" smtClean="0"/>
              <a:t>,” </a:t>
            </a:r>
            <a:r>
              <a:rPr lang="en-US" altLang="zh-CN" sz="2800" i="1" dirty="0" smtClean="0"/>
              <a:t>IEEE Trans. on Signal Processing, vol. 60, no. 3,</a:t>
            </a:r>
          </a:p>
          <a:p>
            <a:r>
              <a:rPr lang="en-US" altLang="zh-CN" sz="2800" dirty="0" smtClean="0"/>
              <a:t>pp. 1184–1194, 2012.</a:t>
            </a:r>
          </a:p>
          <a:p>
            <a:endParaRPr lang="en-US" sz="2800" dirty="0" smtClean="0"/>
          </a:p>
          <a:p>
            <a:r>
              <a:rPr lang="en-US" altLang="zh-CN" sz="2800" dirty="0" smtClean="0"/>
              <a:t>[2] B. Chen, N. </a:t>
            </a:r>
            <a:r>
              <a:rPr lang="en-US" altLang="zh-CN" sz="2800" dirty="0" err="1" smtClean="0"/>
              <a:t>Zheng</a:t>
            </a:r>
            <a:r>
              <a:rPr lang="en-US" altLang="zh-CN" sz="2800" dirty="0" smtClean="0"/>
              <a:t>, and J.C. Principe, “Survival k-</a:t>
            </a:r>
          </a:p>
          <a:p>
            <a:r>
              <a:rPr lang="en-US" altLang="zh-CN" sz="2800" dirty="0" err="1" smtClean="0"/>
              <a:t>ernel</a:t>
            </a:r>
            <a:r>
              <a:rPr lang="en-US" altLang="zh-CN" sz="2800" dirty="0" smtClean="0"/>
              <a:t> with application to kernel adaptive filtering,” in</a:t>
            </a:r>
          </a:p>
          <a:p>
            <a:r>
              <a:rPr lang="en-US" altLang="zh-CN" sz="2800" i="1" dirty="0" smtClean="0"/>
              <a:t>The 2013 International Joint Conference on Neural Net-</a:t>
            </a:r>
          </a:p>
          <a:p>
            <a:r>
              <a:rPr lang="en-US" altLang="zh-CN" sz="2800" i="1" dirty="0" smtClean="0"/>
              <a:t>works. IEEE, 2013, pp. 1–6.</a:t>
            </a:r>
            <a:endParaRPr lang="en-US" sz="2800" dirty="0"/>
          </a:p>
        </p:txBody>
      </p:sp>
      <p:sp>
        <p:nvSpPr>
          <p:cNvPr id="41" name="Rectangle 34"/>
          <p:cNvSpPr>
            <a:spLocks noChangeArrowheads="1"/>
          </p:cNvSpPr>
          <p:nvPr/>
        </p:nvSpPr>
        <p:spPr bwMode="auto">
          <a:xfrm>
            <a:off x="22231350" y="30024368"/>
            <a:ext cx="9829800" cy="5780204"/>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CC3300"/>
                </a:solidFill>
              </a:rPr>
              <a:t>Conclusion</a:t>
            </a:r>
          </a:p>
          <a:p>
            <a:endParaRPr lang="en-US" sz="2800" dirty="0"/>
          </a:p>
        </p:txBody>
      </p:sp>
      <p:sp>
        <p:nvSpPr>
          <p:cNvPr id="43" name="Rectangle 49"/>
          <p:cNvSpPr>
            <a:spLocks noChangeArrowheads="1"/>
          </p:cNvSpPr>
          <p:nvPr/>
        </p:nvSpPr>
        <p:spPr bwMode="auto">
          <a:xfrm>
            <a:off x="1006342" y="6553200"/>
            <a:ext cx="9829800" cy="8034286"/>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CC3300"/>
                </a:solidFill>
              </a:rPr>
              <a:t>Abstract</a:t>
            </a:r>
            <a:r>
              <a:rPr lang="en-US" sz="2800" b="1" dirty="0"/>
              <a:t> </a:t>
            </a:r>
            <a:endParaRPr lang="en-US" sz="2800" dirty="0"/>
          </a:p>
          <a:p>
            <a:pPr algn="just"/>
            <a:r>
              <a:rPr lang="en-US" altLang="zh-CN" sz="2800" b="1" dirty="0" smtClean="0"/>
              <a:t>Independent component analysis (ICA) by an </a:t>
            </a:r>
            <a:r>
              <a:rPr lang="en-US" altLang="zh-CN" sz="2800" b="1" dirty="0" smtClean="0"/>
              <a:t>information </a:t>
            </a:r>
            <a:r>
              <a:rPr lang="en-US" altLang="zh-CN" sz="2800" b="1" dirty="0" smtClean="0"/>
              <a:t>measure has seen wide applications in engineering. Different from traditional probability density function based in formation measures, a probability survival distribution based Cauchy-Schwarz information measure for multiple variables is proposed in this paper. Empirical estimation of survival distribution is parameter-free which is inherited by the estimation of the new information measure. This measure is proved to be a valid statistical independence measure and is adopted as an objective function to develop an ICA algorithm which is validated by an experiment. This work shows promising potential regarding the use of survival distribution based information measure for ICA.</a:t>
            </a:r>
            <a:endParaRPr lang="en-US" sz="2800" b="1" dirty="0"/>
          </a:p>
        </p:txBody>
      </p:sp>
      <p:sp>
        <p:nvSpPr>
          <p:cNvPr id="44" name="Rectangle 43"/>
          <p:cNvSpPr>
            <a:spLocks noChangeArrowheads="1"/>
          </p:cNvSpPr>
          <p:nvPr/>
        </p:nvSpPr>
        <p:spPr bwMode="auto">
          <a:xfrm>
            <a:off x="11598142" y="6553200"/>
            <a:ext cx="9829800" cy="20080285"/>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400" b="1" dirty="0" smtClean="0">
                <a:solidFill>
                  <a:srgbClr val="CC3300"/>
                </a:solidFill>
              </a:rPr>
              <a:t>Method</a:t>
            </a:r>
            <a:endParaRPr lang="en-GB" sz="4400" b="1" dirty="0">
              <a:solidFill>
                <a:srgbClr val="CC3300"/>
              </a:solidFill>
            </a:endParaRPr>
          </a:p>
        </p:txBody>
      </p:sp>
      <p:sp>
        <p:nvSpPr>
          <p:cNvPr id="45" name="Rectangle 52"/>
          <p:cNvSpPr>
            <a:spLocks noChangeArrowheads="1"/>
          </p:cNvSpPr>
          <p:nvPr/>
        </p:nvSpPr>
        <p:spPr bwMode="auto">
          <a:xfrm>
            <a:off x="22266142" y="6553199"/>
            <a:ext cx="9829800" cy="22890297"/>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800" b="1" dirty="0" smtClean="0">
                <a:solidFill>
                  <a:srgbClr val="CC3300"/>
                </a:solidFill>
              </a:rPr>
              <a:t>Experiments </a:t>
            </a:r>
          </a:p>
          <a:p>
            <a:pPr>
              <a:spcBef>
                <a:spcPct val="50000"/>
              </a:spcBef>
            </a:pPr>
            <a:endParaRPr lang="en-US" sz="2800" dirty="0" smtClean="0"/>
          </a:p>
          <a:p>
            <a:endParaRPr lang="en-US" sz="2800" dirty="0"/>
          </a:p>
        </p:txBody>
      </p:sp>
      <p:sp>
        <p:nvSpPr>
          <p:cNvPr id="21" name="Rectangle 33"/>
          <p:cNvSpPr>
            <a:spLocks noChangeArrowheads="1"/>
          </p:cNvSpPr>
          <p:nvPr/>
        </p:nvSpPr>
        <p:spPr bwMode="auto">
          <a:xfrm>
            <a:off x="985798" y="15301866"/>
            <a:ext cx="9829800" cy="5214974"/>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CC3300"/>
                </a:solidFill>
              </a:rPr>
              <a:t>Outline</a:t>
            </a:r>
            <a:r>
              <a:rPr lang="en-US" sz="2800" dirty="0"/>
              <a:t> </a:t>
            </a:r>
          </a:p>
          <a:p>
            <a:pPr marL="514350" indent="-514350">
              <a:buFont typeface="Wingdings" pitchFamily="2" charset="2"/>
              <a:buChar char="l"/>
            </a:pPr>
            <a:r>
              <a:rPr lang="en-US" altLang="zh-CN" sz="2800" b="1" dirty="0" smtClean="0"/>
              <a:t>Parameter-free survival distribution estimation</a:t>
            </a:r>
          </a:p>
          <a:p>
            <a:pPr marL="514350" indent="-514350">
              <a:buFont typeface="Wingdings" pitchFamily="2" charset="2"/>
              <a:buChar char="l"/>
            </a:pPr>
            <a:r>
              <a:rPr lang="en-US" altLang="zh-CN" sz="2800" b="1" dirty="0" smtClean="0"/>
              <a:t>Survival Cauchy-Schwarz Mutual Information (SCS-MI) is a valid Statistical Independence measure</a:t>
            </a:r>
          </a:p>
          <a:p>
            <a:pPr marL="514350" indent="-514350">
              <a:buFont typeface="Wingdings" pitchFamily="2" charset="2"/>
              <a:buChar char="l"/>
            </a:pPr>
            <a:r>
              <a:rPr lang="en-US" altLang="zh-CN" sz="2800" b="1" dirty="0" smtClean="0"/>
              <a:t>An empirical SCS-MI estimator for multiple variables</a:t>
            </a:r>
          </a:p>
          <a:p>
            <a:pPr marL="514350" indent="-514350">
              <a:buFont typeface="Wingdings" pitchFamily="2" charset="2"/>
              <a:buChar char="l"/>
            </a:pPr>
            <a:r>
              <a:rPr lang="en-US" altLang="zh-CN" sz="2800" b="1" dirty="0" smtClean="0"/>
              <a:t>Proposed ICA algorithm based on SCS-MI estimator</a:t>
            </a:r>
          </a:p>
          <a:p>
            <a:pPr marL="514350" indent="-514350">
              <a:buFont typeface="Wingdings" pitchFamily="2" charset="2"/>
              <a:buChar char="l"/>
            </a:pPr>
            <a:r>
              <a:rPr lang="en-US" altLang="zh-CN" sz="2800" b="1" dirty="0" smtClean="0"/>
              <a:t>Experimental result and conclusion</a:t>
            </a:r>
            <a:endParaRPr lang="en-AU" sz="2800" b="1" dirty="0"/>
          </a:p>
        </p:txBody>
      </p:sp>
      <p:pic>
        <p:nvPicPr>
          <p:cNvPr id="1027" name="Picture 3"/>
          <p:cNvPicPr>
            <a:picLocks noChangeAspect="1" noChangeArrowheads="1"/>
          </p:cNvPicPr>
          <p:nvPr/>
        </p:nvPicPr>
        <p:blipFill>
          <a:blip r:embed="rId4"/>
          <a:srcRect/>
          <a:stretch>
            <a:fillRect/>
          </a:stretch>
        </p:blipFill>
        <p:spPr bwMode="auto">
          <a:xfrm>
            <a:off x="1006342" y="21159782"/>
            <a:ext cx="9809256" cy="7356942"/>
          </a:xfrm>
          <a:prstGeom prst="rect">
            <a:avLst/>
          </a:prstGeom>
          <a:noFill/>
          <a:ln w="9525">
            <a:noFill/>
            <a:miter lim="800000"/>
            <a:headEnd/>
            <a:tailEnd/>
          </a:ln>
          <a:effectLst/>
        </p:spPr>
      </p:pic>
      <p:pic>
        <p:nvPicPr>
          <p:cNvPr id="1028" name="Picture 4"/>
          <p:cNvPicPr>
            <a:picLocks noChangeAspect="1" noChangeArrowheads="1"/>
          </p:cNvPicPr>
          <p:nvPr/>
        </p:nvPicPr>
        <p:blipFill>
          <a:blip r:embed="rId5"/>
          <a:srcRect/>
          <a:stretch>
            <a:fillRect/>
          </a:stretch>
        </p:blipFill>
        <p:spPr bwMode="auto">
          <a:xfrm>
            <a:off x="1028592" y="28446458"/>
            <a:ext cx="9787006" cy="7826310"/>
          </a:xfrm>
          <a:prstGeom prst="rect">
            <a:avLst/>
          </a:prstGeom>
          <a:noFill/>
          <a:ln w="9525">
            <a:noFill/>
            <a:miter lim="800000"/>
            <a:headEnd/>
            <a:tailEnd/>
          </a:ln>
          <a:effectLst/>
        </p:spPr>
      </p:pic>
      <p:pic>
        <p:nvPicPr>
          <p:cNvPr id="1030" name="Picture 6"/>
          <p:cNvPicPr>
            <a:picLocks noChangeAspect="1" noChangeArrowheads="1"/>
          </p:cNvPicPr>
          <p:nvPr/>
        </p:nvPicPr>
        <p:blipFill>
          <a:blip r:embed="rId6"/>
          <a:srcRect/>
          <a:stretch>
            <a:fillRect/>
          </a:stretch>
        </p:blipFill>
        <p:spPr bwMode="auto">
          <a:xfrm>
            <a:off x="1006342" y="36304639"/>
            <a:ext cx="9829800" cy="6858048"/>
          </a:xfrm>
          <a:prstGeom prst="rect">
            <a:avLst/>
          </a:prstGeom>
          <a:noFill/>
          <a:ln w="9525">
            <a:noFill/>
            <a:miter lim="800000"/>
            <a:headEnd/>
            <a:tailEnd/>
          </a:ln>
          <a:effectLst/>
        </p:spPr>
      </p:pic>
      <p:pic>
        <p:nvPicPr>
          <p:cNvPr id="1033" name="Picture 9"/>
          <p:cNvPicPr>
            <a:picLocks noChangeAspect="1" noChangeArrowheads="1"/>
          </p:cNvPicPr>
          <p:nvPr/>
        </p:nvPicPr>
        <p:blipFill>
          <a:blip r:embed="rId7"/>
          <a:srcRect/>
          <a:stretch>
            <a:fillRect/>
          </a:stretch>
        </p:blipFill>
        <p:spPr bwMode="auto">
          <a:xfrm>
            <a:off x="12672986" y="16802064"/>
            <a:ext cx="7750623" cy="3638556"/>
          </a:xfrm>
          <a:prstGeom prst="rect">
            <a:avLst/>
          </a:prstGeom>
          <a:noFill/>
          <a:ln w="9525">
            <a:noFill/>
            <a:miter lim="800000"/>
            <a:headEnd/>
            <a:tailEnd/>
          </a:ln>
          <a:effectLst/>
        </p:spPr>
      </p:pic>
      <p:pic>
        <p:nvPicPr>
          <p:cNvPr id="1034" name="Picture 10"/>
          <p:cNvPicPr>
            <a:picLocks noChangeAspect="1" noChangeArrowheads="1"/>
          </p:cNvPicPr>
          <p:nvPr/>
        </p:nvPicPr>
        <p:blipFill>
          <a:blip r:embed="rId8"/>
          <a:srcRect/>
          <a:stretch>
            <a:fillRect/>
          </a:stretch>
        </p:blipFill>
        <p:spPr bwMode="auto">
          <a:xfrm>
            <a:off x="12672986" y="20440620"/>
            <a:ext cx="7750623" cy="3090200"/>
          </a:xfrm>
          <a:prstGeom prst="rect">
            <a:avLst/>
          </a:prstGeom>
          <a:noFill/>
          <a:ln w="9525">
            <a:noFill/>
            <a:miter lim="800000"/>
            <a:headEnd/>
            <a:tailEnd/>
          </a:ln>
          <a:effectLst/>
        </p:spPr>
      </p:pic>
      <p:pic>
        <p:nvPicPr>
          <p:cNvPr id="1035" name="Picture 11"/>
          <p:cNvPicPr>
            <a:picLocks noChangeAspect="1" noChangeArrowheads="1"/>
          </p:cNvPicPr>
          <p:nvPr/>
        </p:nvPicPr>
        <p:blipFill>
          <a:blip r:embed="rId9"/>
          <a:srcRect/>
          <a:stretch>
            <a:fillRect/>
          </a:stretch>
        </p:blipFill>
        <p:spPr bwMode="auto">
          <a:xfrm>
            <a:off x="12350616" y="11528019"/>
            <a:ext cx="8394863" cy="5274045"/>
          </a:xfrm>
          <a:prstGeom prst="rect">
            <a:avLst/>
          </a:prstGeom>
          <a:noFill/>
          <a:ln w="9525">
            <a:noFill/>
            <a:miter lim="800000"/>
            <a:headEnd/>
            <a:tailEnd/>
          </a:ln>
          <a:effectLst/>
        </p:spPr>
      </p:pic>
      <p:pic>
        <p:nvPicPr>
          <p:cNvPr id="1036" name="Picture 12"/>
          <p:cNvPicPr>
            <a:picLocks noChangeAspect="1" noChangeArrowheads="1"/>
          </p:cNvPicPr>
          <p:nvPr/>
        </p:nvPicPr>
        <p:blipFill>
          <a:blip r:embed="rId10"/>
          <a:srcRect/>
          <a:stretch>
            <a:fillRect/>
          </a:stretch>
        </p:blipFill>
        <p:spPr bwMode="auto">
          <a:xfrm>
            <a:off x="12055342" y="7515124"/>
            <a:ext cx="9010650" cy="3886383"/>
          </a:xfrm>
          <a:prstGeom prst="rect">
            <a:avLst/>
          </a:prstGeom>
          <a:noFill/>
          <a:ln w="9525">
            <a:noFill/>
            <a:miter lim="800000"/>
            <a:headEnd/>
            <a:tailEnd/>
          </a:ln>
          <a:effectLst/>
        </p:spPr>
      </p:pic>
      <p:pic>
        <p:nvPicPr>
          <p:cNvPr id="1037" name="Picture 13"/>
          <p:cNvPicPr>
            <a:picLocks noChangeAspect="1" noChangeArrowheads="1"/>
          </p:cNvPicPr>
          <p:nvPr/>
        </p:nvPicPr>
        <p:blipFill>
          <a:blip r:embed="rId11"/>
          <a:srcRect/>
          <a:stretch>
            <a:fillRect/>
          </a:stretch>
        </p:blipFill>
        <p:spPr bwMode="auto">
          <a:xfrm>
            <a:off x="12672986" y="23530821"/>
            <a:ext cx="7750623" cy="3102664"/>
          </a:xfrm>
          <a:prstGeom prst="rect">
            <a:avLst/>
          </a:prstGeom>
          <a:noFill/>
          <a:ln w="9525">
            <a:noFill/>
            <a:miter lim="800000"/>
            <a:headEnd/>
            <a:tailEnd/>
          </a:ln>
          <a:effectLst/>
        </p:spPr>
      </p:pic>
      <p:pic>
        <p:nvPicPr>
          <p:cNvPr id="1038" name="Picture 14"/>
          <p:cNvPicPr>
            <a:picLocks noChangeAspect="1" noChangeArrowheads="1"/>
          </p:cNvPicPr>
          <p:nvPr/>
        </p:nvPicPr>
        <p:blipFill>
          <a:blip r:embed="rId12"/>
          <a:srcRect/>
          <a:stretch>
            <a:fillRect/>
          </a:stretch>
        </p:blipFill>
        <p:spPr bwMode="auto">
          <a:xfrm>
            <a:off x="12055342" y="28213110"/>
            <a:ext cx="9010650" cy="4519628"/>
          </a:xfrm>
          <a:prstGeom prst="rect">
            <a:avLst/>
          </a:prstGeom>
          <a:noFill/>
          <a:ln w="9525">
            <a:noFill/>
            <a:miter lim="800000"/>
            <a:headEnd/>
            <a:tailEnd/>
          </a:ln>
          <a:effectLst/>
        </p:spPr>
      </p:pic>
      <p:pic>
        <p:nvPicPr>
          <p:cNvPr id="1039" name="Picture 15"/>
          <p:cNvPicPr>
            <a:picLocks noChangeAspect="1" noChangeArrowheads="1"/>
          </p:cNvPicPr>
          <p:nvPr/>
        </p:nvPicPr>
        <p:blipFill>
          <a:blip r:embed="rId13"/>
          <a:srcRect/>
          <a:stretch>
            <a:fillRect/>
          </a:stretch>
        </p:blipFill>
        <p:spPr bwMode="auto">
          <a:xfrm>
            <a:off x="11958606" y="32661300"/>
            <a:ext cx="8873368" cy="2719484"/>
          </a:xfrm>
          <a:prstGeom prst="rect">
            <a:avLst/>
          </a:prstGeom>
          <a:noFill/>
          <a:ln w="9525">
            <a:noFill/>
            <a:miter lim="800000"/>
            <a:headEnd/>
            <a:tailEnd/>
          </a:ln>
          <a:effectLst/>
        </p:spPr>
      </p:pic>
      <p:pic>
        <p:nvPicPr>
          <p:cNvPr id="1041" name="Picture 17"/>
          <p:cNvPicPr>
            <a:picLocks noChangeAspect="1" noChangeArrowheads="1"/>
          </p:cNvPicPr>
          <p:nvPr/>
        </p:nvPicPr>
        <p:blipFill>
          <a:blip r:embed="rId14"/>
          <a:srcRect/>
          <a:stretch>
            <a:fillRect/>
          </a:stretch>
        </p:blipFill>
        <p:spPr bwMode="auto">
          <a:xfrm>
            <a:off x="11958606" y="35380784"/>
            <a:ext cx="8836127" cy="7405516"/>
          </a:xfrm>
          <a:prstGeom prst="rect">
            <a:avLst/>
          </a:prstGeom>
          <a:noFill/>
          <a:ln w="9525">
            <a:noFill/>
            <a:miter lim="800000"/>
            <a:headEnd/>
            <a:tailEnd/>
          </a:ln>
          <a:effectLst/>
        </p:spPr>
      </p:pic>
      <p:pic>
        <p:nvPicPr>
          <p:cNvPr id="1042" name="Picture 18"/>
          <p:cNvPicPr>
            <a:picLocks noChangeAspect="1" noChangeArrowheads="1"/>
          </p:cNvPicPr>
          <p:nvPr/>
        </p:nvPicPr>
        <p:blipFill>
          <a:blip r:embed="rId15"/>
          <a:srcRect/>
          <a:stretch>
            <a:fillRect/>
          </a:stretch>
        </p:blipFill>
        <p:spPr bwMode="auto">
          <a:xfrm>
            <a:off x="22600405" y="7586562"/>
            <a:ext cx="9075089" cy="4714908"/>
          </a:xfrm>
          <a:prstGeom prst="rect">
            <a:avLst/>
          </a:prstGeom>
          <a:noFill/>
          <a:ln w="9525">
            <a:noFill/>
            <a:miter lim="800000"/>
            <a:headEnd/>
            <a:tailEnd/>
          </a:ln>
          <a:effectLst/>
        </p:spPr>
      </p:pic>
      <p:pic>
        <p:nvPicPr>
          <p:cNvPr id="1043" name="Picture 19"/>
          <p:cNvPicPr>
            <a:picLocks noChangeAspect="1" noChangeArrowheads="1"/>
          </p:cNvPicPr>
          <p:nvPr/>
        </p:nvPicPr>
        <p:blipFill>
          <a:blip r:embed="rId16"/>
          <a:srcRect/>
          <a:stretch>
            <a:fillRect/>
          </a:stretch>
        </p:blipFill>
        <p:spPr bwMode="auto">
          <a:xfrm>
            <a:off x="22888619" y="12301470"/>
            <a:ext cx="8547901" cy="5072098"/>
          </a:xfrm>
          <a:prstGeom prst="rect">
            <a:avLst/>
          </a:prstGeom>
          <a:noFill/>
          <a:ln w="9525">
            <a:noFill/>
            <a:miter lim="800000"/>
            <a:headEnd/>
            <a:tailEnd/>
          </a:ln>
          <a:effectLst/>
        </p:spPr>
      </p:pic>
      <p:pic>
        <p:nvPicPr>
          <p:cNvPr id="1044" name="Picture 20"/>
          <p:cNvPicPr>
            <a:picLocks noChangeAspect="1" noChangeArrowheads="1"/>
          </p:cNvPicPr>
          <p:nvPr/>
        </p:nvPicPr>
        <p:blipFill>
          <a:blip r:embed="rId17"/>
          <a:srcRect/>
          <a:stretch>
            <a:fillRect/>
          </a:stretch>
        </p:blipFill>
        <p:spPr bwMode="auto">
          <a:xfrm>
            <a:off x="23174371" y="17535525"/>
            <a:ext cx="8339029" cy="5995296"/>
          </a:xfrm>
          <a:prstGeom prst="rect">
            <a:avLst/>
          </a:prstGeom>
          <a:noFill/>
          <a:ln w="9525">
            <a:noFill/>
            <a:miter lim="800000"/>
            <a:headEnd/>
            <a:tailEnd/>
          </a:ln>
          <a:effectLst/>
        </p:spPr>
      </p:pic>
      <p:pic>
        <p:nvPicPr>
          <p:cNvPr id="1045" name="Picture 21"/>
          <p:cNvPicPr>
            <a:picLocks noChangeAspect="1" noChangeArrowheads="1"/>
          </p:cNvPicPr>
          <p:nvPr/>
        </p:nvPicPr>
        <p:blipFill>
          <a:blip r:embed="rId18"/>
          <a:srcRect/>
          <a:stretch>
            <a:fillRect/>
          </a:stretch>
        </p:blipFill>
        <p:spPr bwMode="auto">
          <a:xfrm>
            <a:off x="23317248" y="23464832"/>
            <a:ext cx="6687353" cy="4981626"/>
          </a:xfrm>
          <a:prstGeom prst="rect">
            <a:avLst/>
          </a:prstGeom>
          <a:noFill/>
          <a:ln w="9525">
            <a:noFill/>
            <a:miter lim="800000"/>
            <a:headEnd/>
            <a:tailEnd/>
          </a:ln>
          <a:effectLst/>
        </p:spPr>
      </p:pic>
      <p:pic>
        <p:nvPicPr>
          <p:cNvPr id="1047" name="Picture 23"/>
          <p:cNvPicPr>
            <a:picLocks noChangeAspect="1" noChangeArrowheads="1"/>
          </p:cNvPicPr>
          <p:nvPr/>
        </p:nvPicPr>
        <p:blipFill>
          <a:blip r:embed="rId19"/>
          <a:srcRect/>
          <a:stretch>
            <a:fillRect/>
          </a:stretch>
        </p:blipFill>
        <p:spPr bwMode="auto">
          <a:xfrm>
            <a:off x="22266142" y="31070608"/>
            <a:ext cx="9667738" cy="473396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ostertemplate-Vertical 36x4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Postertemplate-Vertical 36x48</Template>
  <TotalTime>62</TotalTime>
  <Words>148</Words>
  <Application>Microsoft Macintosh PowerPoint</Application>
  <PresentationFormat>自定义</PresentationFormat>
  <Paragraphs>28</Paragraphs>
  <Slides>1</Slides>
  <Notes>1</Notes>
  <HiddenSlides>0</HiddenSlides>
  <MMClips>0</MMClips>
  <ScaleCrop>false</ScaleCrop>
  <HeadingPairs>
    <vt:vector size="4" baseType="variant">
      <vt:variant>
        <vt:lpstr>主题</vt:lpstr>
      </vt:variant>
      <vt:variant>
        <vt:i4>1</vt:i4>
      </vt:variant>
      <vt:variant>
        <vt:lpstr>幻灯片标题</vt:lpstr>
      </vt:variant>
      <vt:variant>
        <vt:i4>1</vt:i4>
      </vt:variant>
    </vt:vector>
  </HeadingPairs>
  <TitlesOfParts>
    <vt:vector size="2" baseType="lpstr">
      <vt:lpstr>Postertemplate-Vertical 36x48</vt:lpstr>
      <vt:lpstr>幻灯片 1</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Sun Lei</dc:creator>
  <cp:lastModifiedBy>Sun Lei</cp:lastModifiedBy>
  <cp:revision>22</cp:revision>
  <cp:lastPrinted>2012-07-02T16:46:52Z</cp:lastPrinted>
  <dcterms:created xsi:type="dcterms:W3CDTF">2016-03-22T14:21:27Z</dcterms:created>
  <dcterms:modified xsi:type="dcterms:W3CDTF">2016-03-22T15:25:17Z</dcterms:modified>
</cp:coreProperties>
</file>