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</p:sldIdLst>
  <p:sldSz cx="30275213" cy="4280376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04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59E8A-57CE-411E-A052-60529E1E5CFA}" v="872" dt="2024-03-19T02:34:50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5103" autoAdjust="0"/>
  </p:normalViewPr>
  <p:slideViewPr>
    <p:cSldViewPr snapToGrid="0">
      <p:cViewPr>
        <p:scale>
          <a:sx n="20" d="100"/>
          <a:sy n="20" d="100"/>
        </p:scale>
        <p:origin x="3520" y="320"/>
      </p:cViewPr>
      <p:guideLst>
        <p:guide orient="horz" pos="13504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_ Lexton" userId="0b4cfc9d406a654a" providerId="LiveId" clId="{03459E8A-57CE-411E-A052-60529E1E5CFA}"/>
    <pc:docChg chg="undo custSel addSld modSld">
      <pc:chgData name="_ Lexton" userId="0b4cfc9d406a654a" providerId="LiveId" clId="{03459E8A-57CE-411E-A052-60529E1E5CFA}" dt="2024-03-19T02:34:50.820" v="2594"/>
      <pc:docMkLst>
        <pc:docMk/>
      </pc:docMkLst>
      <pc:sldChg chg="addSp delSp modSp mod">
        <pc:chgData name="_ Lexton" userId="0b4cfc9d406a654a" providerId="LiveId" clId="{03459E8A-57CE-411E-A052-60529E1E5CFA}" dt="2024-03-18T06:23:07.688" v="1081" actId="1076"/>
        <pc:sldMkLst>
          <pc:docMk/>
          <pc:sldMk cId="3026151423" sldId="256"/>
        </pc:sldMkLst>
        <pc:spChg chg="del">
          <ac:chgData name="_ Lexton" userId="0b4cfc9d406a654a" providerId="LiveId" clId="{03459E8A-57CE-411E-A052-60529E1E5CFA}" dt="2024-03-16T06:08:30.297" v="1" actId="478"/>
          <ac:spMkLst>
            <pc:docMk/>
            <pc:sldMk cId="3026151423" sldId="256"/>
            <ac:spMk id="2" creationId="{B434F168-7E9F-9F18-5347-E404BDE791BF}"/>
          </ac:spMkLst>
        </pc:spChg>
        <pc:spChg chg="del">
          <ac:chgData name="_ Lexton" userId="0b4cfc9d406a654a" providerId="LiveId" clId="{03459E8A-57CE-411E-A052-60529E1E5CFA}" dt="2024-03-16T06:08:27.961" v="0" actId="478"/>
          <ac:spMkLst>
            <pc:docMk/>
            <pc:sldMk cId="3026151423" sldId="256"/>
            <ac:spMk id="3" creationId="{FF13EA8C-7FA5-BD18-39B8-9926DAA3B722}"/>
          </ac:spMkLst>
        </pc:spChg>
        <pc:spChg chg="add mod">
          <ac:chgData name="_ Lexton" userId="0b4cfc9d406a654a" providerId="LiveId" clId="{03459E8A-57CE-411E-A052-60529E1E5CFA}" dt="2024-03-18T06:20:09.351" v="1018" actId="14100"/>
          <ac:spMkLst>
            <pc:docMk/>
            <pc:sldMk cId="3026151423" sldId="256"/>
            <ac:spMk id="4" creationId="{4E84FD86-E86B-A669-250B-253A175B9384}"/>
          </ac:spMkLst>
        </pc:spChg>
        <pc:spChg chg="add mod">
          <ac:chgData name="_ Lexton" userId="0b4cfc9d406a654a" providerId="LiveId" clId="{03459E8A-57CE-411E-A052-60529E1E5CFA}" dt="2024-03-18T06:20:16.041" v="1035" actId="1038"/>
          <ac:spMkLst>
            <pc:docMk/>
            <pc:sldMk cId="3026151423" sldId="256"/>
            <ac:spMk id="5" creationId="{55A88014-0B9B-D59E-88CC-9D8DEA47D9AD}"/>
          </ac:spMkLst>
        </pc:spChg>
        <pc:spChg chg="add mod">
          <ac:chgData name="_ Lexton" userId="0b4cfc9d406a654a" providerId="LiveId" clId="{03459E8A-57CE-411E-A052-60529E1E5CFA}" dt="2024-03-16T07:30:52.063" v="538" actId="1036"/>
          <ac:spMkLst>
            <pc:docMk/>
            <pc:sldMk cId="3026151423" sldId="256"/>
            <ac:spMk id="7" creationId="{8F4ECD8C-E325-609A-6DFE-B890A8787B28}"/>
          </ac:spMkLst>
        </pc:spChg>
        <pc:spChg chg="add mod">
          <ac:chgData name="_ Lexton" userId="0b4cfc9d406a654a" providerId="LiveId" clId="{03459E8A-57CE-411E-A052-60529E1E5CFA}" dt="2024-03-16T07:30:52.063" v="538" actId="1036"/>
          <ac:spMkLst>
            <pc:docMk/>
            <pc:sldMk cId="3026151423" sldId="256"/>
            <ac:spMk id="8" creationId="{FD7E5303-1381-5BD3-4F2C-0C7978D6C9CD}"/>
          </ac:spMkLst>
        </pc:spChg>
        <pc:spChg chg="add mod">
          <ac:chgData name="_ Lexton" userId="0b4cfc9d406a654a" providerId="LiveId" clId="{03459E8A-57CE-411E-A052-60529E1E5CFA}" dt="2024-03-16T07:30:21.690" v="531" actId="14100"/>
          <ac:spMkLst>
            <pc:docMk/>
            <pc:sldMk cId="3026151423" sldId="256"/>
            <ac:spMk id="9" creationId="{25820AD7-7847-40E5-53C5-DDAF9EC6C2CE}"/>
          </ac:spMkLst>
        </pc:spChg>
        <pc:spChg chg="add mod">
          <ac:chgData name="_ Lexton" userId="0b4cfc9d406a654a" providerId="LiveId" clId="{03459E8A-57CE-411E-A052-60529E1E5CFA}" dt="2024-03-18T06:16:52.599" v="985" actId="1035"/>
          <ac:spMkLst>
            <pc:docMk/>
            <pc:sldMk cId="3026151423" sldId="256"/>
            <ac:spMk id="12" creationId="{4715D52C-2724-BACA-44D3-671728E59551}"/>
          </ac:spMkLst>
        </pc:spChg>
        <pc:spChg chg="add mod">
          <ac:chgData name="_ Lexton" userId="0b4cfc9d406a654a" providerId="LiveId" clId="{03459E8A-57CE-411E-A052-60529E1E5CFA}" dt="2024-03-18T06:16:52.599" v="985" actId="1035"/>
          <ac:spMkLst>
            <pc:docMk/>
            <pc:sldMk cId="3026151423" sldId="256"/>
            <ac:spMk id="17" creationId="{29528947-C469-FEEB-2A74-9C0903600D76}"/>
          </ac:spMkLst>
        </pc:spChg>
        <pc:spChg chg="add mod">
          <ac:chgData name="_ Lexton" userId="0b4cfc9d406a654a" providerId="LiveId" clId="{03459E8A-57CE-411E-A052-60529E1E5CFA}" dt="2024-03-18T06:16:52.599" v="985" actId="1035"/>
          <ac:spMkLst>
            <pc:docMk/>
            <pc:sldMk cId="3026151423" sldId="256"/>
            <ac:spMk id="18" creationId="{DD6BE40A-6F33-EBAF-9536-EA4828A0CDC9}"/>
          </ac:spMkLst>
        </pc:spChg>
        <pc:spChg chg="add mod">
          <ac:chgData name="_ Lexton" userId="0b4cfc9d406a654a" providerId="LiveId" clId="{03459E8A-57CE-411E-A052-60529E1E5CFA}" dt="2024-03-18T06:20:02.369" v="1017" actId="14100"/>
          <ac:spMkLst>
            <pc:docMk/>
            <pc:sldMk cId="3026151423" sldId="256"/>
            <ac:spMk id="19" creationId="{8CD9159B-C815-6ACE-6193-23AB20C3AF70}"/>
          </ac:spMkLst>
        </pc:spChg>
        <pc:spChg chg="add mod">
          <ac:chgData name="_ Lexton" userId="0b4cfc9d406a654a" providerId="LiveId" clId="{03459E8A-57CE-411E-A052-60529E1E5CFA}" dt="2024-03-18T06:22:35.942" v="1077" actId="552"/>
          <ac:spMkLst>
            <pc:docMk/>
            <pc:sldMk cId="3026151423" sldId="256"/>
            <ac:spMk id="20" creationId="{BB5DD643-0455-A45D-0ED9-B690CA0325BF}"/>
          </ac:spMkLst>
        </pc:spChg>
        <pc:spChg chg="add mod">
          <ac:chgData name="_ Lexton" userId="0b4cfc9d406a654a" providerId="LiveId" clId="{03459E8A-57CE-411E-A052-60529E1E5CFA}" dt="2024-03-18T06:19:54.549" v="1015" actId="14100"/>
          <ac:spMkLst>
            <pc:docMk/>
            <pc:sldMk cId="3026151423" sldId="256"/>
            <ac:spMk id="21" creationId="{DC072DB8-3516-5DC4-8E26-0EF5B6AB0220}"/>
          </ac:spMkLst>
        </pc:spChg>
        <pc:spChg chg="add mod">
          <ac:chgData name="_ Lexton" userId="0b4cfc9d406a654a" providerId="LiveId" clId="{03459E8A-57CE-411E-A052-60529E1E5CFA}" dt="2024-03-18T06:22:35.942" v="1077" actId="552"/>
          <ac:spMkLst>
            <pc:docMk/>
            <pc:sldMk cId="3026151423" sldId="256"/>
            <ac:spMk id="22" creationId="{E7133DA0-50E7-E4CE-6F34-88F799555531}"/>
          </ac:spMkLst>
        </pc:spChg>
        <pc:spChg chg="add mod">
          <ac:chgData name="_ Lexton" userId="0b4cfc9d406a654a" providerId="LiveId" clId="{03459E8A-57CE-411E-A052-60529E1E5CFA}" dt="2024-03-18T06:21:26.085" v="1067" actId="14100"/>
          <ac:spMkLst>
            <pc:docMk/>
            <pc:sldMk cId="3026151423" sldId="256"/>
            <ac:spMk id="25" creationId="{20A08E20-6D9C-DA7F-8EF8-3F7456D7F310}"/>
          </ac:spMkLst>
        </pc:spChg>
        <pc:spChg chg="add del mod">
          <ac:chgData name="_ Lexton" userId="0b4cfc9d406a654a" providerId="LiveId" clId="{03459E8A-57CE-411E-A052-60529E1E5CFA}" dt="2024-03-18T06:13:17.300" v="898" actId="478"/>
          <ac:spMkLst>
            <pc:docMk/>
            <pc:sldMk cId="3026151423" sldId="256"/>
            <ac:spMk id="26" creationId="{9B421644-2098-7C89-BAC1-FC5973F6E123}"/>
          </ac:spMkLst>
        </pc:spChg>
        <pc:spChg chg="add del mod">
          <ac:chgData name="_ Lexton" userId="0b4cfc9d406a654a" providerId="LiveId" clId="{03459E8A-57CE-411E-A052-60529E1E5CFA}" dt="2024-03-18T06:13:10.485" v="897" actId="478"/>
          <ac:spMkLst>
            <pc:docMk/>
            <pc:sldMk cId="3026151423" sldId="256"/>
            <ac:spMk id="27" creationId="{CE0ED179-39F4-E7E0-31B7-AC2A10CD1E68}"/>
          </ac:spMkLst>
        </pc:spChg>
        <pc:spChg chg="add mod">
          <ac:chgData name="_ Lexton" userId="0b4cfc9d406a654a" providerId="LiveId" clId="{03459E8A-57CE-411E-A052-60529E1E5CFA}" dt="2024-03-18T06:14:26.297" v="903" actId="20577"/>
          <ac:spMkLst>
            <pc:docMk/>
            <pc:sldMk cId="3026151423" sldId="256"/>
            <ac:spMk id="28" creationId="{B2FF2D0E-1C24-9B4F-6896-D54D0CA06624}"/>
          </ac:spMkLst>
        </pc:spChg>
        <pc:spChg chg="add mod">
          <ac:chgData name="_ Lexton" userId="0b4cfc9d406a654a" providerId="LiveId" clId="{03459E8A-57CE-411E-A052-60529E1E5CFA}" dt="2024-03-18T06:19:58.677" v="1016" actId="14100"/>
          <ac:spMkLst>
            <pc:docMk/>
            <pc:sldMk cId="3026151423" sldId="256"/>
            <ac:spMk id="29" creationId="{3635AD5E-0FED-FB73-1565-DFEBEE8735D0}"/>
          </ac:spMkLst>
        </pc:spChg>
        <pc:spChg chg="add mod">
          <ac:chgData name="_ Lexton" userId="0b4cfc9d406a654a" providerId="LiveId" clId="{03459E8A-57CE-411E-A052-60529E1E5CFA}" dt="2024-03-18T06:22:21.425" v="1076" actId="552"/>
          <ac:spMkLst>
            <pc:docMk/>
            <pc:sldMk cId="3026151423" sldId="256"/>
            <ac:spMk id="30" creationId="{854A0190-1177-3985-FB3B-A6567FEF68C9}"/>
          </ac:spMkLst>
        </pc:spChg>
        <pc:spChg chg="add mod">
          <ac:chgData name="_ Lexton" userId="0b4cfc9d406a654a" providerId="LiveId" clId="{03459E8A-57CE-411E-A052-60529E1E5CFA}" dt="2024-03-18T06:20:48.401" v="1059" actId="14100"/>
          <ac:spMkLst>
            <pc:docMk/>
            <pc:sldMk cId="3026151423" sldId="256"/>
            <ac:spMk id="31" creationId="{350E6952-13F5-84B1-FC61-3E574A557734}"/>
          </ac:spMkLst>
        </pc:spChg>
        <pc:spChg chg="add mod">
          <ac:chgData name="_ Lexton" userId="0b4cfc9d406a654a" providerId="LiveId" clId="{03459E8A-57CE-411E-A052-60529E1E5CFA}" dt="2024-03-18T06:22:21.425" v="1076" actId="552"/>
          <ac:spMkLst>
            <pc:docMk/>
            <pc:sldMk cId="3026151423" sldId="256"/>
            <ac:spMk id="32" creationId="{25ED5390-E857-EC68-525F-E27743D43D64}"/>
          </ac:spMkLst>
        </pc:spChg>
        <pc:spChg chg="add del">
          <ac:chgData name="_ Lexton" userId="0b4cfc9d406a654a" providerId="LiveId" clId="{03459E8A-57CE-411E-A052-60529E1E5CFA}" dt="2024-03-16T08:04:10.898" v="866" actId="22"/>
          <ac:spMkLst>
            <pc:docMk/>
            <pc:sldMk cId="3026151423" sldId="256"/>
            <ac:spMk id="34" creationId="{9F642AEA-3D74-39F3-BD47-DF972E0C6A97}"/>
          </ac:spMkLst>
        </pc:spChg>
        <pc:spChg chg="add mod">
          <ac:chgData name="_ Lexton" userId="0b4cfc9d406a654a" providerId="LiveId" clId="{03459E8A-57CE-411E-A052-60529E1E5CFA}" dt="2024-03-18T06:23:06.786" v="1080" actId="1076"/>
          <ac:spMkLst>
            <pc:docMk/>
            <pc:sldMk cId="3026151423" sldId="256"/>
            <ac:spMk id="35" creationId="{916E1601-E51B-85E7-B3DA-A620C1248B5D}"/>
          </ac:spMkLst>
        </pc:spChg>
        <pc:spChg chg="add mod">
          <ac:chgData name="_ Lexton" userId="0b4cfc9d406a654a" providerId="LiveId" clId="{03459E8A-57CE-411E-A052-60529E1E5CFA}" dt="2024-03-18T06:23:07.688" v="1081" actId="1076"/>
          <ac:spMkLst>
            <pc:docMk/>
            <pc:sldMk cId="3026151423" sldId="256"/>
            <ac:spMk id="36" creationId="{9EF4B917-C0DC-903B-7162-3A4E9C20CD7E}"/>
          </ac:spMkLst>
        </pc:spChg>
        <pc:spChg chg="add mod">
          <ac:chgData name="_ Lexton" userId="0b4cfc9d406a654a" providerId="LiveId" clId="{03459E8A-57CE-411E-A052-60529E1E5CFA}" dt="2024-03-18T06:22:35.942" v="1077" actId="552"/>
          <ac:spMkLst>
            <pc:docMk/>
            <pc:sldMk cId="3026151423" sldId="256"/>
            <ac:spMk id="37" creationId="{4069409D-319F-D6AC-68A9-448DF027892A}"/>
          </ac:spMkLst>
        </pc:spChg>
        <pc:picChg chg="add mod">
          <ac:chgData name="_ Lexton" userId="0b4cfc9d406a654a" providerId="LiveId" clId="{03459E8A-57CE-411E-A052-60529E1E5CFA}" dt="2024-03-16T06:11:37.838" v="3"/>
          <ac:picMkLst>
            <pc:docMk/>
            <pc:sldMk cId="3026151423" sldId="256"/>
            <ac:picMk id="6" creationId="{73985A88-1A40-E92C-587F-F4AE0A890D5F}"/>
          </ac:picMkLst>
        </pc:picChg>
        <pc:picChg chg="add mod modCrop">
          <ac:chgData name="_ Lexton" userId="0b4cfc9d406a654a" providerId="LiveId" clId="{03459E8A-57CE-411E-A052-60529E1E5CFA}" dt="2024-03-18T06:16:52.599" v="985" actId="1035"/>
          <ac:picMkLst>
            <pc:docMk/>
            <pc:sldMk cId="3026151423" sldId="256"/>
            <ac:picMk id="11" creationId="{FEC8C3F2-2BE4-16FC-F7EB-20D2A89D970F}"/>
          </ac:picMkLst>
        </pc:picChg>
        <pc:picChg chg="add mod modCrop">
          <ac:chgData name="_ Lexton" userId="0b4cfc9d406a654a" providerId="LiveId" clId="{03459E8A-57CE-411E-A052-60529E1E5CFA}" dt="2024-03-18T06:16:52.599" v="985" actId="1035"/>
          <ac:picMkLst>
            <pc:docMk/>
            <pc:sldMk cId="3026151423" sldId="256"/>
            <ac:picMk id="14" creationId="{FC7B7F4D-033A-8F96-4989-F96258961611}"/>
          </ac:picMkLst>
        </pc:picChg>
        <pc:picChg chg="add mod modCrop">
          <ac:chgData name="_ Lexton" userId="0b4cfc9d406a654a" providerId="LiveId" clId="{03459E8A-57CE-411E-A052-60529E1E5CFA}" dt="2024-03-18T06:16:52.599" v="985" actId="1035"/>
          <ac:picMkLst>
            <pc:docMk/>
            <pc:sldMk cId="3026151423" sldId="256"/>
            <ac:picMk id="16" creationId="{0BE02A7A-1FC0-2731-E7A0-FBDF70466F6D}"/>
          </ac:picMkLst>
        </pc:picChg>
        <pc:picChg chg="add mod">
          <ac:chgData name="_ Lexton" userId="0b4cfc9d406a654a" providerId="LiveId" clId="{03459E8A-57CE-411E-A052-60529E1E5CFA}" dt="2024-03-18T06:18:06.359" v="1001" actId="14100"/>
          <ac:picMkLst>
            <pc:docMk/>
            <pc:sldMk cId="3026151423" sldId="256"/>
            <ac:picMk id="24" creationId="{4650B2D2-C98E-FF61-E04F-C939FBF1D5ED}"/>
          </ac:picMkLst>
        </pc:picChg>
        <pc:picChg chg="add mod">
          <ac:chgData name="_ Lexton" userId="0b4cfc9d406a654a" providerId="LiveId" clId="{03459E8A-57CE-411E-A052-60529E1E5CFA}" dt="2024-03-16T06:16:08.172" v="44" actId="1037"/>
          <ac:picMkLst>
            <pc:docMk/>
            <pc:sldMk cId="3026151423" sldId="256"/>
            <ac:picMk id="1026" creationId="{E7422979-AE55-9C63-BA8D-8725BA93623E}"/>
          </ac:picMkLst>
        </pc:picChg>
      </pc:sldChg>
      <pc:sldChg chg="addSp delSp modSp add mod">
        <pc:chgData name="_ Lexton" userId="0b4cfc9d406a654a" providerId="LiveId" clId="{03459E8A-57CE-411E-A052-60529E1E5CFA}" dt="2024-03-18T06:25:04.090" v="1104" actId="692"/>
        <pc:sldMkLst>
          <pc:docMk/>
          <pc:sldMk cId="1544276920" sldId="258"/>
        </pc:sldMkLst>
        <pc:spChg chg="mod">
          <ac:chgData name="_ Lexton" userId="0b4cfc9d406a654a" providerId="LiveId" clId="{03459E8A-57CE-411E-A052-60529E1E5CFA}" dt="2024-03-18T06:23:40.857" v="1093" actId="14100"/>
          <ac:spMkLst>
            <pc:docMk/>
            <pc:sldMk cId="1544276920" sldId="258"/>
            <ac:spMk id="21" creationId="{DC072DB8-3516-5DC4-8E26-0EF5B6AB0220}"/>
          </ac:spMkLst>
        </pc:spChg>
        <pc:spChg chg="mod">
          <ac:chgData name="_ Lexton" userId="0b4cfc9d406a654a" providerId="LiveId" clId="{03459E8A-57CE-411E-A052-60529E1E5CFA}" dt="2024-03-18T06:23:43.089" v="1094" actId="1076"/>
          <ac:spMkLst>
            <pc:docMk/>
            <pc:sldMk cId="1544276920" sldId="258"/>
            <ac:spMk id="22" creationId="{E7133DA0-50E7-E4CE-6F34-88F799555531}"/>
          </ac:spMkLst>
        </pc:spChg>
        <pc:spChg chg="mod">
          <ac:chgData name="_ Lexton" userId="0b4cfc9d406a654a" providerId="LiveId" clId="{03459E8A-57CE-411E-A052-60529E1E5CFA}" dt="2024-03-18T06:23:38.354" v="1092" actId="14100"/>
          <ac:spMkLst>
            <pc:docMk/>
            <pc:sldMk cId="1544276920" sldId="258"/>
            <ac:spMk id="29" creationId="{3635AD5E-0FED-FB73-1565-DFEBEE8735D0}"/>
          </ac:spMkLst>
        </pc:spChg>
        <pc:spChg chg="mod">
          <ac:chgData name="_ Lexton" userId="0b4cfc9d406a654a" providerId="LiveId" clId="{03459E8A-57CE-411E-A052-60529E1E5CFA}" dt="2024-03-18T06:23:16.777" v="1085" actId="14100"/>
          <ac:spMkLst>
            <pc:docMk/>
            <pc:sldMk cId="1544276920" sldId="258"/>
            <ac:spMk id="31" creationId="{350E6952-13F5-84B1-FC61-3E574A557734}"/>
          </ac:spMkLst>
        </pc:spChg>
        <pc:spChg chg="del">
          <ac:chgData name="_ Lexton" userId="0b4cfc9d406a654a" providerId="LiveId" clId="{03459E8A-57CE-411E-A052-60529E1E5CFA}" dt="2024-03-18T06:23:14.258" v="1084" actId="478"/>
          <ac:spMkLst>
            <pc:docMk/>
            <pc:sldMk cId="1544276920" sldId="258"/>
            <ac:spMk id="35" creationId="{916E1601-E51B-85E7-B3DA-A620C1248B5D}"/>
          </ac:spMkLst>
        </pc:spChg>
        <pc:spChg chg="mod">
          <ac:chgData name="_ Lexton" userId="0b4cfc9d406a654a" providerId="LiveId" clId="{03459E8A-57CE-411E-A052-60529E1E5CFA}" dt="2024-03-18T06:23:12.387" v="1083" actId="1076"/>
          <ac:spMkLst>
            <pc:docMk/>
            <pc:sldMk cId="1544276920" sldId="258"/>
            <ac:spMk id="36" creationId="{9EF4B917-C0DC-903B-7162-3A4E9C20CD7E}"/>
          </ac:spMkLst>
        </pc:spChg>
        <pc:picChg chg="mod">
          <ac:chgData name="_ Lexton" userId="0b4cfc9d406a654a" providerId="LiveId" clId="{03459E8A-57CE-411E-A052-60529E1E5CFA}" dt="2024-03-18T06:23:46.142" v="1095" actId="1076"/>
          <ac:picMkLst>
            <pc:docMk/>
            <pc:sldMk cId="1544276920" sldId="258"/>
            <ac:picMk id="24" creationId="{4650B2D2-C98E-FF61-E04F-C939FBF1D5ED}"/>
          </ac:picMkLst>
        </pc:picChg>
        <pc:cxnChg chg="add mod">
          <ac:chgData name="_ Lexton" userId="0b4cfc9d406a654a" providerId="LiveId" clId="{03459E8A-57CE-411E-A052-60529E1E5CFA}" dt="2024-03-18T06:25:04.090" v="1104" actId="692"/>
          <ac:cxnSpMkLst>
            <pc:docMk/>
            <pc:sldMk cId="1544276920" sldId="258"/>
            <ac:cxnSpMk id="3" creationId="{6A23D995-C3D5-A841-ECFE-3F3AEEBA1443}"/>
          </ac:cxnSpMkLst>
        </pc:cxnChg>
        <pc:cxnChg chg="add mod">
          <ac:chgData name="_ Lexton" userId="0b4cfc9d406a654a" providerId="LiveId" clId="{03459E8A-57CE-411E-A052-60529E1E5CFA}" dt="2024-03-18T06:25:04.090" v="1104" actId="692"/>
          <ac:cxnSpMkLst>
            <pc:docMk/>
            <pc:sldMk cId="1544276920" sldId="258"/>
            <ac:cxnSpMk id="10" creationId="{AB9886E9-03FB-A5E4-8115-B02DE6653FC6}"/>
          </ac:cxnSpMkLst>
        </pc:cxnChg>
      </pc:sldChg>
      <pc:sldChg chg="addSp delSp modSp add mod">
        <pc:chgData name="_ Lexton" userId="0b4cfc9d406a654a" providerId="LiveId" clId="{03459E8A-57CE-411E-A052-60529E1E5CFA}" dt="2024-03-18T11:25:34.481" v="2592" actId="207"/>
        <pc:sldMkLst>
          <pc:docMk/>
          <pc:sldMk cId="2578033272" sldId="259"/>
        </pc:sldMkLst>
        <pc:spChg chg="add mod">
          <ac:chgData name="_ Lexton" userId="0b4cfc9d406a654a" providerId="LiveId" clId="{03459E8A-57CE-411E-A052-60529E1E5CFA}" dt="2024-03-18T08:55:15.337" v="2552" actId="14100"/>
          <ac:spMkLst>
            <pc:docMk/>
            <pc:sldMk cId="2578033272" sldId="259"/>
            <ac:spMk id="2" creationId="{B034C659-F2A0-5F08-EFBF-7040A1D7582E}"/>
          </ac:spMkLst>
        </pc:spChg>
        <pc:spChg chg="mod">
          <ac:chgData name="_ Lexton" userId="0b4cfc9d406a654a" providerId="LiveId" clId="{03459E8A-57CE-411E-A052-60529E1E5CFA}" dt="2024-03-18T06:33:03.188" v="1580" actId="208"/>
          <ac:spMkLst>
            <pc:docMk/>
            <pc:sldMk cId="2578033272" sldId="259"/>
            <ac:spMk id="4" creationId="{4E84FD86-E86B-A669-250B-253A175B9384}"/>
          </ac:spMkLst>
        </pc:spChg>
        <pc:spChg chg="mod">
          <ac:chgData name="_ Lexton" userId="0b4cfc9d406a654a" providerId="LiveId" clId="{03459E8A-57CE-411E-A052-60529E1E5CFA}" dt="2024-03-18T06:25:30.650" v="1157" actId="1035"/>
          <ac:spMkLst>
            <pc:docMk/>
            <pc:sldMk cId="2578033272" sldId="259"/>
            <ac:spMk id="5" creationId="{55A88014-0B9B-D59E-88CC-9D8DEA47D9AD}"/>
          </ac:spMkLst>
        </pc:spChg>
        <pc:spChg chg="add mod">
          <ac:chgData name="_ Lexton" userId="0b4cfc9d406a654a" providerId="LiveId" clId="{03459E8A-57CE-411E-A052-60529E1E5CFA}" dt="2024-03-18T11:25:05.039" v="2574" actId="555"/>
          <ac:spMkLst>
            <pc:docMk/>
            <pc:sldMk cId="2578033272" sldId="259"/>
            <ac:spMk id="13" creationId="{BF0009CC-AB22-A89B-6E7B-EF6F8CF7263C}"/>
          </ac:spMkLst>
        </pc:spChg>
        <pc:spChg chg="add mod">
          <ac:chgData name="_ Lexton" userId="0b4cfc9d406a654a" providerId="LiveId" clId="{03459E8A-57CE-411E-A052-60529E1E5CFA}" dt="2024-03-18T06:33:03.188" v="1580" actId="208"/>
          <ac:spMkLst>
            <pc:docMk/>
            <pc:sldMk cId="2578033272" sldId="259"/>
            <ac:spMk id="15" creationId="{74D65032-A15A-9A91-3971-CCC8624350DC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19" creationId="{8CD9159B-C815-6ACE-6193-23AB20C3AF70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20" creationId="{BB5DD643-0455-A45D-0ED9-B690CA0325BF}"/>
          </ac:spMkLst>
        </pc:spChg>
        <pc:spChg chg="mod">
          <ac:chgData name="_ Lexton" userId="0b4cfc9d406a654a" providerId="LiveId" clId="{03459E8A-57CE-411E-A052-60529E1E5CFA}" dt="2024-03-18T06:33:03.188" v="1580" actId="208"/>
          <ac:spMkLst>
            <pc:docMk/>
            <pc:sldMk cId="2578033272" sldId="259"/>
            <ac:spMk id="21" creationId="{DC072DB8-3516-5DC4-8E26-0EF5B6AB0220}"/>
          </ac:spMkLst>
        </pc:spChg>
        <pc:spChg chg="mod">
          <ac:chgData name="_ Lexton" userId="0b4cfc9d406a654a" providerId="LiveId" clId="{03459E8A-57CE-411E-A052-60529E1E5CFA}" dt="2024-03-18T06:26:10.420" v="1304" actId="20577"/>
          <ac:spMkLst>
            <pc:docMk/>
            <pc:sldMk cId="2578033272" sldId="259"/>
            <ac:spMk id="22" creationId="{E7133DA0-50E7-E4CE-6F34-88F799555531}"/>
          </ac:spMkLst>
        </pc:spChg>
        <pc:spChg chg="add mod">
          <ac:chgData name="_ Lexton" userId="0b4cfc9d406a654a" providerId="LiveId" clId="{03459E8A-57CE-411E-A052-60529E1E5CFA}" dt="2024-03-18T11:25:10.163" v="2582" actId="1035"/>
          <ac:spMkLst>
            <pc:docMk/>
            <pc:sldMk cId="2578033272" sldId="259"/>
            <ac:spMk id="23" creationId="{89F9A5E3-50F7-3517-4FFA-7F69C5D0C1FE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25" creationId="{20A08E20-6D9C-DA7F-8EF8-3F7456D7F310}"/>
          </ac:spMkLst>
        </pc:spChg>
        <pc:spChg chg="add mod">
          <ac:chgData name="_ Lexton" userId="0b4cfc9d406a654a" providerId="LiveId" clId="{03459E8A-57CE-411E-A052-60529E1E5CFA}" dt="2024-03-18T08:55:18.453" v="2553" actId="14100"/>
          <ac:spMkLst>
            <pc:docMk/>
            <pc:sldMk cId="2578033272" sldId="259"/>
            <ac:spMk id="26" creationId="{F767F6C6-9966-8D6B-E9B5-05781EAA5F6C}"/>
          </ac:spMkLst>
        </pc:spChg>
        <pc:spChg chg="add mod">
          <ac:chgData name="_ Lexton" userId="0b4cfc9d406a654a" providerId="LiveId" clId="{03459E8A-57CE-411E-A052-60529E1E5CFA}" dt="2024-03-18T11:25:05.039" v="2574" actId="555"/>
          <ac:spMkLst>
            <pc:docMk/>
            <pc:sldMk cId="2578033272" sldId="259"/>
            <ac:spMk id="27" creationId="{41FF5EAF-0601-F221-5B59-EE8414C71C77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28" creationId="{B2FF2D0E-1C24-9B4F-6896-D54D0CA06624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29" creationId="{3635AD5E-0FED-FB73-1565-DFEBEE8735D0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30" creationId="{854A0190-1177-3985-FB3B-A6567FEF68C9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31" creationId="{350E6952-13F5-84B1-FC61-3E574A557734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32" creationId="{25ED5390-E857-EC68-525F-E27743D43D64}"/>
          </ac:spMkLst>
        </pc:spChg>
        <pc:spChg chg="add mod">
          <ac:chgData name="_ Lexton" userId="0b4cfc9d406a654a" providerId="LiveId" clId="{03459E8A-57CE-411E-A052-60529E1E5CFA}" dt="2024-03-18T07:52:44.876" v="2114" actId="14100"/>
          <ac:spMkLst>
            <pc:docMk/>
            <pc:sldMk cId="2578033272" sldId="259"/>
            <ac:spMk id="33" creationId="{CEA9CD51-4C53-9068-A470-42F5A182BF81}"/>
          </ac:spMkLst>
        </pc:spChg>
        <pc:spChg chg="add mod">
          <ac:chgData name="_ Lexton" userId="0b4cfc9d406a654a" providerId="LiveId" clId="{03459E8A-57CE-411E-A052-60529E1E5CFA}" dt="2024-03-18T06:31:38.016" v="1500" actId="1036"/>
          <ac:spMkLst>
            <pc:docMk/>
            <pc:sldMk cId="2578033272" sldId="259"/>
            <ac:spMk id="34" creationId="{19950A56-9BCF-0B77-2E19-5EE5D6E4E20B}"/>
          </ac:spMkLst>
        </pc:spChg>
        <pc:spChg chg="add mod">
          <ac:chgData name="_ Lexton" userId="0b4cfc9d406a654a" providerId="LiveId" clId="{03459E8A-57CE-411E-A052-60529E1E5CFA}" dt="2024-03-18T07:52:37.043" v="2112" actId="1035"/>
          <ac:spMkLst>
            <pc:docMk/>
            <pc:sldMk cId="2578033272" sldId="259"/>
            <ac:spMk id="35" creationId="{92808BC2-045D-EF1B-5B8F-7E2A31BEEE8F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36" creationId="{9EF4B917-C0DC-903B-7162-3A4E9C20CD7E}"/>
          </ac:spMkLst>
        </pc:spChg>
        <pc:spChg chg="del">
          <ac:chgData name="_ Lexton" userId="0b4cfc9d406a654a" providerId="LiveId" clId="{03459E8A-57CE-411E-A052-60529E1E5CFA}" dt="2024-03-18T06:25:24.598" v="1106" actId="478"/>
          <ac:spMkLst>
            <pc:docMk/>
            <pc:sldMk cId="2578033272" sldId="259"/>
            <ac:spMk id="37" creationId="{4069409D-319F-D6AC-68A9-448DF027892A}"/>
          </ac:spMkLst>
        </pc:spChg>
        <pc:spChg chg="add mod">
          <ac:chgData name="_ Lexton" userId="0b4cfc9d406a654a" providerId="LiveId" clId="{03459E8A-57CE-411E-A052-60529E1E5CFA}" dt="2024-03-18T06:30:23.905" v="1421" actId="1035"/>
          <ac:spMkLst>
            <pc:docMk/>
            <pc:sldMk cId="2578033272" sldId="259"/>
            <ac:spMk id="38" creationId="{1A9252F2-4C6D-E6E2-FC9D-1F19E0F45B4E}"/>
          </ac:spMkLst>
        </pc:spChg>
        <pc:spChg chg="add mod">
          <ac:chgData name="_ Lexton" userId="0b4cfc9d406a654a" providerId="LiveId" clId="{03459E8A-57CE-411E-A052-60529E1E5CFA}" dt="2024-03-18T08:48:15.713" v="2485" actId="20577"/>
          <ac:spMkLst>
            <pc:docMk/>
            <pc:sldMk cId="2578033272" sldId="259"/>
            <ac:spMk id="39" creationId="{4D65E293-6AC3-D42B-67F5-55DD24F2B654}"/>
          </ac:spMkLst>
        </pc:spChg>
        <pc:spChg chg="add mod">
          <ac:chgData name="_ Lexton" userId="0b4cfc9d406a654a" providerId="LiveId" clId="{03459E8A-57CE-411E-A052-60529E1E5CFA}" dt="2024-03-18T11:25:32.312" v="2591" actId="207"/>
          <ac:spMkLst>
            <pc:docMk/>
            <pc:sldMk cId="2578033272" sldId="259"/>
            <ac:spMk id="40" creationId="{2092EC69-A1CF-4398-F398-605DF4AA108E}"/>
          </ac:spMkLst>
        </pc:spChg>
        <pc:spChg chg="add mod">
          <ac:chgData name="_ Lexton" userId="0b4cfc9d406a654a" providerId="LiveId" clId="{03459E8A-57CE-411E-A052-60529E1E5CFA}" dt="2024-03-18T06:51:02.724" v="1689" actId="1035"/>
          <ac:spMkLst>
            <pc:docMk/>
            <pc:sldMk cId="2578033272" sldId="259"/>
            <ac:spMk id="41" creationId="{1A0E6D7B-9EB7-1EE8-B71B-47D81BEE59D6}"/>
          </ac:spMkLst>
        </pc:spChg>
        <pc:spChg chg="add mod">
          <ac:chgData name="_ Lexton" userId="0b4cfc9d406a654a" providerId="LiveId" clId="{03459E8A-57CE-411E-A052-60529E1E5CFA}" dt="2024-03-18T06:50:53.384" v="1684" actId="552"/>
          <ac:spMkLst>
            <pc:docMk/>
            <pc:sldMk cId="2578033272" sldId="259"/>
            <ac:spMk id="42" creationId="{0798BDFC-DAD1-03F3-6275-F71CE716D7B5}"/>
          </ac:spMkLst>
        </pc:spChg>
        <pc:spChg chg="add mod">
          <ac:chgData name="_ Lexton" userId="0b4cfc9d406a654a" providerId="LiveId" clId="{03459E8A-57CE-411E-A052-60529E1E5CFA}" dt="2024-03-18T11:25:29.896" v="2590" actId="207"/>
          <ac:spMkLst>
            <pc:docMk/>
            <pc:sldMk cId="2578033272" sldId="259"/>
            <ac:spMk id="43" creationId="{3BCCCCBB-5878-3D3A-5F93-E5580A645DE3}"/>
          </ac:spMkLst>
        </pc:spChg>
        <pc:spChg chg="add mod">
          <ac:chgData name="_ Lexton" userId="0b4cfc9d406a654a" providerId="LiveId" clId="{03459E8A-57CE-411E-A052-60529E1E5CFA}" dt="2024-03-18T11:25:34.481" v="2592" actId="207"/>
          <ac:spMkLst>
            <pc:docMk/>
            <pc:sldMk cId="2578033272" sldId="259"/>
            <ac:spMk id="44" creationId="{314B66ED-46C5-3390-F58D-104C8D763FE9}"/>
          </ac:spMkLst>
        </pc:spChg>
        <pc:spChg chg="add mod">
          <ac:chgData name="_ Lexton" userId="0b4cfc9d406a654a" providerId="LiveId" clId="{03459E8A-57CE-411E-A052-60529E1E5CFA}" dt="2024-03-18T06:50:53.384" v="1684" actId="552"/>
          <ac:spMkLst>
            <pc:docMk/>
            <pc:sldMk cId="2578033272" sldId="259"/>
            <ac:spMk id="45" creationId="{B2CEE9AA-8DAC-40B4-B25F-879733328628}"/>
          </ac:spMkLst>
        </pc:spChg>
        <pc:spChg chg="add mod">
          <ac:chgData name="_ Lexton" userId="0b4cfc9d406a654a" providerId="LiveId" clId="{03459E8A-57CE-411E-A052-60529E1E5CFA}" dt="2024-03-18T07:52:40.641" v="2113" actId="14100"/>
          <ac:spMkLst>
            <pc:docMk/>
            <pc:sldMk cId="2578033272" sldId="259"/>
            <ac:spMk id="46" creationId="{20D82FE3-09E6-3A4D-8B1C-15C1DBDEC8C2}"/>
          </ac:spMkLst>
        </pc:spChg>
        <pc:spChg chg="add del">
          <ac:chgData name="_ Lexton" userId="0b4cfc9d406a654a" providerId="LiveId" clId="{03459E8A-57CE-411E-A052-60529E1E5CFA}" dt="2024-03-18T07:14:22.459" v="1691" actId="22"/>
          <ac:spMkLst>
            <pc:docMk/>
            <pc:sldMk cId="2578033272" sldId="259"/>
            <ac:spMk id="48" creationId="{1F8C9234-CE76-C630-FA54-80F49E68027B}"/>
          </ac:spMkLst>
        </pc:spChg>
        <pc:spChg chg="add mod">
          <ac:chgData name="_ Lexton" userId="0b4cfc9d406a654a" providerId="LiveId" clId="{03459E8A-57CE-411E-A052-60529E1E5CFA}" dt="2024-03-18T08:03:10.986" v="2225" actId="208"/>
          <ac:spMkLst>
            <pc:docMk/>
            <pc:sldMk cId="2578033272" sldId="259"/>
            <ac:spMk id="49" creationId="{9550B8C0-9D79-2E93-2438-4AA696003F47}"/>
          </ac:spMkLst>
        </pc:spChg>
        <pc:spChg chg="add del mod">
          <ac:chgData name="_ Lexton" userId="0b4cfc9d406a654a" providerId="LiveId" clId="{03459E8A-57CE-411E-A052-60529E1E5CFA}" dt="2024-03-18T07:16:01.969" v="1717"/>
          <ac:spMkLst>
            <pc:docMk/>
            <pc:sldMk cId="2578033272" sldId="259"/>
            <ac:spMk id="50" creationId="{F78E5675-A499-7B30-7243-AB05C5B86BC2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51" creationId="{272E6072-9639-84F0-7AF3-55EA1940F1C3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52" creationId="{B03FDD21-86EA-D0A1-73A4-53E5C2C586D1}"/>
          </ac:spMkLst>
        </pc:spChg>
        <pc:spChg chg="add del">
          <ac:chgData name="_ Lexton" userId="0b4cfc9d406a654a" providerId="LiveId" clId="{03459E8A-57CE-411E-A052-60529E1E5CFA}" dt="2024-03-18T07:31:51.238" v="1841" actId="22"/>
          <ac:spMkLst>
            <pc:docMk/>
            <pc:sldMk cId="2578033272" sldId="259"/>
            <ac:spMk id="58" creationId="{56549529-BC4F-D688-4DB6-817689293C69}"/>
          </ac:spMkLst>
        </pc:spChg>
        <pc:spChg chg="add mod">
          <ac:chgData name="_ Lexton" userId="0b4cfc9d406a654a" providerId="LiveId" clId="{03459E8A-57CE-411E-A052-60529E1E5CFA}" dt="2024-03-18T08:44:29.879" v="2411" actId="1038"/>
          <ac:spMkLst>
            <pc:docMk/>
            <pc:sldMk cId="2578033272" sldId="259"/>
            <ac:spMk id="59" creationId="{CBED2004-AD2A-2207-04D3-16AC185FA793}"/>
          </ac:spMkLst>
        </pc:spChg>
        <pc:spChg chg="add mod">
          <ac:chgData name="_ Lexton" userId="0b4cfc9d406a654a" providerId="LiveId" clId="{03459E8A-57CE-411E-A052-60529E1E5CFA}" dt="2024-03-18T07:53:03.025" v="2121" actId="1036"/>
          <ac:spMkLst>
            <pc:docMk/>
            <pc:sldMk cId="2578033272" sldId="259"/>
            <ac:spMk id="60" creationId="{19BB9465-E6C4-0404-113F-9A08143F229E}"/>
          </ac:spMkLst>
        </pc:spChg>
        <pc:spChg chg="add mod">
          <ac:chgData name="_ Lexton" userId="0b4cfc9d406a654a" providerId="LiveId" clId="{03459E8A-57CE-411E-A052-60529E1E5CFA}" dt="2024-03-18T08:44:29.879" v="2411" actId="1038"/>
          <ac:spMkLst>
            <pc:docMk/>
            <pc:sldMk cId="2578033272" sldId="259"/>
            <ac:spMk id="61" creationId="{6437950F-1516-D306-B3B3-B246DCCC44B4}"/>
          </ac:spMkLst>
        </pc:spChg>
        <pc:spChg chg="add del mod">
          <ac:chgData name="_ Lexton" userId="0b4cfc9d406a654a" providerId="LiveId" clId="{03459E8A-57CE-411E-A052-60529E1E5CFA}" dt="2024-03-18T07:59:41.795" v="2197" actId="478"/>
          <ac:spMkLst>
            <pc:docMk/>
            <pc:sldMk cId="2578033272" sldId="259"/>
            <ac:spMk id="62" creationId="{05D91709-0D6F-3C0D-D52F-80EC3E6A45F2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63" creationId="{F8588E5D-316E-47A4-1AB7-6EEE4724B401}"/>
          </ac:spMkLst>
        </pc:spChg>
        <pc:spChg chg="add mod">
          <ac:chgData name="_ Lexton" userId="0b4cfc9d406a654a" providerId="LiveId" clId="{03459E8A-57CE-411E-A052-60529E1E5CFA}" dt="2024-03-18T07:53:03.025" v="2121" actId="1036"/>
          <ac:spMkLst>
            <pc:docMk/>
            <pc:sldMk cId="2578033272" sldId="259"/>
            <ac:spMk id="1024" creationId="{82CD17FB-F8A5-A843-7FFE-CCCD2ED29362}"/>
          </ac:spMkLst>
        </pc:spChg>
        <pc:spChg chg="add mod">
          <ac:chgData name="_ Lexton" userId="0b4cfc9d406a654a" providerId="LiveId" clId="{03459E8A-57CE-411E-A052-60529E1E5CFA}" dt="2024-03-18T08:35:52.374" v="2238" actId="122"/>
          <ac:spMkLst>
            <pc:docMk/>
            <pc:sldMk cId="2578033272" sldId="259"/>
            <ac:spMk id="1025" creationId="{5BFDB2FA-9907-A2A0-A732-6775D338B0C2}"/>
          </ac:spMkLst>
        </pc:spChg>
        <pc:spChg chg="add mod">
          <ac:chgData name="_ Lexton" userId="0b4cfc9d406a654a" providerId="LiveId" clId="{03459E8A-57CE-411E-A052-60529E1E5CFA}" dt="2024-03-18T08:03:07.361" v="2224" actId="208"/>
          <ac:spMkLst>
            <pc:docMk/>
            <pc:sldMk cId="2578033272" sldId="259"/>
            <ac:spMk id="1027" creationId="{52BEEA10-D05F-345F-59A9-7A1BF41F4C7E}"/>
          </ac:spMkLst>
        </pc:spChg>
        <pc:spChg chg="add mod">
          <ac:chgData name="_ Lexton" userId="0b4cfc9d406a654a" providerId="LiveId" clId="{03459E8A-57CE-411E-A052-60529E1E5CFA}" dt="2024-03-18T08:02:07.682" v="2216" actId="208"/>
          <ac:spMkLst>
            <pc:docMk/>
            <pc:sldMk cId="2578033272" sldId="259"/>
            <ac:spMk id="1028" creationId="{B70BEBB5-47EC-A931-0503-B5A2D358D150}"/>
          </ac:spMkLst>
        </pc:spChg>
        <pc:spChg chg="add mod">
          <ac:chgData name="_ Lexton" userId="0b4cfc9d406a654a" providerId="LiveId" clId="{03459E8A-57CE-411E-A052-60529E1E5CFA}" dt="2024-03-18T07:53:03.025" v="2121" actId="1036"/>
          <ac:spMkLst>
            <pc:docMk/>
            <pc:sldMk cId="2578033272" sldId="259"/>
            <ac:spMk id="1029" creationId="{9906C290-1340-2467-5200-1655BA94EAAD}"/>
          </ac:spMkLst>
        </pc:spChg>
        <pc:spChg chg="add mod">
          <ac:chgData name="_ Lexton" userId="0b4cfc9d406a654a" providerId="LiveId" clId="{03459E8A-57CE-411E-A052-60529E1E5CFA}" dt="2024-03-18T07:53:03.025" v="2121" actId="1036"/>
          <ac:spMkLst>
            <pc:docMk/>
            <pc:sldMk cId="2578033272" sldId="259"/>
            <ac:spMk id="1030" creationId="{71D15F40-F807-8CF9-2115-11A9BD2116A1}"/>
          </ac:spMkLst>
        </pc:spChg>
        <pc:spChg chg="add del mod">
          <ac:chgData name="_ Lexton" userId="0b4cfc9d406a654a" providerId="LiveId" clId="{03459E8A-57CE-411E-A052-60529E1E5CFA}" dt="2024-03-18T07:51:35.979" v="2081"/>
          <ac:spMkLst>
            <pc:docMk/>
            <pc:sldMk cId="2578033272" sldId="259"/>
            <ac:spMk id="1031" creationId="{38DC3128-0374-AFA1-4C03-85854A1EDDE7}"/>
          </ac:spMkLst>
        </pc:spChg>
        <pc:spChg chg="add mod">
          <ac:chgData name="_ Lexton" userId="0b4cfc9d406a654a" providerId="LiveId" clId="{03459E8A-57CE-411E-A052-60529E1E5CFA}" dt="2024-03-18T08:03:01.722" v="2223" actId="208"/>
          <ac:spMkLst>
            <pc:docMk/>
            <pc:sldMk cId="2578033272" sldId="259"/>
            <ac:spMk id="1032" creationId="{5728C362-D424-0D18-DDEB-3289741D56B5}"/>
          </ac:spMkLst>
        </pc:spChg>
        <pc:spChg chg="add mod">
          <ac:chgData name="_ Lexton" userId="0b4cfc9d406a654a" providerId="LiveId" clId="{03459E8A-57CE-411E-A052-60529E1E5CFA}" dt="2024-03-18T08:02:18.406" v="2218" actId="208"/>
          <ac:spMkLst>
            <pc:docMk/>
            <pc:sldMk cId="2578033272" sldId="259"/>
            <ac:spMk id="1033" creationId="{0515CE85-CEA8-AB66-E9C1-09EFDE828E1B}"/>
          </ac:spMkLst>
        </pc:spChg>
        <pc:spChg chg="add mod">
          <ac:chgData name="_ Lexton" userId="0b4cfc9d406a654a" providerId="LiveId" clId="{03459E8A-57CE-411E-A052-60529E1E5CFA}" dt="2024-03-18T08:44:29.879" v="2411" actId="1038"/>
          <ac:spMkLst>
            <pc:docMk/>
            <pc:sldMk cId="2578033272" sldId="259"/>
            <ac:spMk id="1034" creationId="{B81B1B03-92BC-A419-5B13-714ABDF6C4B0}"/>
          </ac:spMkLst>
        </pc:spChg>
        <pc:spChg chg="add mod">
          <ac:chgData name="_ Lexton" userId="0b4cfc9d406a654a" providerId="LiveId" clId="{03459E8A-57CE-411E-A052-60529E1E5CFA}" dt="2024-03-18T08:44:29.879" v="2411" actId="1038"/>
          <ac:spMkLst>
            <pc:docMk/>
            <pc:sldMk cId="2578033272" sldId="259"/>
            <ac:spMk id="1035" creationId="{029B35C9-E8D7-0A42-F8AD-EF47845D52C7}"/>
          </ac:spMkLst>
        </pc:spChg>
        <pc:spChg chg="add mod">
          <ac:chgData name="_ Lexton" userId="0b4cfc9d406a654a" providerId="LiveId" clId="{03459E8A-57CE-411E-A052-60529E1E5CFA}" dt="2024-03-18T08:44:07.154" v="2394" actId="1038"/>
          <ac:spMkLst>
            <pc:docMk/>
            <pc:sldMk cId="2578033272" sldId="259"/>
            <ac:spMk id="1036" creationId="{BC07B0D2-D97D-516A-6A16-C649F2ED7B89}"/>
          </ac:spMkLst>
        </pc:spChg>
        <pc:spChg chg="add del mod">
          <ac:chgData name="_ Lexton" userId="0b4cfc9d406a654a" providerId="LiveId" clId="{03459E8A-57CE-411E-A052-60529E1E5CFA}" dt="2024-03-18T08:00:01.361" v="2207"/>
          <ac:spMkLst>
            <pc:docMk/>
            <pc:sldMk cId="2578033272" sldId="259"/>
            <ac:spMk id="1038" creationId="{1F639572-8154-DA09-6417-3DA6C96FD2CA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1040" creationId="{3FDD3C1B-0964-D406-CA78-969FEDC523D5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1041" creationId="{6391D46F-C945-FC30-7C8A-55747FAED393}"/>
          </ac:spMkLst>
        </pc:spChg>
        <pc:spChg chg="add mod">
          <ac:chgData name="_ Lexton" userId="0b4cfc9d406a654a" providerId="LiveId" clId="{03459E8A-57CE-411E-A052-60529E1E5CFA}" dt="2024-03-18T08:44:14.811" v="2404" actId="1038"/>
          <ac:spMkLst>
            <pc:docMk/>
            <pc:sldMk cId="2578033272" sldId="259"/>
            <ac:spMk id="1042" creationId="{D89156D9-BAE5-3A90-332C-6F6E35B4CDA0}"/>
          </ac:spMkLst>
        </pc:spChg>
        <pc:spChg chg="add mod">
          <ac:chgData name="_ Lexton" userId="0b4cfc9d406a654a" providerId="LiveId" clId="{03459E8A-57CE-411E-A052-60529E1E5CFA}" dt="2024-03-18T08:46:11.392" v="2447" actId="14100"/>
          <ac:spMkLst>
            <pc:docMk/>
            <pc:sldMk cId="2578033272" sldId="259"/>
            <ac:spMk id="1043" creationId="{AD0887CD-5BBE-6203-092F-0521E5DFCEED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46" creationId="{7E840C24-C33D-C5F0-B35F-2BE1D21EFA13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47" creationId="{42FA4E11-64A9-C05E-6CBC-25C19302A92A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48" creationId="{BEAB568B-9A8C-BFF7-0B9F-1FF898BA18C9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49" creationId="{A9FE0D83-B357-A5F2-BD50-D43230D7A82E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50" creationId="{7644013B-A284-0422-13EA-F3A1C534D902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51" creationId="{69565277-9225-D0FC-ADA6-949E9F23AFDE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52" creationId="{252074B3-89E7-1BAD-3D88-0188921F1B99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53" creationId="{0E231858-253A-4EDD-F5E5-AC141C1061A9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61" creationId="{ED642029-191F-F07D-F526-36F34828A780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62" creationId="{CCA70B77-2205-8277-DD77-598B8F459778}"/>
          </ac:spMkLst>
        </pc:spChg>
        <pc:spChg chg="mod">
          <ac:chgData name="_ Lexton" userId="0b4cfc9d406a654a" providerId="LiveId" clId="{03459E8A-57CE-411E-A052-60529E1E5CFA}" dt="2024-03-18T08:50:15.871" v="2486"/>
          <ac:spMkLst>
            <pc:docMk/>
            <pc:sldMk cId="2578033272" sldId="259"/>
            <ac:spMk id="1063" creationId="{69F7B7C0-3B80-C524-1ED6-BE3E318A2107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1" creationId="{C33804A0-CC56-B1C8-9415-D876DD1F7B27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2" creationId="{78381D02-E358-99C9-8F26-2A222DB0BFEB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3" creationId="{EB157CC4-1B9E-B832-0EEF-EF62AA3F0C42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4" creationId="{F655509F-7831-7C7D-540E-289BAFF22E87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5" creationId="{41590BCD-C244-6AF5-A409-A0B0B92D1880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6" creationId="{22C114C9-BF43-BDA2-A6DB-C710F4E100C3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7" creationId="{033DBF84-D57D-AD3B-CD91-B21B3394C95F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78" creationId="{305ADB7F-A85C-A263-D230-51344AB6C2C9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86" creationId="{44B7627A-5708-D35C-C3AD-37697DC7A741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87" creationId="{7B68BAB6-C887-C4B0-D0C4-A6BC9AA62DF5}"/>
          </ac:spMkLst>
        </pc:spChg>
        <pc:spChg chg="mod">
          <ac:chgData name="_ Lexton" userId="0b4cfc9d406a654a" providerId="LiveId" clId="{03459E8A-57CE-411E-A052-60529E1E5CFA}" dt="2024-03-18T08:50:19.268" v="2487"/>
          <ac:spMkLst>
            <pc:docMk/>
            <pc:sldMk cId="2578033272" sldId="259"/>
            <ac:spMk id="1088" creationId="{052EE73C-3023-7B80-B793-7257F0153568}"/>
          </ac:spMkLst>
        </pc:spChg>
        <pc:spChg chg="mod">
          <ac:chgData name="_ Lexton" userId="0b4cfc9d406a654a" providerId="LiveId" clId="{03459E8A-57CE-411E-A052-60529E1E5CFA}" dt="2024-03-18T08:51:57.265" v="2501" actId="208"/>
          <ac:spMkLst>
            <pc:docMk/>
            <pc:sldMk cId="2578033272" sldId="259"/>
            <ac:spMk id="1096" creationId="{1472FD3E-084F-412F-C724-F2DA7CFE0D4E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097" creationId="{7C970E08-1BE2-CA28-F662-00AE9E534C47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098" creationId="{8FBED2AF-769F-44D6-310A-2E6C0F5F5D85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099" creationId="{EBAB1FF3-EC60-1F0C-808F-1C389E95A589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00" creationId="{727DB834-6C30-D048-43F5-3A7FB4FD4CFC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01" creationId="{2A099C1E-4233-36CC-E7CB-F01A9390FFC0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02" creationId="{1E1416A3-F4BD-037A-37D7-A8320EBCF15C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03" creationId="{850EB357-66B2-6B2D-A06F-657E197CE88B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11" creationId="{7855A63A-84DB-BD6B-3AAF-2CC73326D2B2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12" creationId="{AC21BC88-4B9D-98E6-8D02-073E6F529025}"/>
          </ac:spMkLst>
        </pc:spChg>
        <pc:spChg chg="mod">
          <ac:chgData name="_ Lexton" userId="0b4cfc9d406a654a" providerId="LiveId" clId="{03459E8A-57CE-411E-A052-60529E1E5CFA}" dt="2024-03-18T08:50:24.635" v="2490"/>
          <ac:spMkLst>
            <pc:docMk/>
            <pc:sldMk cId="2578033272" sldId="259"/>
            <ac:spMk id="1113" creationId="{F9E90E48-04C2-A81D-6D35-AACFAFC4A643}"/>
          </ac:spMkLst>
        </pc:spChg>
        <pc:spChg chg="add del mod">
          <ac:chgData name="_ Lexton" userId="0b4cfc9d406a654a" providerId="LiveId" clId="{03459E8A-57CE-411E-A052-60529E1E5CFA}" dt="2024-03-18T08:53:49.203" v="2508" actId="1076"/>
          <ac:spMkLst>
            <pc:docMk/>
            <pc:sldMk cId="2578033272" sldId="259"/>
            <ac:spMk id="1119" creationId="{DC0BD8F2-0755-4DF1-37D2-A199AAA0E6A1}"/>
          </ac:spMkLst>
        </pc:spChg>
        <pc:grpChg chg="add mod">
          <ac:chgData name="_ Lexton" userId="0b4cfc9d406a654a" providerId="LiveId" clId="{03459E8A-57CE-411E-A052-60529E1E5CFA}" dt="2024-03-18T08:50:15.871" v="2486"/>
          <ac:grpSpMkLst>
            <pc:docMk/>
            <pc:sldMk cId="2578033272" sldId="259"/>
            <ac:grpSpMk id="1044" creationId="{241FF5AA-7A48-3B9D-8F9A-6929D867A11D}"/>
          </ac:grpSpMkLst>
        </pc:grpChg>
        <pc:grpChg chg="mod">
          <ac:chgData name="_ Lexton" userId="0b4cfc9d406a654a" providerId="LiveId" clId="{03459E8A-57CE-411E-A052-60529E1E5CFA}" dt="2024-03-18T08:50:15.871" v="2486"/>
          <ac:grpSpMkLst>
            <pc:docMk/>
            <pc:sldMk cId="2578033272" sldId="259"/>
            <ac:grpSpMk id="1045" creationId="{09E8899F-F182-E919-2A20-2B00188886A6}"/>
          </ac:grpSpMkLst>
        </pc:grpChg>
        <pc:grpChg chg="add mod">
          <ac:chgData name="_ Lexton" userId="0b4cfc9d406a654a" providerId="LiveId" clId="{03459E8A-57CE-411E-A052-60529E1E5CFA}" dt="2024-03-18T08:50:19.268" v="2487"/>
          <ac:grpSpMkLst>
            <pc:docMk/>
            <pc:sldMk cId="2578033272" sldId="259"/>
            <ac:grpSpMk id="1069" creationId="{191A656C-28C9-FCF7-E515-A064E91411E0}"/>
          </ac:grpSpMkLst>
        </pc:grpChg>
        <pc:grpChg chg="mod">
          <ac:chgData name="_ Lexton" userId="0b4cfc9d406a654a" providerId="LiveId" clId="{03459E8A-57CE-411E-A052-60529E1E5CFA}" dt="2024-03-18T08:50:19.268" v="2487"/>
          <ac:grpSpMkLst>
            <pc:docMk/>
            <pc:sldMk cId="2578033272" sldId="259"/>
            <ac:grpSpMk id="1070" creationId="{11B0792F-0D6E-6FA5-362D-24ABA986155C}"/>
          </ac:grpSpMkLst>
        </pc:grpChg>
        <pc:grpChg chg="add mod">
          <ac:chgData name="_ Lexton" userId="0b4cfc9d406a654a" providerId="LiveId" clId="{03459E8A-57CE-411E-A052-60529E1E5CFA}" dt="2024-03-18T11:25:13.499" v="2589" actId="1035"/>
          <ac:grpSpMkLst>
            <pc:docMk/>
            <pc:sldMk cId="2578033272" sldId="259"/>
            <ac:grpSpMk id="1094" creationId="{E26D9278-9988-74E7-0C71-0CCA27DB3862}"/>
          </ac:grpSpMkLst>
        </pc:grpChg>
        <pc:grpChg chg="mod">
          <ac:chgData name="_ Lexton" userId="0b4cfc9d406a654a" providerId="LiveId" clId="{03459E8A-57CE-411E-A052-60529E1E5CFA}" dt="2024-03-18T08:50:24.635" v="2490"/>
          <ac:grpSpMkLst>
            <pc:docMk/>
            <pc:sldMk cId="2578033272" sldId="259"/>
            <ac:grpSpMk id="1095" creationId="{CD92FFED-1D60-BEB1-9E1E-47AAFC4C6E48}"/>
          </ac:grpSpMkLst>
        </pc:grpChg>
        <pc:picChg chg="mod">
          <ac:chgData name="_ Lexton" userId="0b4cfc9d406a654a" providerId="LiveId" clId="{03459E8A-57CE-411E-A052-60529E1E5CFA}" dt="2024-03-18T08:50:22.417" v="2489" actId="1076"/>
          <ac:picMkLst>
            <pc:docMk/>
            <pc:sldMk cId="2578033272" sldId="259"/>
            <ac:picMk id="6" creationId="{73985A88-1A40-E92C-587F-F4AE0A890D5F}"/>
          </ac:picMkLst>
        </pc:picChg>
        <pc:picChg chg="mod">
          <ac:chgData name="_ Lexton" userId="0b4cfc9d406a654a" providerId="LiveId" clId="{03459E8A-57CE-411E-A052-60529E1E5CFA}" dt="2024-03-18T06:30:53.810" v="1442" actId="1038"/>
          <ac:picMkLst>
            <pc:docMk/>
            <pc:sldMk cId="2578033272" sldId="259"/>
            <ac:picMk id="24" creationId="{4650B2D2-C98E-FF61-E04F-C939FBF1D5ED}"/>
          </ac:picMkLst>
        </pc:picChg>
        <pc:picChg chg="add del mod">
          <ac:chgData name="_ Lexton" userId="0b4cfc9d406a654a" providerId="LiveId" clId="{03459E8A-57CE-411E-A052-60529E1E5CFA}" dt="2024-03-18T07:30:59.296" v="1839" actId="478"/>
          <ac:picMkLst>
            <pc:docMk/>
            <pc:sldMk cId="2578033272" sldId="259"/>
            <ac:picMk id="54" creationId="{49B56A41-83F8-623F-62BC-64535B1F2C6C}"/>
          </ac:picMkLst>
        </pc:picChg>
        <pc:picChg chg="add del mod">
          <ac:chgData name="_ Lexton" userId="0b4cfc9d406a654a" providerId="LiveId" clId="{03459E8A-57CE-411E-A052-60529E1E5CFA}" dt="2024-03-18T07:30:58.405" v="1838" actId="478"/>
          <ac:picMkLst>
            <pc:docMk/>
            <pc:sldMk cId="2578033272" sldId="259"/>
            <ac:picMk id="56" creationId="{FFB5837B-9023-DD83-C421-18BFDD060B1E}"/>
          </ac:picMkLst>
        </pc:picChg>
        <pc:cxnChg chg="mod">
          <ac:chgData name="_ Lexton" userId="0b4cfc9d406a654a" providerId="LiveId" clId="{03459E8A-57CE-411E-A052-60529E1E5CFA}" dt="2024-03-18T06:33:56.650" v="1586" actId="1035"/>
          <ac:cxnSpMkLst>
            <pc:docMk/>
            <pc:sldMk cId="2578033272" sldId="259"/>
            <ac:cxnSpMk id="3" creationId="{6A23D995-C3D5-A841-ECFE-3F3AEEBA1443}"/>
          </ac:cxnSpMkLst>
        </pc:cxnChg>
        <pc:cxnChg chg="mod">
          <ac:chgData name="_ Lexton" userId="0b4cfc9d406a654a" providerId="LiveId" clId="{03459E8A-57CE-411E-A052-60529E1E5CFA}" dt="2024-03-18T06:33:56.650" v="1586" actId="1035"/>
          <ac:cxnSpMkLst>
            <pc:docMk/>
            <pc:sldMk cId="2578033272" sldId="259"/>
            <ac:cxnSpMk id="10" creationId="{AB9886E9-03FB-A5E4-8115-B02DE6653FC6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4" creationId="{213BC4D3-0DBB-14D4-0E38-764395C40335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5" creationId="{35B57244-1B7F-7E86-C40C-6BE1DA860B7F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6" creationId="{E9487E44-8B46-A888-833E-DD11F3248394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7" creationId="{110EB2F0-ED5A-2C59-C167-9F09D9AA2291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8" creationId="{B39747F0-68C3-5640-14CF-943E2FB0E959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59" creationId="{A4130360-C732-A1F2-0ED9-D812C7B5DBF7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0" creationId="{EA307D65-3DC8-043D-19A9-2FD3D1308FE1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4" creationId="{D31F98D3-B112-3701-C678-566C4D23314E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5" creationId="{6D4B262F-E162-4132-7CFC-20E85DD1FD0D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6" creationId="{4F5E932D-C551-DC8F-9025-0FB4F5045BF1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7" creationId="{1A98EA25-ED5E-9BA2-4CC9-5A79AD480290}"/>
          </ac:cxnSpMkLst>
        </pc:cxnChg>
        <pc:cxnChg chg="mod">
          <ac:chgData name="_ Lexton" userId="0b4cfc9d406a654a" providerId="LiveId" clId="{03459E8A-57CE-411E-A052-60529E1E5CFA}" dt="2024-03-18T08:50:15.871" v="2486"/>
          <ac:cxnSpMkLst>
            <pc:docMk/>
            <pc:sldMk cId="2578033272" sldId="259"/>
            <ac:cxnSpMk id="1068" creationId="{FE961B50-BF51-3652-0F32-173BBA7936BB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79" creationId="{E7C54D8E-DA2A-CC34-3074-2F9223B5E3B6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0" creationId="{966FB5ED-B0E9-BCB9-E439-FB79566DC1BA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1" creationId="{D3026F8A-A2D5-38AA-70F3-16F1BFB6E39E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2" creationId="{BB8854FB-9F81-5483-9713-B4EBF04108A9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3" creationId="{93A0BF76-AC6B-D31C-909C-9076536EB8D2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4" creationId="{76A72903-0230-34E2-544F-DFE8B307B118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5" creationId="{B5E3598F-2A52-ABEE-D011-D0A292938110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89" creationId="{52FC41D0-F908-A018-F7FF-0773AEE0F74A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90" creationId="{E6B8399A-E6DC-2571-CA50-847D2FF9A42D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91" creationId="{281791CC-C27A-216E-B3D0-6A4952944571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92" creationId="{F068842B-0496-067C-68FE-B6DE340F231B}"/>
          </ac:cxnSpMkLst>
        </pc:cxnChg>
        <pc:cxnChg chg="mod">
          <ac:chgData name="_ Lexton" userId="0b4cfc9d406a654a" providerId="LiveId" clId="{03459E8A-57CE-411E-A052-60529E1E5CFA}" dt="2024-03-18T08:50:19.268" v="2487"/>
          <ac:cxnSpMkLst>
            <pc:docMk/>
            <pc:sldMk cId="2578033272" sldId="259"/>
            <ac:cxnSpMk id="1093" creationId="{69056B0F-D432-FE5B-E7F8-CF66A3431F2D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4" creationId="{4850446F-D5A7-3C8B-9404-6460A76EDD11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5" creationId="{CE77DB59-A88C-170D-F999-A9D595AD83F2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6" creationId="{1E21E8EC-6F07-7843-5A02-F6F717607EB0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7" creationId="{A8503812-7160-7C6C-2578-2F7E81B87F3D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8" creationId="{B9CF2920-62D1-DC91-1C51-363730B0F8ED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09" creationId="{9624EB88-4A00-A603-139F-201D2503CCCF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0" creationId="{30CA2DAA-F208-255A-8DB8-8DA05CAFB93D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4" creationId="{D56DBE9C-1528-91FB-30A9-9228EE7869C7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5" creationId="{430AA88C-3C56-745F-1904-559945EB019A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6" creationId="{39F14678-484C-FDD0-2EB7-B1A71448A154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7" creationId="{64DA7AEF-BC04-2E4E-CA55-FF75CB95433E}"/>
          </ac:cxnSpMkLst>
        </pc:cxnChg>
        <pc:cxnChg chg="mod">
          <ac:chgData name="_ Lexton" userId="0b4cfc9d406a654a" providerId="LiveId" clId="{03459E8A-57CE-411E-A052-60529E1E5CFA}" dt="2024-03-18T08:50:24.635" v="2490"/>
          <ac:cxnSpMkLst>
            <pc:docMk/>
            <pc:sldMk cId="2578033272" sldId="259"/>
            <ac:cxnSpMk id="1118" creationId="{E6F9E840-D83F-D039-0EB3-D80B9A0E08B1}"/>
          </ac:cxnSpMkLst>
        </pc:cxnChg>
      </pc:sldChg>
      <pc:sldChg chg="add">
        <pc:chgData name="_ Lexton" userId="0b4cfc9d406a654a" providerId="LiveId" clId="{03459E8A-57CE-411E-A052-60529E1E5CFA}" dt="2024-03-19T02:34:49.228" v="2593"/>
        <pc:sldMkLst>
          <pc:docMk/>
          <pc:sldMk cId="3540534792" sldId="260"/>
        </pc:sldMkLst>
      </pc:sldChg>
      <pc:sldChg chg="add">
        <pc:chgData name="_ Lexton" userId="0b4cfc9d406a654a" providerId="LiveId" clId="{03459E8A-57CE-411E-A052-60529E1E5CFA}" dt="2024-03-19T02:34:50.820" v="2594"/>
        <pc:sldMkLst>
          <pc:docMk/>
          <pc:sldMk cId="2258396188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044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744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930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03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4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7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78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780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0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45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70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4ECD-4CD9-C94A-8E58-698B8A2C030B}" type="datetimeFigureOut">
              <a:rPr kumimoji="1" lang="zh-CN" altLang="en-US" smtClean="0"/>
              <a:t>2024/4/1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7DC5-39B6-3249-8809-E1FBF688240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956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2">
            <a:extLst>
              <a:ext uri="{FF2B5EF4-FFF2-40B4-BE49-F238E27FC236}">
                <a16:creationId xmlns:a16="http://schemas.microsoft.com/office/drawing/2014/main" id="{4E84FD86-E86B-A669-250B-253A175B9384}"/>
              </a:ext>
            </a:extLst>
          </p:cNvPr>
          <p:cNvSpPr/>
          <p:nvPr/>
        </p:nvSpPr>
        <p:spPr>
          <a:xfrm>
            <a:off x="262299" y="33500140"/>
            <a:ext cx="29758277" cy="9036153"/>
          </a:xfrm>
          <a:prstGeom prst="roundRect">
            <a:avLst>
              <a:gd name="adj" fmla="val 20191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5A88014-0B9B-D59E-88CC-9D8DEA47D9AD}"/>
              </a:ext>
            </a:extLst>
          </p:cNvPr>
          <p:cNvSpPr txBox="1"/>
          <p:nvPr/>
        </p:nvSpPr>
        <p:spPr>
          <a:xfrm>
            <a:off x="1097725" y="33922930"/>
            <a:ext cx="10160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7. Experiments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3985A88-1A40-E92C-587F-F4AE0A89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075" y="3374924"/>
            <a:ext cx="6157595" cy="19342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F4ECD8C-E325-609A-6DFE-B890A8787B28}"/>
              </a:ext>
            </a:extLst>
          </p:cNvPr>
          <p:cNvSpPr txBox="1"/>
          <p:nvPr/>
        </p:nvSpPr>
        <p:spPr>
          <a:xfrm>
            <a:off x="6940871" y="3689353"/>
            <a:ext cx="1729073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Wenxin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Liang</a:t>
            </a:r>
            <a:r>
              <a:rPr lang="en-US" altLang="zh-CN" sz="4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 </a:t>
            </a:r>
            <a:r>
              <a:rPr lang="en-US" altLang="zh-CN" sz="4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Zhiliang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Hao</a:t>
            </a:r>
            <a:r>
              <a:rPr lang="en-US" altLang="zh-CN" sz="4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Han Liu</a:t>
            </a:r>
            <a:r>
              <a:rPr lang="en-US" altLang="zh-CN" sz="4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48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Hongyang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Chen</a:t>
            </a:r>
            <a:r>
              <a:rPr lang="en-US" altLang="zh-CN" sz="48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4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,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7E5303-1381-5BD3-4F2C-0C7978D6C9CD}"/>
              </a:ext>
            </a:extLst>
          </p:cNvPr>
          <p:cNvSpPr txBox="1"/>
          <p:nvPr/>
        </p:nvSpPr>
        <p:spPr>
          <a:xfrm>
            <a:off x="6940871" y="4727298"/>
            <a:ext cx="1729072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Dalian University of Technology    </a:t>
            </a:r>
            <a:r>
              <a:rPr lang="en-US" altLang="zh-CN" sz="3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Zhejiang Lab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5820AD7-7847-40E5-53C5-DDAF9EC6C2CE}"/>
              </a:ext>
            </a:extLst>
          </p:cNvPr>
          <p:cNvSpPr txBox="1"/>
          <p:nvPr/>
        </p:nvSpPr>
        <p:spPr>
          <a:xfrm>
            <a:off x="768632" y="581579"/>
            <a:ext cx="2888887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Boosting Zero-shot Node Classification via Dependency Capture and Discriminative Feature Learning</a:t>
            </a:r>
            <a:endParaRPr lang="en-GB" altLang="zh-CN" sz="8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422979-AE55-9C63-BA8D-8725BA936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56" y="3413497"/>
            <a:ext cx="443845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C8C3F2-2BE4-16FC-F7EB-20D2A89D97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9" r="2390"/>
          <a:stretch/>
        </p:blipFill>
        <p:spPr>
          <a:xfrm>
            <a:off x="487507" y="34994319"/>
            <a:ext cx="8653286" cy="612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715D52C-2724-BACA-44D3-671728E59551}"/>
              </a:ext>
            </a:extLst>
          </p:cNvPr>
          <p:cNvSpPr txBox="1"/>
          <p:nvPr/>
        </p:nvSpPr>
        <p:spPr>
          <a:xfrm>
            <a:off x="487507" y="41458317"/>
            <a:ext cx="895146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GB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Class Split I</a:t>
            </a:r>
            <a:endParaRPr lang="en-US" altLang="en-GB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7B7F4D-033A-8F96-4989-F962589616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31" r="1681"/>
          <a:stretch/>
        </p:blipFill>
        <p:spPr>
          <a:xfrm>
            <a:off x="9616060" y="34994319"/>
            <a:ext cx="8608159" cy="61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E02A7A-1FC0-2731-E7A0-FBDF70466F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" r="2330"/>
          <a:stretch/>
        </p:blipFill>
        <p:spPr>
          <a:xfrm>
            <a:off x="18920791" y="35084319"/>
            <a:ext cx="10917165" cy="594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9528947-C469-FEEB-2A74-9C0903600D76}"/>
              </a:ext>
            </a:extLst>
          </p:cNvPr>
          <p:cNvSpPr txBox="1"/>
          <p:nvPr/>
        </p:nvSpPr>
        <p:spPr>
          <a:xfrm>
            <a:off x="9616060" y="41458317"/>
            <a:ext cx="895146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GB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Class Split II</a:t>
            </a:r>
            <a:endParaRPr lang="en-US" altLang="en-GB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D6BE40A-6F33-EBAF-9536-EA4828A0CDC9}"/>
              </a:ext>
            </a:extLst>
          </p:cNvPr>
          <p:cNvSpPr txBox="1"/>
          <p:nvPr/>
        </p:nvSpPr>
        <p:spPr>
          <a:xfrm>
            <a:off x="18743807" y="41458317"/>
            <a:ext cx="1110048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GB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Using LABEL-CSDs under Class Spilt I</a:t>
            </a:r>
          </a:p>
        </p:txBody>
      </p:sp>
      <p:sp>
        <p:nvSpPr>
          <p:cNvPr id="21" name="圆角矩形 12">
            <a:extLst>
              <a:ext uri="{FF2B5EF4-FFF2-40B4-BE49-F238E27FC236}">
                <a16:creationId xmlns:a16="http://schemas.microsoft.com/office/drawing/2014/main" id="{DC072DB8-3516-5DC4-8E26-0EF5B6AB0220}"/>
              </a:ext>
            </a:extLst>
          </p:cNvPr>
          <p:cNvSpPr/>
          <p:nvPr/>
        </p:nvSpPr>
        <p:spPr>
          <a:xfrm>
            <a:off x="262298" y="5791201"/>
            <a:ext cx="29758277" cy="9902388"/>
          </a:xfrm>
          <a:prstGeom prst="roundRect">
            <a:avLst>
              <a:gd name="adj" fmla="val 16939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133DA0-50E7-E4CE-6F34-88F799555531}"/>
              </a:ext>
            </a:extLst>
          </p:cNvPr>
          <p:cNvSpPr txBox="1"/>
          <p:nvPr/>
        </p:nvSpPr>
        <p:spPr>
          <a:xfrm>
            <a:off x="1129801" y="6073807"/>
            <a:ext cx="1016000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The Framework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650B2D2-C98E-FF61-E04F-C939FBF1D5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901" y="6843790"/>
            <a:ext cx="22720234" cy="8465354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A23D995-C3D5-A841-ECFE-3F3AEEBA1443}"/>
              </a:ext>
            </a:extLst>
          </p:cNvPr>
          <p:cNvCxnSpPr>
            <a:cxnSpLocks/>
          </p:cNvCxnSpPr>
          <p:nvPr/>
        </p:nvCxnSpPr>
        <p:spPr>
          <a:xfrm>
            <a:off x="9438968" y="33732430"/>
            <a:ext cx="0" cy="8613363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B9886E9-03FB-A5E4-8115-B02DE6653FC6}"/>
              </a:ext>
            </a:extLst>
          </p:cNvPr>
          <p:cNvCxnSpPr>
            <a:cxnSpLocks/>
          </p:cNvCxnSpPr>
          <p:nvPr/>
        </p:nvCxnSpPr>
        <p:spPr>
          <a:xfrm>
            <a:off x="18671989" y="33732430"/>
            <a:ext cx="0" cy="8613363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7">
            <a:extLst>
              <a:ext uri="{FF2B5EF4-FFF2-40B4-BE49-F238E27FC236}">
                <a16:creationId xmlns:a16="http://schemas.microsoft.com/office/drawing/2014/main" id="{B034C659-F2A0-5F08-EFBF-7040A1D7582E}"/>
              </a:ext>
            </a:extLst>
          </p:cNvPr>
          <p:cNvSpPr/>
          <p:nvPr/>
        </p:nvSpPr>
        <p:spPr>
          <a:xfrm>
            <a:off x="374015" y="16040179"/>
            <a:ext cx="15717043" cy="8956965"/>
          </a:xfrm>
          <a:prstGeom prst="roundRect">
            <a:avLst>
              <a:gd name="adj" fmla="val 11253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F0009CC-AB22-A89B-6E7B-EF6F8CF7263C}"/>
              </a:ext>
            </a:extLst>
          </p:cNvPr>
          <p:cNvSpPr txBox="1"/>
          <p:nvPr/>
        </p:nvSpPr>
        <p:spPr>
          <a:xfrm>
            <a:off x="979737" y="16328748"/>
            <a:ext cx="1011428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Problem Formulation</a:t>
            </a:r>
          </a:p>
        </p:txBody>
      </p:sp>
      <p:sp>
        <p:nvSpPr>
          <p:cNvPr id="15" name="圆角矩形 7">
            <a:extLst>
              <a:ext uri="{FF2B5EF4-FFF2-40B4-BE49-F238E27FC236}">
                <a16:creationId xmlns:a16="http://schemas.microsoft.com/office/drawing/2014/main" id="{74D65032-A15A-9A91-3971-CCC8624350DC}"/>
              </a:ext>
            </a:extLst>
          </p:cNvPr>
          <p:cNvSpPr/>
          <p:nvPr/>
        </p:nvSpPr>
        <p:spPr>
          <a:xfrm>
            <a:off x="16412851" y="16040179"/>
            <a:ext cx="13607724" cy="6286722"/>
          </a:xfrm>
          <a:prstGeom prst="roundRect">
            <a:avLst>
              <a:gd name="adj" fmla="val 14939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9F9A5E3-50F7-3517-4FFA-7F69C5D0C1FE}"/>
                  </a:ext>
                </a:extLst>
              </p:cNvPr>
              <p:cNvSpPr txBox="1"/>
              <p:nvPr/>
            </p:nvSpPr>
            <p:spPr>
              <a:xfrm>
                <a:off x="768632" y="17142535"/>
                <a:ext cx="14671079" cy="7414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zh-CN" alt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𝒱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ℰ</m:t>
                    </m:r>
                    <m:r>
                      <a:rPr lang="en-US" altLang="zh-CN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graph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CN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𝑿</m:t>
                    </m:r>
                  </m:oMath>
                </a14:m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feature matrix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seen class labels </a:t>
                </a:r>
                <a:endParaRPr lang="en-US" altLang="zh-CN" sz="4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S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zh-CN" sz="4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 semantic description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unseen class labels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altLang="zh-CN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altLang="zh-C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that all labeled nodes belong to seen classes, the goal of zero-shot node classification is to classify the rest testing nodes.</a:t>
                </a:r>
                <a:endParaRPr lang="zh-CN" alt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9F9A5E3-50F7-3517-4FFA-7F69C5D0C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32" y="17142535"/>
                <a:ext cx="14671079" cy="7414530"/>
              </a:xfrm>
              <a:prstGeom prst="rect">
                <a:avLst/>
              </a:prstGeom>
              <a:blipFill>
                <a:blip r:embed="rId8"/>
                <a:stretch>
                  <a:fillRect l="-1454" t="-658" r="-1496" b="-26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圆角矩形 7">
            <a:extLst>
              <a:ext uri="{FF2B5EF4-FFF2-40B4-BE49-F238E27FC236}">
                <a16:creationId xmlns:a16="http://schemas.microsoft.com/office/drawing/2014/main" id="{F767F6C6-9966-8D6B-E9B5-05781EAA5F6C}"/>
              </a:ext>
            </a:extLst>
          </p:cNvPr>
          <p:cNvSpPr/>
          <p:nvPr/>
        </p:nvSpPr>
        <p:spPr>
          <a:xfrm>
            <a:off x="374015" y="25398179"/>
            <a:ext cx="15717043" cy="7505894"/>
          </a:xfrm>
          <a:prstGeom prst="roundRect">
            <a:avLst>
              <a:gd name="adj" fmla="val 15478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1FF5EAF-0601-F221-5B59-EE8414C71C77}"/>
              </a:ext>
            </a:extLst>
          </p:cNvPr>
          <p:cNvSpPr txBox="1"/>
          <p:nvPr/>
        </p:nvSpPr>
        <p:spPr>
          <a:xfrm>
            <a:off x="16875373" y="16328748"/>
            <a:ext cx="1263120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Long-Range Dependency Between Nodes</a:t>
            </a:r>
          </a:p>
        </p:txBody>
      </p:sp>
      <p:sp>
        <p:nvSpPr>
          <p:cNvPr id="33" name="圆角矩形 7">
            <a:extLst>
              <a:ext uri="{FF2B5EF4-FFF2-40B4-BE49-F238E27FC236}">
                <a16:creationId xmlns:a16="http://schemas.microsoft.com/office/drawing/2014/main" id="{CEA9CD51-4C53-9068-A470-42F5A182BF81}"/>
              </a:ext>
            </a:extLst>
          </p:cNvPr>
          <p:cNvSpPr/>
          <p:nvPr/>
        </p:nvSpPr>
        <p:spPr>
          <a:xfrm>
            <a:off x="16412852" y="22616965"/>
            <a:ext cx="13607724" cy="5475268"/>
          </a:xfrm>
          <a:prstGeom prst="roundRect">
            <a:avLst>
              <a:gd name="adj" fmla="val 14971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9950A56-9BCF-0B77-2E19-5EE5D6E4E20B}"/>
              </a:ext>
            </a:extLst>
          </p:cNvPr>
          <p:cNvSpPr txBox="1"/>
          <p:nvPr/>
        </p:nvSpPr>
        <p:spPr>
          <a:xfrm>
            <a:off x="16875373" y="22992370"/>
            <a:ext cx="1011428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5. Domain Bias Mitigation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92808BC2-045D-EF1B-5B8F-7E2A31BEEE8F}"/>
              </a:ext>
            </a:extLst>
          </p:cNvPr>
          <p:cNvSpPr txBox="1"/>
          <p:nvPr/>
        </p:nvSpPr>
        <p:spPr>
          <a:xfrm>
            <a:off x="16875373" y="28541014"/>
            <a:ext cx="1408732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6. Enhancing Discriminative Representations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A9252F2-4C6D-E6E2-FC9D-1F19E0F45B4E}"/>
              </a:ext>
            </a:extLst>
          </p:cNvPr>
          <p:cNvSpPr txBox="1"/>
          <p:nvPr/>
        </p:nvSpPr>
        <p:spPr>
          <a:xfrm>
            <a:off x="979737" y="25927459"/>
            <a:ext cx="10114280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Three Key Points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D65E293-6AC3-D42B-67F5-55DD24F2B654}"/>
              </a:ext>
            </a:extLst>
          </p:cNvPr>
          <p:cNvSpPr txBox="1"/>
          <p:nvPr/>
        </p:nvSpPr>
        <p:spPr>
          <a:xfrm>
            <a:off x="24050997" y="7940574"/>
            <a:ext cx="6875181" cy="782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Zero-shot node classification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Relation-aware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Long-range dependency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Domain-invariant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relationships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 Representations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092EC69-A1CF-4398-F398-605DF4AA108E}"/>
              </a:ext>
            </a:extLst>
          </p:cNvPr>
          <p:cNvSpPr txBox="1"/>
          <p:nvPr/>
        </p:nvSpPr>
        <p:spPr>
          <a:xfrm>
            <a:off x="1179208" y="29218526"/>
            <a:ext cx="141922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498" indent="-571498">
              <a:buFont typeface="Wingdings" panose="05000000000000000000" charset="0"/>
              <a:buChar char="u"/>
            </a:pPr>
            <a:r>
              <a:rPr lang="en-US" altLang="en-GB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How to alleviate the domain bias when transferring knowledge?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A0E6D7B-9EB7-1EE8-B71B-47D81BEE59D6}"/>
              </a:ext>
            </a:extLst>
          </p:cNvPr>
          <p:cNvSpPr txBox="1"/>
          <p:nvPr/>
        </p:nvSpPr>
        <p:spPr>
          <a:xfrm>
            <a:off x="1572690" y="27796796"/>
            <a:ext cx="1378775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A relation-aware network to capture potentially long-range dependency between nodes, which can fully exploit the observed information. </a:t>
            </a:r>
            <a:endParaRPr kumimoji="1" lang="en-US" altLang="zh-CN" sz="36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798BDFC-DAD1-03F3-6275-F71CE716D7B5}"/>
              </a:ext>
            </a:extLst>
          </p:cNvPr>
          <p:cNvSpPr txBox="1"/>
          <p:nvPr/>
        </p:nvSpPr>
        <p:spPr>
          <a:xfrm>
            <a:off x="1572690" y="30078698"/>
            <a:ext cx="1255268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Introducing a domain-invariant adversarial loss.</a:t>
            </a:r>
            <a:endParaRPr lang="en-US" altLang="en-GB" sz="3600" b="1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BCCCCBB-5878-3D3A-5F93-E5580A645DE3}"/>
              </a:ext>
            </a:extLst>
          </p:cNvPr>
          <p:cNvSpPr txBox="1"/>
          <p:nvPr/>
        </p:nvSpPr>
        <p:spPr>
          <a:xfrm>
            <a:off x="1179208" y="27038418"/>
            <a:ext cx="141922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498" indent="-571498">
              <a:buFont typeface="Wingdings" panose="05000000000000000000" charset="0"/>
              <a:buChar char="u"/>
            </a:pPr>
            <a:r>
              <a:rPr lang="en-US" altLang="en-GB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How to effectively use the dependenc</a:t>
            </a: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en-GB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between nodes?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14B66ED-46C5-3390-F58D-104C8D763FE9}"/>
              </a:ext>
            </a:extLst>
          </p:cNvPr>
          <p:cNvSpPr txBox="1"/>
          <p:nvPr/>
        </p:nvSpPr>
        <p:spPr>
          <a:xfrm>
            <a:off x="1179208" y="31109504"/>
            <a:ext cx="141922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71498" indent="-571498">
              <a:buFont typeface="Wingdings" panose="05000000000000000000" charset="0"/>
              <a:buChar char="u"/>
            </a:pPr>
            <a:r>
              <a:rPr lang="en-US" altLang="en-GB" sz="36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How to generate discriminative and transferable features?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2CEE9AA-8DAC-40B4-B25F-879733328628}"/>
              </a:ext>
            </a:extLst>
          </p:cNvPr>
          <p:cNvSpPr txBox="1"/>
          <p:nvPr/>
        </p:nvSpPr>
        <p:spPr>
          <a:xfrm>
            <a:off x="1572690" y="31889325"/>
            <a:ext cx="14192249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Considering the geometric relationships to handle inter-class separability.</a:t>
            </a:r>
            <a:endParaRPr lang="en-US" altLang="zh-CN" sz="3600" i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6" name="圆角矩形 7">
            <a:extLst>
              <a:ext uri="{FF2B5EF4-FFF2-40B4-BE49-F238E27FC236}">
                <a16:creationId xmlns:a16="http://schemas.microsoft.com/office/drawing/2014/main" id="{20D82FE3-09E6-3A4D-8B1C-15C1DBDEC8C2}"/>
              </a:ext>
            </a:extLst>
          </p:cNvPr>
          <p:cNvSpPr/>
          <p:nvPr/>
        </p:nvSpPr>
        <p:spPr>
          <a:xfrm>
            <a:off x="16412851" y="28373201"/>
            <a:ext cx="13607724" cy="4530872"/>
          </a:xfrm>
          <a:prstGeom prst="roundRect">
            <a:avLst>
              <a:gd name="adj" fmla="val 14971"/>
            </a:avLst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圆角矩形 64">
            <a:extLst>
              <a:ext uri="{FF2B5EF4-FFF2-40B4-BE49-F238E27FC236}">
                <a16:creationId xmlns:a16="http://schemas.microsoft.com/office/drawing/2014/main" id="{9550B8C0-9D79-2E93-2438-4AA696003F47}"/>
              </a:ext>
            </a:extLst>
          </p:cNvPr>
          <p:cNvSpPr/>
          <p:nvPr/>
        </p:nvSpPr>
        <p:spPr>
          <a:xfrm>
            <a:off x="18049581" y="17228249"/>
            <a:ext cx="11694216" cy="248387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72E6072-9639-84F0-7AF3-55EA1940F1C3}"/>
              </a:ext>
            </a:extLst>
          </p:cNvPr>
          <p:cNvSpPr txBox="1"/>
          <p:nvPr/>
        </p:nvSpPr>
        <p:spPr>
          <a:xfrm>
            <a:off x="18371374" y="17298488"/>
            <a:ext cx="1202347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disentangled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two independent operations: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Propagation (P) and Transformation (T).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03FDD21-86EA-D0A1-73A4-53E5C2C586D1}"/>
                  </a:ext>
                </a:extLst>
              </p:cNvPr>
              <p:cNvSpPr txBox="1"/>
              <p:nvPr/>
            </p:nvSpPr>
            <p:spPr>
              <a:xfrm>
                <a:off x="20688071" y="18538456"/>
                <a:ext cx="7400956" cy="121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Propagation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𝑿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1" i="1">
                          <a:latin typeface="Cambria Math" panose="02040503050406030204" pitchFamily="18" charset="0"/>
                        </a:rPr>
                        <m:t>Transformation</m:t>
                      </m:r>
                      <m:d>
                        <m:d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𝑿𝑾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B03FDD21-86EA-D0A1-73A4-53E5C2C5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8071" y="18538456"/>
                <a:ext cx="7400956" cy="12157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BED2004-AD2A-2207-04D3-16AC185FA793}"/>
                  </a:ext>
                </a:extLst>
              </p:cNvPr>
              <p:cNvSpPr txBox="1"/>
              <p:nvPr/>
            </p:nvSpPr>
            <p:spPr>
              <a:xfrm>
                <a:off x="19187199" y="27091121"/>
                <a:ext cx="7415458" cy="7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𝑎𝑑𝑣</m:t>
                          </m:r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24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 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4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 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log</m:t>
                          </m:r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400" dirty="0">
                  <a:effectLst/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CBED2004-AD2A-2207-04D3-16AC185FA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199" y="27091121"/>
                <a:ext cx="7415458" cy="794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19BB9465-E6C4-0404-113F-9A08143F229E}"/>
                  </a:ext>
                </a:extLst>
              </p:cNvPr>
              <p:cNvSpPr txBox="1"/>
              <p:nvPr/>
            </p:nvSpPr>
            <p:spPr>
              <a:xfrm>
                <a:off x="25077795" y="30928247"/>
                <a:ext cx="46252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𝑐𝑒</m:t>
                          </m:r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𝑎𝑑𝑣</m:t>
                          </m:r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𝑚𝑒𝑡𝑟𝑖𝑐</m:t>
                          </m:r>
                        </m:sub>
                      </m:sSub>
                    </m:oMath>
                  </m:oMathPara>
                </a14:m>
                <a:endParaRPr lang="zh-CN" altLang="zh-CN" sz="2400" dirty="0">
                  <a:effectLst/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19BB9465-E6C4-0404-113F-9A08143F2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77795" y="30928247"/>
                <a:ext cx="4625233" cy="461665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437950F-1516-D306-B3B3-B246DCCC44B4}"/>
                  </a:ext>
                </a:extLst>
              </p:cNvPr>
              <p:cNvSpPr txBox="1"/>
              <p:nvPr/>
            </p:nvSpPr>
            <p:spPr>
              <a:xfrm>
                <a:off x="18181245" y="24885347"/>
                <a:ext cx="9427367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𝑐𝑒</m:t>
                          </m:r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𝒞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𝒱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 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𝒞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 </m:t>
                      </m:r>
                      <m:sSub>
                        <m:sSub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ˆ"/>
                                  <m:ctrlPr>
                                    <a:rPr lang="zh-CN" altLang="zh-CN" sz="24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>
                  <a:effectLst/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6437950F-1516-D306-B3B3-B246DCCC4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245" y="24885347"/>
                <a:ext cx="9427367" cy="8486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F8588E5D-316E-47A4-1AB7-6EEE4724B401}"/>
                  </a:ext>
                </a:extLst>
              </p:cNvPr>
              <p:cNvSpPr txBox="1"/>
              <p:nvPr/>
            </p:nvSpPr>
            <p:spPr>
              <a:xfrm>
                <a:off x="25654890" y="21376668"/>
                <a:ext cx="2815771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ˆ"/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sim</m:t>
                      </m:r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⁡</m:t>
                      </m:r>
                      <m:d>
                        <m:d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zh-CN" sz="24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dirty="0">
                  <a:effectLst/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F8588E5D-316E-47A4-1AB7-6EEE4724B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4890" y="21376668"/>
                <a:ext cx="2815771" cy="5178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文本框 1023">
                <a:extLst>
                  <a:ext uri="{FF2B5EF4-FFF2-40B4-BE49-F238E27FC236}">
                    <a16:creationId xmlns:a16="http://schemas.microsoft.com/office/drawing/2014/main" id="{82CD17FB-F8A5-A843-7FFE-CCCD2ED29362}"/>
                  </a:ext>
                </a:extLst>
              </p:cNvPr>
              <p:cNvSpPr txBox="1"/>
              <p:nvPr/>
            </p:nvSpPr>
            <p:spPr>
              <a:xfrm>
                <a:off x="16989478" y="31463470"/>
                <a:ext cx="7770770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metric</m:t>
                          </m:r>
                          <m:r>
                            <m:rPr>
                              <m:nor/>
                            </m:r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 </m:t>
                      </m:r>
                      <m:sSub>
                        <m:sSub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∑</m:t>
                          </m:r>
                        </m:e>
                        <m:sub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 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zh-CN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zh-CN" altLang="zh-CN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文本框 1023">
                <a:extLst>
                  <a:ext uri="{FF2B5EF4-FFF2-40B4-BE49-F238E27FC236}">
                    <a16:creationId xmlns:a16="http://schemas.microsoft.com/office/drawing/2014/main" id="{82CD17FB-F8A5-A843-7FFE-CCCD2ED29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478" y="31463470"/>
                <a:ext cx="7770770" cy="8486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文本框 1024">
            <a:extLst>
              <a:ext uri="{FF2B5EF4-FFF2-40B4-BE49-F238E27FC236}">
                <a16:creationId xmlns:a16="http://schemas.microsoft.com/office/drawing/2014/main" id="{5BFDB2FA-9907-A2A0-A732-6775D338B0C2}"/>
              </a:ext>
            </a:extLst>
          </p:cNvPr>
          <p:cNvSpPr txBox="1"/>
          <p:nvPr/>
        </p:nvSpPr>
        <p:spPr>
          <a:xfrm>
            <a:off x="25336501" y="29956247"/>
            <a:ext cx="410782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Total loss function</a:t>
            </a:r>
          </a:p>
        </p:txBody>
      </p:sp>
      <p:sp>
        <p:nvSpPr>
          <p:cNvPr id="1027" name="圆角矩形 75">
            <a:extLst>
              <a:ext uri="{FF2B5EF4-FFF2-40B4-BE49-F238E27FC236}">
                <a16:creationId xmlns:a16="http://schemas.microsoft.com/office/drawing/2014/main" id="{52BEEA10-D05F-345F-59A9-7A1BF41F4C7E}"/>
              </a:ext>
            </a:extLst>
          </p:cNvPr>
          <p:cNvSpPr/>
          <p:nvPr/>
        </p:nvSpPr>
        <p:spPr>
          <a:xfrm>
            <a:off x="25336500" y="29552561"/>
            <a:ext cx="4107824" cy="2955029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28" name="圆角矩形 75">
            <a:extLst>
              <a:ext uri="{FF2B5EF4-FFF2-40B4-BE49-F238E27FC236}">
                <a16:creationId xmlns:a16="http://schemas.microsoft.com/office/drawing/2014/main" id="{B70BEBB5-47EC-A931-0503-B5A2D358D150}"/>
              </a:ext>
            </a:extLst>
          </p:cNvPr>
          <p:cNvSpPr/>
          <p:nvPr/>
        </p:nvSpPr>
        <p:spPr>
          <a:xfrm>
            <a:off x="16797443" y="29552561"/>
            <a:ext cx="8174750" cy="295502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29" name="文本框 1028">
            <a:extLst>
              <a:ext uri="{FF2B5EF4-FFF2-40B4-BE49-F238E27FC236}">
                <a16:creationId xmlns:a16="http://schemas.microsoft.com/office/drawing/2014/main" id="{9906C290-1340-2467-5200-1655BA94EAAD}"/>
              </a:ext>
            </a:extLst>
          </p:cNvPr>
          <p:cNvSpPr txBox="1"/>
          <p:nvPr/>
        </p:nvSpPr>
        <p:spPr>
          <a:xfrm>
            <a:off x="17087318" y="30483196"/>
            <a:ext cx="777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novel metric loss function fosters separation among different classes by: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文本框 1029">
                <a:extLst>
                  <a:ext uri="{FF2B5EF4-FFF2-40B4-BE49-F238E27FC236}">
                    <a16:creationId xmlns:a16="http://schemas.microsoft.com/office/drawing/2014/main" id="{71D15F40-F807-8CF9-2115-11A9BD2116A1}"/>
                  </a:ext>
                </a:extLst>
              </p:cNvPr>
              <p:cNvSpPr txBox="1"/>
              <p:nvPr/>
            </p:nvSpPr>
            <p:spPr>
              <a:xfrm>
                <a:off x="17087318" y="29799702"/>
                <a:ext cx="70925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class prototype 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distance function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zh-CN" alt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0" name="文本框 1029">
                <a:extLst>
                  <a:ext uri="{FF2B5EF4-FFF2-40B4-BE49-F238E27FC236}">
                    <a16:creationId xmlns:a16="http://schemas.microsoft.com/office/drawing/2014/main" id="{71D15F40-F807-8CF9-2115-11A9BD211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18" y="29799702"/>
                <a:ext cx="7092594" cy="523220"/>
              </a:xfrm>
              <a:prstGeom prst="rect">
                <a:avLst/>
              </a:prstGeom>
              <a:blipFill>
                <a:blip r:embed="rId15"/>
                <a:stretch>
                  <a:fillRect l="-1718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2" name="圆角矩形 75">
            <a:extLst>
              <a:ext uri="{FF2B5EF4-FFF2-40B4-BE49-F238E27FC236}">
                <a16:creationId xmlns:a16="http://schemas.microsoft.com/office/drawing/2014/main" id="{5728C362-D424-0D18-DDEB-3289741D56B5}"/>
              </a:ext>
            </a:extLst>
          </p:cNvPr>
          <p:cNvSpPr/>
          <p:nvPr/>
        </p:nvSpPr>
        <p:spPr>
          <a:xfrm>
            <a:off x="16875374" y="23793507"/>
            <a:ext cx="11466650" cy="2073203"/>
          </a:xfrm>
          <a:prstGeom prst="roundRect">
            <a:avLst>
              <a:gd name="adj" fmla="val 30450"/>
            </a:avLst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33" name="圆角矩形 75">
            <a:extLst>
              <a:ext uri="{FF2B5EF4-FFF2-40B4-BE49-F238E27FC236}">
                <a16:creationId xmlns:a16="http://schemas.microsoft.com/office/drawing/2014/main" id="{0515CE85-CEA8-AB66-E9C1-09EFDE828E1B}"/>
              </a:ext>
            </a:extLst>
          </p:cNvPr>
          <p:cNvSpPr/>
          <p:nvPr/>
        </p:nvSpPr>
        <p:spPr>
          <a:xfrm>
            <a:off x="16875373" y="26185017"/>
            <a:ext cx="11466650" cy="1775426"/>
          </a:xfrm>
          <a:prstGeom prst="roundRect">
            <a:avLst>
              <a:gd name="adj" fmla="val 28470"/>
            </a:avLst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34" name="文本框 1033">
            <a:extLst>
              <a:ext uri="{FF2B5EF4-FFF2-40B4-BE49-F238E27FC236}">
                <a16:creationId xmlns:a16="http://schemas.microsoft.com/office/drawing/2014/main" id="{B81B1B03-92BC-A419-5B13-714ABDF6C4B0}"/>
              </a:ext>
            </a:extLst>
          </p:cNvPr>
          <p:cNvSpPr txBox="1"/>
          <p:nvPr/>
        </p:nvSpPr>
        <p:spPr>
          <a:xfrm>
            <a:off x="17078429" y="24079200"/>
            <a:ext cx="1178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label data of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classes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standard cross entropy loss is used to calculate the loss: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5" name="文本框 1034">
            <a:extLst>
              <a:ext uri="{FF2B5EF4-FFF2-40B4-BE49-F238E27FC236}">
                <a16:creationId xmlns:a16="http://schemas.microsoft.com/office/drawing/2014/main" id="{029B35C9-E8D7-0A42-F8AD-EF47845D52C7}"/>
              </a:ext>
            </a:extLst>
          </p:cNvPr>
          <p:cNvSpPr txBox="1"/>
          <p:nvPr/>
        </p:nvSpPr>
        <p:spPr>
          <a:xfrm>
            <a:off x="17078429" y="26437771"/>
            <a:ext cx="11783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mitigate the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 bias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we introduce a 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domain-invariant adversarial loss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6" name="圆角矩形 64">
            <a:extLst>
              <a:ext uri="{FF2B5EF4-FFF2-40B4-BE49-F238E27FC236}">
                <a16:creationId xmlns:a16="http://schemas.microsoft.com/office/drawing/2014/main" id="{BC07B0D2-D97D-516A-6A16-C649F2ED7B89}"/>
              </a:ext>
            </a:extLst>
          </p:cNvPr>
          <p:cNvSpPr/>
          <p:nvPr/>
        </p:nvSpPr>
        <p:spPr>
          <a:xfrm>
            <a:off x="18049581" y="20010369"/>
            <a:ext cx="11664719" cy="206932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文本框 1039">
                <a:extLst>
                  <a:ext uri="{FF2B5EF4-FFF2-40B4-BE49-F238E27FC236}">
                    <a16:creationId xmlns:a16="http://schemas.microsoft.com/office/drawing/2014/main" id="{3FDD3C1B-0964-D406-CA78-969FEDC523D5}"/>
                  </a:ext>
                </a:extLst>
              </p:cNvPr>
              <p:cNvSpPr txBox="1"/>
              <p:nvPr/>
            </p:nvSpPr>
            <p:spPr>
              <a:xfrm>
                <a:off x="24114609" y="20281398"/>
                <a:ext cx="5668124" cy="869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ˆ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(0)</m:t>
                          </m:r>
                        </m:sup>
                      </m:sSup>
                      <m:r>
                        <a:rPr lang="en-US" altLang="zh-CN" sz="24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1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𝑿</m:t>
                      </m:r>
                    </m:oMath>
                  </m:oMathPara>
                </a14:m>
                <a:endParaRPr lang="en-US" altLang="zh-CN" sz="2400" b="1" dirty="0">
                  <a:effectLst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ˆ"/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24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=(1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  <m:acc>
                        <m:accPr>
                          <m:chr m:val="˜"/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2400" b="1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sSup>
                        <m:sSupPr>
                          <m:ctrlPr>
                            <a:rPr lang="zh-CN" altLang="zh-CN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ˆ"/>
                              <m:ctrlPr>
                                <a:rPr lang="zh-CN" altLang="zh-CN" sz="2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1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en-US" altLang="zh-CN" sz="2400" i="1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4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1)</m:t>
                          </m:r>
                        </m:sup>
                      </m:sSup>
                      <m:r>
                        <a:rPr lang="en-US" altLang="zh-CN" sz="24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altLang="zh-CN" sz="2400" b="1" i="1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𝑿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40" name="文本框 1039">
                <a:extLst>
                  <a:ext uri="{FF2B5EF4-FFF2-40B4-BE49-F238E27FC236}">
                    <a16:creationId xmlns:a16="http://schemas.microsoft.com/office/drawing/2014/main" id="{3FDD3C1B-0964-D406-CA78-969FEDC52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4609" y="20281398"/>
                <a:ext cx="5668124" cy="8694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1" name="文本框 1040">
            <a:extLst>
              <a:ext uri="{FF2B5EF4-FFF2-40B4-BE49-F238E27FC236}">
                <a16:creationId xmlns:a16="http://schemas.microsoft.com/office/drawing/2014/main" id="{6391D46F-C945-FC30-7C8A-55747FAED393}"/>
              </a:ext>
            </a:extLst>
          </p:cNvPr>
          <p:cNvSpPr txBox="1"/>
          <p:nvPr/>
        </p:nvSpPr>
        <p:spPr>
          <a:xfrm>
            <a:off x="18413311" y="20451232"/>
            <a:ext cx="598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refined iterative update mechanism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文本框 1041">
            <a:extLst>
              <a:ext uri="{FF2B5EF4-FFF2-40B4-BE49-F238E27FC236}">
                <a16:creationId xmlns:a16="http://schemas.microsoft.com/office/drawing/2014/main" id="{D89156D9-BAE5-3A90-332C-6F6E35B4CDA0}"/>
              </a:ext>
            </a:extLst>
          </p:cNvPr>
          <p:cNvSpPr txBox="1"/>
          <p:nvPr/>
        </p:nvSpPr>
        <p:spPr>
          <a:xfrm>
            <a:off x="18413311" y="21308590"/>
            <a:ext cx="569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predicted probability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圆角矩形 64">
            <a:extLst>
              <a:ext uri="{FF2B5EF4-FFF2-40B4-BE49-F238E27FC236}">
                <a16:creationId xmlns:a16="http://schemas.microsoft.com/office/drawing/2014/main" id="{AD0887CD-5BBE-6203-092F-0521E5DFCEED}"/>
              </a:ext>
            </a:extLst>
          </p:cNvPr>
          <p:cNvSpPr/>
          <p:nvPr/>
        </p:nvSpPr>
        <p:spPr>
          <a:xfrm>
            <a:off x="23977785" y="7351629"/>
            <a:ext cx="5736515" cy="7070758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buClrTx/>
              <a:buSzTx/>
              <a:buFontTx/>
            </a:pP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94" name="组合 1093">
            <a:extLst>
              <a:ext uri="{FF2B5EF4-FFF2-40B4-BE49-F238E27FC236}">
                <a16:creationId xmlns:a16="http://schemas.microsoft.com/office/drawing/2014/main" id="{E26D9278-9988-74E7-0C71-0CCA27DB3862}"/>
              </a:ext>
            </a:extLst>
          </p:cNvPr>
          <p:cNvGrpSpPr/>
          <p:nvPr/>
        </p:nvGrpSpPr>
        <p:grpSpPr>
          <a:xfrm>
            <a:off x="9409715" y="17402678"/>
            <a:ext cx="5454231" cy="5298396"/>
            <a:chOff x="1891387" y="579064"/>
            <a:chExt cx="1260000" cy="1224000"/>
          </a:xfrm>
        </p:grpSpPr>
        <p:grpSp>
          <p:nvGrpSpPr>
            <p:cNvPr id="1095" name="组合 1094">
              <a:extLst>
                <a:ext uri="{FF2B5EF4-FFF2-40B4-BE49-F238E27FC236}">
                  <a16:creationId xmlns:a16="http://schemas.microsoft.com/office/drawing/2014/main" id="{CD92FFED-1D60-BEB1-9E1E-47AAFC4C6E48}"/>
                </a:ext>
              </a:extLst>
            </p:cNvPr>
            <p:cNvGrpSpPr/>
            <p:nvPr/>
          </p:nvGrpSpPr>
          <p:grpSpPr>
            <a:xfrm>
              <a:off x="1997364" y="621703"/>
              <a:ext cx="1049044" cy="1123757"/>
              <a:chOff x="1997364" y="621703"/>
              <a:chExt cx="1049044" cy="1123757"/>
            </a:xfrm>
          </p:grpSpPr>
          <p:sp>
            <p:nvSpPr>
              <p:cNvPr id="1097" name="椭圆 1096">
                <a:extLst>
                  <a:ext uri="{FF2B5EF4-FFF2-40B4-BE49-F238E27FC236}">
                    <a16:creationId xmlns:a16="http://schemas.microsoft.com/office/drawing/2014/main" id="{7C970E08-1BE2-CA28-F662-00AE9E534C47}"/>
                  </a:ext>
                </a:extLst>
              </p:cNvPr>
              <p:cNvSpPr/>
              <p:nvPr/>
            </p:nvSpPr>
            <p:spPr>
              <a:xfrm>
                <a:off x="2116831" y="911907"/>
                <a:ext cx="144000" cy="1440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98" name="椭圆 1097">
                <a:extLst>
                  <a:ext uri="{FF2B5EF4-FFF2-40B4-BE49-F238E27FC236}">
                    <a16:creationId xmlns:a16="http://schemas.microsoft.com/office/drawing/2014/main" id="{8FBED2AF-769F-44D6-310A-2E6C0F5F5D85}"/>
                  </a:ext>
                </a:extLst>
              </p:cNvPr>
              <p:cNvSpPr/>
              <p:nvPr/>
            </p:nvSpPr>
            <p:spPr>
              <a:xfrm>
                <a:off x="2488397" y="948610"/>
                <a:ext cx="144000" cy="14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99" name="椭圆 1098">
                <a:extLst>
                  <a:ext uri="{FF2B5EF4-FFF2-40B4-BE49-F238E27FC236}">
                    <a16:creationId xmlns:a16="http://schemas.microsoft.com/office/drawing/2014/main" id="{EBAB1FF3-EC60-1F0C-808F-1C389E95A589}"/>
                  </a:ext>
                </a:extLst>
              </p:cNvPr>
              <p:cNvSpPr/>
              <p:nvPr/>
            </p:nvSpPr>
            <p:spPr>
              <a:xfrm>
                <a:off x="2518570" y="1270666"/>
                <a:ext cx="144000" cy="14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0" name="椭圆 1099">
                <a:extLst>
                  <a:ext uri="{FF2B5EF4-FFF2-40B4-BE49-F238E27FC236}">
                    <a16:creationId xmlns:a16="http://schemas.microsoft.com/office/drawing/2014/main" id="{727DB834-6C30-D048-43F5-3A7FB4FD4CFC}"/>
                  </a:ext>
                </a:extLst>
              </p:cNvPr>
              <p:cNvSpPr/>
              <p:nvPr/>
            </p:nvSpPr>
            <p:spPr>
              <a:xfrm>
                <a:off x="2191667" y="1222892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1" name="椭圆 1100">
                <a:extLst>
                  <a:ext uri="{FF2B5EF4-FFF2-40B4-BE49-F238E27FC236}">
                    <a16:creationId xmlns:a16="http://schemas.microsoft.com/office/drawing/2014/main" id="{2A099C1E-4233-36CC-E7CB-F01A9390FFC0}"/>
                  </a:ext>
                </a:extLst>
              </p:cNvPr>
              <p:cNvSpPr/>
              <p:nvPr/>
            </p:nvSpPr>
            <p:spPr>
              <a:xfrm>
                <a:off x="2849135" y="972983"/>
                <a:ext cx="144000" cy="14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2" name="椭圆 1101">
                <a:extLst>
                  <a:ext uri="{FF2B5EF4-FFF2-40B4-BE49-F238E27FC236}">
                    <a16:creationId xmlns:a16="http://schemas.microsoft.com/office/drawing/2014/main" id="{1E1416A3-F4BD-037A-37D7-A8320EBCF15C}"/>
                  </a:ext>
                </a:extLst>
              </p:cNvPr>
              <p:cNvSpPr/>
              <p:nvPr/>
            </p:nvSpPr>
            <p:spPr>
              <a:xfrm>
                <a:off x="2322739" y="1516992"/>
                <a:ext cx="144000" cy="144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03" name="椭圆 1102">
                <a:extLst>
                  <a:ext uri="{FF2B5EF4-FFF2-40B4-BE49-F238E27FC236}">
                    <a16:creationId xmlns:a16="http://schemas.microsoft.com/office/drawing/2014/main" id="{850EB357-66B2-6B2D-A06F-657E197CE88B}"/>
                  </a:ext>
                </a:extLst>
              </p:cNvPr>
              <p:cNvSpPr/>
              <p:nvPr/>
            </p:nvSpPr>
            <p:spPr>
              <a:xfrm>
                <a:off x="2902408" y="1348226"/>
                <a:ext cx="144000" cy="1440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104" name="直接连接符 1103">
                <a:extLst>
                  <a:ext uri="{FF2B5EF4-FFF2-40B4-BE49-F238E27FC236}">
                    <a16:creationId xmlns:a16="http://schemas.microsoft.com/office/drawing/2014/main" id="{4850446F-D5A7-3C8B-9404-6460A76EDD11}"/>
                  </a:ext>
                </a:extLst>
              </p:cNvPr>
              <p:cNvCxnSpPr>
                <a:stCxn id="1099" idx="0"/>
                <a:endCxn id="1098" idx="4"/>
              </p:cNvCxnSpPr>
              <p:nvPr/>
            </p:nvCxnSpPr>
            <p:spPr>
              <a:xfrm flipH="1" flipV="1">
                <a:off x="2560397" y="1092610"/>
                <a:ext cx="30173" cy="178056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5" name="直接连接符 1104">
                <a:extLst>
                  <a:ext uri="{FF2B5EF4-FFF2-40B4-BE49-F238E27FC236}">
                    <a16:creationId xmlns:a16="http://schemas.microsoft.com/office/drawing/2014/main" id="{CE77DB59-A88C-170D-F999-A9D595AD83F2}"/>
                  </a:ext>
                </a:extLst>
              </p:cNvPr>
              <p:cNvCxnSpPr>
                <a:stCxn id="1100" idx="6"/>
                <a:endCxn id="1099" idx="2"/>
              </p:cNvCxnSpPr>
              <p:nvPr/>
            </p:nvCxnSpPr>
            <p:spPr>
              <a:xfrm>
                <a:off x="2335667" y="1294892"/>
                <a:ext cx="182903" cy="47774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6" name="直接连接符 1105">
                <a:extLst>
                  <a:ext uri="{FF2B5EF4-FFF2-40B4-BE49-F238E27FC236}">
                    <a16:creationId xmlns:a16="http://schemas.microsoft.com/office/drawing/2014/main" id="{1E21E8EC-6F07-7843-5A02-F6F717607EB0}"/>
                  </a:ext>
                </a:extLst>
              </p:cNvPr>
              <p:cNvCxnSpPr>
                <a:stCxn id="1098" idx="6"/>
                <a:endCxn id="1101" idx="2"/>
              </p:cNvCxnSpPr>
              <p:nvPr/>
            </p:nvCxnSpPr>
            <p:spPr>
              <a:xfrm>
                <a:off x="2632397" y="1020610"/>
                <a:ext cx="216738" cy="24373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7" name="直接连接符 1106">
                <a:extLst>
                  <a:ext uri="{FF2B5EF4-FFF2-40B4-BE49-F238E27FC236}">
                    <a16:creationId xmlns:a16="http://schemas.microsoft.com/office/drawing/2014/main" id="{A8503812-7160-7C6C-2578-2F7E81B87F3D}"/>
                  </a:ext>
                </a:extLst>
              </p:cNvPr>
              <p:cNvCxnSpPr>
                <a:cxnSpLocks/>
                <a:stCxn id="1100" idx="7"/>
                <a:endCxn id="1098" idx="3"/>
              </p:cNvCxnSpPr>
              <p:nvPr/>
            </p:nvCxnSpPr>
            <p:spPr>
              <a:xfrm flipV="1">
                <a:off x="2314579" y="1071522"/>
                <a:ext cx="194906" cy="172458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8" name="直接连接符 1107">
                <a:extLst>
                  <a:ext uri="{FF2B5EF4-FFF2-40B4-BE49-F238E27FC236}">
                    <a16:creationId xmlns:a16="http://schemas.microsoft.com/office/drawing/2014/main" id="{B9CF2920-62D1-DC91-1C51-363730B0F8ED}"/>
                  </a:ext>
                </a:extLst>
              </p:cNvPr>
              <p:cNvCxnSpPr>
                <a:cxnSpLocks/>
                <a:stCxn id="1098" idx="2"/>
                <a:endCxn id="1097" idx="6"/>
              </p:cNvCxnSpPr>
              <p:nvPr/>
            </p:nvCxnSpPr>
            <p:spPr>
              <a:xfrm flipH="1" flipV="1">
                <a:off x="2260831" y="983907"/>
                <a:ext cx="227566" cy="36703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9" name="直接连接符 1108">
                <a:extLst>
                  <a:ext uri="{FF2B5EF4-FFF2-40B4-BE49-F238E27FC236}">
                    <a16:creationId xmlns:a16="http://schemas.microsoft.com/office/drawing/2014/main" id="{9624EB88-4A00-A603-139F-201D2503CCCF}"/>
                  </a:ext>
                </a:extLst>
              </p:cNvPr>
              <p:cNvCxnSpPr>
                <a:cxnSpLocks/>
                <a:stCxn id="1099" idx="3"/>
                <a:endCxn id="1102" idx="7"/>
              </p:cNvCxnSpPr>
              <p:nvPr/>
            </p:nvCxnSpPr>
            <p:spPr>
              <a:xfrm flipH="1">
                <a:off x="2445651" y="1393578"/>
                <a:ext cx="94007" cy="144502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0" name="直接连接符 1109">
                <a:extLst>
                  <a:ext uri="{FF2B5EF4-FFF2-40B4-BE49-F238E27FC236}">
                    <a16:creationId xmlns:a16="http://schemas.microsoft.com/office/drawing/2014/main" id="{30CA2DAA-F208-255A-8DB8-8DA05CAFB93D}"/>
                  </a:ext>
                </a:extLst>
              </p:cNvPr>
              <p:cNvCxnSpPr>
                <a:cxnSpLocks/>
                <a:stCxn id="1099" idx="5"/>
                <a:endCxn id="1103" idx="2"/>
              </p:cNvCxnSpPr>
              <p:nvPr/>
            </p:nvCxnSpPr>
            <p:spPr>
              <a:xfrm>
                <a:off x="2641482" y="1393578"/>
                <a:ext cx="260926" cy="26648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11" name="椭圆 1110">
                <a:extLst>
                  <a:ext uri="{FF2B5EF4-FFF2-40B4-BE49-F238E27FC236}">
                    <a16:creationId xmlns:a16="http://schemas.microsoft.com/office/drawing/2014/main" id="{7855A63A-84DB-BD6B-3AAF-2CC73326D2B2}"/>
                  </a:ext>
                </a:extLst>
              </p:cNvPr>
              <p:cNvSpPr/>
              <p:nvPr/>
            </p:nvSpPr>
            <p:spPr>
              <a:xfrm>
                <a:off x="2569482" y="621703"/>
                <a:ext cx="144000" cy="1440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12" name="椭圆 1111">
                <a:extLst>
                  <a:ext uri="{FF2B5EF4-FFF2-40B4-BE49-F238E27FC236}">
                    <a16:creationId xmlns:a16="http://schemas.microsoft.com/office/drawing/2014/main" id="{AC21BC88-4B9D-98E6-8D02-073E6F529025}"/>
                  </a:ext>
                </a:extLst>
              </p:cNvPr>
              <p:cNvSpPr/>
              <p:nvPr/>
            </p:nvSpPr>
            <p:spPr>
              <a:xfrm>
                <a:off x="2656758" y="1601460"/>
                <a:ext cx="144000" cy="144000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13" name="椭圆 1112">
                <a:extLst>
                  <a:ext uri="{FF2B5EF4-FFF2-40B4-BE49-F238E27FC236}">
                    <a16:creationId xmlns:a16="http://schemas.microsoft.com/office/drawing/2014/main" id="{F9E90E48-04C2-A81D-6D35-AACFAFC4A643}"/>
                  </a:ext>
                </a:extLst>
              </p:cNvPr>
              <p:cNvSpPr/>
              <p:nvPr/>
            </p:nvSpPr>
            <p:spPr>
              <a:xfrm>
                <a:off x="1997364" y="1485679"/>
                <a:ext cx="144000" cy="144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dk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1114" name="直接连接符 1113">
                <a:extLst>
                  <a:ext uri="{FF2B5EF4-FFF2-40B4-BE49-F238E27FC236}">
                    <a16:creationId xmlns:a16="http://schemas.microsoft.com/office/drawing/2014/main" id="{D56DBE9C-1528-91FB-30A9-9228EE7869C7}"/>
                  </a:ext>
                </a:extLst>
              </p:cNvPr>
              <p:cNvCxnSpPr>
                <a:cxnSpLocks/>
                <a:stCxn id="1098" idx="0"/>
                <a:endCxn id="1111" idx="4"/>
              </p:cNvCxnSpPr>
              <p:nvPr/>
            </p:nvCxnSpPr>
            <p:spPr>
              <a:xfrm flipV="1">
                <a:off x="2560397" y="765703"/>
                <a:ext cx="81085" cy="182907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5" name="直接连接符 1114">
                <a:extLst>
                  <a:ext uri="{FF2B5EF4-FFF2-40B4-BE49-F238E27FC236}">
                    <a16:creationId xmlns:a16="http://schemas.microsoft.com/office/drawing/2014/main" id="{430AA88C-3C56-745F-1904-559945EB019A}"/>
                  </a:ext>
                </a:extLst>
              </p:cNvPr>
              <p:cNvCxnSpPr>
                <a:cxnSpLocks/>
                <a:stCxn id="1099" idx="7"/>
                <a:endCxn id="1101" idx="3"/>
              </p:cNvCxnSpPr>
              <p:nvPr/>
            </p:nvCxnSpPr>
            <p:spPr>
              <a:xfrm flipV="1">
                <a:off x="2641482" y="1095895"/>
                <a:ext cx="228741" cy="195859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6" name="直接连接符 1115">
                <a:extLst>
                  <a:ext uri="{FF2B5EF4-FFF2-40B4-BE49-F238E27FC236}">
                    <a16:creationId xmlns:a16="http://schemas.microsoft.com/office/drawing/2014/main" id="{39F14678-484C-FDD0-2EB7-B1A71448A154}"/>
                  </a:ext>
                </a:extLst>
              </p:cNvPr>
              <p:cNvCxnSpPr>
                <a:stCxn id="1098" idx="5"/>
                <a:endCxn id="1103" idx="1"/>
              </p:cNvCxnSpPr>
              <p:nvPr/>
            </p:nvCxnSpPr>
            <p:spPr>
              <a:xfrm>
                <a:off x="2611309" y="1071522"/>
                <a:ext cx="312187" cy="297792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7" name="直接连接符 1116">
                <a:extLst>
                  <a:ext uri="{FF2B5EF4-FFF2-40B4-BE49-F238E27FC236}">
                    <a16:creationId xmlns:a16="http://schemas.microsoft.com/office/drawing/2014/main" id="{64DA7AEF-BC04-2E4E-CA55-FF75CB95433E}"/>
                  </a:ext>
                </a:extLst>
              </p:cNvPr>
              <p:cNvCxnSpPr>
                <a:stCxn id="1100" idx="3"/>
                <a:endCxn id="1113" idx="7"/>
              </p:cNvCxnSpPr>
              <p:nvPr/>
            </p:nvCxnSpPr>
            <p:spPr>
              <a:xfrm flipH="1">
                <a:off x="2120276" y="1345804"/>
                <a:ext cx="92479" cy="160963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8" name="直接连接符 1117">
                <a:extLst>
                  <a:ext uri="{FF2B5EF4-FFF2-40B4-BE49-F238E27FC236}">
                    <a16:creationId xmlns:a16="http://schemas.microsoft.com/office/drawing/2014/main" id="{E6F9E840-D83F-D039-0EB3-D80B9A0E08B1}"/>
                  </a:ext>
                </a:extLst>
              </p:cNvPr>
              <p:cNvCxnSpPr>
                <a:stCxn id="1102" idx="6"/>
                <a:endCxn id="1112" idx="2"/>
              </p:cNvCxnSpPr>
              <p:nvPr/>
            </p:nvCxnSpPr>
            <p:spPr>
              <a:xfrm>
                <a:off x="2466739" y="1588992"/>
                <a:ext cx="190019" cy="84468"/>
              </a:xfrm>
              <a:prstGeom prst="line">
                <a:avLst/>
              </a:prstGeom>
              <a:ln w="12700" cap="flat">
                <a:solidFill>
                  <a:schemeClr val="dk1"/>
                </a:solidFill>
                <a:miter lim="800000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96" name="矩形: 圆角 1095">
              <a:extLst>
                <a:ext uri="{FF2B5EF4-FFF2-40B4-BE49-F238E27FC236}">
                  <a16:creationId xmlns:a16="http://schemas.microsoft.com/office/drawing/2014/main" id="{1472FD3E-084F-412F-C724-F2DA7CFE0D4E}"/>
                </a:ext>
              </a:extLst>
            </p:cNvPr>
            <p:cNvSpPr/>
            <p:nvPr/>
          </p:nvSpPr>
          <p:spPr>
            <a:xfrm>
              <a:off x="1891387" y="579064"/>
              <a:ext cx="1260000" cy="1224000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箭头: V 形 18">
            <a:extLst>
              <a:ext uri="{FF2B5EF4-FFF2-40B4-BE49-F238E27FC236}">
                <a16:creationId xmlns:a16="http://schemas.microsoft.com/office/drawing/2014/main" id="{C5949F97-F79F-5658-5FC0-B711FAEB468E}"/>
              </a:ext>
            </a:extLst>
          </p:cNvPr>
          <p:cNvSpPr/>
          <p:nvPr/>
        </p:nvSpPr>
        <p:spPr>
          <a:xfrm rot="5400000">
            <a:off x="16207476" y="18033542"/>
            <a:ext cx="2243608" cy="111880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V 形 24">
            <a:extLst>
              <a:ext uri="{FF2B5EF4-FFF2-40B4-BE49-F238E27FC236}">
                <a16:creationId xmlns:a16="http://schemas.microsoft.com/office/drawing/2014/main" id="{79F9A677-D760-7841-0929-483F6C6A4644}"/>
              </a:ext>
            </a:extLst>
          </p:cNvPr>
          <p:cNvSpPr/>
          <p:nvPr/>
        </p:nvSpPr>
        <p:spPr>
          <a:xfrm rot="5400000">
            <a:off x="16207476" y="20045321"/>
            <a:ext cx="2243608" cy="11188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箭头: V 形 27">
            <a:extLst>
              <a:ext uri="{FF2B5EF4-FFF2-40B4-BE49-F238E27FC236}">
                <a16:creationId xmlns:a16="http://schemas.microsoft.com/office/drawing/2014/main" id="{CFAC99F5-7090-759E-6F4C-4AB28D3E5540}"/>
              </a:ext>
            </a:extLst>
          </p:cNvPr>
          <p:cNvSpPr/>
          <p:nvPr/>
        </p:nvSpPr>
        <p:spPr>
          <a:xfrm rot="5400000">
            <a:off x="28059496" y="24224561"/>
            <a:ext cx="2243608" cy="111880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03E00DED-E6FF-DD2D-7FBA-628AB672DC9A}"/>
              </a:ext>
            </a:extLst>
          </p:cNvPr>
          <p:cNvSpPr/>
          <p:nvPr/>
        </p:nvSpPr>
        <p:spPr>
          <a:xfrm rot="5400000">
            <a:off x="28059496" y="26236340"/>
            <a:ext cx="2243608" cy="11188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4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5426</TotalTime>
  <Words>374</Words>
  <Application>Microsoft Macintosh PowerPoint</Application>
  <PresentationFormat>自定义</PresentationFormat>
  <Paragraphs>51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微软雅黑</vt:lpstr>
      <vt:lpstr>Arial</vt:lpstr>
      <vt:lpstr>Calibri</vt:lpstr>
      <vt:lpstr>Calibri Light</vt:lpstr>
      <vt:lpstr>Cambria Math</vt:lpstr>
      <vt:lpstr>Georgia</vt:lpstr>
      <vt:lpstr>Times New Roman</vt:lpstr>
      <vt:lpstr>Wingdings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格式：</dc:title>
  <dc:creator>_ Lexton</dc:creator>
  <cp:lastModifiedBy>lexton</cp:lastModifiedBy>
  <cp:revision>10</cp:revision>
  <dcterms:created xsi:type="dcterms:W3CDTF">2024-03-16T02:18:43Z</dcterms:created>
  <dcterms:modified xsi:type="dcterms:W3CDTF">2024-04-01T06:30:28Z</dcterms:modified>
</cp:coreProperties>
</file>