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505118" r:id="rId1"/>
    <p:sldMasterId id="2147505500" r:id="rId2"/>
    <p:sldMasterId id="2147505555" r:id="rId3"/>
    <p:sldMasterId id="2147505515" r:id="rId4"/>
    <p:sldMasterId id="2147505528" r:id="rId5"/>
    <p:sldMasterId id="2147505567" r:id="rId6"/>
    <p:sldMasterId id="2147505541" r:id="rId7"/>
    <p:sldMasterId id="2147505540" r:id="rId8"/>
    <p:sldMasterId id="2147505553" r:id="rId9"/>
  </p:sldMasterIdLst>
  <p:notesMasterIdLst>
    <p:notesMasterId r:id="rId17"/>
  </p:notesMasterIdLst>
  <p:handoutMasterIdLst>
    <p:handoutMasterId r:id="rId18"/>
  </p:handoutMasterIdLst>
  <p:sldIdLst>
    <p:sldId id="1662" r:id="rId10"/>
    <p:sldId id="1730" r:id="rId11"/>
    <p:sldId id="1731" r:id="rId12"/>
    <p:sldId id="1735" r:id="rId13"/>
    <p:sldId id="1737" r:id="rId14"/>
    <p:sldId id="1739" r:id="rId15"/>
    <p:sldId id="1625" r:id="rId16"/>
  </p:sldIdLst>
  <p:sldSz cx="9144000" cy="6858000" type="screen4x3"/>
  <p:notesSz cx="6761163" cy="9942513"/>
  <p:defaultTextStyle>
    <a:defPPr>
      <a:defRPr lang="en-US"/>
    </a:defPPr>
    <a:lvl1pPr algn="l" rtl="0" fontAlgn="base">
      <a:spcBef>
        <a:spcPct val="0"/>
      </a:spcBef>
      <a:spcAft>
        <a:spcPct val="0"/>
      </a:spcAft>
      <a:defRPr sz="3200" kern="1200">
        <a:solidFill>
          <a:schemeClr val="tx1"/>
        </a:solidFill>
        <a:latin typeface="Arial" charset="0"/>
        <a:ea typeface="宋体" charset="-122"/>
        <a:cs typeface="Arial" charset="0"/>
      </a:defRPr>
    </a:lvl1pPr>
    <a:lvl2pPr marL="457200" algn="l" rtl="0" fontAlgn="base">
      <a:spcBef>
        <a:spcPct val="0"/>
      </a:spcBef>
      <a:spcAft>
        <a:spcPct val="0"/>
      </a:spcAft>
      <a:defRPr sz="3200" kern="1200">
        <a:solidFill>
          <a:schemeClr val="tx1"/>
        </a:solidFill>
        <a:latin typeface="Arial" charset="0"/>
        <a:ea typeface="宋体" charset="-122"/>
        <a:cs typeface="Arial" charset="0"/>
      </a:defRPr>
    </a:lvl2pPr>
    <a:lvl3pPr marL="914400" algn="l" rtl="0" fontAlgn="base">
      <a:spcBef>
        <a:spcPct val="0"/>
      </a:spcBef>
      <a:spcAft>
        <a:spcPct val="0"/>
      </a:spcAft>
      <a:defRPr sz="3200" kern="1200">
        <a:solidFill>
          <a:schemeClr val="tx1"/>
        </a:solidFill>
        <a:latin typeface="Arial" charset="0"/>
        <a:ea typeface="宋体" charset="-122"/>
        <a:cs typeface="Arial" charset="0"/>
      </a:defRPr>
    </a:lvl3pPr>
    <a:lvl4pPr marL="1371600" algn="l" rtl="0" fontAlgn="base">
      <a:spcBef>
        <a:spcPct val="0"/>
      </a:spcBef>
      <a:spcAft>
        <a:spcPct val="0"/>
      </a:spcAft>
      <a:defRPr sz="3200" kern="1200">
        <a:solidFill>
          <a:schemeClr val="tx1"/>
        </a:solidFill>
        <a:latin typeface="Arial" charset="0"/>
        <a:ea typeface="宋体" charset="-122"/>
        <a:cs typeface="Arial" charset="0"/>
      </a:defRPr>
    </a:lvl4pPr>
    <a:lvl5pPr marL="1828800" algn="l" rtl="0" fontAlgn="base">
      <a:spcBef>
        <a:spcPct val="0"/>
      </a:spcBef>
      <a:spcAft>
        <a:spcPct val="0"/>
      </a:spcAft>
      <a:defRPr sz="3200" kern="1200">
        <a:solidFill>
          <a:schemeClr val="tx1"/>
        </a:solidFill>
        <a:latin typeface="Arial" charset="0"/>
        <a:ea typeface="宋体" charset="-122"/>
        <a:cs typeface="Arial" charset="0"/>
      </a:defRPr>
    </a:lvl5pPr>
    <a:lvl6pPr marL="2286000" algn="l" defTabSz="914400" rtl="0" eaLnBrk="1" latinLnBrk="0" hangingPunct="1">
      <a:defRPr sz="3200" kern="1200">
        <a:solidFill>
          <a:schemeClr val="tx1"/>
        </a:solidFill>
        <a:latin typeface="Arial" charset="0"/>
        <a:ea typeface="宋体" charset="-122"/>
        <a:cs typeface="Arial" charset="0"/>
      </a:defRPr>
    </a:lvl6pPr>
    <a:lvl7pPr marL="2743200" algn="l" defTabSz="914400" rtl="0" eaLnBrk="1" latinLnBrk="0" hangingPunct="1">
      <a:defRPr sz="3200" kern="1200">
        <a:solidFill>
          <a:schemeClr val="tx1"/>
        </a:solidFill>
        <a:latin typeface="Arial" charset="0"/>
        <a:ea typeface="宋体" charset="-122"/>
        <a:cs typeface="Arial" charset="0"/>
      </a:defRPr>
    </a:lvl7pPr>
    <a:lvl8pPr marL="3200400" algn="l" defTabSz="914400" rtl="0" eaLnBrk="1" latinLnBrk="0" hangingPunct="1">
      <a:defRPr sz="3200" kern="1200">
        <a:solidFill>
          <a:schemeClr val="tx1"/>
        </a:solidFill>
        <a:latin typeface="Arial" charset="0"/>
        <a:ea typeface="宋体" charset="-122"/>
        <a:cs typeface="Arial" charset="0"/>
      </a:defRPr>
    </a:lvl8pPr>
    <a:lvl9pPr marL="3657600" algn="l" defTabSz="914400" rtl="0" eaLnBrk="1" latinLnBrk="0" hangingPunct="1">
      <a:defRPr sz="3200" kern="1200">
        <a:solidFill>
          <a:schemeClr val="tx1"/>
        </a:solidFill>
        <a:latin typeface="Arial" charset="0"/>
        <a:ea typeface="宋体" charset="-122"/>
        <a:cs typeface="Arial" charset="0"/>
      </a:defRPr>
    </a:lvl9pPr>
  </p:defaultTextStyle>
  <p:extLst>
    <p:ext uri="{EFAFB233-063F-42B5-8137-9DF3F51BA10A}">
      <p15:sldGuideLst xmlns:p15="http://schemas.microsoft.com/office/powerpoint/2012/main">
        <p15:guide id="1" orient="horz" pos="2182" userDrawn="1">
          <p15:clr>
            <a:srgbClr val="A4A3A4"/>
          </p15:clr>
        </p15:guide>
        <p15:guide id="2" pos="295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oming wang" initials="yw" lastIdx="1" clrIdx="0">
    <p:extLst>
      <p:ext uri="{19B8F6BF-5375-455C-9EA6-DF929625EA0E}">
        <p15:presenceInfo xmlns:p15="http://schemas.microsoft.com/office/powerpoint/2012/main" userId="0696a4cb210d0b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EB9"/>
    <a:srgbClr val="DAE8FC"/>
    <a:srgbClr val="B9FFD9"/>
    <a:srgbClr val="97E4FF"/>
    <a:srgbClr val="69D8FF"/>
    <a:srgbClr val="E6CBE7"/>
    <a:srgbClr val="DFBDE1"/>
    <a:srgbClr val="D9F5FF"/>
    <a:srgbClr val="F8CECC"/>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0" autoAdjust="0"/>
    <p:restoredTop sz="84536" autoAdjust="0"/>
  </p:normalViewPr>
  <p:slideViewPr>
    <p:cSldViewPr>
      <p:cViewPr varScale="1">
        <p:scale>
          <a:sx n="89" d="100"/>
          <a:sy n="89" d="100"/>
        </p:scale>
        <p:origin x="1200" y="48"/>
      </p:cViewPr>
      <p:guideLst>
        <p:guide orient="horz" pos="2182"/>
        <p:guide pos="295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3" d="100"/>
          <a:sy n="73" d="100"/>
        </p:scale>
        <p:origin x="271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7FB7F73-80BE-4695-A9AF-BDE98A1FCF4A}"/>
              </a:ext>
            </a:extLst>
          </p:cNvPr>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7FBB8560-0F65-4FF4-9B8E-94F7A13852B7}"/>
              </a:ext>
            </a:extLst>
          </p:cNvPr>
          <p:cNvSpPr>
            <a:spLocks noGrp="1"/>
          </p:cNvSpPr>
          <p:nvPr>
            <p:ph type="dt" sz="quarter" idx="1"/>
          </p:nvPr>
        </p:nvSpPr>
        <p:spPr>
          <a:xfrm>
            <a:off x="3829050" y="0"/>
            <a:ext cx="2930525" cy="498475"/>
          </a:xfrm>
          <a:prstGeom prst="rect">
            <a:avLst/>
          </a:prstGeom>
        </p:spPr>
        <p:txBody>
          <a:bodyPr vert="horz" lIns="91440" tIns="45720" rIns="91440" bIns="45720" rtlCol="0"/>
          <a:lstStyle>
            <a:lvl1pPr algn="r">
              <a:defRPr sz="1200"/>
            </a:lvl1pPr>
          </a:lstStyle>
          <a:p>
            <a:fld id="{72B77502-BC60-4DE2-A2A4-384D2C787952}" type="datetimeFigureOut">
              <a:rPr lang="zh-CN" altLang="en-US" smtClean="0"/>
              <a:t>2022/3/5</a:t>
            </a:fld>
            <a:endParaRPr lang="zh-CN" altLang="en-US"/>
          </a:p>
        </p:txBody>
      </p:sp>
      <p:sp>
        <p:nvSpPr>
          <p:cNvPr id="4" name="页脚占位符 3">
            <a:extLst>
              <a:ext uri="{FF2B5EF4-FFF2-40B4-BE49-F238E27FC236}">
                <a16:creationId xmlns:a16="http://schemas.microsoft.com/office/drawing/2014/main" id="{83F987A3-BB43-418D-AA38-DD89131A6286}"/>
              </a:ext>
            </a:extLst>
          </p:cNvPr>
          <p:cNvSpPr>
            <a:spLocks noGrp="1"/>
          </p:cNvSpPr>
          <p:nvPr>
            <p:ph type="ftr" sz="quarter" idx="2"/>
          </p:nvPr>
        </p:nvSpPr>
        <p:spPr>
          <a:xfrm>
            <a:off x="0" y="9444038"/>
            <a:ext cx="2930525" cy="4984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7705396A-6C73-4F73-98DE-CD920CB28F55}"/>
              </a:ext>
            </a:extLst>
          </p:cNvPr>
          <p:cNvSpPr>
            <a:spLocks noGrp="1"/>
          </p:cNvSpPr>
          <p:nvPr>
            <p:ph type="sldNum" sz="quarter" idx="3"/>
          </p:nvPr>
        </p:nvSpPr>
        <p:spPr>
          <a:xfrm>
            <a:off x="3829050" y="9444038"/>
            <a:ext cx="2930525" cy="498475"/>
          </a:xfrm>
          <a:prstGeom prst="rect">
            <a:avLst/>
          </a:prstGeom>
        </p:spPr>
        <p:txBody>
          <a:bodyPr vert="horz" lIns="91440" tIns="45720" rIns="91440" bIns="45720" rtlCol="0" anchor="b"/>
          <a:lstStyle>
            <a:lvl1pPr algn="r">
              <a:defRPr sz="1200"/>
            </a:lvl1pPr>
          </a:lstStyle>
          <a:p>
            <a:fld id="{523129B9-A8EF-4119-A2BB-9E59A168923A}" type="slidenum">
              <a:rPr lang="zh-CN" altLang="en-US" smtClean="0"/>
              <a:t>‹#›</a:t>
            </a:fld>
            <a:endParaRPr lang="zh-CN" altLang="en-US"/>
          </a:p>
        </p:txBody>
      </p:sp>
    </p:spTree>
    <p:extLst>
      <p:ext uri="{BB962C8B-B14F-4D97-AF65-F5344CB8AC3E}">
        <p14:creationId xmlns:p14="http://schemas.microsoft.com/office/powerpoint/2010/main" val="22621836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noTextEdit="1"/>
          </p:cNvSpPr>
          <p:nvPr>
            <p:ph type="body" sz="quarter" idx="3"/>
          </p:nvPr>
        </p:nvSpPr>
        <p:spPr bwMode="auto">
          <a:xfrm>
            <a:off x="901700" y="4722813"/>
            <a:ext cx="4957763" cy="4473575"/>
          </a:xfrm>
          <a:prstGeom prst="rect">
            <a:avLst/>
          </a:prstGeom>
          <a:noFill/>
          <a:ln w="12700" cmpd="sng">
            <a:solidFill>
              <a:schemeClr val="tx1"/>
            </a:solidFill>
            <a:miter lim="800000"/>
            <a:headEnd/>
            <a:tailEnd/>
          </a:ln>
        </p:spPr>
        <p:txBody>
          <a:bodyPr vert="horz" wrap="square" lIns="88112" tIns="44056" rIns="88112" bIns="44056" numCol="1" anchor="ctr" anchorCtr="0" compatLnSpc="1">
            <a:prstTxWarp prst="textNoShape">
              <a:avLst/>
            </a:prstTxWarp>
          </a:bodyPr>
          <a:lstStyle/>
          <a:p>
            <a:pPr lvl="0"/>
            <a:r>
              <a:rPr lang="en-US" altLang="zh-CN" noProof="0"/>
              <a:t>                                </a:t>
            </a:r>
          </a:p>
          <a:p>
            <a:pPr lvl="1"/>
            <a:r>
              <a:rPr lang="en-US" altLang="zh-CN" noProof="0"/>
              <a:t>            </a:t>
            </a:r>
          </a:p>
          <a:p>
            <a:pPr lvl="2"/>
            <a:r>
              <a:rPr lang="en-US" altLang="zh-CN" noProof="0"/>
              <a:t>           </a:t>
            </a:r>
          </a:p>
          <a:p>
            <a:pPr lvl="3"/>
            <a:r>
              <a:rPr lang="en-US" altLang="zh-CN" noProof="0"/>
              <a:t>            </a:t>
            </a:r>
          </a:p>
          <a:p>
            <a:pPr lvl="4"/>
            <a:r>
              <a:rPr lang="en-US" altLang="zh-CN" noProof="0"/>
              <a:t>           </a:t>
            </a:r>
          </a:p>
        </p:txBody>
      </p:sp>
      <p:sp>
        <p:nvSpPr>
          <p:cNvPr id="77827" name="Rectangle 3"/>
          <p:cNvSpPr>
            <a:spLocks noGrp="1" noRot="1" noChangeAspect="1" noChangeArrowheads="1" noTextEdit="1"/>
          </p:cNvSpPr>
          <p:nvPr>
            <p:ph type="sldImg" idx="2"/>
          </p:nvPr>
        </p:nvSpPr>
        <p:spPr bwMode="auto">
          <a:xfrm>
            <a:off x="903288" y="752475"/>
            <a:ext cx="4954587" cy="3714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6222575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Hello, everyone. I am Xin Li, a PhD candidate from Shanghai Jiao Tong University. I am sorry for the absence because of COVID-19. So I make presentation here to show my work about Graph Dictionary Learning for 3-D Point Cloud Compression.</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6B3D7EAE-D27C-4C35-9A51-9979F4475A4B}" type="slidenum">
              <a:rPr lang="zh-CN" altLang="en-US" smtClean="0"/>
              <a:t>1</a:t>
            </a:fld>
            <a:endParaRPr lang="zh-CN" altLang="en-US"/>
          </a:p>
        </p:txBody>
      </p:sp>
    </p:spTree>
    <p:extLst>
      <p:ext uri="{BB962C8B-B14F-4D97-AF65-F5344CB8AC3E}">
        <p14:creationId xmlns:p14="http://schemas.microsoft.com/office/powerpoint/2010/main" val="296897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Let’s begin with the background. 3-D point clouds have become popular in applications like immersive communication, virtual reality and autonomous navigation. A point cloud usually contains millions of points so that the cost for transmission and storage of 3-D point clouds is too high! Thus, there are increasing demands for high-performance compression schemes. Usually, 3-D point cloud compression involves geometry and attributes. Geometry compression has been well addressed using octree structure and recent deep learning techniques. In our work, we mainly focus on transform-based attributes compression using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losslessly</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decoded geometry.</a:t>
            </a:r>
            <a:endPar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l"/>
            <a:endParaRPr lang="en-US" altLang="zh-CN" b="0" i="0" dirty="0">
              <a:effectLst/>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1440040" rtl="0" eaLnBrk="1" fontAlgn="auto" latinLnBrk="0" hangingPunct="1">
              <a:lnSpc>
                <a:spcPct val="100000"/>
              </a:lnSpc>
              <a:spcBef>
                <a:spcPts val="0"/>
              </a:spcBef>
              <a:spcAft>
                <a:spcPts val="0"/>
              </a:spcAft>
              <a:buClrTx/>
              <a:buSzTx/>
              <a:buFontTx/>
              <a:buNone/>
              <a:tabLst/>
              <a:defRPr/>
            </a:pPr>
            <a:fld id="{6B3D7EAE-D27C-4C35-9A51-9979F4475A4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44004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0934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Next, let me introduce the motivation. The current state-of-the-art transform-based attributes compression methods like GFT</a:t>
            </a:r>
            <a:r>
              <a:rPr lang="zh-CN" altLang="en-US" dirty="0"/>
              <a:t>、</a:t>
            </a:r>
            <a:r>
              <a:rPr lang="en-US" altLang="zh-CN" dirty="0"/>
              <a:t>RAHT</a:t>
            </a:r>
            <a:r>
              <a:rPr lang="zh-CN" altLang="en-US" dirty="0"/>
              <a:t>、</a:t>
            </a:r>
            <a:r>
              <a:rPr lang="en-US" altLang="zh-CN" dirty="0"/>
              <a:t>GSR </a:t>
            </a:r>
            <a:r>
              <a:rPr lang="en-US" altLang="zh-CN" b="0" i="0" dirty="0">
                <a:effectLst/>
                <a:latin typeface="Times New Roman" panose="02020603050405020304" pitchFamily="18" charset="0"/>
              </a:rPr>
              <a:t>consider pre-defined transforms that ignore the varying statistics of point clouds. Although the </a:t>
            </a:r>
            <a:r>
              <a:rPr lang="en-US" altLang="zh-CN" dirty="0"/>
              <a:t>MSSDL method utilizes the statistical prior to learn a well-suited dictionary for sparse coding of 3-D point clouds, it doesn’t consider some important characteristics such as smoothness along the underlying structure of 3-D point clouds. </a:t>
            </a:r>
          </a:p>
          <a:p>
            <a:pPr algn="l"/>
            <a:r>
              <a:rPr lang="en-US" altLang="zh-CN" dirty="0"/>
              <a:t>We consider Graph dictionary learning to improve sparse representation of 3D point clouds because it can jointly exploit the underlying topology and statistics of signals</a:t>
            </a:r>
            <a:r>
              <a:rPr lang="en-US" altLang="zh-CN" sz="1200" dirty="0">
                <a:solidFill>
                  <a:prstClr val="black"/>
                </a:solidFill>
                <a:latin typeface="Times New Roman" panose="02020603050405020304" pitchFamily="18" charset="0"/>
                <a:ea typeface="+mn-ea"/>
                <a:cs typeface="Times New Roman" panose="02020603050405020304" pitchFamily="18" charset="0"/>
              </a:rPr>
              <a:t>.</a:t>
            </a:r>
          </a:p>
          <a:p>
            <a:pPr algn="l"/>
            <a:r>
              <a:rPr lang="en-US" altLang="zh-CN" sz="1200" dirty="0">
                <a:solidFill>
                  <a:prstClr val="black"/>
                </a:solidFill>
                <a:latin typeface="Times New Roman" panose="02020603050405020304" pitchFamily="18" charset="0"/>
                <a:ea typeface="+mn-ea"/>
                <a:cs typeface="Times New Roman" panose="02020603050405020304" pitchFamily="18" charset="0"/>
              </a:rPr>
              <a:t>The current graph dictionary learning model like Parametric Graph Dictionaries</a:t>
            </a:r>
            <a:r>
              <a:rPr lang="zh-CN" altLang="en-US" sz="1200" dirty="0">
                <a:solidFill>
                  <a:prstClr val="black"/>
                </a:solidFill>
                <a:latin typeface="Times New Roman" panose="02020603050405020304" pitchFamily="18" charset="0"/>
                <a:ea typeface="+mn-ea"/>
                <a:cs typeface="Times New Roman" panose="02020603050405020304" pitchFamily="18" charset="0"/>
              </a:rPr>
              <a:t>、</a:t>
            </a:r>
            <a:r>
              <a:rPr lang="en-US" altLang="zh-CN" sz="1200" dirty="0">
                <a:solidFill>
                  <a:prstClr val="black"/>
                </a:solidFill>
                <a:latin typeface="Times New Roman" panose="02020603050405020304" pitchFamily="18" charset="0"/>
                <a:ea typeface="+mn-ea"/>
                <a:cs typeface="Times New Roman" panose="02020603050405020304" pitchFamily="18" charset="0"/>
              </a:rPr>
              <a:t>DGRDL</a:t>
            </a:r>
            <a:r>
              <a:rPr lang="zh-CN" altLang="en-US" sz="1200" dirty="0">
                <a:solidFill>
                  <a:prstClr val="black"/>
                </a:solidFill>
                <a:latin typeface="Times New Roman" panose="02020603050405020304" pitchFamily="18" charset="0"/>
                <a:ea typeface="+mn-ea"/>
                <a:cs typeface="Times New Roman" panose="02020603050405020304" pitchFamily="18" charset="0"/>
              </a:rPr>
              <a:t>、</a:t>
            </a:r>
            <a:r>
              <a:rPr lang="en-US" altLang="zh-CN" sz="1200" dirty="0">
                <a:solidFill>
                  <a:prstClr val="black"/>
                </a:solidFill>
                <a:latin typeface="Times New Roman" panose="02020603050405020304" pitchFamily="18" charset="0"/>
                <a:ea typeface="+mn-ea"/>
                <a:cs typeface="Times New Roman" panose="02020603050405020304" pitchFamily="18" charset="0"/>
              </a:rPr>
              <a:t>GEMS</a:t>
            </a:r>
            <a:r>
              <a:rPr lang="en-US" altLang="zh-CN" b="0" i="0" dirty="0">
                <a:effectLst/>
                <a:latin typeface="Times New Roman" panose="02020603050405020304" pitchFamily="18" charset="0"/>
              </a:rPr>
              <a:t> focus on the graph Laplacian to introduce the graph topology. However, the graph Laplacian is limited in exploiting local structures, as its geodesic function in the null space is constant. So it is still challenging to extend graph dictionary learning to 3-D point cloud compression.</a:t>
            </a:r>
          </a:p>
          <a:p>
            <a:pPr algn="l"/>
            <a:endParaRPr lang="en-US" altLang="zh-CN" sz="1200" dirty="0">
              <a:solidFill>
                <a:prstClr val="black"/>
              </a:solidFill>
              <a:latin typeface="Times New Roman" panose="02020603050405020304" pitchFamily="18" charset="0"/>
              <a:ea typeface="+mn-ea"/>
              <a:cs typeface="Times New Roman" panose="02020603050405020304" pitchFamily="18" charset="0"/>
            </a:endParaRPr>
          </a:p>
          <a:p>
            <a:pPr algn="l"/>
            <a:endParaRPr lang="zh-CN" altLang="en-US" dirty="0"/>
          </a:p>
        </p:txBody>
      </p:sp>
    </p:spTree>
    <p:extLst>
      <p:ext uri="{BB962C8B-B14F-4D97-AF65-F5344CB8AC3E}">
        <p14:creationId xmlns:p14="http://schemas.microsoft.com/office/powerpoint/2010/main" val="224558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Times New Roman" pitchFamily="18" charset="0"/>
                    <a:ea typeface="宋体" pitchFamily="2" charset="-122"/>
                    <a:cs typeface="+mn-cs"/>
                  </a:rPr>
                  <a:t>Then, let me introduce the proposed method. The figure in this slide shows the proposed compression framework. We propose a novel graph dictionary learning algorithm as shown in the dotted box to improve 3-D point cloud attribute compression. We adopt the commonly used overcomplete dictionary and model it to be composed of </a:t>
                </a:r>
                <a14:m>
                  <m:oMath xmlns:m="http://schemas.openxmlformats.org/officeDocument/2006/math">
                    <m:r>
                      <a:rPr lang="en-US" altLang="zh-CN" sz="1200" i="1" kern="1200">
                        <a:solidFill>
                          <a:schemeClr val="tx1"/>
                        </a:solidFill>
                        <a:effectLst/>
                        <a:latin typeface="Cambria Math" panose="02040503050406030204" pitchFamily="18" charset="0"/>
                        <a:ea typeface="宋体" pitchFamily="2" charset="-122"/>
                        <a:cs typeface="+mn-cs"/>
                      </a:rPr>
                      <m:t>𝑆</m:t>
                    </m:r>
                  </m:oMath>
                </a14:m>
                <a:r>
                  <a:rPr lang="en-US" altLang="zh-CN" sz="1200" kern="1200" dirty="0">
                    <a:solidFill>
                      <a:schemeClr val="tx1"/>
                    </a:solidFill>
                    <a:effectLst/>
                    <a:latin typeface="Times New Roman" pitchFamily="18" charset="0"/>
                    <a:ea typeface="宋体" pitchFamily="2" charset="-122"/>
                    <a:cs typeface="+mn-cs"/>
                  </a:rPr>
                  <a:t> complete sub-dictionaries, each of which is expected to approach the eigenvectors of </a:t>
                </a:r>
                <a14:m>
                  <m:oMath xmlns:m="http://schemas.openxmlformats.org/officeDocument/2006/math">
                    <m:r>
                      <a:rPr lang="en-US" altLang="zh-CN" sz="1200" i="1" kern="1200">
                        <a:solidFill>
                          <a:schemeClr val="tx1"/>
                        </a:solidFill>
                        <a:effectLst/>
                        <a:latin typeface="Cambria Math" panose="02040503050406030204" pitchFamily="18" charset="0"/>
                        <a:ea typeface="宋体" pitchFamily="2" charset="-122"/>
                        <a:cs typeface="+mn-cs"/>
                      </a:rPr>
                      <m:t>𝑝</m:t>
                    </m:r>
                  </m:oMath>
                </a14:m>
                <a:r>
                  <a:rPr lang="en-US" altLang="zh-CN" sz="1200" kern="1200" dirty="0">
                    <a:solidFill>
                      <a:schemeClr val="tx1"/>
                    </a:solidFill>
                    <a:effectLst/>
                    <a:latin typeface="Times New Roman" pitchFamily="18" charset="0"/>
                    <a:ea typeface="宋体" pitchFamily="2" charset="-122"/>
                    <a:cs typeface="+mn-cs"/>
                  </a:rPr>
                  <a:t>-Laplacian operator due to its superior ability to exploit geometry correlations. To be specific, we introduce two regularization terms as shown in the blue box to the common dictionary learning problem which restrict the sub-dictionaries to approach the eigenvectors of </a:t>
                </a:r>
                <a14:m>
                  <m:oMath xmlns:m="http://schemas.openxmlformats.org/officeDocument/2006/math">
                    <m:r>
                      <a:rPr lang="en-US" altLang="zh-CN" sz="1200" i="1" kern="1200">
                        <a:solidFill>
                          <a:schemeClr val="tx1"/>
                        </a:solidFill>
                        <a:effectLst/>
                        <a:latin typeface="Cambria Math" panose="02040503050406030204" pitchFamily="18" charset="0"/>
                        <a:ea typeface="宋体" pitchFamily="2" charset="-122"/>
                        <a:cs typeface="+mn-cs"/>
                      </a:rPr>
                      <m:t>𝑝</m:t>
                    </m:r>
                  </m:oMath>
                </a14:m>
                <a:r>
                  <a:rPr lang="en-US" altLang="zh-CN" sz="1200" kern="1200" dirty="0">
                    <a:solidFill>
                      <a:schemeClr val="tx1"/>
                    </a:solidFill>
                    <a:effectLst/>
                    <a:latin typeface="Times New Roman" pitchFamily="18" charset="0"/>
                    <a:ea typeface="宋体" pitchFamily="2" charset="-122"/>
                    <a:cs typeface="+mn-cs"/>
                  </a:rPr>
                  <a:t>-Laplacian operator. Besides, the first term in the dictionary learning problem is the commonly used “data-fitting” cost function and the fourth term represents the sparsity-inducing function which is l1 norm constraint in training stage and l0 norm constraint in test. To solve the resulting non-convex minimization problem, we alternately solve the geometry adaptive sparse coding problem with least angle regression and graph dictionary update with ADMM. The graph dictionary is trained off-line firstly. </a:t>
                </a:r>
                <a:endParaRPr lang="zh-CN" altLang="zh-CN" sz="1200" kern="1200" dirty="0">
                  <a:solidFill>
                    <a:schemeClr val="tx1"/>
                  </a:solidFill>
                  <a:effectLst/>
                  <a:latin typeface="Times New Roman" pitchFamily="18" charset="0"/>
                  <a:ea typeface="宋体" pitchFamily="2" charset="-122"/>
                  <a:cs typeface="+mn-cs"/>
                </a:endParaRPr>
              </a:p>
              <a:p>
                <a:r>
                  <a:rPr lang="en-US" altLang="zh-CN" sz="1200" kern="1200" dirty="0">
                    <a:solidFill>
                      <a:schemeClr val="tx1"/>
                    </a:solidFill>
                    <a:effectLst/>
                    <a:latin typeface="Times New Roman" pitchFamily="18" charset="0"/>
                    <a:ea typeface="宋体" pitchFamily="2" charset="-122"/>
                    <a:cs typeface="+mn-cs"/>
                  </a:rPr>
                  <a:t>Then, we divide the input point cloud into blocks and coding the dc components and the residual ac components of each block separately. The ac terms are transformed by solving the geometry adaptive sparse coding problem using the off-line graph dictionary. Both the DC signal and AC coeﬀicients are uniformly quantized. And The differences between quantized DC coeﬀicients of adjacent blocks are submitted for entropy coding. While the non-zero quantized AC coeﬀicients and their index in the coefficients matrix are submitted for entropy coding separately.</a:t>
                </a:r>
                <a:endParaRPr lang="zh-CN" altLang="zh-CN" sz="1200" kern="1200" dirty="0">
                  <a:solidFill>
                    <a:schemeClr val="tx1"/>
                  </a:solidFill>
                  <a:effectLst/>
                  <a:latin typeface="Times New Roman" pitchFamily="18" charset="0"/>
                  <a:ea typeface="宋体" pitchFamily="2" charset="-122"/>
                  <a:cs typeface="+mn-cs"/>
                </a:endParaRPr>
              </a:p>
            </p:txBody>
          </p:sp>
        </mc:Choice>
        <mc:Fallback xmlns="">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 We propose a novel p-Laplacian embedding graph dictionary learning algorithm for 3D point cloud attributes compression. The figure in the slide shows the proposed compression framework.</a:t>
                </a:r>
                <a:r>
                  <a:rPr lang="en-US" altLang="zh-CN" baseline="0" dirty="0"/>
                  <a:t> We first train an off-line graph dictionary using the proposed Graph dictionary learning model as shown in the dotted box. </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overcomplete graph dictionary is modeled to be composed of </a:t>
                </a:r>
                <a:r>
                  <a:rPr kumimoji="0" lang="en-US" altLang="zh-CN" sz="1200" b="0" i="0" u="none" strike="noStrike" kern="0" cap="none" spc="0" normalizeH="0" baseline="0" noProof="0" dirty="0">
                    <a:ln>
                      <a:noFill/>
                    </a:ln>
                    <a:solidFill>
                      <a:prstClr val="black"/>
                    </a:solidFill>
                    <a:effectLst/>
                    <a:uLnTx/>
                    <a:uFillTx/>
                    <a:latin typeface="Cambria Math" panose="02040503050406030204" pitchFamily="18" charset="0"/>
                    <a:cs typeface="Times New Roman" panose="02020603050405020304" pitchFamily="18" charset="0"/>
                  </a:rPr>
                  <a:t>𝑆</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complete sub-dictionaries</a:t>
                </a:r>
                <a:r>
                  <a:rPr kumimoji="0" lang="en-US" altLang="zh-CN" sz="1200" b="0" i="0" u="none" strike="noStrike" kern="1200" cap="none" spc="0" normalizeH="0" baseline="0" noProof="0" dirty="0">
                    <a:ln>
                      <a:noFill/>
                    </a:ln>
                    <a:solidFill>
                      <a:schemeClr val="tx1"/>
                    </a:solidFill>
                    <a:effectLst/>
                    <a:uLnTx/>
                    <a:uFillTx/>
                    <a:latin typeface="Times New Roman" pitchFamily="18" charset="0"/>
                    <a:cs typeface="+mn-cs"/>
                  </a:rPr>
                  <a:t>. And we</a:t>
                </a:r>
                <a:r>
                  <a:rPr lang="en-US" altLang="zh-CN" sz="1200" kern="0" baseline="0" dirty="0">
                    <a:solidFill>
                      <a:prstClr val="black"/>
                    </a:solidFill>
                    <a:latin typeface="Times New Roman" panose="02020603050405020304" pitchFamily="18" charset="0"/>
                    <a:cs typeface="Times New Roman" panose="02020603050405020304" pitchFamily="18" charset="0"/>
                  </a:rPr>
                  <a:t> </a:t>
                </a:r>
                <a:r>
                  <a:rPr lang="en-US" altLang="zh-CN" sz="1200" kern="0" dirty="0">
                    <a:solidFill>
                      <a:prstClr val="black"/>
                    </a:solidFill>
                    <a:latin typeface="Times New Roman" panose="02020603050405020304" pitchFamily="18" charset="0"/>
                    <a:cs typeface="Times New Roman" panose="02020603050405020304" pitchFamily="18" charset="0"/>
                  </a:rPr>
                  <a:t>introduce</a:t>
                </a:r>
                <a:r>
                  <a:rPr lang="en-US" altLang="zh-CN" sz="1200" kern="0" baseline="0" dirty="0">
                    <a:solidFill>
                      <a:prstClr val="black"/>
                    </a:solidFill>
                    <a:latin typeface="Times New Roman" panose="02020603050405020304" pitchFamily="18" charset="0"/>
                    <a:cs typeface="Times New Roman" panose="02020603050405020304" pitchFamily="18" charset="0"/>
                  </a:rPr>
                  <a:t> two regularization terms as shown in the blue box to the common dictionary learning problem, which </a:t>
                </a:r>
                <a:r>
                  <a:rPr lang="en-US" altLang="zh-CN" b="0" i="0" dirty="0">
                    <a:effectLst/>
                    <a:latin typeface="Times New Roman" panose="02020603050405020304" pitchFamily="18" charset="0"/>
                  </a:rPr>
                  <a:t>restricts the sub-dictionaries to</a:t>
                </a:r>
                <a:r>
                  <a:rPr lang="en-US" altLang="zh-CN" b="0" i="0" baseline="0" dirty="0">
                    <a:effectLst/>
                    <a:latin typeface="Times New Roman" panose="02020603050405020304" pitchFamily="18" charset="0"/>
                  </a:rPr>
                  <a:t> </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approach the eigenvectors of </a:t>
                </a:r>
                <a:r>
                  <a:rPr kumimoji="0" lang="en-US" altLang="zh-CN" sz="1200" b="0" i="0" u="none" strike="noStrike" kern="0" cap="none" spc="0" normalizeH="0" baseline="0" noProof="0" dirty="0">
                    <a:ln>
                      <a:noFill/>
                    </a:ln>
                    <a:solidFill>
                      <a:prstClr val="black"/>
                    </a:solidFill>
                    <a:effectLst/>
                    <a:uLnTx/>
                    <a:uFillTx/>
                    <a:latin typeface="Cambria Math" panose="02040503050406030204" pitchFamily="18" charset="0"/>
                    <a:cs typeface="Times New Roman" panose="02020603050405020304" pitchFamily="18" charset="0"/>
                  </a:rPr>
                  <a:t>𝑝</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-Laplacian operator due to their superior geometry correlations exploiting </a:t>
                </a:r>
                <a:r>
                  <a:rPr lang="en-US" altLang="zh-CN" sz="1200" kern="0" dirty="0">
                    <a:solidFill>
                      <a:prstClr val="black"/>
                    </a:solidFill>
                    <a:latin typeface="Times New Roman" panose="02020603050405020304" pitchFamily="18" charset="0"/>
                    <a:cs typeface="Times New Roman" panose="02020603050405020304" pitchFamily="18" charset="0"/>
                  </a:rPr>
                  <a:t>ability</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altLang="zh-CN" b="0" i="0" dirty="0">
                    <a:effectLst/>
                    <a:latin typeface="Times New Roman" panose="02020603050405020304" pitchFamily="18" charset="0"/>
                  </a:rPr>
                  <a:t>. Besides, the first term in the</a:t>
                </a:r>
                <a:r>
                  <a:rPr lang="en-US" altLang="zh-CN" b="0" i="0" baseline="0" dirty="0">
                    <a:effectLst/>
                    <a:latin typeface="Times New Roman" panose="02020603050405020304" pitchFamily="18" charset="0"/>
                  </a:rPr>
                  <a:t> dictionary learning problem </a:t>
                </a:r>
                <a:r>
                  <a:rPr lang="en-US" altLang="zh-CN" b="0" i="0" dirty="0">
                    <a:effectLst/>
                    <a:latin typeface="Times New Roman" panose="02020603050405020304" pitchFamily="18" charset="0"/>
                  </a:rPr>
                  <a:t>is the commonly used quadratic “data-fitting” cost function and the </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fourth term </a:t>
                </a:r>
                <a:r>
                  <a:rPr lang="en-US" altLang="zh-CN" b="0" i="0" dirty="0">
                    <a:effectLst/>
                    <a:latin typeface="Times New Roman" panose="02020603050405020304" pitchFamily="18" charset="0"/>
                  </a:rPr>
                  <a:t>represents the sparsity-inducing function which is l1 norm regularization in training stage and l0 norm regularization in test. To</a:t>
                </a:r>
                <a:r>
                  <a:rPr lang="en-US" altLang="zh-CN" b="0" i="0" baseline="0" dirty="0">
                    <a:effectLst/>
                    <a:latin typeface="Times New Roman" panose="02020603050405020304" pitchFamily="18" charset="0"/>
                  </a:rPr>
                  <a:t> solve the resulting non-convex minimization problem, we alternately solve the geometry adaptive sparse coding problem with least angle regression and graph dictionary update with ADMM. After getting the off-line graph dictionary, we divide the input point cloud into blocks and coding the dc components and the residual ac components of each block separately. The ac terms are transformed by solving the geometry adaptive sparse coding problem using the off-line graph dictionary. Both the DC signal and AC coeﬀicients are uniformly quantized. And The differences between quantized DC coeﬀicients of adjacent blocks are submitted for entropy coding. While the non-zero quantized AC coeﬀicients and their index in the coefficients matrix are submitted for entropy coding separately.</a:t>
                </a:r>
                <a:endParaRPr lang="en-US" altLang="zh-CN" b="0" i="0" dirty="0">
                  <a:effectLst/>
                  <a:latin typeface="Times New Roman" panose="02020603050405020304" pitchFamily="18" charset="0"/>
                </a:endParaRPr>
              </a:p>
              <a:p>
                <a:endParaRPr lang="en-US" altLang="zh-CN" dirty="0"/>
              </a:p>
              <a:p>
                <a:endParaRPr lang="en-US" altLang="zh-CN" dirty="0"/>
              </a:p>
            </p:txBody>
          </p:sp>
        </mc:Fallback>
      </mc:AlternateContent>
    </p:spTree>
    <p:extLst>
      <p:ext uri="{BB962C8B-B14F-4D97-AF65-F5344CB8AC3E}">
        <p14:creationId xmlns:p14="http://schemas.microsoft.com/office/powerpoint/2010/main" val="289881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Next, I will show the experimental results. This table shows the BD-PSNR gains and BD-rate reductions of the proposed method in comparison to five state-of-the-art and recent transform based method and G-PCC on ten widely used point clouds. We can see that the proposed method outperforms state-of-the-art and recent transform-based methods, demonstrating the superior decorrelation ability of the proposed method. Although the proposed framework is inferior to G-PCC, it significantly outperforms RAHT adopted in G-PCC. It is worth mentioning that G-PCC integrates the inter depth up-sampling prediction and sophisticated quantizer and entropy coder for improved performance. It is potential to enhance the proposed framework with these strategies in future.</a:t>
            </a:r>
            <a:endPar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6454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Finally, I will draw a conclusion.</a:t>
            </a:r>
            <a:endParaRPr lang="zh-CN" altLang="en-US" dirty="0"/>
          </a:p>
          <a:p>
            <a:endParaRPr lang="zh-CN" altLang="en-US" dirty="0"/>
          </a:p>
        </p:txBody>
      </p:sp>
    </p:spTree>
    <p:extLst>
      <p:ext uri="{BB962C8B-B14F-4D97-AF65-F5344CB8AC3E}">
        <p14:creationId xmlns:p14="http://schemas.microsoft.com/office/powerpoint/2010/main" val="340573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That’s all.</a:t>
            </a:r>
          </a:p>
          <a:p>
            <a:r>
              <a:rPr lang="en-US" altLang="zh-CN" dirty="0"/>
              <a:t>Thank you for listening.</a:t>
            </a:r>
          </a:p>
          <a:p>
            <a:r>
              <a:rPr lang="en-US" altLang="zh-CN" dirty="0"/>
              <a:t>If you have any question, please contact me via e-mail.</a:t>
            </a:r>
            <a:endParaRPr lang="zh-CN" altLang="en-US" dirty="0"/>
          </a:p>
          <a:p>
            <a:endParaRPr lang="zh-CN" altLang="en-US" dirty="0"/>
          </a:p>
        </p:txBody>
      </p:sp>
    </p:spTree>
    <p:extLst>
      <p:ext uri="{BB962C8B-B14F-4D97-AF65-F5344CB8AC3E}">
        <p14:creationId xmlns:p14="http://schemas.microsoft.com/office/powerpoint/2010/main" val="41923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3"/>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342884" indent="0" algn="ctr">
              <a:buNone/>
              <a:defRPr/>
            </a:lvl2pPr>
            <a:lvl3pPr marL="685766" indent="0" algn="ctr">
              <a:buNone/>
              <a:defRPr/>
            </a:lvl3pPr>
            <a:lvl4pPr marL="1028649" indent="0" algn="ctr">
              <a:buNone/>
              <a:defRPr/>
            </a:lvl4pPr>
            <a:lvl5pPr marL="1371532" indent="0" algn="ctr">
              <a:buNone/>
              <a:defRPr/>
            </a:lvl5pPr>
            <a:lvl6pPr marL="1714415" indent="0" algn="ctr">
              <a:buNone/>
              <a:defRPr/>
            </a:lvl6pPr>
            <a:lvl7pPr marL="2057297" indent="0" algn="ctr">
              <a:buNone/>
              <a:defRPr/>
            </a:lvl7pPr>
            <a:lvl8pPr marL="2400180" indent="0" algn="ctr">
              <a:buNone/>
              <a:defRPr/>
            </a:lvl8pPr>
            <a:lvl9pPr marL="2743064" indent="0" algn="ctr">
              <a:buNone/>
              <a:defRPr/>
            </a:lvl9pPr>
          </a:lstStyle>
          <a:p>
            <a:r>
              <a:rPr lang="zh-CN" altLang="en-US"/>
              <a:t>单击此处编辑母版副标题样式</a:t>
            </a:r>
          </a:p>
        </p:txBody>
      </p:sp>
    </p:spTree>
    <p:extLst>
      <p:ext uri="{BB962C8B-B14F-4D97-AF65-F5344CB8AC3E}">
        <p14:creationId xmlns:p14="http://schemas.microsoft.com/office/powerpoint/2010/main" val="164881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7496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0"/>
            <a:ext cx="1943100" cy="6172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0"/>
            <a:ext cx="5676900" cy="6172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3602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Tree>
    <p:extLst>
      <p:ext uri="{BB962C8B-B14F-4D97-AF65-F5344CB8AC3E}">
        <p14:creationId xmlns:p14="http://schemas.microsoft.com/office/powerpoint/2010/main" val="3865491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7139-8D92-644E-9D35-F65D3423B84B}"/>
              </a:ext>
            </a:extLst>
          </p:cNvPr>
          <p:cNvSpPr>
            <a:spLocks noGrp="1"/>
          </p:cNvSpPr>
          <p:nvPr>
            <p:ph type="title"/>
          </p:nvPr>
        </p:nvSpPr>
        <p:spPr>
          <a:xfrm>
            <a:off x="413538" y="1052738"/>
            <a:ext cx="7886700" cy="1325563"/>
          </a:xfrm>
          <a:prstGeom prst="rect">
            <a:avLst/>
          </a:prstGeom>
        </p:spPr>
        <p:txBody>
          <a:bodyPr/>
          <a:lstStyle>
            <a:lvl1pPr>
              <a:defRPr sz="2400"/>
            </a:lvl1pPr>
          </a:lstStyle>
          <a:p>
            <a:r>
              <a:rPr lang="en-US" dirty="0"/>
              <a:t>Click to edit Master title style</a:t>
            </a:r>
            <a:endParaRPr lang="x-none" dirty="0"/>
          </a:p>
        </p:txBody>
      </p:sp>
    </p:spTree>
    <p:extLst>
      <p:ext uri="{BB962C8B-B14F-4D97-AF65-F5344CB8AC3E}">
        <p14:creationId xmlns:p14="http://schemas.microsoft.com/office/powerpoint/2010/main" val="3464002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457200" y="2249424"/>
            <a:ext cx="8229600" cy="4325112"/>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56839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8"/>
            <a:ext cx="7772400" cy="1362075"/>
          </a:xfrm>
          <a:prstGeom prst="rect">
            <a:avLst/>
          </a:prstGeo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a:prstGeom prst="rect">
            <a:avLst/>
          </a:prstGeom>
        </p:spPr>
        <p:txBody>
          <a:bodyPr anchor="t"/>
          <a:lstStyle>
            <a:lvl1pPr marL="34289"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243142DC-259C-449F-A0E5-83CAFCDC02E8}" type="datetime1">
              <a:rPr lang="en-US" smtClean="0"/>
              <a:pPr/>
              <a:t>3/5/2022</a:t>
            </a:fld>
            <a:endParaRPr lang="en-US"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25496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457200" y="2249432"/>
            <a:ext cx="4038600" cy="4525963"/>
          </a:xfrm>
          <a:prstGeom prst="rect">
            <a:avLst/>
          </a:prstGeo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32"/>
            <a:ext cx="4038600" cy="4525963"/>
          </a:xfrm>
          <a:prstGeom prst="rect">
            <a:avLst/>
          </a:prstGeo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AEF1B1B0-8235-4E87-8EED-A349D254B0A9}" type="datetime1">
              <a:rPr lang="en-US" smtClean="0"/>
              <a:pPr/>
              <a:t>3/5/2022</a:t>
            </a:fld>
            <a:endParaRPr lang="en-US" dirty="0"/>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57100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a:prstGeom prst="rect">
            <a:avLst/>
          </a:prstGeom>
        </p:spPr>
        <p:txBody>
          <a:bodyPr anchor="ctr"/>
          <a:lstStyle>
            <a:lvl1pPr>
              <a:defRPr sz="3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prstGeom prst="rect">
            <a:avLst/>
          </a:prstGeom>
          <a:solidFill>
            <a:schemeClr val="accent2">
              <a:satMod val="150000"/>
              <a:alpha val="25000"/>
            </a:schemeClr>
          </a:solidFill>
          <a:ln w="12700">
            <a:solidFill>
              <a:schemeClr val="accent2"/>
            </a:solidFill>
          </a:ln>
        </p:spPr>
        <p:txBody>
          <a:bodyPr anchor="ctr">
            <a:noAutofit/>
          </a:bodyPr>
          <a:lstStyle>
            <a:lvl1pPr marL="34289"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9" y="2244970"/>
            <a:ext cx="4041775" cy="457200"/>
          </a:xfrm>
          <a:prstGeom prst="rect">
            <a:avLst/>
          </a:prstGeom>
          <a:solidFill>
            <a:schemeClr val="accent2">
              <a:satMod val="150000"/>
              <a:alpha val="25000"/>
            </a:schemeClr>
          </a:solidFill>
          <a:ln w="12700">
            <a:solidFill>
              <a:schemeClr val="accent2"/>
            </a:solidFill>
          </a:ln>
        </p:spPr>
        <p:txBody>
          <a:bodyPr anchor="ctr">
            <a:noAutofit/>
          </a:bodyPr>
          <a:lstStyle>
            <a:lvl1pPr marL="34289"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a:prstGeom prst="rect">
            <a:avLst/>
          </a:prstGeo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8" y="2708519"/>
            <a:ext cx="4041775" cy="3886200"/>
          </a:xfrm>
          <a:prstGeom prst="rect">
            <a:avLst/>
          </a:prstGeo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8413332C-7F96-4FAF-A730-CF1A4E366495}" type="datetime1">
              <a:rPr lang="en-US" smtClean="0"/>
              <a:pPr/>
              <a:t>3/5/2022</a:t>
            </a:fld>
            <a:endParaRPr lang="en-US" dirty="0"/>
          </a:p>
        </p:txBody>
      </p:sp>
      <p:sp>
        <p:nvSpPr>
          <p:cNvPr id="27" name="Slide Number Placeholder 26"/>
          <p:cNvSpPr>
            <a:spLocks noGrp="1"/>
          </p:cNvSpPr>
          <p:nvPr>
            <p:ph type="sldNum" sz="quarter" idx="11"/>
          </p:nvPr>
        </p:nvSpPr>
        <p:spPr>
          <a:xfrm>
            <a:off x="8174736" y="2272"/>
            <a:ext cx="762000" cy="365760"/>
          </a:xfrm>
          <a:prstGeom prst="rect">
            <a:avLst/>
          </a:prstGeom>
        </p:spPr>
        <p:txBody>
          <a:bodyPr rtlCol="0"/>
          <a:lstStyle/>
          <a:p>
            <a:fld id="{B6F15528-21DE-4FAA-801E-634DDDAF4B2B}" type="slidenum">
              <a:rPr lang="en-US" smtClean="0"/>
              <a:pPr/>
              <a:t>‹#›</a:t>
            </a:fld>
            <a:endParaRPr lang="en-US" dirty="0"/>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endParaRPr lang="en-US" dirty="0"/>
          </a:p>
        </p:txBody>
      </p:sp>
    </p:spTree>
    <p:extLst>
      <p:ext uri="{BB962C8B-B14F-4D97-AF65-F5344CB8AC3E}">
        <p14:creationId xmlns:p14="http://schemas.microsoft.com/office/powerpoint/2010/main" val="1642093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a:prstGeom prst="rect">
            <a:avLst/>
          </a:prstGeom>
        </p:spPr>
        <p:txBody>
          <a:bodyPr anchor="ctr"/>
          <a:lstStyle>
            <a:lvl1pPr>
              <a:defRPr sz="3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064FB258-11F2-47CA-BAC3-FCDBA89F77E1}" type="datetime1">
              <a:rPr lang="en-US" smtClean="0"/>
              <a:pPr/>
              <a:t>3/5/2022</a:t>
            </a:fld>
            <a:endParaRPr lang="en-US" dirty="0"/>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27925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009879B6-DD23-488C-9958-FEA141780677}" type="datetime1">
              <a:rPr lang="en-US" smtClean="0"/>
              <a:pPr/>
              <a:t>3/5/2022</a:t>
            </a:fld>
            <a:endParaRPr lang="en-US" dirty="0"/>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933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5128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a:prstGeom prst="rect">
            <a:avLst/>
          </a:prstGeom>
        </p:spPr>
        <p:txBody>
          <a:bodyPr anchor="b"/>
          <a:lstStyle>
            <a:lvl1pPr algn="l">
              <a:buNone/>
              <a:defRPr sz="135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a:prstGeom prst="rect">
            <a:avLst/>
          </a:prstGeo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a:prstGeom prst="rect">
            <a:avLst/>
          </a:prstGeo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3982FEFF-06D8-4FB3-882B-F13467A575D8}" type="datetime1">
              <a:rPr lang="en-US" smtClean="0"/>
              <a:pPr/>
              <a:t>3/5/2022</a:t>
            </a:fld>
            <a:endParaRPr lang="en-US" dirty="0"/>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61336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6" y="1109162"/>
            <a:ext cx="586803" cy="4681637"/>
          </a:xfrm>
          <a:prstGeom prst="rect">
            <a:avLst/>
          </a:prstGeom>
        </p:spPr>
        <p:txBody>
          <a:bodyPr vert="vert270" lIns="45720" tIns="0" rIns="45720" anchor="t"/>
          <a:lstStyle>
            <a:lvl1pPr algn="ctr">
              <a:buNone/>
              <a:defRPr sz="15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prstGeom prst="rect">
            <a:avLst/>
          </a:prstGeo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dirty="0"/>
              <a:t>Click icon to add picture</a:t>
            </a:r>
          </a:p>
        </p:txBody>
      </p:sp>
      <p:sp>
        <p:nvSpPr>
          <p:cNvPr id="4" name="Text Placeholder 3"/>
          <p:cNvSpPr>
            <a:spLocks noGrp="1"/>
          </p:cNvSpPr>
          <p:nvPr>
            <p:ph type="body" sz="half" idx="2"/>
          </p:nvPr>
        </p:nvSpPr>
        <p:spPr>
          <a:xfrm>
            <a:off x="6088443" y="3274316"/>
            <a:ext cx="2590800" cy="2516489"/>
          </a:xfrm>
          <a:prstGeom prst="rect">
            <a:avLst/>
          </a:prstGeo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156465C1-6401-4AF4-890B-6EAC8B1887C4}" type="datetime1">
              <a:rPr lang="en-US" smtClean="0"/>
              <a:pPr/>
              <a:t>3/5/2022</a:t>
            </a:fld>
            <a:endParaRPr lang="en-US" dirty="0"/>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82668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2249424"/>
            <a:ext cx="8229600" cy="432511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F6517BD4-DC55-434D-8690-86858055B633}" type="datetime1">
              <a:rPr lang="en-US" smtClean="0"/>
              <a:pPr/>
              <a:t>3/5/2022</a:t>
            </a:fld>
            <a:endParaRPr lang="en-US"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84687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266FBB38-EA07-492F-AFBA-859DC3A46D34}" type="datetime1">
              <a:rPr lang="en-US" smtClean="0"/>
              <a:pPr/>
              <a:t>3/5/2022</a:t>
            </a:fld>
            <a:endParaRPr lang="en-US"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24391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ECAA8A-36D8-4534-97B1-3A74E16F941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2476D81-F7C3-445D-9E52-71F60E532CD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4DD5153-054D-404F-AB96-CA38590644ED}"/>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C640A295-B103-41B8-B564-80A3E15D0B8C}"/>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2AE78E1-CF6D-43EA-8254-A84737E6CF25}"/>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1209728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1F4A28-7C92-4CD1-B3AF-C132D369699E}"/>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D24FFE3-4BEC-4151-9D3B-F349500055C9}"/>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85E6DF-AE7E-48D3-9591-83A5DB7D79F0}"/>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05493CC2-90C9-45B8-8EF4-993A380555B2}"/>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1B362DC-6BC7-4330-95D3-33D2A4BF91E9}"/>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4005849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6033A7-237D-4420-91AC-4DB6533A76B8}"/>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AC43161-68A7-43BE-AF4C-D9E9D90D91A4}"/>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8074734-F6D3-40CA-A4C6-262D8AA625E9}"/>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DE2FB1C1-6E1C-4254-9DBC-AE69B7E70074}"/>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B11DF18-DBDA-4F6D-A4C1-1BF85F1FAAF2}"/>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2291730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46641D-80BD-4C2C-A84A-E7C85578C92C}"/>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E43FB9-962F-4277-B188-193FF66B162E}"/>
              </a:ext>
            </a:extLst>
          </p:cNvPr>
          <p:cNvSpPr>
            <a:spLocks noGrp="1"/>
          </p:cNvSpPr>
          <p:nvPr>
            <p:ph sz="half" idx="1"/>
          </p:nvPr>
        </p:nvSpPr>
        <p:spPr>
          <a:xfrm>
            <a:off x="628650" y="1825625"/>
            <a:ext cx="386715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5B8107F-2A73-45DF-A02C-8E549548422A}"/>
              </a:ext>
            </a:extLst>
          </p:cNvPr>
          <p:cNvSpPr>
            <a:spLocks noGrp="1"/>
          </p:cNvSpPr>
          <p:nvPr>
            <p:ph sz="half" idx="2"/>
          </p:nvPr>
        </p:nvSpPr>
        <p:spPr>
          <a:xfrm>
            <a:off x="4648200" y="1825625"/>
            <a:ext cx="386715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0636A78-CE41-4B49-B735-B43D2BBF0FD4}"/>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7D2E9757-9FF9-4EBA-8EF0-DD728FE885C6}"/>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8AD55E-C1EE-4F75-A6F3-DE578F7F08BD}"/>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3103484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53050-8042-4BFE-AD41-3FFFB6B1B3C4}"/>
              </a:ext>
            </a:extLst>
          </p:cNvPr>
          <p:cNvSpPr>
            <a:spLocks noGrp="1"/>
          </p:cNvSpPr>
          <p:nvPr>
            <p:ph type="title"/>
          </p:nvPr>
        </p:nvSpPr>
        <p:spPr>
          <a:xfrm>
            <a:off x="630238" y="365125"/>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9AD5E92-C596-472D-BCB4-5FE24C54860C}"/>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60365BC-62B0-4656-A1C3-A9045759F7C6}"/>
              </a:ext>
            </a:extLst>
          </p:cNvPr>
          <p:cNvSpPr>
            <a:spLocks noGrp="1"/>
          </p:cNvSpPr>
          <p:nvPr>
            <p:ph sz="half" idx="2"/>
          </p:nvPr>
        </p:nvSpPr>
        <p:spPr>
          <a:xfrm>
            <a:off x="630238" y="2505075"/>
            <a:ext cx="386873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F6B2AAF-8BCE-4113-A3EB-CD06A589536C}"/>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6EF546-1746-4889-80C1-1AFAAB4A247E}"/>
              </a:ext>
            </a:extLst>
          </p:cNvPr>
          <p:cNvSpPr>
            <a:spLocks noGrp="1"/>
          </p:cNvSpPr>
          <p:nvPr>
            <p:ph sz="quarter" idx="4"/>
          </p:nvPr>
        </p:nvSpPr>
        <p:spPr>
          <a:xfrm>
            <a:off x="4629150" y="2505075"/>
            <a:ext cx="38877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0BFAB16-285E-4CA5-8BB7-5E0293067524}"/>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8" name="页脚占位符 7">
            <a:extLst>
              <a:ext uri="{FF2B5EF4-FFF2-40B4-BE49-F238E27FC236}">
                <a16:creationId xmlns:a16="http://schemas.microsoft.com/office/drawing/2014/main" id="{2E985BE9-A4EC-4634-8AA1-9C0CB9EAECE9}"/>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9244BBD-B83C-4270-9B8E-15F59CDC2D4B}"/>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871272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5E1D2E-29EC-4929-987C-A67793934118}"/>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B4277C5-9926-4EF9-9DE3-76BE184C861F}"/>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4" name="页脚占位符 3">
            <a:extLst>
              <a:ext uri="{FF2B5EF4-FFF2-40B4-BE49-F238E27FC236}">
                <a16:creationId xmlns:a16="http://schemas.microsoft.com/office/drawing/2014/main" id="{D6E0865D-F5AE-4568-81B7-8D3913D6E8AC}"/>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8A3F44C-F75C-4268-B369-E87E2E0B1C92}"/>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367157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8"/>
            <a:ext cx="77724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1500"/>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892396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B2BA754-2094-4912-A231-F323B8485699}"/>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3" name="页脚占位符 2">
            <a:extLst>
              <a:ext uri="{FF2B5EF4-FFF2-40B4-BE49-F238E27FC236}">
                <a16:creationId xmlns:a16="http://schemas.microsoft.com/office/drawing/2014/main" id="{E94C1CD9-4677-41A7-875B-997AE61D2E7F}"/>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405CCEC-4FC5-41A9-A987-A2CC98417D0C}"/>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859352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905011-1B7A-437A-987B-BA474FC89C3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A7A4892-4DBA-49FB-A007-1CB12A546C64}"/>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477774F-C2C2-4F49-9AD2-2608C8FB107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726C494-DF6D-4823-BE71-658A7ED7C875}"/>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46B56FFF-7A4A-4F7F-9BE5-C19D830EBE25}"/>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57C9A5E-0939-42CA-B200-762EB451A99A}"/>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3223967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5AC809-B5A8-40A7-9ED2-715F3E7E04CD}"/>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DB1C682-6E77-4B2F-847E-B0EA5473500A}"/>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D6A4BF8-214B-442C-93C0-4FC3479D72E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1D6A4D9-9AF1-4F9B-B2B1-710F0F98F293}"/>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A21DDC72-8E5B-4BE3-8D07-2F03DD8468B7}"/>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13879F5-829B-44D7-85F8-A72EA7B64AE1}"/>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2921966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CE34A4-8273-4E70-A4B4-3283086F4777}"/>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75A880-6CEE-48FB-8709-DE9DBFB66096}"/>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52E30EB-A993-41CA-BFDC-D6A7393B3AE6}"/>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303ED6BA-C876-4579-9895-A3646C8634F4}"/>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1FA4BF4-102F-459A-9B1A-8E1F47B1DA1F}"/>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120015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F33BFD3-842F-4059-9A18-93F617E7CB15}"/>
              </a:ext>
            </a:extLst>
          </p:cNvPr>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3ED7D2F-B311-4ED5-B0DC-DF7198844CE1}"/>
              </a:ext>
            </a:extLst>
          </p:cNvPr>
          <p:cNvSpPr>
            <a:spLocks noGrp="1"/>
          </p:cNvSpPr>
          <p:nvPr>
            <p:ph type="body" orient="vert" idx="1"/>
          </p:nvPr>
        </p:nvSpPr>
        <p:spPr>
          <a:xfrm>
            <a:off x="628650" y="365125"/>
            <a:ext cx="57626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A200BF-1A81-4AD9-A0C8-101E08192C4A}"/>
              </a:ext>
            </a:extLst>
          </p:cNvPr>
          <p:cNvSpPr>
            <a:spLocks noGrp="1"/>
          </p:cNvSpPr>
          <p:nvPr>
            <p:ph type="dt" sz="half" idx="10"/>
          </p:nvPr>
        </p:nvSpPr>
        <p:spPr>
          <a:xfrm>
            <a:off x="628650" y="6356350"/>
            <a:ext cx="2057400" cy="365125"/>
          </a:xfrm>
          <a:prstGeom prst="rect">
            <a:avLst/>
          </a:prstGeom>
        </p:spPr>
        <p:txBody>
          <a:bodyPr/>
          <a:lstStyle/>
          <a:p>
            <a:fld id="{CB462B40-DAE7-493F-AFFB-9E4F44AE674B}"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89CB83EB-92DF-4C55-B55B-9EA454DD0B3D}"/>
              </a:ext>
            </a:extLst>
          </p:cNvPr>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D227C90-6A56-46CA-8044-38094510C9CB}"/>
              </a:ext>
            </a:extLst>
          </p:cNvPr>
          <p:cNvSpPr>
            <a:spLocks noGrp="1"/>
          </p:cNvSpPr>
          <p:nvPr>
            <p:ph type="sldNum" sz="quarter" idx="12"/>
          </p:nvPr>
        </p:nvSpPr>
        <p:spPr>
          <a:xfrm>
            <a:off x="6457950" y="6356350"/>
            <a:ext cx="2057400" cy="365125"/>
          </a:xfrm>
          <a:prstGeom prst="rect">
            <a:avLst/>
          </a:prstGeom>
        </p:spPr>
        <p:txBody>
          <a:bodyPr/>
          <a:lstStyle/>
          <a:p>
            <a:fld id="{95375CC8-178F-48F5-8E07-E22AD15D0269}" type="slidenum">
              <a:rPr lang="zh-CN" altLang="en-US" smtClean="0"/>
              <a:t>‹#›</a:t>
            </a:fld>
            <a:endParaRPr lang="zh-CN" altLang="en-US"/>
          </a:p>
        </p:txBody>
      </p:sp>
    </p:spTree>
    <p:extLst>
      <p:ext uri="{BB962C8B-B14F-4D97-AF65-F5344CB8AC3E}">
        <p14:creationId xmlns:p14="http://schemas.microsoft.com/office/powerpoint/2010/main" val="3789224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solidFill>
                <a:prstClr val="white"/>
              </a:solidFill>
            </a:endParaRPr>
          </a:p>
        </p:txBody>
      </p:sp>
    </p:spTree>
    <p:extLst>
      <p:ext uri="{BB962C8B-B14F-4D97-AF65-F5344CB8AC3E}">
        <p14:creationId xmlns:p14="http://schemas.microsoft.com/office/powerpoint/2010/main" val="4065755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7139-8D92-644E-9D35-F65D3423B84B}"/>
              </a:ext>
            </a:extLst>
          </p:cNvPr>
          <p:cNvSpPr>
            <a:spLocks noGrp="1"/>
          </p:cNvSpPr>
          <p:nvPr>
            <p:ph type="title"/>
          </p:nvPr>
        </p:nvSpPr>
        <p:spPr>
          <a:xfrm>
            <a:off x="413538" y="1052738"/>
            <a:ext cx="7886700" cy="1325563"/>
          </a:xfrm>
          <a:prstGeom prst="rect">
            <a:avLst/>
          </a:prstGeom>
        </p:spPr>
        <p:txBody>
          <a:bodyPr/>
          <a:lstStyle>
            <a:lvl1pPr>
              <a:defRPr sz="2400"/>
            </a:lvl1pPr>
          </a:lstStyle>
          <a:p>
            <a:r>
              <a:rPr lang="en-US" dirty="0"/>
              <a:t>Click to edit Master title style</a:t>
            </a:r>
            <a:endParaRPr lang="x-none" dirty="0"/>
          </a:p>
        </p:txBody>
      </p:sp>
    </p:spTree>
    <p:extLst>
      <p:ext uri="{BB962C8B-B14F-4D97-AF65-F5344CB8AC3E}">
        <p14:creationId xmlns:p14="http://schemas.microsoft.com/office/powerpoint/2010/main" val="2893178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457200" y="2249424"/>
            <a:ext cx="8229600" cy="4325112"/>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02878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8"/>
            <a:ext cx="7772400" cy="1362075"/>
          </a:xfrm>
          <a:prstGeom prst="rect">
            <a:avLst/>
          </a:prstGeo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a:prstGeom prst="rect">
            <a:avLst/>
          </a:prstGeom>
        </p:spPr>
        <p:txBody>
          <a:bodyPr anchor="t"/>
          <a:lstStyle>
            <a:lvl1pPr marL="34289"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243142DC-259C-449F-A0E5-83CAFCDC02E8}" type="datetime1">
              <a:rPr lang="en-US" smtClean="0">
                <a:solidFill>
                  <a:prstClr val="black"/>
                </a:solidFill>
              </a:rPr>
              <a:pPr/>
              <a:t>3/5/2022</a:t>
            </a:fld>
            <a:endParaRPr lang="en-US" dirty="0">
              <a:solidFill>
                <a:prstClr val="black"/>
              </a:solidFill>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65568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457200" y="2249432"/>
            <a:ext cx="4038600" cy="4525963"/>
          </a:xfrm>
          <a:prstGeom prst="rect">
            <a:avLst/>
          </a:prstGeo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32"/>
            <a:ext cx="4038600" cy="4525963"/>
          </a:xfrm>
          <a:prstGeom prst="rect">
            <a:avLst/>
          </a:prstGeo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AEF1B1B0-8235-4E87-8EED-A349D254B0A9}" type="datetime1">
              <a:rPr lang="en-US" smtClean="0">
                <a:solidFill>
                  <a:prstClr val="black"/>
                </a:solidFill>
              </a:rPr>
              <a:pPr/>
              <a:t>3/5/2022</a:t>
            </a:fld>
            <a:endParaRPr lang="en-US" dirty="0">
              <a:solidFill>
                <a:prstClr val="black"/>
              </a:solidFill>
            </a:endParaRP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747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600200"/>
            <a:ext cx="38100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38100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86285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a:prstGeom prst="rect">
            <a:avLst/>
          </a:prstGeom>
        </p:spPr>
        <p:txBody>
          <a:bodyPr anchor="ctr"/>
          <a:lstStyle>
            <a:lvl1pPr>
              <a:defRPr sz="3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prstGeom prst="rect">
            <a:avLst/>
          </a:prstGeom>
          <a:solidFill>
            <a:schemeClr val="accent2">
              <a:satMod val="150000"/>
              <a:alpha val="25000"/>
            </a:schemeClr>
          </a:solidFill>
          <a:ln w="12700">
            <a:solidFill>
              <a:schemeClr val="accent2"/>
            </a:solidFill>
          </a:ln>
        </p:spPr>
        <p:txBody>
          <a:bodyPr anchor="ctr">
            <a:noAutofit/>
          </a:bodyPr>
          <a:lstStyle>
            <a:lvl1pPr marL="34289"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9" y="2244970"/>
            <a:ext cx="4041775" cy="457200"/>
          </a:xfrm>
          <a:prstGeom prst="rect">
            <a:avLst/>
          </a:prstGeom>
          <a:solidFill>
            <a:schemeClr val="accent2">
              <a:satMod val="150000"/>
              <a:alpha val="25000"/>
            </a:schemeClr>
          </a:solidFill>
          <a:ln w="12700">
            <a:solidFill>
              <a:schemeClr val="accent2"/>
            </a:solidFill>
          </a:ln>
        </p:spPr>
        <p:txBody>
          <a:bodyPr anchor="ctr">
            <a:noAutofit/>
          </a:bodyPr>
          <a:lstStyle>
            <a:lvl1pPr marL="34289"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a:prstGeom prst="rect">
            <a:avLst/>
          </a:prstGeo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8" y="2708519"/>
            <a:ext cx="4041775" cy="3886200"/>
          </a:xfrm>
          <a:prstGeom prst="rect">
            <a:avLst/>
          </a:prstGeo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8413332C-7F96-4FAF-A730-CF1A4E366495}" type="datetime1">
              <a:rPr lang="en-US" smtClean="0">
                <a:solidFill>
                  <a:prstClr val="black"/>
                </a:solidFill>
              </a:rPr>
              <a:pPr/>
              <a:t>3/5/2022</a:t>
            </a:fld>
            <a:endParaRPr lang="en-US" dirty="0">
              <a:solidFill>
                <a:prstClr val="black"/>
              </a:solidFill>
            </a:endParaRPr>
          </a:p>
        </p:txBody>
      </p:sp>
      <p:sp>
        <p:nvSpPr>
          <p:cNvPr id="27" name="Slide Number Placeholder 26"/>
          <p:cNvSpPr>
            <a:spLocks noGrp="1"/>
          </p:cNvSpPr>
          <p:nvPr>
            <p:ph type="sldNum" sz="quarter" idx="11"/>
          </p:nvPr>
        </p:nvSpPr>
        <p:spPr>
          <a:xfrm>
            <a:off x="8174736" y="2272"/>
            <a:ext cx="762000" cy="365760"/>
          </a:xfrm>
          <a:prstGeom prst="rect">
            <a:avLst/>
          </a:prstGeom>
        </p:spPr>
        <p:txBody>
          <a:bodyPr rtlCol="0"/>
          <a:lstStyle/>
          <a:p>
            <a:fld id="{B6F15528-21DE-4FAA-801E-634DDDAF4B2B}" type="slidenum">
              <a:rPr lang="en-US" smtClean="0">
                <a:solidFill>
                  <a:prstClr val="black"/>
                </a:solidFill>
              </a:rPr>
              <a:pPr/>
              <a:t>‹#›</a:t>
            </a:fld>
            <a:endParaRPr lang="en-US" dirty="0">
              <a:solidFill>
                <a:prstClr val="black"/>
              </a:solidFill>
            </a:endParaRPr>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endParaRPr lang="en-US" dirty="0">
              <a:solidFill>
                <a:prstClr val="black"/>
              </a:solidFill>
            </a:endParaRPr>
          </a:p>
        </p:txBody>
      </p:sp>
    </p:spTree>
    <p:extLst>
      <p:ext uri="{BB962C8B-B14F-4D97-AF65-F5344CB8AC3E}">
        <p14:creationId xmlns:p14="http://schemas.microsoft.com/office/powerpoint/2010/main" val="671400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a:prstGeom prst="rect">
            <a:avLst/>
          </a:prstGeom>
        </p:spPr>
        <p:txBody>
          <a:bodyPr anchor="ctr"/>
          <a:lstStyle>
            <a:lvl1pPr>
              <a:defRPr sz="3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064FB258-11F2-47CA-BAC3-FCDBA89F77E1}" type="datetime1">
              <a:rPr lang="en-US" smtClean="0">
                <a:solidFill>
                  <a:prstClr val="black"/>
                </a:solidFill>
              </a:rPr>
              <a:pPr/>
              <a:t>3/5/2022</a:t>
            </a:fld>
            <a:endParaRPr lang="en-US" dirty="0">
              <a:solidFill>
                <a:prstClr val="black"/>
              </a:solidFill>
            </a:endParaRP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5043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009879B6-DD23-488C-9958-FEA141780677}" type="datetime1">
              <a:rPr lang="en-US" smtClean="0">
                <a:solidFill>
                  <a:prstClr val="black"/>
                </a:solidFill>
              </a:rPr>
              <a:pPr/>
              <a:t>3/5/2022</a:t>
            </a:fld>
            <a:endParaRPr lang="en-US" dirty="0">
              <a:solidFill>
                <a:prstClr val="black"/>
              </a:solidFill>
            </a:endParaRP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4422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a:prstGeom prst="rect">
            <a:avLst/>
          </a:prstGeom>
        </p:spPr>
        <p:txBody>
          <a:bodyPr anchor="b"/>
          <a:lstStyle>
            <a:lvl1pPr algn="l">
              <a:buNone/>
              <a:defRPr sz="135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a:prstGeom prst="rect">
            <a:avLst/>
          </a:prstGeo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a:prstGeom prst="rect">
            <a:avLst/>
          </a:prstGeo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3982FEFF-06D8-4FB3-882B-F13467A575D8}" type="datetime1">
              <a:rPr lang="en-US" smtClean="0">
                <a:solidFill>
                  <a:prstClr val="black"/>
                </a:solidFill>
              </a:rPr>
              <a:pPr/>
              <a:t>3/5/2022</a:t>
            </a:fld>
            <a:endParaRPr lang="en-US" dirty="0">
              <a:solidFill>
                <a:prstClr val="black"/>
              </a:solidFill>
            </a:endParaRP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51193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6" y="1109162"/>
            <a:ext cx="586803" cy="4681637"/>
          </a:xfrm>
          <a:prstGeom prst="rect">
            <a:avLst/>
          </a:prstGeom>
        </p:spPr>
        <p:txBody>
          <a:bodyPr vert="vert270" lIns="45720" tIns="0" rIns="45720" anchor="t"/>
          <a:lstStyle>
            <a:lvl1pPr algn="ctr">
              <a:buNone/>
              <a:defRPr sz="15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prstGeom prst="rect">
            <a:avLst/>
          </a:prstGeo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dirty="0"/>
              <a:t>Click icon to add picture</a:t>
            </a:r>
          </a:p>
        </p:txBody>
      </p:sp>
      <p:sp>
        <p:nvSpPr>
          <p:cNvPr id="4" name="Text Placeholder 3"/>
          <p:cNvSpPr>
            <a:spLocks noGrp="1"/>
          </p:cNvSpPr>
          <p:nvPr>
            <p:ph type="body" sz="half" idx="2"/>
          </p:nvPr>
        </p:nvSpPr>
        <p:spPr>
          <a:xfrm>
            <a:off x="6088443" y="3274316"/>
            <a:ext cx="2590800" cy="2516489"/>
          </a:xfrm>
          <a:prstGeom prst="rect">
            <a:avLst/>
          </a:prstGeo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156465C1-6401-4AF4-890B-6EAC8B1887C4}" type="datetime1">
              <a:rPr lang="en-US" smtClean="0">
                <a:solidFill>
                  <a:prstClr val="black"/>
                </a:solidFill>
              </a:rPr>
              <a:pPr/>
              <a:t>3/5/2022</a:t>
            </a:fld>
            <a:endParaRPr lang="en-US" dirty="0">
              <a:solidFill>
                <a:prstClr val="black"/>
              </a:solidFill>
            </a:endParaRP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48316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2249424"/>
            <a:ext cx="8229600" cy="432511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F6517BD4-DC55-434D-8690-86858055B633}" type="datetime1">
              <a:rPr lang="en-US" smtClean="0">
                <a:solidFill>
                  <a:prstClr val="black"/>
                </a:solidFill>
              </a:rPr>
              <a:pPr/>
              <a:t>3/5/2022</a:t>
            </a:fld>
            <a:endParaRPr lang="en-US" dirty="0">
              <a:solidFill>
                <a:prstClr val="black"/>
              </a:solidFill>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08577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266FBB38-EA07-492F-AFBA-859DC3A46D34}" type="datetime1">
              <a:rPr lang="en-US" smtClean="0">
                <a:solidFill>
                  <a:prstClr val="black"/>
                </a:solidFill>
              </a:rPr>
              <a:pPr/>
              <a:t>3/5/2022</a:t>
            </a:fld>
            <a:endParaRPr lang="en-US" dirty="0">
              <a:solidFill>
                <a:prstClr val="black"/>
              </a:solidFill>
            </a:endParaRP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174736" y="2272"/>
            <a:ext cx="762000" cy="365760"/>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65938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3F844A-66D6-44D5-A80C-2DC20F51E625}"/>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46EB539-958B-4C67-B5E2-3D7B3256EA7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F2AEC4-F7B8-495A-8DF8-5FEDE5099674}"/>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7C06446D-463C-45C8-B98C-0E4A5C19A345}"/>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B4F1FAA-9CB8-4F04-B19E-37FC956D6220}"/>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4033535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291AE8-D049-4CBF-8E7D-459226AF61E7}"/>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FB8DD3-2635-4AA1-937D-7E2C59CFDB0C}"/>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53DE4D-7CED-4090-B4AC-7C34127DC73C}"/>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B45552C0-D744-4096-9BE3-528D3ABBF19A}"/>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9721510-0861-4BAE-9061-A25C100A5454}"/>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4118980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39CEE6-58F4-48B4-8CE5-5497D1093D48}"/>
              </a:ext>
            </a:extLst>
          </p:cNvPr>
          <p:cNvSpPr>
            <a:spLocks noGrp="1"/>
          </p:cNvSpPr>
          <p:nvPr>
            <p:ph type="title"/>
          </p:nvPr>
        </p:nvSpPr>
        <p:spPr>
          <a:xfrm>
            <a:off x="623888" y="1709743"/>
            <a:ext cx="7886700" cy="2852737"/>
          </a:xfrm>
          <a:prstGeom prst="rect">
            <a:avLst/>
          </a:prstGeo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11A33C19-9130-438C-BC5E-AD7B3E27CD2D}"/>
              </a:ext>
            </a:extLst>
          </p:cNvPr>
          <p:cNvSpPr>
            <a:spLocks noGrp="1"/>
          </p:cNvSpPr>
          <p:nvPr>
            <p:ph type="body" idx="1"/>
          </p:nvPr>
        </p:nvSpPr>
        <p:spPr>
          <a:xfrm>
            <a:off x="623888" y="4589468"/>
            <a:ext cx="7886700" cy="1500187"/>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9BB7FDE-FC3B-45B7-B4A7-CCE6D2FAE4AE}"/>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ADD1DD39-CAA4-4A5C-BEFB-B499A6FB1796}"/>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C132C8-83D8-48C3-A0BB-CD018933C961}"/>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366095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9" y="1535113"/>
            <a:ext cx="4041775"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5847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C0C2CF-62E8-47BD-93F9-AACC8D8C9C73}"/>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B82CE05-6C41-4C34-B91D-389652C1F25D}"/>
              </a:ext>
            </a:extLst>
          </p:cNvPr>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BA9D45F-A23B-42AB-8063-5C24E75E66F7}"/>
              </a:ext>
            </a:extLst>
          </p:cNvPr>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40AF19D-3E8F-4F61-9515-8A260A6691E7}"/>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96DE680D-10DD-453A-9C86-6DF70E91AFC2}"/>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4DE2898-040B-4F7F-9A74-0C4799CC433D}"/>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34467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4484C-6DDF-4450-A832-D7EEEECD45D6}"/>
              </a:ext>
            </a:extLst>
          </p:cNvPr>
          <p:cNvSpPr>
            <a:spLocks noGrp="1"/>
          </p:cNvSpPr>
          <p:nvPr>
            <p:ph type="title"/>
          </p:nvPr>
        </p:nvSpPr>
        <p:spPr>
          <a:xfrm>
            <a:off x="629841" y="365129"/>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91168F3-FDDF-4DD2-998E-2FD39324AEB5}"/>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434A786-5A20-4CDD-8D6C-95C42EDB0EB9}"/>
              </a:ext>
            </a:extLst>
          </p:cNvPr>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C5FD9B5-2A87-482A-A426-43B9E0C503D4}"/>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55A2759-8D70-47A1-83D0-BFA608DBA3A1}"/>
              </a:ext>
            </a:extLst>
          </p:cNvPr>
          <p:cNvSpPr>
            <a:spLocks noGrp="1"/>
          </p:cNvSpPr>
          <p:nvPr>
            <p:ph sz="quarter" idx="4"/>
          </p:nvPr>
        </p:nvSpPr>
        <p:spPr>
          <a:xfrm>
            <a:off x="4629152" y="2505075"/>
            <a:ext cx="3887391"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C3CB039-1942-41E2-B0CA-CCC63C45419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8" name="页脚占位符 7">
            <a:extLst>
              <a:ext uri="{FF2B5EF4-FFF2-40B4-BE49-F238E27FC236}">
                <a16:creationId xmlns:a16="http://schemas.microsoft.com/office/drawing/2014/main" id="{B03D6B73-507A-4CBB-9B22-DDAFBCB669A9}"/>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5FFD820B-48F5-4B27-AF6A-E119A462A746}"/>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4019396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EC7DED-9EA8-4FA0-AC9F-8AF1B62EAD18}"/>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9BDD8F3-732F-4F27-B416-46348F7AA6D2}"/>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4" name="页脚占位符 3">
            <a:extLst>
              <a:ext uri="{FF2B5EF4-FFF2-40B4-BE49-F238E27FC236}">
                <a16:creationId xmlns:a16="http://schemas.microsoft.com/office/drawing/2014/main" id="{6EF75D0E-6DFE-4BAF-BAAE-CD64F361B49D}"/>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42E47261-F4B3-4A3E-9BE2-BD8DA1CE912F}"/>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38530794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FAA2389-975A-416A-822B-57BB91C469E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3" name="页脚占位符 2">
            <a:extLst>
              <a:ext uri="{FF2B5EF4-FFF2-40B4-BE49-F238E27FC236}">
                <a16:creationId xmlns:a16="http://schemas.microsoft.com/office/drawing/2014/main" id="{A4997143-4042-4930-90AA-24B47AD2736A}"/>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B79A2C0-87AF-485F-82B0-CD20CD813756}"/>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573874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97B0C0-3A66-4808-AF9B-B7E3D30DF52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8D588079-592F-41F6-838F-0F5AB2973070}"/>
              </a:ext>
            </a:extLst>
          </p:cNvPr>
          <p:cNvSpPr>
            <a:spLocks noGrp="1"/>
          </p:cNvSpPr>
          <p:nvPr>
            <p:ph idx="1"/>
          </p:nvPr>
        </p:nvSpPr>
        <p:spPr>
          <a:xfrm>
            <a:off x="3887391" y="987430"/>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2B13022-F4C7-42A2-9610-D2DC1CED6E8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BF86FC-24D5-4D2E-BB71-758189D2E5E8}"/>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C50E82E0-D8BA-4EFA-AB3B-4010F244F6F2}"/>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B8130B4-DF29-4AF5-85C2-FAD13577AE23}"/>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825606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37E32-DB82-4F45-A4B5-F8949CE3FF0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123B98F6-1D65-41B5-BAAE-765A7B7AF91F}"/>
              </a:ext>
            </a:extLst>
          </p:cNvPr>
          <p:cNvSpPr>
            <a:spLocks noGrp="1"/>
          </p:cNvSpPr>
          <p:nvPr>
            <p:ph type="pic" idx="1"/>
          </p:nvPr>
        </p:nvSpPr>
        <p:spPr>
          <a:xfrm>
            <a:off x="3887391" y="987430"/>
            <a:ext cx="4629150" cy="4873625"/>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zh-CN" altLang="en-US"/>
          </a:p>
        </p:txBody>
      </p:sp>
      <p:sp>
        <p:nvSpPr>
          <p:cNvPr id="4" name="文本占位符 3">
            <a:extLst>
              <a:ext uri="{FF2B5EF4-FFF2-40B4-BE49-F238E27FC236}">
                <a16:creationId xmlns:a16="http://schemas.microsoft.com/office/drawing/2014/main" id="{736F4E1A-FD36-4007-938F-44C8E9C1C45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96BA778-76EC-4353-961D-B880113F1DF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1DC2D726-D01E-446A-AABE-F6DDEFD455F9}"/>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8C1ABD-A878-42CE-BBE9-594AB06444C7}"/>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311357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BDFE74-C1F0-4CE2-A73C-145E1F49B090}"/>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E20B622-69E3-4C6F-BE46-BDF4CB800000}"/>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6B4E88-8198-4DCF-B9AC-282DEACF700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61EC9CBD-6F1E-4CB3-AB02-DF8EE41C5556}"/>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9904202-78B5-4316-9DBA-2EB160607C52}"/>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5589372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76F8020-7D68-4400-A240-D0A3C20C62AC}"/>
              </a:ext>
            </a:extLst>
          </p:cNvPr>
          <p:cNvSpPr>
            <a:spLocks noGrp="1"/>
          </p:cNvSpPr>
          <p:nvPr>
            <p:ph type="title" orient="vert"/>
          </p:nvPr>
        </p:nvSpPr>
        <p:spPr>
          <a:xfrm>
            <a:off x="6543676"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0239BCC-C1F6-4639-A2D3-3339B351610A}"/>
              </a:ext>
            </a:extLst>
          </p:cNvPr>
          <p:cNvSpPr>
            <a:spLocks noGrp="1"/>
          </p:cNvSpPr>
          <p:nvPr>
            <p:ph type="body" orient="vert" idx="1"/>
          </p:nvPr>
        </p:nvSpPr>
        <p:spPr>
          <a:xfrm>
            <a:off x="628652" y="365125"/>
            <a:ext cx="58007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C7C681-7716-4D43-ACD1-3A26EC712168}"/>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BFF37C03-8D24-42D7-AF32-ECCC16A2C35F}"/>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7A6E08E-8256-4651-9BA2-370CA089B4CC}"/>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479519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3F844A-66D6-44D5-A80C-2DC20F51E625}"/>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46EB539-958B-4C67-B5E2-3D7B3256EA7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F2AEC4-F7B8-495A-8DF8-5FEDE5099674}"/>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7C06446D-463C-45C8-B98C-0E4A5C19A345}"/>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B4F1FAA-9CB8-4F04-B19E-37FC956D6220}"/>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1983142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291AE8-D049-4CBF-8E7D-459226AF61E7}"/>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FB8DD3-2635-4AA1-937D-7E2C59CFDB0C}"/>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53DE4D-7CED-4090-B4AC-7C34127DC73C}"/>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B45552C0-D744-4096-9BE3-528D3ABBF19A}"/>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9721510-0861-4BAE-9061-A25C100A5454}"/>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08141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361221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39CEE6-58F4-48B4-8CE5-5497D1093D48}"/>
              </a:ext>
            </a:extLst>
          </p:cNvPr>
          <p:cNvSpPr>
            <a:spLocks noGrp="1"/>
          </p:cNvSpPr>
          <p:nvPr>
            <p:ph type="title"/>
          </p:nvPr>
        </p:nvSpPr>
        <p:spPr>
          <a:xfrm>
            <a:off x="623888" y="1709743"/>
            <a:ext cx="7886700" cy="2852737"/>
          </a:xfrm>
          <a:prstGeom prst="rect">
            <a:avLst/>
          </a:prstGeo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11A33C19-9130-438C-BC5E-AD7B3E27CD2D}"/>
              </a:ext>
            </a:extLst>
          </p:cNvPr>
          <p:cNvSpPr>
            <a:spLocks noGrp="1"/>
          </p:cNvSpPr>
          <p:nvPr>
            <p:ph type="body" idx="1"/>
          </p:nvPr>
        </p:nvSpPr>
        <p:spPr>
          <a:xfrm>
            <a:off x="623888" y="4589468"/>
            <a:ext cx="7886700" cy="1500187"/>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9BB7FDE-FC3B-45B7-B4A7-CCE6D2FAE4AE}"/>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ADD1DD39-CAA4-4A5C-BEFB-B499A6FB1796}"/>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C132C8-83D8-48C3-A0BB-CD018933C961}"/>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6673727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C0C2CF-62E8-47BD-93F9-AACC8D8C9C73}"/>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B82CE05-6C41-4C34-B91D-389652C1F25D}"/>
              </a:ext>
            </a:extLst>
          </p:cNvPr>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BA9D45F-A23B-42AB-8063-5C24E75E66F7}"/>
              </a:ext>
            </a:extLst>
          </p:cNvPr>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40AF19D-3E8F-4F61-9515-8A260A6691E7}"/>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96DE680D-10DD-453A-9C86-6DF70E91AFC2}"/>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4DE2898-040B-4F7F-9A74-0C4799CC433D}"/>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3999562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4484C-6DDF-4450-A832-D7EEEECD45D6}"/>
              </a:ext>
            </a:extLst>
          </p:cNvPr>
          <p:cNvSpPr>
            <a:spLocks noGrp="1"/>
          </p:cNvSpPr>
          <p:nvPr>
            <p:ph type="title"/>
          </p:nvPr>
        </p:nvSpPr>
        <p:spPr>
          <a:xfrm>
            <a:off x="629841" y="365129"/>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91168F3-FDDF-4DD2-998E-2FD39324AEB5}"/>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434A786-5A20-4CDD-8D6C-95C42EDB0EB9}"/>
              </a:ext>
            </a:extLst>
          </p:cNvPr>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C5FD9B5-2A87-482A-A426-43B9E0C503D4}"/>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55A2759-8D70-47A1-83D0-BFA608DBA3A1}"/>
              </a:ext>
            </a:extLst>
          </p:cNvPr>
          <p:cNvSpPr>
            <a:spLocks noGrp="1"/>
          </p:cNvSpPr>
          <p:nvPr>
            <p:ph sz="quarter" idx="4"/>
          </p:nvPr>
        </p:nvSpPr>
        <p:spPr>
          <a:xfrm>
            <a:off x="4629152" y="2505075"/>
            <a:ext cx="3887391"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C3CB039-1942-41E2-B0CA-CCC63C45419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8" name="页脚占位符 7">
            <a:extLst>
              <a:ext uri="{FF2B5EF4-FFF2-40B4-BE49-F238E27FC236}">
                <a16:creationId xmlns:a16="http://schemas.microsoft.com/office/drawing/2014/main" id="{B03D6B73-507A-4CBB-9B22-DDAFBCB669A9}"/>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5FFD820B-48F5-4B27-AF6A-E119A462A746}"/>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7872535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EC7DED-9EA8-4FA0-AC9F-8AF1B62EAD18}"/>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9BDD8F3-732F-4F27-B416-46348F7AA6D2}"/>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4" name="页脚占位符 3">
            <a:extLst>
              <a:ext uri="{FF2B5EF4-FFF2-40B4-BE49-F238E27FC236}">
                <a16:creationId xmlns:a16="http://schemas.microsoft.com/office/drawing/2014/main" id="{6EF75D0E-6DFE-4BAF-BAAE-CD64F361B49D}"/>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42E47261-F4B3-4A3E-9BE2-BD8DA1CE912F}"/>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5558367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FAA2389-975A-416A-822B-57BB91C469E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3" name="页脚占位符 2">
            <a:extLst>
              <a:ext uri="{FF2B5EF4-FFF2-40B4-BE49-F238E27FC236}">
                <a16:creationId xmlns:a16="http://schemas.microsoft.com/office/drawing/2014/main" id="{A4997143-4042-4930-90AA-24B47AD2736A}"/>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B79A2C0-87AF-485F-82B0-CD20CD813756}"/>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2826545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97B0C0-3A66-4808-AF9B-B7E3D30DF52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8D588079-592F-41F6-838F-0F5AB2973070}"/>
              </a:ext>
            </a:extLst>
          </p:cNvPr>
          <p:cNvSpPr>
            <a:spLocks noGrp="1"/>
          </p:cNvSpPr>
          <p:nvPr>
            <p:ph idx="1"/>
          </p:nvPr>
        </p:nvSpPr>
        <p:spPr>
          <a:xfrm>
            <a:off x="3887391" y="987430"/>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2B13022-F4C7-42A2-9610-D2DC1CED6E8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BF86FC-24D5-4D2E-BB71-758189D2E5E8}"/>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C50E82E0-D8BA-4EFA-AB3B-4010F244F6F2}"/>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B8130B4-DF29-4AF5-85C2-FAD13577AE23}"/>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3384019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37E32-DB82-4F45-A4B5-F8949CE3FF0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123B98F6-1D65-41B5-BAAE-765A7B7AF91F}"/>
              </a:ext>
            </a:extLst>
          </p:cNvPr>
          <p:cNvSpPr>
            <a:spLocks noGrp="1"/>
          </p:cNvSpPr>
          <p:nvPr>
            <p:ph type="pic" idx="1"/>
          </p:nvPr>
        </p:nvSpPr>
        <p:spPr>
          <a:xfrm>
            <a:off x="3887391" y="987430"/>
            <a:ext cx="4629150" cy="4873625"/>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zh-CN" altLang="en-US"/>
          </a:p>
        </p:txBody>
      </p:sp>
      <p:sp>
        <p:nvSpPr>
          <p:cNvPr id="4" name="文本占位符 3">
            <a:extLst>
              <a:ext uri="{FF2B5EF4-FFF2-40B4-BE49-F238E27FC236}">
                <a16:creationId xmlns:a16="http://schemas.microsoft.com/office/drawing/2014/main" id="{736F4E1A-FD36-4007-938F-44C8E9C1C45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96BA778-76EC-4353-961D-B880113F1DF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1DC2D726-D01E-446A-AABE-F6DDEFD455F9}"/>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8C1ABD-A878-42CE-BBE9-594AB06444C7}"/>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2595967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BDFE74-C1F0-4CE2-A73C-145E1F49B090}"/>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E20B622-69E3-4C6F-BE46-BDF4CB800000}"/>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6B4E88-8198-4DCF-B9AC-282DEACF700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61EC9CBD-6F1E-4CB3-AB02-DF8EE41C5556}"/>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9904202-78B5-4316-9DBA-2EB160607C52}"/>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4053224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76F8020-7D68-4400-A240-D0A3C20C62AC}"/>
              </a:ext>
            </a:extLst>
          </p:cNvPr>
          <p:cNvSpPr>
            <a:spLocks noGrp="1"/>
          </p:cNvSpPr>
          <p:nvPr>
            <p:ph type="title" orient="vert"/>
          </p:nvPr>
        </p:nvSpPr>
        <p:spPr>
          <a:xfrm>
            <a:off x="6543676"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0239BCC-C1F6-4639-A2D3-3339B351610A}"/>
              </a:ext>
            </a:extLst>
          </p:cNvPr>
          <p:cNvSpPr>
            <a:spLocks noGrp="1"/>
          </p:cNvSpPr>
          <p:nvPr>
            <p:ph type="body" orient="vert" idx="1"/>
          </p:nvPr>
        </p:nvSpPr>
        <p:spPr>
          <a:xfrm>
            <a:off x="628652" y="365125"/>
            <a:ext cx="58007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C7C681-7716-4D43-ACD1-3A26EC712168}"/>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BFF37C03-8D24-42D7-AF32-ECCC16A2C35F}"/>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7A6E08E-8256-4651-9BA2-370CA089B4CC}"/>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328951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3F844A-66D6-44D5-A80C-2DC20F51E625}"/>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46EB539-958B-4C67-B5E2-3D7B3256EA7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F2AEC4-F7B8-495A-8DF8-5FEDE5099674}"/>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7C06446D-463C-45C8-B98C-0E4A5C19A345}"/>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B4F1FAA-9CB8-4F04-B19E-37FC956D6220}"/>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245139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9230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291AE8-D049-4CBF-8E7D-459226AF61E7}"/>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FB8DD3-2635-4AA1-937D-7E2C59CFDB0C}"/>
              </a:ext>
            </a:extLst>
          </p:cNvPr>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53DE4D-7CED-4090-B4AC-7C34127DC73C}"/>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B45552C0-D744-4096-9BE3-528D3ABBF19A}"/>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9721510-0861-4BAE-9061-A25C100A5454}"/>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39479872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39CEE6-58F4-48B4-8CE5-5497D1093D48}"/>
              </a:ext>
            </a:extLst>
          </p:cNvPr>
          <p:cNvSpPr>
            <a:spLocks noGrp="1"/>
          </p:cNvSpPr>
          <p:nvPr>
            <p:ph type="title"/>
          </p:nvPr>
        </p:nvSpPr>
        <p:spPr>
          <a:xfrm>
            <a:off x="623888" y="1709743"/>
            <a:ext cx="7886700" cy="2852737"/>
          </a:xfrm>
          <a:prstGeom prst="rect">
            <a:avLst/>
          </a:prstGeo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11A33C19-9130-438C-BC5E-AD7B3E27CD2D}"/>
              </a:ext>
            </a:extLst>
          </p:cNvPr>
          <p:cNvSpPr>
            <a:spLocks noGrp="1"/>
          </p:cNvSpPr>
          <p:nvPr>
            <p:ph type="body" idx="1"/>
          </p:nvPr>
        </p:nvSpPr>
        <p:spPr>
          <a:xfrm>
            <a:off x="623888" y="4589468"/>
            <a:ext cx="7886700" cy="1500187"/>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9BB7FDE-FC3B-45B7-B4A7-CCE6D2FAE4AE}"/>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ADD1DD39-CAA4-4A5C-BEFB-B499A6FB1796}"/>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C132C8-83D8-48C3-A0BB-CD018933C961}"/>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41617158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C0C2CF-62E8-47BD-93F9-AACC8D8C9C73}"/>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B82CE05-6C41-4C34-B91D-389652C1F25D}"/>
              </a:ext>
            </a:extLst>
          </p:cNvPr>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BA9D45F-A23B-42AB-8063-5C24E75E66F7}"/>
              </a:ext>
            </a:extLst>
          </p:cNvPr>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40AF19D-3E8F-4F61-9515-8A260A6691E7}"/>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96DE680D-10DD-453A-9C86-6DF70E91AFC2}"/>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4DE2898-040B-4F7F-9A74-0C4799CC433D}"/>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953257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4484C-6DDF-4450-A832-D7EEEECD45D6}"/>
              </a:ext>
            </a:extLst>
          </p:cNvPr>
          <p:cNvSpPr>
            <a:spLocks noGrp="1"/>
          </p:cNvSpPr>
          <p:nvPr>
            <p:ph type="title"/>
          </p:nvPr>
        </p:nvSpPr>
        <p:spPr>
          <a:xfrm>
            <a:off x="629841" y="365129"/>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91168F3-FDDF-4DD2-998E-2FD39324AEB5}"/>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434A786-5A20-4CDD-8D6C-95C42EDB0EB9}"/>
              </a:ext>
            </a:extLst>
          </p:cNvPr>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C5FD9B5-2A87-482A-A426-43B9E0C503D4}"/>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55A2759-8D70-47A1-83D0-BFA608DBA3A1}"/>
              </a:ext>
            </a:extLst>
          </p:cNvPr>
          <p:cNvSpPr>
            <a:spLocks noGrp="1"/>
          </p:cNvSpPr>
          <p:nvPr>
            <p:ph sz="quarter" idx="4"/>
          </p:nvPr>
        </p:nvSpPr>
        <p:spPr>
          <a:xfrm>
            <a:off x="4629152" y="2505075"/>
            <a:ext cx="3887391"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C3CB039-1942-41E2-B0CA-CCC63C45419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8" name="页脚占位符 7">
            <a:extLst>
              <a:ext uri="{FF2B5EF4-FFF2-40B4-BE49-F238E27FC236}">
                <a16:creationId xmlns:a16="http://schemas.microsoft.com/office/drawing/2014/main" id="{B03D6B73-507A-4CBB-9B22-DDAFBCB669A9}"/>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5FFD820B-48F5-4B27-AF6A-E119A462A746}"/>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366940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EC7DED-9EA8-4FA0-AC9F-8AF1B62EAD18}"/>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9BDD8F3-732F-4F27-B416-46348F7AA6D2}"/>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4" name="页脚占位符 3">
            <a:extLst>
              <a:ext uri="{FF2B5EF4-FFF2-40B4-BE49-F238E27FC236}">
                <a16:creationId xmlns:a16="http://schemas.microsoft.com/office/drawing/2014/main" id="{6EF75D0E-6DFE-4BAF-BAAE-CD64F361B49D}"/>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42E47261-F4B3-4A3E-9BE2-BD8DA1CE912F}"/>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1014058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FAA2389-975A-416A-822B-57BB91C469E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3" name="页脚占位符 2">
            <a:extLst>
              <a:ext uri="{FF2B5EF4-FFF2-40B4-BE49-F238E27FC236}">
                <a16:creationId xmlns:a16="http://schemas.microsoft.com/office/drawing/2014/main" id="{A4997143-4042-4930-90AA-24B47AD2736A}"/>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B79A2C0-87AF-485F-82B0-CD20CD813756}"/>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33480603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97B0C0-3A66-4808-AF9B-B7E3D30DF52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8D588079-592F-41F6-838F-0F5AB2973070}"/>
              </a:ext>
            </a:extLst>
          </p:cNvPr>
          <p:cNvSpPr>
            <a:spLocks noGrp="1"/>
          </p:cNvSpPr>
          <p:nvPr>
            <p:ph idx="1"/>
          </p:nvPr>
        </p:nvSpPr>
        <p:spPr>
          <a:xfrm>
            <a:off x="3887391" y="987430"/>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2B13022-F4C7-42A2-9610-D2DC1CED6E8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BF86FC-24D5-4D2E-BB71-758189D2E5E8}"/>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C50E82E0-D8BA-4EFA-AB3B-4010F244F6F2}"/>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B8130B4-DF29-4AF5-85C2-FAD13577AE23}"/>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9144357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37E32-DB82-4F45-A4B5-F8949CE3FF0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123B98F6-1D65-41B5-BAAE-765A7B7AF91F}"/>
              </a:ext>
            </a:extLst>
          </p:cNvPr>
          <p:cNvSpPr>
            <a:spLocks noGrp="1"/>
          </p:cNvSpPr>
          <p:nvPr>
            <p:ph type="pic" idx="1"/>
          </p:nvPr>
        </p:nvSpPr>
        <p:spPr>
          <a:xfrm>
            <a:off x="3887391" y="987430"/>
            <a:ext cx="4629150" cy="4873625"/>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zh-CN" altLang="en-US"/>
          </a:p>
        </p:txBody>
      </p:sp>
      <p:sp>
        <p:nvSpPr>
          <p:cNvPr id="4" name="文本占位符 3">
            <a:extLst>
              <a:ext uri="{FF2B5EF4-FFF2-40B4-BE49-F238E27FC236}">
                <a16:creationId xmlns:a16="http://schemas.microsoft.com/office/drawing/2014/main" id="{736F4E1A-FD36-4007-938F-44C8E9C1C45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96BA778-76EC-4353-961D-B880113F1DF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1DC2D726-D01E-446A-AABE-F6DDEFD455F9}"/>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8C1ABD-A878-42CE-BBE9-594AB06444C7}"/>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5682639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BDFE74-C1F0-4CE2-A73C-145E1F49B090}"/>
              </a:ext>
            </a:extLst>
          </p:cNvPr>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E20B622-69E3-4C6F-BE46-BDF4CB800000}"/>
              </a:ext>
            </a:extLst>
          </p:cNvPr>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6B4E88-8198-4DCF-B9AC-282DEACF7005}"/>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61EC9CBD-6F1E-4CB3-AB02-DF8EE41C5556}"/>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9904202-78B5-4316-9DBA-2EB160607C52}"/>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3987511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76F8020-7D68-4400-A240-D0A3C20C62AC}"/>
              </a:ext>
            </a:extLst>
          </p:cNvPr>
          <p:cNvSpPr>
            <a:spLocks noGrp="1"/>
          </p:cNvSpPr>
          <p:nvPr>
            <p:ph type="title" orient="vert"/>
          </p:nvPr>
        </p:nvSpPr>
        <p:spPr>
          <a:xfrm>
            <a:off x="6543676" y="365125"/>
            <a:ext cx="1971675"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0239BCC-C1F6-4639-A2D3-3339B351610A}"/>
              </a:ext>
            </a:extLst>
          </p:cNvPr>
          <p:cNvSpPr>
            <a:spLocks noGrp="1"/>
          </p:cNvSpPr>
          <p:nvPr>
            <p:ph type="body" orient="vert" idx="1"/>
          </p:nvPr>
        </p:nvSpPr>
        <p:spPr>
          <a:xfrm>
            <a:off x="628652" y="365125"/>
            <a:ext cx="58007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C7C681-7716-4D43-ACD1-3A26EC712168}"/>
              </a:ext>
            </a:extLst>
          </p:cNvPr>
          <p:cNvSpPr>
            <a:spLocks noGrp="1"/>
          </p:cNvSpPr>
          <p:nvPr>
            <p:ph type="dt" sz="half" idx="10"/>
          </p:nvPr>
        </p:nvSpPr>
        <p:spPr>
          <a:xfrm>
            <a:off x="628650" y="6356355"/>
            <a:ext cx="2057400" cy="365125"/>
          </a:xfrm>
          <a:prstGeom prst="rect">
            <a:avLst/>
          </a:prstGeom>
        </p:spPr>
        <p:txBody>
          <a:bodyPr/>
          <a:lstStyle/>
          <a:p>
            <a:fld id="{A96F3964-256C-4082-9AB6-E50E39FB9B21}"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BFF37C03-8D24-42D7-AF32-ECCC16A2C35F}"/>
              </a:ext>
            </a:extLst>
          </p:cNvPr>
          <p:cNvSpPr>
            <a:spLocks noGrp="1"/>
          </p:cNvSpPr>
          <p:nvPr>
            <p:ph type="ftr" sz="quarter" idx="11"/>
          </p:nvPr>
        </p:nvSpPr>
        <p:spPr>
          <a:xfrm>
            <a:off x="3028950" y="6356355"/>
            <a:ext cx="30861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7A6E08E-8256-4651-9BA2-370CA089B4CC}"/>
              </a:ext>
            </a:extLst>
          </p:cNvPr>
          <p:cNvSpPr>
            <a:spLocks noGrp="1"/>
          </p:cNvSpPr>
          <p:nvPr>
            <p:ph type="sldNum" sz="quarter" idx="12"/>
          </p:nvPr>
        </p:nvSpPr>
        <p:spPr>
          <a:xfrm>
            <a:off x="6457950" y="6356355"/>
            <a:ext cx="2057400" cy="365125"/>
          </a:xfrm>
          <a:prstGeom prst="rect">
            <a:avLst/>
          </a:prstGeom>
        </p:spPr>
        <p:txBody>
          <a:bodyPr/>
          <a:lstStyle/>
          <a:p>
            <a:fld id="{7FA0C0CB-BAB4-402B-B96B-77F819AE1C61}" type="slidenum">
              <a:rPr lang="zh-CN" altLang="en-US" smtClean="0"/>
              <a:t>‹#›</a:t>
            </a:fld>
            <a:endParaRPr lang="zh-CN" altLang="en-US"/>
          </a:p>
        </p:txBody>
      </p:sp>
    </p:spTree>
    <p:extLst>
      <p:ext uri="{BB962C8B-B14F-4D97-AF65-F5344CB8AC3E}">
        <p14:creationId xmlns:p14="http://schemas.microsoft.com/office/powerpoint/2010/main" val="404480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435103"/>
            <a:ext cx="3008313"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33184239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49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64328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9.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8.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image" Target="../media/image1.wmf"/><Relationship Id="rId1" Type="http://schemas.openxmlformats.org/officeDocument/2006/relationships/theme" Target="../theme/theme8.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4.png"/><Relationship Id="rId4" Type="http://schemas.openxmlformats.org/officeDocument/2006/relationships/image" Target="../media/image10.jpeg"/><Relationship Id="rId9"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wmf"/><Relationship Id="rId7" Type="http://schemas.openxmlformats.org/officeDocument/2006/relationships/image" Target="../media/image12.jpeg"/><Relationship Id="rId2" Type="http://schemas.openxmlformats.org/officeDocument/2006/relationships/theme" Target="../theme/theme9.xml"/><Relationship Id="rId1" Type="http://schemas.openxmlformats.org/officeDocument/2006/relationships/slideLayout" Target="../slideLayouts/slideLayout80.xml"/><Relationship Id="rId6" Type="http://schemas.openxmlformats.org/officeDocument/2006/relationships/image" Target="../media/image11.jpeg"/><Relationship Id="rId11" Type="http://schemas.openxmlformats.org/officeDocument/2006/relationships/image" Target="../media/image4.png"/><Relationship Id="rId5" Type="http://schemas.openxmlformats.org/officeDocument/2006/relationships/image" Target="../media/image10.jpeg"/><Relationship Id="rId10"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09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422533"/>
            <a:ext cx="9144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7" descr="2-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16216" y="3835804"/>
            <a:ext cx="2627784"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5"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2195736"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2"/>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4107" name="Rectangle 3"/>
          <p:cNvSpPr>
            <a:spLocks noGrp="1" noChangeArrowheads="1"/>
          </p:cNvSpPr>
          <p:nvPr>
            <p:ph type="body" idx="1"/>
          </p:nvPr>
        </p:nvSpPr>
        <p:spPr bwMode="auto">
          <a:xfrm>
            <a:off x="685800" y="16002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 bg1="lt1" tx1="dk1" bg2="lt2" tx2="dk2" accent1="accent1" accent2="accent2" accent3="accent3" accent4="accent4" accent5="accent5" accent6="accent6" hlink="hlink" folHlink="folHlink"/>
  <p:sldLayoutIdLst>
    <p:sldLayoutId id="2147505184" r:id="rId1"/>
    <p:sldLayoutId id="2147505185" r:id="rId2"/>
    <p:sldLayoutId id="2147505186" r:id="rId3"/>
    <p:sldLayoutId id="2147505187" r:id="rId4"/>
    <p:sldLayoutId id="2147505188" r:id="rId5"/>
    <p:sldLayoutId id="2147505189" r:id="rId6"/>
    <p:sldLayoutId id="2147505190" r:id="rId7"/>
    <p:sldLayoutId id="2147505191" r:id="rId8"/>
    <p:sldLayoutId id="2147505192" r:id="rId9"/>
    <p:sldLayoutId id="2147505193" r:id="rId10"/>
    <p:sldLayoutId id="2147505194" r:id="rId11"/>
  </p:sldLayoutIdLst>
  <p:txStyles>
    <p:titleStyle>
      <a:lvl1pPr algn="l" rtl="0" eaLnBrk="0" fontAlgn="base" hangingPunct="0">
        <a:spcBef>
          <a:spcPct val="0"/>
        </a:spcBef>
        <a:spcAft>
          <a:spcPct val="0"/>
        </a:spcAft>
        <a:defRPr sz="2100" b="1">
          <a:solidFill>
            <a:schemeClr val="bg1"/>
          </a:solidFill>
          <a:latin typeface="+mj-lt"/>
          <a:ea typeface="+mj-ea"/>
          <a:cs typeface="+mj-cs"/>
        </a:defRPr>
      </a:lvl1pPr>
      <a:lvl2pPr algn="l" rtl="0" eaLnBrk="0" fontAlgn="base" hangingPunct="0">
        <a:spcBef>
          <a:spcPct val="0"/>
        </a:spcBef>
        <a:spcAft>
          <a:spcPct val="0"/>
        </a:spcAft>
        <a:defRPr sz="2100" b="1">
          <a:solidFill>
            <a:schemeClr val="bg1"/>
          </a:solidFill>
          <a:latin typeface="微软雅黑" pitchFamily="34" charset="-122"/>
          <a:ea typeface="华文中宋" pitchFamily="2" charset="-122"/>
        </a:defRPr>
      </a:lvl2pPr>
      <a:lvl3pPr algn="l" rtl="0" eaLnBrk="0" fontAlgn="base" hangingPunct="0">
        <a:spcBef>
          <a:spcPct val="0"/>
        </a:spcBef>
        <a:spcAft>
          <a:spcPct val="0"/>
        </a:spcAft>
        <a:defRPr sz="2100" b="1">
          <a:solidFill>
            <a:schemeClr val="bg1"/>
          </a:solidFill>
          <a:latin typeface="微软雅黑" pitchFamily="34" charset="-122"/>
          <a:ea typeface="华文中宋" pitchFamily="2" charset="-122"/>
        </a:defRPr>
      </a:lvl3pPr>
      <a:lvl4pPr algn="l" rtl="0" eaLnBrk="0" fontAlgn="base" hangingPunct="0">
        <a:spcBef>
          <a:spcPct val="0"/>
        </a:spcBef>
        <a:spcAft>
          <a:spcPct val="0"/>
        </a:spcAft>
        <a:defRPr sz="2100" b="1">
          <a:solidFill>
            <a:schemeClr val="bg1"/>
          </a:solidFill>
          <a:latin typeface="微软雅黑" pitchFamily="34" charset="-122"/>
          <a:ea typeface="华文中宋" pitchFamily="2" charset="-122"/>
        </a:defRPr>
      </a:lvl4pPr>
      <a:lvl5pPr algn="l" rtl="0" eaLnBrk="0" fontAlgn="base" hangingPunct="0">
        <a:spcBef>
          <a:spcPct val="0"/>
        </a:spcBef>
        <a:spcAft>
          <a:spcPct val="0"/>
        </a:spcAft>
        <a:defRPr sz="2100" b="1">
          <a:solidFill>
            <a:schemeClr val="bg1"/>
          </a:solidFill>
          <a:latin typeface="微软雅黑" pitchFamily="34" charset="-122"/>
          <a:ea typeface="华文中宋" pitchFamily="2" charset="-122"/>
        </a:defRPr>
      </a:lvl5pPr>
      <a:lvl6pPr marL="342884" algn="l" rtl="0" eaLnBrk="0" fontAlgn="base" hangingPunct="0">
        <a:spcBef>
          <a:spcPct val="0"/>
        </a:spcBef>
        <a:spcAft>
          <a:spcPct val="0"/>
        </a:spcAft>
        <a:defRPr sz="2100" b="1">
          <a:solidFill>
            <a:schemeClr val="bg1"/>
          </a:solidFill>
          <a:latin typeface="微软雅黑" pitchFamily="34" charset="-122"/>
          <a:ea typeface="华文中宋" pitchFamily="2" charset="-122"/>
        </a:defRPr>
      </a:lvl6pPr>
      <a:lvl7pPr marL="685766" algn="l" rtl="0" eaLnBrk="0" fontAlgn="base" hangingPunct="0">
        <a:spcBef>
          <a:spcPct val="0"/>
        </a:spcBef>
        <a:spcAft>
          <a:spcPct val="0"/>
        </a:spcAft>
        <a:defRPr sz="2100" b="1">
          <a:solidFill>
            <a:schemeClr val="bg1"/>
          </a:solidFill>
          <a:latin typeface="微软雅黑" pitchFamily="34" charset="-122"/>
          <a:ea typeface="华文中宋" pitchFamily="2" charset="-122"/>
        </a:defRPr>
      </a:lvl7pPr>
      <a:lvl8pPr marL="1028649" algn="l" rtl="0" eaLnBrk="0" fontAlgn="base" hangingPunct="0">
        <a:spcBef>
          <a:spcPct val="0"/>
        </a:spcBef>
        <a:spcAft>
          <a:spcPct val="0"/>
        </a:spcAft>
        <a:defRPr sz="2100" b="1">
          <a:solidFill>
            <a:schemeClr val="bg1"/>
          </a:solidFill>
          <a:latin typeface="微软雅黑" pitchFamily="34" charset="-122"/>
          <a:ea typeface="华文中宋" pitchFamily="2" charset="-122"/>
        </a:defRPr>
      </a:lvl8pPr>
      <a:lvl9pPr marL="1371532" algn="l" rtl="0" eaLnBrk="0" fontAlgn="base" hangingPunct="0">
        <a:spcBef>
          <a:spcPct val="0"/>
        </a:spcBef>
        <a:spcAft>
          <a:spcPct val="0"/>
        </a:spcAft>
        <a:defRPr sz="2100" b="1">
          <a:solidFill>
            <a:schemeClr val="bg1"/>
          </a:solidFill>
          <a:latin typeface="微软雅黑" pitchFamily="34" charset="-122"/>
          <a:ea typeface="华文中宋" pitchFamily="2" charset="-122"/>
        </a:defRPr>
      </a:lvl9pPr>
    </p:titleStyle>
    <p:bodyStyle>
      <a:lvl1pPr marL="257162" indent="-257162" algn="l" rtl="0" eaLnBrk="0" fontAlgn="base" hangingPunct="0">
        <a:spcBef>
          <a:spcPct val="20000"/>
        </a:spcBef>
        <a:spcAft>
          <a:spcPct val="0"/>
        </a:spcAft>
        <a:buClr>
          <a:srgbClr val="FF0000"/>
        </a:buClr>
        <a:buSzPct val="65000"/>
        <a:buFont typeface="Marlett" pitchFamily="2" charset="2"/>
        <a:buChar char="g"/>
        <a:defRPr sz="1800" b="1">
          <a:solidFill>
            <a:schemeClr val="tx1"/>
          </a:solidFill>
          <a:latin typeface="+mn-lt"/>
          <a:ea typeface="+mn-ea"/>
          <a:cs typeface="+mn-cs"/>
        </a:defRPr>
      </a:lvl1pPr>
      <a:lvl2pPr marL="557185" indent="-214303" algn="l" rtl="0" eaLnBrk="0" fontAlgn="base" hangingPunct="0">
        <a:spcBef>
          <a:spcPct val="20000"/>
        </a:spcBef>
        <a:spcAft>
          <a:spcPct val="0"/>
        </a:spcAft>
        <a:buSzPct val="75000"/>
        <a:buFont typeface="Marlett" pitchFamily="2" charset="2"/>
        <a:buBlip>
          <a:blip r:embed="rId16"/>
        </a:buBlip>
        <a:defRPr sz="1500" b="1">
          <a:solidFill>
            <a:schemeClr val="tx1"/>
          </a:solidFill>
          <a:latin typeface="+mn-lt"/>
          <a:ea typeface="+mn-ea"/>
        </a:defRPr>
      </a:lvl2pPr>
      <a:lvl3pPr marL="857207" indent="-171442" algn="l" rtl="0" eaLnBrk="0" fontAlgn="base" hangingPunct="0">
        <a:spcBef>
          <a:spcPct val="20000"/>
        </a:spcBef>
        <a:spcAft>
          <a:spcPct val="0"/>
        </a:spcAft>
        <a:buClr>
          <a:srgbClr val="FF9900"/>
        </a:buClr>
        <a:buSzPct val="80000"/>
        <a:buFont typeface="Arial" charset="0"/>
        <a:buChar char="♦"/>
        <a:defRPr sz="1800">
          <a:solidFill>
            <a:schemeClr val="tx1"/>
          </a:solidFill>
          <a:latin typeface="+mn-lt"/>
          <a:ea typeface="+mn-ea"/>
        </a:defRPr>
      </a:lvl3pPr>
      <a:lvl4pPr marL="1200090" indent="-171442" algn="l" rtl="0" eaLnBrk="0" fontAlgn="base" hangingPunct="0">
        <a:spcBef>
          <a:spcPct val="20000"/>
        </a:spcBef>
        <a:spcAft>
          <a:spcPct val="0"/>
        </a:spcAft>
        <a:buFont typeface="Arial" charset="0"/>
        <a:buChar char="–"/>
        <a:defRPr sz="1200">
          <a:solidFill>
            <a:schemeClr val="tx1"/>
          </a:solidFill>
          <a:latin typeface="+mn-lt"/>
          <a:ea typeface="+mn-ea"/>
        </a:defRPr>
      </a:lvl4pPr>
      <a:lvl5pPr marL="1542974" indent="-171442" algn="l" rtl="0" eaLnBrk="0" fontAlgn="base" hangingPunct="0">
        <a:spcBef>
          <a:spcPct val="20000"/>
        </a:spcBef>
        <a:spcAft>
          <a:spcPct val="0"/>
        </a:spcAft>
        <a:buFont typeface="Arial" charset="0"/>
        <a:buChar char="»"/>
        <a:defRPr sz="1050">
          <a:solidFill>
            <a:schemeClr val="tx1"/>
          </a:solidFill>
          <a:latin typeface="+mn-lt"/>
          <a:ea typeface="+mn-ea"/>
        </a:defRPr>
      </a:lvl5pPr>
      <a:lvl6pPr marL="1885856" indent="-171442" algn="l" rtl="0" eaLnBrk="0" fontAlgn="base" hangingPunct="0">
        <a:spcBef>
          <a:spcPct val="20000"/>
        </a:spcBef>
        <a:spcAft>
          <a:spcPct val="0"/>
        </a:spcAft>
        <a:buFont typeface="Arial" pitchFamily="34" charset="0"/>
        <a:buChar char="»"/>
        <a:defRPr sz="1050">
          <a:solidFill>
            <a:schemeClr val="tx1"/>
          </a:solidFill>
          <a:latin typeface="+mn-lt"/>
          <a:ea typeface="+mn-ea"/>
        </a:defRPr>
      </a:lvl6pPr>
      <a:lvl7pPr marL="2228739" indent="-171442" algn="l" rtl="0" eaLnBrk="0" fontAlgn="base" hangingPunct="0">
        <a:spcBef>
          <a:spcPct val="20000"/>
        </a:spcBef>
        <a:spcAft>
          <a:spcPct val="0"/>
        </a:spcAft>
        <a:buFont typeface="Arial" pitchFamily="34" charset="0"/>
        <a:buChar char="»"/>
        <a:defRPr sz="1050">
          <a:solidFill>
            <a:schemeClr val="tx1"/>
          </a:solidFill>
          <a:latin typeface="+mn-lt"/>
          <a:ea typeface="+mn-ea"/>
        </a:defRPr>
      </a:lvl7pPr>
      <a:lvl8pPr marL="2571622" indent="-171442" algn="l" rtl="0" eaLnBrk="0" fontAlgn="base" hangingPunct="0">
        <a:spcBef>
          <a:spcPct val="20000"/>
        </a:spcBef>
        <a:spcAft>
          <a:spcPct val="0"/>
        </a:spcAft>
        <a:buFont typeface="Arial" pitchFamily="34" charset="0"/>
        <a:buChar char="»"/>
        <a:defRPr sz="1050">
          <a:solidFill>
            <a:schemeClr val="tx1"/>
          </a:solidFill>
          <a:latin typeface="+mn-lt"/>
          <a:ea typeface="+mn-ea"/>
        </a:defRPr>
      </a:lvl8pPr>
      <a:lvl9pPr marL="2914505" indent="-171442" algn="l" rtl="0" eaLnBrk="0" fontAlgn="base" hangingPunct="0">
        <a:spcBef>
          <a:spcPct val="20000"/>
        </a:spcBef>
        <a:spcAft>
          <a:spcPct val="0"/>
        </a:spcAft>
        <a:buFont typeface="Arial" pitchFamily="34" charset="0"/>
        <a:buChar char="»"/>
        <a:defRPr sz="1050">
          <a:solidFill>
            <a:schemeClr val="tx1"/>
          </a:solidFill>
          <a:latin typeface="+mn-lt"/>
          <a:ea typeface="+mn-ea"/>
        </a:defRPr>
      </a:lvl9pPr>
    </p:bodyStyle>
    <p:otherStyle>
      <a:defPPr>
        <a:defRPr lang="zh-CN"/>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pic>
        <p:nvPicPr>
          <p:cNvPr id="2" name="Picture 1">
            <a:extLst>
              <a:ext uri="{FF2B5EF4-FFF2-40B4-BE49-F238E27FC236}">
                <a16:creationId xmlns:a16="http://schemas.microsoft.com/office/drawing/2014/main" id="{062FEE8C-D0C9-774D-8BF5-8FD10B9966DB}"/>
              </a:ext>
            </a:extLst>
          </p:cNvPr>
          <p:cNvPicPr>
            <a:picLocks noChangeAspect="1"/>
          </p:cNvPicPr>
          <p:nvPr userDrawn="1"/>
        </p:nvPicPr>
        <p:blipFill rotWithShape="1">
          <a:blip r:embed="rId14"/>
          <a:srcRect t="8947"/>
          <a:stretch/>
        </p:blipFill>
        <p:spPr>
          <a:xfrm>
            <a:off x="35496" y="106459"/>
            <a:ext cx="2736304" cy="419286"/>
          </a:xfrm>
          <a:prstGeom prst="rect">
            <a:avLst/>
          </a:prstGeom>
        </p:spPr>
      </p:pic>
      <p:pic>
        <p:nvPicPr>
          <p:cNvPr id="6" name="图片 5">
            <a:extLst>
              <a:ext uri="{FF2B5EF4-FFF2-40B4-BE49-F238E27FC236}">
                <a16:creationId xmlns:a16="http://schemas.microsoft.com/office/drawing/2014/main" id="{9BE2967C-22EF-4D58-9869-DABAC411B9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397680" y="-5471"/>
            <a:ext cx="2736304" cy="498121"/>
          </a:xfrm>
          <a:prstGeom prst="rect">
            <a:avLst/>
          </a:prstGeom>
        </p:spPr>
      </p:pic>
    </p:spTree>
    <p:extLst>
      <p:ext uri="{BB962C8B-B14F-4D97-AF65-F5344CB8AC3E}">
        <p14:creationId xmlns:p14="http://schemas.microsoft.com/office/powerpoint/2010/main" val="1024634316"/>
      </p:ext>
    </p:extLst>
  </p:cSld>
  <p:clrMap bg1="lt1" tx1="dk1" bg2="lt2" tx2="dk2" accent1="accent1" accent2="accent2" accent3="accent3" accent4="accent4" accent5="accent5" accent6="accent6" hlink="hlink" folHlink="folHlink"/>
  <p:sldLayoutIdLst>
    <p:sldLayoutId id="2147505501" r:id="rId1"/>
    <p:sldLayoutId id="2147505514" r:id="rId2"/>
    <p:sldLayoutId id="2147505502" r:id="rId3"/>
    <p:sldLayoutId id="2147505503" r:id="rId4"/>
    <p:sldLayoutId id="2147505504" r:id="rId5"/>
    <p:sldLayoutId id="2147505505" r:id="rId6"/>
    <p:sldLayoutId id="2147505506" r:id="rId7"/>
    <p:sldLayoutId id="2147505507" r:id="rId8"/>
    <p:sldLayoutId id="2147505508" r:id="rId9"/>
    <p:sldLayoutId id="2147505509" r:id="rId10"/>
    <p:sldLayoutId id="2147505510" r:id="rId11"/>
    <p:sldLayoutId id="2147505511" r:id="rId12"/>
  </p:sldLayoutIdLst>
  <p:hf sldNum="0"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74307" indent="-192015" algn="l" rtl="0" eaLnBrk="1" latinLnBrk="0" hangingPunct="1">
        <a:spcBef>
          <a:spcPts val="225"/>
        </a:spcBef>
        <a:buClr>
          <a:schemeClr val="accent3"/>
        </a:buClr>
        <a:buFont typeface="Georgia"/>
        <a:buChar char="•"/>
        <a:defRPr kumimoji="0" sz="2100" kern="1200">
          <a:solidFill>
            <a:schemeClr val="tx1"/>
          </a:solidFill>
          <a:latin typeface="+mn-lt"/>
          <a:ea typeface="+mn-ea"/>
          <a:cs typeface="+mn-cs"/>
        </a:defRPr>
      </a:lvl1pPr>
      <a:lvl2pPr marL="493752" indent="-185157" algn="l" rtl="0" eaLnBrk="1" latinLnBrk="0" hangingPunct="1">
        <a:spcBef>
          <a:spcPts val="225"/>
        </a:spcBef>
        <a:buClr>
          <a:schemeClr val="accent2"/>
        </a:buClr>
        <a:buFont typeface="Georgia"/>
        <a:buChar char="▫"/>
        <a:defRPr kumimoji="0" sz="1950" kern="1200">
          <a:solidFill>
            <a:schemeClr val="accent2"/>
          </a:solidFill>
          <a:latin typeface="+mn-lt"/>
          <a:ea typeface="+mn-ea"/>
          <a:cs typeface="+mn-cs"/>
        </a:defRPr>
      </a:lvl2pPr>
      <a:lvl3pPr marL="692624" indent="-164584" algn="l" rtl="0" eaLnBrk="1" latinLnBrk="0" hangingPunct="1">
        <a:spcBef>
          <a:spcPts val="225"/>
        </a:spcBef>
        <a:buClr>
          <a:schemeClr val="accent1"/>
        </a:buClr>
        <a:buFont typeface="Wingdings 2"/>
        <a:buChar char=""/>
        <a:defRPr kumimoji="0" sz="1800" kern="1200">
          <a:solidFill>
            <a:schemeClr val="accent1"/>
          </a:solidFill>
          <a:latin typeface="+mn-lt"/>
          <a:ea typeface="+mn-ea"/>
          <a:cs typeface="+mn-cs"/>
        </a:defRPr>
      </a:lvl3pPr>
      <a:lvl4pPr marL="884638" indent="-150869" algn="l" rtl="0" eaLnBrk="1" latinLnBrk="0" hangingPunct="1">
        <a:spcBef>
          <a:spcPts val="225"/>
        </a:spcBef>
        <a:buClr>
          <a:schemeClr val="accent1"/>
        </a:buClr>
        <a:buFont typeface="Wingdings 2"/>
        <a:buChar char=""/>
        <a:defRPr kumimoji="0" sz="1650" kern="1200">
          <a:solidFill>
            <a:schemeClr val="accent1"/>
          </a:solidFill>
          <a:latin typeface="+mn-lt"/>
          <a:ea typeface="+mn-ea"/>
          <a:cs typeface="+mn-cs"/>
        </a:defRPr>
      </a:lvl4pPr>
      <a:lvl5pPr marL="1042364" indent="-137153" algn="l" rtl="0" eaLnBrk="1" latinLnBrk="0" hangingPunct="1">
        <a:spcBef>
          <a:spcPts val="225"/>
        </a:spcBef>
        <a:buClr>
          <a:schemeClr val="accent3"/>
        </a:buClr>
        <a:buFont typeface="Georgia"/>
        <a:buChar char="▫"/>
        <a:defRPr kumimoji="0" sz="1500" kern="1200">
          <a:solidFill>
            <a:schemeClr val="accent3"/>
          </a:solidFill>
          <a:latin typeface="+mn-lt"/>
          <a:ea typeface="+mn-ea"/>
          <a:cs typeface="+mn-cs"/>
        </a:defRPr>
      </a:lvl5pPr>
      <a:lvl6pPr marL="1206948" indent="-137153"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532" indent="-137153"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00" indent="-137153"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126" indent="-137153"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6" algn="l" rtl="0" eaLnBrk="1" latinLnBrk="0" hangingPunct="1">
        <a:defRPr kumimoji="0" kern="1200">
          <a:solidFill>
            <a:schemeClr val="tx1"/>
          </a:solidFill>
          <a:latin typeface="+mn-lt"/>
          <a:ea typeface="+mn-ea"/>
          <a:cs typeface="+mn-cs"/>
        </a:defRPr>
      </a:lvl3pPr>
      <a:lvl4pPr marL="1028649" algn="l" rtl="0" eaLnBrk="1" latinLnBrk="0" hangingPunct="1">
        <a:defRPr kumimoji="0" kern="1200">
          <a:solidFill>
            <a:schemeClr val="tx1"/>
          </a:solidFill>
          <a:latin typeface="+mn-lt"/>
          <a:ea typeface="+mn-ea"/>
          <a:cs typeface="+mn-cs"/>
        </a:defRPr>
      </a:lvl4pPr>
      <a:lvl5pPr marL="1371532" algn="l" rtl="0" eaLnBrk="1" latinLnBrk="0" hangingPunct="1">
        <a:defRPr kumimoji="0" kern="1200">
          <a:solidFill>
            <a:schemeClr val="tx1"/>
          </a:solidFill>
          <a:latin typeface="+mn-lt"/>
          <a:ea typeface="+mn-ea"/>
          <a:cs typeface="+mn-cs"/>
        </a:defRPr>
      </a:lvl5pPr>
      <a:lvl6pPr marL="1714415" algn="l" rtl="0" eaLnBrk="1" latinLnBrk="0" hangingPunct="1">
        <a:defRPr kumimoji="0" kern="1200">
          <a:solidFill>
            <a:schemeClr val="tx1"/>
          </a:solidFill>
          <a:latin typeface="+mn-lt"/>
          <a:ea typeface="+mn-ea"/>
          <a:cs typeface="+mn-cs"/>
        </a:defRPr>
      </a:lvl6pPr>
      <a:lvl7pPr marL="2057297" algn="l" rtl="0" eaLnBrk="1" latinLnBrk="0" hangingPunct="1">
        <a:defRPr kumimoji="0" kern="1200">
          <a:solidFill>
            <a:schemeClr val="tx1"/>
          </a:solidFill>
          <a:latin typeface="+mn-lt"/>
          <a:ea typeface="+mn-ea"/>
          <a:cs typeface="+mn-cs"/>
        </a:defRPr>
      </a:lvl7pPr>
      <a:lvl8pPr marL="2400180" algn="l" rtl="0" eaLnBrk="1" latinLnBrk="0" hangingPunct="1">
        <a:defRPr kumimoji="0" kern="1200">
          <a:solidFill>
            <a:schemeClr val="tx1"/>
          </a:solidFill>
          <a:latin typeface="+mn-lt"/>
          <a:ea typeface="+mn-ea"/>
          <a:cs typeface="+mn-cs"/>
        </a:defRPr>
      </a:lvl8pPr>
      <a:lvl9pPr marL="2743064"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3D80CED-90E4-428C-B087-085463F970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3528" y="116632"/>
            <a:ext cx="723937" cy="387370"/>
          </a:xfrm>
          <a:prstGeom prst="rect">
            <a:avLst/>
          </a:prstGeom>
        </p:spPr>
      </p:pic>
      <p:cxnSp>
        <p:nvCxnSpPr>
          <p:cNvPr id="10" name="直接连接符 9">
            <a:extLst>
              <a:ext uri="{FF2B5EF4-FFF2-40B4-BE49-F238E27FC236}">
                <a16:creationId xmlns:a16="http://schemas.microsoft.com/office/drawing/2014/main" id="{B8054F9F-7E81-47EF-B583-F8EB87BD0006}"/>
              </a:ext>
            </a:extLst>
          </p:cNvPr>
          <p:cNvCxnSpPr/>
          <p:nvPr userDrawn="1"/>
        </p:nvCxnSpPr>
        <p:spPr>
          <a:xfrm>
            <a:off x="251520" y="764704"/>
            <a:ext cx="878497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886790"/>
      </p:ext>
    </p:extLst>
  </p:cSld>
  <p:clrMap bg1="lt1" tx1="dk1" bg2="lt2" tx2="dk2" accent1="accent1" accent2="accent2" accent3="accent3" accent4="accent4" accent5="accent5" accent6="accent6" hlink="hlink" folHlink="folHlink"/>
  <p:sldLayoutIdLst>
    <p:sldLayoutId id="2147505556" r:id="rId1"/>
    <p:sldLayoutId id="2147505557" r:id="rId2"/>
    <p:sldLayoutId id="2147505558" r:id="rId3"/>
    <p:sldLayoutId id="2147505559" r:id="rId4"/>
    <p:sldLayoutId id="2147505560" r:id="rId5"/>
    <p:sldLayoutId id="2147505561" r:id="rId6"/>
    <p:sldLayoutId id="2147505562" r:id="rId7"/>
    <p:sldLayoutId id="2147505563" r:id="rId8"/>
    <p:sldLayoutId id="2147505564" r:id="rId9"/>
    <p:sldLayoutId id="2147505565" r:id="rId10"/>
    <p:sldLayoutId id="21475055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solidFill>
                <a:prstClr val="white"/>
              </a:solidFill>
            </a:endParaRPr>
          </a:p>
        </p:txBody>
      </p:sp>
      <p:pic>
        <p:nvPicPr>
          <p:cNvPr id="2" name="Picture 1">
            <a:extLst>
              <a:ext uri="{FF2B5EF4-FFF2-40B4-BE49-F238E27FC236}">
                <a16:creationId xmlns:a16="http://schemas.microsoft.com/office/drawing/2014/main" id="{062FEE8C-D0C9-774D-8BF5-8FD10B9966DB}"/>
              </a:ext>
            </a:extLst>
          </p:cNvPr>
          <p:cNvPicPr>
            <a:picLocks noChangeAspect="1"/>
          </p:cNvPicPr>
          <p:nvPr userDrawn="1"/>
        </p:nvPicPr>
        <p:blipFill rotWithShape="1">
          <a:blip r:embed="rId14"/>
          <a:srcRect t="8947"/>
          <a:stretch/>
        </p:blipFill>
        <p:spPr>
          <a:xfrm>
            <a:off x="30911" y="365526"/>
            <a:ext cx="3136937" cy="615202"/>
          </a:xfrm>
          <a:prstGeom prst="rect">
            <a:avLst/>
          </a:prstGeom>
        </p:spPr>
      </p:pic>
      <p:pic>
        <p:nvPicPr>
          <p:cNvPr id="4" name="Picture 3">
            <a:extLst>
              <a:ext uri="{FF2B5EF4-FFF2-40B4-BE49-F238E27FC236}">
                <a16:creationId xmlns:a16="http://schemas.microsoft.com/office/drawing/2014/main" id="{F15A6D13-D4A7-554F-AD03-EB75B46DAEBC}"/>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6767" t="24230" r="10925" b="20073"/>
          <a:stretch/>
        </p:blipFill>
        <p:spPr>
          <a:xfrm>
            <a:off x="6300195" y="310662"/>
            <a:ext cx="2801161" cy="808798"/>
          </a:xfrm>
          <a:prstGeom prst="rect">
            <a:avLst/>
          </a:prstGeom>
        </p:spPr>
      </p:pic>
    </p:spTree>
    <p:extLst>
      <p:ext uri="{BB962C8B-B14F-4D97-AF65-F5344CB8AC3E}">
        <p14:creationId xmlns:p14="http://schemas.microsoft.com/office/powerpoint/2010/main" val="1803578699"/>
      </p:ext>
    </p:extLst>
  </p:cSld>
  <p:clrMap bg1="lt1" tx1="dk1" bg2="lt2" tx2="dk2" accent1="accent1" accent2="accent2" accent3="accent3" accent4="accent4" accent5="accent5" accent6="accent6" hlink="hlink" folHlink="folHlink"/>
  <p:sldLayoutIdLst>
    <p:sldLayoutId id="2147505516" r:id="rId1"/>
    <p:sldLayoutId id="2147505517" r:id="rId2"/>
    <p:sldLayoutId id="2147505518" r:id="rId3"/>
    <p:sldLayoutId id="2147505519" r:id="rId4"/>
    <p:sldLayoutId id="2147505520" r:id="rId5"/>
    <p:sldLayoutId id="2147505521" r:id="rId6"/>
    <p:sldLayoutId id="2147505522" r:id="rId7"/>
    <p:sldLayoutId id="2147505523" r:id="rId8"/>
    <p:sldLayoutId id="2147505524" r:id="rId9"/>
    <p:sldLayoutId id="2147505525" r:id="rId10"/>
    <p:sldLayoutId id="2147505526" r:id="rId11"/>
    <p:sldLayoutId id="2147505527" r:id="rId12"/>
  </p:sldLayoutIdLst>
  <p:hf sldNum="0"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74307" indent="-192015" algn="l" rtl="0" eaLnBrk="1" latinLnBrk="0" hangingPunct="1">
        <a:spcBef>
          <a:spcPts val="225"/>
        </a:spcBef>
        <a:buClr>
          <a:schemeClr val="accent3"/>
        </a:buClr>
        <a:buFont typeface="Georgia"/>
        <a:buChar char="•"/>
        <a:defRPr kumimoji="0" sz="2100" kern="1200">
          <a:solidFill>
            <a:schemeClr val="tx1"/>
          </a:solidFill>
          <a:latin typeface="+mn-lt"/>
          <a:ea typeface="+mn-ea"/>
          <a:cs typeface="+mn-cs"/>
        </a:defRPr>
      </a:lvl1pPr>
      <a:lvl2pPr marL="493752" indent="-185157" algn="l" rtl="0" eaLnBrk="1" latinLnBrk="0" hangingPunct="1">
        <a:spcBef>
          <a:spcPts val="225"/>
        </a:spcBef>
        <a:buClr>
          <a:schemeClr val="accent2"/>
        </a:buClr>
        <a:buFont typeface="Georgia"/>
        <a:buChar char="▫"/>
        <a:defRPr kumimoji="0" sz="1950" kern="1200">
          <a:solidFill>
            <a:schemeClr val="accent2"/>
          </a:solidFill>
          <a:latin typeface="+mn-lt"/>
          <a:ea typeface="+mn-ea"/>
          <a:cs typeface="+mn-cs"/>
        </a:defRPr>
      </a:lvl2pPr>
      <a:lvl3pPr marL="692624" indent="-164584" algn="l" rtl="0" eaLnBrk="1" latinLnBrk="0" hangingPunct="1">
        <a:spcBef>
          <a:spcPts val="225"/>
        </a:spcBef>
        <a:buClr>
          <a:schemeClr val="accent1"/>
        </a:buClr>
        <a:buFont typeface="Wingdings 2"/>
        <a:buChar char=""/>
        <a:defRPr kumimoji="0" sz="1800" kern="1200">
          <a:solidFill>
            <a:schemeClr val="accent1"/>
          </a:solidFill>
          <a:latin typeface="+mn-lt"/>
          <a:ea typeface="+mn-ea"/>
          <a:cs typeface="+mn-cs"/>
        </a:defRPr>
      </a:lvl3pPr>
      <a:lvl4pPr marL="884638" indent="-150869" algn="l" rtl="0" eaLnBrk="1" latinLnBrk="0" hangingPunct="1">
        <a:spcBef>
          <a:spcPts val="225"/>
        </a:spcBef>
        <a:buClr>
          <a:schemeClr val="accent1"/>
        </a:buClr>
        <a:buFont typeface="Wingdings 2"/>
        <a:buChar char=""/>
        <a:defRPr kumimoji="0" sz="1650" kern="1200">
          <a:solidFill>
            <a:schemeClr val="accent1"/>
          </a:solidFill>
          <a:latin typeface="+mn-lt"/>
          <a:ea typeface="+mn-ea"/>
          <a:cs typeface="+mn-cs"/>
        </a:defRPr>
      </a:lvl4pPr>
      <a:lvl5pPr marL="1042364" indent="-137153" algn="l" rtl="0" eaLnBrk="1" latinLnBrk="0" hangingPunct="1">
        <a:spcBef>
          <a:spcPts val="225"/>
        </a:spcBef>
        <a:buClr>
          <a:schemeClr val="accent3"/>
        </a:buClr>
        <a:buFont typeface="Georgia"/>
        <a:buChar char="▫"/>
        <a:defRPr kumimoji="0" sz="1500" kern="1200">
          <a:solidFill>
            <a:schemeClr val="accent3"/>
          </a:solidFill>
          <a:latin typeface="+mn-lt"/>
          <a:ea typeface="+mn-ea"/>
          <a:cs typeface="+mn-cs"/>
        </a:defRPr>
      </a:lvl5pPr>
      <a:lvl6pPr marL="1206948" indent="-137153"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532" indent="-137153"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00" indent="-137153"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126" indent="-137153"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6" algn="l" rtl="0" eaLnBrk="1" latinLnBrk="0" hangingPunct="1">
        <a:defRPr kumimoji="0" kern="1200">
          <a:solidFill>
            <a:schemeClr val="tx1"/>
          </a:solidFill>
          <a:latin typeface="+mn-lt"/>
          <a:ea typeface="+mn-ea"/>
          <a:cs typeface="+mn-cs"/>
        </a:defRPr>
      </a:lvl3pPr>
      <a:lvl4pPr marL="1028649" algn="l" rtl="0" eaLnBrk="1" latinLnBrk="0" hangingPunct="1">
        <a:defRPr kumimoji="0" kern="1200">
          <a:solidFill>
            <a:schemeClr val="tx1"/>
          </a:solidFill>
          <a:latin typeface="+mn-lt"/>
          <a:ea typeface="+mn-ea"/>
          <a:cs typeface="+mn-cs"/>
        </a:defRPr>
      </a:lvl4pPr>
      <a:lvl5pPr marL="1371532" algn="l" rtl="0" eaLnBrk="1" latinLnBrk="0" hangingPunct="1">
        <a:defRPr kumimoji="0" kern="1200">
          <a:solidFill>
            <a:schemeClr val="tx1"/>
          </a:solidFill>
          <a:latin typeface="+mn-lt"/>
          <a:ea typeface="+mn-ea"/>
          <a:cs typeface="+mn-cs"/>
        </a:defRPr>
      </a:lvl5pPr>
      <a:lvl6pPr marL="1714415" algn="l" rtl="0" eaLnBrk="1" latinLnBrk="0" hangingPunct="1">
        <a:defRPr kumimoji="0" kern="1200">
          <a:solidFill>
            <a:schemeClr val="tx1"/>
          </a:solidFill>
          <a:latin typeface="+mn-lt"/>
          <a:ea typeface="+mn-ea"/>
          <a:cs typeface="+mn-cs"/>
        </a:defRPr>
      </a:lvl6pPr>
      <a:lvl7pPr marL="2057297" algn="l" rtl="0" eaLnBrk="1" latinLnBrk="0" hangingPunct="1">
        <a:defRPr kumimoji="0" kern="1200">
          <a:solidFill>
            <a:schemeClr val="tx1"/>
          </a:solidFill>
          <a:latin typeface="+mn-lt"/>
          <a:ea typeface="+mn-ea"/>
          <a:cs typeface="+mn-cs"/>
        </a:defRPr>
      </a:lvl7pPr>
      <a:lvl8pPr marL="2400180" algn="l" rtl="0" eaLnBrk="1" latinLnBrk="0" hangingPunct="1">
        <a:defRPr kumimoji="0" kern="1200">
          <a:solidFill>
            <a:schemeClr val="tx1"/>
          </a:solidFill>
          <a:latin typeface="+mn-lt"/>
          <a:ea typeface="+mn-ea"/>
          <a:cs typeface="+mn-cs"/>
        </a:defRPr>
      </a:lvl8pPr>
      <a:lvl9pPr marL="2743064"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8737210D-30A3-4323-BF0C-43DEEC073183}"/>
              </a:ext>
            </a:extLst>
          </p:cNvPr>
          <p:cNvSpPr>
            <a:spLocks noChangeArrowheads="1"/>
          </p:cNvSpPr>
          <p:nvPr userDrawn="1"/>
        </p:nvSpPr>
        <p:spPr bwMode="auto">
          <a:xfrm>
            <a:off x="179512" y="764704"/>
            <a:ext cx="8856984" cy="72008"/>
          </a:xfrm>
          <a:prstGeom prst="rect">
            <a:avLst/>
          </a:prstGeom>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n>
            <a:noFill/>
          </a:ln>
        </p:spPr>
        <p:txBody>
          <a:bodyPr wrap="none" anchor="ctr"/>
          <a:lstStyle>
            <a:lvl1pPr>
              <a:defRPr sz="3200">
                <a:solidFill>
                  <a:schemeClr val="tx1"/>
                </a:solidFill>
                <a:latin typeface="Arial" pitchFamily="34" charset="0"/>
                <a:ea typeface="宋体" pitchFamily="2" charset="-122"/>
              </a:defRPr>
            </a:lvl1pPr>
            <a:lvl2pPr marL="742950" indent="-285750">
              <a:defRPr sz="3200">
                <a:solidFill>
                  <a:schemeClr val="tx1"/>
                </a:solidFill>
                <a:latin typeface="Arial" pitchFamily="34" charset="0"/>
                <a:ea typeface="宋体" pitchFamily="2" charset="-122"/>
              </a:defRPr>
            </a:lvl2pPr>
            <a:lvl3pPr marL="1143000" indent="-228600">
              <a:defRPr sz="3200">
                <a:solidFill>
                  <a:schemeClr val="tx1"/>
                </a:solidFill>
                <a:latin typeface="Arial" pitchFamily="34" charset="0"/>
                <a:ea typeface="宋体" pitchFamily="2" charset="-122"/>
              </a:defRPr>
            </a:lvl3pPr>
            <a:lvl4pPr marL="1600200" indent="-228600">
              <a:defRPr sz="3200">
                <a:solidFill>
                  <a:schemeClr val="tx1"/>
                </a:solidFill>
                <a:latin typeface="Arial" pitchFamily="34" charset="0"/>
                <a:ea typeface="宋体" pitchFamily="2" charset="-122"/>
              </a:defRPr>
            </a:lvl4pPr>
            <a:lvl5pPr marL="2057400" indent="-228600">
              <a:defRPr sz="32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9pPr>
          </a:lstStyle>
          <a:p>
            <a:pPr>
              <a:buFont typeface="Arial" pitchFamily="34" charset="0"/>
              <a:buNone/>
              <a:defRPr/>
            </a:pPr>
            <a:endParaRPr lang="zh-CN" altLang="en-US" sz="2400" dirty="0">
              <a:cs typeface="+mn-cs"/>
            </a:endParaRPr>
          </a:p>
        </p:txBody>
      </p:sp>
    </p:spTree>
    <p:extLst>
      <p:ext uri="{BB962C8B-B14F-4D97-AF65-F5344CB8AC3E}">
        <p14:creationId xmlns:p14="http://schemas.microsoft.com/office/powerpoint/2010/main" val="1199195169"/>
      </p:ext>
    </p:extLst>
  </p:cSld>
  <p:clrMap bg1="lt1" tx1="dk1" bg2="lt2" tx2="dk2" accent1="accent1" accent2="accent2" accent3="accent3" accent4="accent4" accent5="accent5" accent6="accent6" hlink="hlink" folHlink="folHlink"/>
  <p:sldLayoutIdLst>
    <p:sldLayoutId id="2147505529" r:id="rId1"/>
    <p:sldLayoutId id="2147505530" r:id="rId2"/>
    <p:sldLayoutId id="2147505531" r:id="rId3"/>
    <p:sldLayoutId id="2147505532" r:id="rId4"/>
    <p:sldLayoutId id="2147505533" r:id="rId5"/>
    <p:sldLayoutId id="2147505534" r:id="rId6"/>
    <p:sldLayoutId id="2147505535" r:id="rId7"/>
    <p:sldLayoutId id="2147505536" r:id="rId8"/>
    <p:sldLayoutId id="2147505537" r:id="rId9"/>
    <p:sldLayoutId id="2147505538" r:id="rId10"/>
    <p:sldLayoutId id="2147505539"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8737210D-30A3-4323-BF0C-43DEEC073183}"/>
              </a:ext>
            </a:extLst>
          </p:cNvPr>
          <p:cNvSpPr>
            <a:spLocks noChangeArrowheads="1"/>
          </p:cNvSpPr>
          <p:nvPr userDrawn="1"/>
        </p:nvSpPr>
        <p:spPr bwMode="auto">
          <a:xfrm>
            <a:off x="143508" y="692696"/>
            <a:ext cx="8856984" cy="72008"/>
          </a:xfrm>
          <a:prstGeom prst="rect">
            <a:avLst/>
          </a:prstGeom>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n>
            <a:noFill/>
          </a:ln>
        </p:spPr>
        <p:txBody>
          <a:bodyPr wrap="none" anchor="ctr"/>
          <a:lstStyle>
            <a:lvl1pPr>
              <a:defRPr sz="3200">
                <a:solidFill>
                  <a:schemeClr val="tx1"/>
                </a:solidFill>
                <a:latin typeface="Arial" pitchFamily="34" charset="0"/>
                <a:ea typeface="宋体" pitchFamily="2" charset="-122"/>
              </a:defRPr>
            </a:lvl1pPr>
            <a:lvl2pPr marL="742950" indent="-285750">
              <a:defRPr sz="3200">
                <a:solidFill>
                  <a:schemeClr val="tx1"/>
                </a:solidFill>
                <a:latin typeface="Arial" pitchFamily="34" charset="0"/>
                <a:ea typeface="宋体" pitchFamily="2" charset="-122"/>
              </a:defRPr>
            </a:lvl2pPr>
            <a:lvl3pPr marL="1143000" indent="-228600">
              <a:defRPr sz="3200">
                <a:solidFill>
                  <a:schemeClr val="tx1"/>
                </a:solidFill>
                <a:latin typeface="Arial" pitchFamily="34" charset="0"/>
                <a:ea typeface="宋体" pitchFamily="2" charset="-122"/>
              </a:defRPr>
            </a:lvl3pPr>
            <a:lvl4pPr marL="1600200" indent="-228600">
              <a:defRPr sz="3200">
                <a:solidFill>
                  <a:schemeClr val="tx1"/>
                </a:solidFill>
                <a:latin typeface="Arial" pitchFamily="34" charset="0"/>
                <a:ea typeface="宋体" pitchFamily="2" charset="-122"/>
              </a:defRPr>
            </a:lvl4pPr>
            <a:lvl5pPr marL="2057400" indent="-228600">
              <a:defRPr sz="32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9pPr>
          </a:lstStyle>
          <a:p>
            <a:pPr>
              <a:buFont typeface="Arial" pitchFamily="34" charset="0"/>
              <a:buNone/>
              <a:defRPr/>
            </a:pPr>
            <a:endParaRPr lang="zh-CN" altLang="en-US" sz="2400" dirty="0">
              <a:cs typeface="+mn-cs"/>
            </a:endParaRPr>
          </a:p>
        </p:txBody>
      </p:sp>
      <p:pic>
        <p:nvPicPr>
          <p:cNvPr id="3" name="图片 2">
            <a:extLst>
              <a:ext uri="{FF2B5EF4-FFF2-40B4-BE49-F238E27FC236}">
                <a16:creationId xmlns:a16="http://schemas.microsoft.com/office/drawing/2014/main" id="{DD6C6148-30A9-46A6-87B5-3CA55841E81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3528" y="188640"/>
            <a:ext cx="723937" cy="387370"/>
          </a:xfrm>
          <a:prstGeom prst="rect">
            <a:avLst/>
          </a:prstGeom>
        </p:spPr>
      </p:pic>
    </p:spTree>
    <p:extLst>
      <p:ext uri="{BB962C8B-B14F-4D97-AF65-F5344CB8AC3E}">
        <p14:creationId xmlns:p14="http://schemas.microsoft.com/office/powerpoint/2010/main" val="3441461884"/>
      </p:ext>
    </p:extLst>
  </p:cSld>
  <p:clrMap bg1="lt1" tx1="dk1" bg2="lt2" tx2="dk2" accent1="accent1" accent2="accent2" accent3="accent3" accent4="accent4" accent5="accent5" accent6="accent6" hlink="hlink" folHlink="folHlink"/>
  <p:sldLayoutIdLst>
    <p:sldLayoutId id="2147505568" r:id="rId1"/>
    <p:sldLayoutId id="2147505569" r:id="rId2"/>
    <p:sldLayoutId id="2147505570" r:id="rId3"/>
    <p:sldLayoutId id="2147505571" r:id="rId4"/>
    <p:sldLayoutId id="2147505572" r:id="rId5"/>
    <p:sldLayoutId id="2147505573" r:id="rId6"/>
    <p:sldLayoutId id="2147505574" r:id="rId7"/>
    <p:sldLayoutId id="2147505575" r:id="rId8"/>
    <p:sldLayoutId id="2147505576" r:id="rId9"/>
    <p:sldLayoutId id="2147505577" r:id="rId10"/>
    <p:sldLayoutId id="2147505578"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369880"/>
      </p:ext>
    </p:extLst>
  </p:cSld>
  <p:clrMap bg1="lt1" tx1="dk1" bg2="lt2" tx2="dk2" accent1="accent1" accent2="accent2" accent3="accent3" accent4="accent4" accent5="accent5" accent6="accent6" hlink="hlink" folHlink="folHlink"/>
  <p:sldLayoutIdLst>
    <p:sldLayoutId id="2147505542" r:id="rId1"/>
    <p:sldLayoutId id="2147505543" r:id="rId2"/>
    <p:sldLayoutId id="2147505544" r:id="rId3"/>
    <p:sldLayoutId id="2147505545" r:id="rId4"/>
    <p:sldLayoutId id="2147505546" r:id="rId5"/>
    <p:sldLayoutId id="2147505547" r:id="rId6"/>
    <p:sldLayoutId id="2147505548" r:id="rId7"/>
    <p:sldLayoutId id="2147505549" r:id="rId8"/>
    <p:sldLayoutId id="2147505550" r:id="rId9"/>
    <p:sldLayoutId id="2147505551" r:id="rId10"/>
    <p:sldLayoutId id="2147505552"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09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2526"/>
            <a:ext cx="9144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7" descr="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3808413"/>
            <a:ext cx="375285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1" descr="图片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35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2" descr="图片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10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3" descr="图片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115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4" descr="图片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975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5" descr="图片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540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5"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8194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2"/>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18" tIns="72009" rIns="144018" bIns="72009" numCol="1" anchor="ctr" anchorCtr="0" compatLnSpc="1">
            <a:prstTxWarp prst="textNoShape">
              <a:avLst/>
            </a:prstTxWarp>
          </a:bodyPr>
          <a:lstStyle/>
          <a:p>
            <a:pPr lvl="0"/>
            <a:r>
              <a:rPr lang="zh-CN" altLang="en-US"/>
              <a:t>单击此处编辑母版标题样式</a:t>
            </a:r>
          </a:p>
        </p:txBody>
      </p:sp>
      <p:sp>
        <p:nvSpPr>
          <p:cNvPr id="4107" name="Rectangle 3"/>
          <p:cNvSpPr>
            <a:spLocks noGrp="1" noChangeArrowheads="1"/>
          </p:cNvSpPr>
          <p:nvPr>
            <p:ph type="body" idx="1"/>
          </p:nvPr>
        </p:nvSpPr>
        <p:spPr bwMode="auto">
          <a:xfrm>
            <a:off x="685800" y="16002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18" tIns="72009" rIns="144018" bIns="72009"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12" name="Picture 27" descr="2-3">
            <a:extLst>
              <a:ext uri="{FF2B5EF4-FFF2-40B4-BE49-F238E27FC236}">
                <a16:creationId xmlns:a16="http://schemas.microsoft.com/office/drawing/2014/main" id="{22F537D2-F925-4951-B6F3-ABF65668AE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3835804"/>
            <a:ext cx="2627784"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ogo">
            <a:extLst>
              <a:ext uri="{FF2B5EF4-FFF2-40B4-BE49-F238E27FC236}">
                <a16:creationId xmlns:a16="http://schemas.microsoft.com/office/drawing/2014/main" id="{CBCDF9B2-DEA4-4B2E-BACF-991A1F0B2BA2}"/>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2195736"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483409"/>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2794" b="1">
          <a:solidFill>
            <a:schemeClr val="bg1"/>
          </a:solidFill>
          <a:latin typeface="+mj-lt"/>
          <a:ea typeface="+mj-ea"/>
          <a:cs typeface="+mj-cs"/>
        </a:defRPr>
      </a:lvl1pPr>
      <a:lvl2pPr algn="l" rtl="0" eaLnBrk="1" fontAlgn="base" hangingPunct="1">
        <a:spcBef>
          <a:spcPct val="0"/>
        </a:spcBef>
        <a:spcAft>
          <a:spcPct val="0"/>
        </a:spcAft>
        <a:defRPr sz="2794" b="1">
          <a:solidFill>
            <a:schemeClr val="bg1"/>
          </a:solidFill>
          <a:latin typeface="微软雅黑" pitchFamily="34" charset="-122"/>
          <a:ea typeface="华文中宋" pitchFamily="2" charset="-122"/>
        </a:defRPr>
      </a:lvl2pPr>
      <a:lvl3pPr algn="l" rtl="0" eaLnBrk="1" fontAlgn="base" hangingPunct="1">
        <a:spcBef>
          <a:spcPct val="0"/>
        </a:spcBef>
        <a:spcAft>
          <a:spcPct val="0"/>
        </a:spcAft>
        <a:defRPr sz="2794" b="1">
          <a:solidFill>
            <a:schemeClr val="bg1"/>
          </a:solidFill>
          <a:latin typeface="微软雅黑" pitchFamily="34" charset="-122"/>
          <a:ea typeface="华文中宋" pitchFamily="2" charset="-122"/>
        </a:defRPr>
      </a:lvl3pPr>
      <a:lvl4pPr algn="l" rtl="0" eaLnBrk="1" fontAlgn="base" hangingPunct="1">
        <a:spcBef>
          <a:spcPct val="0"/>
        </a:spcBef>
        <a:spcAft>
          <a:spcPct val="0"/>
        </a:spcAft>
        <a:defRPr sz="2794" b="1">
          <a:solidFill>
            <a:schemeClr val="bg1"/>
          </a:solidFill>
          <a:latin typeface="微软雅黑" pitchFamily="34" charset="-122"/>
          <a:ea typeface="华文中宋" pitchFamily="2" charset="-122"/>
        </a:defRPr>
      </a:lvl4pPr>
      <a:lvl5pPr algn="l" rtl="0" eaLnBrk="1" fontAlgn="base" hangingPunct="1">
        <a:spcBef>
          <a:spcPct val="0"/>
        </a:spcBef>
        <a:spcAft>
          <a:spcPct val="0"/>
        </a:spcAft>
        <a:defRPr sz="2794" b="1">
          <a:solidFill>
            <a:schemeClr val="bg1"/>
          </a:solidFill>
          <a:latin typeface="微软雅黑" pitchFamily="34" charset="-122"/>
          <a:ea typeface="华文中宋" pitchFamily="2" charset="-122"/>
        </a:defRPr>
      </a:lvl5pPr>
      <a:lvl6pPr marL="457185" algn="l" rtl="0" eaLnBrk="1" fontAlgn="base" hangingPunct="1">
        <a:spcBef>
          <a:spcPct val="0"/>
        </a:spcBef>
        <a:spcAft>
          <a:spcPct val="0"/>
        </a:spcAft>
        <a:defRPr sz="2794" b="1">
          <a:solidFill>
            <a:schemeClr val="bg1"/>
          </a:solidFill>
          <a:latin typeface="微软雅黑" pitchFamily="34" charset="-122"/>
          <a:ea typeface="华文中宋" pitchFamily="2" charset="-122"/>
        </a:defRPr>
      </a:lvl6pPr>
      <a:lvl7pPr marL="914370" algn="l" rtl="0" eaLnBrk="1" fontAlgn="base" hangingPunct="1">
        <a:spcBef>
          <a:spcPct val="0"/>
        </a:spcBef>
        <a:spcAft>
          <a:spcPct val="0"/>
        </a:spcAft>
        <a:defRPr sz="2794" b="1">
          <a:solidFill>
            <a:schemeClr val="bg1"/>
          </a:solidFill>
          <a:latin typeface="微软雅黑" pitchFamily="34" charset="-122"/>
          <a:ea typeface="华文中宋" pitchFamily="2" charset="-122"/>
        </a:defRPr>
      </a:lvl7pPr>
      <a:lvl8pPr marL="1371555" algn="l" rtl="0" eaLnBrk="1" fontAlgn="base" hangingPunct="1">
        <a:spcBef>
          <a:spcPct val="0"/>
        </a:spcBef>
        <a:spcAft>
          <a:spcPct val="0"/>
        </a:spcAft>
        <a:defRPr sz="2794" b="1">
          <a:solidFill>
            <a:schemeClr val="bg1"/>
          </a:solidFill>
          <a:latin typeface="微软雅黑" pitchFamily="34" charset="-122"/>
          <a:ea typeface="华文中宋" pitchFamily="2" charset="-122"/>
        </a:defRPr>
      </a:lvl8pPr>
      <a:lvl9pPr marL="1828741" algn="l" rtl="0" eaLnBrk="1" fontAlgn="base" hangingPunct="1">
        <a:spcBef>
          <a:spcPct val="0"/>
        </a:spcBef>
        <a:spcAft>
          <a:spcPct val="0"/>
        </a:spcAft>
        <a:defRPr sz="2794" b="1">
          <a:solidFill>
            <a:schemeClr val="bg1"/>
          </a:solidFill>
          <a:latin typeface="微软雅黑" pitchFamily="34" charset="-122"/>
          <a:ea typeface="华文中宋" pitchFamily="2" charset="-122"/>
        </a:defRPr>
      </a:lvl9pPr>
    </p:titleStyle>
    <p:bodyStyle>
      <a:lvl1pPr marL="342889" indent="-342889" algn="l" rtl="0" eaLnBrk="1" fontAlgn="base" hangingPunct="1">
        <a:spcBef>
          <a:spcPct val="20000"/>
        </a:spcBef>
        <a:spcAft>
          <a:spcPct val="0"/>
        </a:spcAft>
        <a:buClr>
          <a:srgbClr val="FF0000"/>
        </a:buClr>
        <a:buSzPct val="65000"/>
        <a:buFont typeface="Marlett" pitchFamily="2" charset="2"/>
        <a:buChar char="g"/>
        <a:defRPr sz="2413" b="1">
          <a:solidFill>
            <a:schemeClr val="tx1"/>
          </a:solidFill>
          <a:latin typeface="+mn-lt"/>
          <a:ea typeface="+mn-ea"/>
          <a:cs typeface="+mn-cs"/>
        </a:defRPr>
      </a:lvl1pPr>
      <a:lvl2pPr marL="742926" indent="-285741" algn="l" rtl="0" eaLnBrk="1" fontAlgn="base" hangingPunct="1">
        <a:spcBef>
          <a:spcPct val="20000"/>
        </a:spcBef>
        <a:spcAft>
          <a:spcPct val="0"/>
        </a:spcAft>
        <a:buSzPct val="75000"/>
        <a:buFont typeface="Marlett" pitchFamily="2" charset="2"/>
        <a:buBlip>
          <a:blip r:embed="rId10"/>
        </a:buBlip>
        <a:defRPr sz="2032" b="1">
          <a:solidFill>
            <a:schemeClr val="tx1"/>
          </a:solidFill>
          <a:latin typeface="+mn-lt"/>
          <a:ea typeface="+mn-ea"/>
        </a:defRPr>
      </a:lvl2pPr>
      <a:lvl3pPr marL="1142963" indent="-228593" algn="l" rtl="0" eaLnBrk="1" fontAlgn="base" hangingPunct="1">
        <a:spcBef>
          <a:spcPct val="20000"/>
        </a:spcBef>
        <a:spcAft>
          <a:spcPct val="0"/>
        </a:spcAft>
        <a:buClr>
          <a:srgbClr val="FF9900"/>
        </a:buClr>
        <a:buSzPct val="80000"/>
        <a:buFont typeface="Arial" charset="0"/>
        <a:buChar char="♦"/>
        <a:defRPr sz="2413">
          <a:solidFill>
            <a:schemeClr val="tx1"/>
          </a:solidFill>
          <a:latin typeface="+mn-lt"/>
          <a:ea typeface="+mn-ea"/>
        </a:defRPr>
      </a:lvl3pPr>
      <a:lvl4pPr marL="1600148" indent="-228593" algn="l" rtl="0" eaLnBrk="1" fontAlgn="base" hangingPunct="1">
        <a:spcBef>
          <a:spcPct val="20000"/>
        </a:spcBef>
        <a:spcAft>
          <a:spcPct val="0"/>
        </a:spcAft>
        <a:buFont typeface="Arial" charset="0"/>
        <a:buChar char="–"/>
        <a:defRPr sz="1587">
          <a:solidFill>
            <a:schemeClr val="tx1"/>
          </a:solidFill>
          <a:latin typeface="+mn-lt"/>
          <a:ea typeface="+mn-ea"/>
        </a:defRPr>
      </a:lvl4pPr>
      <a:lvl5pPr marL="2057333" indent="-228593" algn="l" rtl="0" eaLnBrk="1" fontAlgn="base" hangingPunct="1">
        <a:spcBef>
          <a:spcPct val="20000"/>
        </a:spcBef>
        <a:spcAft>
          <a:spcPct val="0"/>
        </a:spcAft>
        <a:buFont typeface="Arial" charset="0"/>
        <a:buChar char="»"/>
        <a:defRPr sz="1397">
          <a:solidFill>
            <a:schemeClr val="tx1"/>
          </a:solidFill>
          <a:latin typeface="+mn-lt"/>
          <a:ea typeface="+mn-ea"/>
        </a:defRPr>
      </a:lvl5pPr>
      <a:lvl6pPr marL="2514518"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6pPr>
      <a:lvl7pPr marL="2971703"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7pPr>
      <a:lvl8pPr marL="3428889"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8pPr>
      <a:lvl9pPr marL="3886074"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9pPr>
    </p:bodyStyle>
    <p:otherStyle>
      <a:defPPr>
        <a:defRPr lang="zh-CN"/>
      </a:defPPr>
      <a:lvl1pPr marL="0" algn="l" defTabSz="914370" rtl="0" eaLnBrk="1" latinLnBrk="0" hangingPunct="1">
        <a:defRPr sz="1778" kern="1200">
          <a:solidFill>
            <a:schemeClr val="tx1"/>
          </a:solidFill>
          <a:latin typeface="+mn-lt"/>
          <a:ea typeface="+mn-ea"/>
          <a:cs typeface="+mn-cs"/>
        </a:defRPr>
      </a:lvl1pPr>
      <a:lvl2pPr marL="457185" algn="l" defTabSz="914370" rtl="0" eaLnBrk="1" latinLnBrk="0" hangingPunct="1">
        <a:defRPr sz="1778" kern="1200">
          <a:solidFill>
            <a:schemeClr val="tx1"/>
          </a:solidFill>
          <a:latin typeface="+mn-lt"/>
          <a:ea typeface="+mn-ea"/>
          <a:cs typeface="+mn-cs"/>
        </a:defRPr>
      </a:lvl2pPr>
      <a:lvl3pPr marL="914370" algn="l" defTabSz="914370" rtl="0" eaLnBrk="1" latinLnBrk="0" hangingPunct="1">
        <a:defRPr sz="1778" kern="1200">
          <a:solidFill>
            <a:schemeClr val="tx1"/>
          </a:solidFill>
          <a:latin typeface="+mn-lt"/>
          <a:ea typeface="+mn-ea"/>
          <a:cs typeface="+mn-cs"/>
        </a:defRPr>
      </a:lvl3pPr>
      <a:lvl4pPr marL="1371555" algn="l" defTabSz="914370" rtl="0" eaLnBrk="1" latinLnBrk="0" hangingPunct="1">
        <a:defRPr sz="1778" kern="1200">
          <a:solidFill>
            <a:schemeClr val="tx1"/>
          </a:solidFill>
          <a:latin typeface="+mn-lt"/>
          <a:ea typeface="+mn-ea"/>
          <a:cs typeface="+mn-cs"/>
        </a:defRPr>
      </a:lvl4pPr>
      <a:lvl5pPr marL="1828741" algn="l" defTabSz="914370" rtl="0" eaLnBrk="1" latinLnBrk="0" hangingPunct="1">
        <a:defRPr sz="1778" kern="1200">
          <a:solidFill>
            <a:schemeClr val="tx1"/>
          </a:solidFill>
          <a:latin typeface="+mn-lt"/>
          <a:ea typeface="+mn-ea"/>
          <a:cs typeface="+mn-cs"/>
        </a:defRPr>
      </a:lvl5pPr>
      <a:lvl6pPr marL="2285926" algn="l" defTabSz="914370" rtl="0" eaLnBrk="1" latinLnBrk="0" hangingPunct="1">
        <a:defRPr sz="1778" kern="1200">
          <a:solidFill>
            <a:schemeClr val="tx1"/>
          </a:solidFill>
          <a:latin typeface="+mn-lt"/>
          <a:ea typeface="+mn-ea"/>
          <a:cs typeface="+mn-cs"/>
        </a:defRPr>
      </a:lvl6pPr>
      <a:lvl7pPr marL="2743111" algn="l" defTabSz="914370" rtl="0" eaLnBrk="1" latinLnBrk="0" hangingPunct="1">
        <a:defRPr sz="1778" kern="1200">
          <a:solidFill>
            <a:schemeClr val="tx1"/>
          </a:solidFill>
          <a:latin typeface="+mn-lt"/>
          <a:ea typeface="+mn-ea"/>
          <a:cs typeface="+mn-cs"/>
        </a:defRPr>
      </a:lvl7pPr>
      <a:lvl8pPr marL="3200296" algn="l" defTabSz="914370" rtl="0" eaLnBrk="1" latinLnBrk="0" hangingPunct="1">
        <a:defRPr sz="1778" kern="1200">
          <a:solidFill>
            <a:schemeClr val="tx1"/>
          </a:solidFill>
          <a:latin typeface="+mn-lt"/>
          <a:ea typeface="+mn-ea"/>
          <a:cs typeface="+mn-cs"/>
        </a:defRPr>
      </a:lvl8pPr>
      <a:lvl9pPr marL="3657481" algn="l" defTabSz="914370" rtl="0" eaLnBrk="1" latinLnBrk="0" hangingPunct="1">
        <a:defRPr sz="177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09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2526"/>
            <a:ext cx="91440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7" descr="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150" y="3808413"/>
            <a:ext cx="375285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1" descr="图片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835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2" descr="图片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3" descr="图片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115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4" descr="图片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975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5" descr="图片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5400" y="179388"/>
            <a:ext cx="755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5"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8194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2"/>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18" tIns="72009" rIns="144018" bIns="72009" numCol="1" anchor="ctr" anchorCtr="0" compatLnSpc="1">
            <a:prstTxWarp prst="textNoShape">
              <a:avLst/>
            </a:prstTxWarp>
          </a:bodyPr>
          <a:lstStyle/>
          <a:p>
            <a:pPr lvl="0"/>
            <a:r>
              <a:rPr lang="zh-CN" altLang="en-US"/>
              <a:t>单击此处编辑母版标题样式</a:t>
            </a:r>
          </a:p>
        </p:txBody>
      </p:sp>
      <p:sp>
        <p:nvSpPr>
          <p:cNvPr id="4107" name="Rectangle 3"/>
          <p:cNvSpPr>
            <a:spLocks noGrp="1" noChangeArrowheads="1"/>
          </p:cNvSpPr>
          <p:nvPr>
            <p:ph type="body" idx="1"/>
          </p:nvPr>
        </p:nvSpPr>
        <p:spPr bwMode="auto">
          <a:xfrm>
            <a:off x="685800" y="16002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18" tIns="72009" rIns="144018" bIns="72009"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9445805"/>
      </p:ext>
    </p:extLst>
  </p:cSld>
  <p:clrMap bg1="lt1" tx1="dk1" bg2="lt2" tx2="dk2" accent1="accent1" accent2="accent2" accent3="accent3" accent4="accent4" accent5="accent5" accent6="accent6" hlink="hlink" folHlink="folHlink"/>
  <p:sldLayoutIdLst>
    <p:sldLayoutId id="2147505554" r:id="rId1"/>
  </p:sldLayoutIdLst>
  <p:txStyles>
    <p:titleStyle>
      <a:lvl1pPr algn="l" rtl="0" eaLnBrk="1" fontAlgn="base" hangingPunct="1">
        <a:spcBef>
          <a:spcPct val="0"/>
        </a:spcBef>
        <a:spcAft>
          <a:spcPct val="0"/>
        </a:spcAft>
        <a:defRPr sz="2794" b="1">
          <a:solidFill>
            <a:schemeClr val="bg1"/>
          </a:solidFill>
          <a:latin typeface="+mj-lt"/>
          <a:ea typeface="+mj-ea"/>
          <a:cs typeface="+mj-cs"/>
        </a:defRPr>
      </a:lvl1pPr>
      <a:lvl2pPr algn="l" rtl="0" eaLnBrk="1" fontAlgn="base" hangingPunct="1">
        <a:spcBef>
          <a:spcPct val="0"/>
        </a:spcBef>
        <a:spcAft>
          <a:spcPct val="0"/>
        </a:spcAft>
        <a:defRPr sz="2794" b="1">
          <a:solidFill>
            <a:schemeClr val="bg1"/>
          </a:solidFill>
          <a:latin typeface="微软雅黑" pitchFamily="34" charset="-122"/>
          <a:ea typeface="华文中宋" pitchFamily="2" charset="-122"/>
        </a:defRPr>
      </a:lvl2pPr>
      <a:lvl3pPr algn="l" rtl="0" eaLnBrk="1" fontAlgn="base" hangingPunct="1">
        <a:spcBef>
          <a:spcPct val="0"/>
        </a:spcBef>
        <a:spcAft>
          <a:spcPct val="0"/>
        </a:spcAft>
        <a:defRPr sz="2794" b="1">
          <a:solidFill>
            <a:schemeClr val="bg1"/>
          </a:solidFill>
          <a:latin typeface="微软雅黑" pitchFamily="34" charset="-122"/>
          <a:ea typeface="华文中宋" pitchFamily="2" charset="-122"/>
        </a:defRPr>
      </a:lvl3pPr>
      <a:lvl4pPr algn="l" rtl="0" eaLnBrk="1" fontAlgn="base" hangingPunct="1">
        <a:spcBef>
          <a:spcPct val="0"/>
        </a:spcBef>
        <a:spcAft>
          <a:spcPct val="0"/>
        </a:spcAft>
        <a:defRPr sz="2794" b="1">
          <a:solidFill>
            <a:schemeClr val="bg1"/>
          </a:solidFill>
          <a:latin typeface="微软雅黑" pitchFamily="34" charset="-122"/>
          <a:ea typeface="华文中宋" pitchFamily="2" charset="-122"/>
        </a:defRPr>
      </a:lvl4pPr>
      <a:lvl5pPr algn="l" rtl="0" eaLnBrk="1" fontAlgn="base" hangingPunct="1">
        <a:spcBef>
          <a:spcPct val="0"/>
        </a:spcBef>
        <a:spcAft>
          <a:spcPct val="0"/>
        </a:spcAft>
        <a:defRPr sz="2794" b="1">
          <a:solidFill>
            <a:schemeClr val="bg1"/>
          </a:solidFill>
          <a:latin typeface="微软雅黑" pitchFamily="34" charset="-122"/>
          <a:ea typeface="华文中宋" pitchFamily="2" charset="-122"/>
        </a:defRPr>
      </a:lvl5pPr>
      <a:lvl6pPr marL="457185" algn="l" rtl="0" eaLnBrk="1" fontAlgn="base" hangingPunct="1">
        <a:spcBef>
          <a:spcPct val="0"/>
        </a:spcBef>
        <a:spcAft>
          <a:spcPct val="0"/>
        </a:spcAft>
        <a:defRPr sz="2794" b="1">
          <a:solidFill>
            <a:schemeClr val="bg1"/>
          </a:solidFill>
          <a:latin typeface="微软雅黑" pitchFamily="34" charset="-122"/>
          <a:ea typeface="华文中宋" pitchFamily="2" charset="-122"/>
        </a:defRPr>
      </a:lvl6pPr>
      <a:lvl7pPr marL="914370" algn="l" rtl="0" eaLnBrk="1" fontAlgn="base" hangingPunct="1">
        <a:spcBef>
          <a:spcPct val="0"/>
        </a:spcBef>
        <a:spcAft>
          <a:spcPct val="0"/>
        </a:spcAft>
        <a:defRPr sz="2794" b="1">
          <a:solidFill>
            <a:schemeClr val="bg1"/>
          </a:solidFill>
          <a:latin typeface="微软雅黑" pitchFamily="34" charset="-122"/>
          <a:ea typeface="华文中宋" pitchFamily="2" charset="-122"/>
        </a:defRPr>
      </a:lvl7pPr>
      <a:lvl8pPr marL="1371555" algn="l" rtl="0" eaLnBrk="1" fontAlgn="base" hangingPunct="1">
        <a:spcBef>
          <a:spcPct val="0"/>
        </a:spcBef>
        <a:spcAft>
          <a:spcPct val="0"/>
        </a:spcAft>
        <a:defRPr sz="2794" b="1">
          <a:solidFill>
            <a:schemeClr val="bg1"/>
          </a:solidFill>
          <a:latin typeface="微软雅黑" pitchFamily="34" charset="-122"/>
          <a:ea typeface="华文中宋" pitchFamily="2" charset="-122"/>
        </a:defRPr>
      </a:lvl8pPr>
      <a:lvl9pPr marL="1828741" algn="l" rtl="0" eaLnBrk="1" fontAlgn="base" hangingPunct="1">
        <a:spcBef>
          <a:spcPct val="0"/>
        </a:spcBef>
        <a:spcAft>
          <a:spcPct val="0"/>
        </a:spcAft>
        <a:defRPr sz="2794" b="1">
          <a:solidFill>
            <a:schemeClr val="bg1"/>
          </a:solidFill>
          <a:latin typeface="微软雅黑" pitchFamily="34" charset="-122"/>
          <a:ea typeface="华文中宋" pitchFamily="2" charset="-122"/>
        </a:defRPr>
      </a:lvl9pPr>
    </p:titleStyle>
    <p:bodyStyle>
      <a:lvl1pPr marL="342889" indent="-342889" algn="l" rtl="0" eaLnBrk="1" fontAlgn="base" hangingPunct="1">
        <a:spcBef>
          <a:spcPct val="20000"/>
        </a:spcBef>
        <a:spcAft>
          <a:spcPct val="0"/>
        </a:spcAft>
        <a:buClr>
          <a:srgbClr val="FF0000"/>
        </a:buClr>
        <a:buSzPct val="65000"/>
        <a:buFont typeface="Marlett" pitchFamily="2" charset="2"/>
        <a:buChar char="g"/>
        <a:defRPr sz="2413" b="1">
          <a:solidFill>
            <a:schemeClr val="tx1"/>
          </a:solidFill>
          <a:latin typeface="+mn-lt"/>
          <a:ea typeface="+mn-ea"/>
          <a:cs typeface="+mn-cs"/>
        </a:defRPr>
      </a:lvl1pPr>
      <a:lvl2pPr marL="742926" indent="-285741" algn="l" rtl="0" eaLnBrk="1" fontAlgn="base" hangingPunct="1">
        <a:spcBef>
          <a:spcPct val="20000"/>
        </a:spcBef>
        <a:spcAft>
          <a:spcPct val="0"/>
        </a:spcAft>
        <a:buSzPct val="75000"/>
        <a:buFont typeface="Marlett" pitchFamily="2" charset="2"/>
        <a:buBlip>
          <a:blip r:embed="rId11"/>
        </a:buBlip>
        <a:defRPr sz="2032" b="1">
          <a:solidFill>
            <a:schemeClr val="tx1"/>
          </a:solidFill>
          <a:latin typeface="+mn-lt"/>
          <a:ea typeface="+mn-ea"/>
        </a:defRPr>
      </a:lvl2pPr>
      <a:lvl3pPr marL="1142963" indent="-228593" algn="l" rtl="0" eaLnBrk="1" fontAlgn="base" hangingPunct="1">
        <a:spcBef>
          <a:spcPct val="20000"/>
        </a:spcBef>
        <a:spcAft>
          <a:spcPct val="0"/>
        </a:spcAft>
        <a:buClr>
          <a:srgbClr val="FF9900"/>
        </a:buClr>
        <a:buSzPct val="80000"/>
        <a:buFont typeface="Arial" charset="0"/>
        <a:buChar char="♦"/>
        <a:defRPr sz="2413">
          <a:solidFill>
            <a:schemeClr val="tx1"/>
          </a:solidFill>
          <a:latin typeface="+mn-lt"/>
          <a:ea typeface="+mn-ea"/>
        </a:defRPr>
      </a:lvl3pPr>
      <a:lvl4pPr marL="1600148" indent="-228593" algn="l" rtl="0" eaLnBrk="1" fontAlgn="base" hangingPunct="1">
        <a:spcBef>
          <a:spcPct val="20000"/>
        </a:spcBef>
        <a:spcAft>
          <a:spcPct val="0"/>
        </a:spcAft>
        <a:buFont typeface="Arial" charset="0"/>
        <a:buChar char="–"/>
        <a:defRPr sz="1587">
          <a:solidFill>
            <a:schemeClr val="tx1"/>
          </a:solidFill>
          <a:latin typeface="+mn-lt"/>
          <a:ea typeface="+mn-ea"/>
        </a:defRPr>
      </a:lvl4pPr>
      <a:lvl5pPr marL="2057333" indent="-228593" algn="l" rtl="0" eaLnBrk="1" fontAlgn="base" hangingPunct="1">
        <a:spcBef>
          <a:spcPct val="20000"/>
        </a:spcBef>
        <a:spcAft>
          <a:spcPct val="0"/>
        </a:spcAft>
        <a:buFont typeface="Arial" charset="0"/>
        <a:buChar char="»"/>
        <a:defRPr sz="1397">
          <a:solidFill>
            <a:schemeClr val="tx1"/>
          </a:solidFill>
          <a:latin typeface="+mn-lt"/>
          <a:ea typeface="+mn-ea"/>
        </a:defRPr>
      </a:lvl5pPr>
      <a:lvl6pPr marL="2514518"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6pPr>
      <a:lvl7pPr marL="2971703"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7pPr>
      <a:lvl8pPr marL="3428889"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8pPr>
      <a:lvl9pPr marL="3886074"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9pPr>
    </p:bodyStyle>
    <p:otherStyle>
      <a:defPPr>
        <a:defRPr lang="zh-CN"/>
      </a:defPPr>
      <a:lvl1pPr marL="0" algn="l" defTabSz="914370" rtl="0" eaLnBrk="1" latinLnBrk="0" hangingPunct="1">
        <a:defRPr sz="1778" kern="1200">
          <a:solidFill>
            <a:schemeClr val="tx1"/>
          </a:solidFill>
          <a:latin typeface="+mn-lt"/>
          <a:ea typeface="+mn-ea"/>
          <a:cs typeface="+mn-cs"/>
        </a:defRPr>
      </a:lvl1pPr>
      <a:lvl2pPr marL="457185" algn="l" defTabSz="914370" rtl="0" eaLnBrk="1" latinLnBrk="0" hangingPunct="1">
        <a:defRPr sz="1778" kern="1200">
          <a:solidFill>
            <a:schemeClr val="tx1"/>
          </a:solidFill>
          <a:latin typeface="+mn-lt"/>
          <a:ea typeface="+mn-ea"/>
          <a:cs typeface="+mn-cs"/>
        </a:defRPr>
      </a:lvl2pPr>
      <a:lvl3pPr marL="914370" algn="l" defTabSz="914370" rtl="0" eaLnBrk="1" latinLnBrk="0" hangingPunct="1">
        <a:defRPr sz="1778" kern="1200">
          <a:solidFill>
            <a:schemeClr val="tx1"/>
          </a:solidFill>
          <a:latin typeface="+mn-lt"/>
          <a:ea typeface="+mn-ea"/>
          <a:cs typeface="+mn-cs"/>
        </a:defRPr>
      </a:lvl3pPr>
      <a:lvl4pPr marL="1371555" algn="l" defTabSz="914370" rtl="0" eaLnBrk="1" latinLnBrk="0" hangingPunct="1">
        <a:defRPr sz="1778" kern="1200">
          <a:solidFill>
            <a:schemeClr val="tx1"/>
          </a:solidFill>
          <a:latin typeface="+mn-lt"/>
          <a:ea typeface="+mn-ea"/>
          <a:cs typeface="+mn-cs"/>
        </a:defRPr>
      </a:lvl4pPr>
      <a:lvl5pPr marL="1828741" algn="l" defTabSz="914370" rtl="0" eaLnBrk="1" latinLnBrk="0" hangingPunct="1">
        <a:defRPr sz="1778" kern="1200">
          <a:solidFill>
            <a:schemeClr val="tx1"/>
          </a:solidFill>
          <a:latin typeface="+mn-lt"/>
          <a:ea typeface="+mn-ea"/>
          <a:cs typeface="+mn-cs"/>
        </a:defRPr>
      </a:lvl5pPr>
      <a:lvl6pPr marL="2285926" algn="l" defTabSz="914370" rtl="0" eaLnBrk="1" latinLnBrk="0" hangingPunct="1">
        <a:defRPr sz="1778" kern="1200">
          <a:solidFill>
            <a:schemeClr val="tx1"/>
          </a:solidFill>
          <a:latin typeface="+mn-lt"/>
          <a:ea typeface="+mn-ea"/>
          <a:cs typeface="+mn-cs"/>
        </a:defRPr>
      </a:lvl6pPr>
      <a:lvl7pPr marL="2743111" algn="l" defTabSz="914370" rtl="0" eaLnBrk="1" latinLnBrk="0" hangingPunct="1">
        <a:defRPr sz="1778" kern="1200">
          <a:solidFill>
            <a:schemeClr val="tx1"/>
          </a:solidFill>
          <a:latin typeface="+mn-lt"/>
          <a:ea typeface="+mn-ea"/>
          <a:cs typeface="+mn-cs"/>
        </a:defRPr>
      </a:lvl7pPr>
      <a:lvl8pPr marL="3200296" algn="l" defTabSz="914370" rtl="0" eaLnBrk="1" latinLnBrk="0" hangingPunct="1">
        <a:defRPr sz="1778" kern="1200">
          <a:solidFill>
            <a:schemeClr val="tx1"/>
          </a:solidFill>
          <a:latin typeface="+mn-lt"/>
          <a:ea typeface="+mn-ea"/>
          <a:cs typeface="+mn-cs"/>
        </a:defRPr>
      </a:lvl8pPr>
      <a:lvl9pPr marL="3657481" algn="l" defTabSz="914370" rtl="0" eaLnBrk="1" latinLnBrk="0" hangingPunct="1">
        <a:defRPr sz="17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63762" y="797722"/>
            <a:ext cx="3372134" cy="604830"/>
          </a:xfrm>
          <a:prstGeom prst="rect">
            <a:avLst/>
          </a:prstGeom>
        </p:spPr>
      </p:pic>
      <p:sp>
        <p:nvSpPr>
          <p:cNvPr id="5" name="矩形 4">
            <a:extLst>
              <a:ext uri="{FF2B5EF4-FFF2-40B4-BE49-F238E27FC236}">
                <a16:creationId xmlns:a16="http://schemas.microsoft.com/office/drawing/2014/main" id="{3A67FA2C-6BFA-4674-9E07-C092DBCB5607}"/>
              </a:ext>
            </a:extLst>
          </p:cNvPr>
          <p:cNvSpPr/>
          <p:nvPr/>
        </p:nvSpPr>
        <p:spPr>
          <a:xfrm>
            <a:off x="114300" y="2536055"/>
            <a:ext cx="8915400" cy="954107"/>
          </a:xfrm>
          <a:prstGeom prst="rect">
            <a:avLst/>
          </a:prstGeom>
        </p:spPr>
        <p:txBody>
          <a:bodyPr wrap="square">
            <a:spAutoFit/>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Graph Dictionary Learning for 3-D Point Cloud Compression</a:t>
            </a:r>
          </a:p>
        </p:txBody>
      </p:sp>
      <p:sp>
        <p:nvSpPr>
          <p:cNvPr id="8" name="内容占位符 4">
            <a:extLst>
              <a:ext uri="{FF2B5EF4-FFF2-40B4-BE49-F238E27FC236}">
                <a16:creationId xmlns:a16="http://schemas.microsoft.com/office/drawing/2014/main" id="{0A4A59D9-2EEE-4993-B951-B22A1138DC50}"/>
              </a:ext>
            </a:extLst>
          </p:cNvPr>
          <p:cNvSpPr txBox="1">
            <a:spLocks/>
          </p:cNvSpPr>
          <p:nvPr/>
        </p:nvSpPr>
        <p:spPr>
          <a:xfrm>
            <a:off x="841871" y="4509120"/>
            <a:ext cx="8172400" cy="458639"/>
          </a:xfrm>
          <a:prstGeom prst="rect">
            <a:avLst/>
          </a:prstGeom>
        </p:spPr>
        <p:txBody>
          <a:bodyPr/>
          <a:lstStyle>
            <a:lvl1pPr marL="342889" indent="-342889" algn="l" rtl="0" eaLnBrk="1" fontAlgn="base" hangingPunct="1">
              <a:spcBef>
                <a:spcPct val="20000"/>
              </a:spcBef>
              <a:spcAft>
                <a:spcPct val="0"/>
              </a:spcAft>
              <a:buClr>
                <a:srgbClr val="FF0000"/>
              </a:buClr>
              <a:buSzPct val="65000"/>
              <a:buFont typeface="Marlett" pitchFamily="2" charset="2"/>
              <a:buChar char="g"/>
              <a:defRPr sz="2413" b="1">
                <a:solidFill>
                  <a:schemeClr val="tx1"/>
                </a:solidFill>
                <a:latin typeface="+mn-lt"/>
                <a:ea typeface="+mn-ea"/>
                <a:cs typeface="+mn-cs"/>
              </a:defRPr>
            </a:lvl1pPr>
            <a:lvl2pPr marL="742926" indent="-285741" algn="l" rtl="0" eaLnBrk="1" fontAlgn="base" hangingPunct="1">
              <a:spcBef>
                <a:spcPct val="20000"/>
              </a:spcBef>
              <a:spcAft>
                <a:spcPct val="0"/>
              </a:spcAft>
              <a:buSzPct val="75000"/>
              <a:buFont typeface="Marlett" pitchFamily="2" charset="2"/>
              <a:buBlip>
                <a:blip r:embed="rId4"/>
              </a:buBlip>
              <a:defRPr sz="2032" b="1">
                <a:solidFill>
                  <a:schemeClr val="tx1"/>
                </a:solidFill>
                <a:latin typeface="+mn-lt"/>
                <a:ea typeface="+mn-ea"/>
              </a:defRPr>
            </a:lvl2pPr>
            <a:lvl3pPr marL="1142963" indent="-228593" algn="l" rtl="0" eaLnBrk="1" fontAlgn="base" hangingPunct="1">
              <a:spcBef>
                <a:spcPct val="20000"/>
              </a:spcBef>
              <a:spcAft>
                <a:spcPct val="0"/>
              </a:spcAft>
              <a:buClr>
                <a:srgbClr val="FF9900"/>
              </a:buClr>
              <a:buSzPct val="80000"/>
              <a:buFont typeface="Arial" charset="0"/>
              <a:buChar char="♦"/>
              <a:defRPr sz="2413">
                <a:solidFill>
                  <a:schemeClr val="tx1"/>
                </a:solidFill>
                <a:latin typeface="+mn-lt"/>
                <a:ea typeface="+mn-ea"/>
              </a:defRPr>
            </a:lvl3pPr>
            <a:lvl4pPr marL="1600148" indent="-228593" algn="l" rtl="0" eaLnBrk="1" fontAlgn="base" hangingPunct="1">
              <a:spcBef>
                <a:spcPct val="20000"/>
              </a:spcBef>
              <a:spcAft>
                <a:spcPct val="0"/>
              </a:spcAft>
              <a:buFont typeface="Arial" charset="0"/>
              <a:buChar char="–"/>
              <a:defRPr sz="1587">
                <a:solidFill>
                  <a:schemeClr val="tx1"/>
                </a:solidFill>
                <a:latin typeface="+mn-lt"/>
                <a:ea typeface="+mn-ea"/>
              </a:defRPr>
            </a:lvl4pPr>
            <a:lvl5pPr marL="2057333" indent="-228593" algn="l" rtl="0" eaLnBrk="1" fontAlgn="base" hangingPunct="1">
              <a:spcBef>
                <a:spcPct val="20000"/>
              </a:spcBef>
              <a:spcAft>
                <a:spcPct val="0"/>
              </a:spcAft>
              <a:buFont typeface="Arial" charset="0"/>
              <a:buChar char="»"/>
              <a:defRPr sz="1397">
                <a:solidFill>
                  <a:schemeClr val="tx1"/>
                </a:solidFill>
                <a:latin typeface="+mn-lt"/>
                <a:ea typeface="+mn-ea"/>
              </a:defRPr>
            </a:lvl5pPr>
            <a:lvl6pPr marL="2514518"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6pPr>
            <a:lvl7pPr marL="2971703"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7pPr>
            <a:lvl8pPr marL="3428889"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8pPr>
            <a:lvl9pPr marL="3886074" indent="-228593" algn="l" rtl="0" eaLnBrk="1" fontAlgn="base" hangingPunct="1">
              <a:spcBef>
                <a:spcPct val="20000"/>
              </a:spcBef>
              <a:spcAft>
                <a:spcPct val="0"/>
              </a:spcAft>
              <a:buFont typeface="Arial" pitchFamily="34" charset="0"/>
              <a:buChar char="»"/>
              <a:defRPr sz="1397">
                <a:solidFill>
                  <a:schemeClr val="tx1"/>
                </a:solidFill>
                <a:latin typeface="+mn-lt"/>
                <a:ea typeface="+mn-ea"/>
              </a:defRPr>
            </a:lvl9pPr>
          </a:lstStyle>
          <a:p>
            <a:pPr marL="0" indent="0" algn="ctr" defTabSz="580553">
              <a:lnSpc>
                <a:spcPct val="80000"/>
              </a:lnSpc>
              <a:buNone/>
            </a:pPr>
            <a:r>
              <a:rPr lang="en-US" altLang="zh-CN" sz="2000" i="1" kern="0" dirty="0">
                <a:solidFill>
                  <a:srgbClr val="000066"/>
                </a:solidFill>
                <a:latin typeface="Times New Roman" panose="02020603050405020304" pitchFamily="18" charset="0"/>
                <a:ea typeface="黑体" pitchFamily="49" charset="-122"/>
                <a:cs typeface="Times New Roman" panose="02020603050405020304" pitchFamily="18" charset="0"/>
              </a:rPr>
              <a:t>Xin Li*, </a:t>
            </a:r>
            <a:r>
              <a:rPr lang="en-US" altLang="zh-CN" sz="2000" b="0" kern="0" dirty="0" err="1">
                <a:solidFill>
                  <a:srgbClr val="000066"/>
                </a:solidFill>
                <a:latin typeface="Times New Roman" panose="02020603050405020304" pitchFamily="18" charset="0"/>
                <a:ea typeface="黑体" pitchFamily="49" charset="-122"/>
                <a:cs typeface="Times New Roman" panose="02020603050405020304" pitchFamily="18" charset="0"/>
              </a:rPr>
              <a:t>Wenrui</a:t>
            </a:r>
            <a:r>
              <a:rPr lang="en-US" altLang="zh-CN" sz="2000" b="0" kern="0" dirty="0">
                <a:solidFill>
                  <a:srgbClr val="000066"/>
                </a:solidFill>
                <a:latin typeface="Times New Roman" panose="02020603050405020304" pitchFamily="18" charset="0"/>
                <a:ea typeface="黑体" pitchFamily="49" charset="-122"/>
                <a:cs typeface="Times New Roman" panose="02020603050405020304" pitchFamily="18" charset="0"/>
              </a:rPr>
              <a:t> Dai, </a:t>
            </a:r>
            <a:r>
              <a:rPr lang="en-US" altLang="zh-CN" sz="2000" b="0" kern="0" dirty="0" err="1">
                <a:solidFill>
                  <a:srgbClr val="000066"/>
                </a:solidFill>
                <a:latin typeface="Times New Roman" panose="02020603050405020304" pitchFamily="18" charset="0"/>
                <a:ea typeface="黑体" pitchFamily="49" charset="-122"/>
                <a:cs typeface="Times New Roman" panose="02020603050405020304" pitchFamily="18" charset="0"/>
              </a:rPr>
              <a:t>Shaohui</a:t>
            </a:r>
            <a:r>
              <a:rPr lang="en-US" altLang="zh-CN" sz="2000" b="0" kern="0" dirty="0">
                <a:solidFill>
                  <a:srgbClr val="000066"/>
                </a:solidFill>
                <a:latin typeface="Times New Roman" panose="02020603050405020304" pitchFamily="18" charset="0"/>
                <a:ea typeface="黑体" pitchFamily="49" charset="-122"/>
                <a:cs typeface="Times New Roman" panose="02020603050405020304" pitchFamily="18" charset="0"/>
              </a:rPr>
              <a:t> Li, </a:t>
            </a:r>
            <a:r>
              <a:rPr lang="en-US" altLang="zh-CN" sz="2000" b="0" kern="0" dirty="0" err="1">
                <a:solidFill>
                  <a:srgbClr val="000066"/>
                </a:solidFill>
                <a:latin typeface="Times New Roman" panose="02020603050405020304" pitchFamily="18" charset="0"/>
                <a:ea typeface="黑体" pitchFamily="49" charset="-122"/>
                <a:cs typeface="Times New Roman" panose="02020603050405020304" pitchFamily="18" charset="0"/>
              </a:rPr>
              <a:t>Chenglin</a:t>
            </a:r>
            <a:r>
              <a:rPr lang="en-US" altLang="zh-CN" sz="2000" b="0" kern="0" dirty="0">
                <a:solidFill>
                  <a:srgbClr val="000066"/>
                </a:solidFill>
                <a:latin typeface="Times New Roman" panose="02020603050405020304" pitchFamily="18" charset="0"/>
                <a:ea typeface="黑体" pitchFamily="49" charset="-122"/>
                <a:cs typeface="Times New Roman" panose="02020603050405020304" pitchFamily="18" charset="0"/>
              </a:rPr>
              <a:t> Li, </a:t>
            </a:r>
            <a:r>
              <a:rPr lang="en-US" altLang="zh-CN" sz="2000" b="0" kern="0" dirty="0" err="1">
                <a:solidFill>
                  <a:srgbClr val="000066"/>
                </a:solidFill>
                <a:latin typeface="Times New Roman" panose="02020603050405020304" pitchFamily="18" charset="0"/>
                <a:ea typeface="黑体" pitchFamily="49" charset="-122"/>
                <a:cs typeface="Times New Roman" panose="02020603050405020304" pitchFamily="18" charset="0"/>
              </a:rPr>
              <a:t>Junni</a:t>
            </a:r>
            <a:r>
              <a:rPr lang="en-US" altLang="zh-CN" sz="2000" b="0" kern="0" dirty="0">
                <a:solidFill>
                  <a:srgbClr val="000066"/>
                </a:solidFill>
                <a:latin typeface="Times New Roman" panose="02020603050405020304" pitchFamily="18" charset="0"/>
                <a:ea typeface="黑体" pitchFamily="49" charset="-122"/>
                <a:cs typeface="Times New Roman" panose="02020603050405020304" pitchFamily="18" charset="0"/>
              </a:rPr>
              <a:t> Zou, </a:t>
            </a:r>
            <a:r>
              <a:rPr lang="en-US" altLang="zh-CN" sz="2000" b="0" kern="0" dirty="0" err="1">
                <a:solidFill>
                  <a:srgbClr val="000066"/>
                </a:solidFill>
                <a:latin typeface="Times New Roman" panose="02020603050405020304" pitchFamily="18" charset="0"/>
                <a:ea typeface="黑体" pitchFamily="49" charset="-122"/>
                <a:cs typeface="Times New Roman" panose="02020603050405020304" pitchFamily="18" charset="0"/>
              </a:rPr>
              <a:t>Hongkai</a:t>
            </a:r>
            <a:r>
              <a:rPr lang="en-US" altLang="zh-CN" sz="2000" b="0" kern="0" dirty="0">
                <a:solidFill>
                  <a:srgbClr val="000066"/>
                </a:solidFill>
                <a:latin typeface="Times New Roman" panose="02020603050405020304" pitchFamily="18" charset="0"/>
                <a:ea typeface="黑体" pitchFamily="49" charset="-122"/>
                <a:cs typeface="Times New Roman" panose="02020603050405020304" pitchFamily="18" charset="0"/>
              </a:rPr>
              <a:t> </a:t>
            </a:r>
            <a:r>
              <a:rPr lang="en-US" altLang="zh-CN" sz="2000" b="0" kern="0" dirty="0" err="1">
                <a:solidFill>
                  <a:srgbClr val="000066"/>
                </a:solidFill>
                <a:latin typeface="Times New Roman" panose="02020603050405020304" pitchFamily="18" charset="0"/>
                <a:ea typeface="黑体" pitchFamily="49" charset="-122"/>
                <a:cs typeface="Times New Roman" panose="02020603050405020304" pitchFamily="18" charset="0"/>
              </a:rPr>
              <a:t>Xiong</a:t>
            </a:r>
            <a:endParaRPr lang="en-US" altLang="zh-CN" sz="2000" b="0" kern="0" dirty="0">
              <a:solidFill>
                <a:srgbClr val="000066"/>
              </a:solidFill>
              <a:latin typeface="Times New Roman" panose="02020603050405020304" pitchFamily="18" charset="0"/>
              <a:ea typeface="黑体" pitchFamily="49" charset="-122"/>
              <a:cs typeface="Times New Roman" panose="02020603050405020304" pitchFamily="18" charset="0"/>
            </a:endParaRPr>
          </a:p>
        </p:txBody>
      </p:sp>
      <p:sp>
        <p:nvSpPr>
          <p:cNvPr id="9" name="文本框 8">
            <a:extLst>
              <a:ext uri="{FF2B5EF4-FFF2-40B4-BE49-F238E27FC236}">
                <a16:creationId xmlns:a16="http://schemas.microsoft.com/office/drawing/2014/main" id="{50A5476B-E361-4789-925A-7D12154816B3}"/>
              </a:ext>
            </a:extLst>
          </p:cNvPr>
          <p:cNvSpPr txBox="1"/>
          <p:nvPr/>
        </p:nvSpPr>
        <p:spPr>
          <a:xfrm>
            <a:off x="1331640" y="4869160"/>
            <a:ext cx="7092280" cy="1015663"/>
          </a:xfrm>
          <a:prstGeom prst="rect">
            <a:avLst/>
          </a:prstGeom>
          <a:noFill/>
        </p:spPr>
        <p:txBody>
          <a:bodyPr wrap="square">
            <a:spAutoFit/>
          </a:bodyPr>
          <a:lstStyle/>
          <a:p>
            <a:pPr marL="0" marR="0" lvl="0" indent="0" algn="ctr" defTabSz="580553" rtl="0" eaLnBrk="1" fontAlgn="base" latinLnBrk="0" hangingPunct="1">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66"/>
                </a:solidFill>
                <a:effectLst/>
                <a:uLnTx/>
                <a:uFillTx/>
                <a:latin typeface="Times New Roman" panose="02020603050405020304" pitchFamily="18" charset="0"/>
                <a:ea typeface="黑体" pitchFamily="49" charset="-122"/>
                <a:cs typeface="Times New Roman" panose="02020603050405020304" pitchFamily="18" charset="0"/>
              </a:rPr>
              <a:t>School of Electronic Information and Electrical Engineering,</a:t>
            </a:r>
          </a:p>
          <a:p>
            <a:pPr marL="0" marR="0" lvl="0" indent="0" algn="ctr" defTabSz="580553" rtl="0" eaLnBrk="1" fontAlgn="base" latinLnBrk="0" hangingPunct="1">
              <a:spcBef>
                <a:spcPct val="0"/>
              </a:spcBef>
              <a:spcAft>
                <a:spcPct val="0"/>
              </a:spcAft>
              <a:buClrTx/>
              <a:buSzTx/>
              <a:buFontTx/>
              <a:buNone/>
              <a:tabLst/>
              <a:defRPr/>
            </a:pPr>
            <a:r>
              <a:rPr kumimoji="0" lang="en-US" altLang="zh-CN" sz="2000" b="0" i="0" u="none" strike="noStrike" kern="0" cap="none" spc="0" normalizeH="0" baseline="0" noProof="0" dirty="0">
                <a:ln>
                  <a:noFill/>
                </a:ln>
                <a:solidFill>
                  <a:srgbClr val="000066"/>
                </a:solidFill>
                <a:effectLst/>
                <a:uLnTx/>
                <a:uFillTx/>
                <a:latin typeface="Times New Roman" panose="02020603050405020304" pitchFamily="18" charset="0"/>
                <a:ea typeface="黑体" pitchFamily="49" charset="-122"/>
                <a:cs typeface="Times New Roman" panose="02020603050405020304" pitchFamily="18" charset="0"/>
              </a:rPr>
              <a:t>Shanghai Jiao Tong University, Shanghai 200240, lixin_lx@sjtu.edu.cn</a:t>
            </a:r>
          </a:p>
        </p:txBody>
      </p:sp>
    </p:spTree>
    <p:extLst>
      <p:ext uri="{BB962C8B-B14F-4D97-AF65-F5344CB8AC3E}">
        <p14:creationId xmlns:p14="http://schemas.microsoft.com/office/powerpoint/2010/main" val="2498864127"/>
      </p:ext>
    </p:extLst>
  </p:cSld>
  <p:clrMapOvr>
    <a:masterClrMapping/>
  </p:clrMapOvr>
  <mc:AlternateContent xmlns:mc="http://schemas.openxmlformats.org/markup-compatibility/2006" xmlns:p14="http://schemas.microsoft.com/office/powerpoint/2010/main">
    <mc:Choice Requires="p14">
      <p:transition spd="slow" p14:dur="2000" advTm="16999"/>
    </mc:Choice>
    <mc:Fallback xmlns="">
      <p:transition spd="slow" advTm="169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a:extLst>
              <a:ext uri="{FF2B5EF4-FFF2-40B4-BE49-F238E27FC236}">
                <a16:creationId xmlns:a16="http://schemas.microsoft.com/office/drawing/2014/main" id="{EEA7DF39-EA60-4B90-B37A-BB82D387077D}"/>
              </a:ext>
            </a:extLst>
          </p:cNvPr>
          <p:cNvPicPr>
            <a:picLocks noChangeAspect="1"/>
          </p:cNvPicPr>
          <p:nvPr/>
        </p:nvPicPr>
        <p:blipFill>
          <a:blip r:embed="rId4"/>
          <a:stretch>
            <a:fillRect/>
          </a:stretch>
        </p:blipFill>
        <p:spPr>
          <a:xfrm>
            <a:off x="1453042" y="1636062"/>
            <a:ext cx="2041409" cy="1074426"/>
          </a:xfrm>
          <a:prstGeom prst="rect">
            <a:avLst/>
          </a:prstGeom>
        </p:spPr>
      </p:pic>
      <p:sp>
        <p:nvSpPr>
          <p:cNvPr id="45" name="矩形 44">
            <a:extLst>
              <a:ext uri="{FF2B5EF4-FFF2-40B4-BE49-F238E27FC236}">
                <a16:creationId xmlns:a16="http://schemas.microsoft.com/office/drawing/2014/main" id="{AD694588-2357-442C-8B73-7B910B0F10D4}"/>
              </a:ext>
            </a:extLst>
          </p:cNvPr>
          <p:cNvSpPr/>
          <p:nvPr/>
        </p:nvSpPr>
        <p:spPr bwMode="auto">
          <a:xfrm>
            <a:off x="1610980" y="3116304"/>
            <a:ext cx="6476898" cy="440335"/>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none" lIns="58057" tIns="29029" rIns="58057" bIns="29029" numCol="1" rtlCol="0" anchor="ctr" anchorCtr="0" compatLnSpc="1">
            <a:prstTxWarp prst="textNoShape">
              <a:avLst/>
            </a:prstTxWarp>
          </a:bodyPr>
          <a:lstStyle/>
          <a:p>
            <a:pPr defTabSz="580553" eaLnBrk="0" hangingPunct="0"/>
            <a:endParaRPr lang="zh-CN" altLang="en-US" sz="2032">
              <a:solidFill>
                <a:srgbClr val="000000"/>
              </a:solidFill>
              <a:latin typeface="Arial" pitchFamily="34" charset="0"/>
              <a:ea typeface="宋体" pitchFamily="2" charset="-122"/>
              <a:cs typeface="+mn-cs"/>
            </a:endParaRPr>
          </a:p>
        </p:txBody>
      </p:sp>
      <p:sp>
        <p:nvSpPr>
          <p:cNvPr id="30" name="矩形: 圆角 29">
            <a:extLst>
              <a:ext uri="{FF2B5EF4-FFF2-40B4-BE49-F238E27FC236}">
                <a16:creationId xmlns:a16="http://schemas.microsoft.com/office/drawing/2014/main" id="{34AB5B17-3E33-4650-B40D-1D727BE154D4}"/>
              </a:ext>
            </a:extLst>
          </p:cNvPr>
          <p:cNvSpPr/>
          <p:nvPr/>
        </p:nvSpPr>
        <p:spPr bwMode="auto">
          <a:xfrm>
            <a:off x="4544912" y="977762"/>
            <a:ext cx="2657337" cy="418557"/>
          </a:xfrm>
          <a:prstGeom prst="roundRect">
            <a:avLst/>
          </a:prstGeom>
          <a:solidFill>
            <a:srgbClr val="F5E0D3"/>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none" lIns="58057" tIns="29029" rIns="58057" bIns="29029" numCol="1" rtlCol="0" anchor="ctr" anchorCtr="0" compatLnSpc="1">
            <a:prstTxWarp prst="textNoShape">
              <a:avLst/>
            </a:prstTxWarp>
          </a:bodyPr>
          <a:lstStyle/>
          <a:p>
            <a:pPr defTabSz="580553" eaLnBrk="0" hangingPunct="0"/>
            <a:endParaRPr lang="zh-CN" altLang="en-US" sz="2032">
              <a:solidFill>
                <a:srgbClr val="000000"/>
              </a:solidFill>
              <a:latin typeface="Arial" pitchFamily="34" charset="0"/>
              <a:ea typeface="宋体" pitchFamily="2" charset="-122"/>
              <a:cs typeface="+mn-cs"/>
            </a:endParaRPr>
          </a:p>
        </p:txBody>
      </p:sp>
      <p:sp>
        <p:nvSpPr>
          <p:cNvPr id="6" name="文本框 5">
            <a:extLst>
              <a:ext uri="{FF2B5EF4-FFF2-40B4-BE49-F238E27FC236}">
                <a16:creationId xmlns:a16="http://schemas.microsoft.com/office/drawing/2014/main" id="{2F733329-1D60-4D9D-9DE0-A3ADF5D9EFC1}"/>
              </a:ext>
            </a:extLst>
          </p:cNvPr>
          <p:cNvSpPr txBox="1"/>
          <p:nvPr/>
        </p:nvSpPr>
        <p:spPr>
          <a:xfrm>
            <a:off x="1669459" y="3128391"/>
            <a:ext cx="6476899" cy="365934"/>
          </a:xfrm>
          <a:prstGeom prst="rect">
            <a:avLst/>
          </a:prstGeom>
          <a:noFill/>
        </p:spPr>
        <p:txBody>
          <a:bodyPr wrap="square">
            <a:spAutoFit/>
          </a:bodyPr>
          <a:lstStyle/>
          <a:p>
            <a:pPr algn="just" defTabSz="914281" fontAlgn="auto">
              <a:spcBef>
                <a:spcPts val="0"/>
              </a:spcBef>
              <a:spcAft>
                <a:spcPts val="0"/>
              </a:spcAft>
            </a:pPr>
            <a:r>
              <a:rPr lang="en-US" altLang="zh-CN" sz="1778" dirty="0">
                <a:solidFill>
                  <a:srgbClr val="000000"/>
                </a:solidFill>
                <a:latin typeface="Times New Roman" panose="02020603050405020304" pitchFamily="18" charset="0"/>
                <a:ea typeface="黑体"/>
                <a:cs typeface="Times New Roman" panose="02020603050405020304" pitchFamily="18" charset="0"/>
              </a:rPr>
              <a:t>The cost for transmission and storage of 3-D point clouds is too high!</a:t>
            </a:r>
            <a:endParaRPr lang="zh-CN" altLang="en-US" sz="1778" dirty="0">
              <a:solidFill>
                <a:srgbClr val="000000"/>
              </a:solidFill>
              <a:latin typeface="Times New Roman" panose="02020603050405020304" pitchFamily="18" charset="0"/>
              <a:ea typeface="黑体"/>
              <a:cs typeface="Times New Roman" panose="02020603050405020304" pitchFamily="18" charset="0"/>
            </a:endParaRPr>
          </a:p>
        </p:txBody>
      </p:sp>
      <p:sp>
        <p:nvSpPr>
          <p:cNvPr id="19" name="云形 18">
            <a:extLst>
              <a:ext uri="{FF2B5EF4-FFF2-40B4-BE49-F238E27FC236}">
                <a16:creationId xmlns:a16="http://schemas.microsoft.com/office/drawing/2014/main" id="{9A592D80-627F-4625-90DF-DEA38635C76A}"/>
              </a:ext>
            </a:extLst>
          </p:cNvPr>
          <p:cNvSpPr/>
          <p:nvPr/>
        </p:nvSpPr>
        <p:spPr bwMode="auto">
          <a:xfrm>
            <a:off x="316097" y="1083467"/>
            <a:ext cx="1231708" cy="915477"/>
          </a:xfrm>
          <a:prstGeom prst="cloud">
            <a:avLst/>
          </a:prstGeom>
          <a:solidFill>
            <a:srgbClr val="92D05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none" lIns="58057" tIns="29029" rIns="58057" bIns="29029" numCol="1" rtlCol="0" anchor="ctr" anchorCtr="0" compatLnSpc="1">
            <a:prstTxWarp prst="textNoShape">
              <a:avLst/>
            </a:prstTxWarp>
          </a:bodyPr>
          <a:lstStyle/>
          <a:p>
            <a:pPr algn="ctr" defTabSz="580553" eaLnBrk="0" hangingPunct="0"/>
            <a:r>
              <a:rPr lang="en-US" altLang="zh-CN" sz="1270" b="1" dirty="0">
                <a:solidFill>
                  <a:srgbClr val="000000"/>
                </a:solidFill>
                <a:latin typeface="Times New Roman"/>
                <a:ea typeface="宋体" pitchFamily="2" charset="-122"/>
                <a:cs typeface="+mn-cs"/>
              </a:rPr>
              <a:t>3D Point Clouds</a:t>
            </a:r>
            <a:endParaRPr lang="zh-CN" altLang="en-US" sz="1270" b="1" dirty="0">
              <a:solidFill>
                <a:srgbClr val="000000"/>
              </a:solidFill>
              <a:latin typeface="Times New Roman"/>
              <a:ea typeface="宋体" pitchFamily="2" charset="-122"/>
              <a:cs typeface="+mn-cs"/>
            </a:endParaRPr>
          </a:p>
        </p:txBody>
      </p:sp>
      <p:cxnSp>
        <p:nvCxnSpPr>
          <p:cNvPr id="5" name="直接箭头连接符 4">
            <a:extLst>
              <a:ext uri="{FF2B5EF4-FFF2-40B4-BE49-F238E27FC236}">
                <a16:creationId xmlns:a16="http://schemas.microsoft.com/office/drawing/2014/main" id="{B7CD3E2E-2FC5-411E-96AD-ADD1FA44F912}"/>
              </a:ext>
            </a:extLst>
          </p:cNvPr>
          <p:cNvCxnSpPr>
            <a:cxnSpLocks/>
          </p:cNvCxnSpPr>
          <p:nvPr/>
        </p:nvCxnSpPr>
        <p:spPr bwMode="auto">
          <a:xfrm flipV="1">
            <a:off x="3315489" y="1119141"/>
            <a:ext cx="1232743" cy="476919"/>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ED51C082-A6A8-4F48-89E3-7317B8C8BC9E}"/>
              </a:ext>
            </a:extLst>
          </p:cNvPr>
          <p:cNvSpPr txBox="1"/>
          <p:nvPr/>
        </p:nvSpPr>
        <p:spPr>
          <a:xfrm>
            <a:off x="4544912" y="981723"/>
            <a:ext cx="2657338" cy="365934"/>
          </a:xfrm>
          <a:prstGeom prst="rect">
            <a:avLst/>
          </a:prstGeom>
          <a:noFill/>
        </p:spPr>
        <p:txBody>
          <a:bodyPr wrap="square">
            <a:spAutoFit/>
          </a:bodyPr>
          <a:lstStyle/>
          <a:p>
            <a:pPr algn="just" defTabSz="914281" fontAlgn="auto">
              <a:spcBef>
                <a:spcPts val="0"/>
              </a:spcBef>
              <a:spcAft>
                <a:spcPts val="0"/>
              </a:spcAft>
            </a:pPr>
            <a:r>
              <a:rPr lang="en-US" altLang="zh-CN" sz="1778" dirty="0">
                <a:solidFill>
                  <a:srgbClr val="000000"/>
                </a:solidFill>
                <a:latin typeface="Times New Roman" panose="02020603050405020304" pitchFamily="18" charset="0"/>
                <a:ea typeface="黑体"/>
                <a:cs typeface="Times New Roman" panose="02020603050405020304" pitchFamily="18" charset="0"/>
              </a:rPr>
              <a:t>Immersive communication</a:t>
            </a:r>
            <a:endParaRPr lang="zh-CN" altLang="en-US" sz="1778" dirty="0">
              <a:solidFill>
                <a:srgbClr val="000000"/>
              </a:solidFill>
              <a:latin typeface="Times New Roman" panose="02020603050405020304" pitchFamily="18" charset="0"/>
              <a:ea typeface="黑体"/>
              <a:cs typeface="Times New Roman" panose="02020603050405020304" pitchFamily="18" charset="0"/>
            </a:endParaRPr>
          </a:p>
        </p:txBody>
      </p:sp>
      <p:sp>
        <p:nvSpPr>
          <p:cNvPr id="32" name="矩形: 圆角 31">
            <a:extLst>
              <a:ext uri="{FF2B5EF4-FFF2-40B4-BE49-F238E27FC236}">
                <a16:creationId xmlns:a16="http://schemas.microsoft.com/office/drawing/2014/main" id="{B3E8926C-8F46-4E47-BEC7-B8C37D2392A3}"/>
              </a:ext>
            </a:extLst>
          </p:cNvPr>
          <p:cNvSpPr/>
          <p:nvPr/>
        </p:nvSpPr>
        <p:spPr bwMode="auto">
          <a:xfrm>
            <a:off x="4559927" y="1606283"/>
            <a:ext cx="2642322" cy="418557"/>
          </a:xfrm>
          <a:prstGeom prst="roundRect">
            <a:avLst/>
          </a:prstGeom>
          <a:solidFill>
            <a:srgbClr val="DEE9F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none" lIns="58057" tIns="29029" rIns="58057" bIns="29029" numCol="1" rtlCol="0" anchor="ctr" anchorCtr="0" compatLnSpc="1">
            <a:prstTxWarp prst="textNoShape">
              <a:avLst/>
            </a:prstTxWarp>
          </a:bodyPr>
          <a:lstStyle/>
          <a:p>
            <a:pPr defTabSz="580553" eaLnBrk="0" hangingPunct="0"/>
            <a:endParaRPr lang="zh-CN" altLang="en-US" sz="2032">
              <a:solidFill>
                <a:srgbClr val="000000"/>
              </a:solidFill>
              <a:latin typeface="Arial" pitchFamily="34" charset="0"/>
              <a:ea typeface="宋体" pitchFamily="2" charset="-122"/>
              <a:cs typeface="+mn-cs"/>
            </a:endParaRPr>
          </a:p>
        </p:txBody>
      </p:sp>
      <p:sp>
        <p:nvSpPr>
          <p:cNvPr id="37" name="文本框 36">
            <a:extLst>
              <a:ext uri="{FF2B5EF4-FFF2-40B4-BE49-F238E27FC236}">
                <a16:creationId xmlns:a16="http://schemas.microsoft.com/office/drawing/2014/main" id="{88FF079B-6798-432C-992A-4792BE98DA5B}"/>
              </a:ext>
            </a:extLst>
          </p:cNvPr>
          <p:cNvSpPr txBox="1"/>
          <p:nvPr/>
        </p:nvSpPr>
        <p:spPr>
          <a:xfrm>
            <a:off x="5216296" y="1632498"/>
            <a:ext cx="1590656" cy="365934"/>
          </a:xfrm>
          <a:prstGeom prst="rect">
            <a:avLst/>
          </a:prstGeom>
          <a:noFill/>
        </p:spPr>
        <p:txBody>
          <a:bodyPr wrap="square">
            <a:spAutoFit/>
          </a:bodyPr>
          <a:lstStyle/>
          <a:p>
            <a:pPr algn="just" defTabSz="914281" fontAlgn="auto">
              <a:spcBef>
                <a:spcPts val="0"/>
              </a:spcBef>
              <a:spcAft>
                <a:spcPts val="0"/>
              </a:spcAft>
            </a:pPr>
            <a:r>
              <a:rPr lang="en-US" altLang="zh-CN" sz="1778" dirty="0">
                <a:solidFill>
                  <a:srgbClr val="000000"/>
                </a:solidFill>
                <a:latin typeface="Times New Roman" panose="02020603050405020304" pitchFamily="18" charset="0"/>
                <a:ea typeface="黑体"/>
                <a:cs typeface="Times New Roman" panose="02020603050405020304" pitchFamily="18" charset="0"/>
              </a:rPr>
              <a:t>Virtual reality</a:t>
            </a:r>
            <a:endParaRPr lang="zh-CN" altLang="en-US" sz="1778" dirty="0">
              <a:solidFill>
                <a:srgbClr val="000000"/>
              </a:solidFill>
              <a:latin typeface="Times New Roman" panose="02020603050405020304" pitchFamily="18" charset="0"/>
              <a:ea typeface="黑体"/>
              <a:cs typeface="Times New Roman" panose="02020603050405020304" pitchFamily="18" charset="0"/>
            </a:endParaRPr>
          </a:p>
        </p:txBody>
      </p:sp>
      <p:sp>
        <p:nvSpPr>
          <p:cNvPr id="39" name="矩形: 圆角 38">
            <a:extLst>
              <a:ext uri="{FF2B5EF4-FFF2-40B4-BE49-F238E27FC236}">
                <a16:creationId xmlns:a16="http://schemas.microsoft.com/office/drawing/2014/main" id="{67CB4B38-BD55-415D-B054-31B1513911C0}"/>
              </a:ext>
            </a:extLst>
          </p:cNvPr>
          <p:cNvSpPr/>
          <p:nvPr/>
        </p:nvSpPr>
        <p:spPr bwMode="auto">
          <a:xfrm>
            <a:off x="4572000" y="2185950"/>
            <a:ext cx="2642322" cy="418557"/>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none" lIns="58057" tIns="29029" rIns="58057" bIns="29029" numCol="1" rtlCol="0" anchor="ctr" anchorCtr="0" compatLnSpc="1">
            <a:prstTxWarp prst="textNoShape">
              <a:avLst/>
            </a:prstTxWarp>
          </a:bodyPr>
          <a:lstStyle/>
          <a:p>
            <a:pPr defTabSz="580553" eaLnBrk="0" hangingPunct="0"/>
            <a:endParaRPr lang="zh-CN" altLang="en-US" sz="2032">
              <a:solidFill>
                <a:srgbClr val="000000"/>
              </a:solidFill>
              <a:latin typeface="Arial" pitchFamily="34" charset="0"/>
              <a:ea typeface="宋体" pitchFamily="2" charset="-122"/>
              <a:cs typeface="+mn-cs"/>
            </a:endParaRPr>
          </a:p>
        </p:txBody>
      </p:sp>
      <p:sp>
        <p:nvSpPr>
          <p:cNvPr id="40" name="文本框 39">
            <a:extLst>
              <a:ext uri="{FF2B5EF4-FFF2-40B4-BE49-F238E27FC236}">
                <a16:creationId xmlns:a16="http://schemas.microsoft.com/office/drawing/2014/main" id="{BE5A85AC-FB8B-42C9-A909-5C9DF08680DC}"/>
              </a:ext>
            </a:extLst>
          </p:cNvPr>
          <p:cNvSpPr txBox="1"/>
          <p:nvPr/>
        </p:nvSpPr>
        <p:spPr>
          <a:xfrm>
            <a:off x="4817438" y="2219517"/>
            <a:ext cx="2384811" cy="365934"/>
          </a:xfrm>
          <a:prstGeom prst="rect">
            <a:avLst/>
          </a:prstGeom>
          <a:noFill/>
        </p:spPr>
        <p:txBody>
          <a:bodyPr wrap="square">
            <a:spAutoFit/>
          </a:bodyPr>
          <a:lstStyle/>
          <a:p>
            <a:pPr algn="just" defTabSz="914281" fontAlgn="auto">
              <a:spcBef>
                <a:spcPts val="0"/>
              </a:spcBef>
              <a:spcAft>
                <a:spcPts val="0"/>
              </a:spcAft>
            </a:pPr>
            <a:r>
              <a:rPr lang="en-US" altLang="zh-CN" sz="1778" dirty="0">
                <a:solidFill>
                  <a:srgbClr val="000000"/>
                </a:solidFill>
                <a:latin typeface="Times New Roman" panose="02020603050405020304" pitchFamily="18" charset="0"/>
                <a:ea typeface="黑体"/>
                <a:cs typeface="Times New Roman" panose="02020603050405020304" pitchFamily="18" charset="0"/>
              </a:rPr>
              <a:t>Autonomous navigation</a:t>
            </a:r>
            <a:endParaRPr lang="zh-CN" altLang="en-US" sz="1778" dirty="0">
              <a:solidFill>
                <a:srgbClr val="000000"/>
              </a:solidFill>
              <a:latin typeface="Times New Roman" panose="02020603050405020304" pitchFamily="18" charset="0"/>
              <a:ea typeface="黑体"/>
              <a:cs typeface="Times New Roman" panose="02020603050405020304" pitchFamily="18" charset="0"/>
            </a:endParaRPr>
          </a:p>
        </p:txBody>
      </p:sp>
      <p:sp>
        <p:nvSpPr>
          <p:cNvPr id="41" name="椭圆 40">
            <a:extLst>
              <a:ext uri="{FF2B5EF4-FFF2-40B4-BE49-F238E27FC236}">
                <a16:creationId xmlns:a16="http://schemas.microsoft.com/office/drawing/2014/main" id="{04B1EA3C-6A85-41D0-BEEB-4AA5FE6FF735}"/>
              </a:ext>
            </a:extLst>
          </p:cNvPr>
          <p:cNvSpPr/>
          <p:nvPr/>
        </p:nvSpPr>
        <p:spPr bwMode="auto">
          <a:xfrm>
            <a:off x="7585020" y="1685021"/>
            <a:ext cx="227833" cy="210285"/>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none" lIns="58057" tIns="29029" rIns="58057" bIns="29029" numCol="1" rtlCol="0" anchor="ctr" anchorCtr="0" compatLnSpc="1">
            <a:prstTxWarp prst="textNoShape">
              <a:avLst/>
            </a:prstTxWarp>
          </a:bodyPr>
          <a:lstStyle/>
          <a:p>
            <a:pPr defTabSz="580553" eaLnBrk="0" hangingPunct="0"/>
            <a:endParaRPr lang="zh-CN" altLang="en-US" sz="2032">
              <a:solidFill>
                <a:srgbClr val="000000"/>
              </a:solidFill>
              <a:latin typeface="Arial" pitchFamily="34" charset="0"/>
              <a:ea typeface="宋体" pitchFamily="2" charset="-122"/>
              <a:cs typeface="+mn-cs"/>
            </a:endParaRPr>
          </a:p>
        </p:txBody>
      </p:sp>
      <p:sp>
        <p:nvSpPr>
          <p:cNvPr id="43" name="椭圆 42">
            <a:extLst>
              <a:ext uri="{FF2B5EF4-FFF2-40B4-BE49-F238E27FC236}">
                <a16:creationId xmlns:a16="http://schemas.microsoft.com/office/drawing/2014/main" id="{D3109945-D8F1-42EE-8378-C198C759F92C}"/>
              </a:ext>
            </a:extLst>
          </p:cNvPr>
          <p:cNvSpPr/>
          <p:nvPr/>
        </p:nvSpPr>
        <p:spPr bwMode="auto">
          <a:xfrm>
            <a:off x="7899455" y="1679345"/>
            <a:ext cx="227833" cy="210285"/>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none" lIns="58057" tIns="29029" rIns="58057" bIns="29029" numCol="1" rtlCol="0" anchor="ctr" anchorCtr="0" compatLnSpc="1">
            <a:prstTxWarp prst="textNoShape">
              <a:avLst/>
            </a:prstTxWarp>
          </a:bodyPr>
          <a:lstStyle/>
          <a:p>
            <a:pPr defTabSz="580553" eaLnBrk="0" hangingPunct="0"/>
            <a:endParaRPr lang="zh-CN" altLang="en-US" sz="2032">
              <a:solidFill>
                <a:srgbClr val="000000"/>
              </a:solidFill>
              <a:latin typeface="Arial" pitchFamily="34" charset="0"/>
              <a:ea typeface="宋体" pitchFamily="2" charset="-122"/>
              <a:cs typeface="+mn-cs"/>
            </a:endParaRPr>
          </a:p>
        </p:txBody>
      </p:sp>
      <p:sp>
        <p:nvSpPr>
          <p:cNvPr id="44" name="椭圆 43">
            <a:extLst>
              <a:ext uri="{FF2B5EF4-FFF2-40B4-BE49-F238E27FC236}">
                <a16:creationId xmlns:a16="http://schemas.microsoft.com/office/drawing/2014/main" id="{D2794912-B02C-41A4-90A6-02CD8F77CE12}"/>
              </a:ext>
            </a:extLst>
          </p:cNvPr>
          <p:cNvSpPr/>
          <p:nvPr/>
        </p:nvSpPr>
        <p:spPr bwMode="auto">
          <a:xfrm>
            <a:off x="8213891" y="1682976"/>
            <a:ext cx="227833" cy="210285"/>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none" lIns="58057" tIns="29029" rIns="58057" bIns="29029" numCol="1" rtlCol="0" anchor="ctr" anchorCtr="0" compatLnSpc="1">
            <a:prstTxWarp prst="textNoShape">
              <a:avLst/>
            </a:prstTxWarp>
          </a:bodyPr>
          <a:lstStyle/>
          <a:p>
            <a:pPr defTabSz="580553" eaLnBrk="0" hangingPunct="0"/>
            <a:endParaRPr lang="zh-CN" altLang="en-US" sz="2032">
              <a:solidFill>
                <a:srgbClr val="000000"/>
              </a:solidFill>
              <a:latin typeface="Arial" pitchFamily="34" charset="0"/>
              <a:ea typeface="宋体" pitchFamily="2" charset="-122"/>
              <a:cs typeface="+mn-cs"/>
            </a:endParaRPr>
          </a:p>
        </p:txBody>
      </p:sp>
      <p:sp>
        <p:nvSpPr>
          <p:cNvPr id="55" name="文本框 54">
            <a:extLst>
              <a:ext uri="{FF2B5EF4-FFF2-40B4-BE49-F238E27FC236}">
                <a16:creationId xmlns:a16="http://schemas.microsoft.com/office/drawing/2014/main" id="{9D1B594D-8FA2-4440-9FB5-4D99EFBBD42E}"/>
              </a:ext>
            </a:extLst>
          </p:cNvPr>
          <p:cNvSpPr txBox="1"/>
          <p:nvPr/>
        </p:nvSpPr>
        <p:spPr>
          <a:xfrm>
            <a:off x="368701" y="3810442"/>
            <a:ext cx="2598089" cy="365934"/>
          </a:xfrm>
          <a:prstGeom prst="rect">
            <a:avLst/>
          </a:prstGeom>
          <a:solidFill>
            <a:schemeClr val="accent6">
              <a:lumMod val="20000"/>
              <a:lumOff val="80000"/>
            </a:schemeClr>
          </a:solidFill>
          <a:ln>
            <a:solidFill>
              <a:schemeClr val="tx1"/>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defTabSz="580553"/>
            <a:r>
              <a:rPr lang="en-US" altLang="zh-CN" sz="1778" b="1" i="1" dirty="0">
                <a:ln/>
                <a:solidFill>
                  <a:srgbClr val="C00000"/>
                </a:solidFill>
                <a:latin typeface="Times New Roman"/>
                <a:cs typeface="Times New Roman" panose="02020603050405020304" pitchFamily="18" charset="0"/>
              </a:rPr>
              <a:t>Point Cloud Compression</a:t>
            </a:r>
            <a:endParaRPr lang="zh-CN" altLang="en-US" sz="1778" b="1" i="1" dirty="0">
              <a:ln/>
              <a:solidFill>
                <a:srgbClr val="C00000"/>
              </a:solidFill>
            </a:endParaRPr>
          </a:p>
        </p:txBody>
      </p:sp>
      <p:sp>
        <p:nvSpPr>
          <p:cNvPr id="57" name="文本框 56">
            <a:extLst>
              <a:ext uri="{FF2B5EF4-FFF2-40B4-BE49-F238E27FC236}">
                <a16:creationId xmlns:a16="http://schemas.microsoft.com/office/drawing/2014/main" id="{3F85FAE9-56C7-4E1A-98D6-EAB62B549FAA}"/>
              </a:ext>
            </a:extLst>
          </p:cNvPr>
          <p:cNvSpPr txBox="1"/>
          <p:nvPr/>
        </p:nvSpPr>
        <p:spPr>
          <a:xfrm>
            <a:off x="465667" y="4289277"/>
            <a:ext cx="2853492" cy="36593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lgn="just" defTabSz="580553">
              <a:buFont typeface="Wingdings" panose="05000000000000000000" pitchFamily="2" charset="2"/>
              <a:buChar char="Ø"/>
            </a:pPr>
            <a:r>
              <a:rPr lang="en-US" altLang="zh-CN" sz="1778" b="1" i="1" dirty="0">
                <a:ln/>
                <a:solidFill>
                  <a:schemeClr val="accent6">
                    <a:lumMod val="75000"/>
                  </a:schemeClr>
                </a:solidFill>
                <a:latin typeface="Times New Roman" panose="02020603050405020304" pitchFamily="18" charset="0"/>
                <a:ea typeface="黑体"/>
                <a:cs typeface="Times New Roman" panose="02020603050405020304" pitchFamily="18" charset="0"/>
              </a:rPr>
              <a:t>Geometry Compression </a:t>
            </a:r>
            <a:endParaRPr lang="zh-CN" altLang="en-US" sz="1778" b="1" i="1" dirty="0">
              <a:ln/>
              <a:solidFill>
                <a:schemeClr val="accent6">
                  <a:lumMod val="75000"/>
                </a:schemeClr>
              </a:solidFill>
              <a:latin typeface="Times New Roman" panose="02020603050405020304" pitchFamily="18" charset="0"/>
              <a:ea typeface="黑体"/>
              <a:cs typeface="Times New Roman" panose="02020603050405020304" pitchFamily="18" charset="0"/>
            </a:endParaRPr>
          </a:p>
        </p:txBody>
      </p:sp>
      <p:sp>
        <p:nvSpPr>
          <p:cNvPr id="60" name="文本框 59">
            <a:extLst>
              <a:ext uri="{FF2B5EF4-FFF2-40B4-BE49-F238E27FC236}">
                <a16:creationId xmlns:a16="http://schemas.microsoft.com/office/drawing/2014/main" id="{CB6EA1FA-E91F-4B18-8427-CB4F78212DA5}"/>
              </a:ext>
            </a:extLst>
          </p:cNvPr>
          <p:cNvSpPr txBox="1"/>
          <p:nvPr/>
        </p:nvSpPr>
        <p:spPr>
          <a:xfrm>
            <a:off x="772763" y="5491018"/>
            <a:ext cx="3069290" cy="639534"/>
          </a:xfrm>
          <a:prstGeom prst="rect">
            <a:avLst/>
          </a:prstGeom>
          <a:noFill/>
        </p:spPr>
        <p:txBody>
          <a:bodyPr wrap="square">
            <a:spAutoFit/>
          </a:bodyPr>
          <a:lstStyle/>
          <a:p>
            <a:pPr algn="ctr" defTabSz="914281" fontAlgn="auto">
              <a:spcBef>
                <a:spcPts val="0"/>
              </a:spcBef>
              <a:spcAft>
                <a:spcPts val="0"/>
              </a:spcAft>
            </a:pPr>
            <a:r>
              <a:rPr lang="en-US" altLang="zh-CN" sz="1778" dirty="0">
                <a:solidFill>
                  <a:srgbClr val="000000"/>
                </a:solidFill>
                <a:latin typeface="Times New Roman" panose="02020603050405020304" pitchFamily="18" charset="0"/>
                <a:ea typeface="黑体"/>
                <a:cs typeface="Times New Roman" panose="02020603050405020304" pitchFamily="18" charset="0"/>
              </a:rPr>
              <a:t>Octree (k-d tree) based geometry coding</a:t>
            </a:r>
            <a:endParaRPr lang="zh-CN" altLang="en-US" sz="1778" dirty="0">
              <a:solidFill>
                <a:srgbClr val="000000"/>
              </a:solidFill>
              <a:latin typeface="Times New Roman" panose="02020603050405020304" pitchFamily="18" charset="0"/>
              <a:ea typeface="黑体"/>
              <a:cs typeface="Times New Roman" panose="02020603050405020304" pitchFamily="18" charset="0"/>
            </a:endParaRPr>
          </a:p>
        </p:txBody>
      </p:sp>
      <p:sp>
        <p:nvSpPr>
          <p:cNvPr id="62" name="文本框 61">
            <a:extLst>
              <a:ext uri="{FF2B5EF4-FFF2-40B4-BE49-F238E27FC236}">
                <a16:creationId xmlns:a16="http://schemas.microsoft.com/office/drawing/2014/main" id="{A73A7053-9CC2-432A-8F2F-D1BC8010A92A}"/>
              </a:ext>
            </a:extLst>
          </p:cNvPr>
          <p:cNvSpPr txBox="1"/>
          <p:nvPr/>
        </p:nvSpPr>
        <p:spPr>
          <a:xfrm>
            <a:off x="4944082" y="5575706"/>
            <a:ext cx="3069289" cy="365934"/>
          </a:xfrm>
          <a:prstGeom prst="rect">
            <a:avLst/>
          </a:prstGeom>
          <a:noFill/>
        </p:spPr>
        <p:txBody>
          <a:bodyPr wrap="square">
            <a:spAutoFit/>
          </a:bodyPr>
          <a:lstStyle/>
          <a:p>
            <a:pPr algn="ctr" defTabSz="914281" fontAlgn="auto">
              <a:spcBef>
                <a:spcPts val="0"/>
              </a:spcBef>
              <a:spcAft>
                <a:spcPts val="0"/>
              </a:spcAft>
            </a:pPr>
            <a:r>
              <a:rPr lang="en-US" altLang="zh-CN" sz="1778" dirty="0">
                <a:solidFill>
                  <a:srgbClr val="000000"/>
                </a:solidFill>
                <a:latin typeface="Times New Roman" panose="02020603050405020304" pitchFamily="18" charset="0"/>
                <a:ea typeface="黑体"/>
                <a:cs typeface="Times New Roman" panose="02020603050405020304" pitchFamily="18" charset="0"/>
              </a:rPr>
              <a:t>Deep learning based method </a:t>
            </a:r>
            <a:endParaRPr lang="zh-CN" altLang="en-US" sz="1778" dirty="0">
              <a:solidFill>
                <a:srgbClr val="000000"/>
              </a:solidFill>
              <a:latin typeface="Times New Roman" panose="02020603050405020304" pitchFamily="18" charset="0"/>
              <a:ea typeface="黑体"/>
              <a:cs typeface="Times New Roman" panose="02020603050405020304" pitchFamily="18" charset="0"/>
            </a:endParaRPr>
          </a:p>
        </p:txBody>
      </p:sp>
      <p:cxnSp>
        <p:nvCxnSpPr>
          <p:cNvPr id="53" name="直接连接符 52">
            <a:extLst>
              <a:ext uri="{FF2B5EF4-FFF2-40B4-BE49-F238E27FC236}">
                <a16:creationId xmlns:a16="http://schemas.microsoft.com/office/drawing/2014/main" id="{0491A19C-F9FA-4105-B132-9F12095026AC}"/>
              </a:ext>
            </a:extLst>
          </p:cNvPr>
          <p:cNvCxnSpPr>
            <a:cxnSpLocks/>
          </p:cNvCxnSpPr>
          <p:nvPr/>
        </p:nvCxnSpPr>
        <p:spPr>
          <a:xfrm>
            <a:off x="1568994" y="1585855"/>
            <a:ext cx="1746495" cy="102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91AB19DC-3008-4A1D-8848-072069EED9B4}"/>
              </a:ext>
            </a:extLst>
          </p:cNvPr>
          <p:cNvCxnSpPr>
            <a:cxnSpLocks/>
          </p:cNvCxnSpPr>
          <p:nvPr/>
        </p:nvCxnSpPr>
        <p:spPr bwMode="auto">
          <a:xfrm>
            <a:off x="3292705" y="1591539"/>
            <a:ext cx="1216414" cy="745591"/>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80" name="文本框 79">
            <a:extLst>
              <a:ext uri="{FF2B5EF4-FFF2-40B4-BE49-F238E27FC236}">
                <a16:creationId xmlns:a16="http://schemas.microsoft.com/office/drawing/2014/main" id="{7A262348-425D-4AAC-8B4B-8F4111F93019}"/>
              </a:ext>
            </a:extLst>
          </p:cNvPr>
          <p:cNvSpPr txBox="1"/>
          <p:nvPr/>
        </p:nvSpPr>
        <p:spPr>
          <a:xfrm>
            <a:off x="538211" y="3139121"/>
            <a:ext cx="1045385" cy="36593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defTabSz="580553"/>
            <a:r>
              <a:rPr lang="en-US" altLang="zh-CN" sz="1778" b="1" i="1" dirty="0">
                <a:ln/>
                <a:solidFill>
                  <a:srgbClr val="7030A0"/>
                </a:solidFill>
                <a:latin typeface="Times New Roman" panose="02020603050405020304" pitchFamily="18" charset="0"/>
                <a:ea typeface="黑体"/>
                <a:cs typeface="Times New Roman" panose="02020603050405020304" pitchFamily="18" charset="0"/>
              </a:rPr>
              <a:t>Problem</a:t>
            </a:r>
            <a:endParaRPr lang="zh-CN" altLang="en-US" sz="1778" b="1" i="1" dirty="0">
              <a:ln/>
              <a:solidFill>
                <a:srgbClr val="7030A0"/>
              </a:solidFill>
              <a:latin typeface="Times New Roman" panose="02020603050405020304" pitchFamily="18" charset="0"/>
              <a:ea typeface="黑体"/>
              <a:cs typeface="Times New Roman" panose="02020603050405020304" pitchFamily="18" charset="0"/>
            </a:endParaRPr>
          </a:p>
        </p:txBody>
      </p:sp>
      <p:pic>
        <p:nvPicPr>
          <p:cNvPr id="83" name="图片 82">
            <a:extLst>
              <a:ext uri="{FF2B5EF4-FFF2-40B4-BE49-F238E27FC236}">
                <a16:creationId xmlns:a16="http://schemas.microsoft.com/office/drawing/2014/main" id="{5B542E9E-190F-4F7F-8B76-B75419EE8C5F}"/>
              </a:ext>
            </a:extLst>
          </p:cNvPr>
          <p:cNvPicPr>
            <a:picLocks noChangeAspect="1"/>
          </p:cNvPicPr>
          <p:nvPr/>
        </p:nvPicPr>
        <p:blipFill>
          <a:blip r:embed="rId5"/>
          <a:stretch>
            <a:fillRect/>
          </a:stretch>
        </p:blipFill>
        <p:spPr>
          <a:xfrm>
            <a:off x="1315221" y="4629571"/>
            <a:ext cx="2040460" cy="935958"/>
          </a:xfrm>
          <a:prstGeom prst="rect">
            <a:avLst/>
          </a:prstGeom>
        </p:spPr>
      </p:pic>
      <p:pic>
        <p:nvPicPr>
          <p:cNvPr id="96" name="图片 95">
            <a:extLst>
              <a:ext uri="{FF2B5EF4-FFF2-40B4-BE49-F238E27FC236}">
                <a16:creationId xmlns:a16="http://schemas.microsoft.com/office/drawing/2014/main" id="{D00147D1-DBB9-4FD6-B4E6-E779EC752C53}"/>
              </a:ext>
            </a:extLst>
          </p:cNvPr>
          <p:cNvPicPr>
            <a:picLocks noChangeAspect="1"/>
          </p:cNvPicPr>
          <p:nvPr/>
        </p:nvPicPr>
        <p:blipFill>
          <a:blip r:embed="rId6"/>
          <a:stretch>
            <a:fillRect/>
          </a:stretch>
        </p:blipFill>
        <p:spPr>
          <a:xfrm>
            <a:off x="4127030" y="4276586"/>
            <a:ext cx="4524694" cy="1299120"/>
          </a:xfrm>
          <a:prstGeom prst="rect">
            <a:avLst/>
          </a:prstGeom>
        </p:spPr>
      </p:pic>
      <p:sp>
        <p:nvSpPr>
          <p:cNvPr id="98" name="文本框 97">
            <a:extLst>
              <a:ext uri="{FF2B5EF4-FFF2-40B4-BE49-F238E27FC236}">
                <a16:creationId xmlns:a16="http://schemas.microsoft.com/office/drawing/2014/main" id="{35A13D95-27D3-4D8E-94FA-53AEC3B02198}"/>
              </a:ext>
            </a:extLst>
          </p:cNvPr>
          <p:cNvSpPr txBox="1"/>
          <p:nvPr/>
        </p:nvSpPr>
        <p:spPr>
          <a:xfrm>
            <a:off x="435391" y="6069400"/>
            <a:ext cx="2880098" cy="365934"/>
          </a:xfrm>
          <a:prstGeom prst="rect">
            <a:avLst/>
          </a:prstGeom>
          <a:noFill/>
        </p:spPr>
        <p:txBody>
          <a:bodyPr wrap="square" rtlCol="0">
            <a:spAutoFit/>
          </a:bodyPr>
          <a:lstStyle/>
          <a:p>
            <a:pPr marL="285750" indent="-285750" algn="just" defTabSz="914281" fontAlgn="auto">
              <a:spcBef>
                <a:spcPts val="0"/>
              </a:spcBef>
              <a:spcAft>
                <a:spcPts val="0"/>
              </a:spcAft>
              <a:buFont typeface="Wingdings" panose="05000000000000000000" pitchFamily="2" charset="2"/>
              <a:buChar char="Ø"/>
            </a:pPr>
            <a:r>
              <a:rPr lang="en-US" altLang="zh-CN" sz="1778" b="1" dirty="0">
                <a:solidFill>
                  <a:srgbClr val="7030A0"/>
                </a:solidFill>
                <a:latin typeface="Times New Roman"/>
                <a:ea typeface="黑体"/>
                <a:cs typeface="+mn-cs"/>
              </a:rPr>
              <a:t>Attributes Compression:</a:t>
            </a:r>
            <a:endParaRPr lang="zh-CN" altLang="en-US" sz="1778" b="1" dirty="0">
              <a:solidFill>
                <a:srgbClr val="7030A0"/>
              </a:solidFill>
              <a:latin typeface="Times New Roman"/>
              <a:ea typeface="黑体"/>
              <a:cs typeface="+mn-cs"/>
            </a:endParaRPr>
          </a:p>
        </p:txBody>
      </p:sp>
      <p:sp>
        <p:nvSpPr>
          <p:cNvPr id="34" name="文本框 33">
            <a:extLst>
              <a:ext uri="{FF2B5EF4-FFF2-40B4-BE49-F238E27FC236}">
                <a16:creationId xmlns:a16="http://schemas.microsoft.com/office/drawing/2014/main" id="{43730C24-B5BE-4D94-9A34-AE7012F191B5}"/>
              </a:ext>
            </a:extLst>
          </p:cNvPr>
          <p:cNvSpPr txBox="1"/>
          <p:nvPr/>
        </p:nvSpPr>
        <p:spPr>
          <a:xfrm>
            <a:off x="4943726" y="6213023"/>
            <a:ext cx="2994305" cy="400110"/>
          </a:xfrm>
          <a:prstGeom prst="rect">
            <a:avLst/>
          </a:prstGeom>
          <a:solidFill>
            <a:schemeClr val="accent3">
              <a:lumMod val="20000"/>
              <a:lumOff val="80000"/>
            </a:schemeClr>
          </a:solidFill>
        </p:spPr>
        <p:txBody>
          <a:bodyPr wrap="square">
            <a:spAutoFit/>
          </a:bodyPr>
          <a:lstStyle/>
          <a:p>
            <a:r>
              <a:rPr lang="en-US" altLang="zh-CN" sz="2000" b="0" i="0" u="none" strike="noStrike" baseline="0" dirty="0">
                <a:latin typeface="Times New Roman" panose="02020603050405020304" pitchFamily="18" charset="0"/>
                <a:cs typeface="Times New Roman" panose="02020603050405020304" pitchFamily="18" charset="0"/>
              </a:rPr>
              <a:t>Transform-based methods </a:t>
            </a:r>
            <a:endParaRPr lang="zh-CN" altLang="en-US" sz="2000"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6C0AC3F2-7571-4340-989B-34567FBDF344}"/>
              </a:ext>
            </a:extLst>
          </p:cNvPr>
          <p:cNvSpPr txBox="1"/>
          <p:nvPr/>
        </p:nvSpPr>
        <p:spPr>
          <a:xfrm>
            <a:off x="637178" y="6451456"/>
            <a:ext cx="3663770" cy="365934"/>
          </a:xfrm>
          <a:prstGeom prst="rect">
            <a:avLst/>
          </a:prstGeom>
          <a:noFill/>
        </p:spPr>
        <p:txBody>
          <a:bodyPr wrap="square">
            <a:spAutoFit/>
          </a:bodyPr>
          <a:lstStyle/>
          <a:p>
            <a:pPr algn="ctr" defTabSz="914281" fontAlgn="auto">
              <a:spcBef>
                <a:spcPts val="0"/>
              </a:spcBef>
              <a:spcAft>
                <a:spcPts val="0"/>
              </a:spcAft>
            </a:pPr>
            <a:r>
              <a:rPr lang="en-US" altLang="zh-CN" sz="1778" dirty="0">
                <a:solidFill>
                  <a:srgbClr val="000000"/>
                </a:solidFill>
                <a:latin typeface="Times New Roman" panose="02020603050405020304" pitchFamily="18" charset="0"/>
                <a:ea typeface="黑体"/>
                <a:cs typeface="Times New Roman" panose="02020603050405020304" pitchFamily="18" charset="0"/>
              </a:rPr>
              <a:t>Lossless geometry + Lossy attributes</a:t>
            </a:r>
            <a:endParaRPr lang="zh-CN" altLang="en-US" sz="1778" dirty="0">
              <a:solidFill>
                <a:srgbClr val="000000"/>
              </a:solidFill>
              <a:latin typeface="Times New Roman" panose="02020603050405020304" pitchFamily="18" charset="0"/>
              <a:ea typeface="黑体"/>
              <a:cs typeface="Times New Roman" panose="02020603050405020304" pitchFamily="18" charset="0"/>
            </a:endParaRPr>
          </a:p>
        </p:txBody>
      </p:sp>
      <p:sp>
        <p:nvSpPr>
          <p:cNvPr id="35" name="文本框 34">
            <a:extLst>
              <a:ext uri="{FF2B5EF4-FFF2-40B4-BE49-F238E27FC236}">
                <a16:creationId xmlns:a16="http://schemas.microsoft.com/office/drawing/2014/main" id="{5483E877-8A1E-4FA9-A135-D7C9715D9F9C}"/>
              </a:ext>
            </a:extLst>
          </p:cNvPr>
          <p:cNvSpPr txBox="1"/>
          <p:nvPr/>
        </p:nvSpPr>
        <p:spPr>
          <a:xfrm>
            <a:off x="39185" y="404664"/>
            <a:ext cx="6981088" cy="523220"/>
          </a:xfrm>
          <a:prstGeom prst="rect">
            <a:avLst/>
          </a:prstGeom>
          <a:noFill/>
        </p:spPr>
        <p:txBody>
          <a:bodyPr wrap="square" rtlCol="0">
            <a:spAutoFit/>
          </a:bodyPr>
          <a:lstStyle/>
          <a:p>
            <a:r>
              <a:rPr lang="en-US" altLang="zh-CN" sz="2800" b="1" dirty="0">
                <a:solidFill>
                  <a:schemeClr val="tx2"/>
                </a:solidFill>
                <a:latin typeface="Times New Roman" panose="02020603050405020304" pitchFamily="18" charset="0"/>
                <a:ea typeface="+mj-ea"/>
                <a:cs typeface="Times New Roman" panose="02020603050405020304" pitchFamily="18" charset="0"/>
              </a:rPr>
              <a:t>Background </a:t>
            </a:r>
          </a:p>
        </p:txBody>
      </p:sp>
      <p:sp>
        <p:nvSpPr>
          <p:cNvPr id="3" name="箭头: 下 2">
            <a:extLst>
              <a:ext uri="{FF2B5EF4-FFF2-40B4-BE49-F238E27FC236}">
                <a16:creationId xmlns:a16="http://schemas.microsoft.com/office/drawing/2014/main" id="{A7330B4A-28E8-4881-A89D-73EAD5D1D03C}"/>
              </a:ext>
            </a:extLst>
          </p:cNvPr>
          <p:cNvSpPr/>
          <p:nvPr/>
        </p:nvSpPr>
        <p:spPr>
          <a:xfrm>
            <a:off x="4211960" y="2647869"/>
            <a:ext cx="224573" cy="406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700268839"/>
      </p:ext>
    </p:extLst>
  </p:cSld>
  <p:clrMapOvr>
    <a:masterClrMapping/>
  </p:clrMapOvr>
  <mc:AlternateContent xmlns:mc="http://schemas.openxmlformats.org/markup-compatibility/2006" xmlns:p14="http://schemas.microsoft.com/office/powerpoint/2010/main">
    <mc:Choice Requires="p14">
      <p:transition spd="slow" p14:dur="2000" advTm="36833"/>
    </mc:Choice>
    <mc:Fallback xmlns="">
      <p:transition spd="slow" advTm="368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p:bldP spid="60" grpId="0"/>
      <p:bldP spid="62" grpId="0"/>
      <p:bldP spid="98" grpId="0"/>
      <p:bldP spid="34" grpId="0" animBg="1"/>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矩形: 圆角 166">
            <a:extLst>
              <a:ext uri="{FF2B5EF4-FFF2-40B4-BE49-F238E27FC236}">
                <a16:creationId xmlns:a16="http://schemas.microsoft.com/office/drawing/2014/main" id="{54045AAD-8512-4F0E-B1C9-25B4B261ED9A}"/>
              </a:ext>
            </a:extLst>
          </p:cNvPr>
          <p:cNvSpPr/>
          <p:nvPr/>
        </p:nvSpPr>
        <p:spPr>
          <a:xfrm>
            <a:off x="417346" y="5182016"/>
            <a:ext cx="8402437" cy="124464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 name="组合 140">
            <a:extLst>
              <a:ext uri="{FF2B5EF4-FFF2-40B4-BE49-F238E27FC236}">
                <a16:creationId xmlns:a16="http://schemas.microsoft.com/office/drawing/2014/main" id="{A8BDDD47-7812-4654-8472-C5BC9B90DBA8}"/>
              </a:ext>
            </a:extLst>
          </p:cNvPr>
          <p:cNvGrpSpPr/>
          <p:nvPr/>
        </p:nvGrpSpPr>
        <p:grpSpPr>
          <a:xfrm>
            <a:off x="324217" y="2182950"/>
            <a:ext cx="8402437" cy="1225823"/>
            <a:chOff x="356838" y="749227"/>
            <a:chExt cx="8402437" cy="1244646"/>
          </a:xfrm>
        </p:grpSpPr>
        <p:sp>
          <p:nvSpPr>
            <p:cNvPr id="142" name="矩形: 圆角 141">
              <a:extLst>
                <a:ext uri="{FF2B5EF4-FFF2-40B4-BE49-F238E27FC236}">
                  <a16:creationId xmlns:a16="http://schemas.microsoft.com/office/drawing/2014/main" id="{7B5F0AAC-5625-489E-AB95-F3B7806072AC}"/>
                </a:ext>
              </a:extLst>
            </p:cNvPr>
            <p:cNvSpPr/>
            <p:nvPr/>
          </p:nvSpPr>
          <p:spPr>
            <a:xfrm>
              <a:off x="356838" y="749227"/>
              <a:ext cx="8402437" cy="12446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文本框 143">
              <a:extLst>
                <a:ext uri="{FF2B5EF4-FFF2-40B4-BE49-F238E27FC236}">
                  <a16:creationId xmlns:a16="http://schemas.microsoft.com/office/drawing/2014/main" id="{BE71FE9F-6F90-4C1B-93E6-CC1567CBB193}"/>
                </a:ext>
              </a:extLst>
            </p:cNvPr>
            <p:cNvSpPr txBox="1"/>
            <p:nvPr/>
          </p:nvSpPr>
          <p:spPr>
            <a:xfrm>
              <a:off x="400707" y="771740"/>
              <a:ext cx="8358568" cy="1218761"/>
            </a:xfrm>
            <a:prstGeom prst="rect">
              <a:avLst/>
            </a:prstGeom>
            <a:noFill/>
          </p:spPr>
          <p:txBody>
            <a:bodyPr wrap="square">
              <a:spAutoFit/>
            </a:bodyPr>
            <a:lstStyle/>
            <a:p>
              <a:pPr marL="342900" indent="-342900" algn="just" defTabSz="914281" fontAlgn="auto">
                <a:spcBef>
                  <a:spcPts val="0"/>
                </a:spcBef>
                <a:spcAft>
                  <a:spcPts val="0"/>
                </a:spcAft>
                <a:buFont typeface="Arial" panose="020B0604020202020204" pitchFamily="34" charset="0"/>
                <a:buChar char="•"/>
              </a:pPr>
              <a:r>
                <a:rPr lang="en-US" altLang="zh-CN" sz="1800" b="1" i="1" dirty="0">
                  <a:solidFill>
                    <a:srgbClr val="C00000"/>
                  </a:solidFill>
                  <a:latin typeface="Times New Roman" panose="02020603050405020304" pitchFamily="18" charset="0"/>
                  <a:ea typeface="黑体"/>
                  <a:cs typeface="Times New Roman" panose="02020603050405020304" pitchFamily="18" charset="0"/>
                </a:rPr>
                <a:t>Problems: </a:t>
              </a:r>
              <a:r>
                <a:rPr lang="en-US" altLang="zh-CN" sz="1800" dirty="0">
                  <a:solidFill>
                    <a:srgbClr val="000000"/>
                  </a:solidFill>
                  <a:latin typeface="Times New Roman" panose="02020603050405020304" pitchFamily="18" charset="0"/>
                  <a:ea typeface="黑体"/>
                  <a:cs typeface="Times New Roman" panose="02020603050405020304" pitchFamily="18" charset="0"/>
                </a:rPr>
                <a:t>The tailored analytical transforms </a:t>
              </a:r>
              <a:r>
                <a:rPr lang="en-US" altLang="zh-CN" sz="1800" b="1" i="1" dirty="0">
                  <a:solidFill>
                    <a:srgbClr val="000000"/>
                  </a:solidFill>
                  <a:latin typeface="Times New Roman" panose="02020603050405020304" pitchFamily="18" charset="0"/>
                  <a:ea typeface="黑体"/>
                  <a:cs typeface="Times New Roman" panose="02020603050405020304" pitchFamily="18" charset="0"/>
                </a:rPr>
                <a:t>ignore the varying statistics of point clouds</a:t>
              </a:r>
              <a:r>
                <a:rPr lang="en-US" altLang="zh-CN" sz="1800" dirty="0">
                  <a:solidFill>
                    <a:srgbClr val="000000"/>
                  </a:solidFill>
                  <a:latin typeface="Times New Roman" panose="02020603050405020304" pitchFamily="18" charset="0"/>
                  <a:ea typeface="黑体"/>
                  <a:cs typeface="Times New Roman" panose="02020603050405020304" pitchFamily="18" charset="0"/>
                </a:rPr>
                <a:t>, while the multi-scale dictionary learning method </a:t>
              </a:r>
              <a:r>
                <a:rPr lang="en-US" altLang="zh-CN" sz="1800" b="1" i="1" dirty="0">
                  <a:solidFill>
                    <a:srgbClr val="000000"/>
                  </a:solidFill>
                  <a:latin typeface="Times New Roman" panose="02020603050405020304" pitchFamily="18" charset="0"/>
                  <a:ea typeface="黑体"/>
                  <a:cs typeface="Times New Roman" panose="02020603050405020304" pitchFamily="18" charset="0"/>
                </a:rPr>
                <a:t>doesn’t consider the underlying topological structure</a:t>
              </a:r>
              <a:r>
                <a:rPr lang="en-US" altLang="zh-CN" sz="1800" dirty="0">
                  <a:solidFill>
                    <a:srgbClr val="000000"/>
                  </a:solidFill>
                  <a:latin typeface="Times New Roman" panose="02020603050405020304" pitchFamily="18" charset="0"/>
                  <a:ea typeface="黑体"/>
                  <a:cs typeface="Times New Roman" panose="02020603050405020304" pitchFamily="18" charset="0"/>
                </a:rPr>
                <a:t> of 3-D point clouds such that ignores some important characteristics (such as smoothness) of the signals.</a:t>
              </a:r>
              <a:endParaRPr lang="zh-CN" altLang="en-US" sz="1800" dirty="0">
                <a:solidFill>
                  <a:srgbClr val="000000"/>
                </a:solidFill>
                <a:latin typeface="Times New Roman" panose="02020603050405020304" pitchFamily="18" charset="0"/>
                <a:ea typeface="黑体"/>
                <a:cs typeface="Times New Roman" panose="02020603050405020304" pitchFamily="18" charset="0"/>
              </a:endParaRPr>
            </a:p>
          </p:txBody>
        </p:sp>
      </p:grpSp>
      <p:sp>
        <p:nvSpPr>
          <p:cNvPr id="3" name="文本框 2">
            <a:extLst>
              <a:ext uri="{FF2B5EF4-FFF2-40B4-BE49-F238E27FC236}">
                <a16:creationId xmlns:a16="http://schemas.microsoft.com/office/drawing/2014/main" id="{592C40AA-C4DB-414C-BC6A-CC6E99DD4C48}"/>
              </a:ext>
            </a:extLst>
          </p:cNvPr>
          <p:cNvSpPr txBox="1"/>
          <p:nvPr/>
        </p:nvSpPr>
        <p:spPr>
          <a:xfrm>
            <a:off x="52124" y="368053"/>
            <a:ext cx="6981088" cy="523220"/>
          </a:xfrm>
          <a:prstGeom prst="rect">
            <a:avLst/>
          </a:prstGeom>
          <a:noFill/>
        </p:spPr>
        <p:txBody>
          <a:bodyPr wrap="square" rtlCol="0">
            <a:spAutoFit/>
          </a:bodyPr>
          <a:lstStyle/>
          <a:p>
            <a:r>
              <a:rPr lang="en-US" altLang="zh-CN" sz="2800" b="1" dirty="0">
                <a:solidFill>
                  <a:schemeClr val="tx2"/>
                </a:solidFill>
                <a:latin typeface="Times New Roman" panose="02020603050405020304" pitchFamily="18" charset="0"/>
                <a:ea typeface="+mj-ea"/>
                <a:cs typeface="Times New Roman" panose="02020603050405020304" pitchFamily="18" charset="0"/>
              </a:rPr>
              <a:t>Motivation</a:t>
            </a:r>
          </a:p>
        </p:txBody>
      </p:sp>
      <p:sp>
        <p:nvSpPr>
          <p:cNvPr id="11" name="文本框 10">
            <a:extLst>
              <a:ext uri="{FF2B5EF4-FFF2-40B4-BE49-F238E27FC236}">
                <a16:creationId xmlns:a16="http://schemas.microsoft.com/office/drawing/2014/main" id="{CA759024-EEF2-4997-BAD8-2FD12D914CF9}"/>
              </a:ext>
            </a:extLst>
          </p:cNvPr>
          <p:cNvSpPr txBox="1"/>
          <p:nvPr/>
        </p:nvSpPr>
        <p:spPr>
          <a:xfrm>
            <a:off x="36383" y="762291"/>
            <a:ext cx="3147498" cy="400110"/>
          </a:xfrm>
          <a:prstGeom prst="rect">
            <a:avLst/>
          </a:prstGeom>
          <a:noFill/>
        </p:spPr>
        <p:txBody>
          <a:bodyPr wrap="square" rtlCol="0">
            <a:spAutoFit/>
          </a:bodyPr>
          <a:lstStyle/>
          <a:p>
            <a:pPr marL="285750" indent="-285750" algn="just" defTabSz="914281" fontAlgn="auto">
              <a:spcBef>
                <a:spcPts val="0"/>
              </a:spcBef>
              <a:spcAft>
                <a:spcPts val="0"/>
              </a:spcAft>
              <a:buFont typeface="Wingdings" panose="05000000000000000000" pitchFamily="2" charset="2"/>
              <a:buChar char="Ø"/>
            </a:pPr>
            <a:r>
              <a:rPr lang="en-US" altLang="zh-CN" sz="2000" b="1" dirty="0">
                <a:solidFill>
                  <a:srgbClr val="7030A0"/>
                </a:solidFill>
                <a:latin typeface="Times New Roman"/>
                <a:ea typeface="黑体"/>
                <a:cs typeface="+mn-cs"/>
              </a:rPr>
              <a:t>Attributes Compression:</a:t>
            </a:r>
            <a:endParaRPr lang="zh-CN" altLang="en-US" sz="2000" b="1" dirty="0">
              <a:solidFill>
                <a:srgbClr val="7030A0"/>
              </a:solidFill>
              <a:latin typeface="Times New Roman"/>
              <a:ea typeface="黑体"/>
              <a:cs typeface="+mn-cs"/>
            </a:endParaRPr>
          </a:p>
        </p:txBody>
      </p:sp>
      <p:sp>
        <p:nvSpPr>
          <p:cNvPr id="13" name="文本框 12">
            <a:extLst>
              <a:ext uri="{FF2B5EF4-FFF2-40B4-BE49-F238E27FC236}">
                <a16:creationId xmlns:a16="http://schemas.microsoft.com/office/drawing/2014/main" id="{90607720-8DDF-4444-BF67-A7959BC5CD7A}"/>
              </a:ext>
            </a:extLst>
          </p:cNvPr>
          <p:cNvSpPr txBox="1"/>
          <p:nvPr/>
        </p:nvSpPr>
        <p:spPr>
          <a:xfrm>
            <a:off x="3369442" y="811673"/>
            <a:ext cx="3663770" cy="365934"/>
          </a:xfrm>
          <a:prstGeom prst="rect">
            <a:avLst/>
          </a:prstGeom>
          <a:noFill/>
        </p:spPr>
        <p:txBody>
          <a:bodyPr wrap="square">
            <a:spAutoFit/>
          </a:bodyPr>
          <a:lstStyle/>
          <a:p>
            <a:pPr algn="ctr" defTabSz="914281" fontAlgn="auto">
              <a:spcBef>
                <a:spcPts val="0"/>
              </a:spcBef>
              <a:spcAft>
                <a:spcPts val="0"/>
              </a:spcAft>
            </a:pPr>
            <a:r>
              <a:rPr lang="en-US" altLang="zh-CN" sz="1778" dirty="0">
                <a:solidFill>
                  <a:srgbClr val="000000"/>
                </a:solidFill>
                <a:latin typeface="Times New Roman" panose="02020603050405020304" pitchFamily="18" charset="0"/>
                <a:ea typeface="黑体"/>
                <a:cs typeface="Times New Roman" panose="02020603050405020304" pitchFamily="18" charset="0"/>
              </a:rPr>
              <a:t>Lossless geometry + Lossy attributes</a:t>
            </a:r>
            <a:endParaRPr lang="zh-CN" altLang="en-US" sz="1778" dirty="0">
              <a:solidFill>
                <a:srgbClr val="000000"/>
              </a:solidFill>
              <a:latin typeface="Times New Roman" panose="02020603050405020304" pitchFamily="18" charset="0"/>
              <a:ea typeface="黑体"/>
              <a:cs typeface="Times New Roman" panose="02020603050405020304" pitchFamily="18" charset="0"/>
            </a:endParaRPr>
          </a:p>
        </p:txBody>
      </p:sp>
      <p:sp>
        <p:nvSpPr>
          <p:cNvPr id="16" name="Rectangle 2">
            <a:extLst>
              <a:ext uri="{FF2B5EF4-FFF2-40B4-BE49-F238E27FC236}">
                <a16:creationId xmlns:a16="http://schemas.microsoft.com/office/drawing/2014/main" id="{48C939D2-0C46-4417-9174-37AD44B176A1}"/>
              </a:ext>
            </a:extLst>
          </p:cNvPr>
          <p:cNvSpPr/>
          <p:nvPr/>
        </p:nvSpPr>
        <p:spPr>
          <a:xfrm>
            <a:off x="87403" y="1211607"/>
            <a:ext cx="2053320" cy="830997"/>
          </a:xfrm>
          <a:prstGeom prst="rect">
            <a:avLst/>
          </a:prstGeom>
          <a:solidFill>
            <a:schemeClr val="accent1">
              <a:lumMod val="20000"/>
              <a:lumOff val="80000"/>
            </a:schemeClr>
          </a:solidFill>
        </p:spPr>
        <p:txBody>
          <a:bodyPr wrap="square">
            <a:spAutoFit/>
          </a:bodyPr>
          <a:lstStyle>
            <a:lvl1pPr>
              <a:defRPr sz="3200">
                <a:solidFill>
                  <a:schemeClr val="tx1"/>
                </a:solidFill>
                <a:latin typeface="Arial" charset="0"/>
                <a:ea typeface="宋体" charset="-122"/>
              </a:defRPr>
            </a:lvl1pPr>
            <a:lvl2pPr marL="742950" indent="-285750">
              <a:defRPr sz="3200">
                <a:solidFill>
                  <a:schemeClr val="tx1"/>
                </a:solidFill>
                <a:latin typeface="Arial" charset="0"/>
                <a:ea typeface="宋体" charset="-122"/>
              </a:defRPr>
            </a:lvl2pPr>
            <a:lvl3pPr marL="1143000" indent="-228600">
              <a:defRPr sz="3200">
                <a:solidFill>
                  <a:schemeClr val="tx1"/>
                </a:solidFill>
                <a:latin typeface="Arial" charset="0"/>
                <a:ea typeface="宋体" charset="-122"/>
              </a:defRPr>
            </a:lvl3pPr>
            <a:lvl4pPr marL="1600200" indent="-228600">
              <a:defRPr sz="3200">
                <a:solidFill>
                  <a:schemeClr val="tx1"/>
                </a:solidFill>
                <a:latin typeface="Arial" charset="0"/>
                <a:ea typeface="宋体" charset="-122"/>
              </a:defRPr>
            </a:lvl4pPr>
            <a:lvl5pPr marL="2057400" indent="-228600">
              <a:defRPr sz="3200">
                <a:solidFill>
                  <a:schemeClr val="tx1"/>
                </a:solidFill>
                <a:latin typeface="Arial" charset="0"/>
                <a:ea typeface="宋体" charset="-122"/>
              </a:defRPr>
            </a:lvl5pPr>
            <a:lvl6pPr marL="2514600" indent="-228600" eaLnBrk="0" fontAlgn="base" hangingPunct="0">
              <a:spcBef>
                <a:spcPct val="0"/>
              </a:spcBef>
              <a:spcAft>
                <a:spcPct val="0"/>
              </a:spcAft>
              <a:defRPr sz="3200">
                <a:solidFill>
                  <a:schemeClr val="tx1"/>
                </a:solidFill>
                <a:latin typeface="Arial" charset="0"/>
                <a:ea typeface="宋体" charset="-122"/>
              </a:defRPr>
            </a:lvl6pPr>
            <a:lvl7pPr marL="2971800" indent="-228600" eaLnBrk="0" fontAlgn="base" hangingPunct="0">
              <a:spcBef>
                <a:spcPct val="0"/>
              </a:spcBef>
              <a:spcAft>
                <a:spcPct val="0"/>
              </a:spcAft>
              <a:defRPr sz="3200">
                <a:solidFill>
                  <a:schemeClr val="tx1"/>
                </a:solidFill>
                <a:latin typeface="Arial" charset="0"/>
                <a:ea typeface="宋体" charset="-122"/>
              </a:defRPr>
            </a:lvl7pPr>
            <a:lvl8pPr marL="3429000" indent="-228600" eaLnBrk="0" fontAlgn="base" hangingPunct="0">
              <a:spcBef>
                <a:spcPct val="0"/>
              </a:spcBef>
              <a:spcAft>
                <a:spcPct val="0"/>
              </a:spcAft>
              <a:defRPr sz="3200">
                <a:solidFill>
                  <a:schemeClr val="tx1"/>
                </a:solidFill>
                <a:latin typeface="Arial" charset="0"/>
                <a:ea typeface="宋体" charset="-122"/>
              </a:defRPr>
            </a:lvl8pPr>
            <a:lvl9pPr marL="3886200" indent="-228600" eaLnBrk="0" fontAlgn="base" hangingPunct="0">
              <a:spcBef>
                <a:spcPct val="0"/>
              </a:spcBef>
              <a:spcAft>
                <a:spcPct val="0"/>
              </a:spcAft>
              <a:defRPr sz="3200">
                <a:solidFill>
                  <a:schemeClr val="tx1"/>
                </a:solidFill>
                <a:latin typeface="Arial" charset="0"/>
                <a:ea typeface="宋体" charset="-122"/>
              </a:defRPr>
            </a:lvl9pPr>
          </a:lstStyle>
          <a:p>
            <a:pPr algn="ctr"/>
            <a:r>
              <a:rPr lang="en-US" altLang="zh-CN" sz="1600" b="1" dirty="0">
                <a:latin typeface="Times New Roman" charset="0"/>
                <a:ea typeface="黑体" charset="-122"/>
              </a:rPr>
              <a:t>Graph Fourier Transform</a:t>
            </a:r>
          </a:p>
          <a:p>
            <a:pPr algn="ctr"/>
            <a:r>
              <a:rPr lang="en-US" altLang="zh-CN" sz="1400" dirty="0">
                <a:solidFill>
                  <a:prstClr val="black"/>
                </a:solidFill>
                <a:latin typeface="Times New Roman" charset="0"/>
                <a:ea typeface="黑体" charset="-122"/>
              </a:rPr>
              <a:t>[C.Zhang et.al. ICIP 2014]</a:t>
            </a:r>
          </a:p>
        </p:txBody>
      </p:sp>
      <p:sp>
        <p:nvSpPr>
          <p:cNvPr id="20" name="Rectangle 2">
            <a:extLst>
              <a:ext uri="{FF2B5EF4-FFF2-40B4-BE49-F238E27FC236}">
                <a16:creationId xmlns:a16="http://schemas.microsoft.com/office/drawing/2014/main" id="{50660820-2CD1-4CEE-ADB7-D4DE3636B491}"/>
              </a:ext>
            </a:extLst>
          </p:cNvPr>
          <p:cNvSpPr/>
          <p:nvPr/>
        </p:nvSpPr>
        <p:spPr>
          <a:xfrm>
            <a:off x="2213747" y="1211607"/>
            <a:ext cx="2191929" cy="830997"/>
          </a:xfrm>
          <a:prstGeom prst="rect">
            <a:avLst/>
          </a:prstGeom>
          <a:solidFill>
            <a:schemeClr val="accent2">
              <a:lumMod val="20000"/>
              <a:lumOff val="80000"/>
            </a:schemeClr>
          </a:solidFill>
        </p:spPr>
        <p:txBody>
          <a:bodyPr wrap="square">
            <a:spAutoFit/>
          </a:bodyPr>
          <a:lstStyle>
            <a:lvl1pPr>
              <a:defRPr sz="3200">
                <a:solidFill>
                  <a:schemeClr val="tx1"/>
                </a:solidFill>
                <a:latin typeface="Arial" charset="0"/>
                <a:ea typeface="宋体" charset="-122"/>
              </a:defRPr>
            </a:lvl1pPr>
            <a:lvl2pPr marL="742950" indent="-285750">
              <a:defRPr sz="3200">
                <a:solidFill>
                  <a:schemeClr val="tx1"/>
                </a:solidFill>
                <a:latin typeface="Arial" charset="0"/>
                <a:ea typeface="宋体" charset="-122"/>
              </a:defRPr>
            </a:lvl2pPr>
            <a:lvl3pPr marL="1143000" indent="-228600">
              <a:defRPr sz="3200">
                <a:solidFill>
                  <a:schemeClr val="tx1"/>
                </a:solidFill>
                <a:latin typeface="Arial" charset="0"/>
                <a:ea typeface="宋体" charset="-122"/>
              </a:defRPr>
            </a:lvl3pPr>
            <a:lvl4pPr marL="1600200" indent="-228600">
              <a:defRPr sz="3200">
                <a:solidFill>
                  <a:schemeClr val="tx1"/>
                </a:solidFill>
                <a:latin typeface="Arial" charset="0"/>
                <a:ea typeface="宋体" charset="-122"/>
              </a:defRPr>
            </a:lvl4pPr>
            <a:lvl5pPr marL="2057400" indent="-228600">
              <a:defRPr sz="3200">
                <a:solidFill>
                  <a:schemeClr val="tx1"/>
                </a:solidFill>
                <a:latin typeface="Arial" charset="0"/>
                <a:ea typeface="宋体" charset="-122"/>
              </a:defRPr>
            </a:lvl5pPr>
            <a:lvl6pPr marL="2514600" indent="-228600" eaLnBrk="0" fontAlgn="base" hangingPunct="0">
              <a:spcBef>
                <a:spcPct val="0"/>
              </a:spcBef>
              <a:spcAft>
                <a:spcPct val="0"/>
              </a:spcAft>
              <a:defRPr sz="3200">
                <a:solidFill>
                  <a:schemeClr val="tx1"/>
                </a:solidFill>
                <a:latin typeface="Arial" charset="0"/>
                <a:ea typeface="宋体" charset="-122"/>
              </a:defRPr>
            </a:lvl6pPr>
            <a:lvl7pPr marL="2971800" indent="-228600" eaLnBrk="0" fontAlgn="base" hangingPunct="0">
              <a:spcBef>
                <a:spcPct val="0"/>
              </a:spcBef>
              <a:spcAft>
                <a:spcPct val="0"/>
              </a:spcAft>
              <a:defRPr sz="3200">
                <a:solidFill>
                  <a:schemeClr val="tx1"/>
                </a:solidFill>
                <a:latin typeface="Arial" charset="0"/>
                <a:ea typeface="宋体" charset="-122"/>
              </a:defRPr>
            </a:lvl7pPr>
            <a:lvl8pPr marL="3429000" indent="-228600" eaLnBrk="0" fontAlgn="base" hangingPunct="0">
              <a:spcBef>
                <a:spcPct val="0"/>
              </a:spcBef>
              <a:spcAft>
                <a:spcPct val="0"/>
              </a:spcAft>
              <a:defRPr sz="3200">
                <a:solidFill>
                  <a:schemeClr val="tx1"/>
                </a:solidFill>
                <a:latin typeface="Arial" charset="0"/>
                <a:ea typeface="宋体" charset="-122"/>
              </a:defRPr>
            </a:lvl8pPr>
            <a:lvl9pPr marL="3886200" indent="-228600" eaLnBrk="0" fontAlgn="base" hangingPunct="0">
              <a:spcBef>
                <a:spcPct val="0"/>
              </a:spcBef>
              <a:spcAft>
                <a:spcPct val="0"/>
              </a:spcAft>
              <a:defRPr sz="3200">
                <a:solidFill>
                  <a:schemeClr val="tx1"/>
                </a:solidFill>
                <a:latin typeface="Arial" charset="0"/>
                <a:ea typeface="宋体" charset="-122"/>
              </a:defRPr>
            </a:lvl9pPr>
          </a:lstStyle>
          <a:p>
            <a:pPr algn="ctr"/>
            <a:r>
              <a:rPr lang="en-US" altLang="zh-CN" sz="1600" b="1" dirty="0">
                <a:latin typeface="Times New Roman" charset="0"/>
                <a:ea typeface="黑体" charset="-122"/>
              </a:rPr>
              <a:t>Region-adaptive </a:t>
            </a:r>
            <a:r>
              <a:rPr lang="en-US" altLang="zh-CN" sz="1600" b="1" dirty="0" err="1">
                <a:latin typeface="Times New Roman" charset="0"/>
                <a:ea typeface="黑体" charset="-122"/>
              </a:rPr>
              <a:t>Hierachical</a:t>
            </a:r>
            <a:r>
              <a:rPr lang="en-US" altLang="zh-CN" sz="1600" b="1" dirty="0">
                <a:latin typeface="Times New Roman" charset="0"/>
                <a:ea typeface="黑体" charset="-122"/>
              </a:rPr>
              <a:t> Transform</a:t>
            </a:r>
          </a:p>
          <a:p>
            <a:pPr algn="ctr"/>
            <a:r>
              <a:rPr lang="en-US" altLang="zh-CN" sz="1400" dirty="0">
                <a:latin typeface="Times New Roman" charset="0"/>
                <a:ea typeface="黑体" charset="-122"/>
              </a:rPr>
              <a:t>[</a:t>
            </a:r>
            <a:r>
              <a:rPr lang="pt-BR" altLang="zh-CN" sz="1400" dirty="0">
                <a:latin typeface="Times New Roman" charset="0"/>
                <a:ea typeface="黑体" charset="-122"/>
              </a:rPr>
              <a:t>D.Queiroz et.al. TIP 2016</a:t>
            </a:r>
            <a:r>
              <a:rPr lang="en-US" altLang="zh-CN" sz="1400" dirty="0">
                <a:latin typeface="Times New Roman" charset="0"/>
                <a:ea typeface="黑体" charset="-122"/>
              </a:rPr>
              <a:t>]</a:t>
            </a:r>
          </a:p>
        </p:txBody>
      </p:sp>
      <p:sp>
        <p:nvSpPr>
          <p:cNvPr id="24" name="Rectangle 2">
            <a:extLst>
              <a:ext uri="{FF2B5EF4-FFF2-40B4-BE49-F238E27FC236}">
                <a16:creationId xmlns:a16="http://schemas.microsoft.com/office/drawing/2014/main" id="{0244BB20-8F1E-4B06-A141-3E3DFE16F939}"/>
              </a:ext>
            </a:extLst>
          </p:cNvPr>
          <p:cNvSpPr/>
          <p:nvPr/>
        </p:nvSpPr>
        <p:spPr>
          <a:xfrm>
            <a:off x="4478700" y="1221986"/>
            <a:ext cx="2191929" cy="830997"/>
          </a:xfrm>
          <a:prstGeom prst="rect">
            <a:avLst/>
          </a:prstGeom>
          <a:solidFill>
            <a:srgbClr val="DAE8FC"/>
          </a:solidFill>
        </p:spPr>
        <p:txBody>
          <a:bodyPr wrap="square">
            <a:spAutoFit/>
          </a:bodyPr>
          <a:lstStyle>
            <a:lvl1pPr>
              <a:defRPr sz="3200">
                <a:solidFill>
                  <a:schemeClr val="tx1"/>
                </a:solidFill>
                <a:latin typeface="Arial" charset="0"/>
                <a:ea typeface="宋体" charset="-122"/>
              </a:defRPr>
            </a:lvl1pPr>
            <a:lvl2pPr marL="742950" indent="-285750">
              <a:defRPr sz="3200">
                <a:solidFill>
                  <a:schemeClr val="tx1"/>
                </a:solidFill>
                <a:latin typeface="Arial" charset="0"/>
                <a:ea typeface="宋体" charset="-122"/>
              </a:defRPr>
            </a:lvl2pPr>
            <a:lvl3pPr marL="1143000" indent="-228600">
              <a:defRPr sz="3200">
                <a:solidFill>
                  <a:schemeClr val="tx1"/>
                </a:solidFill>
                <a:latin typeface="Arial" charset="0"/>
                <a:ea typeface="宋体" charset="-122"/>
              </a:defRPr>
            </a:lvl3pPr>
            <a:lvl4pPr marL="1600200" indent="-228600">
              <a:defRPr sz="3200">
                <a:solidFill>
                  <a:schemeClr val="tx1"/>
                </a:solidFill>
                <a:latin typeface="Arial" charset="0"/>
                <a:ea typeface="宋体" charset="-122"/>
              </a:defRPr>
            </a:lvl4pPr>
            <a:lvl5pPr marL="2057400" indent="-228600">
              <a:defRPr sz="3200">
                <a:solidFill>
                  <a:schemeClr val="tx1"/>
                </a:solidFill>
                <a:latin typeface="Arial" charset="0"/>
                <a:ea typeface="宋体" charset="-122"/>
              </a:defRPr>
            </a:lvl5pPr>
            <a:lvl6pPr marL="2514600" indent="-228600" eaLnBrk="0" fontAlgn="base" hangingPunct="0">
              <a:spcBef>
                <a:spcPct val="0"/>
              </a:spcBef>
              <a:spcAft>
                <a:spcPct val="0"/>
              </a:spcAft>
              <a:defRPr sz="3200">
                <a:solidFill>
                  <a:schemeClr val="tx1"/>
                </a:solidFill>
                <a:latin typeface="Arial" charset="0"/>
                <a:ea typeface="宋体" charset="-122"/>
              </a:defRPr>
            </a:lvl6pPr>
            <a:lvl7pPr marL="2971800" indent="-228600" eaLnBrk="0" fontAlgn="base" hangingPunct="0">
              <a:spcBef>
                <a:spcPct val="0"/>
              </a:spcBef>
              <a:spcAft>
                <a:spcPct val="0"/>
              </a:spcAft>
              <a:defRPr sz="3200">
                <a:solidFill>
                  <a:schemeClr val="tx1"/>
                </a:solidFill>
                <a:latin typeface="Arial" charset="0"/>
                <a:ea typeface="宋体" charset="-122"/>
              </a:defRPr>
            </a:lvl7pPr>
            <a:lvl8pPr marL="3429000" indent="-228600" eaLnBrk="0" fontAlgn="base" hangingPunct="0">
              <a:spcBef>
                <a:spcPct val="0"/>
              </a:spcBef>
              <a:spcAft>
                <a:spcPct val="0"/>
              </a:spcAft>
              <a:defRPr sz="3200">
                <a:solidFill>
                  <a:schemeClr val="tx1"/>
                </a:solidFill>
                <a:latin typeface="Arial" charset="0"/>
                <a:ea typeface="宋体" charset="-122"/>
              </a:defRPr>
            </a:lvl8pPr>
            <a:lvl9pPr marL="3886200" indent="-228600" eaLnBrk="0" fontAlgn="base" hangingPunct="0">
              <a:spcBef>
                <a:spcPct val="0"/>
              </a:spcBef>
              <a:spcAft>
                <a:spcPct val="0"/>
              </a:spcAft>
              <a:defRPr sz="3200">
                <a:solidFill>
                  <a:schemeClr val="tx1"/>
                </a:solidFill>
                <a:latin typeface="Arial" charset="0"/>
                <a:ea typeface="宋体" charset="-122"/>
              </a:defRPr>
            </a:lvl9pPr>
          </a:lstStyle>
          <a:p>
            <a:pPr algn="ctr"/>
            <a:r>
              <a:rPr lang="en-US" altLang="zh-CN" sz="1600" b="1" dirty="0">
                <a:latin typeface="Times New Roman" charset="0"/>
                <a:ea typeface="黑体" charset="-122"/>
              </a:rPr>
              <a:t>Geometry-Guided Sparse Representation </a:t>
            </a:r>
            <a:r>
              <a:rPr lang="en-US" altLang="zh-CN" sz="1400" dirty="0">
                <a:latin typeface="Times New Roman" charset="0"/>
                <a:ea typeface="黑体" charset="-122"/>
              </a:rPr>
              <a:t>[S.</a:t>
            </a:r>
            <a:r>
              <a:rPr lang="pt-BR" altLang="zh-CN" sz="1400" dirty="0">
                <a:latin typeface="Times New Roman" charset="0"/>
                <a:ea typeface="黑体" charset="-122"/>
              </a:rPr>
              <a:t>Gu et.al. TIP 2020</a:t>
            </a:r>
            <a:r>
              <a:rPr lang="en-US" altLang="zh-CN" sz="1400" dirty="0">
                <a:latin typeface="Times New Roman" charset="0"/>
                <a:ea typeface="黑体" charset="-122"/>
              </a:rPr>
              <a:t>]</a:t>
            </a:r>
            <a:endParaRPr lang="en-US" altLang="zh-CN" sz="1600" dirty="0">
              <a:latin typeface="Times New Roman" charset="0"/>
              <a:ea typeface="黑体" charset="-122"/>
            </a:endParaRPr>
          </a:p>
        </p:txBody>
      </p:sp>
      <p:sp>
        <p:nvSpPr>
          <p:cNvPr id="35" name="Rectangle 2">
            <a:extLst>
              <a:ext uri="{FF2B5EF4-FFF2-40B4-BE49-F238E27FC236}">
                <a16:creationId xmlns:a16="http://schemas.microsoft.com/office/drawing/2014/main" id="{703D3628-18E3-48AA-907D-45DA773A7F6F}"/>
              </a:ext>
            </a:extLst>
          </p:cNvPr>
          <p:cNvSpPr/>
          <p:nvPr/>
        </p:nvSpPr>
        <p:spPr>
          <a:xfrm>
            <a:off x="6745895" y="1210199"/>
            <a:ext cx="2310702" cy="830997"/>
          </a:xfrm>
          <a:prstGeom prst="rect">
            <a:avLst/>
          </a:prstGeom>
          <a:solidFill>
            <a:srgbClr val="FFEEB9"/>
          </a:solidFill>
        </p:spPr>
        <p:txBody>
          <a:bodyPr wrap="square">
            <a:spAutoFit/>
          </a:bodyPr>
          <a:lstStyle>
            <a:lvl1pPr>
              <a:defRPr sz="3200">
                <a:solidFill>
                  <a:schemeClr val="tx1"/>
                </a:solidFill>
                <a:latin typeface="Arial" charset="0"/>
                <a:ea typeface="宋体" charset="-122"/>
              </a:defRPr>
            </a:lvl1pPr>
            <a:lvl2pPr marL="742950" indent="-285750">
              <a:defRPr sz="3200">
                <a:solidFill>
                  <a:schemeClr val="tx1"/>
                </a:solidFill>
                <a:latin typeface="Arial" charset="0"/>
                <a:ea typeface="宋体" charset="-122"/>
              </a:defRPr>
            </a:lvl2pPr>
            <a:lvl3pPr marL="1143000" indent="-228600">
              <a:defRPr sz="3200">
                <a:solidFill>
                  <a:schemeClr val="tx1"/>
                </a:solidFill>
                <a:latin typeface="Arial" charset="0"/>
                <a:ea typeface="宋体" charset="-122"/>
              </a:defRPr>
            </a:lvl3pPr>
            <a:lvl4pPr marL="1600200" indent="-228600">
              <a:defRPr sz="3200">
                <a:solidFill>
                  <a:schemeClr val="tx1"/>
                </a:solidFill>
                <a:latin typeface="Arial" charset="0"/>
                <a:ea typeface="宋体" charset="-122"/>
              </a:defRPr>
            </a:lvl4pPr>
            <a:lvl5pPr marL="2057400" indent="-228600">
              <a:defRPr sz="3200">
                <a:solidFill>
                  <a:schemeClr val="tx1"/>
                </a:solidFill>
                <a:latin typeface="Arial" charset="0"/>
                <a:ea typeface="宋体" charset="-122"/>
              </a:defRPr>
            </a:lvl5pPr>
            <a:lvl6pPr marL="2514600" indent="-228600" eaLnBrk="0" fontAlgn="base" hangingPunct="0">
              <a:spcBef>
                <a:spcPct val="0"/>
              </a:spcBef>
              <a:spcAft>
                <a:spcPct val="0"/>
              </a:spcAft>
              <a:defRPr sz="3200">
                <a:solidFill>
                  <a:schemeClr val="tx1"/>
                </a:solidFill>
                <a:latin typeface="Arial" charset="0"/>
                <a:ea typeface="宋体" charset="-122"/>
              </a:defRPr>
            </a:lvl6pPr>
            <a:lvl7pPr marL="2971800" indent="-228600" eaLnBrk="0" fontAlgn="base" hangingPunct="0">
              <a:spcBef>
                <a:spcPct val="0"/>
              </a:spcBef>
              <a:spcAft>
                <a:spcPct val="0"/>
              </a:spcAft>
              <a:defRPr sz="3200">
                <a:solidFill>
                  <a:schemeClr val="tx1"/>
                </a:solidFill>
                <a:latin typeface="Arial" charset="0"/>
                <a:ea typeface="宋体" charset="-122"/>
              </a:defRPr>
            </a:lvl7pPr>
            <a:lvl8pPr marL="3429000" indent="-228600" eaLnBrk="0" fontAlgn="base" hangingPunct="0">
              <a:spcBef>
                <a:spcPct val="0"/>
              </a:spcBef>
              <a:spcAft>
                <a:spcPct val="0"/>
              </a:spcAft>
              <a:defRPr sz="3200">
                <a:solidFill>
                  <a:schemeClr val="tx1"/>
                </a:solidFill>
                <a:latin typeface="Arial" charset="0"/>
                <a:ea typeface="宋体" charset="-122"/>
              </a:defRPr>
            </a:lvl8pPr>
            <a:lvl9pPr marL="3886200" indent="-228600" eaLnBrk="0" fontAlgn="base" hangingPunct="0">
              <a:spcBef>
                <a:spcPct val="0"/>
              </a:spcBef>
              <a:spcAft>
                <a:spcPct val="0"/>
              </a:spcAft>
              <a:defRPr sz="3200">
                <a:solidFill>
                  <a:schemeClr val="tx1"/>
                </a:solidFill>
                <a:latin typeface="Arial" charset="0"/>
                <a:ea typeface="宋体" charset="-122"/>
              </a:defRPr>
            </a:lvl9pPr>
          </a:lstStyle>
          <a:p>
            <a:pPr algn="ctr"/>
            <a:r>
              <a:rPr lang="en-US" altLang="zh-CN" sz="1600" b="1" dirty="0">
                <a:latin typeface="Times New Roman" charset="0"/>
                <a:ea typeface="黑体" charset="-122"/>
              </a:rPr>
              <a:t>Multi-Scale Structured Dictionary Learning </a:t>
            </a:r>
            <a:r>
              <a:rPr lang="en-US" altLang="zh-CN" sz="1400" dirty="0">
                <a:latin typeface="Times New Roman" charset="0"/>
                <a:ea typeface="黑体" charset="-122"/>
              </a:rPr>
              <a:t>[Y.</a:t>
            </a:r>
            <a:r>
              <a:rPr lang="pt-BR" altLang="zh-CN" sz="1400" dirty="0">
                <a:latin typeface="Times New Roman" charset="0"/>
                <a:ea typeface="黑体" charset="-122"/>
              </a:rPr>
              <a:t>Shen et.al. TCSVT 2020</a:t>
            </a:r>
            <a:r>
              <a:rPr lang="en-US" altLang="zh-CN" sz="1400" dirty="0">
                <a:latin typeface="Times New Roman" charset="0"/>
                <a:ea typeface="黑体" charset="-122"/>
              </a:rPr>
              <a:t>]</a:t>
            </a:r>
            <a:endParaRPr lang="en-US" altLang="zh-CN" sz="1600" dirty="0">
              <a:latin typeface="Times New Roman" charset="0"/>
              <a:ea typeface="黑体" charset="-122"/>
            </a:endParaRPr>
          </a:p>
        </p:txBody>
      </p:sp>
      <p:sp>
        <p:nvSpPr>
          <p:cNvPr id="145" name="文本框 144">
            <a:extLst>
              <a:ext uri="{FF2B5EF4-FFF2-40B4-BE49-F238E27FC236}">
                <a16:creationId xmlns:a16="http://schemas.microsoft.com/office/drawing/2014/main" id="{8BEAABC9-EB2E-44A4-8D69-1C9B7743EE09}"/>
              </a:ext>
            </a:extLst>
          </p:cNvPr>
          <p:cNvSpPr txBox="1"/>
          <p:nvPr/>
        </p:nvSpPr>
        <p:spPr>
          <a:xfrm>
            <a:off x="137531" y="3542332"/>
            <a:ext cx="3960440" cy="400110"/>
          </a:xfrm>
          <a:prstGeom prst="rect">
            <a:avLst/>
          </a:prstGeom>
          <a:noFill/>
        </p:spPr>
        <p:txBody>
          <a:bodyPr wrap="square" rtlCol="0">
            <a:spAutoFit/>
          </a:bodyPr>
          <a:lstStyle/>
          <a:p>
            <a:pPr marL="342900" indent="-342900" algn="just">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Graph Dictionary Learning </a:t>
            </a:r>
            <a:endParaRPr lang="zh-CN" altLang="en-US" sz="2000" b="1" dirty="0">
              <a:latin typeface="Times New Roman" panose="02020603050405020304" pitchFamily="18" charset="0"/>
              <a:cs typeface="Times New Roman" panose="02020603050405020304" pitchFamily="18" charset="0"/>
            </a:endParaRPr>
          </a:p>
        </p:txBody>
      </p:sp>
      <p:sp>
        <p:nvSpPr>
          <p:cNvPr id="155" name="Rectangle 2">
            <a:extLst>
              <a:ext uri="{FF2B5EF4-FFF2-40B4-BE49-F238E27FC236}">
                <a16:creationId xmlns:a16="http://schemas.microsoft.com/office/drawing/2014/main" id="{E1CF98E0-F7A7-4B65-B8AD-D80C39D1D3B0}"/>
              </a:ext>
            </a:extLst>
          </p:cNvPr>
          <p:cNvSpPr/>
          <p:nvPr/>
        </p:nvSpPr>
        <p:spPr>
          <a:xfrm>
            <a:off x="152542" y="4018789"/>
            <a:ext cx="3008535" cy="830997"/>
          </a:xfrm>
          <a:prstGeom prst="rect">
            <a:avLst/>
          </a:prstGeom>
          <a:noFill/>
        </p:spPr>
        <p:txBody>
          <a:bodyPr wrap="square">
            <a:spAutoFit/>
          </a:bodyPr>
          <a:lstStyle>
            <a:lvl1pPr>
              <a:defRPr sz="3200">
                <a:solidFill>
                  <a:schemeClr val="tx1"/>
                </a:solidFill>
                <a:latin typeface="Arial" charset="0"/>
                <a:ea typeface="宋体" charset="-122"/>
              </a:defRPr>
            </a:lvl1pPr>
            <a:lvl2pPr marL="742950" indent="-285750">
              <a:defRPr sz="3200">
                <a:solidFill>
                  <a:schemeClr val="tx1"/>
                </a:solidFill>
                <a:latin typeface="Arial" charset="0"/>
                <a:ea typeface="宋体" charset="-122"/>
              </a:defRPr>
            </a:lvl2pPr>
            <a:lvl3pPr marL="1143000" indent="-228600">
              <a:defRPr sz="3200">
                <a:solidFill>
                  <a:schemeClr val="tx1"/>
                </a:solidFill>
                <a:latin typeface="Arial" charset="0"/>
                <a:ea typeface="宋体" charset="-122"/>
              </a:defRPr>
            </a:lvl3pPr>
            <a:lvl4pPr marL="1600200" indent="-228600">
              <a:defRPr sz="3200">
                <a:solidFill>
                  <a:schemeClr val="tx1"/>
                </a:solidFill>
                <a:latin typeface="Arial" charset="0"/>
                <a:ea typeface="宋体" charset="-122"/>
              </a:defRPr>
            </a:lvl4pPr>
            <a:lvl5pPr marL="2057400" indent="-228600">
              <a:defRPr sz="3200">
                <a:solidFill>
                  <a:schemeClr val="tx1"/>
                </a:solidFill>
                <a:latin typeface="Arial" charset="0"/>
                <a:ea typeface="宋体" charset="-122"/>
              </a:defRPr>
            </a:lvl5pPr>
            <a:lvl6pPr marL="2514600" indent="-228600" eaLnBrk="0" fontAlgn="base" hangingPunct="0">
              <a:spcBef>
                <a:spcPct val="0"/>
              </a:spcBef>
              <a:spcAft>
                <a:spcPct val="0"/>
              </a:spcAft>
              <a:defRPr sz="3200">
                <a:solidFill>
                  <a:schemeClr val="tx1"/>
                </a:solidFill>
                <a:latin typeface="Arial" charset="0"/>
                <a:ea typeface="宋体" charset="-122"/>
              </a:defRPr>
            </a:lvl6pPr>
            <a:lvl7pPr marL="2971800" indent="-228600" eaLnBrk="0" fontAlgn="base" hangingPunct="0">
              <a:spcBef>
                <a:spcPct val="0"/>
              </a:spcBef>
              <a:spcAft>
                <a:spcPct val="0"/>
              </a:spcAft>
              <a:defRPr sz="3200">
                <a:solidFill>
                  <a:schemeClr val="tx1"/>
                </a:solidFill>
                <a:latin typeface="Arial" charset="0"/>
                <a:ea typeface="宋体" charset="-122"/>
              </a:defRPr>
            </a:lvl7pPr>
            <a:lvl8pPr marL="3429000" indent="-228600" eaLnBrk="0" fontAlgn="base" hangingPunct="0">
              <a:spcBef>
                <a:spcPct val="0"/>
              </a:spcBef>
              <a:spcAft>
                <a:spcPct val="0"/>
              </a:spcAft>
              <a:defRPr sz="3200">
                <a:solidFill>
                  <a:schemeClr val="tx1"/>
                </a:solidFill>
                <a:latin typeface="Arial" charset="0"/>
                <a:ea typeface="宋体" charset="-122"/>
              </a:defRPr>
            </a:lvl8pPr>
            <a:lvl9pPr marL="3886200" indent="-228600" eaLnBrk="0" fontAlgn="base" hangingPunct="0">
              <a:spcBef>
                <a:spcPct val="0"/>
              </a:spcBef>
              <a:spcAft>
                <a:spcPct val="0"/>
              </a:spcAft>
              <a:defRPr sz="3200">
                <a:solidFill>
                  <a:schemeClr val="tx1"/>
                </a:solidFill>
                <a:latin typeface="Arial" charset="0"/>
                <a:ea typeface="宋体" charset="-122"/>
              </a:defRPr>
            </a:lvl9pPr>
          </a:lstStyle>
          <a:p>
            <a:pPr algn="ctr"/>
            <a:r>
              <a:rPr lang="en-US" altLang="zh-CN" sz="1600" b="1" dirty="0">
                <a:latin typeface="Times New Roman" charset="0"/>
                <a:ea typeface="黑体" charset="-122"/>
              </a:rPr>
              <a:t>Parametric Graph Dictionaries</a:t>
            </a:r>
          </a:p>
          <a:p>
            <a:pPr algn="ctr"/>
            <a:r>
              <a:rPr lang="en-US" altLang="zh-CN" sz="1600" dirty="0">
                <a:latin typeface="Times New Roman" charset="0"/>
                <a:ea typeface="黑体" charset="-122"/>
              </a:rPr>
              <a:t>[</a:t>
            </a:r>
            <a:r>
              <a:rPr lang="en-US" altLang="zh-CN" sz="1600" dirty="0" err="1">
                <a:solidFill>
                  <a:prstClr val="black"/>
                </a:solidFill>
                <a:latin typeface="Times New Roman" panose="02020603050405020304" pitchFamily="18" charset="0"/>
                <a:cs typeface="Times New Roman" panose="02020603050405020304" pitchFamily="18" charset="0"/>
              </a:rPr>
              <a:t>X.Zhang</a:t>
            </a:r>
            <a:r>
              <a:rPr lang="en-US" altLang="zh-CN" sz="1600" dirty="0">
                <a:solidFill>
                  <a:prstClr val="black"/>
                </a:solidFill>
                <a:latin typeface="Times New Roman" panose="02020603050405020304" pitchFamily="18" charset="0"/>
                <a:cs typeface="Times New Roman" panose="02020603050405020304" pitchFamily="18" charset="0"/>
              </a:rPr>
              <a:t> et. al. ICASSP2012, </a:t>
            </a:r>
            <a:r>
              <a:rPr lang="en-US" altLang="zh-CN" sz="1600" dirty="0" err="1">
                <a:solidFill>
                  <a:prstClr val="black"/>
                </a:solidFill>
                <a:latin typeface="Times New Roman" panose="02020603050405020304" pitchFamily="18" charset="0"/>
                <a:cs typeface="Times New Roman" panose="02020603050405020304" pitchFamily="18" charset="0"/>
              </a:rPr>
              <a:t>D.Thanou</a:t>
            </a:r>
            <a:r>
              <a:rPr lang="en-US" altLang="zh-CN" sz="1600" dirty="0">
                <a:solidFill>
                  <a:prstClr val="black"/>
                </a:solidFill>
                <a:latin typeface="Times New Roman" panose="02020603050405020304" pitchFamily="18" charset="0"/>
                <a:cs typeface="Times New Roman" panose="02020603050405020304" pitchFamily="18" charset="0"/>
              </a:rPr>
              <a:t> et. al. TSP2014</a:t>
            </a:r>
            <a:r>
              <a:rPr lang="en-US" altLang="zh-CN" sz="1600" dirty="0">
                <a:latin typeface="Times New Roman" charset="0"/>
                <a:ea typeface="黑体" charset="-122"/>
              </a:rPr>
              <a:t>]</a:t>
            </a:r>
          </a:p>
        </p:txBody>
      </p:sp>
      <p:sp>
        <p:nvSpPr>
          <p:cNvPr id="161" name="Rectangle 2">
            <a:extLst>
              <a:ext uri="{FF2B5EF4-FFF2-40B4-BE49-F238E27FC236}">
                <a16:creationId xmlns:a16="http://schemas.microsoft.com/office/drawing/2014/main" id="{CB0DFFBB-331B-42BF-B469-E833A73FE3DF}"/>
              </a:ext>
            </a:extLst>
          </p:cNvPr>
          <p:cNvSpPr/>
          <p:nvPr/>
        </p:nvSpPr>
        <p:spPr>
          <a:xfrm>
            <a:off x="3141283" y="4021390"/>
            <a:ext cx="3062823" cy="830997"/>
          </a:xfrm>
          <a:prstGeom prst="rect">
            <a:avLst/>
          </a:prstGeom>
          <a:noFill/>
        </p:spPr>
        <p:txBody>
          <a:bodyPr wrap="square">
            <a:spAutoFit/>
          </a:bodyPr>
          <a:lstStyle>
            <a:lvl1pPr>
              <a:defRPr sz="3200">
                <a:solidFill>
                  <a:schemeClr val="tx1"/>
                </a:solidFill>
                <a:latin typeface="Arial" charset="0"/>
                <a:ea typeface="宋体" charset="-122"/>
              </a:defRPr>
            </a:lvl1pPr>
            <a:lvl2pPr marL="742950" indent="-285750">
              <a:defRPr sz="3200">
                <a:solidFill>
                  <a:schemeClr val="tx1"/>
                </a:solidFill>
                <a:latin typeface="Arial" charset="0"/>
                <a:ea typeface="宋体" charset="-122"/>
              </a:defRPr>
            </a:lvl2pPr>
            <a:lvl3pPr marL="1143000" indent="-228600">
              <a:defRPr sz="3200">
                <a:solidFill>
                  <a:schemeClr val="tx1"/>
                </a:solidFill>
                <a:latin typeface="Arial" charset="0"/>
                <a:ea typeface="宋体" charset="-122"/>
              </a:defRPr>
            </a:lvl3pPr>
            <a:lvl4pPr marL="1600200" indent="-228600">
              <a:defRPr sz="3200">
                <a:solidFill>
                  <a:schemeClr val="tx1"/>
                </a:solidFill>
                <a:latin typeface="Arial" charset="0"/>
                <a:ea typeface="宋体" charset="-122"/>
              </a:defRPr>
            </a:lvl4pPr>
            <a:lvl5pPr marL="2057400" indent="-228600">
              <a:defRPr sz="3200">
                <a:solidFill>
                  <a:schemeClr val="tx1"/>
                </a:solidFill>
                <a:latin typeface="Arial" charset="0"/>
                <a:ea typeface="宋体" charset="-122"/>
              </a:defRPr>
            </a:lvl5pPr>
            <a:lvl6pPr marL="2514600" indent="-228600" eaLnBrk="0" fontAlgn="base" hangingPunct="0">
              <a:spcBef>
                <a:spcPct val="0"/>
              </a:spcBef>
              <a:spcAft>
                <a:spcPct val="0"/>
              </a:spcAft>
              <a:defRPr sz="3200">
                <a:solidFill>
                  <a:schemeClr val="tx1"/>
                </a:solidFill>
                <a:latin typeface="Arial" charset="0"/>
                <a:ea typeface="宋体" charset="-122"/>
              </a:defRPr>
            </a:lvl6pPr>
            <a:lvl7pPr marL="2971800" indent="-228600" eaLnBrk="0" fontAlgn="base" hangingPunct="0">
              <a:spcBef>
                <a:spcPct val="0"/>
              </a:spcBef>
              <a:spcAft>
                <a:spcPct val="0"/>
              </a:spcAft>
              <a:defRPr sz="3200">
                <a:solidFill>
                  <a:schemeClr val="tx1"/>
                </a:solidFill>
                <a:latin typeface="Arial" charset="0"/>
                <a:ea typeface="宋体" charset="-122"/>
              </a:defRPr>
            </a:lvl7pPr>
            <a:lvl8pPr marL="3429000" indent="-228600" eaLnBrk="0" fontAlgn="base" hangingPunct="0">
              <a:spcBef>
                <a:spcPct val="0"/>
              </a:spcBef>
              <a:spcAft>
                <a:spcPct val="0"/>
              </a:spcAft>
              <a:defRPr sz="3200">
                <a:solidFill>
                  <a:schemeClr val="tx1"/>
                </a:solidFill>
                <a:latin typeface="Arial" charset="0"/>
                <a:ea typeface="宋体" charset="-122"/>
              </a:defRPr>
            </a:lvl8pPr>
            <a:lvl9pPr marL="3886200" indent="-228600" eaLnBrk="0" fontAlgn="base" hangingPunct="0">
              <a:spcBef>
                <a:spcPct val="0"/>
              </a:spcBef>
              <a:spcAft>
                <a:spcPct val="0"/>
              </a:spcAft>
              <a:defRPr sz="3200">
                <a:solidFill>
                  <a:schemeClr val="tx1"/>
                </a:solidFill>
                <a:latin typeface="Arial" charset="0"/>
                <a:ea typeface="宋体" charset="-122"/>
              </a:defRPr>
            </a:lvl9pPr>
          </a:lstStyle>
          <a:p>
            <a:pPr algn="ctr"/>
            <a:r>
              <a:rPr lang="en-US" altLang="zh-CN" sz="1600" b="1" dirty="0">
                <a:latin typeface="Times New Roman" charset="0"/>
                <a:ea typeface="黑体" charset="-122"/>
              </a:rPr>
              <a:t>Dual Graph Regularized Dictionary Learning (DGRDL) </a:t>
            </a:r>
            <a:r>
              <a:rPr lang="en-US" altLang="zh-CN" sz="1600" dirty="0">
                <a:latin typeface="Times New Roman" charset="0"/>
                <a:ea typeface="黑体" charset="-122"/>
              </a:rPr>
              <a:t>[</a:t>
            </a:r>
            <a:r>
              <a:rPr lang="en-US" altLang="zh-CN" sz="1600" dirty="0" err="1">
                <a:solidFill>
                  <a:prstClr val="black"/>
                </a:solidFill>
                <a:latin typeface="Times New Roman" panose="02020603050405020304" pitchFamily="18" charset="0"/>
                <a:cs typeface="Times New Roman" panose="02020603050405020304" pitchFamily="18" charset="0"/>
              </a:rPr>
              <a:t>Y.</a:t>
            </a:r>
            <a:r>
              <a:rPr lang="en-US" altLang="zh-CN" sz="1600" dirty="0" err="1">
                <a:solidFill>
                  <a:srgbClr val="222222"/>
                </a:solidFill>
                <a:latin typeface="Times New Roman" panose="02020603050405020304" pitchFamily="18" charset="0"/>
                <a:cs typeface="Times New Roman" panose="02020603050405020304" pitchFamily="18" charset="0"/>
              </a:rPr>
              <a:t>Yankelevsky</a:t>
            </a:r>
            <a:r>
              <a:rPr lang="en-US" altLang="zh-CN" sz="1600" dirty="0">
                <a:solidFill>
                  <a:srgbClr val="222222"/>
                </a:solidFill>
                <a:latin typeface="Times New Roman" panose="02020603050405020304" pitchFamily="18" charset="0"/>
                <a:cs typeface="Times New Roman" panose="02020603050405020304" pitchFamily="18" charset="0"/>
              </a:rPr>
              <a:t> </a:t>
            </a:r>
            <a:r>
              <a:rPr lang="en-US" altLang="zh-CN" sz="1600" dirty="0">
                <a:solidFill>
                  <a:prstClr val="black"/>
                </a:solidFill>
                <a:latin typeface="Times New Roman" panose="02020603050405020304" pitchFamily="18" charset="0"/>
                <a:cs typeface="Times New Roman" panose="02020603050405020304" pitchFamily="18" charset="0"/>
              </a:rPr>
              <a:t>et. al. TSIPN 2016</a:t>
            </a:r>
            <a:r>
              <a:rPr lang="en-US" altLang="zh-CN" sz="1600" dirty="0">
                <a:latin typeface="Times New Roman" charset="0"/>
                <a:ea typeface="黑体" charset="-122"/>
              </a:rPr>
              <a:t>]</a:t>
            </a:r>
          </a:p>
        </p:txBody>
      </p:sp>
      <p:sp>
        <p:nvSpPr>
          <p:cNvPr id="164" name="文本框 163">
            <a:extLst>
              <a:ext uri="{FF2B5EF4-FFF2-40B4-BE49-F238E27FC236}">
                <a16:creationId xmlns:a16="http://schemas.microsoft.com/office/drawing/2014/main" id="{0BA8B4CC-FD58-4B0B-8B57-1727D93FDB20}"/>
              </a:ext>
            </a:extLst>
          </p:cNvPr>
          <p:cNvSpPr txBox="1"/>
          <p:nvPr/>
        </p:nvSpPr>
        <p:spPr>
          <a:xfrm>
            <a:off x="6189406" y="4021389"/>
            <a:ext cx="2829890" cy="830997"/>
          </a:xfrm>
          <a:prstGeom prst="rect">
            <a:avLst/>
          </a:prstGeom>
          <a:noFill/>
        </p:spPr>
        <p:txBody>
          <a:bodyPr wrap="square" rtlCol="0">
            <a:spAutoFit/>
          </a:bodyPr>
          <a:lstStyle/>
          <a:p>
            <a:pPr algn="ctr"/>
            <a:r>
              <a:rPr lang="en-US" altLang="zh-CN" sz="1600" b="1" dirty="0">
                <a:latin typeface="Times New Roman" charset="0"/>
                <a:ea typeface="黑体" charset="-122"/>
              </a:rPr>
              <a:t>Graph Enhanced Multi-Scale dictionary learning (GEMS)</a:t>
            </a:r>
          </a:p>
          <a:p>
            <a:pPr algn="ctr"/>
            <a:r>
              <a:rPr lang="en-US" altLang="zh-CN" sz="1600" dirty="0">
                <a:latin typeface="Times New Roman" charset="0"/>
                <a:ea typeface="黑体" charset="-122"/>
              </a:rPr>
              <a:t>[</a:t>
            </a:r>
            <a:r>
              <a:rPr lang="en-US" altLang="zh-CN" sz="1600" dirty="0" err="1">
                <a:solidFill>
                  <a:prstClr val="black"/>
                </a:solidFill>
                <a:latin typeface="Times New Roman" panose="02020603050405020304" pitchFamily="18" charset="0"/>
                <a:cs typeface="Times New Roman" panose="02020603050405020304" pitchFamily="18" charset="0"/>
              </a:rPr>
              <a:t>Y.</a:t>
            </a:r>
            <a:r>
              <a:rPr lang="en-US" altLang="zh-CN" sz="1600" dirty="0" err="1">
                <a:solidFill>
                  <a:srgbClr val="222222"/>
                </a:solidFill>
                <a:latin typeface="Times New Roman" panose="02020603050405020304" pitchFamily="18" charset="0"/>
                <a:cs typeface="Times New Roman" panose="02020603050405020304" pitchFamily="18" charset="0"/>
              </a:rPr>
              <a:t>Yankelevsky</a:t>
            </a:r>
            <a:r>
              <a:rPr lang="en-US" altLang="zh-CN" sz="1600" dirty="0">
                <a:solidFill>
                  <a:srgbClr val="222222"/>
                </a:solidFill>
                <a:latin typeface="Times New Roman" panose="02020603050405020304" pitchFamily="18" charset="0"/>
                <a:cs typeface="Times New Roman" panose="02020603050405020304" pitchFamily="18" charset="0"/>
              </a:rPr>
              <a:t> </a:t>
            </a:r>
            <a:r>
              <a:rPr lang="en-US" altLang="zh-CN" sz="1600" dirty="0">
                <a:solidFill>
                  <a:prstClr val="black"/>
                </a:solidFill>
                <a:latin typeface="Times New Roman" panose="02020603050405020304" pitchFamily="18" charset="0"/>
                <a:cs typeface="Times New Roman" panose="02020603050405020304" pitchFamily="18" charset="0"/>
              </a:rPr>
              <a:t>et. al. TSP2019</a:t>
            </a:r>
            <a:r>
              <a:rPr lang="en-US" altLang="zh-CN" sz="1600" dirty="0">
                <a:latin typeface="Times New Roman" charset="0"/>
                <a:ea typeface="黑体" charset="-122"/>
              </a:rPr>
              <a:t>] </a:t>
            </a:r>
            <a:endParaRPr lang="zh-CN" altLang="en-US" sz="1600" dirty="0">
              <a:latin typeface="Times New Roman" charset="0"/>
              <a:ea typeface="黑体" charset="-122"/>
            </a:endParaRPr>
          </a:p>
        </p:txBody>
      </p:sp>
      <p:sp>
        <p:nvSpPr>
          <p:cNvPr id="166" name="内容占位符 2">
            <a:extLst>
              <a:ext uri="{FF2B5EF4-FFF2-40B4-BE49-F238E27FC236}">
                <a16:creationId xmlns:a16="http://schemas.microsoft.com/office/drawing/2014/main" id="{A61E0424-ACC4-4AA4-801E-AFB984944D7E}"/>
              </a:ext>
            </a:extLst>
          </p:cNvPr>
          <p:cNvSpPr txBox="1">
            <a:spLocks/>
          </p:cNvSpPr>
          <p:nvPr/>
        </p:nvSpPr>
        <p:spPr>
          <a:xfrm>
            <a:off x="379591" y="5182016"/>
            <a:ext cx="8347063" cy="1191229"/>
          </a:xfrm>
          <a:prstGeom prst="rect">
            <a:avLst/>
          </a:prstGeom>
          <a:noFill/>
        </p:spPr>
        <p:txBody>
          <a:bodyPr/>
          <a:lstStyle>
            <a:lvl1pPr marL="365742" indent="-25602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36" indent="-246876"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498" indent="-219445"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17" indent="-20115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19" indent="-18287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264" indent="-18287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709" indent="-18287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867" indent="-18287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168" indent="-18287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a:buClr>
                <a:srgbClr val="C00000"/>
              </a:buClr>
            </a:pPr>
            <a:r>
              <a:rPr lang="en-US" altLang="zh-CN" sz="1800" b="1" i="1" dirty="0">
                <a:solidFill>
                  <a:srgbClr val="C00000"/>
                </a:solidFill>
                <a:latin typeface="Times New Roman" panose="02020603050405020304" pitchFamily="18" charset="0"/>
                <a:ea typeface="黑体"/>
                <a:cs typeface="Times New Roman" panose="02020603050405020304" pitchFamily="18" charset="0"/>
              </a:rPr>
              <a:t>Problems: </a:t>
            </a:r>
            <a:r>
              <a:rPr lang="en-US" altLang="zh-CN" sz="1800" b="1" dirty="0">
                <a:solidFill>
                  <a:prstClr val="black"/>
                </a:solidFill>
                <a:latin typeface="Times New Roman" panose="02020603050405020304" pitchFamily="18" charset="0"/>
                <a:cs typeface="Times New Roman" panose="02020603050405020304" pitchFamily="18" charset="0"/>
              </a:rPr>
              <a:t>T</a:t>
            </a:r>
            <a:r>
              <a:rPr lang="en-US" altLang="zh-CN" sz="1800" b="1" dirty="0">
                <a:solidFill>
                  <a:prstClr val="black"/>
                </a:solidFill>
                <a:latin typeface="Times New Roman" panose="02020603050405020304" pitchFamily="18" charset="0"/>
                <a:ea typeface="+mn-ea"/>
                <a:cs typeface="Times New Roman" panose="02020603050405020304" pitchFamily="18" charset="0"/>
              </a:rPr>
              <a:t>he standar</a:t>
            </a:r>
            <a:r>
              <a:rPr lang="en-US" altLang="zh-CN" sz="1800" b="1" dirty="0">
                <a:solidFill>
                  <a:prstClr val="black"/>
                </a:solidFill>
                <a:latin typeface="Times New Roman" panose="02020603050405020304" pitchFamily="18" charset="0"/>
                <a:cs typeface="Times New Roman" panose="02020603050405020304" pitchFamily="18" charset="0"/>
              </a:rPr>
              <a:t>d graph Laplacian has limited extrapolation capability </a:t>
            </a:r>
            <a:r>
              <a:rPr lang="en-US" altLang="zh-CN" sz="1800" dirty="0">
                <a:solidFill>
                  <a:prstClr val="black"/>
                </a:solidFill>
                <a:latin typeface="Times New Roman" panose="02020603050405020304" pitchFamily="18" charset="0"/>
                <a:cs typeface="Times New Roman" panose="02020603050405020304" pitchFamily="18" charset="0"/>
              </a:rPr>
              <a:t>because </a:t>
            </a:r>
            <a:r>
              <a:rPr lang="en-US" altLang="zh-CN" sz="1800" dirty="0">
                <a:latin typeface="Times New Roman" panose="02020603050405020304" pitchFamily="18" charset="0"/>
                <a:cs typeface="Times New Roman" panose="02020603050405020304" pitchFamily="18" charset="0"/>
              </a:rPr>
              <a:t>its geodesic function </a:t>
            </a:r>
            <a:r>
              <a:rPr lang="en-US" altLang="zh-CN" sz="1800">
                <a:latin typeface="Times New Roman" panose="02020603050405020304" pitchFamily="18" charset="0"/>
                <a:cs typeface="Times New Roman" panose="02020603050405020304" pitchFamily="18" charset="0"/>
              </a:rPr>
              <a:t>in the </a:t>
            </a:r>
            <a:r>
              <a:rPr lang="en-US" altLang="zh-CN" sz="1800" dirty="0">
                <a:latin typeface="Times New Roman" panose="02020603050405020304" pitchFamily="18" charset="0"/>
                <a:cs typeface="Times New Roman" panose="02020603050405020304" pitchFamily="18" charset="0"/>
              </a:rPr>
              <a:t>null space is constant [K. I. Kim et.al. NIPS 2009]</a:t>
            </a:r>
            <a:r>
              <a:rPr lang="en-US" altLang="zh-CN" sz="1800" dirty="0">
                <a:solidFill>
                  <a:prstClr val="black"/>
                </a:solidFill>
                <a:latin typeface="Times New Roman" panose="02020603050405020304" pitchFamily="18" charset="0"/>
                <a:cs typeface="Times New Roman" panose="02020603050405020304" pitchFamily="18" charset="0"/>
              </a:rPr>
              <a:t>, meaning that </a:t>
            </a:r>
            <a:r>
              <a:rPr lang="en-US" altLang="zh-CN" sz="1800" b="1" i="1" dirty="0">
                <a:latin typeface="Times New Roman" panose="02020603050405020304" pitchFamily="18" charset="0"/>
                <a:cs typeface="Times New Roman" panose="02020603050405020304" pitchFamily="18" charset="0"/>
              </a:rPr>
              <a:t>its ability to exploit the local geometry structure of data manifold beyond the scope of the training datasets is limited.</a:t>
            </a:r>
            <a:endParaRPr lang="zh-CN" altLang="en-US" sz="1800" b="1" i="1" dirty="0">
              <a:latin typeface="Times New Roman" panose="02020603050405020304" pitchFamily="18" charset="0"/>
              <a:cs typeface="Times New Roman" panose="02020603050405020304" pitchFamily="18" charset="0"/>
            </a:endParaRPr>
          </a:p>
        </p:txBody>
      </p:sp>
      <p:sp>
        <p:nvSpPr>
          <p:cNvPr id="168" name="圆角矩形 4">
            <a:extLst>
              <a:ext uri="{FF2B5EF4-FFF2-40B4-BE49-F238E27FC236}">
                <a16:creationId xmlns:a16="http://schemas.microsoft.com/office/drawing/2014/main" id="{E7D978AF-8FDA-427D-93BB-FE256F4956DF}"/>
              </a:ext>
            </a:extLst>
          </p:cNvPr>
          <p:cNvSpPr/>
          <p:nvPr/>
        </p:nvSpPr>
        <p:spPr bwMode="auto">
          <a:xfrm>
            <a:off x="251520" y="4003446"/>
            <a:ext cx="2833382" cy="876038"/>
          </a:xfrm>
          <a:prstGeom prst="roundRect">
            <a:avLst>
              <a:gd name="adj" fmla="val 3744"/>
            </a:avLst>
          </a:prstGeom>
          <a:noFill/>
          <a:ln w="19050" cap="flat" cmpd="sng" algn="ctr">
            <a:solidFill>
              <a:schemeClr val="accent6">
                <a:lumMod val="40000"/>
                <a:lumOff val="60000"/>
              </a:schemeClr>
            </a:solidFill>
            <a:prstDash val="solid"/>
            <a:round/>
            <a:headEnd type="none" w="med" len="med"/>
            <a:tailEnd type="none" w="med" len="med"/>
          </a:ln>
          <a:effectLst/>
        </p:spPr>
        <p:txBody>
          <a:bodyPr wrap="none" anchor="ctr"/>
          <a:lstStyle/>
          <a:p>
            <a:pPr>
              <a:buFont typeface="Arial" pitchFamily="34" charset="0"/>
              <a:buNone/>
              <a:defRPr/>
            </a:pPr>
            <a:endParaRPr lang="zh-CN" altLang="en-US" dirty="0">
              <a:solidFill>
                <a:srgbClr val="000000"/>
              </a:solidFill>
              <a:latin typeface="Arial" panose="020B0604020202020204" pitchFamily="34" charset="0"/>
              <a:ea typeface="宋体" panose="02010600030101010101" pitchFamily="2" charset="-122"/>
            </a:endParaRPr>
          </a:p>
        </p:txBody>
      </p:sp>
      <p:sp>
        <p:nvSpPr>
          <p:cNvPr id="169" name="圆角矩形 4">
            <a:extLst>
              <a:ext uri="{FF2B5EF4-FFF2-40B4-BE49-F238E27FC236}">
                <a16:creationId xmlns:a16="http://schemas.microsoft.com/office/drawing/2014/main" id="{047E784B-12E1-4442-BF89-E0A24FC603F1}"/>
              </a:ext>
            </a:extLst>
          </p:cNvPr>
          <p:cNvSpPr/>
          <p:nvPr/>
        </p:nvSpPr>
        <p:spPr bwMode="auto">
          <a:xfrm>
            <a:off x="3183881" y="4005396"/>
            <a:ext cx="2963846" cy="876038"/>
          </a:xfrm>
          <a:prstGeom prst="roundRect">
            <a:avLst>
              <a:gd name="adj" fmla="val 3744"/>
            </a:avLst>
          </a:prstGeom>
          <a:noFill/>
          <a:ln w="19050" cap="flat" cmpd="sng" algn="ctr">
            <a:solidFill>
              <a:schemeClr val="accent6">
                <a:lumMod val="40000"/>
                <a:lumOff val="60000"/>
              </a:schemeClr>
            </a:solidFill>
            <a:prstDash val="solid"/>
            <a:round/>
            <a:headEnd type="none" w="med" len="med"/>
            <a:tailEnd type="none" w="med" len="med"/>
          </a:ln>
          <a:effectLst/>
        </p:spPr>
        <p:txBody>
          <a:bodyPr wrap="none" anchor="ctr"/>
          <a:lstStyle/>
          <a:p>
            <a:pPr>
              <a:buFont typeface="Arial" pitchFamily="34" charset="0"/>
              <a:buNone/>
              <a:defRPr/>
            </a:pPr>
            <a:endParaRPr lang="zh-CN" altLang="en-US" dirty="0">
              <a:solidFill>
                <a:srgbClr val="000000"/>
              </a:solidFill>
              <a:latin typeface="Arial" panose="020B0604020202020204" pitchFamily="34" charset="0"/>
              <a:ea typeface="宋体" panose="02010600030101010101" pitchFamily="2" charset="-122"/>
            </a:endParaRPr>
          </a:p>
        </p:txBody>
      </p:sp>
      <p:sp>
        <p:nvSpPr>
          <p:cNvPr id="170" name="圆角矩形 4">
            <a:extLst>
              <a:ext uri="{FF2B5EF4-FFF2-40B4-BE49-F238E27FC236}">
                <a16:creationId xmlns:a16="http://schemas.microsoft.com/office/drawing/2014/main" id="{D6B85CF2-3BE1-4EFD-807F-0D5E65275C50}"/>
              </a:ext>
            </a:extLst>
          </p:cNvPr>
          <p:cNvSpPr/>
          <p:nvPr/>
        </p:nvSpPr>
        <p:spPr bwMode="auto">
          <a:xfrm>
            <a:off x="6204107" y="4003446"/>
            <a:ext cx="2776608" cy="876038"/>
          </a:xfrm>
          <a:prstGeom prst="roundRect">
            <a:avLst>
              <a:gd name="adj" fmla="val 3744"/>
            </a:avLst>
          </a:prstGeom>
          <a:noFill/>
          <a:ln w="19050" cap="flat" cmpd="sng" algn="ctr">
            <a:solidFill>
              <a:schemeClr val="accent6">
                <a:lumMod val="40000"/>
                <a:lumOff val="60000"/>
              </a:schemeClr>
            </a:solidFill>
            <a:prstDash val="solid"/>
            <a:round/>
            <a:headEnd type="none" w="med" len="med"/>
            <a:tailEnd type="none" w="med" len="med"/>
          </a:ln>
          <a:effectLst/>
        </p:spPr>
        <p:txBody>
          <a:bodyPr wrap="none" anchor="ctr"/>
          <a:lstStyle/>
          <a:p>
            <a:pPr>
              <a:buFont typeface="Arial" pitchFamily="34" charset="0"/>
              <a:buNone/>
              <a:defRPr/>
            </a:pPr>
            <a:endParaRPr lang="zh-CN" altLang="en-US" dirty="0">
              <a:solidFill>
                <a:srgbClr val="000000"/>
              </a:solidFill>
              <a:latin typeface="Arial" panose="020B0604020202020204" pitchFamily="34" charset="0"/>
              <a:ea typeface="宋体" panose="02010600030101010101" pitchFamily="2" charset="-122"/>
            </a:endParaRPr>
          </a:p>
        </p:txBody>
      </p:sp>
    </p:spTree>
    <p:custDataLst>
      <p:tags r:id="rId1"/>
    </p:custDataLst>
    <p:extLst>
      <p:ext uri="{BB962C8B-B14F-4D97-AF65-F5344CB8AC3E}">
        <p14:creationId xmlns:p14="http://schemas.microsoft.com/office/powerpoint/2010/main" val="68612264"/>
      </p:ext>
    </p:extLst>
  </p:cSld>
  <p:clrMapOvr>
    <a:masterClrMapping/>
  </p:clrMapOvr>
  <mc:AlternateContent xmlns:mc="http://schemas.openxmlformats.org/markup-compatibility/2006" xmlns:p14="http://schemas.microsoft.com/office/powerpoint/2010/main">
    <mc:Choice Requires="p14">
      <p:transition spd="slow" p14:dur="2000" advTm="34282"/>
    </mc:Choice>
    <mc:Fallback xmlns="">
      <p:transition spd="slow" advTm="34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5"/>
                                        </p:tgtEl>
                                        <p:attrNameLst>
                                          <p:attrName>style.visibility</p:attrName>
                                        </p:attrNameLst>
                                      </p:cBhvr>
                                      <p:to>
                                        <p:strVal val="visible"/>
                                      </p:to>
                                    </p:set>
                                    <p:animEffect transition="in" filter="fade">
                                      <p:cBhvr>
                                        <p:cTn id="13" dur="500"/>
                                        <p:tgtEl>
                                          <p:spTgt spid="1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1"/>
                                        </p:tgtEl>
                                        <p:attrNameLst>
                                          <p:attrName>style.visibility</p:attrName>
                                        </p:attrNameLst>
                                      </p:cBhvr>
                                      <p:to>
                                        <p:strVal val="visible"/>
                                      </p:to>
                                    </p:set>
                                    <p:animEffect transition="in" filter="fade">
                                      <p:cBhvr>
                                        <p:cTn id="16" dur="500"/>
                                        <p:tgtEl>
                                          <p:spTgt spid="1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fade">
                                      <p:cBhvr>
                                        <p:cTn id="19" dur="500"/>
                                        <p:tgtEl>
                                          <p:spTgt spid="1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6"/>
                                        </p:tgtEl>
                                        <p:attrNameLst>
                                          <p:attrName>style.visibility</p:attrName>
                                        </p:attrNameLst>
                                      </p:cBhvr>
                                      <p:to>
                                        <p:strVal val="visible"/>
                                      </p:to>
                                    </p:set>
                                    <p:animEffect transition="in" filter="fade">
                                      <p:cBhvr>
                                        <p:cTn id="22" dur="500"/>
                                        <p:tgtEl>
                                          <p:spTgt spid="1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8"/>
                                        </p:tgtEl>
                                        <p:attrNameLst>
                                          <p:attrName>style.visibility</p:attrName>
                                        </p:attrNameLst>
                                      </p:cBhvr>
                                      <p:to>
                                        <p:strVal val="visible"/>
                                      </p:to>
                                    </p:set>
                                    <p:animEffect transition="in" filter="fade">
                                      <p:cBhvr>
                                        <p:cTn id="25" dur="500"/>
                                        <p:tgtEl>
                                          <p:spTgt spid="1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9"/>
                                        </p:tgtEl>
                                        <p:attrNameLst>
                                          <p:attrName>style.visibility</p:attrName>
                                        </p:attrNameLst>
                                      </p:cBhvr>
                                      <p:to>
                                        <p:strVal val="visible"/>
                                      </p:to>
                                    </p:set>
                                    <p:animEffect transition="in" filter="fade">
                                      <p:cBhvr>
                                        <p:cTn id="28" dur="500"/>
                                        <p:tgtEl>
                                          <p:spTgt spid="1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0"/>
                                        </p:tgtEl>
                                        <p:attrNameLst>
                                          <p:attrName>style.visibility</p:attrName>
                                        </p:attrNameLst>
                                      </p:cBhvr>
                                      <p:to>
                                        <p:strVal val="visible"/>
                                      </p:to>
                                    </p:set>
                                    <p:animEffect transition="in" filter="fade">
                                      <p:cBhvr>
                                        <p:cTn id="31"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45" grpId="0"/>
      <p:bldP spid="155" grpId="0"/>
      <p:bldP spid="161" grpId="0"/>
      <p:bldP spid="164" grpId="0"/>
      <p:bldP spid="166" grpId="0"/>
      <p:bldP spid="168" grpId="0" animBg="1"/>
      <p:bldP spid="169" grpId="0" animBg="1"/>
      <p:bldP spid="1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50DAACD-7243-4DC7-9DDA-8116336F3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09" y="2742420"/>
            <a:ext cx="8105516" cy="3746247"/>
          </a:xfrm>
          <a:prstGeom prst="rect">
            <a:avLst/>
          </a:prstGeom>
        </p:spPr>
      </p:pic>
      <p:sp>
        <p:nvSpPr>
          <p:cNvPr id="2" name="矩形: 圆角 1">
            <a:extLst>
              <a:ext uri="{FF2B5EF4-FFF2-40B4-BE49-F238E27FC236}">
                <a16:creationId xmlns:a16="http://schemas.microsoft.com/office/drawing/2014/main" id="{02305011-4DF7-46F8-AEAA-A51E652BE6A5}"/>
              </a:ext>
            </a:extLst>
          </p:cNvPr>
          <p:cNvSpPr/>
          <p:nvPr/>
        </p:nvSpPr>
        <p:spPr>
          <a:xfrm>
            <a:off x="106464" y="879538"/>
            <a:ext cx="8931072" cy="175737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F7619509-7482-4D9F-8868-453CE97D93D8}"/>
              </a:ext>
            </a:extLst>
          </p:cNvPr>
          <p:cNvSpPr txBox="1"/>
          <p:nvPr/>
        </p:nvSpPr>
        <p:spPr>
          <a:xfrm>
            <a:off x="106464" y="400151"/>
            <a:ext cx="4321520" cy="523220"/>
          </a:xfrm>
          <a:prstGeom prst="rect">
            <a:avLst/>
          </a:prstGeom>
          <a:noFill/>
          <a:ln>
            <a:noFill/>
          </a:ln>
        </p:spPr>
        <p:txBody>
          <a:bodyPr wrap="square" rtlCol="0">
            <a:spAutoFit/>
          </a:bodyPr>
          <a:lstStyle/>
          <a:p>
            <a:r>
              <a:rPr lang="en-US" altLang="zh-CN" sz="2800" b="1" dirty="0">
                <a:solidFill>
                  <a:schemeClr val="tx2"/>
                </a:solidFill>
                <a:latin typeface="Times New Roman" panose="02020603050405020304" pitchFamily="18" charset="0"/>
                <a:ea typeface="+mj-ea"/>
                <a:cs typeface="Times New Roman" panose="02020603050405020304" pitchFamily="18" charset="0"/>
              </a:rPr>
              <a:t>The Proposed Method</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C34A4296-41E0-4227-AF65-CEDEE543CD61}"/>
                  </a:ext>
                </a:extLst>
              </p:cNvPr>
              <p:cNvSpPr txBox="1"/>
              <p:nvPr/>
            </p:nvSpPr>
            <p:spPr>
              <a:xfrm>
                <a:off x="106464" y="861698"/>
                <a:ext cx="8862265" cy="1754326"/>
              </a:xfrm>
              <a:prstGeom prst="rect">
                <a:avLst/>
              </a:prstGeom>
              <a:noFill/>
            </p:spPr>
            <p:txBody>
              <a:bodyPr wrap="square">
                <a:spAutoFit/>
              </a:bodyPr>
              <a:lstStyle/>
              <a:p>
                <a:pPr marL="342900" indent="-342900" algn="just">
                  <a:buFont typeface="Wingdings" panose="05000000000000000000" pitchFamily="2" charset="2"/>
                  <a:buChar char="Ø"/>
                </a:pPr>
                <a:r>
                  <a:rPr lang="en-US" altLang="zh-CN" sz="1800" kern="0" dirty="0">
                    <a:solidFill>
                      <a:prstClr val="black"/>
                    </a:solidFill>
                    <a:latin typeface="Times New Roman" panose="02020603050405020304" pitchFamily="18" charset="0"/>
                    <a:cs typeface="Times New Roman" panose="02020603050405020304" pitchFamily="18" charset="0"/>
                  </a:rPr>
                  <a:t>We propose a novel graph dictionary learning algorithm having well generalization capability of capturing the topological structure of point clouds with </a:t>
                </a:r>
                <a14:m>
                  <m:oMath xmlns:m="http://schemas.openxmlformats.org/officeDocument/2006/math">
                    <m:r>
                      <a:rPr lang="en-US" altLang="zh-CN" sz="1800" i="1" kern="0" dirty="0">
                        <a:solidFill>
                          <a:prstClr val="black"/>
                        </a:solidFill>
                        <a:latin typeface="Cambria Math" panose="02040503050406030204" pitchFamily="18" charset="0"/>
                        <a:cs typeface="Times New Roman" panose="02020603050405020304" pitchFamily="18" charset="0"/>
                      </a:rPr>
                      <m:t>𝑝</m:t>
                    </m:r>
                  </m:oMath>
                </a14:m>
                <a:r>
                  <a:rPr lang="en-US" altLang="zh-CN" sz="1800" kern="0" dirty="0">
                    <a:solidFill>
                      <a:prstClr val="black"/>
                    </a:solidFill>
                    <a:latin typeface="Times New Roman" panose="02020603050405020304" pitchFamily="18" charset="0"/>
                    <a:cs typeface="Times New Roman" panose="02020603050405020304" pitchFamily="18" charset="0"/>
                  </a:rPr>
                  <a:t>-Laplacian eigen-functions to improve 3-D point cloud attribute compression. We adopt the commonly used </a:t>
                </a:r>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overcomplete dictionary and model it to be composed of </a:t>
                </a:r>
                <a14:m>
                  <m:oMath xmlns:m="http://schemas.openxmlformats.org/officeDocument/2006/math">
                    <m:r>
                      <a:rPr kumimoji="0" lang="en-US" altLang="zh-CN" sz="1800" b="0" i="1" u="none" strike="noStrike" kern="0" cap="none" spc="0" normalizeH="0" baseline="0" noProof="0" dirty="0" smtClean="0">
                        <a:ln>
                          <a:noFill/>
                        </a:ln>
                        <a:solidFill>
                          <a:prstClr val="black"/>
                        </a:solidFill>
                        <a:effectLst/>
                        <a:uLnTx/>
                        <a:uFillTx/>
                        <a:latin typeface="Cambria Math" panose="02040503050406030204" pitchFamily="18" charset="0"/>
                        <a:cs typeface="Times New Roman" panose="02020603050405020304" pitchFamily="18" charset="0"/>
                      </a:rPr>
                      <m:t>𝑆</m:t>
                    </m:r>
                  </m:oMath>
                </a14:m>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complete sub-dictionaries, each of which is expected to approach the eigenvectors of </a:t>
                </a:r>
                <a14:m>
                  <m:oMath xmlns:m="http://schemas.openxmlformats.org/officeDocument/2006/math">
                    <m:r>
                      <a:rPr kumimoji="0" lang="en-US" altLang="zh-CN" sz="1800" b="0" i="1" u="none" strike="noStrike" kern="0" cap="none" spc="0" normalizeH="0" baseline="0" noProof="0" dirty="0" smtClean="0">
                        <a:ln>
                          <a:noFill/>
                        </a:ln>
                        <a:solidFill>
                          <a:prstClr val="black"/>
                        </a:solidFill>
                        <a:effectLst/>
                        <a:uLnTx/>
                        <a:uFillTx/>
                        <a:latin typeface="Cambria Math" panose="02040503050406030204" pitchFamily="18" charset="0"/>
                        <a:cs typeface="Times New Roman" panose="02020603050405020304" pitchFamily="18" charset="0"/>
                      </a:rPr>
                      <m:t>𝑝</m:t>
                    </m:r>
                  </m:oMath>
                </a14:m>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-Laplacian operator due to its superior </a:t>
                </a:r>
                <a:r>
                  <a:rPr lang="en-US" altLang="zh-CN" sz="1800" kern="0" dirty="0">
                    <a:solidFill>
                      <a:prstClr val="black"/>
                    </a:solidFill>
                    <a:latin typeface="Times New Roman" panose="02020603050405020304" pitchFamily="18" charset="0"/>
                    <a:cs typeface="Times New Roman" panose="02020603050405020304" pitchFamily="18" charset="0"/>
                  </a:rPr>
                  <a:t>ability to exploit </a:t>
                </a:r>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geometry correlations </a:t>
                </a:r>
                <a:r>
                  <a:rPr lang="en-US" altLang="zh-CN" sz="1800" kern="0" dirty="0">
                    <a:solidFill>
                      <a:prstClr val="black"/>
                    </a:solidFill>
                    <a:latin typeface="Times New Roman" panose="02020603050405020304" pitchFamily="18" charset="0"/>
                    <a:cs typeface="Times New Roman" panose="02020603050405020304" pitchFamily="18" charset="0"/>
                  </a:rPr>
                  <a:t>[T. </a:t>
                </a:r>
                <a:r>
                  <a:rPr lang="en-US" altLang="zh-CN" sz="1800" kern="0" dirty="0" err="1">
                    <a:solidFill>
                      <a:prstClr val="black"/>
                    </a:solidFill>
                    <a:latin typeface="Times New Roman" panose="02020603050405020304" pitchFamily="18" charset="0"/>
                    <a:cs typeface="Times New Roman" panose="02020603050405020304" pitchFamily="18" charset="0"/>
                  </a:rPr>
                  <a:t>Bühler</a:t>
                </a:r>
                <a:r>
                  <a:rPr lang="en-US" altLang="zh-CN" sz="1800" kern="0" dirty="0">
                    <a:solidFill>
                      <a:prstClr val="black"/>
                    </a:solidFill>
                    <a:latin typeface="Times New Roman" panose="02020603050405020304" pitchFamily="18" charset="0"/>
                    <a:cs typeface="Times New Roman" panose="02020603050405020304" pitchFamily="18" charset="0"/>
                  </a:rPr>
                  <a:t> et.al. ICML 2019]. </a:t>
                </a: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C34A4296-41E0-4227-AF65-CEDEE543CD61}"/>
                  </a:ext>
                </a:extLst>
              </p:cNvPr>
              <p:cNvSpPr txBox="1">
                <a:spLocks noRot="1" noChangeAspect="1" noMove="1" noResize="1" noEditPoints="1" noAdjustHandles="1" noChangeArrowheads="1" noChangeShapeType="1" noTextEdit="1"/>
              </p:cNvSpPr>
              <p:nvPr/>
            </p:nvSpPr>
            <p:spPr>
              <a:xfrm>
                <a:off x="106464" y="861698"/>
                <a:ext cx="8862265" cy="1754326"/>
              </a:xfrm>
              <a:prstGeom prst="rect">
                <a:avLst/>
              </a:prstGeom>
              <a:blipFill>
                <a:blip r:embed="rId6"/>
                <a:stretch>
                  <a:fillRect l="-413" t="-1736" r="-619" b="-4514"/>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D9258E1F-BAE7-4677-ABE9-47B3D29BEC5F}"/>
              </a:ext>
            </a:extLst>
          </p:cNvPr>
          <p:cNvSpPr/>
          <p:nvPr/>
        </p:nvSpPr>
        <p:spPr>
          <a:xfrm>
            <a:off x="4572000" y="3645024"/>
            <a:ext cx="1789919" cy="47263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C03DC35-B917-4D51-9880-20BB22D9C9E4}"/>
              </a:ext>
            </a:extLst>
          </p:cNvPr>
          <p:cNvSpPr txBox="1"/>
          <p:nvPr/>
        </p:nvSpPr>
        <p:spPr>
          <a:xfrm>
            <a:off x="1847995" y="6426754"/>
            <a:ext cx="5932943" cy="369332"/>
          </a:xfrm>
          <a:prstGeom prst="rect">
            <a:avLst/>
          </a:prstGeom>
          <a:noFill/>
        </p:spPr>
        <p:txBody>
          <a:bodyPr wrap="square">
            <a:spAutoFit/>
          </a:bodyPr>
          <a:lstStyle/>
          <a:p>
            <a:pPr algn="ctr"/>
            <a:r>
              <a:rPr lang="en-US" altLang="zh-CN" sz="1800" b="0" i="0" dirty="0">
                <a:effectLst/>
                <a:latin typeface="Times New Roman" panose="02020603050405020304" pitchFamily="18" charset="0"/>
                <a:cs typeface="Times New Roman" panose="02020603050405020304" pitchFamily="18" charset="0"/>
              </a:rPr>
              <a:t> </a:t>
            </a:r>
            <a:r>
              <a:rPr lang="en-US" altLang="zh-CN" sz="1600" b="0" i="0" dirty="0">
                <a:effectLst/>
                <a:latin typeface="Times New Roman" panose="02020603050405020304" pitchFamily="18" charset="0"/>
                <a:cs typeface="Times New Roman" panose="02020603050405020304" pitchFamily="18" charset="0"/>
              </a:rPr>
              <a:t>Framework overview of the proposed compression method </a:t>
            </a:r>
            <a:endParaRPr lang="en-US" altLang="zh-CN" sz="1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737314"/>
      </p:ext>
    </p:extLst>
  </p:cSld>
  <p:clrMapOvr>
    <a:masterClrMapping/>
  </p:clrMapOvr>
  <mc:AlternateContent xmlns:mc="http://schemas.openxmlformats.org/markup-compatibility/2006" xmlns:p14="http://schemas.microsoft.com/office/powerpoint/2010/main">
    <mc:Choice Requires="p14">
      <p:transition spd="slow" p14:dur="2000" advTm="17734"/>
    </mc:Choice>
    <mc:Fallback xmlns="">
      <p:transition spd="slow" advTm="1773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7619509-7482-4D9F-8868-453CE97D93D8}"/>
              </a:ext>
            </a:extLst>
          </p:cNvPr>
          <p:cNvSpPr txBox="1"/>
          <p:nvPr/>
        </p:nvSpPr>
        <p:spPr>
          <a:xfrm>
            <a:off x="107504" y="401454"/>
            <a:ext cx="8285018" cy="523220"/>
          </a:xfrm>
          <a:prstGeom prst="rect">
            <a:avLst/>
          </a:prstGeom>
          <a:noFill/>
        </p:spPr>
        <p:txBody>
          <a:bodyPr wrap="square" rtlCol="0">
            <a:spAutoFit/>
          </a:bodyPr>
          <a:lstStyle/>
          <a:p>
            <a:r>
              <a:rPr lang="en-US" altLang="zh-CN" sz="2800" b="1" dirty="0">
                <a:solidFill>
                  <a:schemeClr val="tx2"/>
                </a:solidFill>
                <a:latin typeface="Times New Roman" panose="02020603050405020304" pitchFamily="18" charset="0"/>
                <a:ea typeface="+mj-ea"/>
                <a:cs typeface="Times New Roman" panose="02020603050405020304" pitchFamily="18" charset="0"/>
              </a:rPr>
              <a:t>Graph Dictionary Learning for 3D PCC</a:t>
            </a:r>
          </a:p>
        </p:txBody>
      </p:sp>
      <p:sp>
        <p:nvSpPr>
          <p:cNvPr id="6" name="矩形: 圆角 5">
            <a:extLst>
              <a:ext uri="{FF2B5EF4-FFF2-40B4-BE49-F238E27FC236}">
                <a16:creationId xmlns:a16="http://schemas.microsoft.com/office/drawing/2014/main" id="{F4C2ECA7-2189-4322-981C-17F8867E18F2}"/>
              </a:ext>
            </a:extLst>
          </p:cNvPr>
          <p:cNvSpPr/>
          <p:nvPr/>
        </p:nvSpPr>
        <p:spPr>
          <a:xfrm>
            <a:off x="276994" y="927327"/>
            <a:ext cx="3240360" cy="4742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7EA2621A-A216-467F-BB5B-9133303869A8}"/>
              </a:ext>
            </a:extLst>
          </p:cNvPr>
          <p:cNvSpPr txBox="1"/>
          <p:nvPr/>
        </p:nvSpPr>
        <p:spPr>
          <a:xfrm>
            <a:off x="251520" y="924674"/>
            <a:ext cx="3384376" cy="461665"/>
          </a:xfrm>
          <a:prstGeom prst="rect">
            <a:avLst/>
          </a:prstGeom>
          <a:noFill/>
        </p:spPr>
        <p:txBody>
          <a:bodyPr wrap="square">
            <a:spAutoFit/>
          </a:bodyPr>
          <a:lstStyle/>
          <a:p>
            <a:pPr marL="342900" indent="-342900">
              <a:buFont typeface="Wingdings" panose="05000000000000000000" pitchFamily="2" charset="2"/>
              <a:buChar char="Ø"/>
            </a:pPr>
            <a:r>
              <a:rPr lang="en-US" altLang="zh-CN" sz="2400" b="1" i="1" dirty="0">
                <a:solidFill>
                  <a:srgbClr val="660066"/>
                </a:solidFill>
                <a:latin typeface="Times New Roman" panose="02020603050405020304" pitchFamily="18" charset="0"/>
                <a:cs typeface="Times New Roman" panose="02020603050405020304" pitchFamily="18" charset="0"/>
              </a:rPr>
              <a:t>Experimental Results</a:t>
            </a:r>
          </a:p>
        </p:txBody>
      </p:sp>
      <p:pic>
        <p:nvPicPr>
          <p:cNvPr id="8" name="图片 7">
            <a:extLst>
              <a:ext uri="{FF2B5EF4-FFF2-40B4-BE49-F238E27FC236}">
                <a16:creationId xmlns:a16="http://schemas.microsoft.com/office/drawing/2014/main" id="{3596B0CF-74DE-44B9-B9DB-AD48C76AB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55" y="2743089"/>
            <a:ext cx="8483089" cy="3494223"/>
          </a:xfrm>
          <a:prstGeom prst="rect">
            <a:avLst/>
          </a:prstGeom>
        </p:spPr>
      </p:pic>
      <p:sp>
        <p:nvSpPr>
          <p:cNvPr id="10" name="文本框 9">
            <a:extLst>
              <a:ext uri="{FF2B5EF4-FFF2-40B4-BE49-F238E27FC236}">
                <a16:creationId xmlns:a16="http://schemas.microsoft.com/office/drawing/2014/main" id="{9B815FB5-79AF-406E-A684-D374A82D2049}"/>
              </a:ext>
            </a:extLst>
          </p:cNvPr>
          <p:cNvSpPr txBox="1"/>
          <p:nvPr/>
        </p:nvSpPr>
        <p:spPr>
          <a:xfrm>
            <a:off x="442149" y="1542760"/>
            <a:ext cx="8202119" cy="1200329"/>
          </a:xfrm>
          <a:prstGeom prst="rect">
            <a:avLst/>
          </a:prstGeom>
          <a:noFill/>
        </p:spPr>
        <p:txBody>
          <a:bodyPr wrap="square">
            <a:spAutoFit/>
          </a:bodyPr>
          <a:lstStyle/>
          <a:p>
            <a:pPr algn="ctr"/>
            <a:r>
              <a:rPr lang="en-US" altLang="zh-CN" sz="1800" b="0" i="0" dirty="0">
                <a:effectLst/>
                <a:latin typeface="Times New Roman" panose="02020603050405020304" pitchFamily="18" charset="0"/>
                <a:cs typeface="Times New Roman" panose="02020603050405020304" pitchFamily="18" charset="0"/>
              </a:rPr>
              <a:t>Average BD-rate reductions (%) and BD-PSNR gains (dB) by the proposed method in comparison to RAHT, geometry-guided sparse representation (GSR), multi-scale structured dictionary learning (MSSDL), predicting transform (PT) and G-PCC on ten widely used point clouds extracted from the 8iVFB and MVUB databases</a:t>
            </a:r>
          </a:p>
        </p:txBody>
      </p:sp>
    </p:spTree>
    <p:extLst>
      <p:ext uri="{BB962C8B-B14F-4D97-AF65-F5344CB8AC3E}">
        <p14:creationId xmlns:p14="http://schemas.microsoft.com/office/powerpoint/2010/main" val="4090958166"/>
      </p:ext>
    </p:extLst>
  </p:cSld>
  <p:clrMapOvr>
    <a:masterClrMapping/>
  </p:clrMapOvr>
  <mc:AlternateContent xmlns:mc="http://schemas.openxmlformats.org/markup-compatibility/2006" xmlns:p14="http://schemas.microsoft.com/office/powerpoint/2010/main">
    <mc:Choice Requires="p14">
      <p:transition spd="slow" p14:dur="2000" advTm="21000"/>
    </mc:Choice>
    <mc:Fallback xmlns="">
      <p:transition spd="slow" advTm="2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7619509-7482-4D9F-8868-453CE97D93D8}"/>
              </a:ext>
            </a:extLst>
          </p:cNvPr>
          <p:cNvSpPr txBox="1"/>
          <p:nvPr/>
        </p:nvSpPr>
        <p:spPr>
          <a:xfrm>
            <a:off x="107504" y="426527"/>
            <a:ext cx="8285018" cy="523220"/>
          </a:xfrm>
          <a:prstGeom prst="rect">
            <a:avLst/>
          </a:prstGeom>
          <a:noFill/>
        </p:spPr>
        <p:txBody>
          <a:bodyPr wrap="square" rtlCol="0">
            <a:spAutoFit/>
          </a:bodyPr>
          <a:lstStyle/>
          <a:p>
            <a:r>
              <a:rPr lang="en-US" altLang="zh-CN" sz="2800" b="1" dirty="0">
                <a:solidFill>
                  <a:schemeClr val="tx2"/>
                </a:solidFill>
                <a:latin typeface="Times New Roman" panose="02020603050405020304" pitchFamily="18" charset="0"/>
                <a:ea typeface="+mj-ea"/>
                <a:cs typeface="Times New Roman" panose="02020603050405020304" pitchFamily="18" charset="0"/>
              </a:rPr>
              <a:t>Conclusions</a:t>
            </a: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61CF6982-704B-4949-855C-C593BE6AFAB2}"/>
                  </a:ext>
                </a:extLst>
              </p:cNvPr>
              <p:cNvSpPr/>
              <p:nvPr/>
            </p:nvSpPr>
            <p:spPr>
              <a:xfrm>
                <a:off x="400164" y="1190758"/>
                <a:ext cx="8285018" cy="1015663"/>
              </a:xfrm>
              <a:prstGeom prst="rect">
                <a:avLst/>
              </a:prstGeom>
              <a:solidFill>
                <a:schemeClr val="accent6">
                  <a:lumMod val="20000"/>
                  <a:lumOff val="80000"/>
                </a:schemeClr>
              </a:solidFill>
            </p:spPr>
            <p:txBody>
              <a:bodyPr wrap="square">
                <a:spAutoFit/>
              </a:bodyPr>
              <a:lstStyle/>
              <a:p>
                <a:pPr marL="342900" indent="-342900" algn="just" fontAlgn="auto">
                  <a:spcBef>
                    <a:spcPts val="0"/>
                  </a:spcBef>
                  <a:spcAft>
                    <a:spcPts val="0"/>
                  </a:spcAft>
                  <a:buFont typeface="Wingdings" panose="05000000000000000000" pitchFamily="2" charset="2"/>
                  <a:buChar char="Ø"/>
                </a:pPr>
                <a:r>
                  <a:rPr lang="en-US" altLang="zh-CN" sz="2000" dirty="0">
                    <a:solidFill>
                      <a:srgbClr val="000000"/>
                    </a:solidFill>
                    <a:latin typeface="Times New Roman"/>
                    <a:ea typeface="黑体"/>
                    <a:cs typeface="+mn-cs"/>
                  </a:rPr>
                  <a:t>We propose a novel framework based on </a:t>
                </a:r>
                <a14:m>
                  <m:oMath xmlns:m="http://schemas.openxmlformats.org/officeDocument/2006/math">
                    <m:r>
                      <a:rPr lang="en-US" altLang="zh-CN" sz="2000" i="1" dirty="0" smtClean="0">
                        <a:solidFill>
                          <a:srgbClr val="000000"/>
                        </a:solidFill>
                        <a:latin typeface="Cambria Math" panose="02040503050406030204" pitchFamily="18" charset="0"/>
                        <a:ea typeface="黑体"/>
                        <a:cs typeface="+mn-cs"/>
                      </a:rPr>
                      <m:t>𝑝</m:t>
                    </m:r>
                  </m:oMath>
                </a14:m>
                <a:r>
                  <a:rPr lang="en-US" altLang="zh-CN" sz="2000" dirty="0">
                    <a:solidFill>
                      <a:srgbClr val="000000"/>
                    </a:solidFill>
                    <a:latin typeface="Times New Roman"/>
                    <a:ea typeface="黑体"/>
                    <a:cs typeface="+mn-cs"/>
                  </a:rPr>
                  <a:t>-Laplacian embedding graph dictionary learning that leverages the underlying structures for 3-D point cloud attribute compression. </a:t>
                </a:r>
                <a:endParaRPr lang="en-US" altLang="zh-CN" sz="2000" dirty="0">
                  <a:solidFill>
                    <a:srgbClr val="000000"/>
                  </a:solidFill>
                  <a:latin typeface="Times New Roman"/>
                  <a:ea typeface="黑体"/>
                  <a:cs typeface="Arial" panose="020B0604020202020204" pitchFamily="34" charset="0"/>
                </a:endParaRPr>
              </a:p>
            </p:txBody>
          </p:sp>
        </mc:Choice>
        <mc:Fallback xmlns="">
          <p:sp>
            <p:nvSpPr>
              <p:cNvPr id="6" name="矩形 5">
                <a:extLst>
                  <a:ext uri="{FF2B5EF4-FFF2-40B4-BE49-F238E27FC236}">
                    <a16:creationId xmlns:a16="http://schemas.microsoft.com/office/drawing/2014/main" id="{61CF6982-704B-4949-855C-C593BE6AFAB2}"/>
                  </a:ext>
                </a:extLst>
              </p:cNvPr>
              <p:cNvSpPr>
                <a:spLocks noRot="1" noChangeAspect="1" noMove="1" noResize="1" noEditPoints="1" noAdjustHandles="1" noChangeArrowheads="1" noChangeShapeType="1" noTextEdit="1"/>
              </p:cNvSpPr>
              <p:nvPr/>
            </p:nvSpPr>
            <p:spPr>
              <a:xfrm>
                <a:off x="400164" y="1190758"/>
                <a:ext cx="8285018" cy="1015663"/>
              </a:xfrm>
              <a:prstGeom prst="rect">
                <a:avLst/>
              </a:prstGeom>
              <a:blipFill>
                <a:blip r:embed="rId5"/>
                <a:stretch>
                  <a:fillRect l="-662" t="-2994" r="-736" b="-9581"/>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5093EBFB-E640-4472-BEE3-E8FA7F7EB858}"/>
              </a:ext>
            </a:extLst>
          </p:cNvPr>
          <p:cNvSpPr/>
          <p:nvPr/>
        </p:nvSpPr>
        <p:spPr>
          <a:xfrm>
            <a:off x="407691" y="2581795"/>
            <a:ext cx="8285018" cy="707886"/>
          </a:xfrm>
          <a:prstGeom prst="rect">
            <a:avLst/>
          </a:prstGeom>
          <a:solidFill>
            <a:schemeClr val="accent3">
              <a:lumMod val="20000"/>
              <a:lumOff val="80000"/>
            </a:schemeClr>
          </a:solidFill>
        </p:spPr>
        <p:txBody>
          <a:bodyPr wrap="square">
            <a:spAutoFit/>
          </a:bodyPr>
          <a:lstStyle/>
          <a:p>
            <a:pPr marL="342900" indent="-342900" algn="just" fontAlgn="auto">
              <a:spcBef>
                <a:spcPts val="0"/>
              </a:spcBef>
              <a:spcAft>
                <a:spcPts val="0"/>
              </a:spcAft>
              <a:buClr>
                <a:schemeClr val="tx1"/>
              </a:buClr>
              <a:buFont typeface="Wingdings" panose="05000000000000000000" pitchFamily="2" charset="2"/>
              <a:buChar char="Ø"/>
            </a:pPr>
            <a:r>
              <a:rPr lang="en-US" altLang="zh-CN" sz="2000" dirty="0">
                <a:solidFill>
                  <a:srgbClr val="000000"/>
                </a:solidFill>
                <a:latin typeface="Times New Roman"/>
                <a:ea typeface="黑体"/>
                <a:cs typeface="+mn-cs"/>
              </a:rPr>
              <a:t>An alternating optimization algorithm is developed to eﬀiciently solve the formulated minimization problem.  </a:t>
            </a:r>
            <a:endParaRPr lang="en-US" altLang="zh-CN" sz="2000" dirty="0">
              <a:solidFill>
                <a:srgbClr val="000000"/>
              </a:solidFill>
              <a:latin typeface="Times New Roman"/>
              <a:ea typeface="黑体"/>
              <a:cs typeface="Arial" panose="020B0604020202020204" pitchFamily="34" charset="0"/>
            </a:endParaRPr>
          </a:p>
        </p:txBody>
      </p:sp>
      <p:sp>
        <p:nvSpPr>
          <p:cNvPr id="8" name="矩形 7">
            <a:extLst>
              <a:ext uri="{FF2B5EF4-FFF2-40B4-BE49-F238E27FC236}">
                <a16:creationId xmlns:a16="http://schemas.microsoft.com/office/drawing/2014/main" id="{3E824026-96FF-48D7-BFC3-1DE813C4C4A9}"/>
              </a:ext>
            </a:extLst>
          </p:cNvPr>
          <p:cNvSpPr/>
          <p:nvPr/>
        </p:nvSpPr>
        <p:spPr>
          <a:xfrm>
            <a:off x="400164" y="3665055"/>
            <a:ext cx="8285018" cy="707886"/>
          </a:xfrm>
          <a:prstGeom prst="rect">
            <a:avLst/>
          </a:prstGeom>
          <a:solidFill>
            <a:schemeClr val="accent4">
              <a:lumMod val="20000"/>
              <a:lumOff val="80000"/>
            </a:schemeClr>
          </a:solidFill>
        </p:spPr>
        <p:txBody>
          <a:bodyPr wrap="square">
            <a:spAutoFit/>
          </a:bodyPr>
          <a:lstStyle/>
          <a:p>
            <a:pPr marL="342900" indent="-342900" algn="just" fontAlgn="auto">
              <a:spcBef>
                <a:spcPts val="0"/>
              </a:spcBef>
              <a:spcAft>
                <a:spcPts val="0"/>
              </a:spcAft>
              <a:buClr>
                <a:schemeClr val="tx1"/>
              </a:buClr>
              <a:buFont typeface="Wingdings" panose="05000000000000000000" pitchFamily="2" charset="2"/>
              <a:buChar char="Ø"/>
            </a:pPr>
            <a:r>
              <a:rPr lang="en-US" altLang="zh-CN" sz="2000" dirty="0">
                <a:solidFill>
                  <a:srgbClr val="000000"/>
                </a:solidFill>
                <a:latin typeface="Times New Roman"/>
                <a:ea typeface="黑体"/>
                <a:cs typeface="+mn-cs"/>
              </a:rPr>
              <a:t>Experimental results show that the proposed method outperforms state-of-the-art transform-based methods in rate-distortion performance.  </a:t>
            </a:r>
            <a:endParaRPr lang="en-US" altLang="zh-CN" sz="2000" dirty="0">
              <a:solidFill>
                <a:srgbClr val="000000"/>
              </a:solidFill>
              <a:latin typeface="Times New Roman"/>
              <a:ea typeface="黑体"/>
              <a:cs typeface="Arial" panose="020B0604020202020204" pitchFamily="34" charset="0"/>
            </a:endParaRPr>
          </a:p>
        </p:txBody>
      </p:sp>
      <p:sp>
        <p:nvSpPr>
          <p:cNvPr id="17" name="矩形 16">
            <a:extLst>
              <a:ext uri="{FF2B5EF4-FFF2-40B4-BE49-F238E27FC236}">
                <a16:creationId xmlns:a16="http://schemas.microsoft.com/office/drawing/2014/main" id="{E08093F1-753F-447F-802C-D7A784D8CC0F}"/>
              </a:ext>
            </a:extLst>
          </p:cNvPr>
          <p:cNvSpPr/>
          <p:nvPr/>
        </p:nvSpPr>
        <p:spPr>
          <a:xfrm>
            <a:off x="407691" y="4797152"/>
            <a:ext cx="8285018" cy="707886"/>
          </a:xfrm>
          <a:prstGeom prst="rect">
            <a:avLst/>
          </a:prstGeom>
          <a:solidFill>
            <a:schemeClr val="accent2">
              <a:lumMod val="20000"/>
              <a:lumOff val="80000"/>
            </a:schemeClr>
          </a:solidFill>
        </p:spPr>
        <p:txBody>
          <a:bodyPr wrap="square">
            <a:spAutoFit/>
          </a:bodyPr>
          <a:lstStyle/>
          <a:p>
            <a:pPr marL="342900" indent="-342900" algn="just" fontAlgn="auto">
              <a:spcBef>
                <a:spcPts val="0"/>
              </a:spcBef>
              <a:spcAft>
                <a:spcPts val="0"/>
              </a:spcAft>
              <a:buClr>
                <a:schemeClr val="tx1"/>
              </a:buClr>
              <a:buFont typeface="Wingdings" panose="05000000000000000000" pitchFamily="2" charset="2"/>
              <a:buChar char="Ø"/>
            </a:pPr>
            <a:r>
              <a:rPr lang="en-US" altLang="zh-CN" sz="2000" dirty="0">
                <a:solidFill>
                  <a:srgbClr val="000000"/>
                </a:solidFill>
                <a:latin typeface="Times New Roman"/>
                <a:ea typeface="黑体"/>
                <a:cs typeface="+mn-cs"/>
              </a:rPr>
              <a:t>In future, we will</a:t>
            </a:r>
            <a:r>
              <a:rPr lang="en-US" altLang="zh-CN" sz="2000" dirty="0">
                <a:solidFill>
                  <a:srgbClr val="000000"/>
                </a:solidFill>
                <a:latin typeface="Times New Roman"/>
                <a:ea typeface="黑体"/>
              </a:rPr>
              <a:t> integrate</a:t>
            </a:r>
            <a:r>
              <a:rPr lang="en-US" altLang="zh-CN" sz="2000" dirty="0">
                <a:solidFill>
                  <a:srgbClr val="000000"/>
                </a:solidFill>
                <a:latin typeface="Times New Roman"/>
                <a:ea typeface="黑体"/>
                <a:cs typeface="+mn-cs"/>
              </a:rPr>
              <a:t> the proposed framework with sophisticated quantization and entropy coding to improve compression performance.</a:t>
            </a:r>
            <a:endParaRPr lang="en-US" altLang="zh-CN" sz="2000" dirty="0">
              <a:solidFill>
                <a:srgbClr val="000000"/>
              </a:solidFill>
              <a:latin typeface="Times New Roman"/>
              <a:ea typeface="黑体"/>
              <a:cs typeface="Arial" panose="020B0604020202020204" pitchFamily="34" charset="0"/>
            </a:endParaRPr>
          </a:p>
        </p:txBody>
      </p:sp>
    </p:spTree>
    <p:extLst>
      <p:ext uri="{BB962C8B-B14F-4D97-AF65-F5344CB8AC3E}">
        <p14:creationId xmlns:p14="http://schemas.microsoft.com/office/powerpoint/2010/main" val="3703377039"/>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1CBAF246-C87E-4011-BDF8-CFD98819B58A}"/>
              </a:ext>
            </a:extLst>
          </p:cNvPr>
          <p:cNvSpPr txBox="1">
            <a:spLocks noChangeArrowheads="1"/>
          </p:cNvSpPr>
          <p:nvPr/>
        </p:nvSpPr>
        <p:spPr bwMode="auto">
          <a:xfrm>
            <a:off x="1978026" y="4314887"/>
            <a:ext cx="5492750" cy="761875"/>
          </a:xfrm>
          <a:prstGeom prst="rect">
            <a:avLst/>
          </a:prstGeom>
          <a:noFill/>
          <a:ln>
            <a:noFill/>
          </a:ln>
          <a:effectLst>
            <a:outerShdw algn="ctr" rotWithShape="0">
              <a:srgbClr val="EAEAEA"/>
            </a:outerShdw>
          </a:effectLst>
        </p:spPr>
        <p:txBody>
          <a:bodyPr lIns="91440" tIns="45720" rIns="91440" bIns="45720" anchor="ctr">
            <a:spAutoFit/>
          </a:bodyPr>
          <a:lstStyle>
            <a:lvl1pPr>
              <a:defRPr sz="3200">
                <a:solidFill>
                  <a:schemeClr val="tx1"/>
                </a:solidFill>
                <a:latin typeface="Arial" pitchFamily="34" charset="0"/>
                <a:ea typeface="宋体" pitchFamily="2" charset="-122"/>
              </a:defRPr>
            </a:lvl1pPr>
            <a:lvl2pPr marL="742950" indent="-285750">
              <a:defRPr sz="3200">
                <a:solidFill>
                  <a:schemeClr val="tx1"/>
                </a:solidFill>
                <a:latin typeface="Arial" pitchFamily="34" charset="0"/>
                <a:ea typeface="宋体" pitchFamily="2" charset="-122"/>
              </a:defRPr>
            </a:lvl2pPr>
            <a:lvl3pPr marL="1143000" indent="-228600">
              <a:defRPr sz="3200">
                <a:solidFill>
                  <a:schemeClr val="tx1"/>
                </a:solidFill>
                <a:latin typeface="Arial" pitchFamily="34" charset="0"/>
                <a:ea typeface="宋体" pitchFamily="2" charset="-122"/>
              </a:defRPr>
            </a:lvl3pPr>
            <a:lvl4pPr marL="1600200" indent="-228600">
              <a:defRPr sz="3200">
                <a:solidFill>
                  <a:schemeClr val="tx1"/>
                </a:solidFill>
                <a:latin typeface="Arial" pitchFamily="34" charset="0"/>
                <a:ea typeface="宋体" pitchFamily="2" charset="-122"/>
              </a:defRPr>
            </a:lvl4pPr>
            <a:lvl5pPr marL="2057400" indent="-228600">
              <a:defRPr sz="32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9pPr>
          </a:lstStyle>
          <a:p>
            <a:pPr algn="ctr" eaLnBrk="0" hangingPunct="0">
              <a:lnSpc>
                <a:spcPct val="130000"/>
              </a:lnSpc>
              <a:buFont typeface="Arial" pitchFamily="34" charset="0"/>
              <a:buNone/>
              <a:defRPr/>
            </a:pPr>
            <a:r>
              <a:rPr lang="en-US" altLang="zh-CN" sz="3619" dirty="0">
                <a:solidFill>
                  <a:srgbClr val="16388A"/>
                </a:solidFill>
                <a:effectLst>
                  <a:outerShdw blurRad="38100" dist="38100" dir="2700000" algn="tl">
                    <a:srgbClr val="C0C0C0"/>
                  </a:outerShdw>
                </a:effectLst>
                <a:latin typeface="Book Antiqua" pitchFamily="18" charset="0"/>
                <a:ea typeface="Gulim" pitchFamily="34" charset="-127"/>
              </a:rPr>
              <a:t> Thanks !</a:t>
            </a:r>
          </a:p>
        </p:txBody>
      </p:sp>
      <p:pic>
        <p:nvPicPr>
          <p:cNvPr id="5" name="Picture 14" descr="LS9V0400">
            <a:extLst>
              <a:ext uri="{FF2B5EF4-FFF2-40B4-BE49-F238E27FC236}">
                <a16:creationId xmlns:a16="http://schemas.microsoft.com/office/drawing/2014/main" id="{87C4E428-ED89-4D35-95D0-2F43C8CC677F}"/>
              </a:ext>
            </a:extLst>
          </p:cNvPr>
          <p:cNvPicPr>
            <a:picLocks noChangeArrowheads="1"/>
          </p:cNvPicPr>
          <p:nvPr/>
        </p:nvPicPr>
        <p:blipFill>
          <a:blip r:embed="rId3">
            <a:extLst>
              <a:ext uri="{28A0092B-C50C-407E-A947-70E740481C1C}">
                <a14:useLocalDpi xmlns:a14="http://schemas.microsoft.com/office/drawing/2010/main" val="0"/>
              </a:ext>
            </a:extLst>
          </a:blip>
          <a:srcRect t="22943" b="46283"/>
          <a:stretch>
            <a:fillRect/>
          </a:stretch>
        </p:blipFill>
        <p:spPr bwMode="auto">
          <a:xfrm>
            <a:off x="1" y="2205039"/>
            <a:ext cx="9140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a:extLst>
              <a:ext uri="{FF2B5EF4-FFF2-40B4-BE49-F238E27FC236}">
                <a16:creationId xmlns:a16="http://schemas.microsoft.com/office/drawing/2014/main" id="{E4902B9C-6D9D-4053-A0D4-9CFABD43F067}"/>
              </a:ext>
            </a:extLst>
          </p:cNvPr>
          <p:cNvSpPr txBox="1">
            <a:spLocks noChangeArrowheads="1"/>
          </p:cNvSpPr>
          <p:nvPr/>
        </p:nvSpPr>
        <p:spPr bwMode="auto">
          <a:xfrm>
            <a:off x="1835150" y="1293875"/>
            <a:ext cx="5492750" cy="761875"/>
          </a:xfrm>
          <a:prstGeom prst="rect">
            <a:avLst/>
          </a:prstGeom>
          <a:noFill/>
          <a:ln>
            <a:noFill/>
          </a:ln>
          <a:effectLst>
            <a:outerShdw algn="ctr" rotWithShape="0">
              <a:srgbClr val="EAEAEA"/>
            </a:outerShdw>
          </a:effectLst>
        </p:spPr>
        <p:txBody>
          <a:bodyPr lIns="91440" tIns="45720" rIns="91440" bIns="45720" anchor="ctr">
            <a:spAutoFit/>
          </a:bodyPr>
          <a:lstStyle>
            <a:lvl1pPr>
              <a:defRPr sz="3200">
                <a:solidFill>
                  <a:schemeClr val="tx1"/>
                </a:solidFill>
                <a:latin typeface="Arial" pitchFamily="34" charset="0"/>
                <a:ea typeface="宋体" pitchFamily="2" charset="-122"/>
              </a:defRPr>
            </a:lvl1pPr>
            <a:lvl2pPr marL="742950" indent="-285750">
              <a:defRPr sz="3200">
                <a:solidFill>
                  <a:schemeClr val="tx1"/>
                </a:solidFill>
                <a:latin typeface="Arial" pitchFamily="34" charset="0"/>
                <a:ea typeface="宋体" pitchFamily="2" charset="-122"/>
              </a:defRPr>
            </a:lvl2pPr>
            <a:lvl3pPr marL="1143000" indent="-228600">
              <a:defRPr sz="3200">
                <a:solidFill>
                  <a:schemeClr val="tx1"/>
                </a:solidFill>
                <a:latin typeface="Arial" pitchFamily="34" charset="0"/>
                <a:ea typeface="宋体" pitchFamily="2" charset="-122"/>
              </a:defRPr>
            </a:lvl3pPr>
            <a:lvl4pPr marL="1600200" indent="-228600">
              <a:defRPr sz="3200">
                <a:solidFill>
                  <a:schemeClr val="tx1"/>
                </a:solidFill>
                <a:latin typeface="Arial" pitchFamily="34" charset="0"/>
                <a:ea typeface="宋体" pitchFamily="2" charset="-122"/>
              </a:defRPr>
            </a:lvl4pPr>
            <a:lvl5pPr marL="2057400" indent="-228600">
              <a:defRPr sz="32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3200">
                <a:solidFill>
                  <a:schemeClr val="tx1"/>
                </a:solidFill>
                <a:latin typeface="Arial" pitchFamily="34" charset="0"/>
                <a:ea typeface="宋体" pitchFamily="2" charset="-122"/>
              </a:defRPr>
            </a:lvl9pPr>
          </a:lstStyle>
          <a:p>
            <a:pPr algn="ctr" eaLnBrk="0" hangingPunct="0">
              <a:lnSpc>
                <a:spcPct val="130000"/>
              </a:lnSpc>
              <a:buFont typeface="Arial" pitchFamily="34" charset="0"/>
              <a:buNone/>
              <a:defRPr/>
            </a:pPr>
            <a:r>
              <a:rPr lang="en-US" altLang="zh-CN" sz="3619" dirty="0">
                <a:solidFill>
                  <a:srgbClr val="16388A"/>
                </a:solidFill>
                <a:effectLst>
                  <a:outerShdw blurRad="38100" dist="38100" dir="2700000" algn="tl">
                    <a:srgbClr val="C0C0C0"/>
                  </a:outerShdw>
                </a:effectLst>
                <a:latin typeface="Book Antiqua" pitchFamily="18" charset="0"/>
                <a:ea typeface="Gulim" pitchFamily="34" charset="-127"/>
              </a:rPr>
              <a:t>Q &amp; A</a:t>
            </a:r>
          </a:p>
        </p:txBody>
      </p:sp>
    </p:spTree>
    <p:extLst>
      <p:ext uri="{BB962C8B-B14F-4D97-AF65-F5344CB8AC3E}">
        <p14:creationId xmlns:p14="http://schemas.microsoft.com/office/powerpoint/2010/main" val="4286192211"/>
      </p:ext>
    </p:extLst>
  </p:cSld>
  <p:clrMapOvr>
    <a:masterClrMapping/>
  </p:clrMapOvr>
  <mc:AlternateContent xmlns:mc="http://schemas.openxmlformats.org/markup-compatibility/2006" xmlns:p14="http://schemas.microsoft.com/office/powerpoint/2010/main">
    <mc:Choice Requires="p14">
      <p:transition spd="slow" p14:dur="2000" advTm="7041"/>
    </mc:Choice>
    <mc:Fallback xmlns="">
      <p:transition spd="slow" advTm="7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par>
                          <p:cTn id="12" fill="hold">
                            <p:stCondLst>
                              <p:cond delay="1000"/>
                            </p:stCondLst>
                            <p:childTnLst>
                              <p:par>
                                <p:cTn id="13" presetID="63" presetClass="path" presetSubtype="0" fill="hold" nodeType="afterEffect">
                                  <p:stCondLst>
                                    <p:cond delay="2000"/>
                                  </p:stCondLst>
                                  <p:childTnLst>
                                    <p:animMotion origin="layout" path="M -1.11111E-6 2.60628E-6 L 1.25642 2.60628E-6 " pathEditMode="relative" rAng="0" ptsTypes="AA">
                                      <p:cBhvr>
                                        <p:cTn id="14" dur="3000" fill="hold"/>
                                        <p:tgtEl>
                                          <p:spTgt spid="5"/>
                                        </p:tgtEl>
                                        <p:attrNameLst>
                                          <p:attrName>ppt_x,ppt_y</p:attrName>
                                        </p:attrNameLst>
                                      </p:cBhvr>
                                      <p:rCtr x="600" y="0"/>
                                    </p:animMotion>
                                  </p:childTnLst>
                                </p:cTn>
                              </p:par>
                              <p:par>
                                <p:cTn id="15" presetID="10" presetClass="exit" presetSubtype="0" fill="hold" nodeType="withEffect">
                                  <p:stCondLst>
                                    <p:cond delay="2000"/>
                                  </p:stCondLst>
                                  <p:childTnLst>
                                    <p:animEffect transition="out" filter="fade">
                                      <p:cBhvr>
                                        <p:cTn id="16" dur="3000"/>
                                        <p:tgtEl>
                                          <p:spTgt spid="5"/>
                                        </p:tgtEl>
                                      </p:cBhvr>
                                    </p:animEffect>
                                    <p:set>
                                      <p:cBhvr>
                                        <p:cTn id="17"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7"/>
</p:tagLst>
</file>

<file path=ppt/tags/tag2.xml><?xml version="1.0" encoding="utf-8"?>
<p:tagLst xmlns:a="http://schemas.openxmlformats.org/drawingml/2006/main" xmlns:r="http://schemas.openxmlformats.org/officeDocument/2006/relationships" xmlns:p="http://schemas.openxmlformats.org/presentationml/2006/main">
  <p:tag name="TIMING" val="|73.2"/>
</p:tagLst>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2_sjtumuban">
  <a:themeElements>
    <a:clrScheme name="2_sjtumuba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altLang="zh-CN" sz="32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altLang="zh-CN" sz="32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sjtumuba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jtumuba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jtumuba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jtumuba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jtumuba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jtumub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jtumuba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jtumuba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sjtumuban">
  <a:themeElements>
    <a:clrScheme name="2_sjtumuba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fontScheme name="2_sjtumuban">
      <a:majorFont>
        <a:latin typeface="微软雅黑"/>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altLang="zh-CN" sz="32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altLang="zh-CN" sz="32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sjtumuba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jtumuba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jtumuba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jtumuba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jtumuba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jtumub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jtumuba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jtumuba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sjtumuban">
  <a:themeElements>
    <a:clrScheme name="2_sjtumuba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fontScheme name="2_sjtumuban">
      <a:majorFont>
        <a:latin typeface="微软雅黑"/>
        <a:ea typeface="华文中宋"/>
        <a:cs typeface=""/>
      </a:majorFont>
      <a:minorFont>
        <a:latin typeface="华文中宋"/>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altLang="zh-CN" sz="32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en-US" altLang="zh-CN" sz="32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sjtumuba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jtumuba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jtumuba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jtumuba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jtumuba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jtumub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jtumuba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jtumuba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Aspect</Template>
  <TotalTime>83554</TotalTime>
  <Pages>0</Pages>
  <Words>1315</Words>
  <Characters>0</Characters>
  <Application>Microsoft Office PowerPoint</Application>
  <DocSecurity>0</DocSecurity>
  <PresentationFormat>全屏显示(4:3)</PresentationFormat>
  <Lines>0</Lines>
  <Paragraphs>62</Paragraphs>
  <Slides>7</Slides>
  <Notes>7</Notes>
  <HiddenSlides>0</HiddenSlides>
  <MMClips>0</MMClips>
  <ScaleCrop>false</ScaleCrop>
  <HeadingPairs>
    <vt:vector size="6" baseType="variant">
      <vt:variant>
        <vt:lpstr>已用的字体</vt:lpstr>
      </vt:variant>
      <vt:variant>
        <vt:i4>14</vt:i4>
      </vt:variant>
      <vt:variant>
        <vt:lpstr>主题</vt:lpstr>
      </vt:variant>
      <vt:variant>
        <vt:i4>9</vt:i4>
      </vt:variant>
      <vt:variant>
        <vt:lpstr>幻灯片标题</vt:lpstr>
      </vt:variant>
      <vt:variant>
        <vt:i4>7</vt:i4>
      </vt:variant>
    </vt:vector>
  </HeadingPairs>
  <TitlesOfParts>
    <vt:vector size="30" baseType="lpstr">
      <vt:lpstr>等线</vt:lpstr>
      <vt:lpstr>等线 Light</vt:lpstr>
      <vt:lpstr>华文中宋</vt:lpstr>
      <vt:lpstr>微软雅黑</vt:lpstr>
      <vt:lpstr>Arial</vt:lpstr>
      <vt:lpstr>Book Antiqua</vt:lpstr>
      <vt:lpstr>Calibri</vt:lpstr>
      <vt:lpstr>Cambria Math</vt:lpstr>
      <vt:lpstr>Georgia</vt:lpstr>
      <vt:lpstr>Marlett</vt:lpstr>
      <vt:lpstr>Times New Roman</vt:lpstr>
      <vt:lpstr>Trebuchet MS</vt:lpstr>
      <vt:lpstr>Wingdings</vt:lpstr>
      <vt:lpstr>Wingdings 2</vt:lpstr>
      <vt:lpstr>2_sjtumuban</vt:lpstr>
      <vt:lpstr>Urban</vt:lpstr>
      <vt:lpstr>2_自定义设计方案</vt:lpstr>
      <vt:lpstr>1_Urban</vt:lpstr>
      <vt:lpstr>自定义设计方案</vt:lpstr>
      <vt:lpstr>3_自定义设计方案</vt:lpstr>
      <vt:lpstr>1_自定义设计方案</vt:lpstr>
      <vt:lpstr>3_sjtumuban</vt:lpstr>
      <vt:lpstr>4_sjtumuban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yong</dc:creator>
  <cp:lastModifiedBy>li xin</cp:lastModifiedBy>
  <cp:revision>6567</cp:revision>
  <cp:lastPrinted>2014-06-04T09:23:51Z</cp:lastPrinted>
  <dcterms:created xsi:type="dcterms:W3CDTF">2014-10-18T02:29:54Z</dcterms:created>
  <dcterms:modified xsi:type="dcterms:W3CDTF">2022-03-05T14:06:33Z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2052-9.1.0.4856</vt:lpwstr>
  </property>
</Properties>
</file>