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handoutMasterIdLst>
    <p:handoutMasterId r:id="rId9"/>
  </p:handoutMasterIdLst>
  <p:sldIdLst>
    <p:sldId id="257" r:id="rId5"/>
    <p:sldId id="258" r:id="rId6"/>
    <p:sldId id="259" r:id="rId7"/>
  </p:sldIdLst>
  <p:sldSz cx="42808525" cy="30279975"/>
  <p:notesSz cx="6858000" cy="9144000"/>
  <p:defaultTextStyle>
    <a:defPPr>
      <a:defRPr lang="en-US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7" userDrawn="1">
          <p15:clr>
            <a:srgbClr val="A4A3A4"/>
          </p15:clr>
        </p15:guide>
        <p15:guide id="2" pos="13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5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7555" autoAdjust="0"/>
  </p:normalViewPr>
  <p:slideViewPr>
    <p:cSldViewPr>
      <p:cViewPr varScale="1">
        <p:scale>
          <a:sx n="26" d="100"/>
          <a:sy n="26" d="100"/>
        </p:scale>
        <p:origin x="1068" y="144"/>
      </p:cViewPr>
      <p:guideLst>
        <p:guide orient="horz" pos="9537"/>
        <p:guide pos="134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2A0FE-9403-4FA3-964C-953C19A3780D}" type="datetimeFigureOut">
              <a:rPr lang="en-AU" smtClean="0"/>
              <a:t>28/03/2016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17F41-D555-447F-97D7-94A67669BD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7534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594C2-EAC3-0E45-89D5-5EFB17727714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1A08A-B0D4-9340-BCE8-EFE3287B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1A08A-B0D4-9340-BCE8-EFE3287B67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1A08A-B0D4-9340-BCE8-EFE3287B67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1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1A08A-B0D4-9340-BCE8-EFE3287B67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6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641" y="7509553"/>
            <a:ext cx="36387247" cy="649056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1279" y="15261774"/>
            <a:ext cx="29965968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12609"/>
            <a:ext cx="38527673" cy="50466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3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48" y="1205589"/>
            <a:ext cx="14881370" cy="513077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6969" y="1205609"/>
            <a:ext cx="23931154" cy="23684411"/>
          </a:xfrm>
        </p:spPr>
        <p:txBody>
          <a:bodyPr>
            <a:normAutofit/>
          </a:bodyPr>
          <a:lstStyle>
            <a:lvl1pPr>
              <a:defRPr sz="12799"/>
            </a:lvl1pPr>
            <a:lvl2pPr>
              <a:defRPr sz="10999"/>
            </a:lvl2pPr>
            <a:lvl3pPr>
              <a:defRPr sz="9099"/>
            </a:lvl3pPr>
            <a:lvl4pPr>
              <a:defRPr sz="8200"/>
            </a:lvl4pPr>
            <a:lvl5pPr>
              <a:defRPr sz="8200"/>
            </a:lvl5pPr>
            <a:lvl6pPr>
              <a:defRPr sz="9099"/>
            </a:lvl6pPr>
            <a:lvl7pPr>
              <a:defRPr sz="9099"/>
            </a:lvl7pPr>
            <a:lvl8pPr>
              <a:defRPr sz="9099"/>
            </a:lvl8pPr>
            <a:lvl9pPr>
              <a:defRPr sz="909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0448" y="6336385"/>
            <a:ext cx="14881370" cy="18977548"/>
          </a:xfrm>
        </p:spPr>
        <p:txBody>
          <a:bodyPr/>
          <a:lstStyle>
            <a:lvl1pPr marL="0" indent="0">
              <a:buNone/>
              <a:defRPr sz="6400"/>
            </a:lvl1pPr>
            <a:lvl2pPr marL="2088135" indent="0">
              <a:buNone/>
              <a:defRPr sz="5500"/>
            </a:lvl2pPr>
            <a:lvl3pPr marL="4176269" indent="0">
              <a:buNone/>
              <a:defRPr sz="4601"/>
            </a:lvl3pPr>
            <a:lvl4pPr marL="6264405" indent="0">
              <a:buNone/>
              <a:defRPr sz="4100"/>
            </a:lvl4pPr>
            <a:lvl5pPr marL="8352540" indent="0">
              <a:buNone/>
              <a:defRPr sz="4100"/>
            </a:lvl5pPr>
            <a:lvl6pPr marL="10440674" indent="0">
              <a:buNone/>
              <a:defRPr sz="4100"/>
            </a:lvl6pPr>
            <a:lvl7pPr marL="12528810" indent="0">
              <a:buNone/>
              <a:defRPr sz="4100"/>
            </a:lvl7pPr>
            <a:lvl8pPr marL="14616943" indent="0">
              <a:buNone/>
              <a:defRPr sz="4100"/>
            </a:lvl8pPr>
            <a:lvl9pPr marL="16705078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6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774" y="19379133"/>
            <a:ext cx="25685115" cy="2502310"/>
          </a:xfrm>
          <a:prstGeom prst="rect">
            <a:avLst/>
          </a:prstGeom>
        </p:spPr>
        <p:txBody>
          <a:bodyPr anchor="b"/>
          <a:lstStyle>
            <a:lvl1pPr algn="l">
              <a:defRPr sz="9099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0774" y="1150833"/>
            <a:ext cx="25685115" cy="17804378"/>
          </a:xfrm>
        </p:spPr>
        <p:txBody>
          <a:bodyPr/>
          <a:lstStyle>
            <a:lvl1pPr marL="0" indent="0">
              <a:buNone/>
              <a:defRPr sz="14599"/>
            </a:lvl1pPr>
            <a:lvl2pPr marL="2088135" indent="0">
              <a:buNone/>
              <a:defRPr sz="12799"/>
            </a:lvl2pPr>
            <a:lvl3pPr marL="4176269" indent="0">
              <a:buNone/>
              <a:defRPr sz="10999"/>
            </a:lvl3pPr>
            <a:lvl4pPr marL="6264405" indent="0">
              <a:buNone/>
              <a:defRPr sz="9099"/>
            </a:lvl4pPr>
            <a:lvl5pPr marL="8352540" indent="0">
              <a:buNone/>
              <a:defRPr sz="9099"/>
            </a:lvl5pPr>
            <a:lvl6pPr marL="10440674" indent="0">
              <a:buNone/>
              <a:defRPr sz="9099"/>
            </a:lvl6pPr>
            <a:lvl7pPr marL="12528810" indent="0">
              <a:buNone/>
              <a:defRPr sz="9099"/>
            </a:lvl7pPr>
            <a:lvl8pPr marL="14616943" indent="0">
              <a:buNone/>
              <a:defRPr sz="9099"/>
            </a:lvl8pPr>
            <a:lvl9pPr marL="16705078" indent="0">
              <a:buNone/>
              <a:defRPr sz="9099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0774" y="21881439"/>
            <a:ext cx="25685115" cy="3553694"/>
          </a:xfrm>
        </p:spPr>
        <p:txBody>
          <a:bodyPr/>
          <a:lstStyle>
            <a:lvl1pPr marL="0" indent="0">
              <a:buNone/>
              <a:defRPr sz="6400"/>
            </a:lvl1pPr>
            <a:lvl2pPr marL="2088135" indent="0">
              <a:buNone/>
              <a:defRPr sz="5500"/>
            </a:lvl2pPr>
            <a:lvl3pPr marL="4176269" indent="0">
              <a:buNone/>
              <a:defRPr sz="4601"/>
            </a:lvl3pPr>
            <a:lvl4pPr marL="6264405" indent="0">
              <a:buNone/>
              <a:defRPr sz="4100"/>
            </a:lvl4pPr>
            <a:lvl5pPr marL="8352540" indent="0">
              <a:buNone/>
              <a:defRPr sz="4100"/>
            </a:lvl5pPr>
            <a:lvl6pPr marL="10440674" indent="0">
              <a:buNone/>
              <a:defRPr sz="4100"/>
            </a:lvl6pPr>
            <a:lvl7pPr marL="12528810" indent="0">
              <a:buNone/>
              <a:defRPr sz="4100"/>
            </a:lvl7pPr>
            <a:lvl8pPr marL="14616943" indent="0">
              <a:buNone/>
              <a:defRPr sz="4100"/>
            </a:lvl8pPr>
            <a:lvl9pPr marL="16705078" indent="0">
              <a:buNone/>
              <a:defRPr sz="4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2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767222"/>
            <a:ext cx="38527673" cy="50466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63078" y="5330536"/>
            <a:ext cx="36745257" cy="199833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2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036181" y="1212618"/>
            <a:ext cx="9631918" cy="23677400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18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0429" y="1212618"/>
            <a:ext cx="28182279" cy="23677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2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10641" y="7509553"/>
            <a:ext cx="36387247" cy="649056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421279" y="15261774"/>
            <a:ext cx="29965968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10641" y="7509553"/>
            <a:ext cx="36387247" cy="649056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421279" y="15261774"/>
            <a:ext cx="29965968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2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10641" y="7509553"/>
            <a:ext cx="36387247" cy="649056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421279" y="15261774"/>
            <a:ext cx="29965968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12609"/>
            <a:ext cx="38527673" cy="5046663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5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12609"/>
            <a:ext cx="38527673" cy="50466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428" y="7065342"/>
            <a:ext cx="38527673" cy="178246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581" y="16756498"/>
            <a:ext cx="36387247" cy="60139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6399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581" y="9442643"/>
            <a:ext cx="36387247" cy="6623742"/>
          </a:xfrm>
        </p:spPr>
        <p:txBody>
          <a:bodyPr anchor="b"/>
          <a:lstStyle>
            <a:lvl1pPr marL="0" indent="0">
              <a:buNone/>
              <a:defRPr sz="9099">
                <a:solidFill>
                  <a:schemeClr val="tx1">
                    <a:tint val="75000"/>
                  </a:schemeClr>
                </a:solidFill>
              </a:defRPr>
            </a:lvl1pPr>
            <a:lvl2pPr marL="208813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269" indent="0">
              <a:buNone/>
              <a:defRPr sz="7299">
                <a:solidFill>
                  <a:schemeClr val="tx1">
                    <a:tint val="75000"/>
                  </a:schemeClr>
                </a:solidFill>
              </a:defRPr>
            </a:lvl3pPr>
            <a:lvl4pPr marL="626440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5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67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881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694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0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12609"/>
            <a:ext cx="38527673" cy="50466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428" y="7065349"/>
            <a:ext cx="18907099" cy="17400755"/>
          </a:xfrm>
        </p:spPr>
        <p:txBody>
          <a:bodyPr/>
          <a:lstStyle>
            <a:lvl1pPr>
              <a:defRPr sz="12799"/>
            </a:lvl1pPr>
            <a:lvl2pPr>
              <a:defRPr sz="10999"/>
            </a:lvl2pPr>
            <a:lvl3pPr>
              <a:defRPr sz="9099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61002" y="7065349"/>
            <a:ext cx="18907099" cy="17400755"/>
          </a:xfrm>
        </p:spPr>
        <p:txBody>
          <a:bodyPr/>
          <a:lstStyle>
            <a:lvl1pPr>
              <a:defRPr sz="12799"/>
            </a:lvl1pPr>
            <a:lvl2pPr>
              <a:defRPr sz="10999"/>
            </a:lvl2pPr>
            <a:lvl3pPr>
              <a:defRPr sz="9099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12609"/>
            <a:ext cx="38527673" cy="5046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426" y="7199441"/>
            <a:ext cx="18914533" cy="4549251"/>
          </a:xfrm>
        </p:spPr>
        <p:txBody>
          <a:bodyPr anchor="b">
            <a:normAutofit/>
          </a:bodyPr>
          <a:lstStyle>
            <a:lvl1pPr marL="0" indent="0">
              <a:buNone/>
              <a:defRPr sz="9099" b="0">
                <a:latin typeface="+mj-lt"/>
              </a:defRPr>
            </a:lvl1pPr>
            <a:lvl2pPr marL="2088135" indent="0">
              <a:buNone/>
              <a:defRPr sz="9099" b="1"/>
            </a:lvl2pPr>
            <a:lvl3pPr marL="4176269" indent="0">
              <a:buNone/>
              <a:defRPr sz="8200" b="1"/>
            </a:lvl3pPr>
            <a:lvl4pPr marL="6264405" indent="0">
              <a:buNone/>
              <a:defRPr sz="7299" b="1"/>
            </a:lvl4pPr>
            <a:lvl5pPr marL="8352540" indent="0">
              <a:buNone/>
              <a:defRPr sz="7299" b="1"/>
            </a:lvl5pPr>
            <a:lvl6pPr marL="10440674" indent="0">
              <a:buNone/>
              <a:defRPr sz="7299" b="1"/>
            </a:lvl6pPr>
            <a:lvl7pPr marL="12528810" indent="0">
              <a:buNone/>
              <a:defRPr sz="7299" b="1"/>
            </a:lvl7pPr>
            <a:lvl8pPr marL="14616943" indent="0">
              <a:buNone/>
              <a:defRPr sz="7299" b="1"/>
            </a:lvl8pPr>
            <a:lvl9pPr marL="16705078" indent="0">
              <a:buNone/>
              <a:defRPr sz="7299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0426" y="12591379"/>
            <a:ext cx="18914533" cy="12298637"/>
          </a:xfrm>
        </p:spPr>
        <p:txBody>
          <a:bodyPr>
            <a:normAutofit/>
          </a:bodyPr>
          <a:lstStyle>
            <a:lvl1pPr>
              <a:defRPr sz="9099"/>
            </a:lvl1pPr>
            <a:lvl2pPr>
              <a:defRPr sz="8200"/>
            </a:lvl2pPr>
            <a:lvl3pPr>
              <a:defRPr sz="7299"/>
            </a:lvl3pPr>
            <a:lvl4pPr>
              <a:defRPr sz="6400"/>
            </a:lvl4pPr>
            <a:lvl5pPr>
              <a:defRPr sz="6400"/>
            </a:lvl5pPr>
            <a:lvl6pPr>
              <a:defRPr sz="7299"/>
            </a:lvl6pPr>
            <a:lvl7pPr>
              <a:defRPr sz="7299"/>
            </a:lvl7pPr>
            <a:lvl8pPr>
              <a:defRPr sz="7299"/>
            </a:lvl8pPr>
            <a:lvl9pPr>
              <a:defRPr sz="729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46158" y="7199441"/>
            <a:ext cx="18921963" cy="4549251"/>
          </a:xfrm>
        </p:spPr>
        <p:txBody>
          <a:bodyPr anchor="b"/>
          <a:lstStyle>
            <a:lvl1pPr marL="0" indent="0">
              <a:buNone/>
              <a:defRPr sz="9099" b="0">
                <a:latin typeface="+mj-lt"/>
              </a:defRPr>
            </a:lvl1pPr>
            <a:lvl2pPr marL="2088135" indent="0">
              <a:buNone/>
              <a:defRPr sz="9099" b="1"/>
            </a:lvl2pPr>
            <a:lvl3pPr marL="4176269" indent="0">
              <a:buNone/>
              <a:defRPr sz="8200" b="1"/>
            </a:lvl3pPr>
            <a:lvl4pPr marL="6264405" indent="0">
              <a:buNone/>
              <a:defRPr sz="7299" b="1"/>
            </a:lvl4pPr>
            <a:lvl5pPr marL="8352540" indent="0">
              <a:buNone/>
              <a:defRPr sz="7299" b="1"/>
            </a:lvl5pPr>
            <a:lvl6pPr marL="10440674" indent="0">
              <a:buNone/>
              <a:defRPr sz="7299" b="1"/>
            </a:lvl6pPr>
            <a:lvl7pPr marL="12528810" indent="0">
              <a:buNone/>
              <a:defRPr sz="7299" b="1"/>
            </a:lvl7pPr>
            <a:lvl8pPr marL="14616943" indent="0">
              <a:buNone/>
              <a:defRPr sz="7299" b="1"/>
            </a:lvl8pPr>
            <a:lvl9pPr marL="16705078" indent="0">
              <a:buNone/>
              <a:defRPr sz="7299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46158" y="12591379"/>
            <a:ext cx="18921963" cy="12298637"/>
          </a:xfrm>
        </p:spPr>
        <p:txBody>
          <a:bodyPr>
            <a:normAutofit/>
          </a:bodyPr>
          <a:lstStyle>
            <a:lvl1pPr>
              <a:defRPr sz="9099"/>
            </a:lvl1pPr>
            <a:lvl2pPr>
              <a:defRPr sz="8200"/>
            </a:lvl2pPr>
            <a:lvl3pPr>
              <a:defRPr sz="7299"/>
            </a:lvl3pPr>
            <a:lvl4pPr>
              <a:defRPr sz="6400"/>
            </a:lvl4pPr>
            <a:lvl5pPr>
              <a:defRPr sz="6400"/>
            </a:lvl5pPr>
            <a:lvl6pPr>
              <a:defRPr sz="7299"/>
            </a:lvl6pPr>
            <a:lvl7pPr>
              <a:defRPr sz="7299"/>
            </a:lvl7pPr>
            <a:lvl8pPr>
              <a:defRPr sz="7299"/>
            </a:lvl8pPr>
            <a:lvl9pPr>
              <a:defRPr sz="729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7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54122" y="28461467"/>
            <a:ext cx="42916768" cy="18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00"/>
          </a:p>
        </p:txBody>
      </p:sp>
      <p:sp>
        <p:nvSpPr>
          <p:cNvPr id="10" name="Rectangle 9"/>
          <p:cNvSpPr/>
          <p:nvPr userDrawn="1"/>
        </p:nvSpPr>
        <p:spPr>
          <a:xfrm>
            <a:off x="2" y="0"/>
            <a:ext cx="42808525" cy="360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593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428" y="7065342"/>
            <a:ext cx="38527673" cy="17824671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11437" y="23618272"/>
            <a:ext cx="4226668" cy="161212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fld id="{D216C471-EBFF-4404-82D1-BE715265A87C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26" name="Picture 2" descr="ICTRI_Stacked_Rev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0"/>
          <a:stretch>
            <a:fillRect/>
          </a:stretch>
        </p:blipFill>
        <p:spPr bwMode="auto">
          <a:xfrm>
            <a:off x="1601287" y="28684823"/>
            <a:ext cx="3544222" cy="14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229600" y="27453355"/>
            <a:ext cx="25633046" cy="2100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00"/>
          </a:p>
        </p:txBody>
      </p:sp>
      <p:pic>
        <p:nvPicPr>
          <p:cNvPr id="1027" name="Picture 3" descr="Global_Challenges_REVERSED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086" y="27859429"/>
            <a:ext cx="10661333" cy="189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6651734" y="25572930"/>
            <a:ext cx="26155997" cy="1943969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698" y="27093100"/>
            <a:ext cx="10339868" cy="34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2088135" rtl="0" eaLnBrk="1" latinLnBrk="0" hangingPunct="1">
        <a:spcBef>
          <a:spcPct val="0"/>
        </a:spcBef>
        <a:buNone/>
        <a:defRPr sz="200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00" indent="-1566100" algn="l" defTabSz="2088135" rtl="0" eaLnBrk="1" latinLnBrk="0" hangingPunct="1">
        <a:spcBef>
          <a:spcPct val="20000"/>
        </a:spcBef>
        <a:buFont typeface="Arial"/>
        <a:buChar char="•"/>
        <a:defRPr sz="12799" kern="1200">
          <a:solidFill>
            <a:schemeClr val="tx1"/>
          </a:solidFill>
          <a:latin typeface="+mn-lt"/>
          <a:ea typeface="+mn-ea"/>
          <a:cs typeface="+mn-cs"/>
        </a:defRPr>
      </a:lvl1pPr>
      <a:lvl2pPr marL="3393219" indent="-1305084" algn="l" defTabSz="2088135" rtl="0" eaLnBrk="1" latinLnBrk="0" hangingPunct="1">
        <a:spcBef>
          <a:spcPct val="20000"/>
        </a:spcBef>
        <a:buFont typeface="Arial"/>
        <a:buChar char="–"/>
        <a:defRPr sz="10999" kern="1200">
          <a:solidFill>
            <a:schemeClr val="tx1"/>
          </a:solidFill>
          <a:latin typeface="+mn-lt"/>
          <a:ea typeface="+mn-ea"/>
          <a:cs typeface="+mn-cs"/>
        </a:defRPr>
      </a:lvl2pPr>
      <a:lvl3pPr marL="5220338" indent="-1044067" algn="l" defTabSz="2088135" rtl="0" eaLnBrk="1" latinLnBrk="0" hangingPunct="1">
        <a:spcBef>
          <a:spcPct val="20000"/>
        </a:spcBef>
        <a:buFont typeface="Arial"/>
        <a:buChar char="•"/>
        <a:defRPr sz="9099" kern="1200">
          <a:solidFill>
            <a:schemeClr val="tx1"/>
          </a:solidFill>
          <a:latin typeface="+mn-lt"/>
          <a:ea typeface="+mn-ea"/>
          <a:cs typeface="+mn-cs"/>
        </a:defRPr>
      </a:lvl3pPr>
      <a:lvl4pPr marL="7308471" indent="-1044067" algn="l" defTabSz="2088135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607" indent="-1044067" algn="l" defTabSz="2088135" rtl="0" eaLnBrk="1" latinLnBrk="0" hangingPunct="1">
        <a:spcBef>
          <a:spcPct val="20000"/>
        </a:spcBef>
        <a:buFont typeface="Arial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741" indent="-1044067" algn="l" defTabSz="2088135" rtl="0" eaLnBrk="1" latinLnBrk="0" hangingPunct="1">
        <a:spcBef>
          <a:spcPct val="20000"/>
        </a:spcBef>
        <a:buFont typeface="Arial"/>
        <a:buChar char="•"/>
        <a:defRPr sz="9099" kern="1200">
          <a:solidFill>
            <a:schemeClr val="tx1"/>
          </a:solidFill>
          <a:latin typeface="+mn-lt"/>
          <a:ea typeface="+mn-ea"/>
          <a:cs typeface="+mn-cs"/>
        </a:defRPr>
      </a:lvl6pPr>
      <a:lvl7pPr marL="13572877" indent="-1044067" algn="l" defTabSz="2088135" rtl="0" eaLnBrk="1" latinLnBrk="0" hangingPunct="1">
        <a:spcBef>
          <a:spcPct val="20000"/>
        </a:spcBef>
        <a:buFont typeface="Arial"/>
        <a:buChar char="•"/>
        <a:defRPr sz="9099" kern="1200">
          <a:solidFill>
            <a:schemeClr val="tx1"/>
          </a:solidFill>
          <a:latin typeface="+mn-lt"/>
          <a:ea typeface="+mn-ea"/>
          <a:cs typeface="+mn-cs"/>
        </a:defRPr>
      </a:lvl7pPr>
      <a:lvl8pPr marL="15661012" indent="-1044067" algn="l" defTabSz="2088135" rtl="0" eaLnBrk="1" latinLnBrk="0" hangingPunct="1">
        <a:spcBef>
          <a:spcPct val="20000"/>
        </a:spcBef>
        <a:buFont typeface="Arial"/>
        <a:buChar char="•"/>
        <a:defRPr sz="9099" kern="1200">
          <a:solidFill>
            <a:schemeClr val="tx1"/>
          </a:solidFill>
          <a:latin typeface="+mn-lt"/>
          <a:ea typeface="+mn-ea"/>
          <a:cs typeface="+mn-cs"/>
        </a:defRPr>
      </a:lvl8pPr>
      <a:lvl9pPr marL="17749146" indent="-1044067" algn="l" defTabSz="2088135" rtl="0" eaLnBrk="1" latinLnBrk="0" hangingPunct="1">
        <a:spcBef>
          <a:spcPct val="20000"/>
        </a:spcBef>
        <a:buFont typeface="Arial"/>
        <a:buChar char="•"/>
        <a:defRPr sz="90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35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269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405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540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674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8810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6943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078" algn="l" defTabSz="208813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17" Type="http://schemas.microsoft.com/office/2007/relationships/media" Target="../media/media59.wav"/><Relationship Id="rId21" Type="http://schemas.microsoft.com/office/2007/relationships/media" Target="../media/media11.wav"/><Relationship Id="rId42" Type="http://schemas.openxmlformats.org/officeDocument/2006/relationships/audio" Target="../media/media21.wav"/><Relationship Id="rId63" Type="http://schemas.microsoft.com/office/2007/relationships/media" Target="../media/media32.wav"/><Relationship Id="rId84" Type="http://schemas.openxmlformats.org/officeDocument/2006/relationships/audio" Target="../media/media42.wav"/><Relationship Id="rId138" Type="http://schemas.openxmlformats.org/officeDocument/2006/relationships/audio" Target="../media/media69.wav"/><Relationship Id="rId159" Type="http://schemas.microsoft.com/office/2007/relationships/media" Target="../media/media80.wav"/><Relationship Id="rId170" Type="http://schemas.openxmlformats.org/officeDocument/2006/relationships/audio" Target="../media/media85.wav"/><Relationship Id="rId107" Type="http://schemas.microsoft.com/office/2007/relationships/media" Target="../media/media54.wav"/><Relationship Id="rId11" Type="http://schemas.microsoft.com/office/2007/relationships/media" Target="../media/media6.wav"/><Relationship Id="rId32" Type="http://schemas.openxmlformats.org/officeDocument/2006/relationships/audio" Target="../media/media16.wav"/><Relationship Id="rId53" Type="http://schemas.microsoft.com/office/2007/relationships/media" Target="../media/media27.wav"/><Relationship Id="rId74" Type="http://schemas.openxmlformats.org/officeDocument/2006/relationships/audio" Target="../media/media37.wav"/><Relationship Id="rId128" Type="http://schemas.openxmlformats.org/officeDocument/2006/relationships/audio" Target="../media/media64.wav"/><Relationship Id="rId149" Type="http://schemas.microsoft.com/office/2007/relationships/media" Target="../media/media75.wav"/><Relationship Id="rId5" Type="http://schemas.microsoft.com/office/2007/relationships/media" Target="../media/media3.wav"/><Relationship Id="rId95" Type="http://schemas.microsoft.com/office/2007/relationships/media" Target="../media/media48.wav"/><Relationship Id="rId160" Type="http://schemas.openxmlformats.org/officeDocument/2006/relationships/audio" Target="../media/media80.wav"/><Relationship Id="rId22" Type="http://schemas.openxmlformats.org/officeDocument/2006/relationships/audio" Target="../media/media11.wav"/><Relationship Id="rId43" Type="http://schemas.microsoft.com/office/2007/relationships/media" Target="../media/media22.wav"/><Relationship Id="rId64" Type="http://schemas.openxmlformats.org/officeDocument/2006/relationships/audio" Target="../media/media32.wav"/><Relationship Id="rId118" Type="http://schemas.openxmlformats.org/officeDocument/2006/relationships/audio" Target="../media/media59.wav"/><Relationship Id="rId139" Type="http://schemas.microsoft.com/office/2007/relationships/media" Target="../media/media70.wav"/><Relationship Id="rId85" Type="http://schemas.microsoft.com/office/2007/relationships/media" Target="../media/media43.wav"/><Relationship Id="rId150" Type="http://schemas.openxmlformats.org/officeDocument/2006/relationships/audio" Target="../media/media75.wav"/><Relationship Id="rId171" Type="http://schemas.openxmlformats.org/officeDocument/2006/relationships/slideLayout" Target="../slideLayouts/slideLayout10.xml"/><Relationship Id="rId12" Type="http://schemas.openxmlformats.org/officeDocument/2006/relationships/audio" Target="../media/media6.wav"/><Relationship Id="rId33" Type="http://schemas.microsoft.com/office/2007/relationships/media" Target="../media/media17.wav"/><Relationship Id="rId108" Type="http://schemas.openxmlformats.org/officeDocument/2006/relationships/audio" Target="../media/media54.wav"/><Relationship Id="rId129" Type="http://schemas.microsoft.com/office/2007/relationships/media" Target="../media/media65.wav"/><Relationship Id="rId54" Type="http://schemas.openxmlformats.org/officeDocument/2006/relationships/audio" Target="../media/media27.wav"/><Relationship Id="rId75" Type="http://schemas.microsoft.com/office/2007/relationships/media" Target="../media/media38.wav"/><Relationship Id="rId96" Type="http://schemas.openxmlformats.org/officeDocument/2006/relationships/audio" Target="../media/media48.wav"/><Relationship Id="rId140" Type="http://schemas.openxmlformats.org/officeDocument/2006/relationships/audio" Target="../media/media70.wav"/><Relationship Id="rId161" Type="http://schemas.microsoft.com/office/2007/relationships/media" Target="../media/media81.wav"/><Relationship Id="rId6" Type="http://schemas.openxmlformats.org/officeDocument/2006/relationships/audio" Target="../media/media3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49" Type="http://schemas.microsoft.com/office/2007/relationships/media" Target="../media/media25.wav"/><Relationship Id="rId114" Type="http://schemas.openxmlformats.org/officeDocument/2006/relationships/audio" Target="../media/media57.wav"/><Relationship Id="rId119" Type="http://schemas.microsoft.com/office/2007/relationships/media" Target="../media/media60.wav"/><Relationship Id="rId44" Type="http://schemas.openxmlformats.org/officeDocument/2006/relationships/audio" Target="../media/media22.wav"/><Relationship Id="rId60" Type="http://schemas.openxmlformats.org/officeDocument/2006/relationships/audio" Target="../media/media30.wav"/><Relationship Id="rId65" Type="http://schemas.microsoft.com/office/2007/relationships/media" Target="../media/media33.wav"/><Relationship Id="rId81" Type="http://schemas.microsoft.com/office/2007/relationships/media" Target="../media/media41.wav"/><Relationship Id="rId86" Type="http://schemas.openxmlformats.org/officeDocument/2006/relationships/audio" Target="../media/media43.wav"/><Relationship Id="rId130" Type="http://schemas.openxmlformats.org/officeDocument/2006/relationships/audio" Target="../media/media65.wav"/><Relationship Id="rId135" Type="http://schemas.microsoft.com/office/2007/relationships/media" Target="../media/media68.wav"/><Relationship Id="rId151" Type="http://schemas.microsoft.com/office/2007/relationships/media" Target="../media/media76.wav"/><Relationship Id="rId156" Type="http://schemas.openxmlformats.org/officeDocument/2006/relationships/audio" Target="../media/media78.wav"/><Relationship Id="rId177" Type="http://schemas.openxmlformats.org/officeDocument/2006/relationships/image" Target="../media/image17.png"/><Relationship Id="rId172" Type="http://schemas.openxmlformats.org/officeDocument/2006/relationships/notesSlide" Target="../notesSlides/notesSlide2.xml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9" Type="http://schemas.microsoft.com/office/2007/relationships/media" Target="../media/media20.wav"/><Relationship Id="rId109" Type="http://schemas.microsoft.com/office/2007/relationships/media" Target="../media/media55.wav"/><Relationship Id="rId34" Type="http://schemas.openxmlformats.org/officeDocument/2006/relationships/audio" Target="../media/media17.wav"/><Relationship Id="rId50" Type="http://schemas.openxmlformats.org/officeDocument/2006/relationships/audio" Target="../media/media25.wav"/><Relationship Id="rId55" Type="http://schemas.microsoft.com/office/2007/relationships/media" Target="../media/media28.wav"/><Relationship Id="rId76" Type="http://schemas.openxmlformats.org/officeDocument/2006/relationships/audio" Target="../media/media38.wav"/><Relationship Id="rId97" Type="http://schemas.microsoft.com/office/2007/relationships/media" Target="../media/media49.wav"/><Relationship Id="rId104" Type="http://schemas.openxmlformats.org/officeDocument/2006/relationships/audio" Target="../media/media52.wav"/><Relationship Id="rId120" Type="http://schemas.openxmlformats.org/officeDocument/2006/relationships/audio" Target="../media/media60.wav"/><Relationship Id="rId125" Type="http://schemas.microsoft.com/office/2007/relationships/media" Target="../media/media63.wav"/><Relationship Id="rId141" Type="http://schemas.microsoft.com/office/2007/relationships/media" Target="../media/media71.wav"/><Relationship Id="rId146" Type="http://schemas.openxmlformats.org/officeDocument/2006/relationships/audio" Target="../media/media73.wav"/><Relationship Id="rId167" Type="http://schemas.microsoft.com/office/2007/relationships/media" Target="../media/media84.wav"/><Relationship Id="rId7" Type="http://schemas.microsoft.com/office/2007/relationships/media" Target="../media/media4.wav"/><Relationship Id="rId71" Type="http://schemas.microsoft.com/office/2007/relationships/media" Target="../media/media36.wav"/><Relationship Id="rId92" Type="http://schemas.openxmlformats.org/officeDocument/2006/relationships/audio" Target="../media/media46.wav"/><Relationship Id="rId162" Type="http://schemas.openxmlformats.org/officeDocument/2006/relationships/audio" Target="../media/media81.wav"/><Relationship Id="rId2" Type="http://schemas.openxmlformats.org/officeDocument/2006/relationships/audio" Target="../media/media1.wav"/><Relationship Id="rId29" Type="http://schemas.microsoft.com/office/2007/relationships/media" Target="../media/media15.wav"/><Relationship Id="rId24" Type="http://schemas.openxmlformats.org/officeDocument/2006/relationships/audio" Target="../media/media12.wav"/><Relationship Id="rId40" Type="http://schemas.openxmlformats.org/officeDocument/2006/relationships/audio" Target="../media/media20.wav"/><Relationship Id="rId45" Type="http://schemas.microsoft.com/office/2007/relationships/media" Target="../media/media23.wav"/><Relationship Id="rId66" Type="http://schemas.openxmlformats.org/officeDocument/2006/relationships/audio" Target="../media/media33.wav"/><Relationship Id="rId87" Type="http://schemas.microsoft.com/office/2007/relationships/media" Target="../media/media44.wav"/><Relationship Id="rId110" Type="http://schemas.openxmlformats.org/officeDocument/2006/relationships/audio" Target="../media/media55.wav"/><Relationship Id="rId115" Type="http://schemas.microsoft.com/office/2007/relationships/media" Target="../media/media58.wav"/><Relationship Id="rId131" Type="http://schemas.microsoft.com/office/2007/relationships/media" Target="../media/media66.wav"/><Relationship Id="rId136" Type="http://schemas.openxmlformats.org/officeDocument/2006/relationships/audio" Target="../media/media68.wav"/><Relationship Id="rId157" Type="http://schemas.microsoft.com/office/2007/relationships/media" Target="../media/media79.wav"/><Relationship Id="rId178" Type="http://schemas.openxmlformats.org/officeDocument/2006/relationships/image" Target="../media/image18.png"/><Relationship Id="rId61" Type="http://schemas.microsoft.com/office/2007/relationships/media" Target="../media/media31.wav"/><Relationship Id="rId82" Type="http://schemas.openxmlformats.org/officeDocument/2006/relationships/audio" Target="../media/media41.wav"/><Relationship Id="rId152" Type="http://schemas.openxmlformats.org/officeDocument/2006/relationships/audio" Target="../media/media76.wav"/><Relationship Id="rId173" Type="http://schemas.openxmlformats.org/officeDocument/2006/relationships/image" Target="../media/image15.png"/><Relationship Id="rId19" Type="http://schemas.microsoft.com/office/2007/relationships/media" Target="../media/media10.wav"/><Relationship Id="rId14" Type="http://schemas.openxmlformats.org/officeDocument/2006/relationships/audio" Target="../media/media7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56" Type="http://schemas.openxmlformats.org/officeDocument/2006/relationships/audio" Target="../media/media28.wav"/><Relationship Id="rId77" Type="http://schemas.microsoft.com/office/2007/relationships/media" Target="../media/media39.wav"/><Relationship Id="rId100" Type="http://schemas.openxmlformats.org/officeDocument/2006/relationships/audio" Target="../media/media50.wav"/><Relationship Id="rId105" Type="http://schemas.microsoft.com/office/2007/relationships/media" Target="../media/media53.wav"/><Relationship Id="rId126" Type="http://schemas.openxmlformats.org/officeDocument/2006/relationships/audio" Target="../media/media63.wav"/><Relationship Id="rId147" Type="http://schemas.microsoft.com/office/2007/relationships/media" Target="../media/media74.wav"/><Relationship Id="rId168" Type="http://schemas.openxmlformats.org/officeDocument/2006/relationships/audio" Target="../media/media84.wav"/><Relationship Id="rId8" Type="http://schemas.openxmlformats.org/officeDocument/2006/relationships/audio" Target="../media/media4.wav"/><Relationship Id="rId51" Type="http://schemas.microsoft.com/office/2007/relationships/media" Target="../media/media26.wav"/><Relationship Id="rId72" Type="http://schemas.openxmlformats.org/officeDocument/2006/relationships/audio" Target="../media/media36.wav"/><Relationship Id="rId93" Type="http://schemas.microsoft.com/office/2007/relationships/media" Target="../media/media47.wav"/><Relationship Id="rId98" Type="http://schemas.openxmlformats.org/officeDocument/2006/relationships/audio" Target="../media/media49.wav"/><Relationship Id="rId121" Type="http://schemas.microsoft.com/office/2007/relationships/media" Target="../media/media61.wav"/><Relationship Id="rId142" Type="http://schemas.openxmlformats.org/officeDocument/2006/relationships/audio" Target="../media/media71.wav"/><Relationship Id="rId163" Type="http://schemas.microsoft.com/office/2007/relationships/media" Target="../media/media82.wav"/><Relationship Id="rId3" Type="http://schemas.microsoft.com/office/2007/relationships/media" Target="../media/media2.wav"/><Relationship Id="rId25" Type="http://schemas.microsoft.com/office/2007/relationships/media" Target="../media/media13.wav"/><Relationship Id="rId46" Type="http://schemas.openxmlformats.org/officeDocument/2006/relationships/audio" Target="../media/media23.wav"/><Relationship Id="rId67" Type="http://schemas.microsoft.com/office/2007/relationships/media" Target="../media/media34.wav"/><Relationship Id="rId116" Type="http://schemas.openxmlformats.org/officeDocument/2006/relationships/audio" Target="../media/media58.wav"/><Relationship Id="rId137" Type="http://schemas.microsoft.com/office/2007/relationships/media" Target="../media/media69.wav"/><Relationship Id="rId158" Type="http://schemas.openxmlformats.org/officeDocument/2006/relationships/audio" Target="../media/media79.wav"/><Relationship Id="rId20" Type="http://schemas.openxmlformats.org/officeDocument/2006/relationships/audio" Target="../media/media10.wav"/><Relationship Id="rId41" Type="http://schemas.microsoft.com/office/2007/relationships/media" Target="../media/media21.wav"/><Relationship Id="rId62" Type="http://schemas.openxmlformats.org/officeDocument/2006/relationships/audio" Target="../media/media31.wav"/><Relationship Id="rId83" Type="http://schemas.microsoft.com/office/2007/relationships/media" Target="../media/media42.wav"/><Relationship Id="rId88" Type="http://schemas.openxmlformats.org/officeDocument/2006/relationships/audio" Target="../media/media44.wav"/><Relationship Id="rId111" Type="http://schemas.microsoft.com/office/2007/relationships/media" Target="../media/media56.wav"/><Relationship Id="rId132" Type="http://schemas.openxmlformats.org/officeDocument/2006/relationships/audio" Target="../media/media66.wav"/><Relationship Id="rId153" Type="http://schemas.microsoft.com/office/2007/relationships/media" Target="../media/media77.wav"/><Relationship Id="rId174" Type="http://schemas.openxmlformats.org/officeDocument/2006/relationships/image" Target="../media/image9.png"/><Relationship Id="rId179" Type="http://schemas.openxmlformats.org/officeDocument/2006/relationships/image" Target="../media/image19.png"/><Relationship Id="rId15" Type="http://schemas.microsoft.com/office/2007/relationships/media" Target="../media/media8.wav"/><Relationship Id="rId36" Type="http://schemas.openxmlformats.org/officeDocument/2006/relationships/audio" Target="../media/media18.wav"/><Relationship Id="rId57" Type="http://schemas.microsoft.com/office/2007/relationships/media" Target="../media/media29.wav"/><Relationship Id="rId106" Type="http://schemas.openxmlformats.org/officeDocument/2006/relationships/audio" Target="../media/media53.wav"/><Relationship Id="rId127" Type="http://schemas.microsoft.com/office/2007/relationships/media" Target="../media/media64.wav"/><Relationship Id="rId10" Type="http://schemas.openxmlformats.org/officeDocument/2006/relationships/audio" Target="../media/media5.wav"/><Relationship Id="rId31" Type="http://schemas.microsoft.com/office/2007/relationships/media" Target="../media/media16.wav"/><Relationship Id="rId52" Type="http://schemas.openxmlformats.org/officeDocument/2006/relationships/audio" Target="../media/media26.wav"/><Relationship Id="rId73" Type="http://schemas.microsoft.com/office/2007/relationships/media" Target="../media/media37.wav"/><Relationship Id="rId78" Type="http://schemas.openxmlformats.org/officeDocument/2006/relationships/audio" Target="../media/media39.wav"/><Relationship Id="rId94" Type="http://schemas.openxmlformats.org/officeDocument/2006/relationships/audio" Target="../media/media47.wav"/><Relationship Id="rId99" Type="http://schemas.microsoft.com/office/2007/relationships/media" Target="../media/media50.wav"/><Relationship Id="rId101" Type="http://schemas.microsoft.com/office/2007/relationships/media" Target="../media/media51.wav"/><Relationship Id="rId122" Type="http://schemas.openxmlformats.org/officeDocument/2006/relationships/audio" Target="../media/media61.wav"/><Relationship Id="rId143" Type="http://schemas.microsoft.com/office/2007/relationships/media" Target="../media/media72.wav"/><Relationship Id="rId148" Type="http://schemas.openxmlformats.org/officeDocument/2006/relationships/audio" Target="../media/media74.wav"/><Relationship Id="rId164" Type="http://schemas.openxmlformats.org/officeDocument/2006/relationships/audio" Target="../media/media82.wav"/><Relationship Id="rId169" Type="http://schemas.microsoft.com/office/2007/relationships/media" Target="../media/media8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26" Type="http://schemas.openxmlformats.org/officeDocument/2006/relationships/audio" Target="../media/media13.wav"/><Relationship Id="rId47" Type="http://schemas.microsoft.com/office/2007/relationships/media" Target="../media/media24.wav"/><Relationship Id="rId68" Type="http://schemas.openxmlformats.org/officeDocument/2006/relationships/audio" Target="../media/media34.wav"/><Relationship Id="rId89" Type="http://schemas.microsoft.com/office/2007/relationships/media" Target="../media/media45.wav"/><Relationship Id="rId112" Type="http://schemas.openxmlformats.org/officeDocument/2006/relationships/audio" Target="../media/media56.wav"/><Relationship Id="rId133" Type="http://schemas.microsoft.com/office/2007/relationships/media" Target="../media/media67.wav"/><Relationship Id="rId154" Type="http://schemas.openxmlformats.org/officeDocument/2006/relationships/audio" Target="../media/media77.wav"/><Relationship Id="rId175" Type="http://schemas.openxmlformats.org/officeDocument/2006/relationships/image" Target="../media/image10.png"/><Relationship Id="rId16" Type="http://schemas.openxmlformats.org/officeDocument/2006/relationships/audio" Target="../media/media8.wav"/><Relationship Id="rId37" Type="http://schemas.microsoft.com/office/2007/relationships/media" Target="../media/media19.wav"/><Relationship Id="rId58" Type="http://schemas.openxmlformats.org/officeDocument/2006/relationships/audio" Target="../media/media29.wav"/><Relationship Id="rId79" Type="http://schemas.microsoft.com/office/2007/relationships/media" Target="../media/media40.wav"/><Relationship Id="rId102" Type="http://schemas.openxmlformats.org/officeDocument/2006/relationships/audio" Target="../media/media51.wav"/><Relationship Id="rId123" Type="http://schemas.microsoft.com/office/2007/relationships/media" Target="../media/media62.wav"/><Relationship Id="rId144" Type="http://schemas.openxmlformats.org/officeDocument/2006/relationships/audio" Target="../media/media72.wav"/><Relationship Id="rId90" Type="http://schemas.openxmlformats.org/officeDocument/2006/relationships/audio" Target="../media/media45.wav"/><Relationship Id="rId165" Type="http://schemas.microsoft.com/office/2007/relationships/media" Target="../media/media83.wav"/><Relationship Id="rId27" Type="http://schemas.microsoft.com/office/2007/relationships/media" Target="../media/media14.wav"/><Relationship Id="rId48" Type="http://schemas.openxmlformats.org/officeDocument/2006/relationships/audio" Target="../media/media24.wav"/><Relationship Id="rId69" Type="http://schemas.microsoft.com/office/2007/relationships/media" Target="../media/media35.wav"/><Relationship Id="rId113" Type="http://schemas.microsoft.com/office/2007/relationships/media" Target="../media/media57.wav"/><Relationship Id="rId134" Type="http://schemas.openxmlformats.org/officeDocument/2006/relationships/audio" Target="../media/media67.wav"/><Relationship Id="rId80" Type="http://schemas.openxmlformats.org/officeDocument/2006/relationships/audio" Target="../media/media40.wav"/><Relationship Id="rId155" Type="http://schemas.microsoft.com/office/2007/relationships/media" Target="../media/media78.wav"/><Relationship Id="rId176" Type="http://schemas.openxmlformats.org/officeDocument/2006/relationships/image" Target="../media/image16.png"/><Relationship Id="rId17" Type="http://schemas.microsoft.com/office/2007/relationships/media" Target="../media/media9.wav"/><Relationship Id="rId38" Type="http://schemas.openxmlformats.org/officeDocument/2006/relationships/audio" Target="../media/media19.wav"/><Relationship Id="rId59" Type="http://schemas.microsoft.com/office/2007/relationships/media" Target="../media/media30.wav"/><Relationship Id="rId103" Type="http://schemas.microsoft.com/office/2007/relationships/media" Target="../media/media52.wav"/><Relationship Id="rId124" Type="http://schemas.openxmlformats.org/officeDocument/2006/relationships/audio" Target="../media/media62.wav"/><Relationship Id="rId70" Type="http://schemas.openxmlformats.org/officeDocument/2006/relationships/audio" Target="../media/media35.wav"/><Relationship Id="rId91" Type="http://schemas.microsoft.com/office/2007/relationships/media" Target="../media/media46.wav"/><Relationship Id="rId145" Type="http://schemas.microsoft.com/office/2007/relationships/media" Target="../media/media73.wav"/><Relationship Id="rId166" Type="http://schemas.openxmlformats.org/officeDocument/2006/relationships/audio" Target="../media/media83.wav"/><Relationship Id="rId1" Type="http://schemas.microsoft.com/office/2007/relationships/media" Target="../media/media1.wav"/></Relationships>
</file>

<file path=ppt/slides/_rels/slide3.xml.rels><?xml version="1.0" encoding="UTF-8" standalone="yes"?>
<Relationships xmlns="http://schemas.openxmlformats.org/package/2006/relationships"><Relationship Id="rId117" Type="http://schemas.microsoft.com/office/2007/relationships/media" Target="../media/media144.wav"/><Relationship Id="rId21" Type="http://schemas.microsoft.com/office/2007/relationships/media" Target="../media/media96.wav"/><Relationship Id="rId42" Type="http://schemas.openxmlformats.org/officeDocument/2006/relationships/audio" Target="../media/media106.wav"/><Relationship Id="rId63" Type="http://schemas.microsoft.com/office/2007/relationships/media" Target="../media/media117.wav"/><Relationship Id="rId84" Type="http://schemas.openxmlformats.org/officeDocument/2006/relationships/audio" Target="../media/media127.wav"/><Relationship Id="rId138" Type="http://schemas.openxmlformats.org/officeDocument/2006/relationships/audio" Target="../media/media154.wav"/><Relationship Id="rId159" Type="http://schemas.microsoft.com/office/2007/relationships/media" Target="../media/media165.wav"/><Relationship Id="rId170" Type="http://schemas.openxmlformats.org/officeDocument/2006/relationships/audio" Target="../media/media170.wav"/><Relationship Id="rId107" Type="http://schemas.microsoft.com/office/2007/relationships/media" Target="../media/media139.wav"/><Relationship Id="rId11" Type="http://schemas.microsoft.com/office/2007/relationships/media" Target="../media/media91.wav"/><Relationship Id="rId32" Type="http://schemas.openxmlformats.org/officeDocument/2006/relationships/audio" Target="../media/media101.wav"/><Relationship Id="rId53" Type="http://schemas.microsoft.com/office/2007/relationships/media" Target="../media/media112.wav"/><Relationship Id="rId74" Type="http://schemas.openxmlformats.org/officeDocument/2006/relationships/audio" Target="../media/media122.wav"/><Relationship Id="rId128" Type="http://schemas.openxmlformats.org/officeDocument/2006/relationships/audio" Target="../media/media149.wav"/><Relationship Id="rId149" Type="http://schemas.microsoft.com/office/2007/relationships/media" Target="../media/media160.wav"/><Relationship Id="rId5" Type="http://schemas.microsoft.com/office/2007/relationships/media" Target="../media/media88.wav"/><Relationship Id="rId95" Type="http://schemas.microsoft.com/office/2007/relationships/media" Target="../media/media133.wav"/><Relationship Id="rId160" Type="http://schemas.openxmlformats.org/officeDocument/2006/relationships/audio" Target="../media/media165.wav"/><Relationship Id="rId22" Type="http://schemas.openxmlformats.org/officeDocument/2006/relationships/audio" Target="../media/media96.wav"/><Relationship Id="rId43" Type="http://schemas.microsoft.com/office/2007/relationships/media" Target="../media/media107.wav"/><Relationship Id="rId64" Type="http://schemas.openxmlformats.org/officeDocument/2006/relationships/audio" Target="../media/media117.wav"/><Relationship Id="rId118" Type="http://schemas.openxmlformats.org/officeDocument/2006/relationships/audio" Target="../media/media144.wav"/><Relationship Id="rId139" Type="http://schemas.microsoft.com/office/2007/relationships/media" Target="../media/media155.wav"/><Relationship Id="rId85" Type="http://schemas.microsoft.com/office/2007/relationships/media" Target="../media/media128.wav"/><Relationship Id="rId150" Type="http://schemas.openxmlformats.org/officeDocument/2006/relationships/audio" Target="../media/media160.wav"/><Relationship Id="rId171" Type="http://schemas.openxmlformats.org/officeDocument/2006/relationships/slideLayout" Target="../slideLayouts/slideLayout10.xml"/><Relationship Id="rId12" Type="http://schemas.openxmlformats.org/officeDocument/2006/relationships/audio" Target="../media/media91.wav"/><Relationship Id="rId33" Type="http://schemas.microsoft.com/office/2007/relationships/media" Target="../media/media102.wav"/><Relationship Id="rId108" Type="http://schemas.openxmlformats.org/officeDocument/2006/relationships/audio" Target="../media/media139.wav"/><Relationship Id="rId129" Type="http://schemas.microsoft.com/office/2007/relationships/media" Target="../media/media150.wav"/><Relationship Id="rId54" Type="http://schemas.openxmlformats.org/officeDocument/2006/relationships/audio" Target="../media/media112.wav"/><Relationship Id="rId75" Type="http://schemas.microsoft.com/office/2007/relationships/media" Target="../media/media123.wav"/><Relationship Id="rId96" Type="http://schemas.openxmlformats.org/officeDocument/2006/relationships/audio" Target="../media/media133.wav"/><Relationship Id="rId140" Type="http://schemas.openxmlformats.org/officeDocument/2006/relationships/audio" Target="../media/media155.wav"/><Relationship Id="rId161" Type="http://schemas.microsoft.com/office/2007/relationships/media" Target="../media/media166.wav"/><Relationship Id="rId6" Type="http://schemas.openxmlformats.org/officeDocument/2006/relationships/audio" Target="../media/media88.wav"/><Relationship Id="rId23" Type="http://schemas.microsoft.com/office/2007/relationships/media" Target="../media/media97.wav"/><Relationship Id="rId28" Type="http://schemas.openxmlformats.org/officeDocument/2006/relationships/audio" Target="../media/media99.wav"/><Relationship Id="rId49" Type="http://schemas.microsoft.com/office/2007/relationships/media" Target="../media/media110.wav"/><Relationship Id="rId114" Type="http://schemas.openxmlformats.org/officeDocument/2006/relationships/audio" Target="../media/media142.wav"/><Relationship Id="rId119" Type="http://schemas.microsoft.com/office/2007/relationships/media" Target="../media/media145.wav"/><Relationship Id="rId44" Type="http://schemas.openxmlformats.org/officeDocument/2006/relationships/audio" Target="../media/media107.wav"/><Relationship Id="rId60" Type="http://schemas.openxmlformats.org/officeDocument/2006/relationships/audio" Target="../media/media115.wav"/><Relationship Id="rId65" Type="http://schemas.microsoft.com/office/2007/relationships/media" Target="../media/media118.wav"/><Relationship Id="rId81" Type="http://schemas.microsoft.com/office/2007/relationships/media" Target="../media/media126.wav"/><Relationship Id="rId86" Type="http://schemas.openxmlformats.org/officeDocument/2006/relationships/audio" Target="../media/media128.wav"/><Relationship Id="rId130" Type="http://schemas.openxmlformats.org/officeDocument/2006/relationships/audio" Target="../media/media150.wav"/><Relationship Id="rId135" Type="http://schemas.microsoft.com/office/2007/relationships/media" Target="../media/media153.wav"/><Relationship Id="rId151" Type="http://schemas.microsoft.com/office/2007/relationships/media" Target="../media/media161.wav"/><Relationship Id="rId156" Type="http://schemas.openxmlformats.org/officeDocument/2006/relationships/audio" Target="../media/media163.wav"/><Relationship Id="rId177" Type="http://schemas.openxmlformats.org/officeDocument/2006/relationships/image" Target="../media/image18.png"/><Relationship Id="rId172" Type="http://schemas.openxmlformats.org/officeDocument/2006/relationships/notesSlide" Target="../notesSlides/notesSlide3.xml"/><Relationship Id="rId13" Type="http://schemas.microsoft.com/office/2007/relationships/media" Target="../media/media92.wav"/><Relationship Id="rId18" Type="http://schemas.openxmlformats.org/officeDocument/2006/relationships/audio" Target="../media/media94.wav"/><Relationship Id="rId39" Type="http://schemas.microsoft.com/office/2007/relationships/media" Target="../media/media105.wav"/><Relationship Id="rId109" Type="http://schemas.microsoft.com/office/2007/relationships/media" Target="../media/media140.wav"/><Relationship Id="rId34" Type="http://schemas.openxmlformats.org/officeDocument/2006/relationships/audio" Target="../media/media102.wav"/><Relationship Id="rId50" Type="http://schemas.openxmlformats.org/officeDocument/2006/relationships/audio" Target="../media/media110.wav"/><Relationship Id="rId55" Type="http://schemas.microsoft.com/office/2007/relationships/media" Target="../media/media113.wav"/><Relationship Id="rId76" Type="http://schemas.openxmlformats.org/officeDocument/2006/relationships/audio" Target="../media/media123.wav"/><Relationship Id="rId97" Type="http://schemas.microsoft.com/office/2007/relationships/media" Target="../media/media134.wav"/><Relationship Id="rId104" Type="http://schemas.openxmlformats.org/officeDocument/2006/relationships/audio" Target="../media/media137.wav"/><Relationship Id="rId120" Type="http://schemas.openxmlformats.org/officeDocument/2006/relationships/audio" Target="../media/media145.wav"/><Relationship Id="rId125" Type="http://schemas.microsoft.com/office/2007/relationships/media" Target="../media/media148.wav"/><Relationship Id="rId141" Type="http://schemas.microsoft.com/office/2007/relationships/media" Target="../media/media156.wav"/><Relationship Id="rId146" Type="http://schemas.openxmlformats.org/officeDocument/2006/relationships/audio" Target="../media/media158.wav"/><Relationship Id="rId167" Type="http://schemas.microsoft.com/office/2007/relationships/media" Target="../media/media169.wav"/><Relationship Id="rId7" Type="http://schemas.microsoft.com/office/2007/relationships/media" Target="../media/media89.wav"/><Relationship Id="rId71" Type="http://schemas.microsoft.com/office/2007/relationships/media" Target="../media/media121.wav"/><Relationship Id="rId92" Type="http://schemas.openxmlformats.org/officeDocument/2006/relationships/audio" Target="../media/media131.wav"/><Relationship Id="rId162" Type="http://schemas.openxmlformats.org/officeDocument/2006/relationships/audio" Target="../media/media166.wav"/><Relationship Id="rId2" Type="http://schemas.openxmlformats.org/officeDocument/2006/relationships/audio" Target="../media/media86.wav"/><Relationship Id="rId29" Type="http://schemas.microsoft.com/office/2007/relationships/media" Target="../media/media100.wav"/><Relationship Id="rId24" Type="http://schemas.openxmlformats.org/officeDocument/2006/relationships/audio" Target="../media/media97.wav"/><Relationship Id="rId40" Type="http://schemas.openxmlformats.org/officeDocument/2006/relationships/audio" Target="../media/media105.wav"/><Relationship Id="rId45" Type="http://schemas.microsoft.com/office/2007/relationships/media" Target="../media/media108.wav"/><Relationship Id="rId66" Type="http://schemas.openxmlformats.org/officeDocument/2006/relationships/audio" Target="../media/media118.wav"/><Relationship Id="rId87" Type="http://schemas.microsoft.com/office/2007/relationships/media" Target="../media/media129.wav"/><Relationship Id="rId110" Type="http://schemas.openxmlformats.org/officeDocument/2006/relationships/audio" Target="../media/media140.wav"/><Relationship Id="rId115" Type="http://schemas.microsoft.com/office/2007/relationships/media" Target="../media/media143.wav"/><Relationship Id="rId131" Type="http://schemas.microsoft.com/office/2007/relationships/media" Target="../media/media151.wav"/><Relationship Id="rId136" Type="http://schemas.openxmlformats.org/officeDocument/2006/relationships/audio" Target="../media/media153.wav"/><Relationship Id="rId157" Type="http://schemas.microsoft.com/office/2007/relationships/media" Target="../media/media164.wav"/><Relationship Id="rId178" Type="http://schemas.openxmlformats.org/officeDocument/2006/relationships/image" Target="../media/image15.png"/><Relationship Id="rId61" Type="http://schemas.microsoft.com/office/2007/relationships/media" Target="../media/media116.wav"/><Relationship Id="rId82" Type="http://schemas.openxmlformats.org/officeDocument/2006/relationships/audio" Target="../media/media126.wav"/><Relationship Id="rId152" Type="http://schemas.openxmlformats.org/officeDocument/2006/relationships/audio" Target="../media/media161.wav"/><Relationship Id="rId173" Type="http://schemas.openxmlformats.org/officeDocument/2006/relationships/image" Target="../media/image9.png"/><Relationship Id="rId19" Type="http://schemas.microsoft.com/office/2007/relationships/media" Target="../media/media95.wav"/><Relationship Id="rId14" Type="http://schemas.openxmlformats.org/officeDocument/2006/relationships/audio" Target="../media/media92.wav"/><Relationship Id="rId30" Type="http://schemas.openxmlformats.org/officeDocument/2006/relationships/audio" Target="../media/media100.wav"/><Relationship Id="rId35" Type="http://schemas.microsoft.com/office/2007/relationships/media" Target="../media/media103.wav"/><Relationship Id="rId56" Type="http://schemas.openxmlformats.org/officeDocument/2006/relationships/audio" Target="../media/media113.wav"/><Relationship Id="rId77" Type="http://schemas.microsoft.com/office/2007/relationships/media" Target="../media/media124.wav"/><Relationship Id="rId100" Type="http://schemas.openxmlformats.org/officeDocument/2006/relationships/audio" Target="../media/media135.wav"/><Relationship Id="rId105" Type="http://schemas.microsoft.com/office/2007/relationships/media" Target="../media/media138.wav"/><Relationship Id="rId126" Type="http://schemas.openxmlformats.org/officeDocument/2006/relationships/audio" Target="../media/media148.wav"/><Relationship Id="rId147" Type="http://schemas.microsoft.com/office/2007/relationships/media" Target="../media/media159.wav"/><Relationship Id="rId168" Type="http://schemas.openxmlformats.org/officeDocument/2006/relationships/audio" Target="../media/media169.wav"/><Relationship Id="rId8" Type="http://schemas.openxmlformats.org/officeDocument/2006/relationships/audio" Target="../media/media89.wav"/><Relationship Id="rId51" Type="http://schemas.microsoft.com/office/2007/relationships/media" Target="../media/media111.wav"/><Relationship Id="rId72" Type="http://schemas.openxmlformats.org/officeDocument/2006/relationships/audio" Target="../media/media121.wav"/><Relationship Id="rId93" Type="http://schemas.microsoft.com/office/2007/relationships/media" Target="../media/media132.wav"/><Relationship Id="rId98" Type="http://schemas.openxmlformats.org/officeDocument/2006/relationships/audio" Target="../media/media134.wav"/><Relationship Id="rId121" Type="http://schemas.microsoft.com/office/2007/relationships/media" Target="../media/media146.wav"/><Relationship Id="rId142" Type="http://schemas.openxmlformats.org/officeDocument/2006/relationships/audio" Target="../media/media156.wav"/><Relationship Id="rId163" Type="http://schemas.microsoft.com/office/2007/relationships/media" Target="../media/media167.wav"/><Relationship Id="rId3" Type="http://schemas.microsoft.com/office/2007/relationships/media" Target="../media/media87.wav"/><Relationship Id="rId25" Type="http://schemas.microsoft.com/office/2007/relationships/media" Target="../media/media98.wav"/><Relationship Id="rId46" Type="http://schemas.openxmlformats.org/officeDocument/2006/relationships/audio" Target="../media/media108.wav"/><Relationship Id="rId67" Type="http://schemas.microsoft.com/office/2007/relationships/media" Target="../media/media119.wav"/><Relationship Id="rId116" Type="http://schemas.openxmlformats.org/officeDocument/2006/relationships/audio" Target="../media/media143.wav"/><Relationship Id="rId137" Type="http://schemas.microsoft.com/office/2007/relationships/media" Target="../media/media154.wav"/><Relationship Id="rId158" Type="http://schemas.openxmlformats.org/officeDocument/2006/relationships/audio" Target="../media/media164.wav"/><Relationship Id="rId20" Type="http://schemas.openxmlformats.org/officeDocument/2006/relationships/audio" Target="../media/media95.wav"/><Relationship Id="rId41" Type="http://schemas.microsoft.com/office/2007/relationships/media" Target="../media/media106.wav"/><Relationship Id="rId62" Type="http://schemas.openxmlformats.org/officeDocument/2006/relationships/audio" Target="../media/media116.wav"/><Relationship Id="rId83" Type="http://schemas.microsoft.com/office/2007/relationships/media" Target="../media/media127.wav"/><Relationship Id="rId88" Type="http://schemas.openxmlformats.org/officeDocument/2006/relationships/audio" Target="../media/media129.wav"/><Relationship Id="rId111" Type="http://schemas.microsoft.com/office/2007/relationships/media" Target="../media/media141.wav"/><Relationship Id="rId132" Type="http://schemas.openxmlformats.org/officeDocument/2006/relationships/audio" Target="../media/media151.wav"/><Relationship Id="rId153" Type="http://schemas.microsoft.com/office/2007/relationships/media" Target="../media/media162.wav"/><Relationship Id="rId174" Type="http://schemas.openxmlformats.org/officeDocument/2006/relationships/image" Target="../media/image10.png"/><Relationship Id="rId179" Type="http://schemas.openxmlformats.org/officeDocument/2006/relationships/image" Target="../media/image19.png"/><Relationship Id="rId15" Type="http://schemas.microsoft.com/office/2007/relationships/media" Target="../media/media93.wav"/><Relationship Id="rId36" Type="http://schemas.openxmlformats.org/officeDocument/2006/relationships/audio" Target="../media/media103.wav"/><Relationship Id="rId57" Type="http://schemas.microsoft.com/office/2007/relationships/media" Target="../media/media114.wav"/><Relationship Id="rId106" Type="http://schemas.openxmlformats.org/officeDocument/2006/relationships/audio" Target="../media/media138.wav"/><Relationship Id="rId127" Type="http://schemas.microsoft.com/office/2007/relationships/media" Target="../media/media149.wav"/><Relationship Id="rId10" Type="http://schemas.openxmlformats.org/officeDocument/2006/relationships/audio" Target="../media/media90.wav"/><Relationship Id="rId31" Type="http://schemas.microsoft.com/office/2007/relationships/media" Target="../media/media101.wav"/><Relationship Id="rId52" Type="http://schemas.openxmlformats.org/officeDocument/2006/relationships/audio" Target="../media/media111.wav"/><Relationship Id="rId73" Type="http://schemas.microsoft.com/office/2007/relationships/media" Target="../media/media122.wav"/><Relationship Id="rId78" Type="http://schemas.openxmlformats.org/officeDocument/2006/relationships/audio" Target="../media/media124.wav"/><Relationship Id="rId94" Type="http://schemas.openxmlformats.org/officeDocument/2006/relationships/audio" Target="../media/media132.wav"/><Relationship Id="rId99" Type="http://schemas.microsoft.com/office/2007/relationships/media" Target="../media/media135.wav"/><Relationship Id="rId101" Type="http://schemas.microsoft.com/office/2007/relationships/media" Target="../media/media136.wav"/><Relationship Id="rId122" Type="http://schemas.openxmlformats.org/officeDocument/2006/relationships/audio" Target="../media/media146.wav"/><Relationship Id="rId143" Type="http://schemas.microsoft.com/office/2007/relationships/media" Target="../media/media157.wav"/><Relationship Id="rId148" Type="http://schemas.openxmlformats.org/officeDocument/2006/relationships/audio" Target="../media/media159.wav"/><Relationship Id="rId164" Type="http://schemas.openxmlformats.org/officeDocument/2006/relationships/audio" Target="../media/media167.wav"/><Relationship Id="rId169" Type="http://schemas.microsoft.com/office/2007/relationships/media" Target="../media/media170.wav"/><Relationship Id="rId4" Type="http://schemas.openxmlformats.org/officeDocument/2006/relationships/audio" Target="../media/media87.wav"/><Relationship Id="rId9" Type="http://schemas.microsoft.com/office/2007/relationships/media" Target="../media/media90.wav"/><Relationship Id="rId26" Type="http://schemas.openxmlformats.org/officeDocument/2006/relationships/audio" Target="../media/media98.wav"/><Relationship Id="rId47" Type="http://schemas.microsoft.com/office/2007/relationships/media" Target="../media/media109.wav"/><Relationship Id="rId68" Type="http://schemas.openxmlformats.org/officeDocument/2006/relationships/audio" Target="../media/media119.wav"/><Relationship Id="rId89" Type="http://schemas.microsoft.com/office/2007/relationships/media" Target="../media/media130.wav"/><Relationship Id="rId112" Type="http://schemas.openxmlformats.org/officeDocument/2006/relationships/audio" Target="../media/media141.wav"/><Relationship Id="rId133" Type="http://schemas.microsoft.com/office/2007/relationships/media" Target="../media/media152.wav"/><Relationship Id="rId154" Type="http://schemas.openxmlformats.org/officeDocument/2006/relationships/audio" Target="../media/media162.wav"/><Relationship Id="rId175" Type="http://schemas.openxmlformats.org/officeDocument/2006/relationships/image" Target="../media/image16.png"/><Relationship Id="rId16" Type="http://schemas.openxmlformats.org/officeDocument/2006/relationships/audio" Target="../media/media93.wav"/><Relationship Id="rId37" Type="http://schemas.microsoft.com/office/2007/relationships/media" Target="../media/media104.wav"/><Relationship Id="rId58" Type="http://schemas.openxmlformats.org/officeDocument/2006/relationships/audio" Target="../media/media114.wav"/><Relationship Id="rId79" Type="http://schemas.microsoft.com/office/2007/relationships/media" Target="../media/media125.wav"/><Relationship Id="rId102" Type="http://schemas.openxmlformats.org/officeDocument/2006/relationships/audio" Target="../media/media136.wav"/><Relationship Id="rId123" Type="http://schemas.microsoft.com/office/2007/relationships/media" Target="../media/media147.wav"/><Relationship Id="rId144" Type="http://schemas.openxmlformats.org/officeDocument/2006/relationships/audio" Target="../media/media157.wav"/><Relationship Id="rId90" Type="http://schemas.openxmlformats.org/officeDocument/2006/relationships/audio" Target="../media/media130.wav"/><Relationship Id="rId165" Type="http://schemas.microsoft.com/office/2007/relationships/media" Target="../media/media168.wav"/><Relationship Id="rId27" Type="http://schemas.microsoft.com/office/2007/relationships/media" Target="../media/media99.wav"/><Relationship Id="rId48" Type="http://schemas.openxmlformats.org/officeDocument/2006/relationships/audio" Target="../media/media109.wav"/><Relationship Id="rId69" Type="http://schemas.microsoft.com/office/2007/relationships/media" Target="../media/media120.wav"/><Relationship Id="rId113" Type="http://schemas.microsoft.com/office/2007/relationships/media" Target="../media/media142.wav"/><Relationship Id="rId134" Type="http://schemas.openxmlformats.org/officeDocument/2006/relationships/audio" Target="../media/media152.wav"/><Relationship Id="rId80" Type="http://schemas.openxmlformats.org/officeDocument/2006/relationships/audio" Target="../media/media125.wav"/><Relationship Id="rId155" Type="http://schemas.microsoft.com/office/2007/relationships/media" Target="../media/media163.wav"/><Relationship Id="rId176" Type="http://schemas.openxmlformats.org/officeDocument/2006/relationships/image" Target="../media/image17.png"/><Relationship Id="rId17" Type="http://schemas.microsoft.com/office/2007/relationships/media" Target="../media/media94.wav"/><Relationship Id="rId38" Type="http://schemas.openxmlformats.org/officeDocument/2006/relationships/audio" Target="../media/media104.wav"/><Relationship Id="rId59" Type="http://schemas.microsoft.com/office/2007/relationships/media" Target="../media/media115.wav"/><Relationship Id="rId103" Type="http://schemas.microsoft.com/office/2007/relationships/media" Target="../media/media137.wav"/><Relationship Id="rId124" Type="http://schemas.openxmlformats.org/officeDocument/2006/relationships/audio" Target="../media/media147.wav"/><Relationship Id="rId70" Type="http://schemas.openxmlformats.org/officeDocument/2006/relationships/audio" Target="../media/media120.wav"/><Relationship Id="rId91" Type="http://schemas.microsoft.com/office/2007/relationships/media" Target="../media/media131.wav"/><Relationship Id="rId145" Type="http://schemas.microsoft.com/office/2007/relationships/media" Target="../media/media158.wav"/><Relationship Id="rId166" Type="http://schemas.openxmlformats.org/officeDocument/2006/relationships/audio" Target="../media/media168.wav"/><Relationship Id="rId1" Type="http://schemas.microsoft.com/office/2007/relationships/media" Target="../media/media8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6597"/>
            <a:ext cx="42808525" cy="1955926"/>
          </a:xfrm>
          <a:noFill/>
        </p:spPr>
        <p:txBody>
          <a:bodyPr anchor="ctr" anchorCtr="1">
            <a:normAutofit/>
          </a:bodyPr>
          <a:lstStyle/>
          <a:p>
            <a:pPr defTabSz="4176553">
              <a:spcBef>
                <a:spcPct val="50000"/>
              </a:spcBef>
            </a:pPr>
            <a:r>
              <a:rPr lang="en-AU" sz="6800" b="1" cap="all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Improving speech privacy in personal sound zones</a:t>
            </a:r>
            <a:endParaRPr lang="en-AU" sz="68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0" y="1530475"/>
            <a:ext cx="428085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Jacob Donley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, Christian Ritz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and W. Bastiaan Kleijn </a:t>
            </a:r>
            <a:r>
              <a:rPr lang="en-US" sz="3200" baseline="4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</a:p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Electrical, Computer and Telecommunications Engineering, University of Wollongong,  Wollongong, NSW, Australia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Engineering and Computer Science, Victoria University of Wellington, New Zealand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jrd089@uowmail.edu.au, critz@uow.edu.au, </a:t>
            </a:r>
            <a:r>
              <a:rPr lang="en-US" sz="3200" dirty="0" smtClean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bastiaan.kleijn@vuw.ac.nz</a:t>
            </a:r>
            <a:endParaRPr lang="en-US" sz="32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582" y="508692"/>
            <a:ext cx="9145015" cy="2841307"/>
          </a:xfrm>
          <a:prstGeom prst="rect">
            <a:avLst/>
          </a:prstGeom>
        </p:spPr>
      </p:pic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22770000" y="5130875"/>
            <a:ext cx="18846327" cy="20001565"/>
            <a:chOff x="2106120" y="6017122"/>
            <a:chExt cx="16827060" cy="178585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120" y="6017122"/>
              <a:ext cx="16659103" cy="16266701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2460545" y="22144403"/>
              <a:ext cx="16472635" cy="1731240"/>
              <a:chOff x="28606805" y="15789158"/>
              <a:chExt cx="6774460" cy="711982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28606805" y="15789158"/>
                <a:ext cx="6774460" cy="71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000" b="1" dirty="0" smtClean="0"/>
                  <a:t>Fig. </a:t>
                </a:r>
                <a:r>
                  <a:rPr lang="en-AU" sz="6000" b="1" dirty="0" smtClean="0"/>
                  <a:t>1. – </a:t>
                </a:r>
                <a:r>
                  <a:rPr lang="en-AU" sz="6000" dirty="0" smtClean="0"/>
                  <a:t>STOI </a:t>
                </a:r>
                <a:r>
                  <a:rPr lang="en-AU" sz="6000" dirty="0"/>
                  <a:t>and PESQ </a:t>
                </a:r>
                <a:r>
                  <a:rPr lang="en-AU" sz="6000" dirty="0" smtClean="0"/>
                  <a:t>for anechoic. Black </a:t>
                </a:r>
                <a:r>
                  <a:rPr lang="en-AU" sz="6000" dirty="0"/>
                  <a:t>dashed lines </a:t>
                </a:r>
                <a:r>
                  <a:rPr lang="en-AU" sz="6000" dirty="0" smtClean="0"/>
                  <a:t>are optimum            and      = </a:t>
                </a:r>
                <a:r>
                  <a:rPr lang="en-AU" sz="6000" dirty="0"/>
                  <a:t>1.</a:t>
                </a: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" t="59382" r="88508" b="13622"/>
              <a:stretch/>
            </p:blipFill>
            <p:spPr>
              <a:xfrm>
                <a:off x="30867155" y="16189965"/>
                <a:ext cx="638951" cy="283978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72" t="1073" r="41113" b="58433"/>
              <a:stretch/>
            </p:blipFill>
            <p:spPr>
              <a:xfrm>
                <a:off x="32136311" y="16163524"/>
                <a:ext cx="275065" cy="330078"/>
              </a:xfrm>
              <a:prstGeom prst="rect">
                <a:avLst/>
              </a:prstGeom>
            </p:spPr>
          </p:pic>
        </p:grpSp>
        <p:sp>
          <p:nvSpPr>
            <p:cNvPr id="89" name="Oval 88"/>
            <p:cNvSpPr/>
            <p:nvPr/>
          </p:nvSpPr>
          <p:spPr>
            <a:xfrm>
              <a:off x="13765160" y="11288630"/>
              <a:ext cx="1122760" cy="4793658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70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0401060" y="18570669"/>
              <a:ext cx="2385739" cy="17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70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0709895" y="18539321"/>
              <a:ext cx="2753065" cy="1750737"/>
              <a:chOff x="37029998" y="9883483"/>
              <a:chExt cx="1132213" cy="720000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37236065" y="9883483"/>
                <a:ext cx="926146" cy="72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noAutofit/>
              </a:bodyPr>
              <a:lstStyle/>
              <a:p>
                <a:r>
                  <a:rPr lang="en-AU" sz="4000" b="1" dirty="0" smtClean="0"/>
                  <a:t>BZ STI</a:t>
                </a:r>
              </a:p>
              <a:p>
                <a:r>
                  <a:rPr lang="en-AU" sz="4000" b="1" dirty="0" smtClean="0"/>
                  <a:t>QZ STI</a:t>
                </a:r>
              </a:p>
              <a:p>
                <a:r>
                  <a:rPr lang="en-AU" sz="4000" b="1" dirty="0" smtClean="0"/>
                  <a:t>BZ PESQ</a:t>
                </a:r>
                <a:endParaRPr lang="en-AU" sz="4000" b="1" dirty="0"/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37044629" y="9907807"/>
                <a:ext cx="182880" cy="182880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700"/>
              </a:p>
            </p:txBody>
          </p:sp>
          <p:sp>
            <p:nvSpPr>
              <p:cNvPr id="107" name="Isosceles Triangle 106"/>
              <p:cNvSpPr>
                <a:spLocks noChangeAspect="1"/>
              </p:cNvSpPr>
              <p:nvPr/>
            </p:nvSpPr>
            <p:spPr>
              <a:xfrm>
                <a:off x="37029998" y="10131379"/>
                <a:ext cx="212141" cy="182880"/>
              </a:xfrm>
              <a:prstGeom prst="triangl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70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37046145" y="10394042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70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10668417" y="14926584"/>
                  <a:ext cx="332219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4000" b="1" dirty="0" smtClean="0"/>
                    <a:t>Optimum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4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AU" sz="4000" b="1" i="0" smtClean="0">
                              <a:latin typeface="Cambria Math" panose="02040503050406030204" pitchFamily="18" charset="0"/>
                            </a:rPr>
                            <m:t>𝐝𝐁</m:t>
                          </m:r>
                        </m:sub>
                      </m:sSub>
                    </m:oMath>
                  </a14:m>
                  <a:endParaRPr lang="en-AU" sz="4000" b="1" dirty="0"/>
                </a:p>
              </p:txBody>
            </p:sp>
          </mc:Choice>
          <mc:Fallback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417" y="14926584"/>
                  <a:ext cx="3322191" cy="70788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728" t="-13846" b="-2153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/>
            <p:cNvCxnSpPr/>
            <p:nvPr/>
          </p:nvCxnSpPr>
          <p:spPr>
            <a:xfrm flipV="1">
              <a:off x="12818796" y="14574509"/>
              <a:ext cx="810404" cy="482172"/>
            </a:xfrm>
            <a:prstGeom prst="straightConnector1">
              <a:avLst/>
            </a:prstGeom>
            <a:ln w="76200"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/>
              <p:cNvSpPr txBox="1"/>
              <p:nvPr/>
            </p:nvSpPr>
            <p:spPr>
              <a:xfrm>
                <a:off x="1577456" y="4914851"/>
                <a:ext cx="20979826" cy="8217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 dirty="0" smtClean="0"/>
                  <a:t>The figure to the right is from [1] and shows results for various masking levels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6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600" b="0" i="0" smtClean="0">
                            <a:latin typeface="Cambria Math" panose="02040503050406030204" pitchFamily="18" charset="0"/>
                          </a:rPr>
                          <m:t>dB</m:t>
                        </m:r>
                      </m:sub>
                    </m:sSub>
                  </m:oMath>
                </a14:m>
                <a:r>
                  <a:rPr lang="en-AU" sz="6600" dirty="0" smtClean="0"/>
                  <a:t>).</a:t>
                </a:r>
              </a:p>
              <a:p>
                <a:endParaRPr lang="en-AU" sz="6600" dirty="0" smtClean="0"/>
              </a:p>
              <a:p>
                <a:r>
                  <a:rPr lang="en-AU" sz="6600" dirty="0" smtClean="0"/>
                  <a:t>Below is the reproduction layout where evaluated geometry can be found in [1].</a:t>
                </a:r>
              </a:p>
              <a:p>
                <a:endParaRPr lang="en-AU" sz="6600" dirty="0"/>
              </a:p>
              <a:p>
                <a:r>
                  <a:rPr lang="en-AU" sz="6600" dirty="0" smtClean="0"/>
                  <a:t>The next slide contains example audio snippets for some given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6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600" b="0" i="0" smtClean="0">
                            <a:latin typeface="Cambria Math" panose="02040503050406030204" pitchFamily="18" charset="0"/>
                          </a:rPr>
                          <m:t>dB</m:t>
                        </m:r>
                      </m:sub>
                    </m:sSub>
                  </m:oMath>
                </a14:m>
                <a:r>
                  <a:rPr lang="en-AU" sz="6600" dirty="0" smtClean="0"/>
                  <a:t>.</a:t>
                </a:r>
                <a:endParaRPr lang="en-AU" sz="6600" dirty="0"/>
              </a:p>
            </p:txBody>
          </p:sp>
        </mc:Choice>
        <mc:Fallback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456" y="4914851"/>
                <a:ext cx="20979826" cy="8217634"/>
              </a:xfrm>
              <a:prstGeom prst="rect">
                <a:avLst/>
              </a:prstGeom>
              <a:blipFill rotWithShape="0">
                <a:blip r:embed="rId7"/>
                <a:stretch>
                  <a:fillRect l="-2005" t="-2596" r="-785" b="-467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1616324" y="25509139"/>
            <a:ext cx="20965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/>
              <a:t>[1] J</a:t>
            </a:r>
            <a:r>
              <a:rPr lang="en-AU" sz="4800" dirty="0"/>
              <a:t>. Donley, C. Ritz and W. B. Kleijn, “Improving Speech Privacy in Personal Sound Zones,” in </a:t>
            </a:r>
            <a:r>
              <a:rPr lang="en-AU" sz="4800" i="1" dirty="0"/>
              <a:t>Int. Conf. on </a:t>
            </a:r>
            <a:r>
              <a:rPr lang="en-AU" sz="4800" i="1" dirty="0" err="1"/>
              <a:t>Acoust</a:t>
            </a:r>
            <a:r>
              <a:rPr lang="en-AU" sz="4800" i="1" dirty="0"/>
              <a:t>., Speech and Signal Process</a:t>
            </a:r>
            <a:r>
              <a:rPr lang="en-AU" sz="4800" dirty="0"/>
              <a:t>. (ICASSP). 2016, pp. </a:t>
            </a:r>
            <a:r>
              <a:rPr lang="en-AU" sz="4800" dirty="0" smtClean="0"/>
              <a:t>311-315, </a:t>
            </a:r>
            <a:r>
              <a:rPr lang="en-AU" sz="4800" dirty="0"/>
              <a:t>IEEE.</a:t>
            </a:r>
            <a:endParaRPr lang="en-AU" sz="48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42" y="13132485"/>
            <a:ext cx="15132893" cy="117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ale_SA2__Orig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50367" y="6236617"/>
            <a:ext cx="1723503" cy="172350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6597"/>
            <a:ext cx="42808525" cy="1955926"/>
          </a:xfrm>
          <a:noFill/>
        </p:spPr>
        <p:txBody>
          <a:bodyPr anchor="ctr" anchorCtr="1">
            <a:normAutofit/>
          </a:bodyPr>
          <a:lstStyle/>
          <a:p>
            <a:pPr defTabSz="4176553">
              <a:spcBef>
                <a:spcPct val="50000"/>
              </a:spcBef>
            </a:pPr>
            <a:r>
              <a:rPr lang="en-AU" sz="6800" b="1" cap="all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Improving speech privacy in personal sound zones</a:t>
            </a:r>
            <a:endParaRPr lang="en-AU" sz="68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0" y="1530475"/>
            <a:ext cx="428085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Jacob Donley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, Christian Ritz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and W. Bastiaan Kleijn </a:t>
            </a:r>
            <a:r>
              <a:rPr lang="en-US" sz="3200" baseline="4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</a:p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Electrical, Computer and Telecommunications Engineering, University of Wollongong,  Wollongong, NSW, Australia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Engineering and Computer Science, Victoria University of Wellington, New Zealand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jrd089@uowmail.edu.au, critz@uow.edu.au, </a:t>
            </a:r>
            <a:r>
              <a:rPr lang="en-US" sz="3200" dirty="0" smtClean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bastiaan.kleijn@vuw.ac.nz</a:t>
            </a:r>
            <a:endParaRPr lang="en-US" sz="32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582" y="508692"/>
            <a:ext cx="9145015" cy="28413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748078" y="5130872"/>
            <a:ext cx="22832413" cy="18218733"/>
            <a:chOff x="-1851908" y="5130872"/>
            <a:chExt cx="22832413" cy="182187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7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257"/>
            <a:stretch/>
          </p:blipFill>
          <p:spPr>
            <a:xfrm>
              <a:off x="1170014" y="5130872"/>
              <a:ext cx="18658215" cy="86409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7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20"/>
            <a:stretch/>
          </p:blipFill>
          <p:spPr>
            <a:xfrm>
              <a:off x="1190136" y="21476694"/>
              <a:ext cx="18658215" cy="1872911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-1851908" y="6017841"/>
              <a:ext cx="22832413" cy="15144553"/>
              <a:chOff x="-1851908" y="6017841"/>
              <a:chExt cx="22832413" cy="1514455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1851908" y="6044094"/>
                <a:ext cx="19871794" cy="5040000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3186238" y="6017841"/>
                <a:ext cx="7416824" cy="15144553"/>
                <a:chOff x="3186238" y="6017841"/>
                <a:chExt cx="7416824" cy="15144553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3186238" y="6040712"/>
                  <a:ext cx="7416824" cy="15121682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4" name="Straight Connector 3"/>
                <p:cNvCxnSpPr/>
                <p:nvPr/>
              </p:nvCxnSpPr>
              <p:spPr>
                <a:xfrm flipV="1">
                  <a:off x="419435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527447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635459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743471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851483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9522942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Rectangle 69"/>
              <p:cNvSpPr/>
              <p:nvPr/>
            </p:nvSpPr>
            <p:spPr>
              <a:xfrm>
                <a:off x="-1851908" y="11070054"/>
                <a:ext cx="19871794" cy="5062997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-1851908" y="16119011"/>
                <a:ext cx="19871794" cy="5040000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10603062" y="6017841"/>
                <a:ext cx="7416824" cy="15144553"/>
                <a:chOff x="3186238" y="6017841"/>
                <a:chExt cx="7416824" cy="15144553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3186238" y="6040712"/>
                  <a:ext cx="7416824" cy="15121682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419435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527447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635459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743471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851483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9522942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8019886" y="8056262"/>
                    <a:ext cx="25342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=0°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8056262"/>
                    <a:ext cx="2534219" cy="1015663"/>
                  </a:xfrm>
                  <a:prstGeom prst="rect">
                    <a:avLst/>
                  </a:prstGeom>
                  <a:blipFill rotWithShape="0">
                    <a:blip r:embed="rId1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18019886" y="13098200"/>
                    <a:ext cx="29606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=15°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90" name="TextBox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13098200"/>
                    <a:ext cx="2960619" cy="1015663"/>
                  </a:xfrm>
                  <a:prstGeom prst="rect">
                    <a:avLst/>
                  </a:prstGeom>
                  <a:blipFill rotWithShape="0">
                    <a:blip r:embed="rId17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8019886" y="18114690"/>
                    <a:ext cx="29606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=90°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93" name="TextBox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18114690"/>
                    <a:ext cx="2960619" cy="1015663"/>
                  </a:xfrm>
                  <a:prstGeom prst="rect">
                    <a:avLst/>
                  </a:prstGeom>
                  <a:blipFill rotWithShape="0">
                    <a:blip r:embed="rId17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2" name="TextBox 21"/>
          <p:cNvSpPr txBox="1"/>
          <p:nvPr/>
        </p:nvSpPr>
        <p:spPr>
          <a:xfrm>
            <a:off x="2106118" y="6447616"/>
            <a:ext cx="7413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 smtClean="0"/>
              <a:t>Original (reference):</a:t>
            </a:r>
            <a:endParaRPr lang="en-AU" sz="6600" dirty="0"/>
          </a:p>
        </p:txBody>
      </p:sp>
      <p:sp>
        <p:nvSpPr>
          <p:cNvPr id="145" name="TextBox 144"/>
          <p:cNvSpPr txBox="1"/>
          <p:nvPr/>
        </p:nvSpPr>
        <p:spPr>
          <a:xfrm>
            <a:off x="20262035" y="6945574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46" name="TextBox 145"/>
          <p:cNvSpPr txBox="1"/>
          <p:nvPr/>
        </p:nvSpPr>
        <p:spPr>
          <a:xfrm>
            <a:off x="20537752" y="9347963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47" name="TextBox 146"/>
          <p:cNvSpPr txBox="1"/>
          <p:nvPr/>
        </p:nvSpPr>
        <p:spPr>
          <a:xfrm>
            <a:off x="20262035" y="11937959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48" name="TextBox 147"/>
          <p:cNvSpPr txBox="1"/>
          <p:nvPr/>
        </p:nvSpPr>
        <p:spPr>
          <a:xfrm>
            <a:off x="20537752" y="14395055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62035" y="16906511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20537752" y="19317731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126608" y="4587306"/>
            <a:ext cx="2241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 smtClean="0"/>
              <a:t>Male</a:t>
            </a:r>
            <a:endParaRPr lang="en-AU" sz="6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3" name="TextBox 212"/>
              <p:cNvSpPr txBox="1"/>
              <p:nvPr/>
            </p:nvSpPr>
            <p:spPr>
              <a:xfrm>
                <a:off x="2106118" y="9904512"/>
                <a:ext cx="1526328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 dirty="0" smtClean="0"/>
                  <a:t>The closest noise mask levels to the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6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600" b="0" i="0" smtClean="0">
                            <a:latin typeface="Cambria Math" panose="02040503050406030204" pitchFamily="18" charset="0"/>
                          </a:rPr>
                          <m:t>dB</m:t>
                        </m:r>
                      </m:sub>
                    </m:sSub>
                  </m:oMath>
                </a14:m>
                <a:r>
                  <a:rPr lang="en-AU" sz="6600" dirty="0" smtClean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6600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AU" sz="6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AU" sz="6600" dirty="0" smtClean="0"/>
                  <a:t> are enclosed in green for each case.</a:t>
                </a:r>
                <a:endParaRPr lang="en-AU" sz="6600" dirty="0"/>
              </a:p>
            </p:txBody>
          </p:sp>
        </mc:Choice>
        <mc:Fallback>
          <p:sp>
            <p:nvSpPr>
              <p:cNvPr id="213" name="TextBox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118" y="9904512"/>
                <a:ext cx="15263282" cy="3139321"/>
              </a:xfrm>
              <a:prstGeom prst="rect">
                <a:avLst/>
              </a:prstGeom>
              <a:blipFill rotWithShape="0">
                <a:blip r:embed="rId179"/>
                <a:stretch>
                  <a:fillRect l="-2716" t="-6990" b="-137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Rounded Rectangle 213"/>
          <p:cNvSpPr/>
          <p:nvPr/>
        </p:nvSpPr>
        <p:spPr>
          <a:xfrm>
            <a:off x="35495713" y="11471385"/>
            <a:ext cx="1986036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5" name="Rounded Rectangle 214"/>
          <p:cNvSpPr/>
          <p:nvPr/>
        </p:nvSpPr>
        <p:spPr>
          <a:xfrm>
            <a:off x="35495713" y="6415261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6" name="Rounded Rectangle 215"/>
          <p:cNvSpPr/>
          <p:nvPr/>
        </p:nvSpPr>
        <p:spPr>
          <a:xfrm>
            <a:off x="36560134" y="16512937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7" name="Rounded Rectangle 216"/>
          <p:cNvSpPr/>
          <p:nvPr/>
        </p:nvSpPr>
        <p:spPr>
          <a:xfrm>
            <a:off x="27020886" y="16512937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8" name="Rounded Rectangle 217"/>
          <p:cNvSpPr/>
          <p:nvPr/>
        </p:nvSpPr>
        <p:spPr>
          <a:xfrm>
            <a:off x="27020886" y="11471385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9" name="Rounded Rectangle 218"/>
          <p:cNvSpPr/>
          <p:nvPr/>
        </p:nvSpPr>
        <p:spPr>
          <a:xfrm>
            <a:off x="27020886" y="6415261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8" name="Male_SA2__295spkrs__150Hz-8000Hz_0pwAngle_-40dB_10000weight__withFlatMask_Brigh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7113563"/>
            <a:ext cx="609600" cy="609600"/>
          </a:xfrm>
          <a:prstGeom prst="rect">
            <a:avLst/>
          </a:prstGeom>
        </p:spPr>
      </p:pic>
      <p:pic>
        <p:nvPicPr>
          <p:cNvPr id="239" name="Male_SA2__295spkrs__150Hz-8000Hz_0pwAngle_-30dB_10000weight__withFlatMask_Brigh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7113563"/>
            <a:ext cx="609600" cy="609600"/>
          </a:xfrm>
          <a:prstGeom prst="rect">
            <a:avLst/>
          </a:prstGeom>
        </p:spPr>
      </p:pic>
      <p:pic>
        <p:nvPicPr>
          <p:cNvPr id="240" name="Male_SA2__295spkrs__150Hz-8000Hz_0pwAngle_-20dB_10000weight__withFlatMask_Brigh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7113563"/>
            <a:ext cx="609600" cy="609600"/>
          </a:xfrm>
          <a:prstGeom prst="rect">
            <a:avLst/>
          </a:prstGeom>
        </p:spPr>
      </p:pic>
      <p:pic>
        <p:nvPicPr>
          <p:cNvPr id="241" name="Male_SA2__295spkrs__150Hz-8000Hz_0pwAngle_-10dB_10000weight__withFlatMask_Br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7113563"/>
            <a:ext cx="609600" cy="609600"/>
          </a:xfrm>
          <a:prstGeom prst="rect">
            <a:avLst/>
          </a:prstGeom>
        </p:spPr>
      </p:pic>
      <p:pic>
        <p:nvPicPr>
          <p:cNvPr id="242" name="Male_SA2__295spkrs__150Hz-8000Hz_0pwAngle_0dB_10000weight__withFlatMask_Brigh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7113563"/>
            <a:ext cx="609600" cy="609600"/>
          </a:xfrm>
          <a:prstGeom prst="rect">
            <a:avLst/>
          </a:prstGeom>
        </p:spPr>
      </p:pic>
      <p:pic>
        <p:nvPicPr>
          <p:cNvPr id="243" name="Male_SA2__295spkrs__150Hz-8000Hz_0pwAngle_10dB_10000weight__withFlatMask_Brigh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7113563"/>
            <a:ext cx="609600" cy="609600"/>
          </a:xfrm>
          <a:prstGeom prst="rect">
            <a:avLst/>
          </a:prstGeom>
        </p:spPr>
      </p:pic>
      <p:pic>
        <p:nvPicPr>
          <p:cNvPr id="244" name="Male_SA2__295spkrs__150Hz-8000Hz_0pwAngle_20dB_10000weight__withFlatMask_Bright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7113563"/>
            <a:ext cx="609600" cy="609600"/>
          </a:xfrm>
          <a:prstGeom prst="rect">
            <a:avLst/>
          </a:prstGeom>
        </p:spPr>
      </p:pic>
      <p:pic>
        <p:nvPicPr>
          <p:cNvPr id="245" name="Male_SA2__295spkrs__150Hz-8000Hz_0pwAngle_-40dB_10000weight__withFlatMask_Quie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9619441"/>
            <a:ext cx="609600" cy="609600"/>
          </a:xfrm>
          <a:prstGeom prst="rect">
            <a:avLst/>
          </a:prstGeom>
        </p:spPr>
      </p:pic>
      <p:pic>
        <p:nvPicPr>
          <p:cNvPr id="246" name="Male_SA2__295spkrs__150Hz-8000Hz_0pwAngle_-30dB_10000weight__withFlatMask_Quie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9619441"/>
            <a:ext cx="609600" cy="609600"/>
          </a:xfrm>
          <a:prstGeom prst="rect">
            <a:avLst/>
          </a:prstGeom>
        </p:spPr>
      </p:pic>
      <p:pic>
        <p:nvPicPr>
          <p:cNvPr id="247" name="Male_SA2__295spkrs__150Hz-8000Hz_0pwAngle_-20dB_10000weight__withFlatMask_Quiet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9619441"/>
            <a:ext cx="609600" cy="609600"/>
          </a:xfrm>
          <a:prstGeom prst="rect">
            <a:avLst/>
          </a:prstGeom>
        </p:spPr>
      </p:pic>
      <p:pic>
        <p:nvPicPr>
          <p:cNvPr id="248" name="Male_SA2__295spkrs__150Hz-8000Hz_0pwAngle_-10dB_10000weight__withFlatMask_Quiet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9619441"/>
            <a:ext cx="609600" cy="609600"/>
          </a:xfrm>
          <a:prstGeom prst="rect">
            <a:avLst/>
          </a:prstGeom>
        </p:spPr>
      </p:pic>
      <p:pic>
        <p:nvPicPr>
          <p:cNvPr id="249" name="Male_SA2__295spkrs__150Hz-8000Hz_0pwAngle_0dB_10000weight__withFlatMask_Quiet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9619441"/>
            <a:ext cx="609600" cy="609600"/>
          </a:xfrm>
          <a:prstGeom prst="rect">
            <a:avLst/>
          </a:prstGeom>
        </p:spPr>
      </p:pic>
      <p:pic>
        <p:nvPicPr>
          <p:cNvPr id="250" name="Male_SA2__295spkrs__150Hz-8000Hz_0pwAngle_10dB_10000weight__withFlatMask_Quiet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9619441"/>
            <a:ext cx="609600" cy="609600"/>
          </a:xfrm>
          <a:prstGeom prst="rect">
            <a:avLst/>
          </a:prstGeom>
        </p:spPr>
      </p:pic>
      <p:pic>
        <p:nvPicPr>
          <p:cNvPr id="251" name="Male_SA2__295spkrs__150Hz-8000Hz_0pwAngle_20dB_10000weight__withFlatMask_Quiet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9619441"/>
            <a:ext cx="609600" cy="609600"/>
          </a:xfrm>
          <a:prstGeom prst="rect">
            <a:avLst/>
          </a:prstGeom>
        </p:spPr>
      </p:pic>
      <p:pic>
        <p:nvPicPr>
          <p:cNvPr id="252" name="Male_SA2__295spkrs__150Hz-8000Hz_0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7113563"/>
            <a:ext cx="609600" cy="609600"/>
          </a:xfrm>
          <a:prstGeom prst="rect">
            <a:avLst/>
          </a:prstGeom>
        </p:spPr>
      </p:pic>
      <p:pic>
        <p:nvPicPr>
          <p:cNvPr id="253" name="Male_SA2__295spkrs__150Hz-8000Hz_0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7113563"/>
            <a:ext cx="609600" cy="609600"/>
          </a:xfrm>
          <a:prstGeom prst="rect">
            <a:avLst/>
          </a:prstGeom>
        </p:spPr>
      </p:pic>
      <p:pic>
        <p:nvPicPr>
          <p:cNvPr id="254" name="Male_SA2__295spkrs__150Hz-8000Hz_0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7113563"/>
            <a:ext cx="609600" cy="609600"/>
          </a:xfrm>
          <a:prstGeom prst="rect">
            <a:avLst/>
          </a:prstGeom>
        </p:spPr>
      </p:pic>
      <p:pic>
        <p:nvPicPr>
          <p:cNvPr id="255" name="Male_SA2__295spkrs__150Hz-8000Hz_0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7113563"/>
            <a:ext cx="609600" cy="609600"/>
          </a:xfrm>
          <a:prstGeom prst="rect">
            <a:avLst/>
          </a:prstGeom>
        </p:spPr>
      </p:pic>
      <p:pic>
        <p:nvPicPr>
          <p:cNvPr id="256" name="Male_SA2__295spkrs__150Hz-8000Hz_0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7113563"/>
            <a:ext cx="609600" cy="609600"/>
          </a:xfrm>
          <a:prstGeom prst="rect">
            <a:avLst/>
          </a:prstGeom>
        </p:spPr>
      </p:pic>
      <p:pic>
        <p:nvPicPr>
          <p:cNvPr id="257" name="Male_SA2__295spkrs__150Hz-8000Hz_0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7113563"/>
            <a:ext cx="609600" cy="609600"/>
          </a:xfrm>
          <a:prstGeom prst="rect">
            <a:avLst/>
          </a:prstGeom>
        </p:spPr>
      </p:pic>
      <p:pic>
        <p:nvPicPr>
          <p:cNvPr id="258" name="Male_SA2__295spkrs__150Hz-8000Hz_0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7113563"/>
            <a:ext cx="609600" cy="609600"/>
          </a:xfrm>
          <a:prstGeom prst="rect">
            <a:avLst/>
          </a:prstGeom>
        </p:spPr>
      </p:pic>
      <p:pic>
        <p:nvPicPr>
          <p:cNvPr id="301" name="Male_SA2__295spkrs__150Hz-8000Hz_0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9619441"/>
            <a:ext cx="609600" cy="609600"/>
          </a:xfrm>
          <a:prstGeom prst="rect">
            <a:avLst/>
          </a:prstGeom>
        </p:spPr>
      </p:pic>
      <p:pic>
        <p:nvPicPr>
          <p:cNvPr id="302" name="Male_SA2__295spkrs__150Hz-8000Hz_0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9619441"/>
            <a:ext cx="609600" cy="609600"/>
          </a:xfrm>
          <a:prstGeom prst="rect">
            <a:avLst/>
          </a:prstGeom>
        </p:spPr>
      </p:pic>
      <p:pic>
        <p:nvPicPr>
          <p:cNvPr id="303" name="Male_SA2__295spkrs__150Hz-8000Hz_0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9619441"/>
            <a:ext cx="609600" cy="609600"/>
          </a:xfrm>
          <a:prstGeom prst="rect">
            <a:avLst/>
          </a:prstGeom>
        </p:spPr>
      </p:pic>
      <p:pic>
        <p:nvPicPr>
          <p:cNvPr id="304" name="Male_SA2__295spkrs__150Hz-8000Hz_0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9619441"/>
            <a:ext cx="609600" cy="609600"/>
          </a:xfrm>
          <a:prstGeom prst="rect">
            <a:avLst/>
          </a:prstGeom>
        </p:spPr>
      </p:pic>
      <p:pic>
        <p:nvPicPr>
          <p:cNvPr id="305" name="Male_SA2__295spkrs__150Hz-8000Hz_0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9619441"/>
            <a:ext cx="609600" cy="609600"/>
          </a:xfrm>
          <a:prstGeom prst="rect">
            <a:avLst/>
          </a:prstGeom>
        </p:spPr>
      </p:pic>
      <p:pic>
        <p:nvPicPr>
          <p:cNvPr id="306" name="Male_SA2__295spkrs__150Hz-8000Hz_0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9619441"/>
            <a:ext cx="609600" cy="609600"/>
          </a:xfrm>
          <a:prstGeom prst="rect">
            <a:avLst/>
          </a:prstGeom>
        </p:spPr>
      </p:pic>
      <p:pic>
        <p:nvPicPr>
          <p:cNvPr id="307" name="Male_SA2__295spkrs__150Hz-8000Hz_0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9619441"/>
            <a:ext cx="609600" cy="609600"/>
          </a:xfrm>
          <a:prstGeom prst="rect">
            <a:avLst/>
          </a:prstGeom>
        </p:spPr>
      </p:pic>
      <p:pic>
        <p:nvPicPr>
          <p:cNvPr id="308" name="Male_SA2__295spkrs__150Hz-8000Hz_15pwAngle_-40dB_10000weight__withFlatMask_Bright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12125319"/>
            <a:ext cx="609600" cy="609600"/>
          </a:xfrm>
          <a:prstGeom prst="rect">
            <a:avLst/>
          </a:prstGeom>
        </p:spPr>
      </p:pic>
      <p:pic>
        <p:nvPicPr>
          <p:cNvPr id="309" name="Male_SA2__295spkrs__150Hz-8000Hz_15pwAngle_-30dB_10000weight__withFlatMask_Bright">
            <a:hlinkClick r:id="" action="ppaction://media"/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12125319"/>
            <a:ext cx="609600" cy="609600"/>
          </a:xfrm>
          <a:prstGeom prst="rect">
            <a:avLst/>
          </a:prstGeom>
        </p:spPr>
      </p:pic>
      <p:pic>
        <p:nvPicPr>
          <p:cNvPr id="310" name="Male_SA2__295spkrs__150Hz-8000Hz_15pwAngle_-20dB_10000weight__withFlatMask_Bright">
            <a:hlinkClick r:id="" action="ppaction://media"/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12125319"/>
            <a:ext cx="609600" cy="609600"/>
          </a:xfrm>
          <a:prstGeom prst="rect">
            <a:avLst/>
          </a:prstGeom>
        </p:spPr>
      </p:pic>
      <p:pic>
        <p:nvPicPr>
          <p:cNvPr id="311" name="Male_SA2__295spkrs__150Hz-8000Hz_15pwAngle_-10dB_10000weight__withFlatMask_Bright">
            <a:hlinkClick r:id="" action="ppaction://media"/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12125319"/>
            <a:ext cx="609600" cy="609600"/>
          </a:xfrm>
          <a:prstGeom prst="rect">
            <a:avLst/>
          </a:prstGeom>
        </p:spPr>
      </p:pic>
      <p:pic>
        <p:nvPicPr>
          <p:cNvPr id="312" name="Male_SA2__295spkrs__150Hz-8000Hz_15pwAngle_0dB_10000weight__withFlatMask_Bright">
            <a:hlinkClick r:id="" action="ppaction://media"/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12125319"/>
            <a:ext cx="609600" cy="609600"/>
          </a:xfrm>
          <a:prstGeom prst="rect">
            <a:avLst/>
          </a:prstGeom>
        </p:spPr>
      </p:pic>
      <p:pic>
        <p:nvPicPr>
          <p:cNvPr id="313" name="Male_SA2__295spkrs__150Hz-8000Hz_15pwAngle_10dB_10000weight__withFlatMask_Bright">
            <a:hlinkClick r:id="" action="ppaction://media"/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12125319"/>
            <a:ext cx="609600" cy="609600"/>
          </a:xfrm>
          <a:prstGeom prst="rect">
            <a:avLst/>
          </a:prstGeom>
        </p:spPr>
      </p:pic>
      <p:pic>
        <p:nvPicPr>
          <p:cNvPr id="314" name="Male_SA2__295spkrs__150Hz-8000Hz_15pwAngle_20dB_10000weight__withFlatMask_Bright">
            <a:hlinkClick r:id="" action="ppaction://media"/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12125319"/>
            <a:ext cx="609600" cy="609600"/>
          </a:xfrm>
          <a:prstGeom prst="rect">
            <a:avLst/>
          </a:prstGeom>
        </p:spPr>
      </p:pic>
      <p:pic>
        <p:nvPicPr>
          <p:cNvPr id="315" name="Male_SA2__295spkrs__150Hz-8000Hz_15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12125319"/>
            <a:ext cx="609600" cy="609600"/>
          </a:xfrm>
          <a:prstGeom prst="rect">
            <a:avLst/>
          </a:prstGeom>
        </p:spPr>
      </p:pic>
      <p:pic>
        <p:nvPicPr>
          <p:cNvPr id="316" name="Male_SA2__295spkrs__150Hz-8000Hz_15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12125319"/>
            <a:ext cx="609600" cy="609600"/>
          </a:xfrm>
          <a:prstGeom prst="rect">
            <a:avLst/>
          </a:prstGeom>
        </p:spPr>
      </p:pic>
      <p:pic>
        <p:nvPicPr>
          <p:cNvPr id="317" name="Male_SA2__295spkrs__150Hz-8000Hz_15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12125319"/>
            <a:ext cx="609600" cy="609600"/>
          </a:xfrm>
          <a:prstGeom prst="rect">
            <a:avLst/>
          </a:prstGeom>
        </p:spPr>
      </p:pic>
      <p:pic>
        <p:nvPicPr>
          <p:cNvPr id="318" name="Male_SA2__295spkrs__150Hz-8000Hz_15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12125319"/>
            <a:ext cx="609600" cy="609600"/>
          </a:xfrm>
          <a:prstGeom prst="rect">
            <a:avLst/>
          </a:prstGeom>
        </p:spPr>
      </p:pic>
      <p:pic>
        <p:nvPicPr>
          <p:cNvPr id="319" name="Male_SA2__295spkrs__150Hz-8000Hz_15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12125319"/>
            <a:ext cx="609600" cy="609600"/>
          </a:xfrm>
          <a:prstGeom prst="rect">
            <a:avLst/>
          </a:prstGeom>
        </p:spPr>
      </p:pic>
      <p:pic>
        <p:nvPicPr>
          <p:cNvPr id="320" name="Male_SA2__295spkrs__150Hz-8000Hz_15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12125319"/>
            <a:ext cx="609600" cy="609600"/>
          </a:xfrm>
          <a:prstGeom prst="rect">
            <a:avLst/>
          </a:prstGeom>
        </p:spPr>
      </p:pic>
      <p:pic>
        <p:nvPicPr>
          <p:cNvPr id="321" name="Male_SA2__295spkrs__150Hz-8000Hz_15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86"/>
            <p:extLst>
              <p:ext uri="{DAA4B4D4-6D71-4841-9C94-3DE7FCFB9230}">
                <p14:media xmlns:p14="http://schemas.microsoft.com/office/powerpoint/2010/main" r:embed="rId8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12125319"/>
            <a:ext cx="609600" cy="609600"/>
          </a:xfrm>
          <a:prstGeom prst="rect">
            <a:avLst/>
          </a:prstGeom>
        </p:spPr>
      </p:pic>
      <p:pic>
        <p:nvPicPr>
          <p:cNvPr id="322" name="Male_SA2__295spkrs__150Hz-8000Hz_15pwAngle_-40dB_10000weight__withFlatMask_Quiet">
            <a:hlinkClick r:id="" action="ppaction://media"/>
          </p:cNvPr>
          <p:cNvPicPr>
            <a:picLocks noChangeAspect="1"/>
          </p:cNvPicPr>
          <p:nvPr>
            <a:audioFile r:link="rId88"/>
            <p:extLst>
              <p:ext uri="{DAA4B4D4-6D71-4841-9C94-3DE7FCFB9230}">
                <p14:media xmlns:p14="http://schemas.microsoft.com/office/powerpoint/2010/main" r:embed="rId8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14631197"/>
            <a:ext cx="609600" cy="609600"/>
          </a:xfrm>
          <a:prstGeom prst="rect">
            <a:avLst/>
          </a:prstGeom>
        </p:spPr>
      </p:pic>
      <p:pic>
        <p:nvPicPr>
          <p:cNvPr id="323" name="Male_SA2__295spkrs__150Hz-8000Hz_15pwAngle_-30dB_10000weight__withFlatMask_Quiet">
            <a:hlinkClick r:id="" action="ppaction://media"/>
          </p:cNvPr>
          <p:cNvPicPr>
            <a:picLocks noChangeAspect="1"/>
          </p:cNvPicPr>
          <p:nvPr>
            <a:audioFile r:link="rId90"/>
            <p:extLst>
              <p:ext uri="{DAA4B4D4-6D71-4841-9C94-3DE7FCFB9230}">
                <p14:media xmlns:p14="http://schemas.microsoft.com/office/powerpoint/2010/main" r:embed="rId8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14631197"/>
            <a:ext cx="609600" cy="609600"/>
          </a:xfrm>
          <a:prstGeom prst="rect">
            <a:avLst/>
          </a:prstGeom>
        </p:spPr>
      </p:pic>
      <p:pic>
        <p:nvPicPr>
          <p:cNvPr id="324" name="Male_SA2__295spkrs__150Hz-8000Hz_15pwAngle_-20dB_10000weight__withFlatMask_Quiet">
            <a:hlinkClick r:id="" action="ppaction://media"/>
          </p:cNvPr>
          <p:cNvPicPr>
            <a:picLocks noChangeAspect="1"/>
          </p:cNvPicPr>
          <p:nvPr>
            <a:audioFile r:link="rId92"/>
            <p:extLst>
              <p:ext uri="{DAA4B4D4-6D71-4841-9C94-3DE7FCFB9230}">
                <p14:media xmlns:p14="http://schemas.microsoft.com/office/powerpoint/2010/main" r:embed="rId9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14631197"/>
            <a:ext cx="609600" cy="609600"/>
          </a:xfrm>
          <a:prstGeom prst="rect">
            <a:avLst/>
          </a:prstGeom>
        </p:spPr>
      </p:pic>
      <p:pic>
        <p:nvPicPr>
          <p:cNvPr id="325" name="Male_SA2__295spkrs__150Hz-8000Hz_15pwAngle_-10dB_10000weight__withFlatMask_Quiet">
            <a:hlinkClick r:id="" action="ppaction://media"/>
          </p:cNvPr>
          <p:cNvPicPr>
            <a:picLocks noChangeAspect="1"/>
          </p:cNvPicPr>
          <p:nvPr>
            <a:audioFile r:link="rId94"/>
            <p:extLst>
              <p:ext uri="{DAA4B4D4-6D71-4841-9C94-3DE7FCFB9230}">
                <p14:media xmlns:p14="http://schemas.microsoft.com/office/powerpoint/2010/main" r:embed="rId9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14631197"/>
            <a:ext cx="609600" cy="609600"/>
          </a:xfrm>
          <a:prstGeom prst="rect">
            <a:avLst/>
          </a:prstGeom>
        </p:spPr>
      </p:pic>
      <p:pic>
        <p:nvPicPr>
          <p:cNvPr id="326" name="Male_SA2__295spkrs__150Hz-8000Hz_15pwAngle_0dB_10000weight__withFlatMask_Quiet">
            <a:hlinkClick r:id="" action="ppaction://media"/>
          </p:cNvPr>
          <p:cNvPicPr>
            <a:picLocks noChangeAspect="1"/>
          </p:cNvPicPr>
          <p:nvPr>
            <a:audioFile r:link="rId96"/>
            <p:extLst>
              <p:ext uri="{DAA4B4D4-6D71-4841-9C94-3DE7FCFB9230}">
                <p14:media xmlns:p14="http://schemas.microsoft.com/office/powerpoint/2010/main" r:embed="rId9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14631197"/>
            <a:ext cx="609600" cy="609600"/>
          </a:xfrm>
          <a:prstGeom prst="rect">
            <a:avLst/>
          </a:prstGeom>
        </p:spPr>
      </p:pic>
      <p:pic>
        <p:nvPicPr>
          <p:cNvPr id="327" name="Male_SA2__295spkrs__150Hz-8000Hz_15pwAngle_10dB_10000weight__withFlatMask_Quiet">
            <a:hlinkClick r:id="" action="ppaction://media"/>
          </p:cNvPr>
          <p:cNvPicPr>
            <a:picLocks noChangeAspect="1"/>
          </p:cNvPicPr>
          <p:nvPr>
            <a:audioFile r:link="rId98"/>
            <p:extLst>
              <p:ext uri="{DAA4B4D4-6D71-4841-9C94-3DE7FCFB9230}">
                <p14:media xmlns:p14="http://schemas.microsoft.com/office/powerpoint/2010/main" r:embed="rId9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14631197"/>
            <a:ext cx="609600" cy="609600"/>
          </a:xfrm>
          <a:prstGeom prst="rect">
            <a:avLst/>
          </a:prstGeom>
        </p:spPr>
      </p:pic>
      <p:pic>
        <p:nvPicPr>
          <p:cNvPr id="328" name="Male_SA2__295spkrs__150Hz-8000Hz_15pwAngle_20dB_10000weight__withFlatMask_Quiet">
            <a:hlinkClick r:id="" action="ppaction://media"/>
          </p:cNvPr>
          <p:cNvPicPr>
            <a:picLocks noChangeAspect="1"/>
          </p:cNvPicPr>
          <p:nvPr>
            <a:audioFile r:link="rId100"/>
            <p:extLst>
              <p:ext uri="{DAA4B4D4-6D71-4841-9C94-3DE7FCFB9230}">
                <p14:media xmlns:p14="http://schemas.microsoft.com/office/powerpoint/2010/main" r:embed="rId9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14631197"/>
            <a:ext cx="609600" cy="609600"/>
          </a:xfrm>
          <a:prstGeom prst="rect">
            <a:avLst/>
          </a:prstGeom>
        </p:spPr>
      </p:pic>
      <p:pic>
        <p:nvPicPr>
          <p:cNvPr id="329" name="Male_SA2__295spkrs__150Hz-8000Hz_15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102"/>
            <p:extLst>
              <p:ext uri="{DAA4B4D4-6D71-4841-9C94-3DE7FCFB9230}">
                <p14:media xmlns:p14="http://schemas.microsoft.com/office/powerpoint/2010/main" r:embed="rId10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14631197"/>
            <a:ext cx="609600" cy="609600"/>
          </a:xfrm>
          <a:prstGeom prst="rect">
            <a:avLst/>
          </a:prstGeom>
        </p:spPr>
      </p:pic>
      <p:pic>
        <p:nvPicPr>
          <p:cNvPr id="330" name="Male_SA2__295spkrs__150Hz-8000Hz_15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104"/>
            <p:extLst>
              <p:ext uri="{DAA4B4D4-6D71-4841-9C94-3DE7FCFB9230}">
                <p14:media xmlns:p14="http://schemas.microsoft.com/office/powerpoint/2010/main" r:embed="rId10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14631197"/>
            <a:ext cx="609600" cy="609600"/>
          </a:xfrm>
          <a:prstGeom prst="rect">
            <a:avLst/>
          </a:prstGeom>
        </p:spPr>
      </p:pic>
      <p:pic>
        <p:nvPicPr>
          <p:cNvPr id="331" name="Male_SA2__295spkrs__150Hz-8000Hz_15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106"/>
            <p:extLst>
              <p:ext uri="{DAA4B4D4-6D71-4841-9C94-3DE7FCFB9230}">
                <p14:media xmlns:p14="http://schemas.microsoft.com/office/powerpoint/2010/main" r:embed="rId10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14631197"/>
            <a:ext cx="609600" cy="609600"/>
          </a:xfrm>
          <a:prstGeom prst="rect">
            <a:avLst/>
          </a:prstGeom>
        </p:spPr>
      </p:pic>
      <p:pic>
        <p:nvPicPr>
          <p:cNvPr id="332" name="Male_SA2__295spkrs__150Hz-8000Hz_15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108"/>
            <p:extLst>
              <p:ext uri="{DAA4B4D4-6D71-4841-9C94-3DE7FCFB9230}">
                <p14:media xmlns:p14="http://schemas.microsoft.com/office/powerpoint/2010/main" r:embed="rId10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14631197"/>
            <a:ext cx="609600" cy="609600"/>
          </a:xfrm>
          <a:prstGeom prst="rect">
            <a:avLst/>
          </a:prstGeom>
        </p:spPr>
      </p:pic>
      <p:pic>
        <p:nvPicPr>
          <p:cNvPr id="333" name="Male_SA2__295spkrs__150Hz-8000Hz_15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110"/>
            <p:extLst>
              <p:ext uri="{DAA4B4D4-6D71-4841-9C94-3DE7FCFB9230}">
                <p14:media xmlns:p14="http://schemas.microsoft.com/office/powerpoint/2010/main" r:embed="rId10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14631197"/>
            <a:ext cx="609600" cy="609600"/>
          </a:xfrm>
          <a:prstGeom prst="rect">
            <a:avLst/>
          </a:prstGeom>
        </p:spPr>
      </p:pic>
      <p:pic>
        <p:nvPicPr>
          <p:cNvPr id="334" name="Male_SA2__295spkrs__150Hz-8000Hz_15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112"/>
            <p:extLst>
              <p:ext uri="{DAA4B4D4-6D71-4841-9C94-3DE7FCFB9230}">
                <p14:media xmlns:p14="http://schemas.microsoft.com/office/powerpoint/2010/main" r:embed="rId11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14631197"/>
            <a:ext cx="609600" cy="609600"/>
          </a:xfrm>
          <a:prstGeom prst="rect">
            <a:avLst/>
          </a:prstGeom>
        </p:spPr>
      </p:pic>
      <p:pic>
        <p:nvPicPr>
          <p:cNvPr id="335" name="Male_SA2__295spkrs__150Hz-8000Hz_15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114"/>
            <p:extLst>
              <p:ext uri="{DAA4B4D4-6D71-4841-9C94-3DE7FCFB9230}">
                <p14:media xmlns:p14="http://schemas.microsoft.com/office/powerpoint/2010/main" r:embed="rId11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14631197"/>
            <a:ext cx="609600" cy="609600"/>
          </a:xfrm>
          <a:prstGeom prst="rect">
            <a:avLst/>
          </a:prstGeom>
        </p:spPr>
      </p:pic>
      <p:pic>
        <p:nvPicPr>
          <p:cNvPr id="336" name="Male_SA2__295spkrs__150Hz-8000Hz_90pwAngle_-40dB_10000weight__withFlatMask_Bright">
            <a:hlinkClick r:id="" action="ppaction://media"/>
          </p:cNvPr>
          <p:cNvPicPr>
            <a:picLocks noChangeAspect="1"/>
          </p:cNvPicPr>
          <p:nvPr>
            <a:audioFile r:link="rId116"/>
            <p:extLst>
              <p:ext uri="{DAA4B4D4-6D71-4841-9C94-3DE7FCFB9230}">
                <p14:media xmlns:p14="http://schemas.microsoft.com/office/powerpoint/2010/main" r:embed="rId11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17137075"/>
            <a:ext cx="609600" cy="609600"/>
          </a:xfrm>
          <a:prstGeom prst="rect">
            <a:avLst/>
          </a:prstGeom>
        </p:spPr>
      </p:pic>
      <p:pic>
        <p:nvPicPr>
          <p:cNvPr id="337" name="Male_SA2__295spkrs__150Hz-8000Hz_90pwAngle_-30dB_10000weight__withFlatMask_Bright">
            <a:hlinkClick r:id="" action="ppaction://media"/>
          </p:cNvPr>
          <p:cNvPicPr>
            <a:picLocks noChangeAspect="1"/>
          </p:cNvPicPr>
          <p:nvPr>
            <a:audioFile r:link="rId118"/>
            <p:extLst>
              <p:ext uri="{DAA4B4D4-6D71-4841-9C94-3DE7FCFB9230}">
                <p14:media xmlns:p14="http://schemas.microsoft.com/office/powerpoint/2010/main" r:embed="rId11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17137075"/>
            <a:ext cx="609600" cy="609600"/>
          </a:xfrm>
          <a:prstGeom prst="rect">
            <a:avLst/>
          </a:prstGeom>
        </p:spPr>
      </p:pic>
      <p:pic>
        <p:nvPicPr>
          <p:cNvPr id="338" name="Male_SA2__295spkrs__150Hz-8000Hz_90pwAngle_-20dB_10000weight__withFlatMask_Bright">
            <a:hlinkClick r:id="" action="ppaction://media"/>
          </p:cNvPr>
          <p:cNvPicPr>
            <a:picLocks noChangeAspect="1"/>
          </p:cNvPicPr>
          <p:nvPr>
            <a:audioFile r:link="rId120"/>
            <p:extLst>
              <p:ext uri="{DAA4B4D4-6D71-4841-9C94-3DE7FCFB9230}">
                <p14:media xmlns:p14="http://schemas.microsoft.com/office/powerpoint/2010/main" r:embed="rId11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17137075"/>
            <a:ext cx="609600" cy="609600"/>
          </a:xfrm>
          <a:prstGeom prst="rect">
            <a:avLst/>
          </a:prstGeom>
        </p:spPr>
      </p:pic>
      <p:pic>
        <p:nvPicPr>
          <p:cNvPr id="339" name="Male_SA2__295spkrs__150Hz-8000Hz_90pwAngle_-10dB_10000weight__withFlatMask_Bright">
            <a:hlinkClick r:id="" action="ppaction://media"/>
          </p:cNvPr>
          <p:cNvPicPr>
            <a:picLocks noChangeAspect="1"/>
          </p:cNvPicPr>
          <p:nvPr>
            <a:audioFile r:link="rId122"/>
            <p:extLst>
              <p:ext uri="{DAA4B4D4-6D71-4841-9C94-3DE7FCFB9230}">
                <p14:media xmlns:p14="http://schemas.microsoft.com/office/powerpoint/2010/main" r:embed="rId12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17137075"/>
            <a:ext cx="609600" cy="609600"/>
          </a:xfrm>
          <a:prstGeom prst="rect">
            <a:avLst/>
          </a:prstGeom>
        </p:spPr>
      </p:pic>
      <p:pic>
        <p:nvPicPr>
          <p:cNvPr id="340" name="Male_SA2__295spkrs__150Hz-8000Hz_90pwAngle_0dB_10000weight__withFlatMask_Bright">
            <a:hlinkClick r:id="" action="ppaction://media"/>
          </p:cNvPr>
          <p:cNvPicPr>
            <a:picLocks noChangeAspect="1"/>
          </p:cNvPicPr>
          <p:nvPr>
            <a:audioFile r:link="rId124"/>
            <p:extLst>
              <p:ext uri="{DAA4B4D4-6D71-4841-9C94-3DE7FCFB9230}">
                <p14:media xmlns:p14="http://schemas.microsoft.com/office/powerpoint/2010/main" r:embed="rId12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17137075"/>
            <a:ext cx="609600" cy="609600"/>
          </a:xfrm>
          <a:prstGeom prst="rect">
            <a:avLst/>
          </a:prstGeom>
        </p:spPr>
      </p:pic>
      <p:pic>
        <p:nvPicPr>
          <p:cNvPr id="341" name="Male_SA2__295spkrs__150Hz-8000Hz_90pwAngle_10dB_10000weight__withFlatMask_Bright">
            <a:hlinkClick r:id="" action="ppaction://media"/>
          </p:cNvPr>
          <p:cNvPicPr>
            <a:picLocks noChangeAspect="1"/>
          </p:cNvPicPr>
          <p:nvPr>
            <a:audioFile r:link="rId126"/>
            <p:extLst>
              <p:ext uri="{DAA4B4D4-6D71-4841-9C94-3DE7FCFB9230}">
                <p14:media xmlns:p14="http://schemas.microsoft.com/office/powerpoint/2010/main" r:embed="rId12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17137075"/>
            <a:ext cx="609600" cy="609600"/>
          </a:xfrm>
          <a:prstGeom prst="rect">
            <a:avLst/>
          </a:prstGeom>
        </p:spPr>
      </p:pic>
      <p:pic>
        <p:nvPicPr>
          <p:cNvPr id="342" name="Male_SA2__295spkrs__150Hz-8000Hz_90pwAngle_20dB_10000weight__withFlatMask_Bright">
            <a:hlinkClick r:id="" action="ppaction://media"/>
          </p:cNvPr>
          <p:cNvPicPr>
            <a:picLocks noChangeAspect="1"/>
          </p:cNvPicPr>
          <p:nvPr>
            <a:audioFile r:link="rId128"/>
            <p:extLst>
              <p:ext uri="{DAA4B4D4-6D71-4841-9C94-3DE7FCFB9230}">
                <p14:media xmlns:p14="http://schemas.microsoft.com/office/powerpoint/2010/main" r:embed="rId12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17137075"/>
            <a:ext cx="609600" cy="609600"/>
          </a:xfrm>
          <a:prstGeom prst="rect">
            <a:avLst/>
          </a:prstGeom>
        </p:spPr>
      </p:pic>
      <p:pic>
        <p:nvPicPr>
          <p:cNvPr id="343" name="Male_SA2__295spkrs__150Hz-8000Hz_90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130"/>
            <p:extLst>
              <p:ext uri="{DAA4B4D4-6D71-4841-9C94-3DE7FCFB9230}">
                <p14:media xmlns:p14="http://schemas.microsoft.com/office/powerpoint/2010/main" r:embed="rId12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17137075"/>
            <a:ext cx="609600" cy="609600"/>
          </a:xfrm>
          <a:prstGeom prst="rect">
            <a:avLst/>
          </a:prstGeom>
        </p:spPr>
      </p:pic>
      <p:pic>
        <p:nvPicPr>
          <p:cNvPr id="344" name="Male_SA2__295spkrs__150Hz-8000Hz_90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132"/>
            <p:extLst>
              <p:ext uri="{DAA4B4D4-6D71-4841-9C94-3DE7FCFB9230}">
                <p14:media xmlns:p14="http://schemas.microsoft.com/office/powerpoint/2010/main" r:embed="rId13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17137075"/>
            <a:ext cx="609600" cy="609600"/>
          </a:xfrm>
          <a:prstGeom prst="rect">
            <a:avLst/>
          </a:prstGeom>
        </p:spPr>
      </p:pic>
      <p:pic>
        <p:nvPicPr>
          <p:cNvPr id="345" name="Male_SA2__295spkrs__150Hz-8000Hz_90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134"/>
            <p:extLst>
              <p:ext uri="{DAA4B4D4-6D71-4841-9C94-3DE7FCFB9230}">
                <p14:media xmlns:p14="http://schemas.microsoft.com/office/powerpoint/2010/main" r:embed="rId13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17137075"/>
            <a:ext cx="609600" cy="609600"/>
          </a:xfrm>
          <a:prstGeom prst="rect">
            <a:avLst/>
          </a:prstGeom>
        </p:spPr>
      </p:pic>
      <p:pic>
        <p:nvPicPr>
          <p:cNvPr id="346" name="Male_SA2__295spkrs__150Hz-8000Hz_90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136"/>
            <p:extLst>
              <p:ext uri="{DAA4B4D4-6D71-4841-9C94-3DE7FCFB9230}">
                <p14:media xmlns:p14="http://schemas.microsoft.com/office/powerpoint/2010/main" r:embed="rId13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17137075"/>
            <a:ext cx="609600" cy="609600"/>
          </a:xfrm>
          <a:prstGeom prst="rect">
            <a:avLst/>
          </a:prstGeom>
        </p:spPr>
      </p:pic>
      <p:pic>
        <p:nvPicPr>
          <p:cNvPr id="347" name="Male_SA2__295spkrs__150Hz-8000Hz_90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138"/>
            <p:extLst>
              <p:ext uri="{DAA4B4D4-6D71-4841-9C94-3DE7FCFB9230}">
                <p14:media xmlns:p14="http://schemas.microsoft.com/office/powerpoint/2010/main" r:embed="rId13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17137075"/>
            <a:ext cx="609600" cy="609600"/>
          </a:xfrm>
          <a:prstGeom prst="rect">
            <a:avLst/>
          </a:prstGeom>
        </p:spPr>
      </p:pic>
      <p:pic>
        <p:nvPicPr>
          <p:cNvPr id="348" name="Male_SA2__295spkrs__150Hz-8000Hz_90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140"/>
            <p:extLst>
              <p:ext uri="{DAA4B4D4-6D71-4841-9C94-3DE7FCFB9230}">
                <p14:media xmlns:p14="http://schemas.microsoft.com/office/powerpoint/2010/main" r:embed="rId13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17137075"/>
            <a:ext cx="609600" cy="609600"/>
          </a:xfrm>
          <a:prstGeom prst="rect">
            <a:avLst/>
          </a:prstGeom>
        </p:spPr>
      </p:pic>
      <p:pic>
        <p:nvPicPr>
          <p:cNvPr id="349" name="Male_SA2__295spkrs__150Hz-8000Hz_90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142"/>
            <p:extLst>
              <p:ext uri="{DAA4B4D4-6D71-4841-9C94-3DE7FCFB9230}">
                <p14:media xmlns:p14="http://schemas.microsoft.com/office/powerpoint/2010/main" r:embed="rId14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17137075"/>
            <a:ext cx="609600" cy="609600"/>
          </a:xfrm>
          <a:prstGeom prst="rect">
            <a:avLst/>
          </a:prstGeom>
        </p:spPr>
      </p:pic>
      <p:pic>
        <p:nvPicPr>
          <p:cNvPr id="350" name="Male_SA2__295spkrs__150Hz-8000Hz_90pwAngle_-40dB_10000weight__withFlatMask_Quiet">
            <a:hlinkClick r:id="" action="ppaction://media"/>
          </p:cNvPr>
          <p:cNvPicPr>
            <a:picLocks noChangeAspect="1"/>
          </p:cNvPicPr>
          <p:nvPr>
            <a:audioFile r:link="rId144"/>
            <p:extLst>
              <p:ext uri="{DAA4B4D4-6D71-4841-9C94-3DE7FCFB9230}">
                <p14:media xmlns:p14="http://schemas.microsoft.com/office/powerpoint/2010/main" r:embed="rId14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43134" y="19642955"/>
            <a:ext cx="609600" cy="609600"/>
          </a:xfrm>
          <a:prstGeom prst="rect">
            <a:avLst/>
          </a:prstGeom>
        </p:spPr>
      </p:pic>
      <p:pic>
        <p:nvPicPr>
          <p:cNvPr id="351" name="Male_SA2__295spkrs__150Hz-8000Hz_90pwAngle_-30dB_10000weight__withFlatMask_Quiet">
            <a:hlinkClick r:id="" action="ppaction://media"/>
          </p:cNvPr>
          <p:cNvPicPr>
            <a:picLocks noChangeAspect="1"/>
          </p:cNvPicPr>
          <p:nvPr>
            <a:audioFile r:link="rId146"/>
            <p:extLst>
              <p:ext uri="{DAA4B4D4-6D71-4841-9C94-3DE7FCFB9230}">
                <p14:media xmlns:p14="http://schemas.microsoft.com/office/powerpoint/2010/main" r:embed="rId14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3677" y="19642955"/>
            <a:ext cx="609600" cy="609600"/>
          </a:xfrm>
          <a:prstGeom prst="rect">
            <a:avLst/>
          </a:prstGeom>
        </p:spPr>
      </p:pic>
      <p:pic>
        <p:nvPicPr>
          <p:cNvPr id="352" name="Male_SA2__295spkrs__150Hz-8000Hz_90pwAngle_-20dB_10000weight__withFlatMask_Quiet">
            <a:hlinkClick r:id="" action="ppaction://media"/>
          </p:cNvPr>
          <p:cNvPicPr>
            <a:picLocks noChangeAspect="1"/>
          </p:cNvPicPr>
          <p:nvPr>
            <a:audioFile r:link="rId148"/>
            <p:extLst>
              <p:ext uri="{DAA4B4D4-6D71-4841-9C94-3DE7FCFB9230}">
                <p14:media xmlns:p14="http://schemas.microsoft.com/office/powerpoint/2010/main" r:embed="rId14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64220" y="19642955"/>
            <a:ext cx="609600" cy="609600"/>
          </a:xfrm>
          <a:prstGeom prst="rect">
            <a:avLst/>
          </a:prstGeom>
        </p:spPr>
      </p:pic>
      <p:pic>
        <p:nvPicPr>
          <p:cNvPr id="353" name="Male_SA2__295spkrs__150Hz-8000Hz_90pwAngle_-10dB_10000weight__withFlatMask_Quiet">
            <a:hlinkClick r:id="" action="ppaction://media"/>
          </p:cNvPr>
          <p:cNvPicPr>
            <a:picLocks noChangeAspect="1"/>
          </p:cNvPicPr>
          <p:nvPr>
            <a:audioFile r:link="rId150"/>
            <p:extLst>
              <p:ext uri="{DAA4B4D4-6D71-4841-9C94-3DE7FCFB9230}">
                <p14:media xmlns:p14="http://schemas.microsoft.com/office/powerpoint/2010/main" r:embed="rId14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24763" y="19642955"/>
            <a:ext cx="609600" cy="609600"/>
          </a:xfrm>
          <a:prstGeom prst="rect">
            <a:avLst/>
          </a:prstGeom>
        </p:spPr>
      </p:pic>
      <p:pic>
        <p:nvPicPr>
          <p:cNvPr id="354" name="Male_SA2__295spkrs__150Hz-8000Hz_90pwAngle_0dB_10000weight__withFlatMask_Quiet">
            <a:hlinkClick r:id="" action="ppaction://media"/>
          </p:cNvPr>
          <p:cNvPicPr>
            <a:picLocks noChangeAspect="1"/>
          </p:cNvPicPr>
          <p:nvPr>
            <a:audioFile r:link="rId152"/>
            <p:extLst>
              <p:ext uri="{DAA4B4D4-6D71-4841-9C94-3DE7FCFB9230}">
                <p14:media xmlns:p14="http://schemas.microsoft.com/office/powerpoint/2010/main" r:embed="rId15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85306" y="19642955"/>
            <a:ext cx="609600" cy="609600"/>
          </a:xfrm>
          <a:prstGeom prst="rect">
            <a:avLst/>
          </a:prstGeom>
        </p:spPr>
      </p:pic>
      <p:pic>
        <p:nvPicPr>
          <p:cNvPr id="355" name="Male_SA2__295spkrs__150Hz-8000Hz_90pwAngle_10dB_10000weight__withFlatMask_Quiet">
            <a:hlinkClick r:id="" action="ppaction://media"/>
          </p:cNvPr>
          <p:cNvPicPr>
            <a:picLocks noChangeAspect="1"/>
          </p:cNvPicPr>
          <p:nvPr>
            <a:audioFile r:link="rId154"/>
            <p:extLst>
              <p:ext uri="{DAA4B4D4-6D71-4841-9C94-3DE7FCFB9230}">
                <p14:media xmlns:p14="http://schemas.microsoft.com/office/powerpoint/2010/main" r:embed="rId15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45849" y="19642955"/>
            <a:ext cx="609600" cy="609600"/>
          </a:xfrm>
          <a:prstGeom prst="rect">
            <a:avLst/>
          </a:prstGeom>
        </p:spPr>
      </p:pic>
      <p:pic>
        <p:nvPicPr>
          <p:cNvPr id="356" name="Male_SA2__295spkrs__150Hz-8000Hz_90pwAngle_20dB_10000weight__withFlatMask_Quiet">
            <a:hlinkClick r:id="" action="ppaction://media"/>
          </p:cNvPr>
          <p:cNvPicPr>
            <a:picLocks noChangeAspect="1"/>
          </p:cNvPicPr>
          <p:nvPr>
            <a:audioFile r:link="rId156"/>
            <p:extLst>
              <p:ext uri="{DAA4B4D4-6D71-4841-9C94-3DE7FCFB9230}">
                <p14:media xmlns:p14="http://schemas.microsoft.com/office/powerpoint/2010/main" r:embed="rId15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6392" y="19642955"/>
            <a:ext cx="609600" cy="609600"/>
          </a:xfrm>
          <a:prstGeom prst="rect">
            <a:avLst/>
          </a:prstGeom>
        </p:spPr>
      </p:pic>
      <p:pic>
        <p:nvPicPr>
          <p:cNvPr id="357" name="Male_SA2__295spkrs__150Hz-8000Hz_90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158"/>
            <p:extLst>
              <p:ext uri="{DAA4B4D4-6D71-4841-9C94-3DE7FCFB9230}">
                <p14:media xmlns:p14="http://schemas.microsoft.com/office/powerpoint/2010/main" r:embed="rId15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66935" y="19642955"/>
            <a:ext cx="609600" cy="609600"/>
          </a:xfrm>
          <a:prstGeom prst="rect">
            <a:avLst/>
          </a:prstGeom>
        </p:spPr>
      </p:pic>
      <p:pic>
        <p:nvPicPr>
          <p:cNvPr id="358" name="Male_SA2__295spkrs__150Hz-8000Hz_90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160"/>
            <p:extLst>
              <p:ext uri="{DAA4B4D4-6D71-4841-9C94-3DE7FCFB9230}">
                <p14:media xmlns:p14="http://schemas.microsoft.com/office/powerpoint/2010/main" r:embed="rId15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7478" y="19642955"/>
            <a:ext cx="609600" cy="609600"/>
          </a:xfrm>
          <a:prstGeom prst="rect">
            <a:avLst/>
          </a:prstGeom>
        </p:spPr>
      </p:pic>
      <p:pic>
        <p:nvPicPr>
          <p:cNvPr id="359" name="Male_SA2__295spkrs__150Hz-8000Hz_90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162"/>
            <p:extLst>
              <p:ext uri="{DAA4B4D4-6D71-4841-9C94-3DE7FCFB9230}">
                <p14:media xmlns:p14="http://schemas.microsoft.com/office/powerpoint/2010/main" r:embed="rId161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021" y="19642955"/>
            <a:ext cx="609600" cy="609600"/>
          </a:xfrm>
          <a:prstGeom prst="rect">
            <a:avLst/>
          </a:prstGeom>
        </p:spPr>
      </p:pic>
      <p:pic>
        <p:nvPicPr>
          <p:cNvPr id="360" name="Male_SA2__295spkrs__150Hz-8000Hz_90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164"/>
            <p:extLst>
              <p:ext uri="{DAA4B4D4-6D71-4841-9C94-3DE7FCFB9230}">
                <p14:media xmlns:p14="http://schemas.microsoft.com/office/powerpoint/2010/main" r:embed="rId163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8564" y="19642955"/>
            <a:ext cx="609600" cy="609600"/>
          </a:xfrm>
          <a:prstGeom prst="rect">
            <a:avLst/>
          </a:prstGeom>
        </p:spPr>
      </p:pic>
      <p:pic>
        <p:nvPicPr>
          <p:cNvPr id="361" name="Male_SA2__295spkrs__150Hz-8000Hz_90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166"/>
            <p:extLst>
              <p:ext uri="{DAA4B4D4-6D71-4841-9C94-3DE7FCFB9230}">
                <p14:media xmlns:p14="http://schemas.microsoft.com/office/powerpoint/2010/main" r:embed="rId165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9107" y="19642955"/>
            <a:ext cx="609600" cy="609600"/>
          </a:xfrm>
          <a:prstGeom prst="rect">
            <a:avLst/>
          </a:prstGeom>
        </p:spPr>
      </p:pic>
      <p:pic>
        <p:nvPicPr>
          <p:cNvPr id="362" name="Male_SA2__295spkrs__150Hz-8000Hz_90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168"/>
            <p:extLst>
              <p:ext uri="{DAA4B4D4-6D71-4841-9C94-3DE7FCFB9230}">
                <p14:media xmlns:p14="http://schemas.microsoft.com/office/powerpoint/2010/main" r:embed="rId167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9650" y="19642955"/>
            <a:ext cx="609600" cy="609600"/>
          </a:xfrm>
          <a:prstGeom prst="rect">
            <a:avLst/>
          </a:prstGeom>
        </p:spPr>
      </p:pic>
      <p:pic>
        <p:nvPicPr>
          <p:cNvPr id="363" name="Male_SA2__295spkrs__150Hz-8000Hz_90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170"/>
            <p:extLst>
              <p:ext uri="{DAA4B4D4-6D71-4841-9C94-3DE7FCFB9230}">
                <p14:media xmlns:p14="http://schemas.microsoft.com/office/powerpoint/2010/main" r:embed="rId169"/>
              </p:ext>
            </p:extLst>
          </p:nvPr>
        </p:nvPicPr>
        <p:blipFill>
          <a:blip r:embed="rId17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30198" y="19642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3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3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3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63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63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63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63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63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63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63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963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963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963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63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963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963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963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4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963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5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963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963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963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8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963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1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63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2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963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3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2963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4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963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5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2963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963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2963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2963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2963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2963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2963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2963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2963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4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963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2963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2963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963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2963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9"/>
                </p:tgtEl>
              </p:cMediaNode>
            </p:audio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2963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0"/>
                </p:tgtEl>
              </p:cMediaNode>
            </p:audio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963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"/>
                </p:tgtEl>
              </p:cMediaNode>
            </p:audio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2963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"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2963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3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2963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4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963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"/>
                </p:tgtEl>
              </p:cMediaNode>
            </p:audio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963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2963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"/>
                </p:tgtEl>
              </p:cMediaNode>
            </p:audio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2963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8"/>
                </p:tgtEl>
              </p:cMediaNode>
            </p:audio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6" dur="2963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9"/>
                </p:tgtEl>
              </p:cMediaNode>
            </p:audio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2963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0"/>
                </p:tgtEl>
              </p:cMediaNode>
            </p:audio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2963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"/>
                </p:tgtEl>
              </p:cMediaNode>
            </p:audio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2963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2"/>
                </p:tgtEl>
              </p:cMediaNode>
            </p:audio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2963" fill="hold"/>
                                        <p:tgtEl>
                                          <p:spTgt spid="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"/>
                </p:tgtEl>
              </p:cMediaNode>
            </p:audio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2963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audio>
              <p:cMediaNode vol="8000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4"/>
                </p:tgtEl>
              </p:cMediaNode>
            </p:audio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963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audio>
              <p:cMediaNode vol="80000">
                <p:cTn id="3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5"/>
                </p:tgtEl>
              </p:cMediaNode>
            </p:audio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8" dur="2963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audio>
              <p:cMediaNode vol="8000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6"/>
                </p:tgtEl>
              </p:cMediaNode>
            </p:audio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4" dur="2963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audio>
              <p:cMediaNode vol="80000">
                <p:cTn id="3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"/>
                </p:tgtEl>
              </p:cMediaNode>
            </p:audio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0" dur="2963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audio>
              <p:cMediaNode vol="80000">
                <p:cTn id="3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"/>
                </p:tgtEl>
              </p:cMediaNode>
            </p:audio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6" dur="2963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audio>
              <p:cMediaNode vol="80000">
                <p:cTn id="3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9"/>
                </p:tgtEl>
              </p:cMediaNode>
            </p:audio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2" dur="2963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0"/>
                </p:tgtEl>
              </p:cMediaNode>
            </p:audio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8" dur="2963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1"/>
                </p:tgtEl>
              </p:cMediaNode>
            </p:audio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4" dur="2963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audio>
              <p:cMediaNode vol="80000">
                <p:cTn id="3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"/>
                </p:tgtEl>
              </p:cMediaNode>
            </p:audio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0" dur="2963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audio>
              <p:cMediaNode vol="80000">
                <p:cTn id="3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3"/>
                </p:tgtEl>
              </p:cMediaNode>
            </p:audio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6" dur="2963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audio>
              <p:cMediaNode vol="80000">
                <p:cTn id="3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4"/>
                </p:tgtEl>
              </p:cMediaNode>
            </p:audio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2" dur="2963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audio>
              <p:cMediaNode vol="80000">
                <p:cTn id="4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8" dur="2963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audio>
              <p:cMediaNode vol="80000">
                <p:cTn id="4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4" dur="2963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7"/>
                </p:tgtEl>
              </p:cMediaNode>
            </p:audio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0" dur="2963" fill="hold"/>
                                        <p:tgtEl>
                                          <p:spTgt spid="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audio>
              <p:cMediaNode vol="80000">
                <p:cTn id="4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"/>
                </p:tgtEl>
              </p:cMediaNode>
            </p:audio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6" dur="2963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audio>
              <p:cMediaNode vol="80000">
                <p:cTn id="4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2" dur="2963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audio>
              <p:cMediaNode vol="80000">
                <p:cTn id="4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8" dur="2963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audio>
              <p:cMediaNode vol="80000">
                <p:cTn id="4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1"/>
                </p:tgtEl>
              </p:cMediaNode>
            </p:audio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2963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audio>
              <p:cMediaNode vol="80000">
                <p:cTn id="4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2"/>
                </p:tgtEl>
              </p:cMediaNode>
            </p:audio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2963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audio>
              <p:cMediaNode vol="80000">
                <p:cTn id="4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3"/>
                </p:tgtEl>
              </p:cMediaNode>
            </p:audio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6" dur="2963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audio>
              <p:cMediaNode vol="80000">
                <p:cTn id="4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4"/>
                </p:tgtEl>
              </p:cMediaNode>
            </p:audio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2" dur="2963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audio>
              <p:cMediaNode vol="80000">
                <p:cTn id="4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5"/>
                </p:tgtEl>
              </p:cMediaNode>
            </p:audio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8" dur="2963" fill="hold"/>
                                        <p:tgtEl>
                                          <p:spTgt spid="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audio>
              <p:cMediaNode vol="80000">
                <p:cTn id="4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6"/>
                </p:tgtEl>
              </p:cMediaNode>
            </p:audio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4" dur="2963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audio>
              <p:cMediaNode vol="80000">
                <p:cTn id="4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7"/>
                </p:tgtEl>
              </p:cMediaNode>
            </p:audio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0" dur="2963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audio>
              <p:cMediaNode vol="80000">
                <p:cTn id="4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"/>
                </p:tgtEl>
              </p:cMediaNode>
            </p:audio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6" dur="2963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audio>
              <p:cMediaNode vol="80000">
                <p:cTn id="4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"/>
                </p:tgtEl>
              </p:cMediaNode>
            </p:audio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2" dur="2963" fill="hold"/>
                                        <p:tgtEl>
                                          <p:spTgt spid="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audio>
              <p:cMediaNode vol="80000">
                <p:cTn id="4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"/>
                </p:tgtEl>
              </p:cMediaNode>
            </p:audio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8" dur="2963" fill="hold"/>
                                        <p:tgtEl>
                                          <p:spTgt spid="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audio>
              <p:cMediaNode vol="80000">
                <p:cTn id="4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1"/>
                </p:tgtEl>
              </p:cMediaNode>
            </p:audio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4" dur="2963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audio>
              <p:cMediaNode vol="80000">
                <p:cTn id="5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2"/>
                </p:tgtEl>
              </p:cMediaNode>
            </p:audio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0" dur="2963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audio>
              <p:cMediaNode vol="80000">
                <p:cTn id="5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6597"/>
            <a:ext cx="42808525" cy="1955926"/>
          </a:xfrm>
          <a:noFill/>
        </p:spPr>
        <p:txBody>
          <a:bodyPr anchor="ctr" anchorCtr="1">
            <a:normAutofit/>
          </a:bodyPr>
          <a:lstStyle/>
          <a:p>
            <a:pPr defTabSz="4176553">
              <a:spcBef>
                <a:spcPct val="50000"/>
              </a:spcBef>
            </a:pPr>
            <a:r>
              <a:rPr lang="en-AU" sz="6800" b="1" cap="all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Improving speech privacy in personal sound zones</a:t>
            </a:r>
            <a:endParaRPr lang="en-AU" sz="68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0" y="1530475"/>
            <a:ext cx="428085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Jacob Donley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, Christian Ritz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</a:t>
            </a:r>
            <a:r>
              <a:rPr lang="en-US" sz="3200" i="1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and W. Bastiaan Kleijn </a:t>
            </a:r>
            <a:r>
              <a:rPr lang="en-US" sz="3200" baseline="4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</a:p>
          <a:p>
            <a:pPr algn="ctr" defTabSz="2954133"/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 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Electrical, Computer and Telecommunications Engineering, University of Wollongong,  Wollongong, NSW, Australia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 </a:t>
            </a:r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School of Engineering and Computer Science, Victoria University of Wellington, New Zealand</a:t>
            </a:r>
          </a:p>
          <a:p>
            <a:pPr algn="ctr" defTabSz="2954133"/>
            <a:r>
              <a:rPr lang="en-US" sz="3200" dirty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jrd089@uowmail.edu.au, critz@uow.edu.au, </a:t>
            </a:r>
            <a:r>
              <a:rPr lang="en-US" sz="3200" dirty="0" smtClean="0">
                <a:solidFill>
                  <a:schemeClr val="bg1"/>
                </a:solidFill>
                <a:latin typeface="Flamauow Medium" panose="02000000000000000000" pitchFamily="50" charset="0"/>
                <a:cs typeface="Arial" panose="020B0604020202020204" pitchFamily="34" charset="0"/>
              </a:rPr>
              <a:t>bastiaan.kleijn@vuw.ac.nz</a:t>
            </a:r>
            <a:endParaRPr lang="en-US" sz="3200" dirty="0">
              <a:latin typeface="Flamauow Medium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582" y="508692"/>
            <a:ext cx="9145015" cy="28413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748078" y="5130872"/>
            <a:ext cx="22832413" cy="18218733"/>
            <a:chOff x="-1851908" y="5130872"/>
            <a:chExt cx="22832413" cy="182187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7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257"/>
            <a:stretch/>
          </p:blipFill>
          <p:spPr>
            <a:xfrm>
              <a:off x="1170014" y="5130872"/>
              <a:ext cx="18658215" cy="86409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7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20"/>
            <a:stretch/>
          </p:blipFill>
          <p:spPr>
            <a:xfrm>
              <a:off x="1190136" y="21476694"/>
              <a:ext cx="18658215" cy="1872911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-1851908" y="6017841"/>
              <a:ext cx="22832413" cy="15144553"/>
              <a:chOff x="-1851908" y="6017841"/>
              <a:chExt cx="22832413" cy="1514455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1851908" y="6044094"/>
                <a:ext cx="19871794" cy="5040000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3186238" y="6017841"/>
                <a:ext cx="7416824" cy="15144553"/>
                <a:chOff x="3186238" y="6017841"/>
                <a:chExt cx="7416824" cy="15144553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3186238" y="6040712"/>
                  <a:ext cx="7416824" cy="15121682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4" name="Straight Connector 3"/>
                <p:cNvCxnSpPr/>
                <p:nvPr/>
              </p:nvCxnSpPr>
              <p:spPr>
                <a:xfrm flipV="1">
                  <a:off x="419435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527447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635459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743471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851483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9522942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Rectangle 69"/>
              <p:cNvSpPr/>
              <p:nvPr/>
            </p:nvSpPr>
            <p:spPr>
              <a:xfrm>
                <a:off x="-1851908" y="11070054"/>
                <a:ext cx="19871794" cy="5062997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-1851908" y="16119011"/>
                <a:ext cx="19871794" cy="5040000"/>
              </a:xfrm>
              <a:prstGeom prst="rect">
                <a:avLst/>
              </a:prstGeom>
              <a:gradFill>
                <a:gsLst>
                  <a:gs pos="49000">
                    <a:srgbClr val="FF0000">
                      <a:alpha val="25000"/>
                    </a:srgbClr>
                  </a:gs>
                  <a:gs pos="51000">
                    <a:srgbClr val="00B0F0">
                      <a:alpha val="25000"/>
                    </a:srgbClr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10603062" y="6017841"/>
                <a:ext cx="7416824" cy="15144553"/>
                <a:chOff x="3186238" y="6017841"/>
                <a:chExt cx="7416824" cy="15144553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3186238" y="6040712"/>
                  <a:ext cx="7416824" cy="15121682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419435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527447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635459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743471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8514830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9522942" y="6017841"/>
                  <a:ext cx="0" cy="1512168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8019886" y="8056262"/>
                    <a:ext cx="25342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=0°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8056262"/>
                    <a:ext cx="2534219" cy="1015663"/>
                  </a:xfrm>
                  <a:prstGeom prst="rect">
                    <a:avLst/>
                  </a:prstGeom>
                  <a:blipFill rotWithShape="0">
                    <a:blip r:embed="rId17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18019886" y="13098200"/>
                    <a:ext cx="29606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=15°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90" name="TextBox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13098200"/>
                    <a:ext cx="2960619" cy="1015663"/>
                  </a:xfrm>
                  <a:prstGeom prst="rect">
                    <a:avLst/>
                  </a:prstGeom>
                  <a:blipFill rotWithShape="0">
                    <a:blip r:embed="rId1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8019886" y="18114690"/>
                    <a:ext cx="296061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sz="6000" b="0" i="1" smtClean="0">
                              <a:latin typeface="Cambria Math" panose="02040503050406030204" pitchFamily="18" charset="0"/>
                            </a:rPr>
                            <m:t>=90°</m:t>
                          </m:r>
                        </m:oMath>
                      </m:oMathPara>
                    </a14:m>
                    <a:endParaRPr lang="en-AU" sz="6000" dirty="0"/>
                  </a:p>
                </p:txBody>
              </p:sp>
            </mc:Choice>
            <mc:Fallback>
              <p:sp>
                <p:nvSpPr>
                  <p:cNvPr id="93" name="TextBox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19886" y="18114690"/>
                    <a:ext cx="2960619" cy="1015663"/>
                  </a:xfrm>
                  <a:prstGeom prst="rect">
                    <a:avLst/>
                  </a:prstGeom>
                  <a:blipFill rotWithShape="0">
                    <a:blip r:embed="rId17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2" name="TextBox 21"/>
          <p:cNvSpPr txBox="1"/>
          <p:nvPr/>
        </p:nvSpPr>
        <p:spPr>
          <a:xfrm>
            <a:off x="2106118" y="6447616"/>
            <a:ext cx="7413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 smtClean="0"/>
              <a:t>Original (reference):</a:t>
            </a:r>
            <a:endParaRPr lang="en-AU" sz="6600" dirty="0"/>
          </a:p>
        </p:txBody>
      </p:sp>
      <p:pic>
        <p:nvPicPr>
          <p:cNvPr id="24" name="Female_SA2__295spkrs__150Hz-8000Hz_0pwAngle_0dB_10000weight__withFlatMask_Br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7148605"/>
            <a:ext cx="609600" cy="609600"/>
          </a:xfrm>
          <a:prstGeom prst="rect">
            <a:avLst/>
          </a:prstGeom>
        </p:spPr>
      </p:pic>
      <p:pic>
        <p:nvPicPr>
          <p:cNvPr id="25" name="Female_SA2__295spkrs__150Hz-8000Hz_0pwAngle_0dB_10000weight__withFlatMask_Qui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9550994"/>
            <a:ext cx="609600" cy="609600"/>
          </a:xfrm>
          <a:prstGeom prst="rect">
            <a:avLst/>
          </a:prstGeom>
        </p:spPr>
      </p:pic>
      <p:pic>
        <p:nvPicPr>
          <p:cNvPr id="26" name="Female_SA2__295spkrs__150Hz-8000Hz_0pwAngle_-40dB_10000weight__withFlatMask_Brigh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7148605"/>
            <a:ext cx="609600" cy="609600"/>
          </a:xfrm>
          <a:prstGeom prst="rect">
            <a:avLst/>
          </a:prstGeom>
        </p:spPr>
      </p:pic>
      <p:pic>
        <p:nvPicPr>
          <p:cNvPr id="27" name="Female_SA2__295spkrs__150Hz-8000Hz_0pwAngle_-30dB_10000weight__withFlatMask_Brigh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7148605"/>
            <a:ext cx="609600" cy="609600"/>
          </a:xfrm>
          <a:prstGeom prst="rect">
            <a:avLst/>
          </a:prstGeom>
        </p:spPr>
      </p:pic>
      <p:pic>
        <p:nvPicPr>
          <p:cNvPr id="28" name="Female_SA2__295spkrs__150Hz-8000Hz_0pwAngle_-20dB_10000weight__withFlatMask_Br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7148605"/>
            <a:ext cx="609600" cy="609600"/>
          </a:xfrm>
          <a:prstGeom prst="rect">
            <a:avLst/>
          </a:prstGeom>
        </p:spPr>
      </p:pic>
      <p:pic>
        <p:nvPicPr>
          <p:cNvPr id="29" name="Female_SA2__295spkrs__150Hz-8000Hz_0pwAngle_-10dB_10000weight__withFlatMask_Brigh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7148605"/>
            <a:ext cx="609600" cy="609600"/>
          </a:xfrm>
          <a:prstGeom prst="rect">
            <a:avLst/>
          </a:prstGeom>
        </p:spPr>
      </p:pic>
      <p:pic>
        <p:nvPicPr>
          <p:cNvPr id="30" name="Female_SA2__295spkrs__150Hz-8000Hz_0pwAngle_10dB_10000weight__withFlatMask_Brigh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7148605"/>
            <a:ext cx="609600" cy="609600"/>
          </a:xfrm>
          <a:prstGeom prst="rect">
            <a:avLst/>
          </a:prstGeom>
        </p:spPr>
      </p:pic>
      <p:pic>
        <p:nvPicPr>
          <p:cNvPr id="31" name="Female_SA2__295spkrs__150Hz-8000Hz_0pwAngle_20dB_10000weight__withFlatMask_Bright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7148605"/>
            <a:ext cx="609600" cy="609600"/>
          </a:xfrm>
          <a:prstGeom prst="rect">
            <a:avLst/>
          </a:prstGeom>
        </p:spPr>
      </p:pic>
      <p:pic>
        <p:nvPicPr>
          <p:cNvPr id="59" name="Female_SA2__295spkrs__150Hz-8000Hz_0pwAngle_-40dB_10000weight__withFlatMask_Quie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9550994"/>
            <a:ext cx="609600" cy="609600"/>
          </a:xfrm>
          <a:prstGeom prst="rect">
            <a:avLst/>
          </a:prstGeom>
        </p:spPr>
      </p:pic>
      <p:pic>
        <p:nvPicPr>
          <p:cNvPr id="62" name="Female_SA2__295spkrs__150Hz-8000Hz_0pwAngle_-30dB_10000weight__withFlatMask_Quie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9550994"/>
            <a:ext cx="609600" cy="609600"/>
          </a:xfrm>
          <a:prstGeom prst="rect">
            <a:avLst/>
          </a:prstGeom>
        </p:spPr>
      </p:pic>
      <p:pic>
        <p:nvPicPr>
          <p:cNvPr id="63" name="Female_SA2__295spkrs__150Hz-8000Hz_0pwAngle_-20dB_10000weight__withFlatMask_Quiet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9550994"/>
            <a:ext cx="609600" cy="609600"/>
          </a:xfrm>
          <a:prstGeom prst="rect">
            <a:avLst/>
          </a:prstGeom>
        </p:spPr>
      </p:pic>
      <p:pic>
        <p:nvPicPr>
          <p:cNvPr id="64" name="Female_SA2__295spkrs__150Hz-8000Hz_0pwAngle_-10dB_10000weight__withFlatMask_Quiet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9550994"/>
            <a:ext cx="609600" cy="609600"/>
          </a:xfrm>
          <a:prstGeom prst="rect">
            <a:avLst/>
          </a:prstGeom>
        </p:spPr>
      </p:pic>
      <p:pic>
        <p:nvPicPr>
          <p:cNvPr id="72" name="Female_SA2__295spkrs__150Hz-8000Hz_0pwAngle_10dB_10000weight__withFlatMask_Quiet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9550994"/>
            <a:ext cx="609600" cy="609600"/>
          </a:xfrm>
          <a:prstGeom prst="rect">
            <a:avLst/>
          </a:prstGeom>
        </p:spPr>
      </p:pic>
      <p:pic>
        <p:nvPicPr>
          <p:cNvPr id="130" name="Female_SA2__295spkrs__150Hz-8000Hz_0pwAngle_20dB_10000weight__withFlatMask_Quiet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9550994"/>
            <a:ext cx="609600" cy="609600"/>
          </a:xfrm>
          <a:prstGeom prst="rect">
            <a:avLst/>
          </a:prstGeom>
        </p:spPr>
      </p:pic>
      <p:pic>
        <p:nvPicPr>
          <p:cNvPr id="131" name="Female_SA2__295spkrs__150Hz-8000Hz_0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7148605"/>
            <a:ext cx="609600" cy="609600"/>
          </a:xfrm>
          <a:prstGeom prst="rect">
            <a:avLst/>
          </a:prstGeom>
        </p:spPr>
      </p:pic>
      <p:pic>
        <p:nvPicPr>
          <p:cNvPr id="132" name="Female_SA2__295spkrs__150Hz-8000Hz_0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7148605"/>
            <a:ext cx="609600" cy="609600"/>
          </a:xfrm>
          <a:prstGeom prst="rect">
            <a:avLst/>
          </a:prstGeom>
        </p:spPr>
      </p:pic>
      <p:pic>
        <p:nvPicPr>
          <p:cNvPr id="133" name="Female_SA2__295spkrs__150Hz-8000Hz_0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7148605"/>
            <a:ext cx="609600" cy="609600"/>
          </a:xfrm>
          <a:prstGeom prst="rect">
            <a:avLst/>
          </a:prstGeom>
        </p:spPr>
      </p:pic>
      <p:pic>
        <p:nvPicPr>
          <p:cNvPr id="134" name="Female_SA2__295spkrs__150Hz-8000Hz_0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7148605"/>
            <a:ext cx="609600" cy="609600"/>
          </a:xfrm>
          <a:prstGeom prst="rect">
            <a:avLst/>
          </a:prstGeom>
        </p:spPr>
      </p:pic>
      <p:pic>
        <p:nvPicPr>
          <p:cNvPr id="135" name="Female_SA2__295spkrs__150Hz-8000Hz_0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7148605"/>
            <a:ext cx="609600" cy="609600"/>
          </a:xfrm>
          <a:prstGeom prst="rect">
            <a:avLst/>
          </a:prstGeom>
        </p:spPr>
      </p:pic>
      <p:pic>
        <p:nvPicPr>
          <p:cNvPr id="136" name="Female_SA2__295spkrs__150Hz-8000Hz_0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7148605"/>
            <a:ext cx="609600" cy="609600"/>
          </a:xfrm>
          <a:prstGeom prst="rect">
            <a:avLst/>
          </a:prstGeom>
        </p:spPr>
      </p:pic>
      <p:pic>
        <p:nvPicPr>
          <p:cNvPr id="137" name="Female_SA2__295spkrs__150Hz-8000Hz_0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9550994"/>
            <a:ext cx="609600" cy="609600"/>
          </a:xfrm>
          <a:prstGeom prst="rect">
            <a:avLst/>
          </a:prstGeom>
        </p:spPr>
      </p:pic>
      <p:pic>
        <p:nvPicPr>
          <p:cNvPr id="138" name="Female_SA2__295spkrs__150Hz-8000Hz_0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9550994"/>
            <a:ext cx="609600" cy="609600"/>
          </a:xfrm>
          <a:prstGeom prst="rect">
            <a:avLst/>
          </a:prstGeom>
        </p:spPr>
      </p:pic>
      <p:pic>
        <p:nvPicPr>
          <p:cNvPr id="139" name="Female_SA2__295spkrs__150Hz-8000Hz_0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9550994"/>
            <a:ext cx="609600" cy="609600"/>
          </a:xfrm>
          <a:prstGeom prst="rect">
            <a:avLst/>
          </a:prstGeom>
        </p:spPr>
      </p:pic>
      <p:pic>
        <p:nvPicPr>
          <p:cNvPr id="140" name="Female_SA2__295spkrs__150Hz-8000Hz_0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9550994"/>
            <a:ext cx="609600" cy="609600"/>
          </a:xfrm>
          <a:prstGeom prst="rect">
            <a:avLst/>
          </a:prstGeom>
        </p:spPr>
      </p:pic>
      <p:pic>
        <p:nvPicPr>
          <p:cNvPr id="141" name="Female_SA2__295spkrs__150Hz-8000Hz_0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9550994"/>
            <a:ext cx="609600" cy="609600"/>
          </a:xfrm>
          <a:prstGeom prst="rect">
            <a:avLst/>
          </a:prstGeom>
        </p:spPr>
      </p:pic>
      <p:pic>
        <p:nvPicPr>
          <p:cNvPr id="142" name="Female_SA2__295spkrs__150Hz-8000Hz_0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9550994"/>
            <a:ext cx="609600" cy="609600"/>
          </a:xfrm>
          <a:prstGeom prst="rect">
            <a:avLst/>
          </a:prstGeom>
        </p:spPr>
      </p:pic>
      <p:pic>
        <p:nvPicPr>
          <p:cNvPr id="143" name="Female_SA2__295spkrs__150Hz-8000Hz_0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9550994"/>
            <a:ext cx="609600" cy="609600"/>
          </a:xfrm>
          <a:prstGeom prst="rect">
            <a:avLst/>
          </a:prstGeom>
        </p:spPr>
      </p:pic>
      <p:pic>
        <p:nvPicPr>
          <p:cNvPr id="144" name="Female_SA2__295spkrs__150Hz-8000Hz_0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7148605"/>
            <a:ext cx="609600" cy="609600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20262035" y="6945574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46" name="TextBox 145"/>
          <p:cNvSpPr txBox="1"/>
          <p:nvPr/>
        </p:nvSpPr>
        <p:spPr>
          <a:xfrm>
            <a:off x="20537752" y="9347963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47" name="TextBox 146"/>
          <p:cNvSpPr txBox="1"/>
          <p:nvPr/>
        </p:nvSpPr>
        <p:spPr>
          <a:xfrm>
            <a:off x="20262035" y="11937959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48" name="TextBox 147"/>
          <p:cNvSpPr txBox="1"/>
          <p:nvPr/>
        </p:nvSpPr>
        <p:spPr>
          <a:xfrm>
            <a:off x="20537752" y="14395055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62035" y="16906511"/>
            <a:ext cx="4024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Bright Zone</a:t>
            </a:r>
            <a:endParaRPr lang="en-AU" sz="6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20537752" y="19317731"/>
            <a:ext cx="3748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Quiet Zone</a:t>
            </a:r>
            <a:endParaRPr lang="en-AU" sz="60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126608" y="4587306"/>
            <a:ext cx="3298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 smtClean="0"/>
              <a:t>Female</a:t>
            </a:r>
            <a:endParaRPr lang="en-AU" sz="6600" b="1" dirty="0"/>
          </a:p>
        </p:txBody>
      </p:sp>
      <p:pic>
        <p:nvPicPr>
          <p:cNvPr id="152" name="Female_SA2__295spkrs__150Hz-8000Hz_15pwAngle_-40dB_10000weight__withFlatMask_Bright">
            <a:hlinkClick r:id="" action="ppaction://media"/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12140990"/>
            <a:ext cx="609600" cy="609600"/>
          </a:xfrm>
          <a:prstGeom prst="rect">
            <a:avLst/>
          </a:prstGeom>
        </p:spPr>
      </p:pic>
      <p:pic>
        <p:nvPicPr>
          <p:cNvPr id="153" name="Female_SA2__295spkrs__150Hz-8000Hz_15pwAngle_-30dB_10000weight__withFlatMask_Bright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12140990"/>
            <a:ext cx="609600" cy="609600"/>
          </a:xfrm>
          <a:prstGeom prst="rect">
            <a:avLst/>
          </a:prstGeom>
        </p:spPr>
      </p:pic>
      <p:pic>
        <p:nvPicPr>
          <p:cNvPr id="154" name="Female_SA2__295spkrs__150Hz-8000Hz_15pwAngle_-20dB_10000weight__withFlatMask_Bright">
            <a:hlinkClick r:id="" action="ppaction://media"/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12140990"/>
            <a:ext cx="609600" cy="609600"/>
          </a:xfrm>
          <a:prstGeom prst="rect">
            <a:avLst/>
          </a:prstGeom>
        </p:spPr>
      </p:pic>
      <p:pic>
        <p:nvPicPr>
          <p:cNvPr id="155" name="Female_SA2__295spkrs__150Hz-8000Hz_15pwAngle_-10dB_10000weight__withFlatMask_Bright">
            <a:hlinkClick r:id="" action="ppaction://media"/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12140990"/>
            <a:ext cx="609600" cy="609600"/>
          </a:xfrm>
          <a:prstGeom prst="rect">
            <a:avLst/>
          </a:prstGeom>
        </p:spPr>
      </p:pic>
      <p:pic>
        <p:nvPicPr>
          <p:cNvPr id="156" name="Female_SA2__295spkrs__150Hz-8000Hz_15pwAngle_0dB_10000weight__withFlatMask_Bright">
            <a:hlinkClick r:id="" action="ppaction://media"/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12140990"/>
            <a:ext cx="609600" cy="609600"/>
          </a:xfrm>
          <a:prstGeom prst="rect">
            <a:avLst/>
          </a:prstGeom>
        </p:spPr>
      </p:pic>
      <p:pic>
        <p:nvPicPr>
          <p:cNvPr id="157" name="Female_SA2__295spkrs__150Hz-8000Hz_15pwAngle_10dB_10000weight__withFlatMask_Bright">
            <a:hlinkClick r:id="" action="ppaction://media"/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12140990"/>
            <a:ext cx="609600" cy="609600"/>
          </a:xfrm>
          <a:prstGeom prst="rect">
            <a:avLst/>
          </a:prstGeom>
        </p:spPr>
      </p:pic>
      <p:pic>
        <p:nvPicPr>
          <p:cNvPr id="158" name="Female_SA2__295spkrs__150Hz-8000Hz_15pwAngle_20dB_10000weight__withFlatMask_Bright">
            <a:hlinkClick r:id="" action="ppaction://media"/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12140990"/>
            <a:ext cx="609600" cy="609600"/>
          </a:xfrm>
          <a:prstGeom prst="rect">
            <a:avLst/>
          </a:prstGeom>
        </p:spPr>
      </p:pic>
      <p:pic>
        <p:nvPicPr>
          <p:cNvPr id="159" name="Female_SA2__295spkrs__150Hz-8000Hz_15pwAngle_-40dB_10000weight__withFlatMask_Quiet">
            <a:hlinkClick r:id="" action="ppaction://media"/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14598086"/>
            <a:ext cx="609600" cy="609600"/>
          </a:xfrm>
          <a:prstGeom prst="rect">
            <a:avLst/>
          </a:prstGeom>
        </p:spPr>
      </p:pic>
      <p:pic>
        <p:nvPicPr>
          <p:cNvPr id="160" name="Female_SA2__295spkrs__150Hz-8000Hz_15pwAngle_-30dB_10000weight__withFlatMask_Quiet">
            <a:hlinkClick r:id="" action="ppaction://media"/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14598086"/>
            <a:ext cx="609600" cy="609600"/>
          </a:xfrm>
          <a:prstGeom prst="rect">
            <a:avLst/>
          </a:prstGeom>
        </p:spPr>
      </p:pic>
      <p:pic>
        <p:nvPicPr>
          <p:cNvPr id="161" name="Female_SA2__295spkrs__150Hz-8000Hz_15pwAngle_-20dB_10000weight__withFlatMask_Quiet">
            <a:hlinkClick r:id="" action="ppaction://media"/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14598086"/>
            <a:ext cx="609600" cy="609600"/>
          </a:xfrm>
          <a:prstGeom prst="rect">
            <a:avLst/>
          </a:prstGeom>
        </p:spPr>
      </p:pic>
      <p:pic>
        <p:nvPicPr>
          <p:cNvPr id="162" name="Female_SA2__295spkrs__150Hz-8000Hz_15pwAngle_-10dB_10000weight__withFlatMask_Quiet">
            <a:hlinkClick r:id="" action="ppaction://media"/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14598086"/>
            <a:ext cx="609600" cy="609600"/>
          </a:xfrm>
          <a:prstGeom prst="rect">
            <a:avLst/>
          </a:prstGeom>
        </p:spPr>
      </p:pic>
      <p:pic>
        <p:nvPicPr>
          <p:cNvPr id="163" name="Female_SA2__295spkrs__150Hz-8000Hz_15pwAngle_0dB_10000weight__withFlatMask_Quiet">
            <a:hlinkClick r:id="" action="ppaction://media"/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14598086"/>
            <a:ext cx="609600" cy="609600"/>
          </a:xfrm>
          <a:prstGeom prst="rect">
            <a:avLst/>
          </a:prstGeom>
        </p:spPr>
      </p:pic>
      <p:pic>
        <p:nvPicPr>
          <p:cNvPr id="164" name="Female_SA2__295spkrs__150Hz-8000Hz_15pwAngle_10dB_10000weight__withFlatMask_Quiet">
            <a:hlinkClick r:id="" action="ppaction://media"/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14598086"/>
            <a:ext cx="609600" cy="609600"/>
          </a:xfrm>
          <a:prstGeom prst="rect">
            <a:avLst/>
          </a:prstGeom>
        </p:spPr>
      </p:pic>
      <p:pic>
        <p:nvPicPr>
          <p:cNvPr id="165" name="Female_SA2__295spkrs__150Hz-8000Hz_15pwAngle_20dB_10000weight__withFlatMask_Quiet">
            <a:hlinkClick r:id="" action="ppaction://media"/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14598086"/>
            <a:ext cx="609600" cy="609600"/>
          </a:xfrm>
          <a:prstGeom prst="rect">
            <a:avLst/>
          </a:prstGeom>
        </p:spPr>
      </p:pic>
      <p:pic>
        <p:nvPicPr>
          <p:cNvPr id="166" name="Female_SA2__295spkrs__150Hz-8000Hz_15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86"/>
            <p:extLst>
              <p:ext uri="{DAA4B4D4-6D71-4841-9C94-3DE7FCFB9230}">
                <p14:media xmlns:p14="http://schemas.microsoft.com/office/powerpoint/2010/main" r:embed="rId8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12140990"/>
            <a:ext cx="609600" cy="609600"/>
          </a:xfrm>
          <a:prstGeom prst="rect">
            <a:avLst/>
          </a:prstGeom>
        </p:spPr>
      </p:pic>
      <p:pic>
        <p:nvPicPr>
          <p:cNvPr id="167" name="Female_SA2__295spkrs__150Hz-8000Hz_15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88"/>
            <p:extLst>
              <p:ext uri="{DAA4B4D4-6D71-4841-9C94-3DE7FCFB9230}">
                <p14:media xmlns:p14="http://schemas.microsoft.com/office/powerpoint/2010/main" r:embed="rId8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12140990"/>
            <a:ext cx="609600" cy="609600"/>
          </a:xfrm>
          <a:prstGeom prst="rect">
            <a:avLst/>
          </a:prstGeom>
        </p:spPr>
      </p:pic>
      <p:pic>
        <p:nvPicPr>
          <p:cNvPr id="168" name="Female_SA2__295spkrs__150Hz-8000Hz_15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90"/>
            <p:extLst>
              <p:ext uri="{DAA4B4D4-6D71-4841-9C94-3DE7FCFB9230}">
                <p14:media xmlns:p14="http://schemas.microsoft.com/office/powerpoint/2010/main" r:embed="rId8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12140990"/>
            <a:ext cx="609600" cy="609600"/>
          </a:xfrm>
          <a:prstGeom prst="rect">
            <a:avLst/>
          </a:prstGeom>
        </p:spPr>
      </p:pic>
      <p:pic>
        <p:nvPicPr>
          <p:cNvPr id="169" name="Female_SA2__295spkrs__150Hz-8000Hz_15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92"/>
            <p:extLst>
              <p:ext uri="{DAA4B4D4-6D71-4841-9C94-3DE7FCFB9230}">
                <p14:media xmlns:p14="http://schemas.microsoft.com/office/powerpoint/2010/main" r:embed="rId9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12140990"/>
            <a:ext cx="609600" cy="609600"/>
          </a:xfrm>
          <a:prstGeom prst="rect">
            <a:avLst/>
          </a:prstGeom>
        </p:spPr>
      </p:pic>
      <p:pic>
        <p:nvPicPr>
          <p:cNvPr id="170" name="Female_SA2__295spkrs__150Hz-8000Hz_15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94"/>
            <p:extLst>
              <p:ext uri="{DAA4B4D4-6D71-4841-9C94-3DE7FCFB9230}">
                <p14:media xmlns:p14="http://schemas.microsoft.com/office/powerpoint/2010/main" r:embed="rId9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12140990"/>
            <a:ext cx="609600" cy="609600"/>
          </a:xfrm>
          <a:prstGeom prst="rect">
            <a:avLst/>
          </a:prstGeom>
        </p:spPr>
      </p:pic>
      <p:pic>
        <p:nvPicPr>
          <p:cNvPr id="171" name="Female_SA2__295spkrs__150Hz-8000Hz_15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96"/>
            <p:extLst>
              <p:ext uri="{DAA4B4D4-6D71-4841-9C94-3DE7FCFB9230}">
                <p14:media xmlns:p14="http://schemas.microsoft.com/office/powerpoint/2010/main" r:embed="rId9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12140990"/>
            <a:ext cx="609600" cy="609600"/>
          </a:xfrm>
          <a:prstGeom prst="rect">
            <a:avLst/>
          </a:prstGeom>
        </p:spPr>
      </p:pic>
      <p:pic>
        <p:nvPicPr>
          <p:cNvPr id="172" name="Female_SA2__295spkrs__150Hz-8000Hz_15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98"/>
            <p:extLst>
              <p:ext uri="{DAA4B4D4-6D71-4841-9C94-3DE7FCFB9230}">
                <p14:media xmlns:p14="http://schemas.microsoft.com/office/powerpoint/2010/main" r:embed="rId9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12140990"/>
            <a:ext cx="609600" cy="609600"/>
          </a:xfrm>
          <a:prstGeom prst="rect">
            <a:avLst/>
          </a:prstGeom>
        </p:spPr>
      </p:pic>
      <p:pic>
        <p:nvPicPr>
          <p:cNvPr id="173" name="Female_SA2__295spkrs__150Hz-8000Hz_15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100"/>
            <p:extLst>
              <p:ext uri="{DAA4B4D4-6D71-4841-9C94-3DE7FCFB9230}">
                <p14:media xmlns:p14="http://schemas.microsoft.com/office/powerpoint/2010/main" r:embed="rId9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14598086"/>
            <a:ext cx="609600" cy="609600"/>
          </a:xfrm>
          <a:prstGeom prst="rect">
            <a:avLst/>
          </a:prstGeom>
        </p:spPr>
      </p:pic>
      <p:pic>
        <p:nvPicPr>
          <p:cNvPr id="174" name="Female_SA2__295spkrs__150Hz-8000Hz_15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102"/>
            <p:extLst>
              <p:ext uri="{DAA4B4D4-6D71-4841-9C94-3DE7FCFB9230}">
                <p14:media xmlns:p14="http://schemas.microsoft.com/office/powerpoint/2010/main" r:embed="rId10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14598086"/>
            <a:ext cx="609600" cy="609600"/>
          </a:xfrm>
          <a:prstGeom prst="rect">
            <a:avLst/>
          </a:prstGeom>
        </p:spPr>
      </p:pic>
      <p:pic>
        <p:nvPicPr>
          <p:cNvPr id="175" name="Female_SA2__295spkrs__150Hz-8000Hz_15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104"/>
            <p:extLst>
              <p:ext uri="{DAA4B4D4-6D71-4841-9C94-3DE7FCFB9230}">
                <p14:media xmlns:p14="http://schemas.microsoft.com/office/powerpoint/2010/main" r:embed="rId10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14598086"/>
            <a:ext cx="609600" cy="609600"/>
          </a:xfrm>
          <a:prstGeom prst="rect">
            <a:avLst/>
          </a:prstGeom>
        </p:spPr>
      </p:pic>
      <p:pic>
        <p:nvPicPr>
          <p:cNvPr id="176" name="Female_SA2__295spkrs__150Hz-8000Hz_15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106"/>
            <p:extLst>
              <p:ext uri="{DAA4B4D4-6D71-4841-9C94-3DE7FCFB9230}">
                <p14:media xmlns:p14="http://schemas.microsoft.com/office/powerpoint/2010/main" r:embed="rId10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14598086"/>
            <a:ext cx="609600" cy="609600"/>
          </a:xfrm>
          <a:prstGeom prst="rect">
            <a:avLst/>
          </a:prstGeom>
        </p:spPr>
      </p:pic>
      <p:pic>
        <p:nvPicPr>
          <p:cNvPr id="177" name="Female_SA2__295spkrs__150Hz-8000Hz_15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108"/>
            <p:extLst>
              <p:ext uri="{DAA4B4D4-6D71-4841-9C94-3DE7FCFB9230}">
                <p14:media xmlns:p14="http://schemas.microsoft.com/office/powerpoint/2010/main" r:embed="rId10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14598086"/>
            <a:ext cx="609600" cy="609600"/>
          </a:xfrm>
          <a:prstGeom prst="rect">
            <a:avLst/>
          </a:prstGeom>
        </p:spPr>
      </p:pic>
      <p:pic>
        <p:nvPicPr>
          <p:cNvPr id="178" name="Female_SA2__295spkrs__150Hz-8000Hz_15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110"/>
            <p:extLst>
              <p:ext uri="{DAA4B4D4-6D71-4841-9C94-3DE7FCFB9230}">
                <p14:media xmlns:p14="http://schemas.microsoft.com/office/powerpoint/2010/main" r:embed="rId10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14598086"/>
            <a:ext cx="609600" cy="609600"/>
          </a:xfrm>
          <a:prstGeom prst="rect">
            <a:avLst/>
          </a:prstGeom>
        </p:spPr>
      </p:pic>
      <p:pic>
        <p:nvPicPr>
          <p:cNvPr id="179" name="Female_SA2__295spkrs__150Hz-8000Hz_15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112"/>
            <p:extLst>
              <p:ext uri="{DAA4B4D4-6D71-4841-9C94-3DE7FCFB9230}">
                <p14:media xmlns:p14="http://schemas.microsoft.com/office/powerpoint/2010/main" r:embed="rId11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14598086"/>
            <a:ext cx="609600" cy="609600"/>
          </a:xfrm>
          <a:prstGeom prst="rect">
            <a:avLst/>
          </a:prstGeom>
        </p:spPr>
      </p:pic>
      <p:pic>
        <p:nvPicPr>
          <p:cNvPr id="180" name="Female_SA2__295spkrs__150Hz-8000Hz_90pwAngle_-40dB_10000weight__withFlatMask_Bright">
            <a:hlinkClick r:id="" action="ppaction://media"/>
          </p:cNvPr>
          <p:cNvPicPr>
            <a:picLocks noChangeAspect="1"/>
          </p:cNvPicPr>
          <p:nvPr>
            <a:audioFile r:link="rId114"/>
            <p:extLst>
              <p:ext uri="{DAA4B4D4-6D71-4841-9C94-3DE7FCFB9230}">
                <p14:media xmlns:p14="http://schemas.microsoft.com/office/powerpoint/2010/main" r:embed="rId11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17109542"/>
            <a:ext cx="609600" cy="609600"/>
          </a:xfrm>
          <a:prstGeom prst="rect">
            <a:avLst/>
          </a:prstGeom>
        </p:spPr>
      </p:pic>
      <p:pic>
        <p:nvPicPr>
          <p:cNvPr id="181" name="Female_SA2__295spkrs__150Hz-8000Hz_90pwAngle_-30dB_10000weight__withFlatMask_Bright">
            <a:hlinkClick r:id="" action="ppaction://media"/>
          </p:cNvPr>
          <p:cNvPicPr>
            <a:picLocks noChangeAspect="1"/>
          </p:cNvPicPr>
          <p:nvPr>
            <a:audioFile r:link="rId116"/>
            <p:extLst>
              <p:ext uri="{DAA4B4D4-6D71-4841-9C94-3DE7FCFB9230}">
                <p14:media xmlns:p14="http://schemas.microsoft.com/office/powerpoint/2010/main" r:embed="rId11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17109542"/>
            <a:ext cx="609600" cy="609600"/>
          </a:xfrm>
          <a:prstGeom prst="rect">
            <a:avLst/>
          </a:prstGeom>
        </p:spPr>
      </p:pic>
      <p:pic>
        <p:nvPicPr>
          <p:cNvPr id="182" name="Female_SA2__295spkrs__150Hz-8000Hz_90pwAngle_-20dB_10000weight__withFlatMask_Bright">
            <a:hlinkClick r:id="" action="ppaction://media"/>
          </p:cNvPr>
          <p:cNvPicPr>
            <a:picLocks noChangeAspect="1"/>
          </p:cNvPicPr>
          <p:nvPr>
            <a:audioFile r:link="rId118"/>
            <p:extLst>
              <p:ext uri="{DAA4B4D4-6D71-4841-9C94-3DE7FCFB9230}">
                <p14:media xmlns:p14="http://schemas.microsoft.com/office/powerpoint/2010/main" r:embed="rId11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17109542"/>
            <a:ext cx="609600" cy="609600"/>
          </a:xfrm>
          <a:prstGeom prst="rect">
            <a:avLst/>
          </a:prstGeom>
        </p:spPr>
      </p:pic>
      <p:pic>
        <p:nvPicPr>
          <p:cNvPr id="183" name="Female_SA2__295spkrs__150Hz-8000Hz_90pwAngle_-10dB_10000weight__withFlatMask_Bright">
            <a:hlinkClick r:id="" action="ppaction://media"/>
          </p:cNvPr>
          <p:cNvPicPr>
            <a:picLocks noChangeAspect="1"/>
          </p:cNvPicPr>
          <p:nvPr>
            <a:audioFile r:link="rId120"/>
            <p:extLst>
              <p:ext uri="{DAA4B4D4-6D71-4841-9C94-3DE7FCFB9230}">
                <p14:media xmlns:p14="http://schemas.microsoft.com/office/powerpoint/2010/main" r:embed="rId11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17109542"/>
            <a:ext cx="609600" cy="609600"/>
          </a:xfrm>
          <a:prstGeom prst="rect">
            <a:avLst/>
          </a:prstGeom>
        </p:spPr>
      </p:pic>
      <p:pic>
        <p:nvPicPr>
          <p:cNvPr id="184" name="Female_SA2__295spkrs__150Hz-8000Hz_90pwAngle_0dB_10000weight__withFlatMask_Bright">
            <a:hlinkClick r:id="" action="ppaction://media"/>
          </p:cNvPr>
          <p:cNvPicPr>
            <a:picLocks noChangeAspect="1"/>
          </p:cNvPicPr>
          <p:nvPr>
            <a:audioFile r:link="rId122"/>
            <p:extLst>
              <p:ext uri="{DAA4B4D4-6D71-4841-9C94-3DE7FCFB9230}">
                <p14:media xmlns:p14="http://schemas.microsoft.com/office/powerpoint/2010/main" r:embed="rId12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17109542"/>
            <a:ext cx="609600" cy="609600"/>
          </a:xfrm>
          <a:prstGeom prst="rect">
            <a:avLst/>
          </a:prstGeom>
        </p:spPr>
      </p:pic>
      <p:pic>
        <p:nvPicPr>
          <p:cNvPr id="185" name="Female_SA2__295spkrs__150Hz-8000Hz_90pwAngle_10dB_10000weight__withFlatMask_Bright">
            <a:hlinkClick r:id="" action="ppaction://media"/>
          </p:cNvPr>
          <p:cNvPicPr>
            <a:picLocks noChangeAspect="1"/>
          </p:cNvPicPr>
          <p:nvPr>
            <a:audioFile r:link="rId124"/>
            <p:extLst>
              <p:ext uri="{DAA4B4D4-6D71-4841-9C94-3DE7FCFB9230}">
                <p14:media xmlns:p14="http://schemas.microsoft.com/office/powerpoint/2010/main" r:embed="rId12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17109542"/>
            <a:ext cx="609600" cy="609600"/>
          </a:xfrm>
          <a:prstGeom prst="rect">
            <a:avLst/>
          </a:prstGeom>
        </p:spPr>
      </p:pic>
      <p:pic>
        <p:nvPicPr>
          <p:cNvPr id="186" name="Female_SA2__295spkrs__150Hz-8000Hz_90pwAngle_20dB_10000weight__withFlatMask_Bright">
            <a:hlinkClick r:id="" action="ppaction://media"/>
          </p:cNvPr>
          <p:cNvPicPr>
            <a:picLocks noChangeAspect="1"/>
          </p:cNvPicPr>
          <p:nvPr>
            <a:audioFile r:link="rId126"/>
            <p:extLst>
              <p:ext uri="{DAA4B4D4-6D71-4841-9C94-3DE7FCFB9230}">
                <p14:media xmlns:p14="http://schemas.microsoft.com/office/powerpoint/2010/main" r:embed="rId12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17109542"/>
            <a:ext cx="609600" cy="609600"/>
          </a:xfrm>
          <a:prstGeom prst="rect">
            <a:avLst/>
          </a:prstGeom>
        </p:spPr>
      </p:pic>
      <p:pic>
        <p:nvPicPr>
          <p:cNvPr id="188" name="Female_SA2__295spkrs__150Hz-8000Hz_90pwAngle_-40dB_10000weight__withFlatMask_Quiet">
            <a:hlinkClick r:id="" action="ppaction://media"/>
          </p:cNvPr>
          <p:cNvPicPr>
            <a:picLocks noChangeAspect="1"/>
          </p:cNvPicPr>
          <p:nvPr>
            <a:audioFile r:link="rId128"/>
            <p:extLst>
              <p:ext uri="{DAA4B4D4-6D71-4841-9C94-3DE7FCFB9230}">
                <p14:media xmlns:p14="http://schemas.microsoft.com/office/powerpoint/2010/main" r:embed="rId12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66625" y="19520762"/>
            <a:ext cx="609600" cy="609600"/>
          </a:xfrm>
          <a:prstGeom prst="rect">
            <a:avLst/>
          </a:prstGeom>
        </p:spPr>
      </p:pic>
      <p:pic>
        <p:nvPicPr>
          <p:cNvPr id="189" name="Female_SA2__295spkrs__150Hz-8000Hz_90pwAngle_-30dB_10000weight__withFlatMask_Quiet">
            <a:hlinkClick r:id="" action="ppaction://media"/>
          </p:cNvPr>
          <p:cNvPicPr>
            <a:picLocks noChangeAspect="1"/>
          </p:cNvPicPr>
          <p:nvPr>
            <a:audioFile r:link="rId130"/>
            <p:extLst>
              <p:ext uri="{DAA4B4D4-6D71-4841-9C94-3DE7FCFB9230}">
                <p14:media xmlns:p14="http://schemas.microsoft.com/office/powerpoint/2010/main" r:embed="rId12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24633" y="19520762"/>
            <a:ext cx="609600" cy="609600"/>
          </a:xfrm>
          <a:prstGeom prst="rect">
            <a:avLst/>
          </a:prstGeom>
        </p:spPr>
      </p:pic>
      <p:pic>
        <p:nvPicPr>
          <p:cNvPr id="190" name="Female_SA2__295spkrs__150Hz-8000Hz_90pwAngle_-20dB_10000weight__withFlatMask_Quiet">
            <a:hlinkClick r:id="" action="ppaction://media"/>
          </p:cNvPr>
          <p:cNvPicPr>
            <a:picLocks noChangeAspect="1"/>
          </p:cNvPicPr>
          <p:nvPr>
            <a:audioFile r:link="rId132"/>
            <p:extLst>
              <p:ext uri="{DAA4B4D4-6D71-4841-9C94-3DE7FCFB9230}">
                <p14:media xmlns:p14="http://schemas.microsoft.com/office/powerpoint/2010/main" r:embed="rId13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82641" y="19520762"/>
            <a:ext cx="609600" cy="609600"/>
          </a:xfrm>
          <a:prstGeom prst="rect">
            <a:avLst/>
          </a:prstGeom>
        </p:spPr>
      </p:pic>
      <p:pic>
        <p:nvPicPr>
          <p:cNvPr id="191" name="Female_SA2__295spkrs__150Hz-8000Hz_90pwAngle_-10dB_10000weight__withFlatMask_Quiet">
            <a:hlinkClick r:id="" action="ppaction://media"/>
          </p:cNvPr>
          <p:cNvPicPr>
            <a:picLocks noChangeAspect="1"/>
          </p:cNvPicPr>
          <p:nvPr>
            <a:audioFile r:link="rId134"/>
            <p:extLst>
              <p:ext uri="{DAA4B4D4-6D71-4841-9C94-3DE7FCFB9230}">
                <p14:media xmlns:p14="http://schemas.microsoft.com/office/powerpoint/2010/main" r:embed="rId13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40649" y="19520762"/>
            <a:ext cx="609600" cy="609600"/>
          </a:xfrm>
          <a:prstGeom prst="rect">
            <a:avLst/>
          </a:prstGeom>
        </p:spPr>
      </p:pic>
      <p:pic>
        <p:nvPicPr>
          <p:cNvPr id="192" name="Female_SA2__295spkrs__150Hz-8000Hz_90pwAngle_0dB_10000weight__withFlatMask_Quiet">
            <a:hlinkClick r:id="" action="ppaction://media"/>
          </p:cNvPr>
          <p:cNvPicPr>
            <a:picLocks noChangeAspect="1"/>
          </p:cNvPicPr>
          <p:nvPr>
            <a:audioFile r:link="rId136"/>
            <p:extLst>
              <p:ext uri="{DAA4B4D4-6D71-4841-9C94-3DE7FCFB9230}">
                <p14:media xmlns:p14="http://schemas.microsoft.com/office/powerpoint/2010/main" r:embed="rId13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98657" y="19520762"/>
            <a:ext cx="609600" cy="609600"/>
          </a:xfrm>
          <a:prstGeom prst="rect">
            <a:avLst/>
          </a:prstGeom>
        </p:spPr>
      </p:pic>
      <p:pic>
        <p:nvPicPr>
          <p:cNvPr id="193" name="Female_SA2__295spkrs__150Hz-8000Hz_90pwAngle_10dB_10000weight__withFlatMask_Quiet">
            <a:hlinkClick r:id="" action="ppaction://media"/>
          </p:cNvPr>
          <p:cNvPicPr>
            <a:picLocks noChangeAspect="1"/>
          </p:cNvPicPr>
          <p:nvPr>
            <a:audioFile r:link="rId138"/>
            <p:extLst>
              <p:ext uri="{DAA4B4D4-6D71-4841-9C94-3DE7FCFB9230}">
                <p14:media xmlns:p14="http://schemas.microsoft.com/office/powerpoint/2010/main" r:embed="rId13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56665" y="19520762"/>
            <a:ext cx="609600" cy="609600"/>
          </a:xfrm>
          <a:prstGeom prst="rect">
            <a:avLst/>
          </a:prstGeom>
        </p:spPr>
      </p:pic>
      <p:pic>
        <p:nvPicPr>
          <p:cNvPr id="194" name="Female_SA2__295spkrs__150Hz-8000Hz_90pwAngle_20dB_10000weight__withFlatMask_Quiet">
            <a:hlinkClick r:id="" action="ppaction://media"/>
          </p:cNvPr>
          <p:cNvPicPr>
            <a:picLocks noChangeAspect="1"/>
          </p:cNvPicPr>
          <p:nvPr>
            <a:audioFile r:link="rId140"/>
            <p:extLst>
              <p:ext uri="{DAA4B4D4-6D71-4841-9C94-3DE7FCFB9230}">
                <p14:media xmlns:p14="http://schemas.microsoft.com/office/powerpoint/2010/main" r:embed="rId13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14673" y="19520762"/>
            <a:ext cx="609600" cy="609600"/>
          </a:xfrm>
          <a:prstGeom prst="rect">
            <a:avLst/>
          </a:prstGeom>
        </p:spPr>
      </p:pic>
      <p:pic>
        <p:nvPicPr>
          <p:cNvPr id="195" name="Female_SA2__295spkrs__150Hz-8000Hz_90pwAngle_-40dB_10000weight__withZoneWeightMask_Bright">
            <a:hlinkClick r:id="" action="ppaction://media"/>
          </p:cNvPr>
          <p:cNvPicPr>
            <a:picLocks noChangeAspect="1"/>
          </p:cNvPicPr>
          <p:nvPr>
            <a:audioFile r:link="rId142"/>
            <p:extLst>
              <p:ext uri="{DAA4B4D4-6D71-4841-9C94-3DE7FCFB9230}">
                <p14:media xmlns:p14="http://schemas.microsoft.com/office/powerpoint/2010/main" r:embed="rId14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17109542"/>
            <a:ext cx="609600" cy="609600"/>
          </a:xfrm>
          <a:prstGeom prst="rect">
            <a:avLst/>
          </a:prstGeom>
        </p:spPr>
      </p:pic>
      <p:pic>
        <p:nvPicPr>
          <p:cNvPr id="196" name="Female_SA2__295spkrs__150Hz-8000Hz_90pwAngle_-30dB_10000weight__withZoneWeightMask_Bright">
            <a:hlinkClick r:id="" action="ppaction://media"/>
          </p:cNvPr>
          <p:cNvPicPr>
            <a:picLocks noChangeAspect="1"/>
          </p:cNvPicPr>
          <p:nvPr>
            <a:audioFile r:link="rId144"/>
            <p:extLst>
              <p:ext uri="{DAA4B4D4-6D71-4841-9C94-3DE7FCFB9230}">
                <p14:media xmlns:p14="http://schemas.microsoft.com/office/powerpoint/2010/main" r:embed="rId14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17109542"/>
            <a:ext cx="609600" cy="609600"/>
          </a:xfrm>
          <a:prstGeom prst="rect">
            <a:avLst/>
          </a:prstGeom>
        </p:spPr>
      </p:pic>
      <p:pic>
        <p:nvPicPr>
          <p:cNvPr id="197" name="Female_SA2__295spkrs__150Hz-8000Hz_90pwAngle_-20dB_10000weight__withZoneWeightMask_Bright">
            <a:hlinkClick r:id="" action="ppaction://media"/>
          </p:cNvPr>
          <p:cNvPicPr>
            <a:picLocks noChangeAspect="1"/>
          </p:cNvPicPr>
          <p:nvPr>
            <a:audioFile r:link="rId146"/>
            <p:extLst>
              <p:ext uri="{DAA4B4D4-6D71-4841-9C94-3DE7FCFB9230}">
                <p14:media xmlns:p14="http://schemas.microsoft.com/office/powerpoint/2010/main" r:embed="rId14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17109542"/>
            <a:ext cx="609600" cy="609600"/>
          </a:xfrm>
          <a:prstGeom prst="rect">
            <a:avLst/>
          </a:prstGeom>
        </p:spPr>
      </p:pic>
      <p:pic>
        <p:nvPicPr>
          <p:cNvPr id="198" name="Female_SA2__295spkrs__150Hz-8000Hz_90pwAngle_-10dB_10000weight__withZoneWeightMask_Bright">
            <a:hlinkClick r:id="" action="ppaction://media"/>
          </p:cNvPr>
          <p:cNvPicPr>
            <a:picLocks noChangeAspect="1"/>
          </p:cNvPicPr>
          <p:nvPr>
            <a:audioFile r:link="rId148"/>
            <p:extLst>
              <p:ext uri="{DAA4B4D4-6D71-4841-9C94-3DE7FCFB9230}">
                <p14:media xmlns:p14="http://schemas.microsoft.com/office/powerpoint/2010/main" r:embed="rId14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17109542"/>
            <a:ext cx="609600" cy="609600"/>
          </a:xfrm>
          <a:prstGeom prst="rect">
            <a:avLst/>
          </a:prstGeom>
        </p:spPr>
      </p:pic>
      <p:pic>
        <p:nvPicPr>
          <p:cNvPr id="199" name="Female_SA2__295spkrs__150Hz-8000Hz_90pwAngle_0dB_10000weight__withZoneWeightMask_Bright">
            <a:hlinkClick r:id="" action="ppaction://media"/>
          </p:cNvPr>
          <p:cNvPicPr>
            <a:picLocks noChangeAspect="1"/>
          </p:cNvPicPr>
          <p:nvPr>
            <a:audioFile r:link="rId150"/>
            <p:extLst>
              <p:ext uri="{DAA4B4D4-6D71-4841-9C94-3DE7FCFB9230}">
                <p14:media xmlns:p14="http://schemas.microsoft.com/office/powerpoint/2010/main" r:embed="rId14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17109542"/>
            <a:ext cx="609600" cy="609600"/>
          </a:xfrm>
          <a:prstGeom prst="rect">
            <a:avLst/>
          </a:prstGeom>
        </p:spPr>
      </p:pic>
      <p:pic>
        <p:nvPicPr>
          <p:cNvPr id="200" name="Female_SA2__295spkrs__150Hz-8000Hz_90pwAngle_10dB_10000weight__withZoneWeightMask_Bright">
            <a:hlinkClick r:id="" action="ppaction://media"/>
          </p:cNvPr>
          <p:cNvPicPr>
            <a:picLocks noChangeAspect="1"/>
          </p:cNvPicPr>
          <p:nvPr>
            <a:audioFile r:link="rId152"/>
            <p:extLst>
              <p:ext uri="{DAA4B4D4-6D71-4841-9C94-3DE7FCFB9230}">
                <p14:media xmlns:p14="http://schemas.microsoft.com/office/powerpoint/2010/main" r:embed="rId15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17109542"/>
            <a:ext cx="609600" cy="609600"/>
          </a:xfrm>
          <a:prstGeom prst="rect">
            <a:avLst/>
          </a:prstGeom>
        </p:spPr>
      </p:pic>
      <p:pic>
        <p:nvPicPr>
          <p:cNvPr id="201" name="Female_SA2__295spkrs__150Hz-8000Hz_90pwAngle_20dB_10000weight__withZoneWeightMask_Bright">
            <a:hlinkClick r:id="" action="ppaction://media"/>
          </p:cNvPr>
          <p:cNvPicPr>
            <a:picLocks noChangeAspect="1"/>
          </p:cNvPicPr>
          <p:nvPr>
            <a:audioFile r:link="rId154"/>
            <p:extLst>
              <p:ext uri="{DAA4B4D4-6D71-4841-9C94-3DE7FCFB9230}">
                <p14:media xmlns:p14="http://schemas.microsoft.com/office/powerpoint/2010/main" r:embed="rId15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17109542"/>
            <a:ext cx="609600" cy="609600"/>
          </a:xfrm>
          <a:prstGeom prst="rect">
            <a:avLst/>
          </a:prstGeom>
        </p:spPr>
      </p:pic>
      <p:pic>
        <p:nvPicPr>
          <p:cNvPr id="203" name="Female_SA2__295spkrs__150Hz-8000Hz_90pwAngle_-40dB_10000weight__withZoneWeightMask_Quiet">
            <a:hlinkClick r:id="" action="ppaction://media"/>
          </p:cNvPr>
          <p:cNvPicPr>
            <a:picLocks noChangeAspect="1"/>
          </p:cNvPicPr>
          <p:nvPr>
            <a:audioFile r:link="rId156"/>
            <p:extLst>
              <p:ext uri="{DAA4B4D4-6D71-4841-9C94-3DE7FCFB9230}">
                <p14:media xmlns:p14="http://schemas.microsoft.com/office/powerpoint/2010/main" r:embed="rId15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72681" y="19520762"/>
            <a:ext cx="609600" cy="609600"/>
          </a:xfrm>
          <a:prstGeom prst="rect">
            <a:avLst/>
          </a:prstGeom>
        </p:spPr>
      </p:pic>
      <p:pic>
        <p:nvPicPr>
          <p:cNvPr id="204" name="Female_SA2__295spkrs__150Hz-8000Hz_90pwAngle_-30dB_10000weight__withZoneWeightMask_Quiet">
            <a:hlinkClick r:id="" action="ppaction://media"/>
          </p:cNvPr>
          <p:cNvPicPr>
            <a:picLocks noChangeAspect="1"/>
          </p:cNvPicPr>
          <p:nvPr>
            <a:audioFile r:link="rId158"/>
            <p:extLst>
              <p:ext uri="{DAA4B4D4-6D71-4841-9C94-3DE7FCFB9230}">
                <p14:media xmlns:p14="http://schemas.microsoft.com/office/powerpoint/2010/main" r:embed="rId15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0689" y="19520762"/>
            <a:ext cx="609600" cy="609600"/>
          </a:xfrm>
          <a:prstGeom prst="rect">
            <a:avLst/>
          </a:prstGeom>
        </p:spPr>
      </p:pic>
      <p:pic>
        <p:nvPicPr>
          <p:cNvPr id="205" name="Female_SA2__295spkrs__150Hz-8000Hz_90pwAngle_-20dB_10000weight__withZoneWeightMask_Quiet">
            <a:hlinkClick r:id="" action="ppaction://media"/>
          </p:cNvPr>
          <p:cNvPicPr>
            <a:picLocks noChangeAspect="1"/>
          </p:cNvPicPr>
          <p:nvPr>
            <a:audioFile r:link="rId160"/>
            <p:extLst>
              <p:ext uri="{DAA4B4D4-6D71-4841-9C94-3DE7FCFB9230}">
                <p14:media xmlns:p14="http://schemas.microsoft.com/office/powerpoint/2010/main" r:embed="rId15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8697" y="19520762"/>
            <a:ext cx="609600" cy="609600"/>
          </a:xfrm>
          <a:prstGeom prst="rect">
            <a:avLst/>
          </a:prstGeom>
        </p:spPr>
      </p:pic>
      <p:pic>
        <p:nvPicPr>
          <p:cNvPr id="206" name="Female_SA2__295spkrs__150Hz-8000Hz_90pwAngle_-10dB_10000weight__withZoneWeightMask_Quiet">
            <a:hlinkClick r:id="" action="ppaction://media"/>
          </p:cNvPr>
          <p:cNvPicPr>
            <a:picLocks noChangeAspect="1"/>
          </p:cNvPicPr>
          <p:nvPr>
            <a:audioFile r:link="rId162"/>
            <p:extLst>
              <p:ext uri="{DAA4B4D4-6D71-4841-9C94-3DE7FCFB9230}">
                <p14:media xmlns:p14="http://schemas.microsoft.com/office/powerpoint/2010/main" r:embed="rId161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46705" y="19520762"/>
            <a:ext cx="609600" cy="609600"/>
          </a:xfrm>
          <a:prstGeom prst="rect">
            <a:avLst/>
          </a:prstGeom>
        </p:spPr>
      </p:pic>
      <p:pic>
        <p:nvPicPr>
          <p:cNvPr id="207" name="Female_SA2__295spkrs__150Hz-8000Hz_90pwAngle_0dB_10000weight__withZoneWeightMask_Quiet">
            <a:hlinkClick r:id="" action="ppaction://media"/>
          </p:cNvPr>
          <p:cNvPicPr>
            <a:picLocks noChangeAspect="1"/>
          </p:cNvPicPr>
          <p:nvPr>
            <a:audioFile r:link="rId164"/>
            <p:extLst>
              <p:ext uri="{DAA4B4D4-6D71-4841-9C94-3DE7FCFB9230}">
                <p14:media xmlns:p14="http://schemas.microsoft.com/office/powerpoint/2010/main" r:embed="rId163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704713" y="19520762"/>
            <a:ext cx="609600" cy="609600"/>
          </a:xfrm>
          <a:prstGeom prst="rect">
            <a:avLst/>
          </a:prstGeom>
        </p:spPr>
      </p:pic>
      <p:pic>
        <p:nvPicPr>
          <p:cNvPr id="208" name="Female_SA2__295spkrs__150Hz-8000Hz_90pwAngle_10dB_10000weight__withZoneWeightMask_Quiet">
            <a:hlinkClick r:id="" action="ppaction://media"/>
          </p:cNvPr>
          <p:cNvPicPr>
            <a:picLocks noChangeAspect="1"/>
          </p:cNvPicPr>
          <p:nvPr>
            <a:audioFile r:link="rId166"/>
            <p:extLst>
              <p:ext uri="{DAA4B4D4-6D71-4841-9C94-3DE7FCFB9230}">
                <p14:media xmlns:p14="http://schemas.microsoft.com/office/powerpoint/2010/main" r:embed="rId165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2721" y="19520762"/>
            <a:ext cx="609600" cy="609600"/>
          </a:xfrm>
          <a:prstGeom prst="rect">
            <a:avLst/>
          </a:prstGeom>
        </p:spPr>
      </p:pic>
      <p:pic>
        <p:nvPicPr>
          <p:cNvPr id="210" name="Female_SA2__295spkrs__150Hz-8000Hz_90pwAngle_20dB_10000weight__withZoneWeightMask_Quiet">
            <a:hlinkClick r:id="" action="ppaction://media"/>
          </p:cNvPr>
          <p:cNvPicPr>
            <a:picLocks noChangeAspect="1"/>
          </p:cNvPicPr>
          <p:nvPr>
            <a:audioFile r:link="rId168"/>
            <p:extLst>
              <p:ext uri="{DAA4B4D4-6D71-4841-9C94-3DE7FCFB9230}">
                <p14:media xmlns:p14="http://schemas.microsoft.com/office/powerpoint/2010/main" r:embed="rId167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20725" y="19520762"/>
            <a:ext cx="609600" cy="609600"/>
          </a:xfrm>
          <a:prstGeom prst="rect">
            <a:avLst/>
          </a:prstGeom>
        </p:spPr>
      </p:pic>
      <p:pic>
        <p:nvPicPr>
          <p:cNvPr id="212" name="Female_SA2__Original">
            <a:hlinkClick r:id="" action="ppaction://media"/>
          </p:cNvPr>
          <p:cNvPicPr>
            <a:picLocks noChangeAspect="1"/>
          </p:cNvPicPr>
          <p:nvPr>
            <a:audioFile r:link="rId170"/>
            <p:extLst>
              <p:ext uri="{DAA4B4D4-6D71-4841-9C94-3DE7FCFB9230}">
                <p14:media xmlns:p14="http://schemas.microsoft.com/office/powerpoint/2010/main" r:embed="rId169"/>
              </p:ext>
            </p:extLst>
          </p:nvPr>
        </p:nvPicPr>
        <p:blipFill>
          <a:blip r:embed="rId17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49252" y="6236618"/>
            <a:ext cx="1724619" cy="17246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3" name="TextBox 212"/>
              <p:cNvSpPr txBox="1"/>
              <p:nvPr/>
            </p:nvSpPr>
            <p:spPr>
              <a:xfrm>
                <a:off x="2106118" y="9904512"/>
                <a:ext cx="1526328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 dirty="0" smtClean="0"/>
                  <a:t>The closest noise mask levels to the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6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600" b="0" i="0" smtClean="0">
                            <a:latin typeface="Cambria Math" panose="02040503050406030204" pitchFamily="18" charset="0"/>
                          </a:rPr>
                          <m:t>dB</m:t>
                        </m:r>
                      </m:sub>
                    </m:sSub>
                  </m:oMath>
                </a14:m>
                <a:r>
                  <a:rPr lang="en-AU" sz="6600" dirty="0" smtClean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6600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AU" sz="6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AU" sz="6600" dirty="0" smtClean="0"/>
                  <a:t> are enclosed in green for each case.</a:t>
                </a:r>
                <a:endParaRPr lang="en-AU" sz="6600" dirty="0"/>
              </a:p>
            </p:txBody>
          </p:sp>
        </mc:Choice>
        <mc:Fallback>
          <p:sp>
            <p:nvSpPr>
              <p:cNvPr id="213" name="TextBox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118" y="9904512"/>
                <a:ext cx="15263282" cy="3139321"/>
              </a:xfrm>
              <a:prstGeom prst="rect">
                <a:avLst/>
              </a:prstGeom>
              <a:blipFill rotWithShape="0">
                <a:blip r:embed="rId179"/>
                <a:stretch>
                  <a:fillRect l="-2716" t="-6990" b="-137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Rounded Rectangle 213"/>
          <p:cNvSpPr/>
          <p:nvPr/>
        </p:nvSpPr>
        <p:spPr>
          <a:xfrm>
            <a:off x="35495713" y="11471385"/>
            <a:ext cx="1986036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5" name="Rounded Rectangle 214"/>
          <p:cNvSpPr/>
          <p:nvPr/>
        </p:nvSpPr>
        <p:spPr>
          <a:xfrm>
            <a:off x="35495713" y="6415261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6" name="Rounded Rectangle 215"/>
          <p:cNvSpPr/>
          <p:nvPr/>
        </p:nvSpPr>
        <p:spPr>
          <a:xfrm>
            <a:off x="36560134" y="16512937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7" name="Rounded Rectangle 216"/>
          <p:cNvSpPr/>
          <p:nvPr/>
        </p:nvSpPr>
        <p:spPr>
          <a:xfrm>
            <a:off x="27020886" y="16512937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8" name="Rounded Rectangle 217"/>
          <p:cNvSpPr/>
          <p:nvPr/>
        </p:nvSpPr>
        <p:spPr>
          <a:xfrm>
            <a:off x="27020886" y="11471385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9" name="Rounded Rectangle 218"/>
          <p:cNvSpPr/>
          <p:nvPr/>
        </p:nvSpPr>
        <p:spPr>
          <a:xfrm>
            <a:off x="27020886" y="6415261"/>
            <a:ext cx="883799" cy="43233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504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7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7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7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7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7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7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75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475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7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75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475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475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75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475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475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3475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3475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475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3475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475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3475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3475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3475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475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475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3475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3475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3475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3475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3475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3475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3475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3475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3475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3475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3475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3475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3475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3475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9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3475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3475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347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347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6" dur="347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347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3475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3475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"/>
                </p:tgtEl>
              </p:cMediaNode>
            </p:audio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3475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"/>
                </p:tgtEl>
              </p:cMediaNode>
            </p:audio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3475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8000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3475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audio>
              <p:cMediaNode vol="80000">
                <p:cTn id="3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8" dur="3475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audio>
              <p:cMediaNode vol="8000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4" dur="3475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audio>
              <p:cMediaNode vol="80000">
                <p:cTn id="3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0" dur="3475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audio>
              <p:cMediaNode vol="80000">
                <p:cTn id="3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6" dur="3475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audio>
              <p:cMediaNode vol="80000">
                <p:cTn id="3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"/>
                </p:tgtEl>
              </p:cMediaNode>
            </p:audio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2" dur="3475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"/>
                </p:tgtEl>
              </p:cMediaNode>
            </p:audio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8" dur="3475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4" dur="3475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audio>
              <p:cMediaNode vol="80000">
                <p:cTn id="3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"/>
                </p:tgtEl>
              </p:cMediaNode>
            </p:audio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0" dur="3475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3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"/>
                </p:tgtEl>
              </p:cMediaNode>
            </p:audio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6" dur="3475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audio>
              <p:cMediaNode vol="80000">
                <p:cTn id="3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"/>
                </p:tgtEl>
              </p:cMediaNode>
            </p:audio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2" dur="3475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audio>
              <p:cMediaNode vol="80000">
                <p:cTn id="4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8" dur="3475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audio>
              <p:cMediaNode vol="80000">
                <p:cTn id="4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"/>
                </p:tgtEl>
              </p:cMediaNode>
            </p:audio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4" dur="3475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"/>
                </p:tgtEl>
              </p:cMediaNode>
            </p:audio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0" dur="3475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4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"/>
                </p:tgtEl>
              </p:cMediaNode>
            </p:audio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6" dur="3475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audio>
              <p:cMediaNode vol="80000">
                <p:cTn id="4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2" dur="3475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audio>
              <p:cMediaNode vol="80000">
                <p:cTn id="4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8" dur="3475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audio>
              <p:cMediaNode vol="80000">
                <p:cTn id="4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7"/>
                </p:tgtEl>
              </p:cMediaNode>
            </p:audio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3475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80000">
                <p:cTn id="4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"/>
                </p:tgtEl>
              </p:cMediaNode>
            </p:audio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475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audio>
              <p:cMediaNode vol="80000">
                <p:cTn id="4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6" dur="3475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audio>
              <p:cMediaNode vol="80000">
                <p:cTn id="4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2" dur="3475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audio>
              <p:cMediaNode vol="80000">
                <p:cTn id="4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8" dur="3475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audio>
              <p:cMediaNode vol="80000">
                <p:cTn id="4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4" dur="3475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audio>
              <p:cMediaNode vol="80000">
                <p:cTn id="4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"/>
                </p:tgtEl>
              </p:cMediaNode>
            </p:audio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0" dur="3475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audio>
              <p:cMediaNode vol="80000">
                <p:cTn id="4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"/>
                </p:tgtEl>
              </p:cMediaNode>
            </p:audio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6" dur="3475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audio>
              <p:cMediaNode vol="80000">
                <p:cTn id="4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"/>
                </p:tgtEl>
              </p:cMediaNode>
            </p:audio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2" dur="3475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audio>
              <p:cMediaNode vol="80000">
                <p:cTn id="4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8" dur="3475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audio>
              <p:cMediaNode vol="80000">
                <p:cTn id="4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4" dur="3475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audio>
              <p:cMediaNode vol="80000">
                <p:cTn id="5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"/>
                </p:tgtEl>
              </p:cMediaNode>
            </p:audio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0" dur="3475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audio>
              <p:cMediaNode vol="80000">
                <p:cTn id="5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OW">
  <a:themeElements>
    <a:clrScheme name="Custom 1">
      <a:dk1>
        <a:sysClr val="windowText" lastClr="000000"/>
      </a:dk1>
      <a:lt1>
        <a:sysClr val="window" lastClr="FFFFFF"/>
      </a:lt1>
      <a:dk2>
        <a:srgbClr val="4C565F"/>
      </a:dk2>
      <a:lt2>
        <a:srgbClr val="DCDCDC"/>
      </a:lt2>
      <a:accent1>
        <a:srgbClr val="00925E"/>
      </a:accent1>
      <a:accent2>
        <a:srgbClr val="B2BB38"/>
      </a:accent2>
      <a:accent3>
        <a:srgbClr val="D97A2D"/>
      </a:accent3>
      <a:accent4>
        <a:srgbClr val="CF4338"/>
      </a:accent4>
      <a:accent5>
        <a:srgbClr val="CA0097"/>
      </a:accent5>
      <a:accent6>
        <a:srgbClr val="433393"/>
      </a:accent6>
      <a:hlink>
        <a:srgbClr val="245397"/>
      </a:hlink>
      <a:folHlink>
        <a:srgbClr val="4195D3"/>
      </a:folHlink>
    </a:clrScheme>
    <a:fontScheme name="Angles">
      <a:majorFont>
        <a:latin typeface="Flamauow Semicond Semibold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lamauow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69C92D21C1F4488436DDF06DAD9B57" ma:contentTypeVersion="3" ma:contentTypeDescription="Create a new document." ma:contentTypeScope="" ma:versionID="481ebe0c16b6970e5d3723f631c9ca04">
  <xsd:schema xmlns:xsd="http://www.w3.org/2001/XMLSchema" xmlns:xs="http://www.w3.org/2001/XMLSchema" xmlns:p="http://schemas.microsoft.com/office/2006/metadata/properties" xmlns:ns3="d192dbef-1a78-424b-ba44-4fa8b401e2c9" targetNamespace="http://schemas.microsoft.com/office/2006/metadata/properties" ma:root="true" ma:fieldsID="ff456875aa8ca96236594f50fdc635ab" ns3:_="">
    <xsd:import namespace="d192dbef-1a78-424b-ba44-4fa8b401e2c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2dbef-1a78-424b-ba44-4fa8b401e2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92dbef-1a78-424b-ba44-4fa8b401e2c9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EF3CF4-3488-413A-893C-98C8F35804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92dbef-1a78-424b-ba44-4fa8b401e2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FE6E3F-FE80-498F-BFF7-3D44CFFF7B64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d192dbef-1a78-424b-ba44-4fa8b401e2c9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B2331FE-189C-4294-A5C7-C9270C1FAF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4616</TotalTime>
  <Words>351</Words>
  <Application>Microsoft Office PowerPoint</Application>
  <PresentationFormat>Custom</PresentationFormat>
  <Paragraphs>53</Paragraphs>
  <Slides>3</Slides>
  <Notes>3</Notes>
  <HiddenSlides>0</HiddenSlides>
  <MMClips>170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Cambria Math</vt:lpstr>
      <vt:lpstr>Flamauow Book</vt:lpstr>
      <vt:lpstr>Flamauow Medium</vt:lpstr>
      <vt:lpstr>Flamauow Semicond Semibold</vt:lpstr>
      <vt:lpstr>Times New Roman</vt:lpstr>
      <vt:lpstr>UOW</vt:lpstr>
      <vt:lpstr>Improving speech privacy in personal sound zones</vt:lpstr>
      <vt:lpstr>Improving speech privacy in personal sound zones</vt:lpstr>
      <vt:lpstr>Improving speech privacy in personal sound zones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Model-Based Speech Processing for Microphone Arrays</dc:title>
  <dc:creator>Christian Ritz</dc:creator>
  <cp:lastModifiedBy>Microsoft account</cp:lastModifiedBy>
  <cp:revision>157</cp:revision>
  <dcterms:created xsi:type="dcterms:W3CDTF">2015-03-24T01:30:39Z</dcterms:created>
  <dcterms:modified xsi:type="dcterms:W3CDTF">2016-03-28T10:40:56Z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0x0101002769C92D21C1F4488436DDF06DAD9B57</vt:lpwstr>
  </property>
  <property fmtid="{D5CDD505-2E9C-101B-9397-08002B2CF9AE}" pid="3" name="IsMyDocuments">
    <vt:bool>true</vt:bool>
  </property>
</Properties>
</file>