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68" r:id="rId6"/>
    <p:sldId id="265" r:id="rId7"/>
    <p:sldId id="266" r:id="rId8"/>
    <p:sldId id="271" r:id="rId9"/>
    <p:sldId id="267" r:id="rId10"/>
    <p:sldId id="257" r:id="rId11"/>
    <p:sldId id="258" r:id="rId12"/>
    <p:sldId id="259" r:id="rId13"/>
    <p:sldId id="260" r:id="rId14"/>
    <p:sldId id="261" r:id="rId15"/>
    <p:sldId id="262" r:id="rId16"/>
    <p:sldId id="263"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3C341-58C2-4E8E-9A79-CFB3E779EE7C}" v="553" dt="2022-04-19T01:27:38.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4320" autoAdjust="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0421062556 - K. M. Naimul Hassan" userId="256de97b-0773-4649-ba50-dee37ea23e3d" providerId="ADAL" clId="{8D03C341-58C2-4E8E-9A79-CFB3E779EE7C}"/>
    <pc:docChg chg="undo custSel addSld delSld modSld sldOrd">
      <pc:chgData name="0421062556 - K. M. Naimul Hassan" userId="256de97b-0773-4649-ba50-dee37ea23e3d" providerId="ADAL" clId="{8D03C341-58C2-4E8E-9A79-CFB3E779EE7C}" dt="2022-04-19T01:27:38.181" v="8291"/>
      <pc:docMkLst>
        <pc:docMk/>
      </pc:docMkLst>
      <pc:sldChg chg="addSp delSp modSp mod modTransition setBg modAnim modNotesTx">
        <pc:chgData name="0421062556 - K. M. Naimul Hassan" userId="256de97b-0773-4649-ba50-dee37ea23e3d" providerId="ADAL" clId="{8D03C341-58C2-4E8E-9A79-CFB3E779EE7C}" dt="2022-04-19T00:09:59.273" v="8149"/>
        <pc:sldMkLst>
          <pc:docMk/>
          <pc:sldMk cId="2008273693" sldId="256"/>
        </pc:sldMkLst>
        <pc:spChg chg="mod">
          <ac:chgData name="0421062556 - K. M. Naimul Hassan" userId="256de97b-0773-4649-ba50-dee37ea23e3d" providerId="ADAL" clId="{8D03C341-58C2-4E8E-9A79-CFB3E779EE7C}" dt="2022-04-18T19:12:32.244" v="3735" actId="26606"/>
          <ac:spMkLst>
            <pc:docMk/>
            <pc:sldMk cId="2008273693" sldId="256"/>
            <ac:spMk id="2" creationId="{22E2B1A4-16C3-4F27-BF16-6E3FD744E694}"/>
          </ac:spMkLst>
        </pc:spChg>
        <pc:spChg chg="mod">
          <ac:chgData name="0421062556 - K. M. Naimul Hassan" userId="256de97b-0773-4649-ba50-dee37ea23e3d" providerId="ADAL" clId="{8D03C341-58C2-4E8E-9A79-CFB3E779EE7C}" dt="2022-04-18T20:08:27.405" v="4547" actId="404"/>
          <ac:spMkLst>
            <pc:docMk/>
            <pc:sldMk cId="2008273693" sldId="256"/>
            <ac:spMk id="3" creationId="{2A03044A-4793-42C3-BEFE-02BA108C2282}"/>
          </ac:spMkLst>
        </pc:spChg>
        <pc:spChg chg="add del mod ord">
          <ac:chgData name="0421062556 - K. M. Naimul Hassan" userId="256de97b-0773-4649-ba50-dee37ea23e3d" providerId="ADAL" clId="{8D03C341-58C2-4E8E-9A79-CFB3E779EE7C}" dt="2022-04-18T19:13:09.973" v="3744"/>
          <ac:spMkLst>
            <pc:docMk/>
            <pc:sldMk cId="2008273693" sldId="256"/>
            <ac:spMk id="4" creationId="{3813A250-0B8A-4DCF-88ED-D4D162C5A303}"/>
          </ac:spMkLst>
        </pc:spChg>
        <pc:spChg chg="add del">
          <ac:chgData name="0421062556 - K. M. Naimul Hassan" userId="256de97b-0773-4649-ba50-dee37ea23e3d" providerId="ADAL" clId="{8D03C341-58C2-4E8E-9A79-CFB3E779EE7C}" dt="2022-04-18T19:12:32.244" v="3735" actId="26606"/>
          <ac:spMkLst>
            <pc:docMk/>
            <pc:sldMk cId="2008273693" sldId="256"/>
            <ac:spMk id="11" creationId="{3E443FD7-A66B-4AA0-872D-B088B9BC5F17}"/>
          </ac:spMkLst>
        </pc:spChg>
        <pc:spChg chg="add del mod">
          <ac:chgData name="0421062556 - K. M. Naimul Hassan" userId="256de97b-0773-4649-ba50-dee37ea23e3d" providerId="ADAL" clId="{8D03C341-58C2-4E8E-9A79-CFB3E779EE7C}" dt="2022-04-18T19:56:41.381" v="4442" actId="21"/>
          <ac:spMkLst>
            <pc:docMk/>
            <pc:sldMk cId="2008273693" sldId="256"/>
            <ac:spMk id="12" creationId="{2F462B8F-59DC-4073-B758-F82807AB68DD}"/>
          </ac:spMkLst>
        </pc:spChg>
        <pc:spChg chg="add del">
          <ac:chgData name="0421062556 - K. M. Naimul Hassan" userId="256de97b-0773-4649-ba50-dee37ea23e3d" providerId="ADAL" clId="{8D03C341-58C2-4E8E-9A79-CFB3E779EE7C}" dt="2022-04-18T19:12:32.244" v="3735" actId="26606"/>
          <ac:spMkLst>
            <pc:docMk/>
            <pc:sldMk cId="2008273693" sldId="256"/>
            <ac:spMk id="13" creationId="{C04BE0EF-3561-49B4-9A29-F283168A91C7}"/>
          </ac:spMkLst>
        </pc:spChg>
        <pc:picChg chg="add mod">
          <ac:chgData name="0421062556 - K. M. Naimul Hassan" userId="256de97b-0773-4649-ba50-dee37ea23e3d" providerId="ADAL" clId="{8D03C341-58C2-4E8E-9A79-CFB3E779EE7C}" dt="2022-04-19T00:09:59.273" v="8149"/>
          <ac:picMkLst>
            <pc:docMk/>
            <pc:sldMk cId="2008273693" sldId="256"/>
            <ac:picMk id="4" creationId="{5399B2D3-EE86-4753-A568-65D5BFBC18B7}"/>
          </ac:picMkLst>
        </pc:picChg>
        <pc:picChg chg="add mod">
          <ac:chgData name="0421062556 - K. M. Naimul Hassan" userId="256de97b-0773-4649-ba50-dee37ea23e3d" providerId="ADAL" clId="{8D03C341-58C2-4E8E-9A79-CFB3E779EE7C}" dt="2022-04-18T19:53:56.857" v="4328" actId="1076"/>
          <ac:picMkLst>
            <pc:docMk/>
            <pc:sldMk cId="2008273693" sldId="256"/>
            <ac:picMk id="6" creationId="{6BB3FA90-CA4A-4FD2-B120-6553ECFCC82C}"/>
          </ac:picMkLst>
        </pc:picChg>
        <pc:picChg chg="add mod">
          <ac:chgData name="0421062556 - K. M. Naimul Hassan" userId="256de97b-0773-4649-ba50-dee37ea23e3d" providerId="ADAL" clId="{8D03C341-58C2-4E8E-9A79-CFB3E779EE7C}" dt="2022-04-18T19:53:50.057" v="4327" actId="1076"/>
          <ac:picMkLst>
            <pc:docMk/>
            <pc:sldMk cId="2008273693" sldId="256"/>
            <ac:picMk id="8" creationId="{61ECAD75-3740-4DF9-AFB3-E5C69B62E891}"/>
          </ac:picMkLst>
        </pc:picChg>
        <pc:picChg chg="add mod">
          <ac:chgData name="0421062556 - K. M. Naimul Hassan" userId="256de97b-0773-4649-ba50-dee37ea23e3d" providerId="ADAL" clId="{8D03C341-58C2-4E8E-9A79-CFB3E779EE7C}" dt="2022-04-18T20:15:10.946" v="4571"/>
          <ac:picMkLst>
            <pc:docMk/>
            <pc:sldMk cId="2008273693" sldId="256"/>
            <ac:picMk id="9" creationId="{07EBA623-46CD-428F-BC03-5F7A3E2E3928}"/>
          </ac:picMkLst>
        </pc:picChg>
        <pc:picChg chg="add mod">
          <ac:chgData name="0421062556 - K. M. Naimul Hassan" userId="256de97b-0773-4649-ba50-dee37ea23e3d" providerId="ADAL" clId="{8D03C341-58C2-4E8E-9A79-CFB3E779EE7C}" dt="2022-04-18T20:18:50.687" v="4573"/>
          <ac:picMkLst>
            <pc:docMk/>
            <pc:sldMk cId="2008273693" sldId="256"/>
            <ac:picMk id="10" creationId="{FB0D7151-2C54-4ECB-9C58-2CC3627219A8}"/>
          </ac:picMkLst>
        </pc:picChg>
        <pc:picChg chg="add mod">
          <ac:chgData name="0421062556 - K. M. Naimul Hassan" userId="256de97b-0773-4649-ba50-dee37ea23e3d" providerId="ADAL" clId="{8D03C341-58C2-4E8E-9A79-CFB3E779EE7C}" dt="2022-04-18T23:34:46.078" v="8120"/>
          <ac:picMkLst>
            <pc:docMk/>
            <pc:sldMk cId="2008273693" sldId="256"/>
            <ac:picMk id="14" creationId="{EEB76CBC-223D-47CC-B555-E5E68D5A99A4}"/>
          </ac:picMkLst>
        </pc:picChg>
        <pc:picChg chg="add mod">
          <ac:chgData name="0421062556 - K. M. Naimul Hassan" userId="256de97b-0773-4649-ba50-dee37ea23e3d" providerId="ADAL" clId="{8D03C341-58C2-4E8E-9A79-CFB3E779EE7C}" dt="2022-04-18T23:37:01.997" v="8122"/>
          <ac:picMkLst>
            <pc:docMk/>
            <pc:sldMk cId="2008273693" sldId="256"/>
            <ac:picMk id="15" creationId="{C2475931-729D-4E23-835A-C802824E4CA4}"/>
          </ac:picMkLst>
        </pc:picChg>
        <pc:picChg chg="add mod">
          <ac:chgData name="0421062556 - K. M. Naimul Hassan" userId="256de97b-0773-4649-ba50-dee37ea23e3d" providerId="ADAL" clId="{8D03C341-58C2-4E8E-9A79-CFB3E779EE7C}" dt="2022-04-18T23:41:25.065" v="8124"/>
          <ac:picMkLst>
            <pc:docMk/>
            <pc:sldMk cId="2008273693" sldId="256"/>
            <ac:picMk id="16" creationId="{56BB3A71-67D8-4D9F-B297-6CB7F6FAE58A}"/>
          </ac:picMkLst>
        </pc:picChg>
        <pc:picChg chg="add del mod">
          <ac:chgData name="0421062556 - K. M. Naimul Hassan" userId="256de97b-0773-4649-ba50-dee37ea23e3d" providerId="ADAL" clId="{8D03C341-58C2-4E8E-9A79-CFB3E779EE7C}" dt="2022-04-18T23:44:56.116" v="8126"/>
          <ac:picMkLst>
            <pc:docMk/>
            <pc:sldMk cId="2008273693" sldId="256"/>
            <ac:picMk id="17" creationId="{7F62BF1A-9A26-4E0F-969F-89308C9E57CE}"/>
          </ac:picMkLst>
        </pc:picChg>
        <pc:picChg chg="add del mod">
          <ac:chgData name="0421062556 - K. M. Naimul Hassan" userId="256de97b-0773-4649-ba50-dee37ea23e3d" providerId="ADAL" clId="{8D03C341-58C2-4E8E-9A79-CFB3E779EE7C}" dt="2022-04-18T23:45:16.376" v="8128"/>
          <ac:picMkLst>
            <pc:docMk/>
            <pc:sldMk cId="2008273693" sldId="256"/>
            <ac:picMk id="18" creationId="{55F3ED3E-EFD9-488E-9154-1D274B022B48}"/>
          </ac:picMkLst>
        </pc:picChg>
        <pc:picChg chg="add del mod">
          <ac:chgData name="0421062556 - K. M. Naimul Hassan" userId="256de97b-0773-4649-ba50-dee37ea23e3d" providerId="ADAL" clId="{8D03C341-58C2-4E8E-9A79-CFB3E779EE7C}" dt="2022-04-18T23:50:21.757" v="8130"/>
          <ac:picMkLst>
            <pc:docMk/>
            <pc:sldMk cId="2008273693" sldId="256"/>
            <ac:picMk id="19" creationId="{9E5F6E53-5C4B-4D1E-B8F8-1CE5C3EC39D1}"/>
          </ac:picMkLst>
        </pc:picChg>
        <pc:picChg chg="add del mod">
          <ac:chgData name="0421062556 - K. M. Naimul Hassan" userId="256de97b-0773-4649-ba50-dee37ea23e3d" providerId="ADAL" clId="{8D03C341-58C2-4E8E-9A79-CFB3E779EE7C}" dt="2022-04-18T23:51:55.964" v="8132"/>
          <ac:picMkLst>
            <pc:docMk/>
            <pc:sldMk cId="2008273693" sldId="256"/>
            <ac:picMk id="20" creationId="{2C94F836-8FE8-405C-9FC9-D9A199D43B7C}"/>
          </ac:picMkLst>
        </pc:picChg>
        <pc:picChg chg="add del mod">
          <ac:chgData name="0421062556 - K. M. Naimul Hassan" userId="256de97b-0773-4649-ba50-dee37ea23e3d" providerId="ADAL" clId="{8D03C341-58C2-4E8E-9A79-CFB3E779EE7C}" dt="2022-04-18T23:52:53.683" v="8134"/>
          <ac:picMkLst>
            <pc:docMk/>
            <pc:sldMk cId="2008273693" sldId="256"/>
            <ac:picMk id="21" creationId="{F49E6ED0-A586-4CD0-BD73-5F102F2AFBF1}"/>
          </ac:picMkLst>
        </pc:picChg>
        <pc:picChg chg="add del mod">
          <ac:chgData name="0421062556 - K. M. Naimul Hassan" userId="256de97b-0773-4649-ba50-dee37ea23e3d" providerId="ADAL" clId="{8D03C341-58C2-4E8E-9A79-CFB3E779EE7C}" dt="2022-04-19T00:09:30.219" v="8148"/>
          <ac:picMkLst>
            <pc:docMk/>
            <pc:sldMk cId="2008273693" sldId="256"/>
            <ac:picMk id="22" creationId="{CF1EC097-A35E-420C-AD4D-F4E9442A4B6E}"/>
          </ac:picMkLst>
        </pc:picChg>
      </pc:sldChg>
      <pc:sldChg chg="addSp delSp modSp new mod modTransition modAnim modNotesTx">
        <pc:chgData name="0421062556 - K. M. Naimul Hassan" userId="256de97b-0773-4649-ba50-dee37ea23e3d" providerId="ADAL" clId="{8D03C341-58C2-4E8E-9A79-CFB3E779EE7C}" dt="2022-04-19T00:32:10.182" v="8187"/>
        <pc:sldMkLst>
          <pc:docMk/>
          <pc:sldMk cId="1984055273" sldId="257"/>
        </pc:sldMkLst>
        <pc:spChg chg="mod">
          <ac:chgData name="0421062556 - K. M. Naimul Hassan" userId="256de97b-0773-4649-ba50-dee37ea23e3d" providerId="ADAL" clId="{8D03C341-58C2-4E8E-9A79-CFB3E779EE7C}" dt="2022-04-18T21:36:18.282" v="5280" actId="20577"/>
          <ac:spMkLst>
            <pc:docMk/>
            <pc:sldMk cId="1984055273" sldId="257"/>
            <ac:spMk id="2" creationId="{99C055C4-1F5C-4964-BA96-7BE7A3CBC4FB}"/>
          </ac:spMkLst>
        </pc:spChg>
        <pc:spChg chg="add del mod">
          <ac:chgData name="0421062556 - K. M. Naimul Hassan" userId="256de97b-0773-4649-ba50-dee37ea23e3d" providerId="ADAL" clId="{8D03C341-58C2-4E8E-9A79-CFB3E779EE7C}" dt="2022-04-18T18:49:18.646" v="3200" actId="20577"/>
          <ac:spMkLst>
            <pc:docMk/>
            <pc:sldMk cId="1984055273" sldId="257"/>
            <ac:spMk id="3" creationId="{8B8BAD71-A4F9-447E-8F7C-36940EF03FEA}"/>
          </ac:spMkLst>
        </pc:spChg>
        <pc:spChg chg="del mod">
          <ac:chgData name="0421062556 - K. M. Naimul Hassan" userId="256de97b-0773-4649-ba50-dee37ea23e3d" providerId="ADAL" clId="{8D03C341-58C2-4E8E-9A79-CFB3E779EE7C}" dt="2022-04-18T19:57:05.361" v="4451" actId="478"/>
          <ac:spMkLst>
            <pc:docMk/>
            <pc:sldMk cId="1984055273" sldId="257"/>
            <ac:spMk id="4" creationId="{AB95249C-10B5-483A-A682-AFBA82D383A0}"/>
          </ac:spMkLst>
        </pc:spChg>
        <pc:spChg chg="add mod">
          <ac:chgData name="0421062556 - K. M. Naimul Hassan" userId="256de97b-0773-4649-ba50-dee37ea23e3d" providerId="ADAL" clId="{8D03C341-58C2-4E8E-9A79-CFB3E779EE7C}" dt="2022-04-18T22:50:57.848" v="7156" actId="20577"/>
          <ac:spMkLst>
            <pc:docMk/>
            <pc:sldMk cId="1984055273" sldId="257"/>
            <ac:spMk id="5" creationId="{50F1C9C4-484F-480F-B5C2-2983E5EBB558}"/>
          </ac:spMkLst>
        </pc:spChg>
        <pc:spChg chg="add mod">
          <ac:chgData name="0421062556 - K. M. Naimul Hassan" userId="256de97b-0773-4649-ba50-dee37ea23e3d" providerId="ADAL" clId="{8D03C341-58C2-4E8E-9A79-CFB3E779EE7C}" dt="2022-04-18T22:49:27.714" v="6936" actId="20577"/>
          <ac:spMkLst>
            <pc:docMk/>
            <pc:sldMk cId="1984055273" sldId="257"/>
            <ac:spMk id="6" creationId="{6D03C897-FB0F-4CE3-9455-A305E2E268C8}"/>
          </ac:spMkLst>
        </pc:spChg>
        <pc:spChg chg="add mod">
          <ac:chgData name="0421062556 - K. M. Naimul Hassan" userId="256de97b-0773-4649-ba50-dee37ea23e3d" providerId="ADAL" clId="{8D03C341-58C2-4E8E-9A79-CFB3E779EE7C}" dt="2022-04-18T18:49:29.942" v="3224" actId="1035"/>
          <ac:spMkLst>
            <pc:docMk/>
            <pc:sldMk cId="1984055273" sldId="257"/>
            <ac:spMk id="7" creationId="{96F3632C-D080-44A7-BDB5-0F553BFB8BAF}"/>
          </ac:spMkLst>
        </pc:spChg>
        <pc:spChg chg="add mod">
          <ac:chgData name="0421062556 - K. M. Naimul Hassan" userId="256de97b-0773-4649-ba50-dee37ea23e3d" providerId="ADAL" clId="{8D03C341-58C2-4E8E-9A79-CFB3E779EE7C}" dt="2022-04-18T19:57:05.633" v="4452"/>
          <ac:spMkLst>
            <pc:docMk/>
            <pc:sldMk cId="1984055273" sldId="257"/>
            <ac:spMk id="12" creationId="{CCC4196A-5BEB-431B-836B-75A2A6DD9268}"/>
          </ac:spMkLst>
        </pc:spChg>
        <pc:picChg chg="add del mod">
          <ac:chgData name="0421062556 - K. M. Naimul Hassan" userId="256de97b-0773-4649-ba50-dee37ea23e3d" providerId="ADAL" clId="{8D03C341-58C2-4E8E-9A79-CFB3E779EE7C}" dt="2022-04-19T00:29:47.299" v="8182"/>
          <ac:picMkLst>
            <pc:docMk/>
            <pc:sldMk cId="1984055273" sldId="257"/>
            <ac:picMk id="4" creationId="{736905A7-38C1-4B08-A30B-B9EE45A0F941}"/>
          </ac:picMkLst>
        </pc:picChg>
        <pc:picChg chg="add del mod">
          <ac:chgData name="0421062556 - K. M. Naimul Hassan" userId="256de97b-0773-4649-ba50-dee37ea23e3d" providerId="ADAL" clId="{8D03C341-58C2-4E8E-9A79-CFB3E779EE7C}" dt="2022-04-19T00:30:43.959" v="8184"/>
          <ac:picMkLst>
            <pc:docMk/>
            <pc:sldMk cId="1984055273" sldId="257"/>
            <ac:picMk id="8" creationId="{42A18893-DE6E-42EA-8993-F6991F3E8A8E}"/>
          </ac:picMkLst>
        </pc:picChg>
        <pc:picChg chg="add mod">
          <ac:chgData name="0421062556 - K. M. Naimul Hassan" userId="256de97b-0773-4649-ba50-dee37ea23e3d" providerId="ADAL" clId="{8D03C341-58C2-4E8E-9A79-CFB3E779EE7C}" dt="2022-04-18T19:19:38.730" v="3847"/>
          <ac:picMkLst>
            <pc:docMk/>
            <pc:sldMk cId="1984055273" sldId="257"/>
            <ac:picMk id="11" creationId="{719FF8D3-C0E1-4F8D-AA4B-C5DDDE5FA4E7}"/>
          </ac:picMkLst>
        </pc:picChg>
        <pc:picChg chg="add mod">
          <ac:chgData name="0421062556 - K. M. Naimul Hassan" userId="256de97b-0773-4649-ba50-dee37ea23e3d" providerId="ADAL" clId="{8D03C341-58C2-4E8E-9A79-CFB3E779EE7C}" dt="2022-04-18T20:15:10.946" v="4571"/>
          <ac:picMkLst>
            <pc:docMk/>
            <pc:sldMk cId="1984055273" sldId="257"/>
            <ac:picMk id="13" creationId="{361AC2BA-3947-488C-912B-E1AFF29C38DE}"/>
          </ac:picMkLst>
        </pc:picChg>
        <pc:picChg chg="add del mod">
          <ac:chgData name="0421062556 - K. M. Naimul Hassan" userId="256de97b-0773-4649-ba50-dee37ea23e3d" providerId="ADAL" clId="{8D03C341-58C2-4E8E-9A79-CFB3E779EE7C}" dt="2022-04-19T00:31:39.959" v="8186"/>
          <ac:picMkLst>
            <pc:docMk/>
            <pc:sldMk cId="1984055273" sldId="257"/>
            <ac:picMk id="13" creationId="{AB213754-9863-4A94-93B1-93E2CBFF7E5C}"/>
          </ac:picMkLst>
        </pc:picChg>
        <pc:picChg chg="add mod">
          <ac:chgData name="0421062556 - K. M. Naimul Hassan" userId="256de97b-0773-4649-ba50-dee37ea23e3d" providerId="ADAL" clId="{8D03C341-58C2-4E8E-9A79-CFB3E779EE7C}" dt="2022-04-18T21:30:25.924" v="4960"/>
          <ac:picMkLst>
            <pc:docMk/>
            <pc:sldMk cId="1984055273" sldId="257"/>
            <ac:picMk id="14" creationId="{228614E1-7159-42E4-8805-1268EB52DB8C}"/>
          </ac:picMkLst>
        </pc:picChg>
        <pc:picChg chg="add mod">
          <ac:chgData name="0421062556 - K. M. Naimul Hassan" userId="256de97b-0773-4649-ba50-dee37ea23e3d" providerId="ADAL" clId="{8D03C341-58C2-4E8E-9A79-CFB3E779EE7C}" dt="2022-04-19T00:32:10.182" v="8187"/>
          <ac:picMkLst>
            <pc:docMk/>
            <pc:sldMk cId="1984055273" sldId="257"/>
            <ac:picMk id="15" creationId="{7A690A65-2ED8-4FB0-A4F3-4B5825011663}"/>
          </ac:picMkLst>
        </pc:picChg>
        <pc:cxnChg chg="add mod">
          <ac:chgData name="0421062556 - K. M. Naimul Hassan" userId="256de97b-0773-4649-ba50-dee37ea23e3d" providerId="ADAL" clId="{8D03C341-58C2-4E8E-9A79-CFB3E779EE7C}" dt="2022-04-18T18:49:29.942" v="3224" actId="1035"/>
          <ac:cxnSpMkLst>
            <pc:docMk/>
            <pc:sldMk cId="1984055273" sldId="257"/>
            <ac:cxnSpMk id="9" creationId="{1E758EDC-1388-471F-B636-54B3A67BF9F6}"/>
          </ac:cxnSpMkLst>
        </pc:cxnChg>
        <pc:cxnChg chg="add mod">
          <ac:chgData name="0421062556 - K. M. Naimul Hassan" userId="256de97b-0773-4649-ba50-dee37ea23e3d" providerId="ADAL" clId="{8D03C341-58C2-4E8E-9A79-CFB3E779EE7C}" dt="2022-04-18T18:49:29.942" v="3224" actId="1035"/>
          <ac:cxnSpMkLst>
            <pc:docMk/>
            <pc:sldMk cId="1984055273" sldId="257"/>
            <ac:cxnSpMk id="10" creationId="{CF0AE989-B50F-48F7-A3AB-693C4200A809}"/>
          </ac:cxnSpMkLst>
        </pc:cxnChg>
      </pc:sldChg>
      <pc:sldChg chg="addSp delSp modSp add mod modTransition modAnim modNotesTx">
        <pc:chgData name="0421062556 - K. M. Naimul Hassan" userId="256de97b-0773-4649-ba50-dee37ea23e3d" providerId="ADAL" clId="{8D03C341-58C2-4E8E-9A79-CFB3E779EE7C}" dt="2022-04-19T01:27:38.181" v="8291"/>
        <pc:sldMkLst>
          <pc:docMk/>
          <pc:sldMk cId="897611635" sldId="258"/>
        </pc:sldMkLst>
        <pc:spChg chg="mod">
          <ac:chgData name="0421062556 - K. M. Naimul Hassan" userId="256de97b-0773-4649-ba50-dee37ea23e3d" providerId="ADAL" clId="{8D03C341-58C2-4E8E-9A79-CFB3E779EE7C}" dt="2022-04-18T16:41:39.473" v="1279" actId="20577"/>
          <ac:spMkLst>
            <pc:docMk/>
            <pc:sldMk cId="897611635" sldId="258"/>
            <ac:spMk id="2" creationId="{99C055C4-1F5C-4964-BA96-7BE7A3CBC4FB}"/>
          </ac:spMkLst>
        </pc:spChg>
        <pc:spChg chg="add del">
          <ac:chgData name="0421062556 - K. M. Naimul Hassan" userId="256de97b-0773-4649-ba50-dee37ea23e3d" providerId="ADAL" clId="{8D03C341-58C2-4E8E-9A79-CFB3E779EE7C}" dt="2022-04-17T20:55:49.644" v="1021" actId="22"/>
          <ac:spMkLst>
            <pc:docMk/>
            <pc:sldMk cId="897611635" sldId="258"/>
            <ac:spMk id="3" creationId="{8B8BAD71-A4F9-447E-8F7C-36940EF03FEA}"/>
          </ac:spMkLst>
        </pc:spChg>
        <pc:spChg chg="del">
          <ac:chgData name="0421062556 - K. M. Naimul Hassan" userId="256de97b-0773-4649-ba50-dee37ea23e3d" providerId="ADAL" clId="{8D03C341-58C2-4E8E-9A79-CFB3E779EE7C}" dt="2022-04-18T19:57:08.794" v="4453" actId="478"/>
          <ac:spMkLst>
            <pc:docMk/>
            <pc:sldMk cId="897611635" sldId="258"/>
            <ac:spMk id="4" creationId="{AB95249C-10B5-483A-A682-AFBA82D383A0}"/>
          </ac:spMkLst>
        </pc:spChg>
        <pc:spChg chg="add del">
          <ac:chgData name="0421062556 - K. M. Naimul Hassan" userId="256de97b-0773-4649-ba50-dee37ea23e3d" providerId="ADAL" clId="{8D03C341-58C2-4E8E-9A79-CFB3E779EE7C}" dt="2022-04-17T20:53:29.493" v="981" actId="478"/>
          <ac:spMkLst>
            <pc:docMk/>
            <pc:sldMk cId="897611635" sldId="258"/>
            <ac:spMk id="5" creationId="{50F1C9C4-484F-480F-B5C2-2983E5EBB558}"/>
          </ac:spMkLst>
        </pc:spChg>
        <pc:spChg chg="add del">
          <ac:chgData name="0421062556 - K. M. Naimul Hassan" userId="256de97b-0773-4649-ba50-dee37ea23e3d" providerId="ADAL" clId="{8D03C341-58C2-4E8E-9A79-CFB3E779EE7C}" dt="2022-04-17T20:53:29.493" v="981" actId="478"/>
          <ac:spMkLst>
            <pc:docMk/>
            <pc:sldMk cId="897611635" sldId="258"/>
            <ac:spMk id="6" creationId="{6D03C897-FB0F-4CE3-9455-A305E2E268C8}"/>
          </ac:spMkLst>
        </pc:spChg>
        <pc:spChg chg="add del">
          <ac:chgData name="0421062556 - K. M. Naimul Hassan" userId="256de97b-0773-4649-ba50-dee37ea23e3d" providerId="ADAL" clId="{8D03C341-58C2-4E8E-9A79-CFB3E779EE7C}" dt="2022-04-17T20:53:29.493" v="981" actId="478"/>
          <ac:spMkLst>
            <pc:docMk/>
            <pc:sldMk cId="897611635" sldId="258"/>
            <ac:spMk id="7" creationId="{96F3632C-D080-44A7-BDB5-0F553BFB8BAF}"/>
          </ac:spMkLst>
        </pc:spChg>
        <pc:spChg chg="add del mod">
          <ac:chgData name="0421062556 - K. M. Naimul Hassan" userId="256de97b-0773-4649-ba50-dee37ea23e3d" providerId="ADAL" clId="{8D03C341-58C2-4E8E-9A79-CFB3E779EE7C}" dt="2022-04-17T20:56:28.038" v="1023" actId="22"/>
          <ac:spMkLst>
            <pc:docMk/>
            <pc:sldMk cId="897611635" sldId="258"/>
            <ac:spMk id="15" creationId="{0821C101-C2F2-4D5F-B166-779D56115528}"/>
          </ac:spMkLst>
        </pc:spChg>
        <pc:spChg chg="add del mod">
          <ac:chgData name="0421062556 - K. M. Naimul Hassan" userId="256de97b-0773-4649-ba50-dee37ea23e3d" providerId="ADAL" clId="{8D03C341-58C2-4E8E-9A79-CFB3E779EE7C}" dt="2022-04-18T18:49:57.369" v="3230"/>
          <ac:spMkLst>
            <pc:docMk/>
            <pc:sldMk cId="897611635" sldId="258"/>
            <ac:spMk id="18" creationId="{936BB10B-5679-4517-B829-B3D3B6EB5292}"/>
          </ac:spMkLst>
        </pc:spChg>
        <pc:spChg chg="add mod">
          <ac:chgData name="0421062556 - K. M. Naimul Hassan" userId="256de97b-0773-4649-ba50-dee37ea23e3d" providerId="ADAL" clId="{8D03C341-58C2-4E8E-9A79-CFB3E779EE7C}" dt="2022-04-18T19:30:54.717" v="4242" actId="20577"/>
          <ac:spMkLst>
            <pc:docMk/>
            <pc:sldMk cId="897611635" sldId="258"/>
            <ac:spMk id="19" creationId="{88859A0C-402C-41ED-8888-5D852870B9C9}"/>
          </ac:spMkLst>
        </pc:spChg>
        <pc:spChg chg="add mod">
          <ac:chgData name="0421062556 - K. M. Naimul Hassan" userId="256de97b-0773-4649-ba50-dee37ea23e3d" providerId="ADAL" clId="{8D03C341-58C2-4E8E-9A79-CFB3E779EE7C}" dt="2022-04-18T19:57:09.163" v="4454"/>
          <ac:spMkLst>
            <pc:docMk/>
            <pc:sldMk cId="897611635" sldId="258"/>
            <ac:spMk id="22" creationId="{AD3107F5-6ACA-4CE6-A8FC-0573EA630494}"/>
          </ac:spMkLst>
        </pc:spChg>
        <pc:picChg chg="add del mod">
          <ac:chgData name="0421062556 - K. M. Naimul Hassan" userId="256de97b-0773-4649-ba50-dee37ea23e3d" providerId="ADAL" clId="{8D03C341-58C2-4E8E-9A79-CFB3E779EE7C}" dt="2022-04-19T01:10:31.131" v="8258"/>
          <ac:picMkLst>
            <pc:docMk/>
            <pc:sldMk cId="897611635" sldId="258"/>
            <ac:picMk id="3" creationId="{2E912428-BA40-452B-A270-275DE2C5E18B}"/>
          </ac:picMkLst>
        </pc:picChg>
        <pc:picChg chg="add del mod">
          <ac:chgData name="0421062556 - K. M. Naimul Hassan" userId="256de97b-0773-4649-ba50-dee37ea23e3d" providerId="ADAL" clId="{8D03C341-58C2-4E8E-9A79-CFB3E779EE7C}" dt="2022-04-19T01:11:15.536" v="8260"/>
          <ac:picMkLst>
            <pc:docMk/>
            <pc:sldMk cId="897611635" sldId="258"/>
            <ac:picMk id="4" creationId="{1DCACDF8-2FE7-4989-9CDA-A4FE95D93D66}"/>
          </ac:picMkLst>
        </pc:picChg>
        <pc:picChg chg="add del mod">
          <ac:chgData name="0421062556 - K. M. Naimul Hassan" userId="256de97b-0773-4649-ba50-dee37ea23e3d" providerId="ADAL" clId="{8D03C341-58C2-4E8E-9A79-CFB3E779EE7C}" dt="2022-04-19T01:12:00.415" v="8262"/>
          <ac:picMkLst>
            <pc:docMk/>
            <pc:sldMk cId="897611635" sldId="258"/>
            <ac:picMk id="5" creationId="{473AF9C8-A2DD-4BD3-B984-07E545B8AF0C}"/>
          </ac:picMkLst>
        </pc:picChg>
        <pc:picChg chg="add del mod">
          <ac:chgData name="0421062556 - K. M. Naimul Hassan" userId="256de97b-0773-4649-ba50-dee37ea23e3d" providerId="ADAL" clId="{8D03C341-58C2-4E8E-9A79-CFB3E779EE7C}" dt="2022-04-19T01:16:18.018" v="8264"/>
          <ac:picMkLst>
            <pc:docMk/>
            <pc:sldMk cId="897611635" sldId="258"/>
            <ac:picMk id="6" creationId="{B21DE342-3F6B-4905-834B-5D7BA2F9F388}"/>
          </ac:picMkLst>
        </pc:picChg>
        <pc:picChg chg="add del mod">
          <ac:chgData name="0421062556 - K. M. Naimul Hassan" userId="256de97b-0773-4649-ba50-dee37ea23e3d" providerId="ADAL" clId="{8D03C341-58C2-4E8E-9A79-CFB3E779EE7C}" dt="2022-04-19T01:16:31.859" v="8266"/>
          <ac:picMkLst>
            <pc:docMk/>
            <pc:sldMk cId="897611635" sldId="258"/>
            <ac:picMk id="7" creationId="{CAD7976C-86C8-4BA9-AFAA-241851D62BD3}"/>
          </ac:picMkLst>
        </pc:picChg>
        <pc:picChg chg="add del mod">
          <ac:chgData name="0421062556 - K. M. Naimul Hassan" userId="256de97b-0773-4649-ba50-dee37ea23e3d" providerId="ADAL" clId="{8D03C341-58C2-4E8E-9A79-CFB3E779EE7C}" dt="2022-04-19T01:17:00.273" v="8268"/>
          <ac:picMkLst>
            <pc:docMk/>
            <pc:sldMk cId="897611635" sldId="258"/>
            <ac:picMk id="8" creationId="{44B2C5AA-2E9B-4F38-83C4-81F91B7DC047}"/>
          </ac:picMkLst>
        </pc:picChg>
        <pc:picChg chg="add del mod">
          <ac:chgData name="0421062556 - K. M. Naimul Hassan" userId="256de97b-0773-4649-ba50-dee37ea23e3d" providerId="ADAL" clId="{8D03C341-58C2-4E8E-9A79-CFB3E779EE7C}" dt="2022-04-19T01:18:04.839" v="8270"/>
          <ac:picMkLst>
            <pc:docMk/>
            <pc:sldMk cId="897611635" sldId="258"/>
            <ac:picMk id="9" creationId="{EFA30670-D470-477F-A629-4E4CBD3D5D6D}"/>
          </ac:picMkLst>
        </pc:picChg>
        <pc:picChg chg="add del mod">
          <ac:chgData name="0421062556 - K. M. Naimul Hassan" userId="256de97b-0773-4649-ba50-dee37ea23e3d" providerId="ADAL" clId="{8D03C341-58C2-4E8E-9A79-CFB3E779EE7C}" dt="2022-04-19T01:19:49.729" v="8272"/>
          <ac:picMkLst>
            <pc:docMk/>
            <pc:sldMk cId="897611635" sldId="258"/>
            <ac:picMk id="10" creationId="{C35E1A75-F3BE-4966-A4E1-8C8F2532CCFE}"/>
          </ac:picMkLst>
        </pc:picChg>
        <pc:picChg chg="add del mod">
          <ac:chgData name="0421062556 - K. M. Naimul Hassan" userId="256de97b-0773-4649-ba50-dee37ea23e3d" providerId="ADAL" clId="{8D03C341-58C2-4E8E-9A79-CFB3E779EE7C}" dt="2022-04-17T20:55:12.877" v="1020" actId="931"/>
          <ac:picMkLst>
            <pc:docMk/>
            <pc:sldMk cId="897611635" sldId="258"/>
            <ac:picMk id="11" creationId="{29C79F4C-79B9-42AA-BD9C-6212314587A7}"/>
          </ac:picMkLst>
        </pc:picChg>
        <pc:picChg chg="add del mod">
          <ac:chgData name="0421062556 - K. M. Naimul Hassan" userId="256de97b-0773-4649-ba50-dee37ea23e3d" providerId="ADAL" clId="{8D03C341-58C2-4E8E-9A79-CFB3E779EE7C}" dt="2022-04-19T01:20:01.835" v="8274"/>
          <ac:picMkLst>
            <pc:docMk/>
            <pc:sldMk cId="897611635" sldId="258"/>
            <ac:picMk id="11" creationId="{BA674D89-06BB-430A-B333-6D5512FFCB12}"/>
          </ac:picMkLst>
        </pc:picChg>
        <pc:picChg chg="add del mod">
          <ac:chgData name="0421062556 - K. M. Naimul Hassan" userId="256de97b-0773-4649-ba50-dee37ea23e3d" providerId="ADAL" clId="{8D03C341-58C2-4E8E-9A79-CFB3E779EE7C}" dt="2022-04-19T01:20:10.587" v="8276"/>
          <ac:picMkLst>
            <pc:docMk/>
            <pc:sldMk cId="897611635" sldId="258"/>
            <ac:picMk id="12" creationId="{9D8AF67D-E6C8-4631-ADAF-F4E879F7B126}"/>
          </ac:picMkLst>
        </pc:picChg>
        <pc:picChg chg="add del mod ord">
          <ac:chgData name="0421062556 - K. M. Naimul Hassan" userId="256de97b-0773-4649-ba50-dee37ea23e3d" providerId="ADAL" clId="{8D03C341-58C2-4E8E-9A79-CFB3E779EE7C}" dt="2022-04-17T20:56:26.395" v="1022" actId="478"/>
          <ac:picMkLst>
            <pc:docMk/>
            <pc:sldMk cId="897611635" sldId="258"/>
            <ac:picMk id="13" creationId="{04EE4970-D56F-439E-81EB-2DEF84A0C780}"/>
          </ac:picMkLst>
        </pc:picChg>
        <pc:picChg chg="add del mod">
          <ac:chgData name="0421062556 - K. M. Naimul Hassan" userId="256de97b-0773-4649-ba50-dee37ea23e3d" providerId="ADAL" clId="{8D03C341-58C2-4E8E-9A79-CFB3E779EE7C}" dt="2022-04-19T01:23:18.896" v="8278"/>
          <ac:picMkLst>
            <pc:docMk/>
            <pc:sldMk cId="897611635" sldId="258"/>
            <ac:picMk id="13" creationId="{C2E5D67A-7D18-4650-8EBC-07AD2C7BF5D6}"/>
          </ac:picMkLst>
        </pc:picChg>
        <pc:picChg chg="add del mod">
          <ac:chgData name="0421062556 - K. M. Naimul Hassan" userId="256de97b-0773-4649-ba50-dee37ea23e3d" providerId="ADAL" clId="{8D03C341-58C2-4E8E-9A79-CFB3E779EE7C}" dt="2022-04-19T01:23:46.361" v="8280"/>
          <ac:picMkLst>
            <pc:docMk/>
            <pc:sldMk cId="897611635" sldId="258"/>
            <ac:picMk id="14" creationId="{62646A70-E451-4D2D-BD0F-3BA553FF41A2}"/>
          </ac:picMkLst>
        </pc:picChg>
        <pc:picChg chg="add del mod">
          <ac:chgData name="0421062556 - K. M. Naimul Hassan" userId="256de97b-0773-4649-ba50-dee37ea23e3d" providerId="ADAL" clId="{8D03C341-58C2-4E8E-9A79-CFB3E779EE7C}" dt="2022-04-19T01:23:55.351" v="8282"/>
          <ac:picMkLst>
            <pc:docMk/>
            <pc:sldMk cId="897611635" sldId="258"/>
            <ac:picMk id="15" creationId="{9F41A508-0B57-4442-B182-3365A6F3E83D}"/>
          </ac:picMkLst>
        </pc:picChg>
        <pc:picChg chg="add del mod">
          <ac:chgData name="0421062556 - K. M. Naimul Hassan" userId="256de97b-0773-4649-ba50-dee37ea23e3d" providerId="ADAL" clId="{8D03C341-58C2-4E8E-9A79-CFB3E779EE7C}" dt="2022-04-19T01:24:12.163" v="8284"/>
          <ac:picMkLst>
            <pc:docMk/>
            <pc:sldMk cId="897611635" sldId="258"/>
            <ac:picMk id="16" creationId="{D5C2A04F-F9BA-4907-9A6C-537042453B36}"/>
          </ac:picMkLst>
        </pc:picChg>
        <pc:picChg chg="add mod ord">
          <ac:chgData name="0421062556 - K. M. Naimul Hassan" userId="256de97b-0773-4649-ba50-dee37ea23e3d" providerId="ADAL" clId="{8D03C341-58C2-4E8E-9A79-CFB3E779EE7C}" dt="2022-04-18T20:03:12.328" v="4498" actId="1076"/>
          <ac:picMkLst>
            <pc:docMk/>
            <pc:sldMk cId="897611635" sldId="258"/>
            <ac:picMk id="17" creationId="{575BEF57-154D-427A-8E25-213BF784E29A}"/>
          </ac:picMkLst>
        </pc:picChg>
        <pc:picChg chg="add del mod">
          <ac:chgData name="0421062556 - K. M. Naimul Hassan" userId="256de97b-0773-4649-ba50-dee37ea23e3d" providerId="ADAL" clId="{8D03C341-58C2-4E8E-9A79-CFB3E779EE7C}" dt="2022-04-19T01:24:38.479" v="8286"/>
          <ac:picMkLst>
            <pc:docMk/>
            <pc:sldMk cId="897611635" sldId="258"/>
            <ac:picMk id="18" creationId="{387EDE16-611A-4B5E-ABA9-BD82283AA756}"/>
          </ac:picMkLst>
        </pc:picChg>
        <pc:picChg chg="add mod">
          <ac:chgData name="0421062556 - K. M. Naimul Hassan" userId="256de97b-0773-4649-ba50-dee37ea23e3d" providerId="ADAL" clId="{8D03C341-58C2-4E8E-9A79-CFB3E779EE7C}" dt="2022-04-18T19:19:40.602" v="3848"/>
          <ac:picMkLst>
            <pc:docMk/>
            <pc:sldMk cId="897611635" sldId="258"/>
            <ac:picMk id="20" creationId="{D36D387A-30D4-491D-AEE5-5CCF05943AA5}"/>
          </ac:picMkLst>
        </pc:picChg>
        <pc:picChg chg="add mod">
          <ac:chgData name="0421062556 - K. M. Naimul Hassan" userId="256de97b-0773-4649-ba50-dee37ea23e3d" providerId="ADAL" clId="{8D03C341-58C2-4E8E-9A79-CFB3E779EE7C}" dt="2022-04-18T19:20:08.104" v="3858"/>
          <ac:picMkLst>
            <pc:docMk/>
            <pc:sldMk cId="897611635" sldId="258"/>
            <ac:picMk id="21" creationId="{587746A6-53A7-41E6-A0DD-45D422FC78C2}"/>
          </ac:picMkLst>
        </pc:picChg>
        <pc:picChg chg="add mod">
          <ac:chgData name="0421062556 - K. M. Naimul Hassan" userId="256de97b-0773-4649-ba50-dee37ea23e3d" providerId="ADAL" clId="{8D03C341-58C2-4E8E-9A79-CFB3E779EE7C}" dt="2022-04-18T20:15:10.946" v="4571"/>
          <ac:picMkLst>
            <pc:docMk/>
            <pc:sldMk cId="897611635" sldId="258"/>
            <ac:picMk id="23" creationId="{4C3908C4-7C51-436A-8520-F6DDF7977974}"/>
          </ac:picMkLst>
        </pc:picChg>
        <pc:picChg chg="add del mod">
          <ac:chgData name="0421062556 - K. M. Naimul Hassan" userId="256de97b-0773-4649-ba50-dee37ea23e3d" providerId="ADAL" clId="{8D03C341-58C2-4E8E-9A79-CFB3E779EE7C}" dt="2022-04-19T01:25:13.835" v="8288"/>
          <ac:picMkLst>
            <pc:docMk/>
            <pc:sldMk cId="897611635" sldId="258"/>
            <ac:picMk id="23" creationId="{59D414EE-CE7F-4B63-A12C-5923D86A5493}"/>
          </ac:picMkLst>
        </pc:picChg>
        <pc:picChg chg="add del mod">
          <ac:chgData name="0421062556 - K. M. Naimul Hassan" userId="256de97b-0773-4649-ba50-dee37ea23e3d" providerId="ADAL" clId="{8D03C341-58C2-4E8E-9A79-CFB3E779EE7C}" dt="2022-04-19T01:25:32.717" v="8290"/>
          <ac:picMkLst>
            <pc:docMk/>
            <pc:sldMk cId="897611635" sldId="258"/>
            <ac:picMk id="24" creationId="{63AFCB6A-C319-414E-95CC-5213A37DD844}"/>
          </ac:picMkLst>
        </pc:picChg>
        <pc:picChg chg="add mod">
          <ac:chgData name="0421062556 - K. M. Naimul Hassan" userId="256de97b-0773-4649-ba50-dee37ea23e3d" providerId="ADAL" clId="{8D03C341-58C2-4E8E-9A79-CFB3E779EE7C}" dt="2022-04-19T01:27:38.181" v="8291"/>
          <ac:picMkLst>
            <pc:docMk/>
            <pc:sldMk cId="897611635" sldId="258"/>
            <ac:picMk id="25" creationId="{B7901F17-4D72-4823-903E-6FB77789A39E}"/>
          </ac:picMkLst>
        </pc:picChg>
        <pc:cxnChg chg="add del mod">
          <ac:chgData name="0421062556 - K. M. Naimul Hassan" userId="256de97b-0773-4649-ba50-dee37ea23e3d" providerId="ADAL" clId="{8D03C341-58C2-4E8E-9A79-CFB3E779EE7C}" dt="2022-04-17T20:53:29.493" v="981" actId="478"/>
          <ac:cxnSpMkLst>
            <pc:docMk/>
            <pc:sldMk cId="897611635" sldId="258"/>
            <ac:cxnSpMk id="9" creationId="{1E758EDC-1388-471F-B636-54B3A67BF9F6}"/>
          </ac:cxnSpMkLst>
        </pc:cxnChg>
        <pc:cxnChg chg="add del">
          <ac:chgData name="0421062556 - K. M. Naimul Hassan" userId="256de97b-0773-4649-ba50-dee37ea23e3d" providerId="ADAL" clId="{8D03C341-58C2-4E8E-9A79-CFB3E779EE7C}" dt="2022-04-17T20:53:29.493" v="981" actId="478"/>
          <ac:cxnSpMkLst>
            <pc:docMk/>
            <pc:sldMk cId="897611635" sldId="258"/>
            <ac:cxnSpMk id="10" creationId="{CF0AE989-B50F-48F7-A3AB-693C4200A809}"/>
          </ac:cxnSpMkLst>
        </pc:cxnChg>
      </pc:sldChg>
      <pc:sldChg chg="modSp new del mod">
        <pc:chgData name="0421062556 - K. M. Naimul Hassan" userId="256de97b-0773-4649-ba50-dee37ea23e3d" providerId="ADAL" clId="{8D03C341-58C2-4E8E-9A79-CFB3E779EE7C}" dt="2022-04-17T20:53:09.021" v="977" actId="2696"/>
        <pc:sldMkLst>
          <pc:docMk/>
          <pc:sldMk cId="1728295031" sldId="258"/>
        </pc:sldMkLst>
        <pc:spChg chg="mod">
          <ac:chgData name="0421062556 - K. M. Naimul Hassan" userId="256de97b-0773-4649-ba50-dee37ea23e3d" providerId="ADAL" clId="{8D03C341-58C2-4E8E-9A79-CFB3E779EE7C}" dt="2022-04-17T20:52:26.540" v="974" actId="20577"/>
          <ac:spMkLst>
            <pc:docMk/>
            <pc:sldMk cId="1728295031" sldId="258"/>
            <ac:spMk id="2" creationId="{9FFA0942-41D6-4D2B-BC91-01601910FDBD}"/>
          </ac:spMkLst>
        </pc:spChg>
        <pc:spChg chg="mod">
          <ac:chgData name="0421062556 - K. M. Naimul Hassan" userId="256de97b-0773-4649-ba50-dee37ea23e3d" providerId="ADAL" clId="{8D03C341-58C2-4E8E-9A79-CFB3E779EE7C}" dt="2022-04-17T20:53:03.271" v="976" actId="14100"/>
          <ac:spMkLst>
            <pc:docMk/>
            <pc:sldMk cId="1728295031" sldId="258"/>
            <ac:spMk id="4" creationId="{BBA90A7E-2CAA-43A3-8DFC-9D5E26ED4A7D}"/>
          </ac:spMkLst>
        </pc:spChg>
      </pc:sldChg>
      <pc:sldChg chg="addSp delSp modSp add mod modTransition modClrScheme modAnim chgLayout modNotesTx">
        <pc:chgData name="0421062556 - K. M. Naimul Hassan" userId="256de97b-0773-4649-ba50-dee37ea23e3d" providerId="ADAL" clId="{8D03C341-58C2-4E8E-9A79-CFB3E779EE7C}" dt="2022-04-19T00:37:20.567" v="8198"/>
        <pc:sldMkLst>
          <pc:docMk/>
          <pc:sldMk cId="37321233" sldId="259"/>
        </pc:sldMkLst>
        <pc:spChg chg="mod ord">
          <ac:chgData name="0421062556 - K. M. Naimul Hassan" userId="256de97b-0773-4649-ba50-dee37ea23e3d" providerId="ADAL" clId="{8D03C341-58C2-4E8E-9A79-CFB3E779EE7C}" dt="2022-04-18T16:13:47.671" v="1037" actId="700"/>
          <ac:spMkLst>
            <pc:docMk/>
            <pc:sldMk cId="37321233" sldId="259"/>
            <ac:spMk id="2" creationId="{99C055C4-1F5C-4964-BA96-7BE7A3CBC4FB}"/>
          </ac:spMkLst>
        </pc:spChg>
        <pc:spChg chg="del mod ord">
          <ac:chgData name="0421062556 - K. M. Naimul Hassan" userId="256de97b-0773-4649-ba50-dee37ea23e3d" providerId="ADAL" clId="{8D03C341-58C2-4E8E-9A79-CFB3E779EE7C}" dt="2022-04-18T19:57:13.199" v="4455" actId="478"/>
          <ac:spMkLst>
            <pc:docMk/>
            <pc:sldMk cId="37321233" sldId="259"/>
            <ac:spMk id="4" creationId="{AB95249C-10B5-483A-A682-AFBA82D383A0}"/>
          </ac:spMkLst>
        </pc:spChg>
        <pc:spChg chg="add del mod ord">
          <ac:chgData name="0421062556 - K. M. Naimul Hassan" userId="256de97b-0773-4649-ba50-dee37ea23e3d" providerId="ADAL" clId="{8D03C341-58C2-4E8E-9A79-CFB3E779EE7C}" dt="2022-04-18T16:13:47.671" v="1037" actId="700"/>
          <ac:spMkLst>
            <pc:docMk/>
            <pc:sldMk cId="37321233" sldId="259"/>
            <ac:spMk id="5" creationId="{71C72840-98BC-4149-AFD1-9C5709BB3ACD}"/>
          </ac:spMkLst>
        </pc:spChg>
        <pc:spChg chg="add del mod ord">
          <ac:chgData name="0421062556 - K. M. Naimul Hassan" userId="256de97b-0773-4649-ba50-dee37ea23e3d" providerId="ADAL" clId="{8D03C341-58C2-4E8E-9A79-CFB3E779EE7C}" dt="2022-04-18T16:13:39.692" v="1036" actId="700"/>
          <ac:spMkLst>
            <pc:docMk/>
            <pc:sldMk cId="37321233" sldId="259"/>
            <ac:spMk id="6" creationId="{A7D0EDDB-8A8A-4158-A3F3-2A44BC8300A2}"/>
          </ac:spMkLst>
        </pc:spChg>
        <pc:spChg chg="add del mod ord">
          <ac:chgData name="0421062556 - K. M. Naimul Hassan" userId="256de97b-0773-4649-ba50-dee37ea23e3d" providerId="ADAL" clId="{8D03C341-58C2-4E8E-9A79-CFB3E779EE7C}" dt="2022-04-18T16:13:39.692" v="1036" actId="700"/>
          <ac:spMkLst>
            <pc:docMk/>
            <pc:sldMk cId="37321233" sldId="259"/>
            <ac:spMk id="7" creationId="{A4B64D3F-4852-4171-B8B8-B439B3EC065E}"/>
          </ac:spMkLst>
        </pc:spChg>
        <pc:spChg chg="add mod ord">
          <ac:chgData name="0421062556 - K. M. Naimul Hassan" userId="256de97b-0773-4649-ba50-dee37ea23e3d" providerId="ADAL" clId="{8D03C341-58C2-4E8E-9A79-CFB3E779EE7C}" dt="2022-04-18T16:38:03.125" v="1163" actId="20577"/>
          <ac:spMkLst>
            <pc:docMk/>
            <pc:sldMk cId="37321233" sldId="259"/>
            <ac:spMk id="8" creationId="{E7A56F34-1391-4F30-84D6-2FB348F8B5D4}"/>
          </ac:spMkLst>
        </pc:spChg>
        <pc:spChg chg="add del mod ord">
          <ac:chgData name="0421062556 - K. M. Naimul Hassan" userId="256de97b-0773-4649-ba50-dee37ea23e3d" providerId="ADAL" clId="{8D03C341-58C2-4E8E-9A79-CFB3E779EE7C}" dt="2022-04-18T16:13:58.971" v="1038" actId="931"/>
          <ac:spMkLst>
            <pc:docMk/>
            <pc:sldMk cId="37321233" sldId="259"/>
            <ac:spMk id="9" creationId="{8A4A1C1A-EB20-47F0-86FA-D0F979661151}"/>
          </ac:spMkLst>
        </pc:spChg>
        <pc:spChg chg="add mod">
          <ac:chgData name="0421062556 - K. M. Naimul Hassan" userId="256de97b-0773-4649-ba50-dee37ea23e3d" providerId="ADAL" clId="{8D03C341-58C2-4E8E-9A79-CFB3E779EE7C}" dt="2022-04-18T19:57:13.561" v="4456"/>
          <ac:spMkLst>
            <pc:docMk/>
            <pc:sldMk cId="37321233" sldId="259"/>
            <ac:spMk id="15" creationId="{DFE6CB69-1F39-4887-8DDD-05AC8447860E}"/>
          </ac:spMkLst>
        </pc:spChg>
        <pc:picChg chg="add del mod">
          <ac:chgData name="0421062556 - K. M. Naimul Hassan" userId="256de97b-0773-4649-ba50-dee37ea23e3d" providerId="ADAL" clId="{8D03C341-58C2-4E8E-9A79-CFB3E779EE7C}" dt="2022-04-19T00:34:47.594" v="8189"/>
          <ac:picMkLst>
            <pc:docMk/>
            <pc:sldMk cId="37321233" sldId="259"/>
            <ac:picMk id="3" creationId="{0C5BDB9A-24EB-4ACA-B62D-3D16BE1491E3}"/>
          </ac:picMkLst>
        </pc:picChg>
        <pc:picChg chg="add del mod">
          <ac:chgData name="0421062556 - K. M. Naimul Hassan" userId="256de97b-0773-4649-ba50-dee37ea23e3d" providerId="ADAL" clId="{8D03C341-58C2-4E8E-9A79-CFB3E779EE7C}" dt="2022-04-19T00:34:58.386" v="8191"/>
          <ac:picMkLst>
            <pc:docMk/>
            <pc:sldMk cId="37321233" sldId="259"/>
            <ac:picMk id="4" creationId="{E134B116-3BEA-4449-BEE4-3B73C12668DB}"/>
          </ac:picMkLst>
        </pc:picChg>
        <pc:picChg chg="add del mod">
          <ac:chgData name="0421062556 - K. M. Naimul Hassan" userId="256de97b-0773-4649-ba50-dee37ea23e3d" providerId="ADAL" clId="{8D03C341-58C2-4E8E-9A79-CFB3E779EE7C}" dt="2022-04-19T00:36:04.978" v="8193"/>
          <ac:picMkLst>
            <pc:docMk/>
            <pc:sldMk cId="37321233" sldId="259"/>
            <ac:picMk id="5" creationId="{99235276-3D53-45B0-A3C4-A87F2FC48B21}"/>
          </ac:picMkLst>
        </pc:picChg>
        <pc:picChg chg="add del mod">
          <ac:chgData name="0421062556 - K. M. Naimul Hassan" userId="256de97b-0773-4649-ba50-dee37ea23e3d" providerId="ADAL" clId="{8D03C341-58C2-4E8E-9A79-CFB3E779EE7C}" dt="2022-04-19T00:36:22.059" v="8195"/>
          <ac:picMkLst>
            <pc:docMk/>
            <pc:sldMk cId="37321233" sldId="259"/>
            <ac:picMk id="6" creationId="{8C97737A-4119-45A6-86A1-28F2E1FFD4D1}"/>
          </ac:picMkLst>
        </pc:picChg>
        <pc:picChg chg="add del mod">
          <ac:chgData name="0421062556 - K. M. Naimul Hassan" userId="256de97b-0773-4649-ba50-dee37ea23e3d" providerId="ADAL" clId="{8D03C341-58C2-4E8E-9A79-CFB3E779EE7C}" dt="2022-04-19T00:36:33.204" v="8197"/>
          <ac:picMkLst>
            <pc:docMk/>
            <pc:sldMk cId="37321233" sldId="259"/>
            <ac:picMk id="7" creationId="{BED0C885-B2F2-4496-BE56-D07B361FC836}"/>
          </ac:picMkLst>
        </pc:picChg>
        <pc:picChg chg="add mod">
          <ac:chgData name="0421062556 - K. M. Naimul Hassan" userId="256de97b-0773-4649-ba50-dee37ea23e3d" providerId="ADAL" clId="{8D03C341-58C2-4E8E-9A79-CFB3E779EE7C}" dt="2022-04-19T00:37:20.567" v="8198"/>
          <ac:picMkLst>
            <pc:docMk/>
            <pc:sldMk cId="37321233" sldId="259"/>
            <ac:picMk id="9" creationId="{5CEAB911-3E50-40C4-BEB2-3440FC21504C}"/>
          </ac:picMkLst>
        </pc:picChg>
        <pc:picChg chg="add mod">
          <ac:chgData name="0421062556 - K. M. Naimul Hassan" userId="256de97b-0773-4649-ba50-dee37ea23e3d" providerId="ADAL" clId="{8D03C341-58C2-4E8E-9A79-CFB3E779EE7C}" dt="2022-04-18T20:04:01.720" v="4502" actId="1076"/>
          <ac:picMkLst>
            <pc:docMk/>
            <pc:sldMk cId="37321233" sldId="259"/>
            <ac:picMk id="11" creationId="{9C48B961-548E-4873-A722-33F8C3C8BA3F}"/>
          </ac:picMkLst>
        </pc:picChg>
        <pc:picChg chg="add mod">
          <ac:chgData name="0421062556 - K. M. Naimul Hassan" userId="256de97b-0773-4649-ba50-dee37ea23e3d" providerId="ADAL" clId="{8D03C341-58C2-4E8E-9A79-CFB3E779EE7C}" dt="2022-04-18T20:15:10.946" v="4571"/>
          <ac:picMkLst>
            <pc:docMk/>
            <pc:sldMk cId="37321233" sldId="259"/>
            <ac:picMk id="12" creationId="{8A500A4E-62F7-43FF-BA9C-E8807BFBE192}"/>
          </ac:picMkLst>
        </pc:picChg>
        <pc:picChg chg="add mod">
          <ac:chgData name="0421062556 - K. M. Naimul Hassan" userId="256de97b-0773-4649-ba50-dee37ea23e3d" providerId="ADAL" clId="{8D03C341-58C2-4E8E-9A79-CFB3E779EE7C}" dt="2022-04-18T19:19:42.587" v="3849"/>
          <ac:picMkLst>
            <pc:docMk/>
            <pc:sldMk cId="37321233" sldId="259"/>
            <ac:picMk id="13" creationId="{96CF6AAC-30A5-47B7-85D7-500D19921E61}"/>
          </ac:picMkLst>
        </pc:picChg>
        <pc:picChg chg="add mod">
          <ac:chgData name="0421062556 - K. M. Naimul Hassan" userId="256de97b-0773-4649-ba50-dee37ea23e3d" providerId="ADAL" clId="{8D03C341-58C2-4E8E-9A79-CFB3E779EE7C}" dt="2022-04-18T19:20:10.183" v="3859"/>
          <ac:picMkLst>
            <pc:docMk/>
            <pc:sldMk cId="37321233" sldId="259"/>
            <ac:picMk id="14" creationId="{109AEE5C-86AE-46F8-BCFE-00F99FF81AE4}"/>
          </ac:picMkLst>
        </pc:picChg>
        <pc:picChg chg="del">
          <ac:chgData name="0421062556 - K. M. Naimul Hassan" userId="256de97b-0773-4649-ba50-dee37ea23e3d" providerId="ADAL" clId="{8D03C341-58C2-4E8E-9A79-CFB3E779EE7C}" dt="2022-04-18T15:37:17.166" v="1026" actId="478"/>
          <ac:picMkLst>
            <pc:docMk/>
            <pc:sldMk cId="37321233" sldId="259"/>
            <ac:picMk id="17" creationId="{575BEF57-154D-427A-8E25-213BF784E29A}"/>
          </ac:picMkLst>
        </pc:picChg>
      </pc:sldChg>
      <pc:sldChg chg="addSp delSp modSp add mod modTransition modAnim modNotesTx">
        <pc:chgData name="0421062556 - K. M. Naimul Hassan" userId="256de97b-0773-4649-ba50-dee37ea23e3d" providerId="ADAL" clId="{8D03C341-58C2-4E8E-9A79-CFB3E779EE7C}" dt="2022-04-19T00:42:45.561" v="8205"/>
        <pc:sldMkLst>
          <pc:docMk/>
          <pc:sldMk cId="1576025420" sldId="260"/>
        </pc:sldMkLst>
        <pc:spChg chg="del">
          <ac:chgData name="0421062556 - K. M. Naimul Hassan" userId="256de97b-0773-4649-ba50-dee37ea23e3d" providerId="ADAL" clId="{8D03C341-58C2-4E8E-9A79-CFB3E779EE7C}" dt="2022-04-18T19:57:17.386" v="4457" actId="478"/>
          <ac:spMkLst>
            <pc:docMk/>
            <pc:sldMk cId="1576025420" sldId="260"/>
            <ac:spMk id="4" creationId="{AB95249C-10B5-483A-A682-AFBA82D383A0}"/>
          </ac:spMkLst>
        </pc:spChg>
        <pc:spChg chg="mod">
          <ac:chgData name="0421062556 - K. M. Naimul Hassan" userId="256de97b-0773-4649-ba50-dee37ea23e3d" providerId="ADAL" clId="{8D03C341-58C2-4E8E-9A79-CFB3E779EE7C}" dt="2022-04-18T16:41:06.104" v="1269" actId="20577"/>
          <ac:spMkLst>
            <pc:docMk/>
            <pc:sldMk cId="1576025420" sldId="260"/>
            <ac:spMk id="8" creationId="{E7A56F34-1391-4F30-84D6-2FB348F8B5D4}"/>
          </ac:spMkLst>
        </pc:spChg>
        <pc:spChg chg="add mod">
          <ac:chgData name="0421062556 - K. M. Naimul Hassan" userId="256de97b-0773-4649-ba50-dee37ea23e3d" providerId="ADAL" clId="{8D03C341-58C2-4E8E-9A79-CFB3E779EE7C}" dt="2022-04-18T19:57:17.696" v="4458"/>
          <ac:spMkLst>
            <pc:docMk/>
            <pc:sldMk cId="1576025420" sldId="260"/>
            <ac:spMk id="9" creationId="{50FC1D9D-4B30-4B65-9DC8-39520EF83D76}"/>
          </ac:spMkLst>
        </pc:spChg>
        <pc:picChg chg="add mod">
          <ac:chgData name="0421062556 - K. M. Naimul Hassan" userId="256de97b-0773-4649-ba50-dee37ea23e3d" providerId="ADAL" clId="{8D03C341-58C2-4E8E-9A79-CFB3E779EE7C}" dt="2022-04-18T20:15:10.946" v="4571"/>
          <ac:picMkLst>
            <pc:docMk/>
            <pc:sldMk cId="1576025420" sldId="260"/>
            <ac:picMk id="3" creationId="{3359C655-F894-4734-AD16-04CAE97A72D2}"/>
          </ac:picMkLst>
        </pc:picChg>
        <pc:picChg chg="add del mod">
          <ac:chgData name="0421062556 - K. M. Naimul Hassan" userId="256de97b-0773-4649-ba50-dee37ea23e3d" providerId="ADAL" clId="{8D03C341-58C2-4E8E-9A79-CFB3E779EE7C}" dt="2022-04-19T00:40:54.147" v="8200"/>
          <ac:picMkLst>
            <pc:docMk/>
            <pc:sldMk cId="1576025420" sldId="260"/>
            <ac:picMk id="3" creationId="{EE2E2063-213E-4EA8-8042-29506B8FDFF2}"/>
          </ac:picMkLst>
        </pc:picChg>
        <pc:picChg chg="add del mod">
          <ac:chgData name="0421062556 - K. M. Naimul Hassan" userId="256de97b-0773-4649-ba50-dee37ea23e3d" providerId="ADAL" clId="{8D03C341-58C2-4E8E-9A79-CFB3E779EE7C}" dt="2022-04-19T00:41:26.603" v="8202"/>
          <ac:picMkLst>
            <pc:docMk/>
            <pc:sldMk cId="1576025420" sldId="260"/>
            <ac:picMk id="4" creationId="{3B28E0D2-F39D-45E6-959F-E5B2A4D0E339}"/>
          </ac:picMkLst>
        </pc:picChg>
        <pc:picChg chg="add del mod">
          <ac:chgData name="0421062556 - K. M. Naimul Hassan" userId="256de97b-0773-4649-ba50-dee37ea23e3d" providerId="ADAL" clId="{8D03C341-58C2-4E8E-9A79-CFB3E779EE7C}" dt="2022-04-19T00:41:47.128" v="8204"/>
          <ac:picMkLst>
            <pc:docMk/>
            <pc:sldMk cId="1576025420" sldId="260"/>
            <ac:picMk id="5" creationId="{CB4FFDD0-DEFC-4C91-A80D-B6651F79F191}"/>
          </ac:picMkLst>
        </pc:picChg>
        <pc:picChg chg="add mod">
          <ac:chgData name="0421062556 - K. M. Naimul Hassan" userId="256de97b-0773-4649-ba50-dee37ea23e3d" providerId="ADAL" clId="{8D03C341-58C2-4E8E-9A79-CFB3E779EE7C}" dt="2022-04-18T19:19:44.240" v="3850"/>
          <ac:picMkLst>
            <pc:docMk/>
            <pc:sldMk cId="1576025420" sldId="260"/>
            <ac:picMk id="6" creationId="{3D145283-E98A-4F19-ADC0-3485196308A6}"/>
          </ac:picMkLst>
        </pc:picChg>
        <pc:picChg chg="add mod">
          <ac:chgData name="0421062556 - K. M. Naimul Hassan" userId="256de97b-0773-4649-ba50-dee37ea23e3d" providerId="ADAL" clId="{8D03C341-58C2-4E8E-9A79-CFB3E779EE7C}" dt="2022-04-18T19:20:11.711" v="3860"/>
          <ac:picMkLst>
            <pc:docMk/>
            <pc:sldMk cId="1576025420" sldId="260"/>
            <ac:picMk id="7" creationId="{FB38318E-FF0E-4FDC-AD51-9B8A6CAC487E}"/>
          </ac:picMkLst>
        </pc:picChg>
        <pc:picChg chg="add mod">
          <ac:chgData name="0421062556 - K. M. Naimul Hassan" userId="256de97b-0773-4649-ba50-dee37ea23e3d" providerId="ADAL" clId="{8D03C341-58C2-4E8E-9A79-CFB3E779EE7C}" dt="2022-04-19T00:42:45.561" v="8205"/>
          <ac:picMkLst>
            <pc:docMk/>
            <pc:sldMk cId="1576025420" sldId="260"/>
            <ac:picMk id="10" creationId="{C7427D47-27E6-40A5-8061-37E54AA96ADA}"/>
          </ac:picMkLst>
        </pc:picChg>
        <pc:picChg chg="mod">
          <ac:chgData name="0421062556 - K. M. Naimul Hassan" userId="256de97b-0773-4649-ba50-dee37ea23e3d" providerId="ADAL" clId="{8D03C341-58C2-4E8E-9A79-CFB3E779EE7C}" dt="2022-04-18T20:03:42.568" v="4501" actId="1076"/>
          <ac:picMkLst>
            <pc:docMk/>
            <pc:sldMk cId="1576025420" sldId="260"/>
            <ac:picMk id="11" creationId="{9C48B961-548E-4873-A722-33F8C3C8BA3F}"/>
          </ac:picMkLst>
        </pc:picChg>
      </pc:sldChg>
      <pc:sldChg chg="addSp delSp modSp add mod modTransition modAnim modNotesTx">
        <pc:chgData name="0421062556 - K. M. Naimul Hassan" userId="256de97b-0773-4649-ba50-dee37ea23e3d" providerId="ADAL" clId="{8D03C341-58C2-4E8E-9A79-CFB3E779EE7C}" dt="2022-04-19T00:52:26.288" v="8230"/>
        <pc:sldMkLst>
          <pc:docMk/>
          <pc:sldMk cId="1500007329" sldId="261"/>
        </pc:sldMkLst>
        <pc:spChg chg="mod">
          <ac:chgData name="0421062556 - K. M. Naimul Hassan" userId="256de97b-0773-4649-ba50-dee37ea23e3d" providerId="ADAL" clId="{8D03C341-58C2-4E8E-9A79-CFB3E779EE7C}" dt="2022-04-18T16:42:12.923" v="1309" actId="20577"/>
          <ac:spMkLst>
            <pc:docMk/>
            <pc:sldMk cId="1500007329" sldId="261"/>
            <ac:spMk id="2" creationId="{99C055C4-1F5C-4964-BA96-7BE7A3CBC4FB}"/>
          </ac:spMkLst>
        </pc:spChg>
        <pc:spChg chg="del">
          <ac:chgData name="0421062556 - K. M. Naimul Hassan" userId="256de97b-0773-4649-ba50-dee37ea23e3d" providerId="ADAL" clId="{8D03C341-58C2-4E8E-9A79-CFB3E779EE7C}" dt="2022-04-18T19:57:20.805" v="4459" actId="478"/>
          <ac:spMkLst>
            <pc:docMk/>
            <pc:sldMk cId="1500007329" sldId="261"/>
            <ac:spMk id="4" creationId="{AB95249C-10B5-483A-A682-AFBA82D383A0}"/>
          </ac:spMkLst>
        </pc:spChg>
        <pc:spChg chg="add del mod">
          <ac:chgData name="0421062556 - K. M. Naimul Hassan" userId="256de97b-0773-4649-ba50-dee37ea23e3d" providerId="ADAL" clId="{8D03C341-58C2-4E8E-9A79-CFB3E779EE7C}" dt="2022-04-18T16:43:09.846" v="1314" actId="931"/>
          <ac:spMkLst>
            <pc:docMk/>
            <pc:sldMk cId="1500007329" sldId="261"/>
            <ac:spMk id="5" creationId="{CD25AE47-924E-4D80-947B-A9CD43731D82}"/>
          </ac:spMkLst>
        </pc:spChg>
        <pc:spChg chg="del mod">
          <ac:chgData name="0421062556 - K. M. Naimul Hassan" userId="256de97b-0773-4649-ba50-dee37ea23e3d" providerId="ADAL" clId="{8D03C341-58C2-4E8E-9A79-CFB3E779EE7C}" dt="2022-04-18T16:43:26.913" v="1317" actId="3680"/>
          <ac:spMkLst>
            <pc:docMk/>
            <pc:sldMk cId="1500007329" sldId="261"/>
            <ac:spMk id="8" creationId="{E7A56F34-1391-4F30-84D6-2FB348F8B5D4}"/>
          </ac:spMkLst>
        </pc:spChg>
        <pc:spChg chg="add mod">
          <ac:chgData name="0421062556 - K. M. Naimul Hassan" userId="256de97b-0773-4649-ba50-dee37ea23e3d" providerId="ADAL" clId="{8D03C341-58C2-4E8E-9A79-CFB3E779EE7C}" dt="2022-04-18T19:57:21.119" v="4460"/>
          <ac:spMkLst>
            <pc:docMk/>
            <pc:sldMk cId="1500007329" sldId="261"/>
            <ac:spMk id="14" creationId="{622F8EDC-7E7D-4AFC-A3EB-9D186C3EA3F4}"/>
          </ac:spMkLst>
        </pc:spChg>
        <pc:graphicFrameChg chg="add mod ord modGraphic">
          <ac:chgData name="0421062556 - K. M. Naimul Hassan" userId="256de97b-0773-4649-ba50-dee37ea23e3d" providerId="ADAL" clId="{8D03C341-58C2-4E8E-9A79-CFB3E779EE7C}" dt="2022-04-18T20:04:35.823" v="4504" actId="1076"/>
          <ac:graphicFrameMkLst>
            <pc:docMk/>
            <pc:sldMk cId="1500007329" sldId="261"/>
            <ac:graphicFrameMk id="9" creationId="{FC065BC0-B99A-43B6-927D-C53384CC55F8}"/>
          </ac:graphicFrameMkLst>
        </pc:graphicFrameChg>
        <pc:picChg chg="add del mod">
          <ac:chgData name="0421062556 - K. M. Naimul Hassan" userId="256de97b-0773-4649-ba50-dee37ea23e3d" providerId="ADAL" clId="{8D03C341-58C2-4E8E-9A79-CFB3E779EE7C}" dt="2022-04-19T00:45:14.789" v="8207"/>
          <ac:picMkLst>
            <pc:docMk/>
            <pc:sldMk cId="1500007329" sldId="261"/>
            <ac:picMk id="3" creationId="{20C0C184-54EC-4D74-BF4D-50E9EACCB374}"/>
          </ac:picMkLst>
        </pc:picChg>
        <pc:picChg chg="add del mod">
          <ac:chgData name="0421062556 - K. M. Naimul Hassan" userId="256de97b-0773-4649-ba50-dee37ea23e3d" providerId="ADAL" clId="{8D03C341-58C2-4E8E-9A79-CFB3E779EE7C}" dt="2022-04-19T00:46:27.532" v="8209"/>
          <ac:picMkLst>
            <pc:docMk/>
            <pc:sldMk cId="1500007329" sldId="261"/>
            <ac:picMk id="4" creationId="{710330CE-C2F8-42E8-A91D-6837540D9EF4}"/>
          </ac:picMkLst>
        </pc:picChg>
        <pc:picChg chg="add del mod">
          <ac:chgData name="0421062556 - K. M. Naimul Hassan" userId="256de97b-0773-4649-ba50-dee37ea23e3d" providerId="ADAL" clId="{8D03C341-58C2-4E8E-9A79-CFB3E779EE7C}" dt="2022-04-19T00:46:48.587" v="8211"/>
          <ac:picMkLst>
            <pc:docMk/>
            <pc:sldMk cId="1500007329" sldId="261"/>
            <ac:picMk id="5" creationId="{492AC388-82EA-4D93-B0FE-F2CB136616C9}"/>
          </ac:picMkLst>
        </pc:picChg>
        <pc:picChg chg="add del mod">
          <ac:chgData name="0421062556 - K. M. Naimul Hassan" userId="256de97b-0773-4649-ba50-dee37ea23e3d" providerId="ADAL" clId="{8D03C341-58C2-4E8E-9A79-CFB3E779EE7C}" dt="2022-04-19T00:47:09.550" v="8213"/>
          <ac:picMkLst>
            <pc:docMk/>
            <pc:sldMk cId="1500007329" sldId="261"/>
            <ac:picMk id="6" creationId="{7BD8DE8B-D77A-41D6-96CD-3585F7E7687A}"/>
          </ac:picMkLst>
        </pc:picChg>
        <pc:picChg chg="add mod">
          <ac:chgData name="0421062556 - K. M. Naimul Hassan" userId="256de97b-0773-4649-ba50-dee37ea23e3d" providerId="ADAL" clId="{8D03C341-58C2-4E8E-9A79-CFB3E779EE7C}" dt="2022-04-18T20:04:15.815" v="4503" actId="1076"/>
          <ac:picMkLst>
            <pc:docMk/>
            <pc:sldMk cId="1500007329" sldId="261"/>
            <ac:picMk id="7" creationId="{57F0AD1E-441D-49ED-9B75-DA3F5DC48BDF}"/>
          </ac:picMkLst>
        </pc:picChg>
        <pc:picChg chg="add del mod">
          <ac:chgData name="0421062556 - K. M. Naimul Hassan" userId="256de97b-0773-4649-ba50-dee37ea23e3d" providerId="ADAL" clId="{8D03C341-58C2-4E8E-9A79-CFB3E779EE7C}" dt="2022-04-19T00:47:54.601" v="8215"/>
          <ac:picMkLst>
            <pc:docMk/>
            <pc:sldMk cId="1500007329" sldId="261"/>
            <ac:picMk id="8" creationId="{09959D75-1C72-4715-A901-DA1BF23625D3}"/>
          </ac:picMkLst>
        </pc:picChg>
        <pc:picChg chg="add mod">
          <ac:chgData name="0421062556 - K. M. Naimul Hassan" userId="256de97b-0773-4649-ba50-dee37ea23e3d" providerId="ADAL" clId="{8D03C341-58C2-4E8E-9A79-CFB3E779EE7C}" dt="2022-04-18T20:15:10.946" v="4571"/>
          <ac:picMkLst>
            <pc:docMk/>
            <pc:sldMk cId="1500007329" sldId="261"/>
            <ac:picMk id="10" creationId="{1900B680-C467-4DEE-ACF6-D6441C5FA038}"/>
          </ac:picMkLst>
        </pc:picChg>
        <pc:picChg chg="add del mod">
          <ac:chgData name="0421062556 - K. M. Naimul Hassan" userId="256de97b-0773-4649-ba50-dee37ea23e3d" providerId="ADAL" clId="{8D03C341-58C2-4E8E-9A79-CFB3E779EE7C}" dt="2022-04-19T00:48:32.317" v="8217"/>
          <ac:picMkLst>
            <pc:docMk/>
            <pc:sldMk cId="1500007329" sldId="261"/>
            <ac:picMk id="10" creationId="{F3F774AA-0C94-4FC1-B2F7-BF992B4C62D2}"/>
          </ac:picMkLst>
        </pc:picChg>
        <pc:picChg chg="del">
          <ac:chgData name="0421062556 - K. M. Naimul Hassan" userId="256de97b-0773-4649-ba50-dee37ea23e3d" providerId="ADAL" clId="{8D03C341-58C2-4E8E-9A79-CFB3E779EE7C}" dt="2022-04-18T16:42:23.695" v="1313" actId="478"/>
          <ac:picMkLst>
            <pc:docMk/>
            <pc:sldMk cId="1500007329" sldId="261"/>
            <ac:picMk id="11" creationId="{9C48B961-548E-4873-A722-33F8C3C8BA3F}"/>
          </ac:picMkLst>
        </pc:picChg>
        <pc:picChg chg="add del mod">
          <ac:chgData name="0421062556 - K. M. Naimul Hassan" userId="256de97b-0773-4649-ba50-dee37ea23e3d" providerId="ADAL" clId="{8D03C341-58C2-4E8E-9A79-CFB3E779EE7C}" dt="2022-04-19T00:48:49.890" v="8219"/>
          <ac:picMkLst>
            <pc:docMk/>
            <pc:sldMk cId="1500007329" sldId="261"/>
            <ac:picMk id="11" creationId="{DC4CAA19-2BD8-4210-8780-2A6A7C7BB4DA}"/>
          </ac:picMkLst>
        </pc:picChg>
        <pc:picChg chg="add mod">
          <ac:chgData name="0421062556 - K. M. Naimul Hassan" userId="256de97b-0773-4649-ba50-dee37ea23e3d" providerId="ADAL" clId="{8D03C341-58C2-4E8E-9A79-CFB3E779EE7C}" dt="2022-04-18T19:19:45.853" v="3851"/>
          <ac:picMkLst>
            <pc:docMk/>
            <pc:sldMk cId="1500007329" sldId="261"/>
            <ac:picMk id="12" creationId="{19019EDA-64A9-43A7-9479-57FFF90E23D4}"/>
          </ac:picMkLst>
        </pc:picChg>
        <pc:picChg chg="add mod">
          <ac:chgData name="0421062556 - K. M. Naimul Hassan" userId="256de97b-0773-4649-ba50-dee37ea23e3d" providerId="ADAL" clId="{8D03C341-58C2-4E8E-9A79-CFB3E779EE7C}" dt="2022-04-18T19:20:13.186" v="3861"/>
          <ac:picMkLst>
            <pc:docMk/>
            <pc:sldMk cId="1500007329" sldId="261"/>
            <ac:picMk id="13" creationId="{780640D9-797E-4EED-841B-A0004283A567}"/>
          </ac:picMkLst>
        </pc:picChg>
        <pc:picChg chg="add del mod">
          <ac:chgData name="0421062556 - K. M. Naimul Hassan" userId="256de97b-0773-4649-ba50-dee37ea23e3d" providerId="ADAL" clId="{8D03C341-58C2-4E8E-9A79-CFB3E779EE7C}" dt="2022-04-19T00:49:04.254" v="8221"/>
          <ac:picMkLst>
            <pc:docMk/>
            <pc:sldMk cId="1500007329" sldId="261"/>
            <ac:picMk id="15" creationId="{3248A3C7-7A3F-48D9-824E-CE5D5AAF4EC6}"/>
          </ac:picMkLst>
        </pc:picChg>
        <pc:picChg chg="add del mod">
          <ac:chgData name="0421062556 - K. M. Naimul Hassan" userId="256de97b-0773-4649-ba50-dee37ea23e3d" providerId="ADAL" clId="{8D03C341-58C2-4E8E-9A79-CFB3E779EE7C}" dt="2022-04-19T00:49:17.571" v="8223"/>
          <ac:picMkLst>
            <pc:docMk/>
            <pc:sldMk cId="1500007329" sldId="261"/>
            <ac:picMk id="16" creationId="{7A1C43EF-73E0-434A-A20F-128A95582ADA}"/>
          </ac:picMkLst>
        </pc:picChg>
        <pc:picChg chg="add del mod">
          <ac:chgData name="0421062556 - K. M. Naimul Hassan" userId="256de97b-0773-4649-ba50-dee37ea23e3d" providerId="ADAL" clId="{8D03C341-58C2-4E8E-9A79-CFB3E779EE7C}" dt="2022-04-19T00:51:07.916" v="8225"/>
          <ac:picMkLst>
            <pc:docMk/>
            <pc:sldMk cId="1500007329" sldId="261"/>
            <ac:picMk id="17" creationId="{E2EDF546-6961-49ED-8A3A-F809E78F35E0}"/>
          </ac:picMkLst>
        </pc:picChg>
        <pc:picChg chg="add del mod">
          <ac:chgData name="0421062556 - K. M. Naimul Hassan" userId="256de97b-0773-4649-ba50-dee37ea23e3d" providerId="ADAL" clId="{8D03C341-58C2-4E8E-9A79-CFB3E779EE7C}" dt="2022-04-19T00:51:29.709" v="8227"/>
          <ac:picMkLst>
            <pc:docMk/>
            <pc:sldMk cId="1500007329" sldId="261"/>
            <ac:picMk id="18" creationId="{E8A9FAC5-A6E7-494F-9911-51F7CC0FBFF5}"/>
          </ac:picMkLst>
        </pc:picChg>
        <pc:picChg chg="add del mod">
          <ac:chgData name="0421062556 - K. M. Naimul Hassan" userId="256de97b-0773-4649-ba50-dee37ea23e3d" providerId="ADAL" clId="{8D03C341-58C2-4E8E-9A79-CFB3E779EE7C}" dt="2022-04-19T00:51:40.545" v="8229"/>
          <ac:picMkLst>
            <pc:docMk/>
            <pc:sldMk cId="1500007329" sldId="261"/>
            <ac:picMk id="19" creationId="{8072C27C-4F2F-4C94-BE92-2E7E763AFC14}"/>
          </ac:picMkLst>
        </pc:picChg>
        <pc:picChg chg="add mod">
          <ac:chgData name="0421062556 - K. M. Naimul Hassan" userId="256de97b-0773-4649-ba50-dee37ea23e3d" providerId="ADAL" clId="{8D03C341-58C2-4E8E-9A79-CFB3E779EE7C}" dt="2022-04-19T00:52:26.288" v="8230"/>
          <ac:picMkLst>
            <pc:docMk/>
            <pc:sldMk cId="1500007329" sldId="261"/>
            <ac:picMk id="20" creationId="{F0DDFBB8-3A09-42F6-A6AE-D8C2FA136071}"/>
          </ac:picMkLst>
        </pc:picChg>
      </pc:sldChg>
      <pc:sldChg chg="addSp delSp modSp add mod modTransition modAnim modNotesTx">
        <pc:chgData name="0421062556 - K. M. Naimul Hassan" userId="256de97b-0773-4649-ba50-dee37ea23e3d" providerId="ADAL" clId="{8D03C341-58C2-4E8E-9A79-CFB3E779EE7C}" dt="2022-04-19T00:59:11.813" v="8241"/>
        <pc:sldMkLst>
          <pc:docMk/>
          <pc:sldMk cId="1021045411" sldId="262"/>
        </pc:sldMkLst>
        <pc:spChg chg="mod">
          <ac:chgData name="0421062556 - K. M. Naimul Hassan" userId="256de97b-0773-4649-ba50-dee37ea23e3d" providerId="ADAL" clId="{8D03C341-58C2-4E8E-9A79-CFB3E779EE7C}" dt="2022-04-18T16:55:35.960" v="1495" actId="20577"/>
          <ac:spMkLst>
            <pc:docMk/>
            <pc:sldMk cId="1021045411" sldId="262"/>
            <ac:spMk id="2" creationId="{99C055C4-1F5C-4964-BA96-7BE7A3CBC4FB}"/>
          </ac:spMkLst>
        </pc:spChg>
        <pc:spChg chg="del">
          <ac:chgData name="0421062556 - K. M. Naimul Hassan" userId="256de97b-0773-4649-ba50-dee37ea23e3d" providerId="ADAL" clId="{8D03C341-58C2-4E8E-9A79-CFB3E779EE7C}" dt="2022-04-18T19:57:24.786" v="4461" actId="478"/>
          <ac:spMkLst>
            <pc:docMk/>
            <pc:sldMk cId="1021045411" sldId="262"/>
            <ac:spMk id="4" creationId="{AB95249C-10B5-483A-A682-AFBA82D383A0}"/>
          </ac:spMkLst>
        </pc:spChg>
        <pc:spChg chg="add mod">
          <ac:chgData name="0421062556 - K. M. Naimul Hassan" userId="256de97b-0773-4649-ba50-dee37ea23e3d" providerId="ADAL" clId="{8D03C341-58C2-4E8E-9A79-CFB3E779EE7C}" dt="2022-04-18T17:03:17.341" v="1794" actId="20577"/>
          <ac:spMkLst>
            <pc:docMk/>
            <pc:sldMk cId="1021045411" sldId="262"/>
            <ac:spMk id="5" creationId="{EB51D9ED-9210-4F3F-8973-7F4BC150EEE7}"/>
          </ac:spMkLst>
        </pc:spChg>
        <pc:spChg chg="add del mod">
          <ac:chgData name="0421062556 - K. M. Naimul Hassan" userId="256de97b-0773-4649-ba50-dee37ea23e3d" providerId="ADAL" clId="{8D03C341-58C2-4E8E-9A79-CFB3E779EE7C}" dt="2022-04-18T16:57:03.731" v="1499" actId="931"/>
          <ac:spMkLst>
            <pc:docMk/>
            <pc:sldMk cId="1021045411" sldId="262"/>
            <ac:spMk id="8" creationId="{8D5D11DC-385D-4065-AC97-5B5E61F4C46F}"/>
          </ac:spMkLst>
        </pc:spChg>
        <pc:spChg chg="add mod">
          <ac:chgData name="0421062556 - K. M. Naimul Hassan" userId="256de97b-0773-4649-ba50-dee37ea23e3d" providerId="ADAL" clId="{8D03C341-58C2-4E8E-9A79-CFB3E779EE7C}" dt="2022-04-18T19:57:25.066" v="4462"/>
          <ac:spMkLst>
            <pc:docMk/>
            <pc:sldMk cId="1021045411" sldId="262"/>
            <ac:spMk id="14" creationId="{18ABB003-FC79-4CB5-9EDC-100284C62747}"/>
          </ac:spMkLst>
        </pc:spChg>
        <pc:graphicFrameChg chg="del modGraphic">
          <ac:chgData name="0421062556 - K. M. Naimul Hassan" userId="256de97b-0773-4649-ba50-dee37ea23e3d" providerId="ADAL" clId="{8D03C341-58C2-4E8E-9A79-CFB3E779EE7C}" dt="2022-04-18T16:56:55.658" v="1497" actId="478"/>
          <ac:graphicFrameMkLst>
            <pc:docMk/>
            <pc:sldMk cId="1021045411" sldId="262"/>
            <ac:graphicFrameMk id="9" creationId="{FC065BC0-B99A-43B6-927D-C53384CC55F8}"/>
          </ac:graphicFrameMkLst>
        </pc:graphicFrameChg>
        <pc:picChg chg="add del mod">
          <ac:chgData name="0421062556 - K. M. Naimul Hassan" userId="256de97b-0773-4649-ba50-dee37ea23e3d" providerId="ADAL" clId="{8D03C341-58C2-4E8E-9A79-CFB3E779EE7C}" dt="2022-04-19T00:53:55.913" v="8232"/>
          <ac:picMkLst>
            <pc:docMk/>
            <pc:sldMk cId="1021045411" sldId="262"/>
            <ac:picMk id="3" creationId="{2AC52C66-3AAB-45A4-8BC1-743F6AA138A1}"/>
          </ac:picMkLst>
        </pc:picChg>
        <pc:picChg chg="add del mod">
          <ac:chgData name="0421062556 - K. M. Naimul Hassan" userId="256de97b-0773-4649-ba50-dee37ea23e3d" providerId="ADAL" clId="{8D03C341-58C2-4E8E-9A79-CFB3E779EE7C}" dt="2022-04-19T00:54:29.566" v="8234"/>
          <ac:picMkLst>
            <pc:docMk/>
            <pc:sldMk cId="1021045411" sldId="262"/>
            <ac:picMk id="4" creationId="{AB382F5F-9D45-4BAE-AF49-AB9AE145518C}"/>
          </ac:picMkLst>
        </pc:picChg>
        <pc:picChg chg="add del mod">
          <ac:chgData name="0421062556 - K. M. Naimul Hassan" userId="256de97b-0773-4649-ba50-dee37ea23e3d" providerId="ADAL" clId="{8D03C341-58C2-4E8E-9A79-CFB3E779EE7C}" dt="2022-04-19T00:56:15.403" v="8236"/>
          <ac:picMkLst>
            <pc:docMk/>
            <pc:sldMk cId="1021045411" sldId="262"/>
            <ac:picMk id="6" creationId="{2D80E31D-951F-4CF0-8856-DDD4F8C351DC}"/>
          </ac:picMkLst>
        </pc:picChg>
        <pc:picChg chg="add del mod">
          <ac:chgData name="0421062556 - K. M. Naimul Hassan" userId="256de97b-0773-4649-ba50-dee37ea23e3d" providerId="ADAL" clId="{8D03C341-58C2-4E8E-9A79-CFB3E779EE7C}" dt="2022-04-19T00:57:57.674" v="8238"/>
          <ac:picMkLst>
            <pc:docMk/>
            <pc:sldMk cId="1021045411" sldId="262"/>
            <ac:picMk id="7" creationId="{51EECF8D-2D22-4345-98D1-3CE86009127A}"/>
          </ac:picMkLst>
        </pc:picChg>
        <pc:picChg chg="del">
          <ac:chgData name="0421062556 - K. M. Naimul Hassan" userId="256de97b-0773-4649-ba50-dee37ea23e3d" providerId="ADAL" clId="{8D03C341-58C2-4E8E-9A79-CFB3E779EE7C}" dt="2022-04-18T16:56:57.611" v="1498" actId="478"/>
          <ac:picMkLst>
            <pc:docMk/>
            <pc:sldMk cId="1021045411" sldId="262"/>
            <ac:picMk id="7" creationId="{57F0AD1E-441D-49ED-9B75-DA3F5DC48BDF}"/>
          </ac:picMkLst>
        </pc:picChg>
        <pc:picChg chg="add del mod">
          <ac:chgData name="0421062556 - K. M. Naimul Hassan" userId="256de97b-0773-4649-ba50-dee37ea23e3d" providerId="ADAL" clId="{8D03C341-58C2-4E8E-9A79-CFB3E779EE7C}" dt="2022-04-19T00:58:22.946" v="8240"/>
          <ac:picMkLst>
            <pc:docMk/>
            <pc:sldMk cId="1021045411" sldId="262"/>
            <ac:picMk id="8" creationId="{DD840796-31F9-4C14-9F46-8C07422ACF83}"/>
          </ac:picMkLst>
        </pc:picChg>
        <pc:picChg chg="add mod">
          <ac:chgData name="0421062556 - K. M. Naimul Hassan" userId="256de97b-0773-4649-ba50-dee37ea23e3d" providerId="ADAL" clId="{8D03C341-58C2-4E8E-9A79-CFB3E779EE7C}" dt="2022-04-19T00:59:11.813" v="8241"/>
          <ac:picMkLst>
            <pc:docMk/>
            <pc:sldMk cId="1021045411" sldId="262"/>
            <ac:picMk id="9" creationId="{EBDB664E-CA58-4A1D-9501-6C697355996B}"/>
          </ac:picMkLst>
        </pc:picChg>
        <pc:picChg chg="add mod">
          <ac:chgData name="0421062556 - K. M. Naimul Hassan" userId="256de97b-0773-4649-ba50-dee37ea23e3d" providerId="ADAL" clId="{8D03C341-58C2-4E8E-9A79-CFB3E779EE7C}" dt="2022-04-18T17:01:23.040" v="1745" actId="14100"/>
          <ac:picMkLst>
            <pc:docMk/>
            <pc:sldMk cId="1021045411" sldId="262"/>
            <ac:picMk id="11" creationId="{DFFB2277-966C-4C01-A3A3-D7822F6A9A2A}"/>
          </ac:picMkLst>
        </pc:picChg>
        <pc:picChg chg="add mod">
          <ac:chgData name="0421062556 - K. M. Naimul Hassan" userId="256de97b-0773-4649-ba50-dee37ea23e3d" providerId="ADAL" clId="{8D03C341-58C2-4E8E-9A79-CFB3E779EE7C}" dt="2022-04-18T19:19:48.218" v="3852"/>
          <ac:picMkLst>
            <pc:docMk/>
            <pc:sldMk cId="1021045411" sldId="262"/>
            <ac:picMk id="12" creationId="{DFDF3F4E-1155-48A0-BA7B-7717AC144B45}"/>
          </ac:picMkLst>
        </pc:picChg>
        <pc:picChg chg="add mod">
          <ac:chgData name="0421062556 - K. M. Naimul Hassan" userId="256de97b-0773-4649-ba50-dee37ea23e3d" providerId="ADAL" clId="{8D03C341-58C2-4E8E-9A79-CFB3E779EE7C}" dt="2022-04-18T19:20:14.645" v="3862"/>
          <ac:picMkLst>
            <pc:docMk/>
            <pc:sldMk cId="1021045411" sldId="262"/>
            <ac:picMk id="13" creationId="{28CB395B-FA0A-43EC-ADD4-8D194DFD8269}"/>
          </ac:picMkLst>
        </pc:picChg>
        <pc:picChg chg="add mod">
          <ac:chgData name="0421062556 - K. M. Naimul Hassan" userId="256de97b-0773-4649-ba50-dee37ea23e3d" providerId="ADAL" clId="{8D03C341-58C2-4E8E-9A79-CFB3E779EE7C}" dt="2022-04-18T20:15:10.946" v="4571"/>
          <ac:picMkLst>
            <pc:docMk/>
            <pc:sldMk cId="1021045411" sldId="262"/>
            <ac:picMk id="15" creationId="{042726A8-9C4C-44AD-9DEF-8385AB051638}"/>
          </ac:picMkLst>
        </pc:picChg>
      </pc:sldChg>
      <pc:sldChg chg="addSp delSp modSp add del mod ord">
        <pc:chgData name="0421062556 - K. M. Naimul Hassan" userId="256de97b-0773-4649-ba50-dee37ea23e3d" providerId="ADAL" clId="{8D03C341-58C2-4E8E-9A79-CFB3E779EE7C}" dt="2022-04-18T17:28:45.772" v="2059" actId="2696"/>
        <pc:sldMkLst>
          <pc:docMk/>
          <pc:sldMk cId="1598785777" sldId="263"/>
        </pc:sldMkLst>
        <pc:spChg chg="mod">
          <ac:chgData name="0421062556 - K. M. Naimul Hassan" userId="256de97b-0773-4649-ba50-dee37ea23e3d" providerId="ADAL" clId="{8D03C341-58C2-4E8E-9A79-CFB3E779EE7C}" dt="2022-04-18T17:04:21.614" v="1821" actId="20577"/>
          <ac:spMkLst>
            <pc:docMk/>
            <pc:sldMk cId="1598785777" sldId="263"/>
            <ac:spMk id="2" creationId="{99C055C4-1F5C-4964-BA96-7BE7A3CBC4FB}"/>
          </ac:spMkLst>
        </pc:spChg>
        <pc:spChg chg="add del mod">
          <ac:chgData name="0421062556 - K. M. Naimul Hassan" userId="256de97b-0773-4649-ba50-dee37ea23e3d" providerId="ADAL" clId="{8D03C341-58C2-4E8E-9A79-CFB3E779EE7C}" dt="2022-04-18T17:06:46.950" v="1825" actId="3680"/>
          <ac:spMkLst>
            <pc:docMk/>
            <pc:sldMk cId="1598785777" sldId="263"/>
            <ac:spMk id="5" creationId="{399D9217-B690-4CD8-A638-F452789186BD}"/>
          </ac:spMkLst>
        </pc:spChg>
        <pc:spChg chg="add del mod">
          <ac:chgData name="0421062556 - K. M. Naimul Hassan" userId="256de97b-0773-4649-ba50-dee37ea23e3d" providerId="ADAL" clId="{8D03C341-58C2-4E8E-9A79-CFB3E779EE7C}" dt="2022-04-18T17:06:20.849" v="1822" actId="931"/>
          <ac:spMkLst>
            <pc:docMk/>
            <pc:sldMk cId="1598785777" sldId="263"/>
            <ac:spMk id="8" creationId="{3BE48760-C47F-4799-954B-63B3C61F0B13}"/>
          </ac:spMkLst>
        </pc:spChg>
        <pc:spChg chg="add mod">
          <ac:chgData name="0421062556 - K. M. Naimul Hassan" userId="256de97b-0773-4649-ba50-dee37ea23e3d" providerId="ADAL" clId="{8D03C341-58C2-4E8E-9A79-CFB3E779EE7C}" dt="2022-04-18T17:27:58.282" v="2055" actId="478"/>
          <ac:spMkLst>
            <pc:docMk/>
            <pc:sldMk cId="1598785777" sldId="263"/>
            <ac:spMk id="14" creationId="{90B555B6-1872-4DA5-AD59-ACB3FD97661F}"/>
          </ac:spMkLst>
        </pc:spChg>
        <pc:spChg chg="add mod">
          <ac:chgData name="0421062556 - K. M. Naimul Hassan" userId="256de97b-0773-4649-ba50-dee37ea23e3d" providerId="ADAL" clId="{8D03C341-58C2-4E8E-9A79-CFB3E779EE7C}" dt="2022-04-18T17:28:14.491" v="2058" actId="21"/>
          <ac:spMkLst>
            <pc:docMk/>
            <pc:sldMk cId="1598785777" sldId="263"/>
            <ac:spMk id="16" creationId="{5A6F4691-5774-4D41-975A-E64FFE1B4872}"/>
          </ac:spMkLst>
        </pc:spChg>
        <pc:graphicFrameChg chg="del">
          <ac:chgData name="0421062556 - K. M. Naimul Hassan" userId="256de97b-0773-4649-ba50-dee37ea23e3d" providerId="ADAL" clId="{8D03C341-58C2-4E8E-9A79-CFB3E779EE7C}" dt="2022-04-18T17:04:10.764" v="1798" actId="478"/>
          <ac:graphicFrameMkLst>
            <pc:docMk/>
            <pc:sldMk cId="1598785777" sldId="263"/>
            <ac:graphicFrameMk id="9" creationId="{FC065BC0-B99A-43B6-927D-C53384CC55F8}"/>
          </ac:graphicFrameMkLst>
        </pc:graphicFrameChg>
        <pc:graphicFrameChg chg="add del mod ord modGraphic">
          <ac:chgData name="0421062556 - K. M. Naimul Hassan" userId="256de97b-0773-4649-ba50-dee37ea23e3d" providerId="ADAL" clId="{8D03C341-58C2-4E8E-9A79-CFB3E779EE7C}" dt="2022-04-18T17:28:14.491" v="2058" actId="21"/>
          <ac:graphicFrameMkLst>
            <pc:docMk/>
            <pc:sldMk cId="1598785777" sldId="263"/>
            <ac:graphicFrameMk id="12" creationId="{BA61A5F1-4CAC-43AA-A624-7CC11C9DDA54}"/>
          </ac:graphicFrameMkLst>
        </pc:graphicFrameChg>
        <pc:picChg chg="del">
          <ac:chgData name="0421062556 - K. M. Naimul Hassan" userId="256de97b-0773-4649-ba50-dee37ea23e3d" providerId="ADAL" clId="{8D03C341-58C2-4E8E-9A79-CFB3E779EE7C}" dt="2022-04-18T17:04:12.766" v="1799" actId="478"/>
          <ac:picMkLst>
            <pc:docMk/>
            <pc:sldMk cId="1598785777" sldId="263"/>
            <ac:picMk id="7" creationId="{57F0AD1E-441D-49ED-9B75-DA3F5DC48BDF}"/>
          </ac:picMkLst>
        </pc:picChg>
        <pc:picChg chg="add del mod">
          <ac:chgData name="0421062556 - K. M. Naimul Hassan" userId="256de97b-0773-4649-ba50-dee37ea23e3d" providerId="ADAL" clId="{8D03C341-58C2-4E8E-9A79-CFB3E779EE7C}" dt="2022-04-18T17:27:58.282" v="2055" actId="478"/>
          <ac:picMkLst>
            <pc:docMk/>
            <pc:sldMk cId="1598785777" sldId="263"/>
            <ac:picMk id="11" creationId="{B3A958D2-EF9D-4765-979D-B60B845034A8}"/>
          </ac:picMkLst>
        </pc:picChg>
      </pc:sldChg>
      <pc:sldChg chg="addSp delSp modSp add mod ord modTransition modAnim modNotesTx">
        <pc:chgData name="0421062556 - K. M. Naimul Hassan" userId="256de97b-0773-4649-ba50-dee37ea23e3d" providerId="ADAL" clId="{8D03C341-58C2-4E8E-9A79-CFB3E779EE7C}" dt="2022-04-19T01:04:00.207" v="8250"/>
        <pc:sldMkLst>
          <pc:docMk/>
          <pc:sldMk cId="2189407260" sldId="263"/>
        </pc:sldMkLst>
        <pc:spChg chg="mod">
          <ac:chgData name="0421062556 - K. M. Naimul Hassan" userId="256de97b-0773-4649-ba50-dee37ea23e3d" providerId="ADAL" clId="{8D03C341-58C2-4E8E-9A79-CFB3E779EE7C}" dt="2022-04-18T17:29:02.616" v="2084" actId="20577"/>
          <ac:spMkLst>
            <pc:docMk/>
            <pc:sldMk cId="2189407260" sldId="263"/>
            <ac:spMk id="2" creationId="{99C055C4-1F5C-4964-BA96-7BE7A3CBC4FB}"/>
          </ac:spMkLst>
        </pc:spChg>
        <pc:spChg chg="del">
          <ac:chgData name="0421062556 - K. M. Naimul Hassan" userId="256de97b-0773-4649-ba50-dee37ea23e3d" providerId="ADAL" clId="{8D03C341-58C2-4E8E-9A79-CFB3E779EE7C}" dt="2022-04-18T19:57:31.284" v="4465" actId="478"/>
          <ac:spMkLst>
            <pc:docMk/>
            <pc:sldMk cId="2189407260" sldId="263"/>
            <ac:spMk id="4" creationId="{AB95249C-10B5-483A-A682-AFBA82D383A0}"/>
          </ac:spMkLst>
        </pc:spChg>
        <pc:spChg chg="add del mod">
          <ac:chgData name="0421062556 - K. M. Naimul Hassan" userId="256de97b-0773-4649-ba50-dee37ea23e3d" providerId="ADAL" clId="{8D03C341-58C2-4E8E-9A79-CFB3E779EE7C}" dt="2022-04-18T17:29:07.499" v="2086"/>
          <ac:spMkLst>
            <pc:docMk/>
            <pc:sldMk cId="2189407260" sldId="263"/>
            <ac:spMk id="5" creationId="{F32EA2D1-700F-4D03-85CA-F187CA4B1E6A}"/>
          </ac:spMkLst>
        </pc:spChg>
        <pc:spChg chg="add mod">
          <ac:chgData name="0421062556 - K. M. Naimul Hassan" userId="256de97b-0773-4649-ba50-dee37ea23e3d" providerId="ADAL" clId="{8D03C341-58C2-4E8E-9A79-CFB3E779EE7C}" dt="2022-04-18T19:57:31.550" v="4466"/>
          <ac:spMkLst>
            <pc:docMk/>
            <pc:sldMk cId="2189407260" sldId="263"/>
            <ac:spMk id="10" creationId="{ABF71287-F0D1-4358-ACB3-3E4B5C7CD9EA}"/>
          </ac:spMkLst>
        </pc:spChg>
        <pc:graphicFrameChg chg="add mod modGraphic">
          <ac:chgData name="0421062556 - K. M. Naimul Hassan" userId="256de97b-0773-4649-ba50-dee37ea23e3d" providerId="ADAL" clId="{8D03C341-58C2-4E8E-9A79-CFB3E779EE7C}" dt="2022-04-18T20:01:59.935" v="4494" actId="14100"/>
          <ac:graphicFrameMkLst>
            <pc:docMk/>
            <pc:sldMk cId="2189407260" sldId="263"/>
            <ac:graphicFrameMk id="7" creationId="{C0BB77DD-863E-4BB3-A6CC-4FBB77AAAFEF}"/>
          </ac:graphicFrameMkLst>
        </pc:graphicFrameChg>
        <pc:picChg chg="add del mod">
          <ac:chgData name="0421062556 - K. M. Naimul Hassan" userId="256de97b-0773-4649-ba50-dee37ea23e3d" providerId="ADAL" clId="{8D03C341-58C2-4E8E-9A79-CFB3E779EE7C}" dt="2022-04-19T01:02:10.079" v="8243"/>
          <ac:picMkLst>
            <pc:docMk/>
            <pc:sldMk cId="2189407260" sldId="263"/>
            <ac:picMk id="3" creationId="{38F670AA-9394-4D69-96F0-47F90F2369AE}"/>
          </ac:picMkLst>
        </pc:picChg>
        <pc:picChg chg="add del mod">
          <ac:chgData name="0421062556 - K. M. Naimul Hassan" userId="256de97b-0773-4649-ba50-dee37ea23e3d" providerId="ADAL" clId="{8D03C341-58C2-4E8E-9A79-CFB3E779EE7C}" dt="2022-04-19T01:02:45.364" v="8245"/>
          <ac:picMkLst>
            <pc:docMk/>
            <pc:sldMk cId="2189407260" sldId="263"/>
            <ac:picMk id="4" creationId="{BF34D692-CA9B-4DB5-B9BD-AD509F58D7AC}"/>
          </ac:picMkLst>
        </pc:picChg>
        <pc:picChg chg="add del mod">
          <ac:chgData name="0421062556 - K. M. Naimul Hassan" userId="256de97b-0773-4649-ba50-dee37ea23e3d" providerId="ADAL" clId="{8D03C341-58C2-4E8E-9A79-CFB3E779EE7C}" dt="2022-04-19T01:03:14.378" v="8247"/>
          <ac:picMkLst>
            <pc:docMk/>
            <pc:sldMk cId="2189407260" sldId="263"/>
            <ac:picMk id="5" creationId="{415FEBD0-FB54-4690-A50D-FE7F3A10D03C}"/>
          </ac:picMkLst>
        </pc:picChg>
        <pc:picChg chg="add mod">
          <ac:chgData name="0421062556 - K. M. Naimul Hassan" userId="256de97b-0773-4649-ba50-dee37ea23e3d" providerId="ADAL" clId="{8D03C341-58C2-4E8E-9A79-CFB3E779EE7C}" dt="2022-04-18T20:15:10.946" v="4571"/>
          <ac:picMkLst>
            <pc:docMk/>
            <pc:sldMk cId="2189407260" sldId="263"/>
            <ac:picMk id="6" creationId="{13EFA9FF-F891-4888-9645-62ED42B405F8}"/>
          </ac:picMkLst>
        </pc:picChg>
        <pc:picChg chg="add del mod">
          <ac:chgData name="0421062556 - K. M. Naimul Hassan" userId="256de97b-0773-4649-ba50-dee37ea23e3d" providerId="ADAL" clId="{8D03C341-58C2-4E8E-9A79-CFB3E779EE7C}" dt="2022-04-19T01:03:24.400" v="8249"/>
          <ac:picMkLst>
            <pc:docMk/>
            <pc:sldMk cId="2189407260" sldId="263"/>
            <ac:picMk id="6" creationId="{B49506AB-A6D6-47F5-B980-822827B5EBF0}"/>
          </ac:picMkLst>
        </pc:picChg>
        <pc:picChg chg="add mod">
          <ac:chgData name="0421062556 - K. M. Naimul Hassan" userId="256de97b-0773-4649-ba50-dee37ea23e3d" providerId="ADAL" clId="{8D03C341-58C2-4E8E-9A79-CFB3E779EE7C}" dt="2022-04-18T19:19:52.877" v="3854"/>
          <ac:picMkLst>
            <pc:docMk/>
            <pc:sldMk cId="2189407260" sldId="263"/>
            <ac:picMk id="8" creationId="{7BD5B6A8-9ECB-4AC4-ACCD-0E8445DB0723}"/>
          </ac:picMkLst>
        </pc:picChg>
        <pc:picChg chg="add mod">
          <ac:chgData name="0421062556 - K. M. Naimul Hassan" userId="256de97b-0773-4649-ba50-dee37ea23e3d" providerId="ADAL" clId="{8D03C341-58C2-4E8E-9A79-CFB3E779EE7C}" dt="2022-04-18T19:20:19.281" v="3864"/>
          <ac:picMkLst>
            <pc:docMk/>
            <pc:sldMk cId="2189407260" sldId="263"/>
            <ac:picMk id="9" creationId="{BC53F668-E92F-45F3-9060-B3B361A35B21}"/>
          </ac:picMkLst>
        </pc:picChg>
        <pc:picChg chg="add mod">
          <ac:chgData name="0421062556 - K. M. Naimul Hassan" userId="256de97b-0773-4649-ba50-dee37ea23e3d" providerId="ADAL" clId="{8D03C341-58C2-4E8E-9A79-CFB3E779EE7C}" dt="2022-04-19T01:04:00.207" v="8250"/>
          <ac:picMkLst>
            <pc:docMk/>
            <pc:sldMk cId="2189407260" sldId="263"/>
            <ac:picMk id="11" creationId="{336FE030-EE86-470B-9AAD-45606A98E128}"/>
          </ac:picMkLst>
        </pc:picChg>
        <pc:picChg chg="del">
          <ac:chgData name="0421062556 - K. M. Naimul Hassan" userId="256de97b-0773-4649-ba50-dee37ea23e3d" providerId="ADAL" clId="{8D03C341-58C2-4E8E-9A79-CFB3E779EE7C}" dt="2022-04-18T17:29:05.625" v="2085" actId="478"/>
          <ac:picMkLst>
            <pc:docMk/>
            <pc:sldMk cId="2189407260" sldId="263"/>
            <ac:picMk id="17" creationId="{575BEF57-154D-427A-8E25-213BF784E29A}"/>
          </ac:picMkLst>
        </pc:picChg>
      </pc:sldChg>
      <pc:sldChg chg="addSp delSp modSp add del mod ord modTransition modAnim">
        <pc:chgData name="0421062556 - K. M. Naimul Hassan" userId="256de97b-0773-4649-ba50-dee37ea23e3d" providerId="ADAL" clId="{8D03C341-58C2-4E8E-9A79-CFB3E779EE7C}" dt="2022-04-18T23:03:19.073" v="7546" actId="47"/>
        <pc:sldMkLst>
          <pc:docMk/>
          <pc:sldMk cId="1088784910" sldId="264"/>
        </pc:sldMkLst>
        <pc:spChg chg="mod">
          <ac:chgData name="0421062556 - K. M. Naimul Hassan" userId="256de97b-0773-4649-ba50-dee37ea23e3d" providerId="ADAL" clId="{8D03C341-58C2-4E8E-9A79-CFB3E779EE7C}" dt="2022-04-18T17:34:07.252" v="2169" actId="20577"/>
          <ac:spMkLst>
            <pc:docMk/>
            <pc:sldMk cId="1088784910" sldId="264"/>
            <ac:spMk id="2" creationId="{99C055C4-1F5C-4964-BA96-7BE7A3CBC4FB}"/>
          </ac:spMkLst>
        </pc:spChg>
        <pc:spChg chg="del">
          <ac:chgData name="0421062556 - K. M. Naimul Hassan" userId="256de97b-0773-4649-ba50-dee37ea23e3d" providerId="ADAL" clId="{8D03C341-58C2-4E8E-9A79-CFB3E779EE7C}" dt="2022-04-18T19:57:27.899" v="4463" actId="478"/>
          <ac:spMkLst>
            <pc:docMk/>
            <pc:sldMk cId="1088784910" sldId="264"/>
            <ac:spMk id="4" creationId="{AB95249C-10B5-483A-A682-AFBA82D383A0}"/>
          </ac:spMkLst>
        </pc:spChg>
        <pc:spChg chg="add del mod">
          <ac:chgData name="0421062556 - K. M. Naimul Hassan" userId="256de97b-0773-4649-ba50-dee37ea23e3d" providerId="ADAL" clId="{8D03C341-58C2-4E8E-9A79-CFB3E779EE7C}" dt="2022-04-18T17:34:13.749" v="2171" actId="931"/>
          <ac:spMkLst>
            <pc:docMk/>
            <pc:sldMk cId="1088784910" sldId="264"/>
            <ac:spMk id="5" creationId="{75A2422F-3F43-49B9-AD90-ED6A1E5CF33D}"/>
          </ac:spMkLst>
        </pc:spChg>
        <pc:spChg chg="add mod">
          <ac:chgData name="0421062556 - K. M. Naimul Hassan" userId="256de97b-0773-4649-ba50-dee37ea23e3d" providerId="ADAL" clId="{8D03C341-58C2-4E8E-9A79-CFB3E779EE7C}" dt="2022-04-18T19:57:28.228" v="4464"/>
          <ac:spMkLst>
            <pc:docMk/>
            <pc:sldMk cId="1088784910" sldId="264"/>
            <ac:spMk id="11" creationId="{B32C6D81-2B00-46CC-AA3C-08EF8E3B5C6A}"/>
          </ac:spMkLst>
        </pc:spChg>
        <pc:picChg chg="add mod">
          <ac:chgData name="0421062556 - K. M. Naimul Hassan" userId="256de97b-0773-4649-ba50-dee37ea23e3d" providerId="ADAL" clId="{8D03C341-58C2-4E8E-9A79-CFB3E779EE7C}" dt="2022-04-18T17:34:16.292" v="2172" actId="27614"/>
          <ac:picMkLst>
            <pc:docMk/>
            <pc:sldMk cId="1088784910" sldId="264"/>
            <ac:picMk id="7" creationId="{9DD7DF8C-B73C-4461-9554-306842F3BDD0}"/>
          </ac:picMkLst>
        </pc:picChg>
        <pc:picChg chg="add mod">
          <ac:chgData name="0421062556 - K. M. Naimul Hassan" userId="256de97b-0773-4649-ba50-dee37ea23e3d" providerId="ADAL" clId="{8D03C341-58C2-4E8E-9A79-CFB3E779EE7C}" dt="2022-04-18T20:15:10.946" v="4571"/>
          <ac:picMkLst>
            <pc:docMk/>
            <pc:sldMk cId="1088784910" sldId="264"/>
            <ac:picMk id="8" creationId="{407493DB-D318-4475-A20E-2DE73F6EDFA9}"/>
          </ac:picMkLst>
        </pc:picChg>
        <pc:picChg chg="add mod">
          <ac:chgData name="0421062556 - K. M. Naimul Hassan" userId="256de97b-0773-4649-ba50-dee37ea23e3d" providerId="ADAL" clId="{8D03C341-58C2-4E8E-9A79-CFB3E779EE7C}" dt="2022-04-18T19:19:51.017" v="3853"/>
          <ac:picMkLst>
            <pc:docMk/>
            <pc:sldMk cId="1088784910" sldId="264"/>
            <ac:picMk id="9" creationId="{FBF579AD-239D-4FDD-A6A1-7F533D2EA570}"/>
          </ac:picMkLst>
        </pc:picChg>
        <pc:picChg chg="add mod">
          <ac:chgData name="0421062556 - K. M. Naimul Hassan" userId="256de97b-0773-4649-ba50-dee37ea23e3d" providerId="ADAL" clId="{8D03C341-58C2-4E8E-9A79-CFB3E779EE7C}" dt="2022-04-18T19:20:17.172" v="3863"/>
          <ac:picMkLst>
            <pc:docMk/>
            <pc:sldMk cId="1088784910" sldId="264"/>
            <ac:picMk id="10" creationId="{2D94450A-A7BC-4A11-8650-5E4E6C7A016D}"/>
          </ac:picMkLst>
        </pc:picChg>
        <pc:picChg chg="del">
          <ac:chgData name="0421062556 - K. M. Naimul Hassan" userId="256de97b-0773-4649-ba50-dee37ea23e3d" providerId="ADAL" clId="{8D03C341-58C2-4E8E-9A79-CFB3E779EE7C}" dt="2022-04-18T17:34:09.734" v="2170" actId="478"/>
          <ac:picMkLst>
            <pc:docMk/>
            <pc:sldMk cId="1088784910" sldId="264"/>
            <ac:picMk id="17" creationId="{575BEF57-154D-427A-8E25-213BF784E29A}"/>
          </ac:picMkLst>
        </pc:picChg>
      </pc:sldChg>
      <pc:sldChg chg="modSp new del mod">
        <pc:chgData name="0421062556 - K. M. Naimul Hassan" userId="256de97b-0773-4649-ba50-dee37ea23e3d" providerId="ADAL" clId="{8D03C341-58C2-4E8E-9A79-CFB3E779EE7C}" dt="2022-04-18T17:36:16.574" v="2207" actId="2696"/>
        <pc:sldMkLst>
          <pc:docMk/>
          <pc:sldMk cId="519247490" sldId="265"/>
        </pc:sldMkLst>
        <pc:spChg chg="mod">
          <ac:chgData name="0421062556 - K. M. Naimul Hassan" userId="256de97b-0773-4649-ba50-dee37ea23e3d" providerId="ADAL" clId="{8D03C341-58C2-4E8E-9A79-CFB3E779EE7C}" dt="2022-04-18T17:36:09.660" v="2206" actId="20577"/>
          <ac:spMkLst>
            <pc:docMk/>
            <pc:sldMk cId="519247490" sldId="265"/>
            <ac:spMk id="2" creationId="{DDEC53BE-B744-4A61-B555-1E72C6E1D855}"/>
          </ac:spMkLst>
        </pc:spChg>
      </pc:sldChg>
      <pc:sldChg chg="addSp delSp modSp add mod ord modTransition modAnim modNotesTx">
        <pc:chgData name="0421062556 - K. M. Naimul Hassan" userId="256de97b-0773-4649-ba50-dee37ea23e3d" providerId="ADAL" clId="{8D03C341-58C2-4E8E-9A79-CFB3E779EE7C}" dt="2022-04-19T00:17:58.059" v="8165"/>
        <pc:sldMkLst>
          <pc:docMk/>
          <pc:sldMk cId="1199649305" sldId="265"/>
        </pc:sldMkLst>
        <pc:spChg chg="mod">
          <ac:chgData name="0421062556 - K. M. Naimul Hassan" userId="256de97b-0773-4649-ba50-dee37ea23e3d" providerId="ADAL" clId="{8D03C341-58C2-4E8E-9A79-CFB3E779EE7C}" dt="2022-04-18T18:08:59.846" v="2585" actId="21"/>
          <ac:spMkLst>
            <pc:docMk/>
            <pc:sldMk cId="1199649305" sldId="265"/>
            <ac:spMk id="2" creationId="{99C055C4-1F5C-4964-BA96-7BE7A3CBC4FB}"/>
          </ac:spMkLst>
        </pc:spChg>
        <pc:spChg chg="add del">
          <ac:chgData name="0421062556 - K. M. Naimul Hassan" userId="256de97b-0773-4649-ba50-dee37ea23e3d" providerId="ADAL" clId="{8D03C341-58C2-4E8E-9A79-CFB3E779EE7C}" dt="2022-04-18T19:56:55.562" v="4445" actId="478"/>
          <ac:spMkLst>
            <pc:docMk/>
            <pc:sldMk cId="1199649305" sldId="265"/>
            <ac:spMk id="4" creationId="{AB95249C-10B5-483A-A682-AFBA82D383A0}"/>
          </ac:spMkLst>
        </pc:spChg>
        <pc:spChg chg="add del mod">
          <ac:chgData name="0421062556 - K. M. Naimul Hassan" userId="256de97b-0773-4649-ba50-dee37ea23e3d" providerId="ADAL" clId="{8D03C341-58C2-4E8E-9A79-CFB3E779EE7C}" dt="2022-04-18T17:59:15.131" v="2560" actId="931"/>
          <ac:spMkLst>
            <pc:docMk/>
            <pc:sldMk cId="1199649305" sldId="265"/>
            <ac:spMk id="5" creationId="{CE768078-B392-433C-BC8C-9AA7DC312F43}"/>
          </ac:spMkLst>
        </pc:spChg>
        <pc:spChg chg="mod">
          <ac:chgData name="0421062556 - K. M. Naimul Hassan" userId="256de97b-0773-4649-ba50-dee37ea23e3d" providerId="ADAL" clId="{8D03C341-58C2-4E8E-9A79-CFB3E779EE7C}" dt="2022-04-18T22:32:54.132" v="5890" actId="20577"/>
          <ac:spMkLst>
            <pc:docMk/>
            <pc:sldMk cId="1199649305" sldId="265"/>
            <ac:spMk id="8" creationId="{E7A56F34-1391-4F30-84D6-2FB348F8B5D4}"/>
          </ac:spMkLst>
        </pc:spChg>
        <pc:spChg chg="add del mod">
          <ac:chgData name="0421062556 - K. M. Naimul Hassan" userId="256de97b-0773-4649-ba50-dee37ea23e3d" providerId="ADAL" clId="{8D03C341-58C2-4E8E-9A79-CFB3E779EE7C}" dt="2022-04-18T18:03:15.389" v="2579" actId="767"/>
          <ac:spMkLst>
            <pc:docMk/>
            <pc:sldMk cId="1199649305" sldId="265"/>
            <ac:spMk id="9" creationId="{100F9C64-ED74-4E8B-BCAB-FEEE845F21A2}"/>
          </ac:spMkLst>
        </pc:spChg>
        <pc:spChg chg="add del mod">
          <ac:chgData name="0421062556 - K. M. Naimul Hassan" userId="256de97b-0773-4649-ba50-dee37ea23e3d" providerId="ADAL" clId="{8D03C341-58C2-4E8E-9A79-CFB3E779EE7C}" dt="2022-04-18T18:07:33.677" v="2584" actId="478"/>
          <ac:spMkLst>
            <pc:docMk/>
            <pc:sldMk cId="1199649305" sldId="265"/>
            <ac:spMk id="10" creationId="{A92DD8FA-AF91-4F80-82BC-4753BB04F94E}"/>
          </ac:spMkLst>
        </pc:spChg>
        <pc:spChg chg="add mod">
          <ac:chgData name="0421062556 - K. M. Naimul Hassan" userId="256de97b-0773-4649-ba50-dee37ea23e3d" providerId="ADAL" clId="{8D03C341-58C2-4E8E-9A79-CFB3E779EE7C}" dt="2022-04-18T20:08:53.191" v="4549" actId="1076"/>
          <ac:spMkLst>
            <pc:docMk/>
            <pc:sldMk cId="1199649305" sldId="265"/>
            <ac:spMk id="12" creationId="{B04FA67A-6BCB-4FB5-83B7-5B6478B11987}"/>
          </ac:spMkLst>
        </pc:spChg>
        <pc:spChg chg="add del mod">
          <ac:chgData name="0421062556 - K. M. Naimul Hassan" userId="256de97b-0773-4649-ba50-dee37ea23e3d" providerId="ADAL" clId="{8D03C341-58C2-4E8E-9A79-CFB3E779EE7C}" dt="2022-04-18T19:55:46.329" v="4420"/>
          <ac:spMkLst>
            <pc:docMk/>
            <pc:sldMk cId="1199649305" sldId="265"/>
            <ac:spMk id="19" creationId="{C094223D-5BD7-4748-AE50-0F6D730ED637}"/>
          </ac:spMkLst>
        </pc:spChg>
        <pc:spChg chg="add mod">
          <ac:chgData name="0421062556 - K. M. Naimul Hassan" userId="256de97b-0773-4649-ba50-dee37ea23e3d" providerId="ADAL" clId="{8D03C341-58C2-4E8E-9A79-CFB3E779EE7C}" dt="2022-04-18T19:56:55.891" v="4446"/>
          <ac:spMkLst>
            <pc:docMk/>
            <pc:sldMk cId="1199649305" sldId="265"/>
            <ac:spMk id="20" creationId="{F0F39F75-1A0B-4E10-B5FB-4B5F6795A430}"/>
          </ac:spMkLst>
        </pc:spChg>
        <pc:picChg chg="add del mod">
          <ac:chgData name="0421062556 - K. M. Naimul Hassan" userId="256de97b-0773-4649-ba50-dee37ea23e3d" providerId="ADAL" clId="{8D03C341-58C2-4E8E-9A79-CFB3E779EE7C}" dt="2022-04-19T00:07:18.800" v="8146"/>
          <ac:picMkLst>
            <pc:docMk/>
            <pc:sldMk cId="1199649305" sldId="265"/>
            <ac:picMk id="3" creationId="{775610DA-519B-4650-98EA-00D525662F21}"/>
          </ac:picMkLst>
        </pc:picChg>
        <pc:picChg chg="add del mod">
          <ac:chgData name="0421062556 - K. M. Naimul Hassan" userId="256de97b-0773-4649-ba50-dee37ea23e3d" providerId="ADAL" clId="{8D03C341-58C2-4E8E-9A79-CFB3E779EE7C}" dt="2022-04-19T00:12:14.255" v="8152"/>
          <ac:picMkLst>
            <pc:docMk/>
            <pc:sldMk cId="1199649305" sldId="265"/>
            <ac:picMk id="4" creationId="{22198A2D-D431-41A5-8CE6-0E3F99B949D7}"/>
          </ac:picMkLst>
        </pc:picChg>
        <pc:picChg chg="add del mod">
          <ac:chgData name="0421062556 - K. M. Naimul Hassan" userId="256de97b-0773-4649-ba50-dee37ea23e3d" providerId="ADAL" clId="{8D03C341-58C2-4E8E-9A79-CFB3E779EE7C}" dt="2022-04-19T00:12:35.413" v="8154"/>
          <ac:picMkLst>
            <pc:docMk/>
            <pc:sldMk cId="1199649305" sldId="265"/>
            <ac:picMk id="5" creationId="{23C94B81-445A-4BDF-9629-8D0BE70C7135}"/>
          </ac:picMkLst>
        </pc:picChg>
        <pc:picChg chg="add del mod">
          <ac:chgData name="0421062556 - K. M. Naimul Hassan" userId="256de97b-0773-4649-ba50-dee37ea23e3d" providerId="ADAL" clId="{8D03C341-58C2-4E8E-9A79-CFB3E779EE7C}" dt="2022-04-19T00:14:35.572" v="8156"/>
          <ac:picMkLst>
            <pc:docMk/>
            <pc:sldMk cId="1199649305" sldId="265"/>
            <ac:picMk id="6" creationId="{82B7551D-8EA7-43B8-8070-688A4EF94E2B}"/>
          </ac:picMkLst>
        </pc:picChg>
        <pc:picChg chg="add mod">
          <ac:chgData name="0421062556 - K. M. Naimul Hassan" userId="256de97b-0773-4649-ba50-dee37ea23e3d" providerId="ADAL" clId="{8D03C341-58C2-4E8E-9A79-CFB3E779EE7C}" dt="2022-04-18T20:08:46.143" v="4548" actId="1076"/>
          <ac:picMkLst>
            <pc:docMk/>
            <pc:sldMk cId="1199649305" sldId="265"/>
            <ac:picMk id="7" creationId="{D30DBC06-79BA-4F39-88B3-CDD9D1C30672}"/>
          </ac:picMkLst>
        </pc:picChg>
        <pc:picChg chg="add del mod">
          <ac:chgData name="0421062556 - K. M. Naimul Hassan" userId="256de97b-0773-4649-ba50-dee37ea23e3d" providerId="ADAL" clId="{8D03C341-58C2-4E8E-9A79-CFB3E779EE7C}" dt="2022-04-19T00:14:57.655" v="8158"/>
          <ac:picMkLst>
            <pc:docMk/>
            <pc:sldMk cId="1199649305" sldId="265"/>
            <ac:picMk id="9" creationId="{07CC6D63-99CA-44D7-B5AC-30769D3342FD}"/>
          </ac:picMkLst>
        </pc:picChg>
        <pc:picChg chg="add del mod">
          <ac:chgData name="0421062556 - K. M. Naimul Hassan" userId="256de97b-0773-4649-ba50-dee37ea23e3d" providerId="ADAL" clId="{8D03C341-58C2-4E8E-9A79-CFB3E779EE7C}" dt="2022-04-19T00:15:21.753" v="8160"/>
          <ac:picMkLst>
            <pc:docMk/>
            <pc:sldMk cId="1199649305" sldId="265"/>
            <ac:picMk id="10" creationId="{E88255A2-E6CE-427F-919F-0DA97E9CBE1B}"/>
          </ac:picMkLst>
        </pc:picChg>
        <pc:picChg chg="add del mod">
          <ac:chgData name="0421062556 - K. M. Naimul Hassan" userId="256de97b-0773-4649-ba50-dee37ea23e3d" providerId="ADAL" clId="{8D03C341-58C2-4E8E-9A79-CFB3E779EE7C}" dt="2022-04-19T00:16:11.575" v="8162"/>
          <ac:picMkLst>
            <pc:docMk/>
            <pc:sldMk cId="1199649305" sldId="265"/>
            <ac:picMk id="11" creationId="{85A7A1AF-9A66-452C-BB17-7DF5BE50C267}"/>
          </ac:picMkLst>
        </pc:picChg>
        <pc:picChg chg="del">
          <ac:chgData name="0421062556 - K. M. Naimul Hassan" userId="256de97b-0773-4649-ba50-dee37ea23e3d" providerId="ADAL" clId="{8D03C341-58C2-4E8E-9A79-CFB3E779EE7C}" dt="2022-04-18T17:56:36.855" v="2553" actId="478"/>
          <ac:picMkLst>
            <pc:docMk/>
            <pc:sldMk cId="1199649305" sldId="265"/>
            <ac:picMk id="11" creationId="{9C48B961-548E-4873-A722-33F8C3C8BA3F}"/>
          </ac:picMkLst>
        </pc:picChg>
        <pc:picChg chg="add del mod">
          <ac:chgData name="0421062556 - K. M. Naimul Hassan" userId="256de97b-0773-4649-ba50-dee37ea23e3d" providerId="ADAL" clId="{8D03C341-58C2-4E8E-9A79-CFB3E779EE7C}" dt="2022-04-19T00:17:03.917" v="8164"/>
          <ac:picMkLst>
            <pc:docMk/>
            <pc:sldMk cId="1199649305" sldId="265"/>
            <ac:picMk id="13" creationId="{C5985BB6-8CE3-4936-973D-6C0CCC14711A}"/>
          </ac:picMkLst>
        </pc:picChg>
        <pc:picChg chg="add mod">
          <ac:chgData name="0421062556 - K. M. Naimul Hassan" userId="256de97b-0773-4649-ba50-dee37ea23e3d" providerId="ADAL" clId="{8D03C341-58C2-4E8E-9A79-CFB3E779EE7C}" dt="2022-04-18T20:15:10.946" v="4571"/>
          <ac:picMkLst>
            <pc:docMk/>
            <pc:sldMk cId="1199649305" sldId="265"/>
            <ac:picMk id="13" creationId="{D0C18DA1-C92A-408B-8EFA-C70ED8088FC5}"/>
          </ac:picMkLst>
        </pc:picChg>
        <pc:picChg chg="add mod">
          <ac:chgData name="0421062556 - K. M. Naimul Hassan" userId="256de97b-0773-4649-ba50-dee37ea23e3d" providerId="ADAL" clId="{8D03C341-58C2-4E8E-9A79-CFB3E779EE7C}" dt="2022-04-18T20:18:50.687" v="4573"/>
          <ac:picMkLst>
            <pc:docMk/>
            <pc:sldMk cId="1199649305" sldId="265"/>
            <ac:picMk id="14" creationId="{00668603-5193-4459-9D1D-6CFAF34D8A17}"/>
          </ac:picMkLst>
        </pc:picChg>
        <pc:picChg chg="add mod">
          <ac:chgData name="0421062556 - K. M. Naimul Hassan" userId="256de97b-0773-4649-ba50-dee37ea23e3d" providerId="ADAL" clId="{8D03C341-58C2-4E8E-9A79-CFB3E779EE7C}" dt="2022-04-19T00:17:58.059" v="8165"/>
          <ac:picMkLst>
            <pc:docMk/>
            <pc:sldMk cId="1199649305" sldId="265"/>
            <ac:picMk id="14" creationId="{15451866-4534-4F3E-807A-BCBAB8742619}"/>
          </ac:picMkLst>
        </pc:picChg>
        <pc:picChg chg="add mod">
          <ac:chgData name="0421062556 - K. M. Naimul Hassan" userId="256de97b-0773-4649-ba50-dee37ea23e3d" providerId="ADAL" clId="{8D03C341-58C2-4E8E-9A79-CFB3E779EE7C}" dt="2022-04-18T19:18:52.809" v="3836" actId="14100"/>
          <ac:picMkLst>
            <pc:docMk/>
            <pc:sldMk cId="1199649305" sldId="265"/>
            <ac:picMk id="17" creationId="{28EADFAD-9BD7-40E6-890C-27B6A7D7466D}"/>
          </ac:picMkLst>
        </pc:picChg>
        <pc:picChg chg="add mod">
          <ac:chgData name="0421062556 - K. M. Naimul Hassan" userId="256de97b-0773-4649-ba50-dee37ea23e3d" providerId="ADAL" clId="{8D03C341-58C2-4E8E-9A79-CFB3E779EE7C}" dt="2022-04-18T19:19:06.233" v="3840" actId="1076"/>
          <ac:picMkLst>
            <pc:docMk/>
            <pc:sldMk cId="1199649305" sldId="265"/>
            <ac:picMk id="18" creationId="{B8BF4AC6-7537-451E-BF80-71948C8698D5}"/>
          </ac:picMkLst>
        </pc:picChg>
        <pc:picChg chg="add del">
          <ac:chgData name="0421062556 - K. M. Naimul Hassan" userId="256de97b-0773-4649-ba50-dee37ea23e3d" providerId="ADAL" clId="{8D03C341-58C2-4E8E-9A79-CFB3E779EE7C}" dt="2022-04-18T17:56:32.296" v="2552"/>
          <ac:picMkLst>
            <pc:docMk/>
            <pc:sldMk cId="1199649305" sldId="265"/>
            <ac:picMk id="1026" creationId="{AF4F235A-44E6-478E-BCC7-32633702B722}"/>
          </ac:picMkLst>
        </pc:picChg>
        <pc:picChg chg="add del mod">
          <ac:chgData name="0421062556 - K. M. Naimul Hassan" userId="256de97b-0773-4649-ba50-dee37ea23e3d" providerId="ADAL" clId="{8D03C341-58C2-4E8E-9A79-CFB3E779EE7C}" dt="2022-04-18T17:56:47.906" v="2555"/>
          <ac:picMkLst>
            <pc:docMk/>
            <pc:sldMk cId="1199649305" sldId="265"/>
            <ac:picMk id="1028" creationId="{9400B860-5BB2-4859-8289-F7BFABB8A949}"/>
          </ac:picMkLst>
        </pc:picChg>
        <pc:picChg chg="add del mod">
          <ac:chgData name="0421062556 - K. M. Naimul Hassan" userId="256de97b-0773-4649-ba50-dee37ea23e3d" providerId="ADAL" clId="{8D03C341-58C2-4E8E-9A79-CFB3E779EE7C}" dt="2022-04-18T17:58:10.915" v="2557"/>
          <ac:picMkLst>
            <pc:docMk/>
            <pc:sldMk cId="1199649305" sldId="265"/>
            <ac:picMk id="1030" creationId="{42B95C47-59CD-4853-AA09-DBF9D11B93A5}"/>
          </ac:picMkLst>
        </pc:picChg>
        <pc:picChg chg="add del mod">
          <ac:chgData name="0421062556 - K. M. Naimul Hassan" userId="256de97b-0773-4649-ba50-dee37ea23e3d" providerId="ADAL" clId="{8D03C341-58C2-4E8E-9A79-CFB3E779EE7C}" dt="2022-04-18T17:58:35.303" v="2559"/>
          <ac:picMkLst>
            <pc:docMk/>
            <pc:sldMk cId="1199649305" sldId="265"/>
            <ac:picMk id="1032" creationId="{AAB30E21-7F66-4353-8C13-CA92FA1D048D}"/>
          </ac:picMkLst>
        </pc:picChg>
      </pc:sldChg>
      <pc:sldChg chg="addSp delSp modSp add del mod ord">
        <pc:chgData name="0421062556 - K. M. Naimul Hassan" userId="256de97b-0773-4649-ba50-dee37ea23e3d" providerId="ADAL" clId="{8D03C341-58C2-4E8E-9A79-CFB3E779EE7C}" dt="2022-04-18T17:56:02.683" v="2525" actId="2696"/>
        <pc:sldMkLst>
          <pc:docMk/>
          <pc:sldMk cId="3811398491" sldId="265"/>
        </pc:sldMkLst>
        <pc:spChg chg="mod">
          <ac:chgData name="0421062556 - K. M. Naimul Hassan" userId="256de97b-0773-4649-ba50-dee37ea23e3d" providerId="ADAL" clId="{8D03C341-58C2-4E8E-9A79-CFB3E779EE7C}" dt="2022-04-18T17:36:30.381" v="2222" actId="20577"/>
          <ac:spMkLst>
            <pc:docMk/>
            <pc:sldMk cId="3811398491" sldId="265"/>
            <ac:spMk id="2" creationId="{99C055C4-1F5C-4964-BA96-7BE7A3CBC4FB}"/>
          </ac:spMkLst>
        </pc:spChg>
        <pc:spChg chg="add mod">
          <ac:chgData name="0421062556 - K. M. Naimul Hassan" userId="256de97b-0773-4649-ba50-dee37ea23e3d" providerId="ADAL" clId="{8D03C341-58C2-4E8E-9A79-CFB3E779EE7C}" dt="2022-04-18T17:55:49.253" v="2524" actId="5793"/>
          <ac:spMkLst>
            <pc:docMk/>
            <pc:sldMk cId="3811398491" sldId="265"/>
            <ac:spMk id="5" creationId="{0AF9E41F-B003-477A-AB38-F9BE5297BEE6}"/>
          </ac:spMkLst>
        </pc:spChg>
        <pc:picChg chg="del">
          <ac:chgData name="0421062556 - K. M. Naimul Hassan" userId="256de97b-0773-4649-ba50-dee37ea23e3d" providerId="ADAL" clId="{8D03C341-58C2-4E8E-9A79-CFB3E779EE7C}" dt="2022-04-18T17:36:32.363" v="2223" actId="478"/>
          <ac:picMkLst>
            <pc:docMk/>
            <pc:sldMk cId="3811398491" sldId="265"/>
            <ac:picMk id="17" creationId="{575BEF57-154D-427A-8E25-213BF784E29A}"/>
          </ac:picMkLst>
        </pc:picChg>
      </pc:sldChg>
      <pc:sldChg chg="addSp delSp modSp add mod modTransition modAnim modNotesTx">
        <pc:chgData name="0421062556 - K. M. Naimul Hassan" userId="256de97b-0773-4649-ba50-dee37ea23e3d" providerId="ADAL" clId="{8D03C341-58C2-4E8E-9A79-CFB3E779EE7C}" dt="2022-04-19T00:21:40.145" v="8172"/>
        <pc:sldMkLst>
          <pc:docMk/>
          <pc:sldMk cId="4214920678" sldId="266"/>
        </pc:sldMkLst>
        <pc:spChg chg="add del">
          <ac:chgData name="0421062556 - K. M. Naimul Hassan" userId="256de97b-0773-4649-ba50-dee37ea23e3d" providerId="ADAL" clId="{8D03C341-58C2-4E8E-9A79-CFB3E779EE7C}" dt="2022-04-18T19:56:58.912" v="4447" actId="478"/>
          <ac:spMkLst>
            <pc:docMk/>
            <pc:sldMk cId="4214920678" sldId="266"/>
            <ac:spMk id="4" creationId="{AB95249C-10B5-483A-A682-AFBA82D383A0}"/>
          </ac:spMkLst>
        </pc:spChg>
        <pc:spChg chg="add del mod">
          <ac:chgData name="0421062556 - K. M. Naimul Hassan" userId="256de97b-0773-4649-ba50-dee37ea23e3d" providerId="ADAL" clId="{8D03C341-58C2-4E8E-9A79-CFB3E779EE7C}" dt="2022-04-18T20:10:52.923" v="4564" actId="478"/>
          <ac:spMkLst>
            <pc:docMk/>
            <pc:sldMk cId="4214920678" sldId="266"/>
            <ac:spMk id="5" creationId="{D571208E-138D-415F-BEAA-72641AA5C262}"/>
          </ac:spMkLst>
        </pc:spChg>
        <pc:spChg chg="mod">
          <ac:chgData name="0421062556 - K. M. Naimul Hassan" userId="256de97b-0773-4649-ba50-dee37ea23e3d" providerId="ADAL" clId="{8D03C341-58C2-4E8E-9A79-CFB3E779EE7C}" dt="2022-04-18T22:39:06" v="6053" actId="20577"/>
          <ac:spMkLst>
            <pc:docMk/>
            <pc:sldMk cId="4214920678" sldId="266"/>
            <ac:spMk id="8" creationId="{E7A56F34-1391-4F30-84D6-2FB348F8B5D4}"/>
          </ac:spMkLst>
        </pc:spChg>
        <pc:spChg chg="add del mod">
          <ac:chgData name="0421062556 - K. M. Naimul Hassan" userId="256de97b-0773-4649-ba50-dee37ea23e3d" providerId="ADAL" clId="{8D03C341-58C2-4E8E-9A79-CFB3E779EE7C}" dt="2022-04-18T19:55:43.548" v="4418"/>
          <ac:spMkLst>
            <pc:docMk/>
            <pc:sldMk cId="4214920678" sldId="266"/>
            <ac:spMk id="11" creationId="{9E3CE8CF-D02F-48B1-9444-706DE9258E1E}"/>
          </ac:spMkLst>
        </pc:spChg>
        <pc:spChg chg="add del mod">
          <ac:chgData name="0421062556 - K. M. Naimul Hassan" userId="256de97b-0773-4649-ba50-dee37ea23e3d" providerId="ADAL" clId="{8D03C341-58C2-4E8E-9A79-CFB3E779EE7C}" dt="2022-04-18T20:11:13.014" v="4565" actId="1076"/>
          <ac:spMkLst>
            <pc:docMk/>
            <pc:sldMk cId="4214920678" sldId="266"/>
            <ac:spMk id="12" creationId="{B04FA67A-6BCB-4FB5-83B7-5B6478B11987}"/>
          </ac:spMkLst>
        </pc:spChg>
        <pc:spChg chg="add mod">
          <ac:chgData name="0421062556 - K. M. Naimul Hassan" userId="256de97b-0773-4649-ba50-dee37ea23e3d" providerId="ADAL" clId="{8D03C341-58C2-4E8E-9A79-CFB3E779EE7C}" dt="2022-04-18T19:56:59.247" v="4448"/>
          <ac:spMkLst>
            <pc:docMk/>
            <pc:sldMk cId="4214920678" sldId="266"/>
            <ac:spMk id="13" creationId="{315D2129-FE5B-4170-943E-D9FF5B85D72F}"/>
          </ac:spMkLst>
        </pc:spChg>
        <pc:picChg chg="add del mod">
          <ac:chgData name="0421062556 - K. M. Naimul Hassan" userId="256de97b-0773-4649-ba50-dee37ea23e3d" providerId="ADAL" clId="{8D03C341-58C2-4E8E-9A79-CFB3E779EE7C}" dt="2022-04-19T00:19:44.310" v="8167"/>
          <ac:picMkLst>
            <pc:docMk/>
            <pc:sldMk cId="4214920678" sldId="266"/>
            <ac:picMk id="3" creationId="{CD783370-A8B6-43A4-A0A1-8F9A175C2D12}"/>
          </ac:picMkLst>
        </pc:picChg>
        <pc:picChg chg="add del mod">
          <ac:chgData name="0421062556 - K. M. Naimul Hassan" userId="256de97b-0773-4649-ba50-dee37ea23e3d" providerId="ADAL" clId="{8D03C341-58C2-4E8E-9A79-CFB3E779EE7C}" dt="2022-04-19T00:20:14.997" v="8169"/>
          <ac:picMkLst>
            <pc:docMk/>
            <pc:sldMk cId="4214920678" sldId="266"/>
            <ac:picMk id="4" creationId="{3EF556B6-EA84-4447-948B-3E203065791B}"/>
          </ac:picMkLst>
        </pc:picChg>
        <pc:picChg chg="add del mod">
          <ac:chgData name="0421062556 - K. M. Naimul Hassan" userId="256de97b-0773-4649-ba50-dee37ea23e3d" providerId="ADAL" clId="{8D03C341-58C2-4E8E-9A79-CFB3E779EE7C}" dt="2022-04-19T00:21:17.039" v="8171"/>
          <ac:picMkLst>
            <pc:docMk/>
            <pc:sldMk cId="4214920678" sldId="266"/>
            <ac:picMk id="5" creationId="{F8D9CA01-4FEF-4534-9CC3-CAAA7BEA5558}"/>
          </ac:picMkLst>
        </pc:picChg>
        <pc:picChg chg="add mod">
          <ac:chgData name="0421062556 - K. M. Naimul Hassan" userId="256de97b-0773-4649-ba50-dee37ea23e3d" providerId="ADAL" clId="{8D03C341-58C2-4E8E-9A79-CFB3E779EE7C}" dt="2022-04-18T20:15:10.946" v="4571"/>
          <ac:picMkLst>
            <pc:docMk/>
            <pc:sldMk cId="4214920678" sldId="266"/>
            <ac:picMk id="6" creationId="{56C33261-93A1-4CEE-9C98-CA9B6A38AA16}"/>
          </ac:picMkLst>
        </pc:picChg>
        <pc:picChg chg="add mod">
          <ac:chgData name="0421062556 - K. M. Naimul Hassan" userId="256de97b-0773-4649-ba50-dee37ea23e3d" providerId="ADAL" clId="{8D03C341-58C2-4E8E-9A79-CFB3E779EE7C}" dt="2022-04-19T00:21:40.145" v="8172"/>
          <ac:picMkLst>
            <pc:docMk/>
            <pc:sldMk cId="4214920678" sldId="266"/>
            <ac:picMk id="6" creationId="{9FF748BC-1B02-4692-8092-6BB872E94318}"/>
          </ac:picMkLst>
        </pc:picChg>
        <pc:picChg chg="add del mod">
          <ac:chgData name="0421062556 - K. M. Naimul Hassan" userId="256de97b-0773-4649-ba50-dee37ea23e3d" providerId="ADAL" clId="{8D03C341-58C2-4E8E-9A79-CFB3E779EE7C}" dt="2022-04-18T20:12:02.643" v="4569" actId="1076"/>
          <ac:picMkLst>
            <pc:docMk/>
            <pc:sldMk cId="4214920678" sldId="266"/>
            <ac:picMk id="7" creationId="{D30DBC06-79BA-4F39-88B3-CDD9D1C30672}"/>
          </ac:picMkLst>
        </pc:picChg>
        <pc:picChg chg="add mod">
          <ac:chgData name="0421062556 - K. M. Naimul Hassan" userId="256de97b-0773-4649-ba50-dee37ea23e3d" providerId="ADAL" clId="{8D03C341-58C2-4E8E-9A79-CFB3E779EE7C}" dt="2022-04-18T19:19:35.140" v="3845"/>
          <ac:picMkLst>
            <pc:docMk/>
            <pc:sldMk cId="4214920678" sldId="266"/>
            <ac:picMk id="9" creationId="{3A83DBDA-F320-40A9-B3E2-451390D2EC06}"/>
          </ac:picMkLst>
        </pc:picChg>
        <pc:picChg chg="add mod">
          <ac:chgData name="0421062556 - K. M. Naimul Hassan" userId="256de97b-0773-4649-ba50-dee37ea23e3d" providerId="ADAL" clId="{8D03C341-58C2-4E8E-9A79-CFB3E779EE7C}" dt="2022-04-18T19:20:05.400" v="3856"/>
          <ac:picMkLst>
            <pc:docMk/>
            <pc:sldMk cId="4214920678" sldId="266"/>
            <ac:picMk id="10" creationId="{BBCD2F46-2368-40AA-A4C6-304F173A2005}"/>
          </ac:picMkLst>
        </pc:picChg>
        <pc:picChg chg="add del mod">
          <ac:chgData name="0421062556 - K. M. Naimul Hassan" userId="256de97b-0773-4649-ba50-dee37ea23e3d" providerId="ADAL" clId="{8D03C341-58C2-4E8E-9A79-CFB3E779EE7C}" dt="2022-04-18T20:10:52.527" v="4563"/>
          <ac:picMkLst>
            <pc:docMk/>
            <pc:sldMk cId="4214920678" sldId="266"/>
            <ac:picMk id="14" creationId="{A3E74E4A-7488-4388-87C8-6FE13EFE39CF}"/>
          </ac:picMkLst>
        </pc:picChg>
      </pc:sldChg>
      <pc:sldChg chg="addSp delSp modSp add mod modTransition modAnim modNotesTx">
        <pc:chgData name="0421062556 - K. M. Naimul Hassan" userId="256de97b-0773-4649-ba50-dee37ea23e3d" providerId="ADAL" clId="{8D03C341-58C2-4E8E-9A79-CFB3E779EE7C}" dt="2022-04-19T00:28:33.390" v="8180"/>
        <pc:sldMkLst>
          <pc:docMk/>
          <pc:sldMk cId="3228667666" sldId="267"/>
        </pc:sldMkLst>
        <pc:spChg chg="mod">
          <ac:chgData name="0421062556 - K. M. Naimul Hassan" userId="256de97b-0773-4649-ba50-dee37ea23e3d" providerId="ADAL" clId="{8D03C341-58C2-4E8E-9A79-CFB3E779EE7C}" dt="2022-04-18T20:07:26.586" v="4545" actId="20577"/>
          <ac:spMkLst>
            <pc:docMk/>
            <pc:sldMk cId="3228667666" sldId="267"/>
            <ac:spMk id="2" creationId="{99C055C4-1F5C-4964-BA96-7BE7A3CBC4FB}"/>
          </ac:spMkLst>
        </pc:spChg>
        <pc:spChg chg="del">
          <ac:chgData name="0421062556 - K. M. Naimul Hassan" userId="256de97b-0773-4649-ba50-dee37ea23e3d" providerId="ADAL" clId="{8D03C341-58C2-4E8E-9A79-CFB3E779EE7C}" dt="2022-04-18T19:57:01.769" v="4449" actId="478"/>
          <ac:spMkLst>
            <pc:docMk/>
            <pc:sldMk cId="3228667666" sldId="267"/>
            <ac:spMk id="4" creationId="{AB95249C-10B5-483A-A682-AFBA82D383A0}"/>
          </ac:spMkLst>
        </pc:spChg>
        <pc:spChg chg="add del mod">
          <ac:chgData name="0421062556 - K. M. Naimul Hassan" userId="256de97b-0773-4649-ba50-dee37ea23e3d" providerId="ADAL" clId="{8D03C341-58C2-4E8E-9A79-CFB3E779EE7C}" dt="2022-04-18T18:35:41.423" v="2793" actId="478"/>
          <ac:spMkLst>
            <pc:docMk/>
            <pc:sldMk cId="3228667666" sldId="267"/>
            <ac:spMk id="5" creationId="{CD519DC0-82F8-49A2-ABBD-5CCCD330F9CD}"/>
          </ac:spMkLst>
        </pc:spChg>
        <pc:spChg chg="mod">
          <ac:chgData name="0421062556 - K. M. Naimul Hassan" userId="256de97b-0773-4649-ba50-dee37ea23e3d" providerId="ADAL" clId="{8D03C341-58C2-4E8E-9A79-CFB3E779EE7C}" dt="2022-04-18T22:44:57.631" v="6581" actId="20577"/>
          <ac:spMkLst>
            <pc:docMk/>
            <pc:sldMk cId="3228667666" sldId="267"/>
            <ac:spMk id="8" creationId="{E7A56F34-1391-4F30-84D6-2FB348F8B5D4}"/>
          </ac:spMkLst>
        </pc:spChg>
        <pc:spChg chg="add del mod">
          <ac:chgData name="0421062556 - K. M. Naimul Hassan" userId="256de97b-0773-4649-ba50-dee37ea23e3d" providerId="ADAL" clId="{8D03C341-58C2-4E8E-9A79-CFB3E779EE7C}" dt="2022-04-18T18:36:56.893" v="2797" actId="3680"/>
          <ac:spMkLst>
            <pc:docMk/>
            <pc:sldMk cId="3228667666" sldId="267"/>
            <ac:spMk id="9" creationId="{20A87E19-B9C7-4E7C-B66C-3A7AB873DCB3}"/>
          </ac:spMkLst>
        </pc:spChg>
        <pc:spChg chg="del">
          <ac:chgData name="0421062556 - K. M. Naimul Hassan" userId="256de97b-0773-4649-ba50-dee37ea23e3d" providerId="ADAL" clId="{8D03C341-58C2-4E8E-9A79-CFB3E779EE7C}" dt="2022-04-18T18:35:44.538" v="2794" actId="478"/>
          <ac:spMkLst>
            <pc:docMk/>
            <pc:sldMk cId="3228667666" sldId="267"/>
            <ac:spMk id="12" creationId="{B04FA67A-6BCB-4FB5-83B7-5B6478B11987}"/>
          </ac:spMkLst>
        </pc:spChg>
        <pc:spChg chg="add del mod">
          <ac:chgData name="0421062556 - K. M. Naimul Hassan" userId="256de97b-0773-4649-ba50-dee37ea23e3d" providerId="ADAL" clId="{8D03C341-58C2-4E8E-9A79-CFB3E779EE7C}" dt="2022-04-18T18:41:44.587" v="2802"/>
          <ac:spMkLst>
            <pc:docMk/>
            <pc:sldMk cId="3228667666" sldId="267"/>
            <ac:spMk id="13" creationId="{E8EE376C-93AB-47D0-BA5E-3190F13EFA8D}"/>
          </ac:spMkLst>
        </pc:spChg>
        <pc:spChg chg="add del">
          <ac:chgData name="0421062556 - K. M. Naimul Hassan" userId="256de97b-0773-4649-ba50-dee37ea23e3d" providerId="ADAL" clId="{8D03C341-58C2-4E8E-9A79-CFB3E779EE7C}" dt="2022-04-18T18:38:10.109" v="2801"/>
          <ac:spMkLst>
            <pc:docMk/>
            <pc:sldMk cId="3228667666" sldId="267"/>
            <ac:spMk id="15" creationId="{4C07DA6D-2953-4F34-83B7-3CC6731FDD5A}"/>
          </ac:spMkLst>
        </pc:spChg>
        <pc:spChg chg="add">
          <ac:chgData name="0421062556 - K. M. Naimul Hassan" userId="256de97b-0773-4649-ba50-dee37ea23e3d" providerId="ADAL" clId="{8D03C341-58C2-4E8E-9A79-CFB3E779EE7C}" dt="2022-04-18T18:41:44.587" v="2802"/>
          <ac:spMkLst>
            <pc:docMk/>
            <pc:sldMk cId="3228667666" sldId="267"/>
            <ac:spMk id="19" creationId="{EB571DD7-A5D9-40FA-B470-C83A4E0A7EB3}"/>
          </ac:spMkLst>
        </pc:spChg>
        <pc:spChg chg="add mod">
          <ac:chgData name="0421062556 - K. M. Naimul Hassan" userId="256de97b-0773-4649-ba50-dee37ea23e3d" providerId="ADAL" clId="{8D03C341-58C2-4E8E-9A79-CFB3E779EE7C}" dt="2022-04-18T19:57:02.126" v="4450"/>
          <ac:spMkLst>
            <pc:docMk/>
            <pc:sldMk cId="3228667666" sldId="267"/>
            <ac:spMk id="22" creationId="{AC5CE132-A01D-4124-829E-CA81D9583CDB}"/>
          </ac:spMkLst>
        </pc:spChg>
        <pc:spChg chg="add del mod">
          <ac:chgData name="0421062556 - K. M. Naimul Hassan" userId="256de97b-0773-4649-ba50-dee37ea23e3d" providerId="ADAL" clId="{8D03C341-58C2-4E8E-9A79-CFB3E779EE7C}" dt="2022-04-18T20:07:10.090" v="4532" actId="478"/>
          <ac:spMkLst>
            <pc:docMk/>
            <pc:sldMk cId="3228667666" sldId="267"/>
            <ac:spMk id="24" creationId="{6C677DB5-4FA9-4E14-B08A-FF15B0868CF6}"/>
          </ac:spMkLst>
        </pc:spChg>
        <pc:graphicFrameChg chg="add del mod ord modGraphic">
          <ac:chgData name="0421062556 - K. M. Naimul Hassan" userId="256de97b-0773-4649-ba50-dee37ea23e3d" providerId="ADAL" clId="{8D03C341-58C2-4E8E-9A79-CFB3E779EE7C}" dt="2022-04-18T18:37:36.915" v="2799" actId="478"/>
          <ac:graphicFrameMkLst>
            <pc:docMk/>
            <pc:sldMk cId="3228667666" sldId="267"/>
            <ac:graphicFrameMk id="10" creationId="{2142777F-89C0-4171-9EE3-45D90276CA63}"/>
          </ac:graphicFrameMkLst>
        </pc:graphicFrameChg>
        <pc:graphicFrameChg chg="add del mod">
          <ac:chgData name="0421062556 - K. M. Naimul Hassan" userId="256de97b-0773-4649-ba50-dee37ea23e3d" providerId="ADAL" clId="{8D03C341-58C2-4E8E-9A79-CFB3E779EE7C}" dt="2022-04-18T18:38:10.109" v="2801"/>
          <ac:graphicFrameMkLst>
            <pc:docMk/>
            <pc:sldMk cId="3228667666" sldId="267"/>
            <ac:graphicFrameMk id="14" creationId="{28DDA39B-5ED1-428C-A509-23CE34CA26FD}"/>
          </ac:graphicFrameMkLst>
        </pc:graphicFrameChg>
        <pc:graphicFrameChg chg="add del mod modGraphic">
          <ac:chgData name="0421062556 - K. M. Naimul Hassan" userId="256de97b-0773-4649-ba50-dee37ea23e3d" providerId="ADAL" clId="{8D03C341-58C2-4E8E-9A79-CFB3E779EE7C}" dt="2022-04-18T20:07:06.367" v="4531" actId="478"/>
          <ac:graphicFrameMkLst>
            <pc:docMk/>
            <pc:sldMk cId="3228667666" sldId="267"/>
            <ac:graphicFrameMk id="18" creationId="{DC599710-156D-4B49-8A7D-2D65A9BCFDB1}"/>
          </ac:graphicFrameMkLst>
        </pc:graphicFrameChg>
        <pc:picChg chg="add del mod">
          <ac:chgData name="0421062556 - K. M. Naimul Hassan" userId="256de97b-0773-4649-ba50-dee37ea23e3d" providerId="ADAL" clId="{8D03C341-58C2-4E8E-9A79-CFB3E779EE7C}" dt="2022-04-19T00:28:12.558" v="8179"/>
          <ac:picMkLst>
            <pc:docMk/>
            <pc:sldMk cId="3228667666" sldId="267"/>
            <ac:picMk id="3" creationId="{C94D2F78-50B8-4A5C-830F-D2C3003D541D}"/>
          </ac:picMkLst>
        </pc:picChg>
        <pc:picChg chg="add mod">
          <ac:chgData name="0421062556 - K. M. Naimul Hassan" userId="256de97b-0773-4649-ba50-dee37ea23e3d" providerId="ADAL" clId="{8D03C341-58C2-4E8E-9A79-CFB3E779EE7C}" dt="2022-04-19T00:28:33.390" v="8180"/>
          <ac:picMkLst>
            <pc:docMk/>
            <pc:sldMk cId="3228667666" sldId="267"/>
            <ac:picMk id="4" creationId="{8D00089B-C222-4BBE-9FE9-51453E379BF0}"/>
          </ac:picMkLst>
        </pc:picChg>
        <pc:picChg chg="add del">
          <ac:chgData name="0421062556 - K. M. Naimul Hassan" userId="256de97b-0773-4649-ba50-dee37ea23e3d" providerId="ADAL" clId="{8D03C341-58C2-4E8E-9A79-CFB3E779EE7C}" dt="2022-04-18T18:35:46.332" v="2795" actId="478"/>
          <ac:picMkLst>
            <pc:docMk/>
            <pc:sldMk cId="3228667666" sldId="267"/>
            <ac:picMk id="7" creationId="{D30DBC06-79BA-4F39-88B3-CDD9D1C30672}"/>
          </ac:picMkLst>
        </pc:picChg>
        <pc:picChg chg="add mod">
          <ac:chgData name="0421062556 - K. M. Naimul Hassan" userId="256de97b-0773-4649-ba50-dee37ea23e3d" providerId="ADAL" clId="{8D03C341-58C2-4E8E-9A79-CFB3E779EE7C}" dt="2022-04-18T19:19:36.472" v="3846"/>
          <ac:picMkLst>
            <pc:docMk/>
            <pc:sldMk cId="3228667666" sldId="267"/>
            <ac:picMk id="20" creationId="{7FBAB1E8-3DD3-433E-9FC8-48AD574E1AF8}"/>
          </ac:picMkLst>
        </pc:picChg>
        <pc:picChg chg="add mod">
          <ac:chgData name="0421062556 - K. M. Naimul Hassan" userId="256de97b-0773-4649-ba50-dee37ea23e3d" providerId="ADAL" clId="{8D03C341-58C2-4E8E-9A79-CFB3E779EE7C}" dt="2022-04-18T19:20:06.693" v="3857"/>
          <ac:picMkLst>
            <pc:docMk/>
            <pc:sldMk cId="3228667666" sldId="267"/>
            <ac:picMk id="21" creationId="{0F9D9E9B-4F6D-4547-9F65-1D2FC8C58054}"/>
          </ac:picMkLst>
        </pc:picChg>
        <pc:picChg chg="add mod">
          <ac:chgData name="0421062556 - K. M. Naimul Hassan" userId="256de97b-0773-4649-ba50-dee37ea23e3d" providerId="ADAL" clId="{8D03C341-58C2-4E8E-9A79-CFB3E779EE7C}" dt="2022-04-18T20:15:10.946" v="4571"/>
          <ac:picMkLst>
            <pc:docMk/>
            <pc:sldMk cId="3228667666" sldId="267"/>
            <ac:picMk id="25" creationId="{97F3AD19-9EFE-40F8-8B1F-E03526223309}"/>
          </ac:picMkLst>
        </pc:picChg>
      </pc:sldChg>
      <pc:sldChg chg="addSp delSp modSp add mod ord modTransition modAnim modNotesTx">
        <pc:chgData name="0421062556 - K. M. Naimul Hassan" userId="256de97b-0773-4649-ba50-dee37ea23e3d" providerId="ADAL" clId="{8D03C341-58C2-4E8E-9A79-CFB3E779EE7C}" dt="2022-04-19T00:11:16.230" v="8151"/>
        <pc:sldMkLst>
          <pc:docMk/>
          <pc:sldMk cId="1242697334" sldId="268"/>
        </pc:sldMkLst>
        <pc:spChg chg="mod">
          <ac:chgData name="0421062556 - K. M. Naimul Hassan" userId="256de97b-0773-4649-ba50-dee37ea23e3d" providerId="ADAL" clId="{8D03C341-58C2-4E8E-9A79-CFB3E779EE7C}" dt="2022-04-18T18:55:15.248" v="3520" actId="20577"/>
          <ac:spMkLst>
            <pc:docMk/>
            <pc:sldMk cId="1242697334" sldId="268"/>
            <ac:spMk id="2" creationId="{99C055C4-1F5C-4964-BA96-7BE7A3CBC4FB}"/>
          </ac:spMkLst>
        </pc:spChg>
        <pc:spChg chg="mod">
          <ac:chgData name="0421062556 - K. M. Naimul Hassan" userId="256de97b-0773-4649-ba50-dee37ea23e3d" providerId="ADAL" clId="{8D03C341-58C2-4E8E-9A79-CFB3E779EE7C}" dt="2022-04-18T21:36:07.533" v="5260" actId="20577"/>
          <ac:spMkLst>
            <pc:docMk/>
            <pc:sldMk cId="1242697334" sldId="268"/>
            <ac:spMk id="3" creationId="{8B8BAD71-A4F9-447E-8F7C-36940EF03FEA}"/>
          </ac:spMkLst>
        </pc:spChg>
        <pc:spChg chg="add del">
          <ac:chgData name="0421062556 - K. M. Naimul Hassan" userId="256de97b-0773-4649-ba50-dee37ea23e3d" providerId="ADAL" clId="{8D03C341-58C2-4E8E-9A79-CFB3E779EE7C}" dt="2022-04-18T19:56:51.230" v="4443" actId="478"/>
          <ac:spMkLst>
            <pc:docMk/>
            <pc:sldMk cId="1242697334" sldId="268"/>
            <ac:spMk id="4" creationId="{AB95249C-10B5-483A-A682-AFBA82D383A0}"/>
          </ac:spMkLst>
        </pc:spChg>
        <pc:spChg chg="del">
          <ac:chgData name="0421062556 - K. M. Naimul Hassan" userId="256de97b-0773-4649-ba50-dee37ea23e3d" providerId="ADAL" clId="{8D03C341-58C2-4E8E-9A79-CFB3E779EE7C}" dt="2022-04-18T18:55:36.472" v="3547" actId="478"/>
          <ac:spMkLst>
            <pc:docMk/>
            <pc:sldMk cId="1242697334" sldId="268"/>
            <ac:spMk id="5" creationId="{50F1C9C4-484F-480F-B5C2-2983E5EBB558}"/>
          </ac:spMkLst>
        </pc:spChg>
        <pc:spChg chg="del">
          <ac:chgData name="0421062556 - K. M. Naimul Hassan" userId="256de97b-0773-4649-ba50-dee37ea23e3d" providerId="ADAL" clId="{8D03C341-58C2-4E8E-9A79-CFB3E779EE7C}" dt="2022-04-18T18:55:36.472" v="3547" actId="478"/>
          <ac:spMkLst>
            <pc:docMk/>
            <pc:sldMk cId="1242697334" sldId="268"/>
            <ac:spMk id="6" creationId="{6D03C897-FB0F-4CE3-9455-A305E2E268C8}"/>
          </ac:spMkLst>
        </pc:spChg>
        <pc:spChg chg="del">
          <ac:chgData name="0421062556 - K. M. Naimul Hassan" userId="256de97b-0773-4649-ba50-dee37ea23e3d" providerId="ADAL" clId="{8D03C341-58C2-4E8E-9A79-CFB3E779EE7C}" dt="2022-04-18T18:55:36.472" v="3547" actId="478"/>
          <ac:spMkLst>
            <pc:docMk/>
            <pc:sldMk cId="1242697334" sldId="268"/>
            <ac:spMk id="7" creationId="{96F3632C-D080-44A7-BDB5-0F553BFB8BAF}"/>
          </ac:spMkLst>
        </pc:spChg>
        <pc:spChg chg="add del mod">
          <ac:chgData name="0421062556 - K. M. Naimul Hassan" userId="256de97b-0773-4649-ba50-dee37ea23e3d" providerId="ADAL" clId="{8D03C341-58C2-4E8E-9A79-CFB3E779EE7C}" dt="2022-04-18T19:54:56.905" v="4411"/>
          <ac:spMkLst>
            <pc:docMk/>
            <pc:sldMk cId="1242697334" sldId="268"/>
            <ac:spMk id="17" creationId="{8240C2CF-D41C-4DD9-821C-21372C32DD44}"/>
          </ac:spMkLst>
        </pc:spChg>
        <pc:spChg chg="add del mod">
          <ac:chgData name="0421062556 - K. M. Naimul Hassan" userId="256de97b-0773-4649-ba50-dee37ea23e3d" providerId="ADAL" clId="{8D03C341-58C2-4E8E-9A79-CFB3E779EE7C}" dt="2022-04-18T19:55:50.237" v="4422"/>
          <ac:spMkLst>
            <pc:docMk/>
            <pc:sldMk cId="1242697334" sldId="268"/>
            <ac:spMk id="18" creationId="{4A7597C6-D476-4DBA-9397-98ED2A833641}"/>
          </ac:spMkLst>
        </pc:spChg>
        <pc:spChg chg="add mod">
          <ac:chgData name="0421062556 - K. M. Naimul Hassan" userId="256de97b-0773-4649-ba50-dee37ea23e3d" providerId="ADAL" clId="{8D03C341-58C2-4E8E-9A79-CFB3E779EE7C}" dt="2022-04-18T19:56:51.634" v="4444"/>
          <ac:spMkLst>
            <pc:docMk/>
            <pc:sldMk cId="1242697334" sldId="268"/>
            <ac:spMk id="19" creationId="{947A721F-49B2-4BB6-8D07-E9397343C6E3}"/>
          </ac:spMkLst>
        </pc:spChg>
        <pc:picChg chg="add mod">
          <ac:chgData name="0421062556 - K. M. Naimul Hassan" userId="256de97b-0773-4649-ba50-dee37ea23e3d" providerId="ADAL" clId="{8D03C341-58C2-4E8E-9A79-CFB3E779EE7C}" dt="2022-04-19T00:11:16.230" v="8151"/>
          <ac:picMkLst>
            <pc:docMk/>
            <pc:sldMk cId="1242697334" sldId="268"/>
            <ac:picMk id="4" creationId="{9A1948C2-86AE-480C-9FCD-39CF2FF2A21B}"/>
          </ac:picMkLst>
        </pc:picChg>
        <pc:picChg chg="add mod">
          <ac:chgData name="0421062556 - K. M. Naimul Hassan" userId="256de97b-0773-4649-ba50-dee37ea23e3d" providerId="ADAL" clId="{8D03C341-58C2-4E8E-9A79-CFB3E779EE7C}" dt="2022-04-18T20:15:10.946" v="4571"/>
          <ac:picMkLst>
            <pc:docMk/>
            <pc:sldMk cId="1242697334" sldId="268"/>
            <ac:picMk id="8" creationId="{529B53BC-B59A-4224-AE0F-EC65C1BB7829}"/>
          </ac:picMkLst>
        </pc:picChg>
        <pc:picChg chg="add del mod">
          <ac:chgData name="0421062556 - K. M. Naimul Hassan" userId="256de97b-0773-4649-ba50-dee37ea23e3d" providerId="ADAL" clId="{8D03C341-58C2-4E8E-9A79-CFB3E779EE7C}" dt="2022-04-18T19:19:11.743" v="3842" actId="478"/>
          <ac:picMkLst>
            <pc:docMk/>
            <pc:sldMk cId="1242697334" sldId="268"/>
            <ac:picMk id="11" creationId="{847FBBA1-25BD-4503-8092-0AB0B59AB431}"/>
          </ac:picMkLst>
        </pc:picChg>
        <pc:picChg chg="add del mod">
          <ac:chgData name="0421062556 - K. M. Naimul Hassan" userId="256de97b-0773-4649-ba50-dee37ea23e3d" providerId="ADAL" clId="{8D03C341-58C2-4E8E-9A79-CFB3E779EE7C}" dt="2022-04-18T19:19:10.985" v="3841" actId="478"/>
          <ac:picMkLst>
            <pc:docMk/>
            <pc:sldMk cId="1242697334" sldId="268"/>
            <ac:picMk id="12" creationId="{15926E87-16C2-4968-870C-67E2A0F6B7A2}"/>
          </ac:picMkLst>
        </pc:picChg>
        <pc:picChg chg="add del mod">
          <ac:chgData name="0421062556 - K. M. Naimul Hassan" userId="256de97b-0773-4649-ba50-dee37ea23e3d" providerId="ADAL" clId="{8D03C341-58C2-4E8E-9A79-CFB3E779EE7C}" dt="2022-04-18T19:18:25.761" v="3831"/>
          <ac:picMkLst>
            <pc:docMk/>
            <pc:sldMk cId="1242697334" sldId="268"/>
            <ac:picMk id="13" creationId="{38528856-08C0-442A-A670-98B2EE8CBEDD}"/>
          </ac:picMkLst>
        </pc:picChg>
        <pc:picChg chg="add del mod">
          <ac:chgData name="0421062556 - K. M. Naimul Hassan" userId="256de97b-0773-4649-ba50-dee37ea23e3d" providerId="ADAL" clId="{8D03C341-58C2-4E8E-9A79-CFB3E779EE7C}" dt="2022-04-18T19:18:24.778" v="3830"/>
          <ac:picMkLst>
            <pc:docMk/>
            <pc:sldMk cId="1242697334" sldId="268"/>
            <ac:picMk id="14" creationId="{A795F531-0911-4793-A9EC-103166FCBE2A}"/>
          </ac:picMkLst>
        </pc:picChg>
        <pc:picChg chg="add mod">
          <ac:chgData name="0421062556 - K. M. Naimul Hassan" userId="256de97b-0773-4649-ba50-dee37ea23e3d" providerId="ADAL" clId="{8D03C341-58C2-4E8E-9A79-CFB3E779EE7C}" dt="2022-04-18T19:19:15.963" v="3843"/>
          <ac:picMkLst>
            <pc:docMk/>
            <pc:sldMk cId="1242697334" sldId="268"/>
            <ac:picMk id="15" creationId="{A94EB7EB-7F13-4134-A3E9-81ED65035DD3}"/>
          </ac:picMkLst>
        </pc:picChg>
        <pc:picChg chg="add mod">
          <ac:chgData name="0421062556 - K. M. Naimul Hassan" userId="256de97b-0773-4649-ba50-dee37ea23e3d" providerId="ADAL" clId="{8D03C341-58C2-4E8E-9A79-CFB3E779EE7C}" dt="2022-04-18T19:19:23.191" v="3844"/>
          <ac:picMkLst>
            <pc:docMk/>
            <pc:sldMk cId="1242697334" sldId="268"/>
            <ac:picMk id="16" creationId="{7EA0AD04-A9AB-4874-B398-0C88FE9C1221}"/>
          </ac:picMkLst>
        </pc:picChg>
        <pc:picChg chg="add mod">
          <ac:chgData name="0421062556 - K. M. Naimul Hassan" userId="256de97b-0773-4649-ba50-dee37ea23e3d" providerId="ADAL" clId="{8D03C341-58C2-4E8E-9A79-CFB3E779EE7C}" dt="2022-04-18T20:18:50.687" v="4573"/>
          <ac:picMkLst>
            <pc:docMk/>
            <pc:sldMk cId="1242697334" sldId="268"/>
            <ac:picMk id="20" creationId="{FBA4614A-3C01-4530-935C-5E5DBCBE8053}"/>
          </ac:picMkLst>
        </pc:picChg>
        <pc:picChg chg="add mod">
          <ac:chgData name="0421062556 - K. M. Naimul Hassan" userId="256de97b-0773-4649-ba50-dee37ea23e3d" providerId="ADAL" clId="{8D03C341-58C2-4E8E-9A79-CFB3E779EE7C}" dt="2022-04-18T22:54:32.942" v="7292"/>
          <ac:picMkLst>
            <pc:docMk/>
            <pc:sldMk cId="1242697334" sldId="268"/>
            <ac:picMk id="21" creationId="{E08FED57-9A3F-49F2-AF6B-FD280B65F3E5}"/>
          </ac:picMkLst>
        </pc:picChg>
        <pc:picChg chg="add del mod">
          <ac:chgData name="0421062556 - K. M. Naimul Hassan" userId="256de97b-0773-4649-ba50-dee37ea23e3d" providerId="ADAL" clId="{8D03C341-58C2-4E8E-9A79-CFB3E779EE7C}" dt="2022-04-18T23:55:19.304" v="8137"/>
          <ac:picMkLst>
            <pc:docMk/>
            <pc:sldMk cId="1242697334" sldId="268"/>
            <ac:picMk id="22" creationId="{E6EF597A-0265-480E-9C05-07AF8242B46D}"/>
          </ac:picMkLst>
        </pc:picChg>
        <pc:picChg chg="add del mod">
          <ac:chgData name="0421062556 - K. M. Naimul Hassan" userId="256de97b-0773-4649-ba50-dee37ea23e3d" providerId="ADAL" clId="{8D03C341-58C2-4E8E-9A79-CFB3E779EE7C}" dt="2022-04-18T23:57:22.641" v="8139"/>
          <ac:picMkLst>
            <pc:docMk/>
            <pc:sldMk cId="1242697334" sldId="268"/>
            <ac:picMk id="23" creationId="{27A235D3-F914-4397-A644-8FAC632E624B}"/>
          </ac:picMkLst>
        </pc:picChg>
        <pc:picChg chg="add del mod">
          <ac:chgData name="0421062556 - K. M. Naimul Hassan" userId="256de97b-0773-4649-ba50-dee37ea23e3d" providerId="ADAL" clId="{8D03C341-58C2-4E8E-9A79-CFB3E779EE7C}" dt="2022-04-18T23:59:07.150" v="8141"/>
          <ac:picMkLst>
            <pc:docMk/>
            <pc:sldMk cId="1242697334" sldId="268"/>
            <ac:picMk id="24" creationId="{D12C3D07-15BC-4BF5-B9F5-B59B738CC548}"/>
          </ac:picMkLst>
        </pc:picChg>
        <pc:picChg chg="add del mod">
          <ac:chgData name="0421062556 - K. M. Naimul Hassan" userId="256de97b-0773-4649-ba50-dee37ea23e3d" providerId="ADAL" clId="{8D03C341-58C2-4E8E-9A79-CFB3E779EE7C}" dt="2022-04-18T23:59:33.104" v="8143"/>
          <ac:picMkLst>
            <pc:docMk/>
            <pc:sldMk cId="1242697334" sldId="268"/>
            <ac:picMk id="25" creationId="{60FAC99A-F16E-4F5B-882B-77F641EDD0CB}"/>
          </ac:picMkLst>
        </pc:picChg>
        <pc:picChg chg="add del mod">
          <ac:chgData name="0421062556 - K. M. Naimul Hassan" userId="256de97b-0773-4649-ba50-dee37ea23e3d" providerId="ADAL" clId="{8D03C341-58C2-4E8E-9A79-CFB3E779EE7C}" dt="2022-04-19T00:10:38.926" v="8150"/>
          <ac:picMkLst>
            <pc:docMk/>
            <pc:sldMk cId="1242697334" sldId="268"/>
            <ac:picMk id="26" creationId="{AD8ED84C-107E-4523-8A19-A2D94AFB72F8}"/>
          </ac:picMkLst>
        </pc:picChg>
        <pc:cxnChg chg="del mod">
          <ac:chgData name="0421062556 - K. M. Naimul Hassan" userId="256de97b-0773-4649-ba50-dee37ea23e3d" providerId="ADAL" clId="{8D03C341-58C2-4E8E-9A79-CFB3E779EE7C}" dt="2022-04-18T18:55:36.472" v="3547" actId="478"/>
          <ac:cxnSpMkLst>
            <pc:docMk/>
            <pc:sldMk cId="1242697334" sldId="268"/>
            <ac:cxnSpMk id="9" creationId="{1E758EDC-1388-471F-B636-54B3A67BF9F6}"/>
          </ac:cxnSpMkLst>
        </pc:cxnChg>
        <pc:cxnChg chg="del">
          <ac:chgData name="0421062556 - K. M. Naimul Hassan" userId="256de97b-0773-4649-ba50-dee37ea23e3d" providerId="ADAL" clId="{8D03C341-58C2-4E8E-9A79-CFB3E779EE7C}" dt="2022-04-18T18:55:36.472" v="3547" actId="478"/>
          <ac:cxnSpMkLst>
            <pc:docMk/>
            <pc:sldMk cId="1242697334" sldId="268"/>
            <ac:cxnSpMk id="10" creationId="{CF0AE989-B50F-48F7-A3AB-693C4200A809}"/>
          </ac:cxnSpMkLst>
        </pc:cxnChg>
      </pc:sldChg>
      <pc:sldChg chg="addSp delSp modSp add mod ord modTransition modAnim modNotesTx">
        <pc:chgData name="0421062556 - K. M. Naimul Hassan" userId="256de97b-0773-4649-ba50-dee37ea23e3d" providerId="ADAL" clId="{8D03C341-58C2-4E8E-9A79-CFB3E779EE7C}" dt="2022-04-19T01:07:16.462" v="8255"/>
        <pc:sldMkLst>
          <pc:docMk/>
          <pc:sldMk cId="1334751295" sldId="269"/>
        </pc:sldMkLst>
        <pc:spChg chg="mod">
          <ac:chgData name="0421062556 - K. M. Naimul Hassan" userId="256de97b-0773-4649-ba50-dee37ea23e3d" providerId="ADAL" clId="{8D03C341-58C2-4E8E-9A79-CFB3E779EE7C}" dt="2022-04-18T18:57:04.218" v="3689" actId="20577"/>
          <ac:spMkLst>
            <pc:docMk/>
            <pc:sldMk cId="1334751295" sldId="269"/>
            <ac:spMk id="2" creationId="{99C055C4-1F5C-4964-BA96-7BE7A3CBC4FB}"/>
          </ac:spMkLst>
        </pc:spChg>
        <pc:spChg chg="mod">
          <ac:chgData name="0421062556 - K. M. Naimul Hassan" userId="256de97b-0773-4649-ba50-dee37ea23e3d" providerId="ADAL" clId="{8D03C341-58C2-4E8E-9A79-CFB3E779EE7C}" dt="2022-04-18T19:32:30.840" v="4326" actId="12"/>
          <ac:spMkLst>
            <pc:docMk/>
            <pc:sldMk cId="1334751295" sldId="269"/>
            <ac:spMk id="3" creationId="{8B8BAD71-A4F9-447E-8F7C-36940EF03FEA}"/>
          </ac:spMkLst>
        </pc:spChg>
        <pc:spChg chg="del">
          <ac:chgData name="0421062556 - K. M. Naimul Hassan" userId="256de97b-0773-4649-ba50-dee37ea23e3d" providerId="ADAL" clId="{8D03C341-58C2-4E8E-9A79-CFB3E779EE7C}" dt="2022-04-18T19:57:34.678" v="4467" actId="478"/>
          <ac:spMkLst>
            <pc:docMk/>
            <pc:sldMk cId="1334751295" sldId="269"/>
            <ac:spMk id="4" creationId="{AB95249C-10B5-483A-A682-AFBA82D383A0}"/>
          </ac:spMkLst>
        </pc:spChg>
        <pc:spChg chg="add mod">
          <ac:chgData name="0421062556 - K. M. Naimul Hassan" userId="256de97b-0773-4649-ba50-dee37ea23e3d" providerId="ADAL" clId="{8D03C341-58C2-4E8E-9A79-CFB3E779EE7C}" dt="2022-04-18T19:57:34.954" v="4468"/>
          <ac:spMkLst>
            <pc:docMk/>
            <pc:sldMk cId="1334751295" sldId="269"/>
            <ac:spMk id="7" creationId="{EDF3AE48-BBFB-4A7E-A69C-C4F318D393E6}"/>
          </ac:spMkLst>
        </pc:spChg>
        <pc:picChg chg="add del mod">
          <ac:chgData name="0421062556 - K. M. Naimul Hassan" userId="256de97b-0773-4649-ba50-dee37ea23e3d" providerId="ADAL" clId="{8D03C341-58C2-4E8E-9A79-CFB3E779EE7C}" dt="2022-04-19T01:06:07.468" v="8252"/>
          <ac:picMkLst>
            <pc:docMk/>
            <pc:sldMk cId="1334751295" sldId="269"/>
            <ac:picMk id="4" creationId="{5915B1EE-987D-400B-BA55-E6FCF8090E3B}"/>
          </ac:picMkLst>
        </pc:picChg>
        <pc:picChg chg="add mod">
          <ac:chgData name="0421062556 - K. M. Naimul Hassan" userId="256de97b-0773-4649-ba50-dee37ea23e3d" providerId="ADAL" clId="{8D03C341-58C2-4E8E-9A79-CFB3E779EE7C}" dt="2022-04-18T19:19:54.732" v="3855"/>
          <ac:picMkLst>
            <pc:docMk/>
            <pc:sldMk cId="1334751295" sldId="269"/>
            <ac:picMk id="5" creationId="{FD28E558-D819-4242-A4F4-F1B7AC02D22E}"/>
          </ac:picMkLst>
        </pc:picChg>
        <pc:picChg chg="add mod">
          <ac:chgData name="0421062556 - K. M. Naimul Hassan" userId="256de97b-0773-4649-ba50-dee37ea23e3d" providerId="ADAL" clId="{8D03C341-58C2-4E8E-9A79-CFB3E779EE7C}" dt="2022-04-18T19:20:21.547" v="3865"/>
          <ac:picMkLst>
            <pc:docMk/>
            <pc:sldMk cId="1334751295" sldId="269"/>
            <ac:picMk id="6" creationId="{E3B74E03-12FB-43CE-8051-B5FF195A1388}"/>
          </ac:picMkLst>
        </pc:picChg>
        <pc:picChg chg="add mod">
          <ac:chgData name="0421062556 - K. M. Naimul Hassan" userId="256de97b-0773-4649-ba50-dee37ea23e3d" providerId="ADAL" clId="{8D03C341-58C2-4E8E-9A79-CFB3E779EE7C}" dt="2022-04-18T20:15:10.946" v="4571"/>
          <ac:picMkLst>
            <pc:docMk/>
            <pc:sldMk cId="1334751295" sldId="269"/>
            <ac:picMk id="8" creationId="{C9DE5115-14AD-43C5-9C98-1A8E38A76581}"/>
          </ac:picMkLst>
        </pc:picChg>
        <pc:picChg chg="add del mod">
          <ac:chgData name="0421062556 - K. M. Naimul Hassan" userId="256de97b-0773-4649-ba50-dee37ea23e3d" providerId="ADAL" clId="{8D03C341-58C2-4E8E-9A79-CFB3E779EE7C}" dt="2022-04-19T01:06:25.854" v="8254"/>
          <ac:picMkLst>
            <pc:docMk/>
            <pc:sldMk cId="1334751295" sldId="269"/>
            <ac:picMk id="8" creationId="{D28AEED7-29C7-42A1-85F9-E31E47B55010}"/>
          </ac:picMkLst>
        </pc:picChg>
        <pc:picChg chg="add mod">
          <ac:chgData name="0421062556 - K. M. Naimul Hassan" userId="256de97b-0773-4649-ba50-dee37ea23e3d" providerId="ADAL" clId="{8D03C341-58C2-4E8E-9A79-CFB3E779EE7C}" dt="2022-04-19T01:07:16.462" v="8255"/>
          <ac:picMkLst>
            <pc:docMk/>
            <pc:sldMk cId="1334751295" sldId="269"/>
            <ac:picMk id="9" creationId="{23BABA97-1302-45E4-8502-65A1482F8A3D}"/>
          </ac:picMkLst>
        </pc:picChg>
      </pc:sldChg>
      <pc:sldChg chg="addSp delSp modSp add mod modTransition modClrScheme modAnim chgLayout modNotesTx">
        <pc:chgData name="0421062556 - K. M. Naimul Hassan" userId="256de97b-0773-4649-ba50-dee37ea23e3d" providerId="ADAL" clId="{8D03C341-58C2-4E8E-9A79-CFB3E779EE7C}" dt="2022-04-19T01:08:22.967" v="8256"/>
        <pc:sldMkLst>
          <pc:docMk/>
          <pc:sldMk cId="16037946" sldId="270"/>
        </pc:sldMkLst>
        <pc:spChg chg="mod ord">
          <ac:chgData name="0421062556 - K. M. Naimul Hassan" userId="256de97b-0773-4649-ba50-dee37ea23e3d" providerId="ADAL" clId="{8D03C341-58C2-4E8E-9A79-CFB3E779EE7C}" dt="2022-04-18T19:24:02.080" v="3913" actId="700"/>
          <ac:spMkLst>
            <pc:docMk/>
            <pc:sldMk cId="16037946" sldId="270"/>
            <ac:spMk id="2" creationId="{99C055C4-1F5C-4964-BA96-7BE7A3CBC4FB}"/>
          </ac:spMkLst>
        </pc:spChg>
        <pc:spChg chg="add del mod ord">
          <ac:chgData name="0421062556 - K. M. Naimul Hassan" userId="256de97b-0773-4649-ba50-dee37ea23e3d" providerId="ADAL" clId="{8D03C341-58C2-4E8E-9A79-CFB3E779EE7C}" dt="2022-04-18T19:24:02.080" v="3913" actId="700"/>
          <ac:spMkLst>
            <pc:docMk/>
            <pc:sldMk cId="16037946" sldId="270"/>
            <ac:spMk id="3" creationId="{8B8BAD71-A4F9-447E-8F7C-36940EF03FEA}"/>
          </ac:spMkLst>
        </pc:spChg>
        <pc:spChg chg="del mod ord">
          <ac:chgData name="0421062556 - K. M. Naimul Hassan" userId="256de97b-0773-4649-ba50-dee37ea23e3d" providerId="ADAL" clId="{8D03C341-58C2-4E8E-9A79-CFB3E779EE7C}" dt="2022-04-18T19:57:38.091" v="4469" actId="478"/>
          <ac:spMkLst>
            <pc:docMk/>
            <pc:sldMk cId="16037946" sldId="270"/>
            <ac:spMk id="4" creationId="{AB95249C-10B5-483A-A682-AFBA82D383A0}"/>
          </ac:spMkLst>
        </pc:spChg>
        <pc:spChg chg="add del mod ord">
          <ac:chgData name="0421062556 - K. M. Naimul Hassan" userId="256de97b-0773-4649-ba50-dee37ea23e3d" providerId="ADAL" clId="{8D03C341-58C2-4E8E-9A79-CFB3E779EE7C}" dt="2022-04-18T19:23:58.253" v="3912" actId="700"/>
          <ac:spMkLst>
            <pc:docMk/>
            <pc:sldMk cId="16037946" sldId="270"/>
            <ac:spMk id="7" creationId="{A2E3BB5A-23E9-4964-822C-901B613F00C1}"/>
          </ac:spMkLst>
        </pc:spChg>
        <pc:spChg chg="add del mod ord">
          <ac:chgData name="0421062556 - K. M. Naimul Hassan" userId="256de97b-0773-4649-ba50-dee37ea23e3d" providerId="ADAL" clId="{8D03C341-58C2-4E8E-9A79-CFB3E779EE7C}" dt="2022-04-18T19:23:58.253" v="3912" actId="700"/>
          <ac:spMkLst>
            <pc:docMk/>
            <pc:sldMk cId="16037946" sldId="270"/>
            <ac:spMk id="8" creationId="{DE07CF95-C486-47B2-8DFC-7B1838D72071}"/>
          </ac:spMkLst>
        </pc:spChg>
        <pc:spChg chg="add del mod ord">
          <ac:chgData name="0421062556 - K. M. Naimul Hassan" userId="256de97b-0773-4649-ba50-dee37ea23e3d" providerId="ADAL" clId="{8D03C341-58C2-4E8E-9A79-CFB3E779EE7C}" dt="2022-04-18T19:23:58.253" v="3912" actId="700"/>
          <ac:spMkLst>
            <pc:docMk/>
            <pc:sldMk cId="16037946" sldId="270"/>
            <ac:spMk id="9" creationId="{2FBE2DB7-B5E3-4D59-B748-76B66C9D9888}"/>
          </ac:spMkLst>
        </pc:spChg>
        <pc:spChg chg="add del mod ord">
          <ac:chgData name="0421062556 - K. M. Naimul Hassan" userId="256de97b-0773-4649-ba50-dee37ea23e3d" providerId="ADAL" clId="{8D03C341-58C2-4E8E-9A79-CFB3E779EE7C}" dt="2022-04-18T19:23:58.253" v="3912" actId="700"/>
          <ac:spMkLst>
            <pc:docMk/>
            <pc:sldMk cId="16037946" sldId="270"/>
            <ac:spMk id="10" creationId="{D9037929-5EBB-4F92-9A27-A111E72F4E5F}"/>
          </ac:spMkLst>
        </pc:spChg>
        <pc:spChg chg="add mod ord">
          <ac:chgData name="0421062556 - K. M. Naimul Hassan" userId="256de97b-0773-4649-ba50-dee37ea23e3d" providerId="ADAL" clId="{8D03C341-58C2-4E8E-9A79-CFB3E779EE7C}" dt="2022-04-18T19:28:37.704" v="4191" actId="20577"/>
          <ac:spMkLst>
            <pc:docMk/>
            <pc:sldMk cId="16037946" sldId="270"/>
            <ac:spMk id="11" creationId="{0ADCE27C-8EE2-420D-A9CF-8019E6A478A5}"/>
          </ac:spMkLst>
        </pc:spChg>
        <pc:spChg chg="add del mod ord">
          <ac:chgData name="0421062556 - K. M. Naimul Hassan" userId="256de97b-0773-4649-ba50-dee37ea23e3d" providerId="ADAL" clId="{8D03C341-58C2-4E8E-9A79-CFB3E779EE7C}" dt="2022-04-18T19:25:30.906" v="3984" actId="931"/>
          <ac:spMkLst>
            <pc:docMk/>
            <pc:sldMk cId="16037946" sldId="270"/>
            <ac:spMk id="12" creationId="{7A6C8BD9-B3EA-4A26-BB2D-E65521085CE6}"/>
          </ac:spMkLst>
        </pc:spChg>
        <pc:spChg chg="add del mod">
          <ac:chgData name="0421062556 - K. M. Naimul Hassan" userId="256de97b-0773-4649-ba50-dee37ea23e3d" providerId="ADAL" clId="{8D03C341-58C2-4E8E-9A79-CFB3E779EE7C}" dt="2022-04-18T19:26:23.790" v="3999"/>
          <ac:spMkLst>
            <pc:docMk/>
            <pc:sldMk cId="16037946" sldId="270"/>
            <ac:spMk id="15" creationId="{1C66C356-6AD4-435C-85C6-7B632AE30660}"/>
          </ac:spMkLst>
        </pc:spChg>
        <pc:spChg chg="add mod">
          <ac:chgData name="0421062556 - K. M. Naimul Hassan" userId="256de97b-0773-4649-ba50-dee37ea23e3d" providerId="ADAL" clId="{8D03C341-58C2-4E8E-9A79-CFB3E779EE7C}" dt="2022-04-18T19:28:12.872" v="4189" actId="1076"/>
          <ac:spMkLst>
            <pc:docMk/>
            <pc:sldMk cId="16037946" sldId="270"/>
            <ac:spMk id="16" creationId="{17A7EA5B-BE21-4B05-8EEC-647C39BC3E59}"/>
          </ac:spMkLst>
        </pc:spChg>
        <pc:spChg chg="add mod">
          <ac:chgData name="0421062556 - K. M. Naimul Hassan" userId="256de97b-0773-4649-ba50-dee37ea23e3d" providerId="ADAL" clId="{8D03C341-58C2-4E8E-9A79-CFB3E779EE7C}" dt="2022-04-18T19:57:38.375" v="4470"/>
          <ac:spMkLst>
            <pc:docMk/>
            <pc:sldMk cId="16037946" sldId="270"/>
            <ac:spMk id="17" creationId="{FC9B2FF5-D1FB-4B1A-A0DD-72034986C3F7}"/>
          </ac:spMkLst>
        </pc:spChg>
        <pc:picChg chg="add mod">
          <ac:chgData name="0421062556 - K. M. Naimul Hassan" userId="256de97b-0773-4649-ba50-dee37ea23e3d" providerId="ADAL" clId="{8D03C341-58C2-4E8E-9A79-CFB3E779EE7C}" dt="2022-04-19T01:08:22.967" v="8256"/>
          <ac:picMkLst>
            <pc:docMk/>
            <pc:sldMk cId="16037946" sldId="270"/>
            <ac:picMk id="3" creationId="{DB484300-6C41-4ABC-86C5-A73D7F1876D8}"/>
          </ac:picMkLst>
        </pc:picChg>
        <pc:picChg chg="add mod">
          <ac:chgData name="0421062556 - K. M. Naimul Hassan" userId="256de97b-0773-4649-ba50-dee37ea23e3d" providerId="ADAL" clId="{8D03C341-58C2-4E8E-9A79-CFB3E779EE7C}" dt="2022-04-18T19:28:19.038" v="4190" actId="1076"/>
          <ac:picMkLst>
            <pc:docMk/>
            <pc:sldMk cId="16037946" sldId="270"/>
            <ac:picMk id="14" creationId="{DE4EB79E-A632-475D-8944-D417A2D1615F}"/>
          </ac:picMkLst>
        </pc:picChg>
        <pc:picChg chg="add mod">
          <ac:chgData name="0421062556 - K. M. Naimul Hassan" userId="256de97b-0773-4649-ba50-dee37ea23e3d" providerId="ADAL" clId="{8D03C341-58C2-4E8E-9A79-CFB3E779EE7C}" dt="2022-04-18T20:15:10.946" v="4571"/>
          <ac:picMkLst>
            <pc:docMk/>
            <pc:sldMk cId="16037946" sldId="270"/>
            <ac:picMk id="18" creationId="{95D2C0A9-8B51-4B57-9CC7-D079CBFE3BF9}"/>
          </ac:picMkLst>
        </pc:picChg>
      </pc:sldChg>
      <pc:sldChg chg="addSp delSp modSp add mod ord modTransition modAnim modNotesTx">
        <pc:chgData name="0421062556 - K. M. Naimul Hassan" userId="256de97b-0773-4649-ba50-dee37ea23e3d" providerId="ADAL" clId="{8D03C341-58C2-4E8E-9A79-CFB3E779EE7C}" dt="2022-04-19T00:25:52.146" v="8177"/>
        <pc:sldMkLst>
          <pc:docMk/>
          <pc:sldMk cId="4186102065" sldId="271"/>
        </pc:sldMkLst>
        <pc:spChg chg="add del mod">
          <ac:chgData name="0421062556 - K. M. Naimul Hassan" userId="256de97b-0773-4649-ba50-dee37ea23e3d" providerId="ADAL" clId="{8D03C341-58C2-4E8E-9A79-CFB3E779EE7C}" dt="2022-04-18T20:05:29.317" v="4507" actId="478"/>
          <ac:spMkLst>
            <pc:docMk/>
            <pc:sldMk cId="4186102065" sldId="271"/>
            <ac:spMk id="4" creationId="{F9DEFAF8-53DC-47AE-B9C6-5185012A5FF6}"/>
          </ac:spMkLst>
        </pc:spChg>
        <pc:spChg chg="mod">
          <ac:chgData name="0421062556 - K. M. Naimul Hassan" userId="256de97b-0773-4649-ba50-dee37ea23e3d" providerId="ADAL" clId="{8D03C341-58C2-4E8E-9A79-CFB3E779EE7C}" dt="2022-04-18T20:05:43.143" v="4512" actId="5793"/>
          <ac:spMkLst>
            <pc:docMk/>
            <pc:sldMk cId="4186102065" sldId="271"/>
            <ac:spMk id="8" creationId="{E7A56F34-1391-4F30-84D6-2FB348F8B5D4}"/>
          </ac:spMkLst>
        </pc:spChg>
        <pc:graphicFrameChg chg="add mod modGraphic">
          <ac:chgData name="0421062556 - K. M. Naimul Hassan" userId="256de97b-0773-4649-ba50-dee37ea23e3d" providerId="ADAL" clId="{8D03C341-58C2-4E8E-9A79-CFB3E779EE7C}" dt="2022-04-18T20:06:49.899" v="4528" actId="14100"/>
          <ac:graphicFrameMkLst>
            <pc:docMk/>
            <pc:sldMk cId="4186102065" sldId="271"/>
            <ac:graphicFrameMk id="11" creationId="{0DD7567A-3A48-460A-9B27-6700FB1ED410}"/>
          </ac:graphicFrameMkLst>
        </pc:graphicFrameChg>
        <pc:graphicFrameChg chg="del">
          <ac:chgData name="0421062556 - K. M. Naimul Hassan" userId="256de97b-0773-4649-ba50-dee37ea23e3d" providerId="ADAL" clId="{8D03C341-58C2-4E8E-9A79-CFB3E779EE7C}" dt="2022-04-18T20:05:20.750" v="4506" actId="21"/>
          <ac:graphicFrameMkLst>
            <pc:docMk/>
            <pc:sldMk cId="4186102065" sldId="271"/>
            <ac:graphicFrameMk id="18" creationId="{DC599710-156D-4B49-8A7D-2D65A9BCFDB1}"/>
          </ac:graphicFrameMkLst>
        </pc:graphicFrameChg>
        <pc:picChg chg="add del mod">
          <ac:chgData name="0421062556 - K. M. Naimul Hassan" userId="256de97b-0773-4649-ba50-dee37ea23e3d" providerId="ADAL" clId="{8D03C341-58C2-4E8E-9A79-CFB3E779EE7C}" dt="2022-04-19T00:23:38.079" v="8174"/>
          <ac:picMkLst>
            <pc:docMk/>
            <pc:sldMk cId="4186102065" sldId="271"/>
            <ac:picMk id="3" creationId="{E8BD0C10-E57E-424D-9C3C-82CA1FB95AB2}"/>
          </ac:picMkLst>
        </pc:picChg>
        <pc:picChg chg="add del mod">
          <ac:chgData name="0421062556 - K. M. Naimul Hassan" userId="256de97b-0773-4649-ba50-dee37ea23e3d" providerId="ADAL" clId="{8D03C341-58C2-4E8E-9A79-CFB3E779EE7C}" dt="2022-04-19T00:25:14.362" v="8176"/>
          <ac:picMkLst>
            <pc:docMk/>
            <pc:sldMk cId="4186102065" sldId="271"/>
            <ac:picMk id="4" creationId="{397B3CB5-CB93-41D5-85C4-A1BCCF69C7FC}"/>
          </ac:picMkLst>
        </pc:picChg>
        <pc:picChg chg="add mod">
          <ac:chgData name="0421062556 - K. M. Naimul Hassan" userId="256de97b-0773-4649-ba50-dee37ea23e3d" providerId="ADAL" clId="{8D03C341-58C2-4E8E-9A79-CFB3E779EE7C}" dt="2022-04-19T00:25:52.146" v="8177"/>
          <ac:picMkLst>
            <pc:docMk/>
            <pc:sldMk cId="4186102065" sldId="271"/>
            <ac:picMk id="5" creationId="{62D3D382-EC3E-4B74-A8A0-C806CB915195}"/>
          </ac:picMkLst>
        </pc:picChg>
        <pc:picChg chg="add mod">
          <ac:chgData name="0421062556 - K. M. Naimul Hassan" userId="256de97b-0773-4649-ba50-dee37ea23e3d" providerId="ADAL" clId="{8D03C341-58C2-4E8E-9A79-CFB3E779EE7C}" dt="2022-04-18T20:15:10.946" v="4571"/>
          <ac:picMkLst>
            <pc:docMk/>
            <pc:sldMk cId="4186102065" sldId="271"/>
            <ac:picMk id="5" creationId="{9BC6832F-26E8-4B97-B923-289D671A18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D85D2-860D-4431-B3C2-C193C0A9DF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1157EE-FE99-4DBB-AEE1-3AE2A85F93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CEBF-6A98-44ED-9E93-3EF88C1D9134}" type="datetimeFigureOut">
              <a:rPr lang="en-US" smtClean="0"/>
              <a:t>5/5/2022</a:t>
            </a:fld>
            <a:endParaRPr lang="en-US"/>
          </a:p>
        </p:txBody>
      </p:sp>
      <p:sp>
        <p:nvSpPr>
          <p:cNvPr id="4" name="Footer Placeholder 3">
            <a:extLst>
              <a:ext uri="{FF2B5EF4-FFF2-40B4-BE49-F238E27FC236}">
                <a16:creationId xmlns:a16="http://schemas.microsoft.com/office/drawing/2014/main" id="{82737723-EAD3-4B12-81F2-4CD0D3ADAE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IEEE ICASSP 2022</a:t>
            </a:r>
          </a:p>
        </p:txBody>
      </p:sp>
      <p:sp>
        <p:nvSpPr>
          <p:cNvPr id="5" name="Slide Number Placeholder 4">
            <a:extLst>
              <a:ext uri="{FF2B5EF4-FFF2-40B4-BE49-F238E27FC236}">
                <a16:creationId xmlns:a16="http://schemas.microsoft.com/office/drawing/2014/main" id="{8240B944-8A25-4760-94C5-F4B944C693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DA889C-01FC-4067-99D9-DE6D53A3B95C}" type="slidenum">
              <a:rPr lang="en-US" smtClean="0"/>
              <a:t>‹#›</a:t>
            </a:fld>
            <a:endParaRPr lang="en-US"/>
          </a:p>
        </p:txBody>
      </p:sp>
    </p:spTree>
    <p:extLst>
      <p:ext uri="{BB962C8B-B14F-4D97-AF65-F5344CB8AC3E}">
        <p14:creationId xmlns:p14="http://schemas.microsoft.com/office/powerpoint/2010/main" val="14093508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B8232-78CE-4432-8D60-7CADFFD8264D}"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IEEE ICASSP 2022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FE453-9BC3-4999-882A-8303BA18564D}" type="slidenum">
              <a:rPr lang="en-US" smtClean="0"/>
              <a:t>‹#›</a:t>
            </a:fld>
            <a:endParaRPr lang="en-US"/>
          </a:p>
        </p:txBody>
      </p:sp>
    </p:spTree>
    <p:extLst>
      <p:ext uri="{BB962C8B-B14F-4D97-AF65-F5344CB8AC3E}">
        <p14:creationId xmlns:p14="http://schemas.microsoft.com/office/powerpoint/2010/main" val="6524798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paper presentation for the 2022 IEEE Conference on Acoustics, Speech and Signal Processing. Our paper ID is 8762 and titled as </a:t>
            </a:r>
            <a:r>
              <a:rPr lang="en-US" dirty="0" err="1"/>
              <a:t>ALSNet</a:t>
            </a:r>
            <a:r>
              <a:rPr lang="en-US" dirty="0"/>
              <a:t>: A Dilated one dimensional convolutional neural network for identifying Amyotrophic Lateral Sclerosis from raw </a:t>
            </a:r>
            <a:r>
              <a:rPr lang="en-US" dirty="0" err="1"/>
              <a:t>emg</a:t>
            </a:r>
            <a:r>
              <a:rPr lang="en-US" dirty="0"/>
              <a:t> signal. I, K. M. Naimul Hassan, will be presenting the paper on behalf of our team.</a:t>
            </a:r>
          </a:p>
        </p:txBody>
      </p:sp>
    </p:spTree>
    <p:extLst>
      <p:ext uri="{BB962C8B-B14F-4D97-AF65-F5344CB8AC3E}">
        <p14:creationId xmlns:p14="http://schemas.microsoft.com/office/powerpoint/2010/main" val="223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NimbusRomNo9L-Regu"/>
              </a:rPr>
              <a:t>Each of the EMG signals was sampled at 24 kHz frequency and recorded for almost 11 seconds. A total number of 302 EMG signals recorded from the brachial biceps and medial vastus muscles were used in this experiment. Out of the 302 EMG signals, 151 signals were from the Normal group and the rest of the 151 signals were from the ALS group. Each of these 302 signals was then segmented into 11 segments where each of the segments had a time duration of 1s. The dataset was </a:t>
            </a:r>
            <a:r>
              <a:rPr lang="en-US" sz="1200" b="0" i="0" u="none" strike="noStrike" baseline="0" dirty="0" err="1">
                <a:latin typeface="NimbusRomNo9L-Regu"/>
              </a:rPr>
              <a:t>splitted</a:t>
            </a:r>
            <a:r>
              <a:rPr lang="en-US" sz="1200" b="0" i="0" u="none" strike="noStrike" baseline="0" dirty="0">
                <a:latin typeface="NimbusRomNo9L-Regu"/>
              </a:rPr>
              <a:t> into train, validation and test set by a ratio of 80:20:25. The training, validation and test sets were made up of data from different subjects so that the proposed model can be trained and evaluated properly.</a:t>
            </a:r>
            <a:endParaRPr lang="en-US" dirty="0"/>
          </a:p>
          <a:p>
            <a:endParaRPr lang="en-US" dirty="0"/>
          </a:p>
        </p:txBody>
      </p:sp>
    </p:spTree>
    <p:extLst>
      <p:ext uri="{BB962C8B-B14F-4D97-AF65-F5344CB8AC3E}">
        <p14:creationId xmlns:p14="http://schemas.microsoft.com/office/powerpoint/2010/main" val="231517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proposed model, </a:t>
            </a:r>
            <a:r>
              <a:rPr lang="en-US" sz="1800" b="0" i="0" u="none" strike="noStrike" baseline="0" dirty="0" err="1">
                <a:latin typeface="NimbusRomNo9L-Regu"/>
              </a:rPr>
              <a:t>ALSNet</a:t>
            </a:r>
            <a:r>
              <a:rPr lang="en-US" sz="1800" b="0" i="0" u="none" strike="noStrike" baseline="0" dirty="0">
                <a:latin typeface="NimbusRomNo9L-Regu"/>
              </a:rPr>
              <a:t> was developed using the </a:t>
            </a:r>
            <a:r>
              <a:rPr lang="en-US" sz="1800" b="0" i="0" u="none" strike="noStrike" baseline="0" dirty="0" err="1">
                <a:latin typeface="NimbusRomNo9L-Regu"/>
              </a:rPr>
              <a:t>Keras</a:t>
            </a:r>
            <a:r>
              <a:rPr lang="en-US" sz="1800" b="0" i="0" u="none" strike="noStrike" baseline="0" dirty="0">
                <a:latin typeface="NimbusRomNo9L-Regu"/>
              </a:rPr>
              <a:t> and </a:t>
            </a:r>
            <a:r>
              <a:rPr lang="en-US" sz="1800" b="0" i="0" u="none" strike="noStrike" baseline="0" dirty="0" err="1">
                <a:latin typeface="NimbusRomNo9L-Regu"/>
              </a:rPr>
              <a:t>Tensorflow</a:t>
            </a:r>
            <a:r>
              <a:rPr lang="en-US" sz="1800" b="0" i="0" u="none" strike="noStrike" baseline="0" dirty="0">
                <a:latin typeface="NimbusRomNo9L-Regu"/>
              </a:rPr>
              <a:t> frameworks. Kaggle’s GPU was used as the hardware </a:t>
            </a:r>
            <a:r>
              <a:rPr lang="en-US" sz="1800" b="0" i="0" u="none" strike="noStrike" baseline="0" dirty="0" err="1">
                <a:latin typeface="NimbusRomNo9L-Regu"/>
              </a:rPr>
              <a:t>accelarator</a:t>
            </a:r>
            <a:r>
              <a:rPr lang="en-US" sz="1800" b="0" i="0" u="none" strike="noStrike" baseline="0" dirty="0">
                <a:latin typeface="NimbusRomNo9L-Regu"/>
              </a:rPr>
              <a:t> for training the model. The loss function for the training algorithm was </a:t>
            </a:r>
            <a:r>
              <a:rPr lang="en-US" sz="1800" b="0" i="0" u="none" strike="noStrike" baseline="0" dirty="0">
                <a:latin typeface="NimbusRomNo9L-ReguItal"/>
              </a:rPr>
              <a:t>Binary Cross-entropy</a:t>
            </a:r>
            <a:r>
              <a:rPr lang="en-US" sz="1800" b="0" i="0" u="none" strike="noStrike" baseline="0" dirty="0">
                <a:latin typeface="NimbusRomNo9L-Regu"/>
              </a:rPr>
              <a:t>. </a:t>
            </a:r>
            <a:r>
              <a:rPr lang="en-US" sz="1800" b="0" i="0" u="none" strike="noStrike" baseline="0" dirty="0">
                <a:latin typeface="NimbusRomNo9L-ReguItal"/>
              </a:rPr>
              <a:t>Adam </a:t>
            </a:r>
            <a:r>
              <a:rPr lang="en-US" sz="1800" b="0" i="0" u="none" strike="noStrike" baseline="0" dirty="0">
                <a:latin typeface="NimbusRomNo9L-Regu"/>
              </a:rPr>
              <a:t>was used as the optimizer algorithm with an initial learning rate of 0.001. The learning rate was decreased by a factor of 10 whenever the validation loss did not decrease or started increasing for consecutive epochs. The minimum learning rate set </a:t>
            </a:r>
            <a:r>
              <a:rPr lang="en-US" sz="1800" b="0" i="0" u="none" strike="noStrike" baseline="0" dirty="0">
                <a:latin typeface="CMR10"/>
              </a:rPr>
              <a:t>10</a:t>
            </a:r>
            <a:r>
              <a:rPr lang="en-US" sz="1800" b="0" i="0" u="none" strike="noStrike" baseline="0" dirty="0">
                <a:latin typeface="CMSY7"/>
              </a:rPr>
              <a:t>−</a:t>
            </a:r>
            <a:r>
              <a:rPr lang="en-US" sz="1800" b="0" i="0" u="none" strike="noStrike" baseline="0" dirty="0">
                <a:latin typeface="CMR7"/>
              </a:rPr>
              <a:t>10</a:t>
            </a:r>
            <a:r>
              <a:rPr lang="en-US" sz="1800" b="0" i="0" u="none" strike="noStrike" baseline="0" dirty="0">
                <a:latin typeface="NimbusRomNo9L-Regu"/>
              </a:rPr>
              <a:t>. The training was stopped early if there was no significant improvement of the validation loss for consecutive epochs.</a:t>
            </a:r>
            <a:endParaRPr lang="en-US" dirty="0"/>
          </a:p>
        </p:txBody>
      </p:sp>
    </p:spTree>
    <p:extLst>
      <p:ext uri="{BB962C8B-B14F-4D97-AF65-F5344CB8AC3E}">
        <p14:creationId xmlns:p14="http://schemas.microsoft.com/office/powerpoint/2010/main" val="342562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Now I will discuss about the performance of the proposed model. </a:t>
            </a:r>
            <a:r>
              <a:rPr lang="en-US" sz="1800" b="0" i="0" u="none" strike="noStrike" baseline="0" dirty="0">
                <a:latin typeface="NimbusRomNo9L-Regu"/>
              </a:rPr>
              <a:t>The metrics used for evaluating are- Overall Accuracy, Sensitivity, Specificity and Balanced Accuracy. Overall accuracy is the ratio of the number of correctly detected samples and total number of samples. Sensitivity is the ratio of true positive and total positive class samples. On the other hand, specificity is the ratio of true negative and total negative class samples. Finally, balanced accuracy is the arithmetic average of sensitivity and specificity. </a:t>
            </a:r>
            <a:r>
              <a:rPr lang="en-US" sz="1800" b="0" i="0" u="none" strike="noStrike" baseline="0" dirty="0" err="1">
                <a:latin typeface="NimbusRomNo9L-Regu"/>
              </a:rPr>
              <a:t>ALSNet</a:t>
            </a:r>
            <a:r>
              <a:rPr lang="en-US" sz="1800" b="0" i="0" u="none" strike="noStrike" baseline="0" dirty="0">
                <a:latin typeface="NimbusRomNo9L-Regu"/>
              </a:rPr>
              <a:t> was able to predict 650 EMG signal segments accurately out of 665 segments in the test set.</a:t>
            </a:r>
            <a:endParaRPr lang="en-US" dirty="0"/>
          </a:p>
        </p:txBody>
      </p:sp>
    </p:spTree>
    <p:extLst>
      <p:ext uri="{BB962C8B-B14F-4D97-AF65-F5344CB8AC3E}">
        <p14:creationId xmlns:p14="http://schemas.microsoft.com/office/powerpoint/2010/main" val="374687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result of the proposed method is compared with the results shown in different existing research works. The comparison is shown in the table here. It is clear that </a:t>
            </a:r>
            <a:r>
              <a:rPr lang="en-US" sz="1800" b="0" i="0" u="none" strike="noStrike" baseline="0" dirty="0" err="1">
                <a:latin typeface="NimbusRomNo9L-Regu"/>
              </a:rPr>
              <a:t>ALSNet</a:t>
            </a:r>
            <a:r>
              <a:rPr lang="en-US" sz="1800" b="0" i="0" u="none" strike="noStrike" baseline="0" dirty="0">
                <a:latin typeface="NimbusRomNo9L-Regu"/>
              </a:rPr>
              <a:t> performs better than the mentioned methods in case of overall accuracy and sensitivity. In case of specificity, two methods perform slightly better. But if the balanced accuracy is considered, </a:t>
            </a:r>
            <a:r>
              <a:rPr lang="en-US" sz="1800" b="0" i="0" u="none" strike="noStrike" baseline="0" dirty="0" err="1">
                <a:latin typeface="NimbusRomNo9L-Regu"/>
              </a:rPr>
              <a:t>ALSNet</a:t>
            </a:r>
            <a:r>
              <a:rPr lang="en-US" sz="1800" b="0" i="0" u="none" strike="noStrike" baseline="0" dirty="0">
                <a:latin typeface="NimbusRomNo9L-Regu"/>
              </a:rPr>
              <a:t> outperforms the</a:t>
            </a:r>
          </a:p>
          <a:p>
            <a:pPr algn="l"/>
            <a:r>
              <a:rPr lang="en-US" sz="1800" b="0" i="0" u="none" strike="noStrike" baseline="0" dirty="0">
                <a:latin typeface="NimbusRomNo9L-Regu"/>
              </a:rPr>
              <a:t>other methods.</a:t>
            </a:r>
            <a:endParaRPr lang="en-US" dirty="0"/>
          </a:p>
        </p:txBody>
      </p:sp>
    </p:spTree>
    <p:extLst>
      <p:ext uri="{BB962C8B-B14F-4D97-AF65-F5344CB8AC3E}">
        <p14:creationId xmlns:p14="http://schemas.microsoft.com/office/powerpoint/2010/main" val="351235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 1D dilated convolutional neural network based approach is proposed in this paper for identifying ALS from raw EMG signal. The performance of the method in terms of overall accuracy, sensitivity, specificity and balanced accuracy showed good promise. This method can be useful in early diagnosis of ALS which will help improving the quality of life and prolong survival of an ALS patient. Since any hand-crafted feature extraction is not required for </a:t>
            </a:r>
            <a:r>
              <a:rPr lang="en-US" sz="1800" b="0" i="0" u="none" strike="noStrike" baseline="0" dirty="0" err="1">
                <a:latin typeface="NimbusRomNo9L-Regu"/>
              </a:rPr>
              <a:t>ALSNet</a:t>
            </a:r>
            <a:r>
              <a:rPr lang="en-US" sz="1800" b="0" i="0" u="none" strike="noStrike" baseline="0" dirty="0">
                <a:latin typeface="NimbusRomNo9L-Regu"/>
              </a:rPr>
              <a:t>, the computational cost of extracting those features will also be reduced. So, the proposed method is more applicable for practical implementation.</a:t>
            </a:r>
            <a:endParaRPr lang="en-US" dirty="0"/>
          </a:p>
        </p:txBody>
      </p:sp>
    </p:spTree>
    <p:extLst>
      <p:ext uri="{BB962C8B-B14F-4D97-AF65-F5344CB8AC3E}">
        <p14:creationId xmlns:p14="http://schemas.microsoft.com/office/powerpoint/2010/main" val="340976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my presentation here. Thank you for your patient hearing.</a:t>
            </a:r>
          </a:p>
        </p:txBody>
      </p:sp>
    </p:spTree>
    <p:extLst>
      <p:ext uri="{BB962C8B-B14F-4D97-AF65-F5344CB8AC3E}">
        <p14:creationId xmlns:p14="http://schemas.microsoft.com/office/powerpoint/2010/main" val="227190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of what I will be presenting. At first, I will introduce the problem which we have tried to solve here along-with discussing the existing methods to encounter the problem. Then I will give an overview of the solution proposed. After that, I will present the detail architecture of our proposed model, </a:t>
            </a:r>
            <a:r>
              <a:rPr lang="en-US" dirty="0" err="1"/>
              <a:t>ALSNet</a:t>
            </a:r>
            <a:r>
              <a:rPr lang="en-US" dirty="0"/>
              <a:t>. The experimental configurations including dataset and model training will be discussed next. Finally the performance of our model will be discussed. I will conclude my presentation after providing a summary.</a:t>
            </a:r>
          </a:p>
        </p:txBody>
      </p:sp>
    </p:spTree>
    <p:extLst>
      <p:ext uri="{BB962C8B-B14F-4D97-AF65-F5344CB8AC3E}">
        <p14:creationId xmlns:p14="http://schemas.microsoft.com/office/powerpoint/2010/main" val="152670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Amyotrophic Lateral Sclerosis is one of the most common neuromuscular diseases which affects both lower and upper motor neuron. </a:t>
            </a:r>
            <a:r>
              <a:rPr lang="en-US" sz="1800" b="0" i="0" u="none" strike="noStrike" baseline="0" dirty="0">
                <a:latin typeface="NimbusRomNo9L-Regu"/>
              </a:rPr>
              <a:t>The term “Amyotrophic” refers to the muscle weakness signifying the disorder of lower motor neurons. “Lateral sclerosis” refers to the disorder in the motor neurons of </a:t>
            </a:r>
            <a:r>
              <a:rPr lang="en-US" sz="1800" b="0" i="0" u="none" strike="noStrike" baseline="0" dirty="0" err="1">
                <a:latin typeface="NimbusRomNo9L-Regu"/>
              </a:rPr>
              <a:t>spinar</a:t>
            </a:r>
            <a:r>
              <a:rPr lang="en-US" sz="1800" b="0" i="0" u="none" strike="noStrike" baseline="0" dirty="0">
                <a:latin typeface="NimbusRomNo9L-Regu"/>
              </a:rPr>
              <a:t> cord. Numerous direct and indirect symptoms of ALS continue to develop over a long period until the affected person loses his ability to move, talk or eat. Eventually it results in an early death, usually from respiratory failure. There is no cure for ALS and 90-95% cases of ALS have unknown cause. But early diagnosis can be helpful to prevent the relentlessly progressive disorder and improve quality of life for ALS patients.</a:t>
            </a:r>
            <a:endParaRPr lang="en-US" dirty="0"/>
          </a:p>
        </p:txBody>
      </p:sp>
    </p:spTree>
    <p:extLst>
      <p:ext uri="{BB962C8B-B14F-4D97-AF65-F5344CB8AC3E}">
        <p14:creationId xmlns:p14="http://schemas.microsoft.com/office/powerpoint/2010/main" val="349201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Based on many time and frequency domain features, many classification methods for identifying ALS from Electromyography signal have been developed over the time. EMG signal is a time-series biomedical signal that measures current or voltage generated in the muscles which represents the neuromuscular activities.</a:t>
            </a:r>
            <a:endParaRPr lang="en-US" dirty="0"/>
          </a:p>
        </p:txBody>
      </p:sp>
    </p:spTree>
    <p:extLst>
      <p:ext uri="{BB962C8B-B14F-4D97-AF65-F5344CB8AC3E}">
        <p14:creationId xmlns:p14="http://schemas.microsoft.com/office/powerpoint/2010/main" val="202932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approaches for identifying ALS from EMG signal involve manual feature extraction. MFCC, DCT, IMFs etc. are some of the features that are used as input of traditional machine learning models such as KNN and SVM. More recently, deep learning models are explored to encounter this problem. Different time-frequency representation of EMG signal such as STFT and CWT are used to identify ALS signals through 2D convolutional neural network.</a:t>
            </a:r>
          </a:p>
        </p:txBody>
      </p:sp>
    </p:spTree>
    <p:extLst>
      <p:ext uri="{BB962C8B-B14F-4D97-AF65-F5344CB8AC3E}">
        <p14:creationId xmlns:p14="http://schemas.microsoft.com/office/powerpoint/2010/main" val="349748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of this research work is to identify ALS using raw </a:t>
            </a:r>
            <a:r>
              <a:rPr lang="en-US" dirty="0" err="1"/>
              <a:t>emg</a:t>
            </a:r>
            <a:r>
              <a:rPr lang="en-US" dirty="0"/>
              <a:t> signal as we have seen deep neural networks generally performing better on raw data. This will also reduce the computation cost for extracting features and can be implemented practically.</a:t>
            </a:r>
          </a:p>
        </p:txBody>
      </p:sp>
    </p:spTree>
    <p:extLst>
      <p:ext uri="{BB962C8B-B14F-4D97-AF65-F5344CB8AC3E}">
        <p14:creationId xmlns:p14="http://schemas.microsoft.com/office/powerpoint/2010/main" val="214971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our proposed methodology. The problem is a supervised binary classification problem. We have proposed a dilated one dimensional convolutional neural network which will take raw </a:t>
            </a:r>
            <a:r>
              <a:rPr lang="en-US" dirty="0" err="1"/>
              <a:t>emg</a:t>
            </a:r>
            <a:r>
              <a:rPr lang="en-US" dirty="0"/>
              <a:t> data as input and detect if the signal is from a normal subject or an ALS subject. ALS signal is denoted as class 1 and normal signal is denoted as class 0.</a:t>
            </a:r>
          </a:p>
        </p:txBody>
      </p:sp>
    </p:spTree>
    <p:extLst>
      <p:ext uri="{BB962C8B-B14F-4D97-AF65-F5344CB8AC3E}">
        <p14:creationId xmlns:p14="http://schemas.microsoft.com/office/powerpoint/2010/main" val="162218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network architecture of </a:t>
            </a:r>
            <a:r>
              <a:rPr lang="en-US" sz="1800" b="0" i="0" u="none" strike="noStrike" baseline="0" dirty="0" err="1">
                <a:latin typeface="NimbusRomNo9L-Regu"/>
              </a:rPr>
              <a:t>ALSNet</a:t>
            </a:r>
            <a:r>
              <a:rPr lang="en-US" sz="1800" b="0" i="0" u="none" strike="noStrike" baseline="0" dirty="0">
                <a:latin typeface="NimbusRomNo9L-Regu"/>
              </a:rPr>
              <a:t> is shown here. The EMG signals are used as the input of </a:t>
            </a:r>
            <a:r>
              <a:rPr lang="en-US" sz="1800" b="0" i="0" u="none" strike="noStrike" baseline="0" dirty="0" err="1">
                <a:latin typeface="NimbusRomNo9L-Regu"/>
              </a:rPr>
              <a:t>ALSNet</a:t>
            </a:r>
            <a:r>
              <a:rPr lang="en-US" sz="1800" b="0" i="0" u="none" strike="noStrike" baseline="0" dirty="0">
                <a:latin typeface="NimbusRomNo9L-Regu"/>
              </a:rPr>
              <a:t> without any pre-processing or time-frequency domain feature extraction. The network architecture of </a:t>
            </a:r>
            <a:r>
              <a:rPr lang="en-US" sz="1800" b="0" i="0" u="none" strike="noStrike" baseline="0" dirty="0" err="1">
                <a:latin typeface="NimbusRomNo9L-Regu"/>
              </a:rPr>
              <a:t>ALSNet</a:t>
            </a:r>
            <a:r>
              <a:rPr lang="en-US" sz="1800" b="0" i="0" u="none" strike="noStrike" baseline="0" dirty="0">
                <a:latin typeface="NimbusRomNo9L-Regu"/>
              </a:rPr>
              <a:t> is developed following the state-of-the-art CNN systems. There are total of three 1D convolution layers and each of the convolution layers is followed by the </a:t>
            </a:r>
            <a:r>
              <a:rPr lang="en-US" sz="1800" b="0" i="0" u="none" strike="noStrike" baseline="0" dirty="0" err="1">
                <a:latin typeface="NimbusRomNo9L-Regu"/>
              </a:rPr>
              <a:t>ReLU</a:t>
            </a:r>
            <a:r>
              <a:rPr lang="en-US" sz="1800" b="0" i="0" u="none" strike="noStrike" baseline="0" dirty="0">
                <a:latin typeface="NimbusRomNo9L-Regu"/>
              </a:rPr>
              <a:t> (Rectified Linear Unit) activation function and a batch normalization layer. Each of the layers has a higher dilation rate than the previous one. Increasing the dilation rate increases the gap between two kernels and helps to integrate more information from a wider context. The idea of dilated convolution is successfully used in biomedical image segmentation. It is also used in speech synthesis and sound source localization from raw audio data. In this study, the dilation rate is increased by one. So, the dilation rate of the three convolution layers are 1,2,3 respectively. After the final convolution layer, there is a global max pooling layer. The output from the pooling layer then passes through two fully connected layers. The first fully connected or dense layer has 64 nodes followed by a </a:t>
            </a:r>
            <a:r>
              <a:rPr lang="en-US" sz="1800" b="0" i="0" u="none" strike="noStrike" baseline="0" dirty="0" err="1">
                <a:latin typeface="NimbusRomNo9L-Regu"/>
              </a:rPr>
              <a:t>ReLU</a:t>
            </a:r>
            <a:r>
              <a:rPr lang="en-US" sz="1800" b="0" i="0" u="none" strike="noStrike" baseline="0" dirty="0">
                <a:latin typeface="NimbusRomNo9L-Regu"/>
              </a:rPr>
              <a:t> activation function and a batch normalization. The final dense layer is the output layer having a single node with a Sigmoid activation function. Since the activation function of the output layer of </a:t>
            </a:r>
            <a:r>
              <a:rPr lang="en-US" sz="1800" b="0" i="0" u="none" strike="noStrike" baseline="0" dirty="0" err="1">
                <a:latin typeface="NimbusRomNo9L-Regu"/>
              </a:rPr>
              <a:t>ALSNet</a:t>
            </a:r>
            <a:r>
              <a:rPr lang="en-US" sz="1800" b="0" i="0" u="none" strike="noStrike" baseline="0" dirty="0">
                <a:latin typeface="NimbusRomNo9L-Regu"/>
              </a:rPr>
              <a:t> is Sigmoid, the output is mapped between 0 to 1. This value between 0 to 1 found from </a:t>
            </a:r>
            <a:r>
              <a:rPr lang="en-US" sz="1800" b="0" i="0" u="none" strike="noStrike" baseline="0" dirty="0" err="1">
                <a:latin typeface="NimbusRomNo9L-Regu"/>
              </a:rPr>
              <a:t>ALSNet</a:t>
            </a:r>
            <a:r>
              <a:rPr lang="en-US" sz="1800" b="0" i="0" u="none" strike="noStrike" baseline="0" dirty="0">
                <a:latin typeface="NimbusRomNo9L-Regu"/>
              </a:rPr>
              <a:t> as output represents the probability of a test segment being class 1 (ALS EMG). If the probability value is equal to or above than a certain threshold, the segment is predicted as class 1, otherwise, it is predicted as class 0 (Normal EMG). The threshold is set 0.5 in this study.</a:t>
            </a:r>
            <a:endParaRPr lang="en-US" dirty="0"/>
          </a:p>
        </p:txBody>
      </p:sp>
    </p:spTree>
    <p:extLst>
      <p:ext uri="{BB962C8B-B14F-4D97-AF65-F5344CB8AC3E}">
        <p14:creationId xmlns:p14="http://schemas.microsoft.com/office/powerpoint/2010/main" val="70205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clinical EMG signals of N2001 EMGLAB open access Dataset was used in our experiment [20]. The Dataset was consisted of three groups- Normal, Myopathy and ALS. The EMG signals of Normal and ALS groups were used in this experiment. The Normal group consisted of 10 normal subjects (4 females and 6 males) aged 21-37 years and the ALS group consisted of 8 patients (4 females and 4 males) aged 35-67 years. All the EMG signals were recorded under usual conditions for MUAP analysis. </a:t>
            </a:r>
            <a:endParaRPr lang="en-US" dirty="0"/>
          </a:p>
        </p:txBody>
      </p:sp>
    </p:spTree>
    <p:extLst>
      <p:ext uri="{BB962C8B-B14F-4D97-AF65-F5344CB8AC3E}">
        <p14:creationId xmlns:p14="http://schemas.microsoft.com/office/powerpoint/2010/main" val="218855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F1F0-7807-495B-BC3A-BF6D901DA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A95BAA-B58E-4829-95AD-5798A14AB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C2E21-CAC7-424A-AC48-CCC4A183E183}"/>
              </a:ext>
            </a:extLst>
          </p:cNvPr>
          <p:cNvSpPr>
            <a:spLocks noGrp="1"/>
          </p:cNvSpPr>
          <p:nvPr>
            <p:ph type="dt" sz="half" idx="10"/>
          </p:nvPr>
        </p:nvSpPr>
        <p:spPr/>
        <p:txBody>
          <a:bodyPr/>
          <a:lstStyle/>
          <a:p>
            <a:fld id="{E730A70B-376D-4DA1-9031-F50FFF9301BF}" type="datetime1">
              <a:rPr lang="en-US" smtClean="0"/>
              <a:t>5/5/2022</a:t>
            </a:fld>
            <a:endParaRPr lang="en-US"/>
          </a:p>
        </p:txBody>
      </p:sp>
      <p:sp>
        <p:nvSpPr>
          <p:cNvPr id="5" name="Footer Placeholder 4">
            <a:extLst>
              <a:ext uri="{FF2B5EF4-FFF2-40B4-BE49-F238E27FC236}">
                <a16:creationId xmlns:a16="http://schemas.microsoft.com/office/drawing/2014/main" id="{794894CB-DC19-444B-9F49-56DE5B852F87}"/>
              </a:ext>
            </a:extLst>
          </p:cNvPr>
          <p:cNvSpPr>
            <a:spLocks noGrp="1"/>
          </p:cNvSpPr>
          <p:nvPr>
            <p:ph type="ftr" sz="quarter" idx="11"/>
          </p:nvPr>
        </p:nvSpPr>
        <p:spPr/>
        <p:txBody>
          <a:body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934D4C83-4533-4572-A81D-D6521DE9562F}"/>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364719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5B86-8E7B-406E-9883-2ECAC5239E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55844-C13B-4BDB-A8B2-08A257E2A5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A1605-3D5D-4581-B108-D1996E3BAC87}"/>
              </a:ext>
            </a:extLst>
          </p:cNvPr>
          <p:cNvSpPr>
            <a:spLocks noGrp="1"/>
          </p:cNvSpPr>
          <p:nvPr>
            <p:ph type="dt" sz="half" idx="10"/>
          </p:nvPr>
        </p:nvSpPr>
        <p:spPr/>
        <p:txBody>
          <a:bodyPr/>
          <a:lstStyle/>
          <a:p>
            <a:fld id="{FB353B53-0509-47CA-AEEB-8E5387141896}" type="datetime1">
              <a:rPr lang="en-US" smtClean="0"/>
              <a:t>5/5/2022</a:t>
            </a:fld>
            <a:endParaRPr lang="en-US"/>
          </a:p>
        </p:txBody>
      </p:sp>
      <p:sp>
        <p:nvSpPr>
          <p:cNvPr id="5" name="Footer Placeholder 4">
            <a:extLst>
              <a:ext uri="{FF2B5EF4-FFF2-40B4-BE49-F238E27FC236}">
                <a16:creationId xmlns:a16="http://schemas.microsoft.com/office/drawing/2014/main" id="{4FF89C10-75C5-4FAD-81F4-F7D8F2195BBD}"/>
              </a:ext>
            </a:extLst>
          </p:cNvPr>
          <p:cNvSpPr>
            <a:spLocks noGrp="1"/>
          </p:cNvSpPr>
          <p:nvPr>
            <p:ph type="ftr" sz="quarter" idx="11"/>
          </p:nvPr>
        </p:nvSpPr>
        <p:spPr/>
        <p:txBody>
          <a:body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438FD905-8CE6-4C3B-BA74-5C0D099D2D8D}"/>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393740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4A454-9846-4CD3-AE29-0C592A5918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67A2FD-53B8-4717-913C-B1C9379D96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1A153-3802-472D-82CC-CF589FB45397}"/>
              </a:ext>
            </a:extLst>
          </p:cNvPr>
          <p:cNvSpPr>
            <a:spLocks noGrp="1"/>
          </p:cNvSpPr>
          <p:nvPr>
            <p:ph type="dt" sz="half" idx="10"/>
          </p:nvPr>
        </p:nvSpPr>
        <p:spPr/>
        <p:txBody>
          <a:bodyPr/>
          <a:lstStyle/>
          <a:p>
            <a:fld id="{930FDFF1-9781-4D78-86BE-B4F8DED449E3}" type="datetime1">
              <a:rPr lang="en-US" smtClean="0"/>
              <a:t>5/5/2022</a:t>
            </a:fld>
            <a:endParaRPr lang="en-US"/>
          </a:p>
        </p:txBody>
      </p:sp>
      <p:sp>
        <p:nvSpPr>
          <p:cNvPr id="5" name="Footer Placeholder 4">
            <a:extLst>
              <a:ext uri="{FF2B5EF4-FFF2-40B4-BE49-F238E27FC236}">
                <a16:creationId xmlns:a16="http://schemas.microsoft.com/office/drawing/2014/main" id="{F6C2DDE8-AD82-4F9A-AFC6-E42D9768E340}"/>
              </a:ext>
            </a:extLst>
          </p:cNvPr>
          <p:cNvSpPr>
            <a:spLocks noGrp="1"/>
          </p:cNvSpPr>
          <p:nvPr>
            <p:ph type="ftr" sz="quarter" idx="11"/>
          </p:nvPr>
        </p:nvSpPr>
        <p:spPr/>
        <p:txBody>
          <a:body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575E02DA-AEA6-413B-A174-ADEF1FFC82A5}"/>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317786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9F-DF39-47E4-BBA5-F366E9ACCF6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3AA490-46DD-4F48-85F9-07761A841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B1C40-2A01-474D-A931-13EEDA571608}"/>
              </a:ext>
            </a:extLst>
          </p:cNvPr>
          <p:cNvSpPr>
            <a:spLocks noGrp="1"/>
          </p:cNvSpPr>
          <p:nvPr>
            <p:ph type="dt" sz="half" idx="10"/>
          </p:nvPr>
        </p:nvSpPr>
        <p:spPr/>
        <p:txBody>
          <a:bodyPr/>
          <a:lstStyle/>
          <a:p>
            <a:fld id="{AA68E473-47F3-488A-BB67-1905D5AB9A27}" type="datetime1">
              <a:rPr lang="en-US" smtClean="0"/>
              <a:t>5/5/2022</a:t>
            </a:fld>
            <a:endParaRPr lang="en-US"/>
          </a:p>
        </p:txBody>
      </p:sp>
      <p:sp>
        <p:nvSpPr>
          <p:cNvPr id="5" name="Footer Placeholder 4">
            <a:extLst>
              <a:ext uri="{FF2B5EF4-FFF2-40B4-BE49-F238E27FC236}">
                <a16:creationId xmlns:a16="http://schemas.microsoft.com/office/drawing/2014/main" id="{048A9DB2-333B-4BCB-9035-D657DBA2086B}"/>
              </a:ext>
            </a:extLst>
          </p:cNvPr>
          <p:cNvSpPr>
            <a:spLocks noGrp="1"/>
          </p:cNvSpPr>
          <p:nvPr>
            <p:ph type="ftr" sz="quarter" idx="11"/>
          </p:nvPr>
        </p:nvSpPr>
        <p:spPr/>
        <p:txBody>
          <a:body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40AAB760-9F4F-4A37-A674-A54C6808605F}"/>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256150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EE02-150D-4C4E-B8D0-358CDF81A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1E58FC-F86D-4B42-9FD9-B11C2ED43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EDB77-A40F-4377-BEB2-9B4BB35358EA}"/>
              </a:ext>
            </a:extLst>
          </p:cNvPr>
          <p:cNvSpPr>
            <a:spLocks noGrp="1"/>
          </p:cNvSpPr>
          <p:nvPr>
            <p:ph type="dt" sz="half" idx="10"/>
          </p:nvPr>
        </p:nvSpPr>
        <p:spPr/>
        <p:txBody>
          <a:bodyPr/>
          <a:lstStyle/>
          <a:p>
            <a:fld id="{7BCD740A-A44B-4218-A445-75D88F86EDB3}" type="datetime1">
              <a:rPr lang="en-US" smtClean="0"/>
              <a:t>5/5/2022</a:t>
            </a:fld>
            <a:endParaRPr lang="en-US"/>
          </a:p>
        </p:txBody>
      </p:sp>
      <p:sp>
        <p:nvSpPr>
          <p:cNvPr id="5" name="Footer Placeholder 4">
            <a:extLst>
              <a:ext uri="{FF2B5EF4-FFF2-40B4-BE49-F238E27FC236}">
                <a16:creationId xmlns:a16="http://schemas.microsoft.com/office/drawing/2014/main" id="{A3035624-9687-4B16-AA1F-F1CABC264FC9}"/>
              </a:ext>
            </a:extLst>
          </p:cNvPr>
          <p:cNvSpPr>
            <a:spLocks noGrp="1"/>
          </p:cNvSpPr>
          <p:nvPr>
            <p:ph type="ftr" sz="quarter" idx="11"/>
          </p:nvPr>
        </p:nvSpPr>
        <p:spPr/>
        <p:txBody>
          <a:body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261E98F5-337A-40E4-8ADA-F20028B67457}"/>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418685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35CD-C7A8-4B20-96ED-102DD1830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3AA58-EA1E-44E5-A6DC-7ADC3A6C27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34C38-851C-4613-8C91-A95036B5B1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CA2ED-2516-44B2-839E-94F13B65D2FE}"/>
              </a:ext>
            </a:extLst>
          </p:cNvPr>
          <p:cNvSpPr>
            <a:spLocks noGrp="1"/>
          </p:cNvSpPr>
          <p:nvPr>
            <p:ph type="dt" sz="half" idx="10"/>
          </p:nvPr>
        </p:nvSpPr>
        <p:spPr/>
        <p:txBody>
          <a:bodyPr/>
          <a:lstStyle/>
          <a:p>
            <a:fld id="{D89E17C7-DF5A-4A45-ABFA-AE806D57CEC2}" type="datetime1">
              <a:rPr lang="en-US" smtClean="0"/>
              <a:t>5/5/2022</a:t>
            </a:fld>
            <a:endParaRPr lang="en-US"/>
          </a:p>
        </p:txBody>
      </p:sp>
      <p:sp>
        <p:nvSpPr>
          <p:cNvPr id="6" name="Footer Placeholder 5">
            <a:extLst>
              <a:ext uri="{FF2B5EF4-FFF2-40B4-BE49-F238E27FC236}">
                <a16:creationId xmlns:a16="http://schemas.microsoft.com/office/drawing/2014/main" id="{595F63D8-14E7-463D-82BD-9C1B911DBB29}"/>
              </a:ext>
            </a:extLst>
          </p:cNvPr>
          <p:cNvSpPr>
            <a:spLocks noGrp="1"/>
          </p:cNvSpPr>
          <p:nvPr>
            <p:ph type="ftr" sz="quarter" idx="11"/>
          </p:nvPr>
        </p:nvSpPr>
        <p:spPr/>
        <p:txBody>
          <a:bodyPr/>
          <a:lstStyle/>
          <a:p>
            <a:r>
              <a:rPr lang="en-US"/>
              <a:t>IEEE ICASSP 2022ALSNET: A DILATED 1-D CNN FOR IDENTIFYING ALS FROM RAW EMG SIGNAL</a:t>
            </a:r>
          </a:p>
        </p:txBody>
      </p:sp>
      <p:sp>
        <p:nvSpPr>
          <p:cNvPr id="7" name="Slide Number Placeholder 6">
            <a:extLst>
              <a:ext uri="{FF2B5EF4-FFF2-40B4-BE49-F238E27FC236}">
                <a16:creationId xmlns:a16="http://schemas.microsoft.com/office/drawing/2014/main" id="{253FD3C4-C928-462C-92DF-B19760F8A34A}"/>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81963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D68F-F0D5-492A-BEE2-7D173E58A2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DDCBA-B46F-4407-ACC2-DE628939E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00591-E0E1-4364-B1C8-372254700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5A975-277D-4EB3-9F53-C9D1A549D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DE602-509E-4942-9409-95ADF8260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119E0-793E-43FE-B861-BCDFCE6E4D99}"/>
              </a:ext>
            </a:extLst>
          </p:cNvPr>
          <p:cNvSpPr>
            <a:spLocks noGrp="1"/>
          </p:cNvSpPr>
          <p:nvPr>
            <p:ph type="dt" sz="half" idx="10"/>
          </p:nvPr>
        </p:nvSpPr>
        <p:spPr/>
        <p:txBody>
          <a:bodyPr/>
          <a:lstStyle/>
          <a:p>
            <a:fld id="{9EB1685F-4A2B-411A-9695-E471413EFD37}" type="datetime1">
              <a:rPr lang="en-US" smtClean="0"/>
              <a:t>5/5/2022</a:t>
            </a:fld>
            <a:endParaRPr lang="en-US"/>
          </a:p>
        </p:txBody>
      </p:sp>
      <p:sp>
        <p:nvSpPr>
          <p:cNvPr id="8" name="Footer Placeholder 7">
            <a:extLst>
              <a:ext uri="{FF2B5EF4-FFF2-40B4-BE49-F238E27FC236}">
                <a16:creationId xmlns:a16="http://schemas.microsoft.com/office/drawing/2014/main" id="{2633FBF0-D270-449A-9DA5-B4742AD2A45A}"/>
              </a:ext>
            </a:extLst>
          </p:cNvPr>
          <p:cNvSpPr>
            <a:spLocks noGrp="1"/>
          </p:cNvSpPr>
          <p:nvPr>
            <p:ph type="ftr" sz="quarter" idx="11"/>
          </p:nvPr>
        </p:nvSpPr>
        <p:spPr/>
        <p:txBody>
          <a:bodyPr/>
          <a:lstStyle/>
          <a:p>
            <a:r>
              <a:rPr lang="en-US"/>
              <a:t>IEEE ICASSP 2022ALSNET: A DILATED 1-D CNN FOR IDENTIFYING ALS FROM RAW EMG SIGNAL</a:t>
            </a:r>
          </a:p>
        </p:txBody>
      </p:sp>
      <p:sp>
        <p:nvSpPr>
          <p:cNvPr id="9" name="Slide Number Placeholder 8">
            <a:extLst>
              <a:ext uri="{FF2B5EF4-FFF2-40B4-BE49-F238E27FC236}">
                <a16:creationId xmlns:a16="http://schemas.microsoft.com/office/drawing/2014/main" id="{38AEB1E4-B618-49B8-A6D7-F62AC82BA78C}"/>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177068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4985-E5C1-4B92-B265-99EEE142F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BBE92-ABDB-43E1-B440-75CCF9FE1E49}"/>
              </a:ext>
            </a:extLst>
          </p:cNvPr>
          <p:cNvSpPr>
            <a:spLocks noGrp="1"/>
          </p:cNvSpPr>
          <p:nvPr>
            <p:ph type="dt" sz="half" idx="10"/>
          </p:nvPr>
        </p:nvSpPr>
        <p:spPr/>
        <p:txBody>
          <a:bodyPr/>
          <a:lstStyle/>
          <a:p>
            <a:fld id="{44EB3AF0-D576-46B6-90E6-FA71476F400D}" type="datetime1">
              <a:rPr lang="en-US" smtClean="0"/>
              <a:t>5/5/2022</a:t>
            </a:fld>
            <a:endParaRPr lang="en-US"/>
          </a:p>
        </p:txBody>
      </p:sp>
      <p:sp>
        <p:nvSpPr>
          <p:cNvPr id="4" name="Footer Placeholder 3">
            <a:extLst>
              <a:ext uri="{FF2B5EF4-FFF2-40B4-BE49-F238E27FC236}">
                <a16:creationId xmlns:a16="http://schemas.microsoft.com/office/drawing/2014/main" id="{23EC84E3-F32D-4C47-808F-2C50E2A9A2F3}"/>
              </a:ext>
            </a:extLst>
          </p:cNvPr>
          <p:cNvSpPr>
            <a:spLocks noGrp="1"/>
          </p:cNvSpPr>
          <p:nvPr>
            <p:ph type="ftr" sz="quarter" idx="11"/>
          </p:nvPr>
        </p:nvSpPr>
        <p:spPr/>
        <p:txBody>
          <a:bodyPr/>
          <a:lstStyle/>
          <a:p>
            <a:r>
              <a:rPr lang="en-US"/>
              <a:t>IEEE ICASSP 2022ALSNET: A DILATED 1-D CNN FOR IDENTIFYING ALS FROM RAW EMG SIGNAL</a:t>
            </a:r>
          </a:p>
        </p:txBody>
      </p:sp>
      <p:sp>
        <p:nvSpPr>
          <p:cNvPr id="5" name="Slide Number Placeholder 4">
            <a:extLst>
              <a:ext uri="{FF2B5EF4-FFF2-40B4-BE49-F238E27FC236}">
                <a16:creationId xmlns:a16="http://schemas.microsoft.com/office/drawing/2014/main" id="{BD6CBFED-0E5E-471D-B73E-D1ADEA656F06}"/>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154025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C1361-5C52-496C-889C-4638AE2CBD18}"/>
              </a:ext>
            </a:extLst>
          </p:cNvPr>
          <p:cNvSpPr>
            <a:spLocks noGrp="1"/>
          </p:cNvSpPr>
          <p:nvPr>
            <p:ph type="dt" sz="half" idx="10"/>
          </p:nvPr>
        </p:nvSpPr>
        <p:spPr/>
        <p:txBody>
          <a:bodyPr/>
          <a:lstStyle/>
          <a:p>
            <a:fld id="{7B2F1A9F-45FA-4B96-A43C-DBDB00F924A1}" type="datetime1">
              <a:rPr lang="en-US" smtClean="0"/>
              <a:t>5/5/2022</a:t>
            </a:fld>
            <a:endParaRPr lang="en-US"/>
          </a:p>
        </p:txBody>
      </p:sp>
      <p:sp>
        <p:nvSpPr>
          <p:cNvPr id="3" name="Footer Placeholder 2">
            <a:extLst>
              <a:ext uri="{FF2B5EF4-FFF2-40B4-BE49-F238E27FC236}">
                <a16:creationId xmlns:a16="http://schemas.microsoft.com/office/drawing/2014/main" id="{9C60A9C1-9EBB-4D85-BCC5-489CAF1E4481}"/>
              </a:ext>
            </a:extLst>
          </p:cNvPr>
          <p:cNvSpPr>
            <a:spLocks noGrp="1"/>
          </p:cNvSpPr>
          <p:nvPr>
            <p:ph type="ftr" sz="quarter" idx="11"/>
          </p:nvPr>
        </p:nvSpPr>
        <p:spPr/>
        <p:txBody>
          <a:bodyPr/>
          <a:lstStyle/>
          <a:p>
            <a:r>
              <a:rPr lang="en-US"/>
              <a:t>IEEE ICASSP 2022ALSNET: A DILATED 1-D CNN FOR IDENTIFYING ALS FROM RAW EMG SIGNAL</a:t>
            </a:r>
          </a:p>
        </p:txBody>
      </p:sp>
      <p:sp>
        <p:nvSpPr>
          <p:cNvPr id="4" name="Slide Number Placeholder 3">
            <a:extLst>
              <a:ext uri="{FF2B5EF4-FFF2-40B4-BE49-F238E27FC236}">
                <a16:creationId xmlns:a16="http://schemas.microsoft.com/office/drawing/2014/main" id="{B3216CBA-FB55-41AE-93A1-5EFBF575CAB4}"/>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98745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9A81-B533-426E-B0CC-76E700D4B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216E51-8D23-4B6E-BDCB-5ED5426B0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30F44-BF0E-4678-B14D-7849F6401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46CDC-1C26-4D66-80BA-1DC638B26F9D}"/>
              </a:ext>
            </a:extLst>
          </p:cNvPr>
          <p:cNvSpPr>
            <a:spLocks noGrp="1"/>
          </p:cNvSpPr>
          <p:nvPr>
            <p:ph type="dt" sz="half" idx="10"/>
          </p:nvPr>
        </p:nvSpPr>
        <p:spPr/>
        <p:txBody>
          <a:bodyPr/>
          <a:lstStyle/>
          <a:p>
            <a:fld id="{35A052A3-3C88-4167-8A21-E3700C915998}" type="datetime1">
              <a:rPr lang="en-US" smtClean="0"/>
              <a:t>5/5/2022</a:t>
            </a:fld>
            <a:endParaRPr lang="en-US"/>
          </a:p>
        </p:txBody>
      </p:sp>
      <p:sp>
        <p:nvSpPr>
          <p:cNvPr id="6" name="Footer Placeholder 5">
            <a:extLst>
              <a:ext uri="{FF2B5EF4-FFF2-40B4-BE49-F238E27FC236}">
                <a16:creationId xmlns:a16="http://schemas.microsoft.com/office/drawing/2014/main" id="{8BE8325F-DE2C-4A2C-872A-1CE7BA48E78F}"/>
              </a:ext>
            </a:extLst>
          </p:cNvPr>
          <p:cNvSpPr>
            <a:spLocks noGrp="1"/>
          </p:cNvSpPr>
          <p:nvPr>
            <p:ph type="ftr" sz="quarter" idx="11"/>
          </p:nvPr>
        </p:nvSpPr>
        <p:spPr/>
        <p:txBody>
          <a:bodyPr/>
          <a:lstStyle/>
          <a:p>
            <a:r>
              <a:rPr lang="en-US"/>
              <a:t>IEEE ICASSP 2022ALSNET: A DILATED 1-D CNN FOR IDENTIFYING ALS FROM RAW EMG SIGNAL</a:t>
            </a:r>
          </a:p>
        </p:txBody>
      </p:sp>
      <p:sp>
        <p:nvSpPr>
          <p:cNvPr id="7" name="Slide Number Placeholder 6">
            <a:extLst>
              <a:ext uri="{FF2B5EF4-FFF2-40B4-BE49-F238E27FC236}">
                <a16:creationId xmlns:a16="http://schemas.microsoft.com/office/drawing/2014/main" id="{FF7A6BD8-1723-4306-A2F6-880BF1AB9B04}"/>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91833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9226-D21D-468E-8A08-49D589261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38E190-BFD1-4092-A6E4-6D05C9578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520811-A426-4A80-AC0E-35CD936EA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E1E7E-90D6-4C7D-9A85-9FD16EF242C7}"/>
              </a:ext>
            </a:extLst>
          </p:cNvPr>
          <p:cNvSpPr>
            <a:spLocks noGrp="1"/>
          </p:cNvSpPr>
          <p:nvPr>
            <p:ph type="dt" sz="half" idx="10"/>
          </p:nvPr>
        </p:nvSpPr>
        <p:spPr/>
        <p:txBody>
          <a:bodyPr/>
          <a:lstStyle/>
          <a:p>
            <a:fld id="{E2162BBB-363B-471A-8BFC-A7DB171491D9}" type="datetime1">
              <a:rPr lang="en-US" smtClean="0"/>
              <a:t>5/5/2022</a:t>
            </a:fld>
            <a:endParaRPr lang="en-US"/>
          </a:p>
        </p:txBody>
      </p:sp>
      <p:sp>
        <p:nvSpPr>
          <p:cNvPr id="6" name="Footer Placeholder 5">
            <a:extLst>
              <a:ext uri="{FF2B5EF4-FFF2-40B4-BE49-F238E27FC236}">
                <a16:creationId xmlns:a16="http://schemas.microsoft.com/office/drawing/2014/main" id="{1C8CB232-0AA3-4C8E-9755-FDD077700C67}"/>
              </a:ext>
            </a:extLst>
          </p:cNvPr>
          <p:cNvSpPr>
            <a:spLocks noGrp="1"/>
          </p:cNvSpPr>
          <p:nvPr>
            <p:ph type="ftr" sz="quarter" idx="11"/>
          </p:nvPr>
        </p:nvSpPr>
        <p:spPr/>
        <p:txBody>
          <a:bodyPr/>
          <a:lstStyle/>
          <a:p>
            <a:r>
              <a:rPr lang="en-US"/>
              <a:t>IEEE ICASSP 2022ALSNET: A DILATED 1-D CNN FOR IDENTIFYING ALS FROM RAW EMG SIGNAL</a:t>
            </a:r>
          </a:p>
        </p:txBody>
      </p:sp>
      <p:sp>
        <p:nvSpPr>
          <p:cNvPr id="7" name="Slide Number Placeholder 6">
            <a:extLst>
              <a:ext uri="{FF2B5EF4-FFF2-40B4-BE49-F238E27FC236}">
                <a16:creationId xmlns:a16="http://schemas.microsoft.com/office/drawing/2014/main" id="{DE5EF968-7C47-48E9-8648-3383FE406387}"/>
              </a:ext>
            </a:extLst>
          </p:cNvPr>
          <p:cNvSpPr>
            <a:spLocks noGrp="1"/>
          </p:cNvSpPr>
          <p:nvPr>
            <p:ph type="sldNum" sz="quarter" idx="12"/>
          </p:nvPr>
        </p:nvSpPr>
        <p:spPr/>
        <p:txBody>
          <a:bodyPr/>
          <a:lstStyle/>
          <a:p>
            <a:fld id="{DF913903-2C80-4CBE-9847-48E924D9466D}" type="slidenum">
              <a:rPr lang="en-US" smtClean="0"/>
              <a:t>‹#›</a:t>
            </a:fld>
            <a:endParaRPr lang="en-US"/>
          </a:p>
        </p:txBody>
      </p:sp>
    </p:spTree>
    <p:extLst>
      <p:ext uri="{BB962C8B-B14F-4D97-AF65-F5344CB8AC3E}">
        <p14:creationId xmlns:p14="http://schemas.microsoft.com/office/powerpoint/2010/main" val="17699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8C18B-15C2-44AE-82F7-4B82A918D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A80E6-4C48-48E0-98DC-37F3C4F63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8471B-8BE5-4C64-BADC-92446D9D8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D9873-D5AE-4537-AF9F-1C30D411CF1A}" type="datetime1">
              <a:rPr lang="en-US" smtClean="0"/>
              <a:t>5/5/2022</a:t>
            </a:fld>
            <a:endParaRPr lang="en-US"/>
          </a:p>
        </p:txBody>
      </p:sp>
      <p:sp>
        <p:nvSpPr>
          <p:cNvPr id="5" name="Footer Placeholder 4">
            <a:extLst>
              <a:ext uri="{FF2B5EF4-FFF2-40B4-BE49-F238E27FC236}">
                <a16:creationId xmlns:a16="http://schemas.microsoft.com/office/drawing/2014/main" id="{048BE178-8BCF-423D-9242-26BA7E5DE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IEEE ICASSP 2022ALSNET: A DILATED 1-D CNN FOR IDENTIFYING ALS FROM RAW EMG SIGNAL</a:t>
            </a:r>
          </a:p>
        </p:txBody>
      </p:sp>
      <p:sp>
        <p:nvSpPr>
          <p:cNvPr id="6" name="Slide Number Placeholder 5">
            <a:extLst>
              <a:ext uri="{FF2B5EF4-FFF2-40B4-BE49-F238E27FC236}">
                <a16:creationId xmlns:a16="http://schemas.microsoft.com/office/drawing/2014/main" id="{DF7E912A-0455-4709-B947-06983B1A1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13903-2C80-4CBE-9847-48E924D9466D}" type="slidenum">
              <a:rPr lang="en-US" smtClean="0"/>
              <a:t>‹#›</a:t>
            </a:fld>
            <a:endParaRPr lang="en-US"/>
          </a:p>
        </p:txBody>
      </p:sp>
    </p:spTree>
    <p:extLst>
      <p:ext uri="{BB962C8B-B14F-4D97-AF65-F5344CB8AC3E}">
        <p14:creationId xmlns:p14="http://schemas.microsoft.com/office/powerpoint/2010/main" val="14459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vectorstock.com/royalty-free-vector/amyotrophic-lateral-sclerosis-als-disease-signs-vector-2612916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www.vectorstock.com/royalty-free-vector/amyotrophic-lateral-sclerosis-als-disease-signs-vector-261291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B1A4-16C3-4F27-BF16-6E3FD744E694}"/>
              </a:ext>
            </a:extLst>
          </p:cNvPr>
          <p:cNvSpPr>
            <a:spLocks noGrp="1"/>
          </p:cNvSpPr>
          <p:nvPr>
            <p:ph type="ctrTitle"/>
          </p:nvPr>
        </p:nvSpPr>
        <p:spPr/>
        <p:txBody>
          <a:bodyPr>
            <a:normAutofit fontScale="90000"/>
          </a:bodyPr>
          <a:lstStyle/>
          <a:p>
            <a:r>
              <a:rPr lang="en-US" dirty="0"/>
              <a:t>ALSNET: A DILATED 1-D CNN FOR IDENTIFYING ALS FROM RAW EMG SIGNAL</a:t>
            </a:r>
          </a:p>
        </p:txBody>
      </p:sp>
      <p:sp>
        <p:nvSpPr>
          <p:cNvPr id="3" name="Subtitle 2">
            <a:extLst>
              <a:ext uri="{FF2B5EF4-FFF2-40B4-BE49-F238E27FC236}">
                <a16:creationId xmlns:a16="http://schemas.microsoft.com/office/drawing/2014/main" id="{2A03044A-4793-42C3-BEFE-02BA108C2282}"/>
              </a:ext>
            </a:extLst>
          </p:cNvPr>
          <p:cNvSpPr>
            <a:spLocks noGrp="1"/>
          </p:cNvSpPr>
          <p:nvPr>
            <p:ph type="subTitle" idx="1"/>
          </p:nvPr>
        </p:nvSpPr>
        <p:spPr/>
        <p:txBody>
          <a:bodyPr>
            <a:normAutofit fontScale="85000" lnSpcReduction="10000"/>
          </a:bodyPr>
          <a:lstStyle/>
          <a:p>
            <a:r>
              <a:rPr lang="en-US" dirty="0"/>
              <a:t>Paper ID: 8762</a:t>
            </a:r>
          </a:p>
          <a:p>
            <a:r>
              <a:rPr lang="en-US" dirty="0">
                <a:solidFill>
                  <a:srgbClr val="FF0000"/>
                </a:solidFill>
              </a:rPr>
              <a:t>K. M. Naimul Hassan</a:t>
            </a:r>
            <a:r>
              <a:rPr lang="en-US" dirty="0"/>
              <a:t>, Md. Shamiul </a:t>
            </a:r>
            <a:r>
              <a:rPr lang="en-US" dirty="0" err="1"/>
              <a:t>Alam</a:t>
            </a:r>
            <a:r>
              <a:rPr lang="en-US" dirty="0"/>
              <a:t> </a:t>
            </a:r>
            <a:r>
              <a:rPr lang="en-US" dirty="0" err="1"/>
              <a:t>Hridoy</a:t>
            </a:r>
            <a:r>
              <a:rPr lang="en-US" dirty="0"/>
              <a:t>, Naima Tasnim, </a:t>
            </a:r>
            <a:r>
              <a:rPr lang="en-US" dirty="0" err="1"/>
              <a:t>Atia</a:t>
            </a:r>
            <a:r>
              <a:rPr lang="en-US" dirty="0"/>
              <a:t> </a:t>
            </a:r>
            <a:r>
              <a:rPr lang="en-US" dirty="0" err="1"/>
              <a:t>Faria</a:t>
            </a:r>
            <a:r>
              <a:rPr lang="en-US" dirty="0"/>
              <a:t> Chowdhury, Tanvir </a:t>
            </a:r>
            <a:r>
              <a:rPr lang="en-US" dirty="0" err="1"/>
              <a:t>Alam</a:t>
            </a:r>
            <a:r>
              <a:rPr lang="en-US" dirty="0"/>
              <a:t> Roni, Sheikh Tabrez, Arik </a:t>
            </a:r>
            <a:r>
              <a:rPr lang="en-US" dirty="0" err="1"/>
              <a:t>Subhana</a:t>
            </a:r>
            <a:r>
              <a:rPr lang="en-US" dirty="0"/>
              <a:t>, Celia Shahnaz</a:t>
            </a:r>
          </a:p>
          <a:p>
            <a:r>
              <a:rPr lang="en-US" sz="1900" dirty="0"/>
              <a:t>Department of Electrical and Electronic Engineering (EEE),</a:t>
            </a:r>
          </a:p>
          <a:p>
            <a:r>
              <a:rPr lang="en-US" sz="1900" dirty="0"/>
              <a:t>Bangladesh University of Engineering and Technology (BUET), Dhaka, Bangladesh</a:t>
            </a:r>
          </a:p>
        </p:txBody>
      </p:sp>
      <p:pic>
        <p:nvPicPr>
          <p:cNvPr id="6" name="Picture 5">
            <a:extLst>
              <a:ext uri="{FF2B5EF4-FFF2-40B4-BE49-F238E27FC236}">
                <a16:creationId xmlns:a16="http://schemas.microsoft.com/office/drawing/2014/main" id="{6BB3FA90-CA4A-4FD2-B120-6553ECFCC82C}"/>
              </a:ext>
            </a:extLst>
          </p:cNvPr>
          <p:cNvPicPr>
            <a:picLocks noChangeAspect="1"/>
          </p:cNvPicPr>
          <p:nvPr/>
        </p:nvPicPr>
        <p:blipFill>
          <a:blip r:embed="rId3"/>
          <a:stretch>
            <a:fillRect/>
          </a:stretch>
        </p:blipFill>
        <p:spPr>
          <a:xfrm>
            <a:off x="7820025" y="23946"/>
            <a:ext cx="2847975" cy="1112110"/>
          </a:xfrm>
          <a:prstGeom prst="rect">
            <a:avLst/>
          </a:prstGeom>
        </p:spPr>
      </p:pic>
      <p:pic>
        <p:nvPicPr>
          <p:cNvPr id="8" name="Picture 7" descr="Icon&#10;&#10;Description automatically generated">
            <a:extLst>
              <a:ext uri="{FF2B5EF4-FFF2-40B4-BE49-F238E27FC236}">
                <a16:creationId xmlns:a16="http://schemas.microsoft.com/office/drawing/2014/main" id="{61ECAD75-3740-4DF9-AFB3-E5C69B62E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65340"/>
            <a:ext cx="1466850" cy="429322"/>
          </a:xfrm>
          <a:prstGeom prst="rect">
            <a:avLst/>
          </a:prstGeom>
        </p:spPr>
      </p:pic>
    </p:spTree>
    <p:extLst>
      <p:ext uri="{BB962C8B-B14F-4D97-AF65-F5344CB8AC3E}">
        <p14:creationId xmlns:p14="http://schemas.microsoft.com/office/powerpoint/2010/main" val="2008273693"/>
      </p:ext>
    </p:extLst>
  </p:cSld>
  <p:clrMapOvr>
    <a:masterClrMapping/>
  </p:clrMapOvr>
  <mc:AlternateContent xmlns:mc="http://schemas.openxmlformats.org/markup-compatibility/2006" xmlns:p14="http://schemas.microsoft.com/office/powerpoint/2010/main">
    <mc:Choice Requires="p14">
      <p:transition spd="slow" p14:dur="2000" advTm="25631"/>
    </mc:Choice>
    <mc:Fallback xmlns="">
      <p:transition spd="slow" advTm="256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DATASET</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p:txBody>
          <a:bodyPr>
            <a:normAutofit lnSpcReduction="10000"/>
          </a:bodyPr>
          <a:lstStyle/>
          <a:p>
            <a:pPr>
              <a:buFont typeface="Wingdings" panose="05000000000000000000" pitchFamily="2" charset="2"/>
              <a:buChar char="q"/>
            </a:pPr>
            <a:r>
              <a:rPr lang="en-US" dirty="0"/>
              <a:t> Sampled at 24 kHz frequency and recorded for almost 11 seconds</a:t>
            </a:r>
          </a:p>
          <a:p>
            <a:pPr>
              <a:buFont typeface="Wingdings" panose="05000000000000000000" pitchFamily="2" charset="2"/>
              <a:buChar char="q"/>
            </a:pPr>
            <a:r>
              <a:rPr lang="en-US" dirty="0"/>
              <a:t> A total number of 302 EMG signals recorded from the brachial biceps and medial vastus muscles were used (151-Normal, 151- ALS)</a:t>
            </a:r>
          </a:p>
          <a:p>
            <a:pPr>
              <a:buFont typeface="Wingdings" panose="05000000000000000000" pitchFamily="2" charset="2"/>
              <a:buChar char="q"/>
            </a:pPr>
            <a:r>
              <a:rPr lang="en-US" dirty="0"/>
              <a:t> Segmented into 1s windows</a:t>
            </a:r>
          </a:p>
          <a:p>
            <a:pPr>
              <a:buFont typeface="Wingdings" panose="05000000000000000000" pitchFamily="2" charset="2"/>
              <a:buChar char="q"/>
            </a:pPr>
            <a:r>
              <a:rPr lang="en-US" dirty="0"/>
              <a:t> Train: Validation: Test= 80:20:25</a:t>
            </a:r>
          </a:p>
          <a:p>
            <a:pPr>
              <a:buFont typeface="Wingdings" panose="05000000000000000000" pitchFamily="2" charset="2"/>
              <a:buChar char="q"/>
            </a:pPr>
            <a:endParaRPr lang="en-US" dirty="0"/>
          </a:p>
        </p:txBody>
      </p:sp>
      <p:pic>
        <p:nvPicPr>
          <p:cNvPr id="11" name="Content Placeholder 10" descr="Chart&#10;&#10;Description automatically generated with low confidence">
            <a:extLst>
              <a:ext uri="{FF2B5EF4-FFF2-40B4-BE49-F238E27FC236}">
                <a16:creationId xmlns:a16="http://schemas.microsoft.com/office/drawing/2014/main" id="{9C48B961-548E-4873-A722-33F8C3C8BA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7" y="1552179"/>
            <a:ext cx="5181600" cy="3887680"/>
          </a:xfrm>
        </p:spPr>
      </p:pic>
      <p:pic>
        <p:nvPicPr>
          <p:cNvPr id="6" name="Picture 5" descr="Icon&#10;&#10;Description automatically generated">
            <a:extLst>
              <a:ext uri="{FF2B5EF4-FFF2-40B4-BE49-F238E27FC236}">
                <a16:creationId xmlns:a16="http://schemas.microsoft.com/office/drawing/2014/main" id="{3D145283-E98A-4F19-ADC0-348519630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7" name="Picture 6">
            <a:extLst>
              <a:ext uri="{FF2B5EF4-FFF2-40B4-BE49-F238E27FC236}">
                <a16:creationId xmlns:a16="http://schemas.microsoft.com/office/drawing/2014/main" id="{FB38318E-FF0E-4FDC-AD51-9B8A6CAC487E}"/>
              </a:ext>
            </a:extLst>
          </p:cNvPr>
          <p:cNvPicPr>
            <a:picLocks noChangeAspect="1"/>
          </p:cNvPicPr>
          <p:nvPr/>
        </p:nvPicPr>
        <p:blipFill>
          <a:blip r:embed="rId5"/>
          <a:stretch>
            <a:fillRect/>
          </a:stretch>
        </p:blipFill>
        <p:spPr>
          <a:xfrm>
            <a:off x="9963508" y="67767"/>
            <a:ext cx="1390289" cy="770716"/>
          </a:xfrm>
          <a:prstGeom prst="rect">
            <a:avLst/>
          </a:prstGeom>
        </p:spPr>
      </p:pic>
      <p:sp>
        <p:nvSpPr>
          <p:cNvPr id="9" name="Footer Placeholder 3">
            <a:extLst>
              <a:ext uri="{FF2B5EF4-FFF2-40B4-BE49-F238E27FC236}">
                <a16:creationId xmlns:a16="http://schemas.microsoft.com/office/drawing/2014/main" id="{50FC1D9D-4B30-4B65-9DC8-39520EF83D76}"/>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576025420"/>
      </p:ext>
    </p:extLst>
  </p:cSld>
  <p:clrMapOvr>
    <a:masterClrMapping/>
  </p:clrMapOvr>
  <mc:AlternateContent xmlns:mc="http://schemas.openxmlformats.org/markup-compatibility/2006" xmlns:p14="http://schemas.microsoft.com/office/powerpoint/2010/main">
    <mc:Choice Requires="p14">
      <p:transition spd="slow" p14:dur="2000" advTm="54971"/>
    </mc:Choice>
    <mc:Fallback xmlns="">
      <p:transition spd="slow" advTm="549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err="1"/>
              <a:t>ALSNet</a:t>
            </a:r>
            <a:r>
              <a:rPr lang="en-US" dirty="0"/>
              <a:t> TRAINING</a:t>
            </a:r>
          </a:p>
        </p:txBody>
      </p:sp>
      <p:graphicFrame>
        <p:nvGraphicFramePr>
          <p:cNvPr id="9" name="Table 9">
            <a:extLst>
              <a:ext uri="{FF2B5EF4-FFF2-40B4-BE49-F238E27FC236}">
                <a16:creationId xmlns:a16="http://schemas.microsoft.com/office/drawing/2014/main" id="{FC065BC0-B99A-43B6-927D-C53384CC55F8}"/>
              </a:ext>
            </a:extLst>
          </p:cNvPr>
          <p:cNvGraphicFramePr>
            <a:graphicFrameLocks noGrp="1"/>
          </p:cNvGraphicFramePr>
          <p:nvPr>
            <p:ph sz="half" idx="1"/>
            <p:extLst>
              <p:ext uri="{D42A27DB-BD31-4B8C-83A1-F6EECF244321}">
                <p14:modId xmlns:p14="http://schemas.microsoft.com/office/powerpoint/2010/main" val="1275782662"/>
              </p:ext>
            </p:extLst>
          </p:nvPr>
        </p:nvGraphicFramePr>
        <p:xfrm>
          <a:off x="838197" y="2131060"/>
          <a:ext cx="5181600" cy="259588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4216401953"/>
                    </a:ext>
                  </a:extLst>
                </a:gridCol>
                <a:gridCol w="2590800">
                  <a:extLst>
                    <a:ext uri="{9D8B030D-6E8A-4147-A177-3AD203B41FA5}">
                      <a16:colId xmlns:a16="http://schemas.microsoft.com/office/drawing/2014/main" val="1238665866"/>
                    </a:ext>
                  </a:extLst>
                </a:gridCol>
              </a:tblGrid>
              <a:tr h="370840">
                <a:tc>
                  <a:txBody>
                    <a:bodyPr/>
                    <a:lstStyle/>
                    <a:p>
                      <a:pPr algn="ctr"/>
                      <a:r>
                        <a:rPr lang="en-US" b="1" dirty="0"/>
                        <a:t>Accelerator</a:t>
                      </a:r>
                    </a:p>
                  </a:txBody>
                  <a:tcPr/>
                </a:tc>
                <a:tc>
                  <a:txBody>
                    <a:bodyPr/>
                    <a:lstStyle/>
                    <a:p>
                      <a:pPr algn="ctr"/>
                      <a:r>
                        <a:rPr lang="en-US" dirty="0"/>
                        <a:t>GPU</a:t>
                      </a:r>
                    </a:p>
                  </a:txBody>
                  <a:tcPr/>
                </a:tc>
                <a:extLst>
                  <a:ext uri="{0D108BD9-81ED-4DB2-BD59-A6C34878D82A}">
                    <a16:rowId xmlns:a16="http://schemas.microsoft.com/office/drawing/2014/main" val="2117186937"/>
                  </a:ext>
                </a:extLst>
              </a:tr>
              <a:tr h="370840">
                <a:tc>
                  <a:txBody>
                    <a:bodyPr/>
                    <a:lstStyle/>
                    <a:p>
                      <a:pPr algn="ctr"/>
                      <a:r>
                        <a:rPr lang="en-US" b="1" dirty="0"/>
                        <a:t>Loss function</a:t>
                      </a:r>
                    </a:p>
                  </a:txBody>
                  <a:tcPr/>
                </a:tc>
                <a:tc>
                  <a:txBody>
                    <a:bodyPr/>
                    <a:lstStyle/>
                    <a:p>
                      <a:pPr algn="ctr"/>
                      <a:r>
                        <a:rPr lang="en-US" dirty="0"/>
                        <a:t>Binary Cross-entropy</a:t>
                      </a:r>
                    </a:p>
                  </a:txBody>
                  <a:tcPr/>
                </a:tc>
                <a:extLst>
                  <a:ext uri="{0D108BD9-81ED-4DB2-BD59-A6C34878D82A}">
                    <a16:rowId xmlns:a16="http://schemas.microsoft.com/office/drawing/2014/main" val="3147055958"/>
                  </a:ext>
                </a:extLst>
              </a:tr>
              <a:tr h="370840">
                <a:tc>
                  <a:txBody>
                    <a:bodyPr/>
                    <a:lstStyle/>
                    <a:p>
                      <a:pPr algn="ctr"/>
                      <a:r>
                        <a:rPr lang="en-US" b="1" dirty="0"/>
                        <a:t>Optimizer</a:t>
                      </a:r>
                    </a:p>
                  </a:txBody>
                  <a:tcPr/>
                </a:tc>
                <a:tc>
                  <a:txBody>
                    <a:bodyPr/>
                    <a:lstStyle/>
                    <a:p>
                      <a:pPr algn="ctr"/>
                      <a:r>
                        <a:rPr lang="en-US" sz="1800" b="0" i="0" u="none" strike="noStrike" kern="1200" baseline="0" dirty="0">
                          <a:solidFill>
                            <a:schemeClr val="tx1"/>
                          </a:solidFill>
                          <a:latin typeface="+mn-lt"/>
                          <a:ea typeface="+mn-ea"/>
                          <a:cs typeface="+mn-cs"/>
                        </a:rPr>
                        <a:t>Adam</a:t>
                      </a:r>
                      <a:endParaRPr lang="en-US" dirty="0"/>
                    </a:p>
                  </a:txBody>
                  <a:tcPr/>
                </a:tc>
                <a:extLst>
                  <a:ext uri="{0D108BD9-81ED-4DB2-BD59-A6C34878D82A}">
                    <a16:rowId xmlns:a16="http://schemas.microsoft.com/office/drawing/2014/main" val="2963477226"/>
                  </a:ext>
                </a:extLst>
              </a:tr>
              <a:tr h="370840">
                <a:tc>
                  <a:txBody>
                    <a:bodyPr/>
                    <a:lstStyle/>
                    <a:p>
                      <a:pPr algn="ctr"/>
                      <a:r>
                        <a:rPr lang="en-US" b="1" dirty="0"/>
                        <a:t>Initial learning rate</a:t>
                      </a:r>
                    </a:p>
                  </a:txBody>
                  <a:tcPr/>
                </a:tc>
                <a:tc>
                  <a:txBody>
                    <a:bodyPr/>
                    <a:lstStyle/>
                    <a:p>
                      <a:pPr algn="ctr"/>
                      <a:r>
                        <a:rPr lang="en-US" sz="1800" b="0" i="0" u="none" strike="noStrike" kern="1200" baseline="0" dirty="0">
                          <a:solidFill>
                            <a:schemeClr val="tx1"/>
                          </a:solidFill>
                          <a:latin typeface="+mn-lt"/>
                          <a:ea typeface="+mn-ea"/>
                          <a:cs typeface="+mn-cs"/>
                        </a:rPr>
                        <a:t>0.001</a:t>
                      </a:r>
                      <a:endParaRPr lang="en-US" dirty="0"/>
                    </a:p>
                  </a:txBody>
                  <a:tcPr/>
                </a:tc>
                <a:extLst>
                  <a:ext uri="{0D108BD9-81ED-4DB2-BD59-A6C34878D82A}">
                    <a16:rowId xmlns:a16="http://schemas.microsoft.com/office/drawing/2014/main" val="21678364"/>
                  </a:ext>
                </a:extLst>
              </a:tr>
              <a:tr h="370840">
                <a:tc>
                  <a:txBody>
                    <a:bodyPr/>
                    <a:lstStyle/>
                    <a:p>
                      <a:pPr algn="ctr"/>
                      <a:r>
                        <a:rPr lang="en-US" b="1" dirty="0"/>
                        <a:t>No. of epochs</a:t>
                      </a:r>
                    </a:p>
                  </a:txBody>
                  <a:tcPr/>
                </a:tc>
                <a:tc>
                  <a:txBody>
                    <a:bodyPr/>
                    <a:lstStyle/>
                    <a:p>
                      <a:pPr algn="ctr"/>
                      <a:r>
                        <a:rPr lang="en-US" sz="1800" b="0" i="0" u="none" strike="noStrike" kern="1200" baseline="0" dirty="0">
                          <a:solidFill>
                            <a:schemeClr val="tx1"/>
                          </a:solidFill>
                          <a:latin typeface="+mn-lt"/>
                          <a:ea typeface="+mn-ea"/>
                          <a:cs typeface="+mn-cs"/>
                        </a:rPr>
                        <a:t>67</a:t>
                      </a:r>
                      <a:endParaRPr lang="en-US" dirty="0"/>
                    </a:p>
                  </a:txBody>
                  <a:tcPr/>
                </a:tc>
                <a:extLst>
                  <a:ext uri="{0D108BD9-81ED-4DB2-BD59-A6C34878D82A}">
                    <a16:rowId xmlns:a16="http://schemas.microsoft.com/office/drawing/2014/main" val="1434906669"/>
                  </a:ext>
                </a:extLst>
              </a:tr>
              <a:tr h="370840">
                <a:tc>
                  <a:txBody>
                    <a:bodyPr/>
                    <a:lstStyle/>
                    <a:p>
                      <a:pPr algn="ctr"/>
                      <a:r>
                        <a:rPr lang="en-US" b="1" dirty="0"/>
                        <a:t>Batch Size</a:t>
                      </a:r>
                    </a:p>
                  </a:txBody>
                  <a:tcPr/>
                </a:tc>
                <a:tc>
                  <a:txBody>
                    <a:bodyPr/>
                    <a:lstStyle/>
                    <a:p>
                      <a:pPr algn="ctr"/>
                      <a:r>
                        <a:rPr lang="en-US" sz="1800" b="0" i="0" u="none" strike="noStrike" kern="1200" baseline="0" dirty="0">
                          <a:solidFill>
                            <a:schemeClr val="tx1"/>
                          </a:solidFill>
                          <a:latin typeface="+mn-lt"/>
                          <a:ea typeface="+mn-ea"/>
                          <a:cs typeface="+mn-cs"/>
                        </a:rPr>
                        <a:t>48</a:t>
                      </a:r>
                      <a:endParaRPr lang="en-US" dirty="0"/>
                    </a:p>
                  </a:txBody>
                  <a:tcPr/>
                </a:tc>
                <a:extLst>
                  <a:ext uri="{0D108BD9-81ED-4DB2-BD59-A6C34878D82A}">
                    <a16:rowId xmlns:a16="http://schemas.microsoft.com/office/drawing/2014/main" val="1561443390"/>
                  </a:ext>
                </a:extLst>
              </a:tr>
              <a:tr h="370840">
                <a:tc>
                  <a:txBody>
                    <a:bodyPr/>
                    <a:lstStyle/>
                    <a:p>
                      <a:pPr algn="ctr"/>
                      <a:r>
                        <a:rPr lang="en-US" b="1" dirty="0"/>
                        <a:t>Execution time</a:t>
                      </a:r>
                    </a:p>
                  </a:txBody>
                  <a:tcPr/>
                </a:tc>
                <a:tc>
                  <a:txBody>
                    <a:bodyPr/>
                    <a:lstStyle/>
                    <a:p>
                      <a:pPr algn="ctr"/>
                      <a:r>
                        <a:rPr lang="en-US" sz="1800" b="0" i="0" u="none" strike="noStrike" kern="1200" baseline="0" dirty="0">
                          <a:solidFill>
                            <a:schemeClr val="tx1"/>
                          </a:solidFill>
                          <a:latin typeface="+mn-lt"/>
                          <a:ea typeface="+mn-ea"/>
                          <a:cs typeface="+mn-cs"/>
                        </a:rPr>
                        <a:t>721.7s</a:t>
                      </a:r>
                      <a:endParaRPr lang="en-US" dirty="0"/>
                    </a:p>
                  </a:txBody>
                  <a:tcPr/>
                </a:tc>
                <a:extLst>
                  <a:ext uri="{0D108BD9-81ED-4DB2-BD59-A6C34878D82A}">
                    <a16:rowId xmlns:a16="http://schemas.microsoft.com/office/drawing/2014/main" val="3789108277"/>
                  </a:ext>
                </a:extLst>
              </a:tr>
            </a:tbl>
          </a:graphicData>
        </a:graphic>
      </p:graphicFrame>
      <p:pic>
        <p:nvPicPr>
          <p:cNvPr id="7" name="Content Placeholder 6" descr="A picture containing graphical user interface&#10;&#10;Description automatically generated">
            <a:extLst>
              <a:ext uri="{FF2B5EF4-FFF2-40B4-BE49-F238E27FC236}">
                <a16:creationId xmlns:a16="http://schemas.microsoft.com/office/drawing/2014/main" id="{57F0AD1E-441D-49ED-9B75-DA3F5DC48B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0480" y="1690688"/>
            <a:ext cx="4903317" cy="3531405"/>
          </a:xfrm>
        </p:spPr>
      </p:pic>
      <p:pic>
        <p:nvPicPr>
          <p:cNvPr id="12" name="Picture 11" descr="Icon&#10;&#10;Description automatically generated">
            <a:extLst>
              <a:ext uri="{FF2B5EF4-FFF2-40B4-BE49-F238E27FC236}">
                <a16:creationId xmlns:a16="http://schemas.microsoft.com/office/drawing/2014/main" id="{19019EDA-64A9-43A7-9479-57FFF90E2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13" name="Picture 12">
            <a:extLst>
              <a:ext uri="{FF2B5EF4-FFF2-40B4-BE49-F238E27FC236}">
                <a16:creationId xmlns:a16="http://schemas.microsoft.com/office/drawing/2014/main" id="{780640D9-797E-4EED-841B-A0004283A567}"/>
              </a:ext>
            </a:extLst>
          </p:cNvPr>
          <p:cNvPicPr>
            <a:picLocks noChangeAspect="1"/>
          </p:cNvPicPr>
          <p:nvPr/>
        </p:nvPicPr>
        <p:blipFill>
          <a:blip r:embed="rId5"/>
          <a:stretch>
            <a:fillRect/>
          </a:stretch>
        </p:blipFill>
        <p:spPr>
          <a:xfrm>
            <a:off x="9963508" y="67767"/>
            <a:ext cx="1390289" cy="770716"/>
          </a:xfrm>
          <a:prstGeom prst="rect">
            <a:avLst/>
          </a:prstGeom>
        </p:spPr>
      </p:pic>
      <p:sp>
        <p:nvSpPr>
          <p:cNvPr id="14" name="Footer Placeholder 3">
            <a:extLst>
              <a:ext uri="{FF2B5EF4-FFF2-40B4-BE49-F238E27FC236}">
                <a16:creationId xmlns:a16="http://schemas.microsoft.com/office/drawing/2014/main" id="{622F8EDC-7E7D-4AFC-A3EB-9D186C3EA3F4}"/>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500007329"/>
      </p:ext>
    </p:extLst>
  </p:cSld>
  <p:clrMapOvr>
    <a:masterClrMapping/>
  </p:clrMapOvr>
  <mc:AlternateContent xmlns:mc="http://schemas.openxmlformats.org/markup-compatibility/2006" xmlns:p14="http://schemas.microsoft.com/office/powerpoint/2010/main">
    <mc:Choice Requires="p14">
      <p:transition spd="slow" p14:dur="2000" advTm="42270"/>
    </mc:Choice>
    <mc:Fallback xmlns="">
      <p:transition spd="slow" advTm="422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PERFORMANCE EVALUATION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B51D9ED-9210-4F3F-8973-7F4BC150EEE7}"/>
                  </a:ext>
                </a:extLst>
              </p:cNvPr>
              <p:cNvSpPr>
                <a:spLocks noGrp="1"/>
              </p:cNvSpPr>
              <p:nvPr>
                <p:ph sz="half" idx="1"/>
              </p:nvPr>
            </p:nvSpPr>
            <p:spPr>
              <a:xfrm>
                <a:off x="838199" y="2722563"/>
                <a:ext cx="5640239" cy="3454400"/>
              </a:xfrm>
            </p:spPr>
            <p:txBody>
              <a:bodyPr>
                <a:normAutofit/>
              </a:bodyPr>
              <a:lstStyle/>
              <a:p>
                <a:pPr>
                  <a:buFont typeface="Wingdings" panose="05000000000000000000" pitchFamily="2" charset="2"/>
                  <a:buChar char="q"/>
                </a:pPr>
                <a:r>
                  <a:rPr lang="en-US" dirty="0"/>
                  <a:t> </a:t>
                </a:r>
                <a14:m>
                  <m:oMath xmlns:m="http://schemas.openxmlformats.org/officeDocument/2006/math">
                    <m:r>
                      <a:rPr lang="en-US" b="0" i="1" smtClean="0">
                        <a:latin typeface="Cambria Math" panose="02040503050406030204" pitchFamily="18" charset="0"/>
                      </a:rPr>
                      <m:t>𝑂𝑣𝑒𝑟𝑎𝑙𝑙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𝑇𝑁</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𝑇𝑁</m:t>
                        </m:r>
                        <m:r>
                          <a:rPr lang="en-US" b="0" i="1" smtClean="0">
                            <a:latin typeface="Cambria Math" panose="02040503050406030204" pitchFamily="18" charset="0"/>
                          </a:rPr>
                          <m:t>+</m:t>
                        </m:r>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p>
              <a:p>
                <a:pPr>
                  <a:buFont typeface="Wingdings" panose="05000000000000000000" pitchFamily="2" charset="2"/>
                  <a:buChar char="q"/>
                </a:pPr>
                <a:r>
                  <a:rPr lang="en-US" dirty="0"/>
                  <a:t> </a:t>
                </a:r>
                <a14:m>
                  <m:oMath xmlns:m="http://schemas.openxmlformats.org/officeDocument/2006/math">
                    <m:r>
                      <a:rPr lang="en-US" b="0" i="1" smtClean="0">
                        <a:latin typeface="Cambria Math" panose="02040503050406030204" pitchFamily="18" charset="0"/>
                      </a:rPr>
                      <m:t>𝑆𝑒𝑛𝑠𝑖𝑡𝑖𝑣𝑖𝑡𝑦</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𝑒</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p>
              <a:p>
                <a:pPr>
                  <a:buFont typeface="Wingdings" panose="05000000000000000000" pitchFamily="2" charset="2"/>
                  <a:buChar char="q"/>
                </a:pPr>
                <a:r>
                  <a:rPr lang="en-US" dirty="0"/>
                  <a:t> </a:t>
                </a:r>
                <a14:m>
                  <m:oMath xmlns:m="http://schemas.openxmlformats.org/officeDocument/2006/math">
                    <m:r>
                      <a:rPr lang="en-US" b="0" i="1" smtClean="0">
                        <a:latin typeface="Cambria Math" panose="02040503050406030204" pitchFamily="18" charset="0"/>
                      </a:rPr>
                      <m:t>𝑆𝑝𝑒𝑐𝑖𝑓𝑖𝑐𝑖𝑡𝑦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𝑇𝑁</m:t>
                        </m:r>
                      </m:num>
                      <m:den>
                        <m:r>
                          <a:rPr lang="en-US" b="0" i="1" smtClean="0">
                            <a:latin typeface="Cambria Math" panose="02040503050406030204" pitchFamily="18" charset="0"/>
                          </a:rPr>
                          <m:t>𝑇𝑁</m:t>
                        </m:r>
                        <m:r>
                          <a:rPr lang="en-US" b="0" i="1" smtClean="0">
                            <a:latin typeface="Cambria Math" panose="02040503050406030204" pitchFamily="18" charset="0"/>
                          </a:rPr>
                          <m:t>+</m:t>
                        </m:r>
                        <m:r>
                          <a:rPr lang="en-US" b="0" i="1" smtClean="0">
                            <a:latin typeface="Cambria Math" panose="02040503050406030204" pitchFamily="18" charset="0"/>
                          </a:rPr>
                          <m:t>𝐹𝑃</m:t>
                        </m:r>
                      </m:den>
                    </m:f>
                  </m:oMath>
                </a14:m>
                <a:endParaRPr lang="en-US" b="0" dirty="0"/>
              </a:p>
              <a:p>
                <a:pPr>
                  <a:buFont typeface="Wingdings" panose="05000000000000000000" pitchFamily="2" charset="2"/>
                  <a:buChar char="q"/>
                </a:pPr>
                <a:r>
                  <a:rPr lang="en-US" dirty="0"/>
                  <a:t> </a:t>
                </a:r>
                <a14:m>
                  <m:oMath xmlns:m="http://schemas.openxmlformats.org/officeDocument/2006/math">
                    <m:r>
                      <a:rPr lang="en-US" b="0" i="1" smtClean="0">
                        <a:latin typeface="Cambria Math" panose="02040503050406030204" pitchFamily="18" charset="0"/>
                      </a:rPr>
                      <m:t>𝐵𝑎𝑙𝑎𝑛𝑐𝑒𝑑</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sub>
                        </m:sSub>
                      </m:num>
                      <m:den>
                        <m:r>
                          <a:rPr lang="en-US" b="0" i="1" smtClean="0">
                            <a:latin typeface="Cambria Math" panose="02040503050406030204" pitchFamily="18" charset="0"/>
                          </a:rPr>
                          <m:t>2</m:t>
                        </m:r>
                      </m:den>
                    </m:f>
                  </m:oMath>
                </a14:m>
                <a:endParaRPr lang="en-US" dirty="0"/>
              </a:p>
            </p:txBody>
          </p:sp>
        </mc:Choice>
        <mc:Fallback xmlns="">
          <p:sp>
            <p:nvSpPr>
              <p:cNvPr id="5" name="Content Placeholder 4">
                <a:extLst>
                  <a:ext uri="{FF2B5EF4-FFF2-40B4-BE49-F238E27FC236}">
                    <a16:creationId xmlns:a16="http://schemas.microsoft.com/office/drawing/2014/main" id="{EB51D9ED-9210-4F3F-8973-7F4BC150EEE7}"/>
                  </a:ext>
                </a:extLst>
              </p:cNvPr>
              <p:cNvSpPr>
                <a:spLocks noGrp="1" noRot="1" noChangeAspect="1" noMove="1" noResize="1" noEditPoints="1" noAdjustHandles="1" noChangeArrowheads="1" noChangeShapeType="1" noTextEdit="1"/>
              </p:cNvSpPr>
              <p:nvPr>
                <p:ph sz="half" idx="1"/>
              </p:nvPr>
            </p:nvSpPr>
            <p:spPr>
              <a:xfrm>
                <a:off x="838199" y="2722563"/>
                <a:ext cx="5640239" cy="3454400"/>
              </a:xfrm>
              <a:blipFill>
                <a:blip r:embed="rId5"/>
                <a:stretch>
                  <a:fillRect l="-1836"/>
                </a:stretch>
              </a:blipFill>
            </p:spPr>
            <p:txBody>
              <a:bodyPr/>
              <a:lstStyle/>
              <a:p>
                <a:r>
                  <a:rPr lang="en-US">
                    <a:noFill/>
                  </a:rPr>
                  <a:t> </a:t>
                </a:r>
              </a:p>
            </p:txBody>
          </p:sp>
        </mc:Fallback>
      </mc:AlternateContent>
      <p:pic>
        <p:nvPicPr>
          <p:cNvPr id="11" name="Content Placeholder 10" descr="Chart&#10;&#10;Description automatically generated">
            <a:extLst>
              <a:ext uri="{FF2B5EF4-FFF2-40B4-BE49-F238E27FC236}">
                <a16:creationId xmlns:a16="http://schemas.microsoft.com/office/drawing/2014/main" id="{DFFB2277-966C-4C01-A3A3-D7822F6A9A2A}"/>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478438" y="2274094"/>
            <a:ext cx="4875362" cy="3454400"/>
          </a:xfrm>
        </p:spPr>
      </p:pic>
      <p:pic>
        <p:nvPicPr>
          <p:cNvPr id="12" name="Picture 11" descr="Icon&#10;&#10;Description automatically generated">
            <a:extLst>
              <a:ext uri="{FF2B5EF4-FFF2-40B4-BE49-F238E27FC236}">
                <a16:creationId xmlns:a16="http://schemas.microsoft.com/office/drawing/2014/main" id="{DFDF3F4E-1155-48A0-BA7B-7717AC144B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13" name="Picture 12">
            <a:extLst>
              <a:ext uri="{FF2B5EF4-FFF2-40B4-BE49-F238E27FC236}">
                <a16:creationId xmlns:a16="http://schemas.microsoft.com/office/drawing/2014/main" id="{28CB395B-FA0A-43EC-ADD4-8D194DFD8269}"/>
              </a:ext>
            </a:extLst>
          </p:cNvPr>
          <p:cNvPicPr>
            <a:picLocks noChangeAspect="1"/>
          </p:cNvPicPr>
          <p:nvPr/>
        </p:nvPicPr>
        <p:blipFill>
          <a:blip r:embed="rId8"/>
          <a:stretch>
            <a:fillRect/>
          </a:stretch>
        </p:blipFill>
        <p:spPr>
          <a:xfrm>
            <a:off x="9963508" y="67767"/>
            <a:ext cx="1390289" cy="770716"/>
          </a:xfrm>
          <a:prstGeom prst="rect">
            <a:avLst/>
          </a:prstGeom>
        </p:spPr>
      </p:pic>
      <p:sp>
        <p:nvSpPr>
          <p:cNvPr id="14" name="Footer Placeholder 3">
            <a:extLst>
              <a:ext uri="{FF2B5EF4-FFF2-40B4-BE49-F238E27FC236}">
                <a16:creationId xmlns:a16="http://schemas.microsoft.com/office/drawing/2014/main" id="{18ABB003-FC79-4CB5-9EDC-100284C62747}"/>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021045411"/>
      </p:ext>
    </p:extLst>
  </p:cSld>
  <p:clrMapOvr>
    <a:masterClrMapping/>
  </p:clrMapOvr>
  <mc:AlternateContent xmlns:mc="http://schemas.openxmlformats.org/markup-compatibility/2006" xmlns:p14="http://schemas.microsoft.com/office/powerpoint/2010/main">
    <mc:Choice Requires="p14">
      <p:transition spd="slow" p14:dur="2000" advTm="45322"/>
    </mc:Choice>
    <mc:Fallback xmlns="">
      <p:transition spd="slow" advTm="4532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PERFORMANCE EVALUATION</a:t>
            </a:r>
          </a:p>
        </p:txBody>
      </p:sp>
      <p:graphicFrame>
        <p:nvGraphicFramePr>
          <p:cNvPr id="7" name="Table 12">
            <a:extLst>
              <a:ext uri="{FF2B5EF4-FFF2-40B4-BE49-F238E27FC236}">
                <a16:creationId xmlns:a16="http://schemas.microsoft.com/office/drawing/2014/main" id="{C0BB77DD-863E-4BB3-A6CC-4FBB77AAAFEF}"/>
              </a:ext>
            </a:extLst>
          </p:cNvPr>
          <p:cNvGraphicFramePr>
            <a:graphicFrameLocks noGrp="1"/>
          </p:cNvGraphicFramePr>
          <p:nvPr>
            <p:ph idx="1"/>
            <p:extLst>
              <p:ext uri="{D42A27DB-BD31-4B8C-83A1-F6EECF244321}">
                <p14:modId xmlns:p14="http://schemas.microsoft.com/office/powerpoint/2010/main" val="3058809989"/>
              </p:ext>
            </p:extLst>
          </p:nvPr>
        </p:nvGraphicFramePr>
        <p:xfrm>
          <a:off x="838200" y="1825628"/>
          <a:ext cx="10515598" cy="3190554"/>
        </p:xfrm>
        <a:graphic>
          <a:graphicData uri="http://schemas.openxmlformats.org/drawingml/2006/table">
            <a:tbl>
              <a:tblPr firstRow="1" bandRow="1">
                <a:tableStyleId>{5940675A-B579-460E-94D1-54222C63F5DA}</a:tableStyleId>
              </a:tblPr>
              <a:tblGrid>
                <a:gridCol w="1749725">
                  <a:extLst>
                    <a:ext uri="{9D8B030D-6E8A-4147-A177-3AD203B41FA5}">
                      <a16:colId xmlns:a16="http://schemas.microsoft.com/office/drawing/2014/main" val="3050286934"/>
                    </a:ext>
                  </a:extLst>
                </a:gridCol>
                <a:gridCol w="2147082">
                  <a:extLst>
                    <a:ext uri="{9D8B030D-6E8A-4147-A177-3AD203B41FA5}">
                      <a16:colId xmlns:a16="http://schemas.microsoft.com/office/drawing/2014/main" val="2154683977"/>
                    </a:ext>
                  </a:extLst>
                </a:gridCol>
                <a:gridCol w="2178512">
                  <a:extLst>
                    <a:ext uri="{9D8B030D-6E8A-4147-A177-3AD203B41FA5}">
                      <a16:colId xmlns:a16="http://schemas.microsoft.com/office/drawing/2014/main" val="198194210"/>
                    </a:ext>
                  </a:extLst>
                </a:gridCol>
                <a:gridCol w="2289520">
                  <a:extLst>
                    <a:ext uri="{9D8B030D-6E8A-4147-A177-3AD203B41FA5}">
                      <a16:colId xmlns:a16="http://schemas.microsoft.com/office/drawing/2014/main" val="4102342255"/>
                    </a:ext>
                  </a:extLst>
                </a:gridCol>
                <a:gridCol w="2150759">
                  <a:extLst>
                    <a:ext uri="{9D8B030D-6E8A-4147-A177-3AD203B41FA5}">
                      <a16:colId xmlns:a16="http://schemas.microsoft.com/office/drawing/2014/main" val="3754587942"/>
                    </a:ext>
                  </a:extLst>
                </a:gridCol>
              </a:tblGrid>
              <a:tr h="554428">
                <a:tc>
                  <a:txBody>
                    <a:bodyPr/>
                    <a:lstStyle/>
                    <a:p>
                      <a:pPr algn="ctr"/>
                      <a:r>
                        <a:rPr lang="en-US" sz="1600" b="1" dirty="0"/>
                        <a:t>Existing Method</a:t>
                      </a:r>
                    </a:p>
                  </a:txBody>
                  <a:tcPr/>
                </a:tc>
                <a:tc>
                  <a:txBody>
                    <a:bodyPr/>
                    <a:lstStyle/>
                    <a:p>
                      <a:pPr algn="ctr"/>
                      <a:r>
                        <a:rPr lang="en-US" sz="1600" b="1"/>
                        <a:t>Overall Accuracy (%)</a:t>
                      </a:r>
                      <a:endParaRPr lang="en-US" sz="1600" b="1" dirty="0"/>
                    </a:p>
                  </a:txBody>
                  <a:tcPr/>
                </a:tc>
                <a:tc>
                  <a:txBody>
                    <a:bodyPr/>
                    <a:lstStyle/>
                    <a:p>
                      <a:pPr algn="ctr"/>
                      <a:r>
                        <a:rPr lang="en-US" sz="1600" b="1"/>
                        <a:t>Sensitivity (%)</a:t>
                      </a:r>
                      <a:endParaRPr lang="en-US" sz="1600" b="1" dirty="0"/>
                    </a:p>
                  </a:txBody>
                  <a:tcPr/>
                </a:tc>
                <a:tc>
                  <a:txBody>
                    <a:bodyPr/>
                    <a:lstStyle/>
                    <a:p>
                      <a:pPr algn="ctr"/>
                      <a:r>
                        <a:rPr lang="en-US" sz="1600" b="1"/>
                        <a:t>Specificity (%)</a:t>
                      </a:r>
                      <a:endParaRPr lang="en-US" sz="1600" b="1" dirty="0"/>
                    </a:p>
                  </a:txBody>
                  <a:tcPr/>
                </a:tc>
                <a:tc>
                  <a:txBody>
                    <a:bodyPr/>
                    <a:lstStyle/>
                    <a:p>
                      <a:pPr algn="ctr"/>
                      <a:r>
                        <a:rPr lang="en-US" sz="1600" b="1"/>
                        <a:t>Balanced Accuracy (%)</a:t>
                      </a:r>
                      <a:endParaRPr lang="en-US" sz="1600" b="1" dirty="0"/>
                    </a:p>
                  </a:txBody>
                  <a:tcPr/>
                </a:tc>
                <a:extLst>
                  <a:ext uri="{0D108BD9-81ED-4DB2-BD59-A6C34878D82A}">
                    <a16:rowId xmlns:a16="http://schemas.microsoft.com/office/drawing/2014/main" val="3274734682"/>
                  </a:ext>
                </a:extLst>
              </a:tr>
              <a:tr h="320985">
                <a:tc>
                  <a:txBody>
                    <a:bodyPr/>
                    <a:lstStyle/>
                    <a:p>
                      <a:pPr algn="ctr"/>
                      <a:r>
                        <a:rPr lang="en-US" sz="1600"/>
                        <a:t>MFCC + KNN</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92.50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76.00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98.00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87.00</a:t>
                      </a:r>
                      <a:endParaRPr lang="en-US" sz="1600" dirty="0"/>
                    </a:p>
                  </a:txBody>
                  <a:tcPr/>
                </a:tc>
                <a:extLst>
                  <a:ext uri="{0D108BD9-81ED-4DB2-BD59-A6C34878D82A}">
                    <a16:rowId xmlns:a16="http://schemas.microsoft.com/office/drawing/2014/main" val="2370742746"/>
                  </a:ext>
                </a:extLst>
              </a:tr>
              <a:tr h="320985">
                <a:tc>
                  <a:txBody>
                    <a:bodyPr/>
                    <a:lstStyle/>
                    <a:p>
                      <a:pPr algn="ctr"/>
                      <a:r>
                        <a:rPr lang="en-US" sz="1600"/>
                        <a:t>DCT + KNN</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95.00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86.00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98.00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92.00</a:t>
                      </a:r>
                      <a:endParaRPr lang="en-US" sz="1600" dirty="0"/>
                    </a:p>
                  </a:txBody>
                  <a:tcPr/>
                </a:tc>
                <a:extLst>
                  <a:ext uri="{0D108BD9-81ED-4DB2-BD59-A6C34878D82A}">
                    <a16:rowId xmlns:a16="http://schemas.microsoft.com/office/drawing/2014/main" val="14372614"/>
                  </a:ext>
                </a:extLst>
              </a:tr>
              <a:tr h="423438">
                <a:tc>
                  <a:txBody>
                    <a:bodyPr/>
                    <a:lstStyle/>
                    <a:p>
                      <a:pPr algn="ctr"/>
                      <a:r>
                        <a:rPr lang="en-US" sz="1600" dirty="0"/>
                        <a:t>EMD + LS-SVM</a:t>
                      </a:r>
                    </a:p>
                  </a:txBody>
                  <a:tcPr/>
                </a:tc>
                <a:tc>
                  <a:txBody>
                    <a:bodyPr/>
                    <a:lstStyle/>
                    <a:p>
                      <a:pPr algn="ctr"/>
                      <a:r>
                        <a:rPr lang="en-US" sz="1600" b="0" i="0" u="none" strike="noStrike" kern="1200" baseline="0" dirty="0">
                          <a:solidFill>
                            <a:schemeClr val="tx1"/>
                          </a:solidFill>
                          <a:latin typeface="+mn-lt"/>
                          <a:ea typeface="+mn-ea"/>
                          <a:cs typeface="+mn-cs"/>
                        </a:rPr>
                        <a:t>95.00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93.00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92.54</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92.75</a:t>
                      </a:r>
                      <a:endParaRPr lang="en-US" sz="1600" dirty="0"/>
                    </a:p>
                  </a:txBody>
                  <a:tcPr/>
                </a:tc>
                <a:extLst>
                  <a:ext uri="{0D108BD9-81ED-4DB2-BD59-A6C34878D82A}">
                    <a16:rowId xmlns:a16="http://schemas.microsoft.com/office/drawing/2014/main" val="1401080568"/>
                  </a:ext>
                </a:extLst>
              </a:tr>
              <a:tr h="320985">
                <a:tc>
                  <a:txBody>
                    <a:bodyPr/>
                    <a:lstStyle/>
                    <a:p>
                      <a:pPr algn="ctr"/>
                      <a:r>
                        <a:rPr lang="en-US" sz="1600" dirty="0"/>
                        <a:t>MUAP + KNN</a:t>
                      </a:r>
                    </a:p>
                  </a:txBody>
                  <a:tcPr/>
                </a:tc>
                <a:tc>
                  <a:txBody>
                    <a:bodyPr/>
                    <a:lstStyle/>
                    <a:p>
                      <a:pPr algn="ctr"/>
                      <a:r>
                        <a:rPr lang="en-US" sz="1600" b="0" i="0" u="none" strike="noStrike" kern="1200" baseline="0" dirty="0">
                          <a:solidFill>
                            <a:schemeClr val="tx1"/>
                          </a:solidFill>
                          <a:latin typeface="+mn-lt"/>
                          <a:ea typeface="+mn-ea"/>
                          <a:cs typeface="+mn-cs"/>
                        </a:rPr>
                        <a:t>96.5</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88</a:t>
                      </a:r>
                      <a:endParaRPr lang="en-US" sz="1600" dirty="0"/>
                    </a:p>
                  </a:txBody>
                  <a:tcPr/>
                </a:tc>
                <a:tc>
                  <a:txBody>
                    <a:bodyPr/>
                    <a:lstStyle/>
                    <a:p>
                      <a:pPr algn="ctr"/>
                      <a:r>
                        <a:rPr lang="en-US" sz="1600" b="0" i="0" u="none" strike="noStrike" kern="1200" baseline="0" dirty="0">
                          <a:solidFill>
                            <a:srgbClr val="FF0000"/>
                          </a:solidFill>
                          <a:latin typeface="+mn-lt"/>
                          <a:ea typeface="+mn-ea"/>
                          <a:cs typeface="+mn-cs"/>
                        </a:rPr>
                        <a:t>99.33</a:t>
                      </a:r>
                      <a:endParaRPr lang="en-US" sz="1600" dirty="0">
                        <a:solidFill>
                          <a:srgbClr val="FF0000"/>
                        </a:solidFill>
                      </a:endParaRPr>
                    </a:p>
                  </a:txBody>
                  <a:tcPr/>
                </a:tc>
                <a:tc>
                  <a:txBody>
                    <a:bodyPr/>
                    <a:lstStyle/>
                    <a:p>
                      <a:pPr algn="ctr"/>
                      <a:r>
                        <a:rPr lang="en-US" sz="1600" b="0" i="0" u="none" strike="noStrike" kern="1200" baseline="0" dirty="0">
                          <a:solidFill>
                            <a:schemeClr val="tx1"/>
                          </a:solidFill>
                          <a:latin typeface="+mn-lt"/>
                          <a:ea typeface="+mn-ea"/>
                          <a:cs typeface="+mn-cs"/>
                        </a:rPr>
                        <a:t>93.67</a:t>
                      </a:r>
                      <a:endParaRPr lang="en-US" sz="1600" dirty="0"/>
                    </a:p>
                  </a:txBody>
                  <a:tcPr/>
                </a:tc>
                <a:extLst>
                  <a:ext uri="{0D108BD9-81ED-4DB2-BD59-A6C34878D82A}">
                    <a16:rowId xmlns:a16="http://schemas.microsoft.com/office/drawing/2014/main" val="1510335786"/>
                  </a:ext>
                </a:extLst>
              </a:tr>
              <a:tr h="423438">
                <a:tc>
                  <a:txBody>
                    <a:bodyPr/>
                    <a:lstStyle/>
                    <a:p>
                      <a:pPr algn="ctr"/>
                      <a:r>
                        <a:rPr lang="en-US" sz="1600" dirty="0"/>
                        <a:t>T-F + CNN 2D-1</a:t>
                      </a:r>
                    </a:p>
                  </a:txBody>
                  <a:tcPr/>
                </a:tc>
                <a:tc>
                  <a:txBody>
                    <a:bodyPr/>
                    <a:lstStyle/>
                    <a:p>
                      <a:pPr algn="ctr"/>
                      <a:r>
                        <a:rPr lang="en-US" sz="1600" b="0" i="0" u="none" strike="noStrike" kern="1200" baseline="0" dirty="0">
                          <a:solidFill>
                            <a:schemeClr val="tx1"/>
                          </a:solidFill>
                          <a:latin typeface="+mn-lt"/>
                          <a:ea typeface="+mn-ea"/>
                          <a:cs typeface="+mn-cs"/>
                        </a:rPr>
                        <a:t>96.69</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94.24</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97.59</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95.92</a:t>
                      </a:r>
                      <a:endParaRPr lang="en-US" sz="1600" dirty="0"/>
                    </a:p>
                  </a:txBody>
                  <a:tcPr/>
                </a:tc>
                <a:extLst>
                  <a:ext uri="{0D108BD9-81ED-4DB2-BD59-A6C34878D82A}">
                    <a16:rowId xmlns:a16="http://schemas.microsoft.com/office/drawing/2014/main" val="2149173484"/>
                  </a:ext>
                </a:extLst>
              </a:tr>
              <a:tr h="423438">
                <a:tc>
                  <a:txBody>
                    <a:bodyPr/>
                    <a:lstStyle/>
                    <a:p>
                      <a:pPr algn="ctr"/>
                      <a:r>
                        <a:rPr lang="en-US" sz="1600" dirty="0"/>
                        <a:t>T-F + CNN 2D-2</a:t>
                      </a:r>
                    </a:p>
                  </a:txBody>
                  <a:tcPr/>
                </a:tc>
                <a:tc>
                  <a:txBody>
                    <a:bodyPr/>
                    <a:lstStyle/>
                    <a:p>
                      <a:pPr algn="ctr"/>
                      <a:r>
                        <a:rPr lang="en-US" sz="1600" b="0" i="0" u="none" strike="noStrike" kern="1200" baseline="0" dirty="0">
                          <a:solidFill>
                            <a:schemeClr val="tx1"/>
                          </a:solidFill>
                          <a:latin typeface="+mn-lt"/>
                          <a:ea typeface="+mn-ea"/>
                          <a:cs typeface="+mn-cs"/>
                        </a:rPr>
                        <a:t>96.80</a:t>
                      </a:r>
                      <a:endParaRPr lang="en-US" sz="1600" dirty="0"/>
                    </a:p>
                  </a:txBody>
                  <a:tcPr/>
                </a:tc>
                <a:tc>
                  <a:txBody>
                    <a:bodyPr/>
                    <a:lstStyle/>
                    <a:p>
                      <a:pPr algn="ctr"/>
                      <a:r>
                        <a:rPr lang="en-US" sz="1600" b="0" i="0" u="none" strike="noStrike" kern="1200" baseline="0" dirty="0">
                          <a:solidFill>
                            <a:schemeClr val="tx1"/>
                          </a:solidFill>
                          <a:latin typeface="+mn-lt"/>
                          <a:ea typeface="+mn-ea"/>
                          <a:cs typeface="+mn-cs"/>
                        </a:rPr>
                        <a:t>94.8</a:t>
                      </a:r>
                      <a:endParaRPr lang="en-US" sz="1600" dirty="0"/>
                    </a:p>
                  </a:txBody>
                  <a:tcPr/>
                </a:tc>
                <a:tc>
                  <a:txBody>
                    <a:bodyPr/>
                    <a:lstStyle/>
                    <a:p>
                      <a:pPr algn="ctr"/>
                      <a:r>
                        <a:rPr lang="en-US" sz="1600" b="0" i="0" u="none" strike="noStrike" kern="1200" baseline="0" dirty="0">
                          <a:solidFill>
                            <a:srgbClr val="FF0000"/>
                          </a:solidFill>
                          <a:latin typeface="+mn-lt"/>
                          <a:ea typeface="+mn-ea"/>
                          <a:cs typeface="+mn-cs"/>
                        </a:rPr>
                        <a:t>98.8</a:t>
                      </a:r>
                      <a:endParaRPr lang="en-US" sz="1600" dirty="0">
                        <a:solidFill>
                          <a:srgbClr val="FF0000"/>
                        </a:solidFill>
                      </a:endParaRPr>
                    </a:p>
                  </a:txBody>
                  <a:tcPr/>
                </a:tc>
                <a:tc>
                  <a:txBody>
                    <a:bodyPr/>
                    <a:lstStyle/>
                    <a:p>
                      <a:pPr algn="ctr"/>
                      <a:r>
                        <a:rPr lang="en-US" sz="1600" b="0" i="0" u="none" strike="noStrike" kern="1200" baseline="0" dirty="0">
                          <a:solidFill>
                            <a:schemeClr val="tx1"/>
                          </a:solidFill>
                          <a:latin typeface="+mn-lt"/>
                          <a:ea typeface="+mn-ea"/>
                          <a:cs typeface="+mn-cs"/>
                        </a:rPr>
                        <a:t>96.8</a:t>
                      </a:r>
                      <a:endParaRPr lang="en-US" sz="1600" dirty="0"/>
                    </a:p>
                  </a:txBody>
                  <a:tcPr/>
                </a:tc>
                <a:extLst>
                  <a:ext uri="{0D108BD9-81ED-4DB2-BD59-A6C34878D82A}">
                    <a16:rowId xmlns:a16="http://schemas.microsoft.com/office/drawing/2014/main" val="3577769272"/>
                  </a:ext>
                </a:extLst>
              </a:tr>
              <a:tr h="320985">
                <a:tc>
                  <a:txBody>
                    <a:bodyPr/>
                    <a:lstStyle/>
                    <a:p>
                      <a:pPr algn="ctr"/>
                      <a:r>
                        <a:rPr lang="en-US" sz="1600" b="1" dirty="0" err="1"/>
                        <a:t>ALSNet</a:t>
                      </a:r>
                      <a:endParaRPr lang="en-US" sz="1600" b="1" dirty="0"/>
                    </a:p>
                  </a:txBody>
                  <a:tcPr/>
                </a:tc>
                <a:tc>
                  <a:txBody>
                    <a:bodyPr/>
                    <a:lstStyle/>
                    <a:p>
                      <a:pPr algn="ctr"/>
                      <a:r>
                        <a:rPr lang="en-US" sz="1600" b="1" i="0" u="none" strike="noStrike" kern="1200" baseline="0" dirty="0">
                          <a:solidFill>
                            <a:srgbClr val="FF0000"/>
                          </a:solidFill>
                          <a:latin typeface="+mn-lt"/>
                          <a:ea typeface="+mn-ea"/>
                          <a:cs typeface="+mn-cs"/>
                        </a:rPr>
                        <a:t>97.74</a:t>
                      </a:r>
                      <a:endParaRPr lang="en-US" sz="1600" b="1" dirty="0">
                        <a:solidFill>
                          <a:srgbClr val="FF0000"/>
                        </a:solidFill>
                      </a:endParaRPr>
                    </a:p>
                  </a:txBody>
                  <a:tcPr/>
                </a:tc>
                <a:tc>
                  <a:txBody>
                    <a:bodyPr/>
                    <a:lstStyle/>
                    <a:p>
                      <a:pPr algn="ctr"/>
                      <a:r>
                        <a:rPr lang="en-US" sz="1600" b="1" i="0" u="none" strike="noStrike" kern="1200" baseline="0" dirty="0">
                          <a:solidFill>
                            <a:srgbClr val="FF0000"/>
                          </a:solidFill>
                          <a:latin typeface="+mn-lt"/>
                          <a:ea typeface="+mn-ea"/>
                          <a:cs typeface="+mn-cs"/>
                        </a:rPr>
                        <a:t>96.77</a:t>
                      </a:r>
                      <a:endParaRPr lang="en-US" sz="1600" b="1" dirty="0">
                        <a:solidFill>
                          <a:srgbClr val="FF0000"/>
                        </a:solidFill>
                      </a:endParaRPr>
                    </a:p>
                  </a:txBody>
                  <a:tcPr/>
                </a:tc>
                <a:tc>
                  <a:txBody>
                    <a:bodyPr/>
                    <a:lstStyle/>
                    <a:p>
                      <a:pPr algn="ctr"/>
                      <a:r>
                        <a:rPr lang="en-US" sz="1600" b="1" i="0" u="none" strike="noStrike" kern="1200" baseline="0" dirty="0">
                          <a:solidFill>
                            <a:schemeClr val="tx1"/>
                          </a:solidFill>
                          <a:latin typeface="+mn-lt"/>
                          <a:ea typeface="+mn-ea"/>
                          <a:cs typeface="+mn-cs"/>
                        </a:rPr>
                        <a:t>98.59</a:t>
                      </a:r>
                      <a:endParaRPr lang="en-US" sz="1600" b="1" dirty="0"/>
                    </a:p>
                  </a:txBody>
                  <a:tcPr/>
                </a:tc>
                <a:tc>
                  <a:txBody>
                    <a:bodyPr/>
                    <a:lstStyle/>
                    <a:p>
                      <a:pPr algn="ctr"/>
                      <a:r>
                        <a:rPr lang="en-US" sz="1600" b="1" i="0" u="none" strike="noStrike" kern="1200" baseline="0" dirty="0">
                          <a:solidFill>
                            <a:srgbClr val="FF0000"/>
                          </a:solidFill>
                          <a:latin typeface="+mn-lt"/>
                          <a:ea typeface="+mn-ea"/>
                          <a:cs typeface="+mn-cs"/>
                        </a:rPr>
                        <a:t>97.68</a:t>
                      </a:r>
                      <a:endParaRPr lang="en-US" sz="1600" b="1" dirty="0">
                        <a:solidFill>
                          <a:srgbClr val="FF0000"/>
                        </a:solidFill>
                      </a:endParaRPr>
                    </a:p>
                  </a:txBody>
                  <a:tcPr/>
                </a:tc>
                <a:extLst>
                  <a:ext uri="{0D108BD9-81ED-4DB2-BD59-A6C34878D82A}">
                    <a16:rowId xmlns:a16="http://schemas.microsoft.com/office/drawing/2014/main" val="3112341675"/>
                  </a:ext>
                </a:extLst>
              </a:tr>
            </a:tbl>
          </a:graphicData>
        </a:graphic>
      </p:graphicFrame>
      <p:pic>
        <p:nvPicPr>
          <p:cNvPr id="8" name="Picture 7" descr="Icon&#10;&#10;Description automatically generated">
            <a:extLst>
              <a:ext uri="{FF2B5EF4-FFF2-40B4-BE49-F238E27FC236}">
                <a16:creationId xmlns:a16="http://schemas.microsoft.com/office/drawing/2014/main" id="{7BD5B6A8-9ECB-4AC4-ACCD-0E8445DB0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9" name="Picture 8">
            <a:extLst>
              <a:ext uri="{FF2B5EF4-FFF2-40B4-BE49-F238E27FC236}">
                <a16:creationId xmlns:a16="http://schemas.microsoft.com/office/drawing/2014/main" id="{BC53F668-E92F-45F3-9060-B3B361A35B21}"/>
              </a:ext>
            </a:extLst>
          </p:cNvPr>
          <p:cNvPicPr>
            <a:picLocks noChangeAspect="1"/>
          </p:cNvPicPr>
          <p:nvPr/>
        </p:nvPicPr>
        <p:blipFill>
          <a:blip r:embed="rId4"/>
          <a:stretch>
            <a:fillRect/>
          </a:stretch>
        </p:blipFill>
        <p:spPr>
          <a:xfrm>
            <a:off x="9963508" y="67767"/>
            <a:ext cx="1390289" cy="770716"/>
          </a:xfrm>
          <a:prstGeom prst="rect">
            <a:avLst/>
          </a:prstGeom>
        </p:spPr>
      </p:pic>
      <p:sp>
        <p:nvSpPr>
          <p:cNvPr id="10" name="Footer Placeholder 3">
            <a:extLst>
              <a:ext uri="{FF2B5EF4-FFF2-40B4-BE49-F238E27FC236}">
                <a16:creationId xmlns:a16="http://schemas.microsoft.com/office/drawing/2014/main" id="{ABF71287-F0D1-4358-ACB3-3E4B5C7CD9EA}"/>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2189407260"/>
      </p:ext>
    </p:extLst>
  </p:cSld>
  <p:clrMapOvr>
    <a:masterClrMapping/>
  </p:clrMapOvr>
  <mc:AlternateContent xmlns:mc="http://schemas.openxmlformats.org/markup-compatibility/2006" xmlns:p14="http://schemas.microsoft.com/office/powerpoint/2010/main">
    <mc:Choice Requires="p14">
      <p:transition spd="slow" p14:dur="2000" advTm="32276"/>
    </mc:Choice>
    <mc:Fallback xmlns="">
      <p:transition spd="slow" advTm="3227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8B8BAD71-A4F9-447E-8F7C-36940EF03FEA}"/>
              </a:ext>
            </a:extLst>
          </p:cNvPr>
          <p:cNvSpPr>
            <a:spLocks noGrp="1"/>
          </p:cNvSpPr>
          <p:nvPr>
            <p:ph idx="1"/>
          </p:nvPr>
        </p:nvSpPr>
        <p:spPr>
          <a:xfrm>
            <a:off x="838200" y="2432649"/>
            <a:ext cx="10515600" cy="3744314"/>
          </a:xfrm>
        </p:spPr>
        <p:txBody>
          <a:bodyPr/>
          <a:lstStyle/>
          <a:p>
            <a:pPr>
              <a:buFont typeface="Wingdings" panose="05000000000000000000" pitchFamily="2" charset="2"/>
              <a:buChar char="Ø"/>
            </a:pPr>
            <a:r>
              <a:rPr lang="en-US" dirty="0"/>
              <a:t> A 1D dilated convolutional neural network is proposed for identifying ALS from raw EMG signal</a:t>
            </a:r>
          </a:p>
          <a:p>
            <a:pPr>
              <a:buFont typeface="Wingdings" panose="05000000000000000000" pitchFamily="2" charset="2"/>
              <a:buChar char="Ø"/>
            </a:pPr>
            <a:r>
              <a:rPr lang="en-US" dirty="0"/>
              <a:t> Performance: Showing good promise</a:t>
            </a:r>
          </a:p>
          <a:p>
            <a:pPr>
              <a:buFont typeface="Wingdings" panose="05000000000000000000" pitchFamily="2" charset="2"/>
              <a:buChar char="Ø"/>
            </a:pPr>
            <a:r>
              <a:rPr lang="en-US" dirty="0"/>
              <a:t> Can be useful in early diagnosis of ALS</a:t>
            </a:r>
          </a:p>
          <a:p>
            <a:pPr>
              <a:buFont typeface="Wingdings" panose="05000000000000000000" pitchFamily="2" charset="2"/>
              <a:buChar char="Ø"/>
            </a:pPr>
            <a:r>
              <a:rPr lang="en-US" dirty="0"/>
              <a:t> Practically implementable</a:t>
            </a:r>
          </a:p>
        </p:txBody>
      </p:sp>
      <p:pic>
        <p:nvPicPr>
          <p:cNvPr id="5" name="Picture 4" descr="Icon&#10;&#10;Description automatically generated">
            <a:extLst>
              <a:ext uri="{FF2B5EF4-FFF2-40B4-BE49-F238E27FC236}">
                <a16:creationId xmlns:a16="http://schemas.microsoft.com/office/drawing/2014/main" id="{FD28E558-D819-4242-A4F4-F1B7AC02D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6" name="Picture 5">
            <a:extLst>
              <a:ext uri="{FF2B5EF4-FFF2-40B4-BE49-F238E27FC236}">
                <a16:creationId xmlns:a16="http://schemas.microsoft.com/office/drawing/2014/main" id="{E3B74E03-12FB-43CE-8051-B5FF195A1388}"/>
              </a:ext>
            </a:extLst>
          </p:cNvPr>
          <p:cNvPicPr>
            <a:picLocks noChangeAspect="1"/>
          </p:cNvPicPr>
          <p:nvPr/>
        </p:nvPicPr>
        <p:blipFill>
          <a:blip r:embed="rId4"/>
          <a:stretch>
            <a:fillRect/>
          </a:stretch>
        </p:blipFill>
        <p:spPr>
          <a:xfrm>
            <a:off x="9963508" y="67767"/>
            <a:ext cx="1390289" cy="770716"/>
          </a:xfrm>
          <a:prstGeom prst="rect">
            <a:avLst/>
          </a:prstGeom>
        </p:spPr>
      </p:pic>
      <p:sp>
        <p:nvSpPr>
          <p:cNvPr id="7" name="Footer Placeholder 3">
            <a:extLst>
              <a:ext uri="{FF2B5EF4-FFF2-40B4-BE49-F238E27FC236}">
                <a16:creationId xmlns:a16="http://schemas.microsoft.com/office/drawing/2014/main" id="{EDF3AE48-BBFB-4A7E-A69C-C4F318D393E6}"/>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334751295"/>
      </p:ext>
    </p:extLst>
  </p:cSld>
  <p:clrMapOvr>
    <a:masterClrMapping/>
  </p:clrMapOvr>
  <mc:AlternateContent xmlns:mc="http://schemas.openxmlformats.org/markup-compatibility/2006" xmlns:p14="http://schemas.microsoft.com/office/powerpoint/2010/main">
    <mc:Choice Requires="p14">
      <p:transition spd="slow" p14:dur="2000" advTm="47158"/>
    </mc:Choice>
    <mc:Fallback xmlns="">
      <p:transition spd="slow" advTm="471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THANK YOU</a:t>
            </a:r>
          </a:p>
        </p:txBody>
      </p:sp>
      <p:sp>
        <p:nvSpPr>
          <p:cNvPr id="11" name="Content Placeholder 10">
            <a:extLst>
              <a:ext uri="{FF2B5EF4-FFF2-40B4-BE49-F238E27FC236}">
                <a16:creationId xmlns:a16="http://schemas.microsoft.com/office/drawing/2014/main" id="{0ADCE27C-8EE2-420D-A9CF-8019E6A478A5}"/>
              </a:ext>
            </a:extLst>
          </p:cNvPr>
          <p:cNvSpPr>
            <a:spLocks noGrp="1"/>
          </p:cNvSpPr>
          <p:nvPr>
            <p:ph sz="half" idx="1"/>
          </p:nvPr>
        </p:nvSpPr>
        <p:spPr/>
        <p:txBody>
          <a:bodyPr/>
          <a:lstStyle/>
          <a:p>
            <a:pPr>
              <a:buFont typeface="Wingdings" panose="05000000000000000000" pitchFamily="2" charset="2"/>
              <a:buChar char="v"/>
            </a:pPr>
            <a:r>
              <a:rPr lang="en-US" dirty="0"/>
              <a:t> K. M. Naimul Hassan</a:t>
            </a:r>
          </a:p>
          <a:p>
            <a:pPr>
              <a:buFont typeface="Wingdings" panose="05000000000000000000" pitchFamily="2" charset="2"/>
              <a:buChar char="v"/>
            </a:pPr>
            <a:r>
              <a:rPr lang="en-US" dirty="0"/>
              <a:t> Md. Shamiul </a:t>
            </a:r>
            <a:r>
              <a:rPr lang="en-US" dirty="0" err="1"/>
              <a:t>Alam</a:t>
            </a:r>
            <a:r>
              <a:rPr lang="en-US" dirty="0"/>
              <a:t> </a:t>
            </a:r>
            <a:r>
              <a:rPr lang="en-US" dirty="0" err="1"/>
              <a:t>Hridoy</a:t>
            </a:r>
            <a:endParaRPr lang="en-US" dirty="0"/>
          </a:p>
          <a:p>
            <a:pPr>
              <a:buFont typeface="Wingdings" panose="05000000000000000000" pitchFamily="2" charset="2"/>
              <a:buChar char="v"/>
            </a:pPr>
            <a:r>
              <a:rPr lang="en-US" dirty="0"/>
              <a:t> Naima Tasnim</a:t>
            </a:r>
          </a:p>
          <a:p>
            <a:pPr>
              <a:buFont typeface="Wingdings" panose="05000000000000000000" pitchFamily="2" charset="2"/>
              <a:buChar char="v"/>
            </a:pPr>
            <a:r>
              <a:rPr lang="en-US" dirty="0"/>
              <a:t> </a:t>
            </a:r>
            <a:r>
              <a:rPr lang="en-US" dirty="0" err="1"/>
              <a:t>Atia</a:t>
            </a:r>
            <a:r>
              <a:rPr lang="en-US" dirty="0"/>
              <a:t> </a:t>
            </a:r>
            <a:r>
              <a:rPr lang="en-US" dirty="0" err="1"/>
              <a:t>Faria</a:t>
            </a:r>
            <a:r>
              <a:rPr lang="en-US" dirty="0"/>
              <a:t> Chowdhury</a:t>
            </a:r>
          </a:p>
          <a:p>
            <a:pPr>
              <a:buFont typeface="Wingdings" panose="05000000000000000000" pitchFamily="2" charset="2"/>
              <a:buChar char="v"/>
            </a:pPr>
            <a:r>
              <a:rPr lang="en-US" dirty="0"/>
              <a:t> Tanvir </a:t>
            </a:r>
            <a:r>
              <a:rPr lang="en-US" dirty="0" err="1"/>
              <a:t>Alam</a:t>
            </a:r>
            <a:r>
              <a:rPr lang="en-US" dirty="0"/>
              <a:t> Roni</a:t>
            </a:r>
          </a:p>
          <a:p>
            <a:pPr>
              <a:buFont typeface="Wingdings" panose="05000000000000000000" pitchFamily="2" charset="2"/>
              <a:buChar char="v"/>
            </a:pPr>
            <a:r>
              <a:rPr lang="en-US" dirty="0"/>
              <a:t> Sheikh Tabrez</a:t>
            </a:r>
          </a:p>
          <a:p>
            <a:pPr>
              <a:buFont typeface="Wingdings" panose="05000000000000000000" pitchFamily="2" charset="2"/>
              <a:buChar char="v"/>
            </a:pPr>
            <a:r>
              <a:rPr lang="en-US" dirty="0"/>
              <a:t> Arik </a:t>
            </a:r>
            <a:r>
              <a:rPr lang="en-US" dirty="0" err="1"/>
              <a:t>Subhana</a:t>
            </a:r>
            <a:endParaRPr lang="en-US" dirty="0"/>
          </a:p>
          <a:p>
            <a:pPr>
              <a:buFont typeface="Wingdings" panose="05000000000000000000" pitchFamily="2" charset="2"/>
              <a:buChar char="v"/>
            </a:pPr>
            <a:r>
              <a:rPr lang="en-US" dirty="0"/>
              <a:t> Celia Shahnaz</a:t>
            </a:r>
          </a:p>
          <a:p>
            <a:pPr>
              <a:buFont typeface="Wingdings" panose="05000000000000000000" pitchFamily="2" charset="2"/>
              <a:buChar char="q"/>
            </a:pPr>
            <a:endParaRPr lang="en-US" dirty="0"/>
          </a:p>
        </p:txBody>
      </p:sp>
      <p:pic>
        <p:nvPicPr>
          <p:cNvPr id="14" name="Content Placeholder 13" descr="A picture containing text, gear, metalware&#10;&#10;Description automatically generated">
            <a:extLst>
              <a:ext uri="{FF2B5EF4-FFF2-40B4-BE49-F238E27FC236}">
                <a16:creationId xmlns:a16="http://schemas.microsoft.com/office/drawing/2014/main" id="{DE4EB79E-A632-475D-8944-D417A2D161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0829" y="2005568"/>
            <a:ext cx="1558925" cy="1558925"/>
          </a:xfrm>
        </p:spPr>
      </p:pic>
      <p:pic>
        <p:nvPicPr>
          <p:cNvPr id="5" name="Picture 4" descr="Icon&#10;&#10;Description automatically generated">
            <a:extLst>
              <a:ext uri="{FF2B5EF4-FFF2-40B4-BE49-F238E27FC236}">
                <a16:creationId xmlns:a16="http://schemas.microsoft.com/office/drawing/2014/main" id="{FD28E558-D819-4242-A4F4-F1B7AC02D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6" name="Picture 5">
            <a:extLst>
              <a:ext uri="{FF2B5EF4-FFF2-40B4-BE49-F238E27FC236}">
                <a16:creationId xmlns:a16="http://schemas.microsoft.com/office/drawing/2014/main" id="{E3B74E03-12FB-43CE-8051-B5FF195A1388}"/>
              </a:ext>
            </a:extLst>
          </p:cNvPr>
          <p:cNvPicPr>
            <a:picLocks noChangeAspect="1"/>
          </p:cNvPicPr>
          <p:nvPr/>
        </p:nvPicPr>
        <p:blipFill>
          <a:blip r:embed="rId5"/>
          <a:stretch>
            <a:fillRect/>
          </a:stretch>
        </p:blipFill>
        <p:spPr>
          <a:xfrm>
            <a:off x="9963508" y="67767"/>
            <a:ext cx="1390289" cy="770716"/>
          </a:xfrm>
          <a:prstGeom prst="rect">
            <a:avLst/>
          </a:prstGeom>
        </p:spPr>
      </p:pic>
      <p:sp>
        <p:nvSpPr>
          <p:cNvPr id="16" name="TextBox 15">
            <a:extLst>
              <a:ext uri="{FF2B5EF4-FFF2-40B4-BE49-F238E27FC236}">
                <a16:creationId xmlns:a16="http://schemas.microsoft.com/office/drawing/2014/main" id="{17A7EA5B-BE21-4B05-8EEC-647C39BC3E59}"/>
              </a:ext>
            </a:extLst>
          </p:cNvPr>
          <p:cNvSpPr txBox="1"/>
          <p:nvPr/>
        </p:nvSpPr>
        <p:spPr>
          <a:xfrm>
            <a:off x="5426568" y="3879374"/>
            <a:ext cx="6547449" cy="738664"/>
          </a:xfrm>
          <a:prstGeom prst="rect">
            <a:avLst/>
          </a:prstGeom>
          <a:noFill/>
        </p:spPr>
        <p:txBody>
          <a:bodyPr wrap="square" rtlCol="0">
            <a:spAutoFit/>
          </a:bodyPr>
          <a:lstStyle/>
          <a:p>
            <a:pPr algn="ctr"/>
            <a:r>
              <a:rPr lang="en-US" sz="1400" dirty="0"/>
              <a:t>Department of Electrical and Electronic Engineering (EEE)</a:t>
            </a:r>
          </a:p>
          <a:p>
            <a:pPr algn="ctr"/>
            <a:r>
              <a:rPr lang="en-US" sz="1400" dirty="0"/>
              <a:t>Bangladesh University of Engineering and Technology (BUET)</a:t>
            </a:r>
          </a:p>
          <a:p>
            <a:pPr algn="ctr"/>
            <a:r>
              <a:rPr lang="en-US" sz="1400" dirty="0"/>
              <a:t>West </a:t>
            </a:r>
            <a:r>
              <a:rPr lang="en-US" sz="1400" dirty="0" err="1"/>
              <a:t>Palashi</a:t>
            </a:r>
            <a:r>
              <a:rPr lang="en-US" sz="1400" dirty="0"/>
              <a:t> Campus, Dhaka-1205, Bangladesh</a:t>
            </a:r>
          </a:p>
        </p:txBody>
      </p:sp>
      <p:sp>
        <p:nvSpPr>
          <p:cNvPr id="17" name="Footer Placeholder 3">
            <a:extLst>
              <a:ext uri="{FF2B5EF4-FFF2-40B4-BE49-F238E27FC236}">
                <a16:creationId xmlns:a16="http://schemas.microsoft.com/office/drawing/2014/main" id="{FC9B2FF5-D1FB-4B1A-A0DD-72034986C3F7}"/>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6037946"/>
      </p:ext>
    </p:extLst>
  </p:cSld>
  <p:clrMapOvr>
    <a:masterClrMapping/>
  </p:clrMapOvr>
  <mc:AlternateContent xmlns:mc="http://schemas.openxmlformats.org/markup-compatibility/2006" xmlns:p14="http://schemas.microsoft.com/office/powerpoint/2010/main">
    <mc:Choice Requires="p14">
      <p:transition spd="slow" p14:dur="2000" advTm="5791"/>
    </mc:Choice>
    <mc:Fallback xmlns="">
      <p:transition spd="slow" advTm="57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8B8BAD71-A4F9-447E-8F7C-36940EF03FEA}"/>
              </a:ext>
            </a:extLst>
          </p:cNvPr>
          <p:cNvSpPr>
            <a:spLocks noGrp="1"/>
          </p:cNvSpPr>
          <p:nvPr>
            <p:ph idx="1"/>
          </p:nvPr>
        </p:nvSpPr>
        <p:spPr/>
        <p:txBody>
          <a:bodyPr/>
          <a:lstStyle/>
          <a:p>
            <a:pPr>
              <a:buFont typeface="Wingdings" panose="05000000000000000000" pitchFamily="2" charset="2"/>
              <a:buChar char="q"/>
            </a:pPr>
            <a:r>
              <a:rPr lang="en-US" dirty="0"/>
              <a:t> Introduction</a:t>
            </a:r>
          </a:p>
          <a:p>
            <a:pPr>
              <a:buFont typeface="Wingdings" panose="05000000000000000000" pitchFamily="2" charset="2"/>
              <a:buChar char="q"/>
            </a:pPr>
            <a:r>
              <a:rPr lang="en-US" dirty="0"/>
              <a:t> Existing Research</a:t>
            </a:r>
          </a:p>
          <a:p>
            <a:pPr>
              <a:buFont typeface="Wingdings" panose="05000000000000000000" pitchFamily="2" charset="2"/>
              <a:buChar char="q"/>
            </a:pPr>
            <a:r>
              <a:rPr lang="en-US" dirty="0"/>
              <a:t> Proposed Methodology</a:t>
            </a:r>
          </a:p>
          <a:p>
            <a:pPr>
              <a:buFont typeface="Wingdings" panose="05000000000000000000" pitchFamily="2" charset="2"/>
              <a:buChar char="q"/>
            </a:pPr>
            <a:r>
              <a:rPr lang="en-US" dirty="0"/>
              <a:t> </a:t>
            </a:r>
            <a:r>
              <a:rPr lang="en-US" dirty="0" err="1"/>
              <a:t>ALSNet</a:t>
            </a:r>
            <a:r>
              <a:rPr lang="en-US" dirty="0"/>
              <a:t>: A Dilated 1-D CNN</a:t>
            </a:r>
          </a:p>
          <a:p>
            <a:pPr>
              <a:buFont typeface="Wingdings" panose="05000000000000000000" pitchFamily="2" charset="2"/>
              <a:buChar char="q"/>
            </a:pPr>
            <a:r>
              <a:rPr lang="en-US" dirty="0"/>
              <a:t> Dataset</a:t>
            </a:r>
          </a:p>
          <a:p>
            <a:pPr>
              <a:buFont typeface="Wingdings" panose="05000000000000000000" pitchFamily="2" charset="2"/>
              <a:buChar char="q"/>
            </a:pPr>
            <a:r>
              <a:rPr lang="en-US" dirty="0"/>
              <a:t> </a:t>
            </a:r>
            <a:r>
              <a:rPr lang="en-US" dirty="0" err="1"/>
              <a:t>ALSNet</a:t>
            </a:r>
            <a:r>
              <a:rPr lang="en-US" dirty="0"/>
              <a:t> Training</a:t>
            </a:r>
          </a:p>
          <a:p>
            <a:pPr>
              <a:buFont typeface="Wingdings" panose="05000000000000000000" pitchFamily="2" charset="2"/>
              <a:buChar char="q"/>
            </a:pPr>
            <a:r>
              <a:rPr lang="en-US" dirty="0"/>
              <a:t> Performance Evaluation</a:t>
            </a:r>
          </a:p>
          <a:p>
            <a:pPr>
              <a:buFont typeface="Wingdings" panose="05000000000000000000" pitchFamily="2" charset="2"/>
              <a:buChar char="q"/>
            </a:pPr>
            <a:r>
              <a:rPr lang="en-US" dirty="0"/>
              <a:t> Summary</a:t>
            </a:r>
          </a:p>
        </p:txBody>
      </p:sp>
      <p:pic>
        <p:nvPicPr>
          <p:cNvPr id="15" name="Picture 14">
            <a:extLst>
              <a:ext uri="{FF2B5EF4-FFF2-40B4-BE49-F238E27FC236}">
                <a16:creationId xmlns:a16="http://schemas.microsoft.com/office/drawing/2014/main" id="{A94EB7EB-7F13-4134-A3E9-81ED65035DD3}"/>
              </a:ext>
            </a:extLst>
          </p:cNvPr>
          <p:cNvPicPr>
            <a:picLocks noChangeAspect="1"/>
          </p:cNvPicPr>
          <p:nvPr/>
        </p:nvPicPr>
        <p:blipFill>
          <a:blip r:embed="rId3"/>
          <a:stretch>
            <a:fillRect/>
          </a:stretch>
        </p:blipFill>
        <p:spPr>
          <a:xfrm>
            <a:off x="9963508" y="67767"/>
            <a:ext cx="1390289" cy="770716"/>
          </a:xfrm>
          <a:prstGeom prst="rect">
            <a:avLst/>
          </a:prstGeom>
        </p:spPr>
      </p:pic>
      <p:pic>
        <p:nvPicPr>
          <p:cNvPr id="16" name="Picture 15" descr="Icon&#10;&#10;Description automatically generated">
            <a:extLst>
              <a:ext uri="{FF2B5EF4-FFF2-40B4-BE49-F238E27FC236}">
                <a16:creationId xmlns:a16="http://schemas.microsoft.com/office/drawing/2014/main" id="{7EA0AD04-A9AB-4874-B398-0C88FE9C1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sp>
        <p:nvSpPr>
          <p:cNvPr id="19" name="Footer Placeholder 3">
            <a:extLst>
              <a:ext uri="{FF2B5EF4-FFF2-40B4-BE49-F238E27FC236}">
                <a16:creationId xmlns:a16="http://schemas.microsoft.com/office/drawing/2014/main" id="{947A721F-49B2-4BB6-8D07-E9397343C6E3}"/>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242697334"/>
      </p:ext>
    </p:extLst>
  </p:cSld>
  <p:clrMapOvr>
    <a:masterClrMapping/>
  </p:clrMapOvr>
  <mc:AlternateContent xmlns:mc="http://schemas.openxmlformats.org/markup-compatibility/2006" xmlns:p14="http://schemas.microsoft.com/office/powerpoint/2010/main">
    <mc:Choice Requires="p14">
      <p:transition spd="slow" p14:dur="2000" advTm="34353"/>
    </mc:Choice>
    <mc:Fallback xmlns="">
      <p:transition spd="slow" advTm="343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INTRODUCTION</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p:txBody>
          <a:bodyPr>
            <a:normAutofit lnSpcReduction="10000"/>
          </a:bodyPr>
          <a:lstStyle/>
          <a:p>
            <a:pPr>
              <a:buFont typeface="Wingdings" panose="05000000000000000000" pitchFamily="2" charset="2"/>
              <a:buChar char="q"/>
            </a:pPr>
            <a:r>
              <a:rPr lang="en-US" dirty="0"/>
              <a:t> Amyotrophic Lateral Sclerosis (ALS)-</a:t>
            </a:r>
          </a:p>
          <a:p>
            <a:pPr lvl="1">
              <a:buFont typeface="Courier New" panose="02070309020205020404" pitchFamily="49" charset="0"/>
              <a:buChar char="o"/>
            </a:pPr>
            <a:r>
              <a:rPr lang="en-US" dirty="0"/>
              <a:t>One of the most common neuromuscular diseases</a:t>
            </a:r>
          </a:p>
          <a:p>
            <a:pPr lvl="1">
              <a:buFont typeface="Courier New" panose="02070309020205020404" pitchFamily="49" charset="0"/>
              <a:buChar char="o"/>
            </a:pPr>
            <a:r>
              <a:rPr lang="en-US" dirty="0"/>
              <a:t>Affects both lower and upper motor neurons</a:t>
            </a:r>
          </a:p>
          <a:p>
            <a:pPr lvl="1">
              <a:buFont typeface="Courier New" panose="02070309020205020404" pitchFamily="49" charset="0"/>
              <a:buChar char="o"/>
            </a:pPr>
            <a:r>
              <a:rPr lang="en-US" dirty="0"/>
              <a:t>Development of symptoms over a long period of time</a:t>
            </a:r>
          </a:p>
          <a:p>
            <a:pPr lvl="1">
              <a:buFont typeface="Courier New" panose="02070309020205020404" pitchFamily="49" charset="0"/>
              <a:buChar char="o"/>
            </a:pPr>
            <a:r>
              <a:rPr lang="en-US" dirty="0"/>
              <a:t>Early diagnosis needed for prevention of the disease and improve the quality of life for ALS patients</a:t>
            </a:r>
          </a:p>
        </p:txBody>
      </p:sp>
      <p:pic>
        <p:nvPicPr>
          <p:cNvPr id="7" name="Content Placeholder 6" descr="A picture containing diagram&#10;&#10;Description automatically generated">
            <a:extLst>
              <a:ext uri="{FF2B5EF4-FFF2-40B4-BE49-F238E27FC236}">
                <a16:creationId xmlns:a16="http://schemas.microsoft.com/office/drawing/2014/main" id="{D30DBC06-79BA-4F39-88B3-CDD9D1C306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8633" y="1276906"/>
            <a:ext cx="4599722" cy="4351338"/>
          </a:xfrm>
        </p:spPr>
      </p:pic>
      <p:sp>
        <p:nvSpPr>
          <p:cNvPr id="12" name="TextBox 11">
            <a:extLst>
              <a:ext uri="{FF2B5EF4-FFF2-40B4-BE49-F238E27FC236}">
                <a16:creationId xmlns:a16="http://schemas.microsoft.com/office/drawing/2014/main" id="{B04FA67A-6BCB-4FB5-83B7-5B6478B11987}"/>
              </a:ext>
            </a:extLst>
          </p:cNvPr>
          <p:cNvSpPr txBox="1"/>
          <p:nvPr/>
        </p:nvSpPr>
        <p:spPr>
          <a:xfrm>
            <a:off x="7937252" y="5031254"/>
            <a:ext cx="1582484" cy="369332"/>
          </a:xfrm>
          <a:prstGeom prst="rect">
            <a:avLst/>
          </a:prstGeom>
          <a:noFill/>
        </p:spPr>
        <p:txBody>
          <a:bodyPr wrap="none" rtlCol="0">
            <a:spAutoFit/>
          </a:bodyPr>
          <a:lstStyle/>
          <a:p>
            <a:r>
              <a:rPr lang="en-US" dirty="0">
                <a:hlinkClick r:id="rId4"/>
              </a:rPr>
              <a:t>Image source</a:t>
            </a:r>
            <a:endParaRPr lang="en-US" dirty="0"/>
          </a:p>
        </p:txBody>
      </p:sp>
      <p:pic>
        <p:nvPicPr>
          <p:cNvPr id="17" name="Picture 16">
            <a:extLst>
              <a:ext uri="{FF2B5EF4-FFF2-40B4-BE49-F238E27FC236}">
                <a16:creationId xmlns:a16="http://schemas.microsoft.com/office/drawing/2014/main" id="{28EADFAD-9BD7-40E6-890C-27B6A7D7466D}"/>
              </a:ext>
            </a:extLst>
          </p:cNvPr>
          <p:cNvPicPr>
            <a:picLocks noChangeAspect="1"/>
          </p:cNvPicPr>
          <p:nvPr/>
        </p:nvPicPr>
        <p:blipFill>
          <a:blip r:embed="rId5"/>
          <a:stretch>
            <a:fillRect/>
          </a:stretch>
        </p:blipFill>
        <p:spPr>
          <a:xfrm>
            <a:off x="9963508" y="67767"/>
            <a:ext cx="1390289" cy="770716"/>
          </a:xfrm>
          <a:prstGeom prst="rect">
            <a:avLst/>
          </a:prstGeom>
        </p:spPr>
      </p:pic>
      <p:pic>
        <p:nvPicPr>
          <p:cNvPr id="18" name="Picture 17" descr="Icon&#10;&#10;Description automatically generated">
            <a:extLst>
              <a:ext uri="{FF2B5EF4-FFF2-40B4-BE49-F238E27FC236}">
                <a16:creationId xmlns:a16="http://schemas.microsoft.com/office/drawing/2014/main" id="{B8BF4AC6-7537-451E-BF80-71948C8698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sp>
        <p:nvSpPr>
          <p:cNvPr id="20" name="Footer Placeholder 3">
            <a:extLst>
              <a:ext uri="{FF2B5EF4-FFF2-40B4-BE49-F238E27FC236}">
                <a16:creationId xmlns:a16="http://schemas.microsoft.com/office/drawing/2014/main" id="{F0F39F75-1A0B-4E10-B5FB-4B5F6795A430}"/>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1199649305"/>
      </p:ext>
    </p:extLst>
  </p:cSld>
  <p:clrMapOvr>
    <a:masterClrMapping/>
  </p:clrMapOvr>
  <mc:AlternateContent xmlns:mc="http://schemas.openxmlformats.org/markup-compatibility/2006" xmlns:p14="http://schemas.microsoft.com/office/powerpoint/2010/main">
    <mc:Choice Requires="p14">
      <p:transition spd="slow" p14:dur="2000" advTm="50625"/>
    </mc:Choice>
    <mc:Fallback xmlns="">
      <p:transition spd="slow" advTm="506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INTRODUCTION</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p:txBody>
          <a:bodyPr>
            <a:normAutofit/>
          </a:bodyPr>
          <a:lstStyle/>
          <a:p>
            <a:pPr>
              <a:buFont typeface="Wingdings" panose="05000000000000000000" pitchFamily="2" charset="2"/>
              <a:buChar char="q"/>
            </a:pPr>
            <a:r>
              <a:rPr lang="en-US" dirty="0"/>
              <a:t> Electromyography (EMG)-</a:t>
            </a:r>
          </a:p>
          <a:p>
            <a:pPr lvl="1">
              <a:buFont typeface="Courier New" panose="02070309020205020404" pitchFamily="49" charset="0"/>
              <a:buChar char="o"/>
            </a:pPr>
            <a:r>
              <a:rPr lang="en-US" dirty="0"/>
              <a:t>Bio-signal consisting of several motor unit action potentials (MUAPs)</a:t>
            </a:r>
          </a:p>
          <a:p>
            <a:pPr lvl="1">
              <a:buFont typeface="Courier New" panose="02070309020205020404" pitchFamily="49" charset="0"/>
              <a:buChar char="o"/>
            </a:pPr>
            <a:r>
              <a:rPr lang="en-US" dirty="0"/>
              <a:t>Various time and frequency domain features explored to identify ALS from EMG signals</a:t>
            </a:r>
          </a:p>
        </p:txBody>
      </p:sp>
      <p:pic>
        <p:nvPicPr>
          <p:cNvPr id="7" name="Content Placeholder 6" descr="A picture containing diagram&#10;&#10;Description automatically generated">
            <a:extLst>
              <a:ext uri="{FF2B5EF4-FFF2-40B4-BE49-F238E27FC236}">
                <a16:creationId xmlns:a16="http://schemas.microsoft.com/office/drawing/2014/main" id="{D30DBC06-79BA-4F39-88B3-CDD9D1C306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8633" y="1290158"/>
            <a:ext cx="4599722" cy="4351338"/>
          </a:xfrm>
        </p:spPr>
      </p:pic>
      <p:sp>
        <p:nvSpPr>
          <p:cNvPr id="12" name="TextBox 11">
            <a:extLst>
              <a:ext uri="{FF2B5EF4-FFF2-40B4-BE49-F238E27FC236}">
                <a16:creationId xmlns:a16="http://schemas.microsoft.com/office/drawing/2014/main" id="{B04FA67A-6BCB-4FB5-83B7-5B6478B11987}"/>
              </a:ext>
            </a:extLst>
          </p:cNvPr>
          <p:cNvSpPr txBox="1"/>
          <p:nvPr/>
        </p:nvSpPr>
        <p:spPr>
          <a:xfrm>
            <a:off x="7937252" y="5065760"/>
            <a:ext cx="1582484" cy="369332"/>
          </a:xfrm>
          <a:prstGeom prst="rect">
            <a:avLst/>
          </a:prstGeom>
          <a:noFill/>
        </p:spPr>
        <p:txBody>
          <a:bodyPr wrap="none" rtlCol="0">
            <a:spAutoFit/>
          </a:bodyPr>
          <a:lstStyle/>
          <a:p>
            <a:r>
              <a:rPr lang="en-US" dirty="0">
                <a:hlinkClick r:id="rId4"/>
              </a:rPr>
              <a:t>Image source</a:t>
            </a:r>
            <a:endParaRPr lang="en-US" dirty="0"/>
          </a:p>
        </p:txBody>
      </p:sp>
      <p:pic>
        <p:nvPicPr>
          <p:cNvPr id="9" name="Picture 8" descr="Icon&#10;&#10;Description automatically generated">
            <a:extLst>
              <a:ext uri="{FF2B5EF4-FFF2-40B4-BE49-F238E27FC236}">
                <a16:creationId xmlns:a16="http://schemas.microsoft.com/office/drawing/2014/main" id="{3A83DBDA-F320-40A9-B3E2-451390D2E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10" name="Picture 9">
            <a:extLst>
              <a:ext uri="{FF2B5EF4-FFF2-40B4-BE49-F238E27FC236}">
                <a16:creationId xmlns:a16="http://schemas.microsoft.com/office/drawing/2014/main" id="{BBCD2F46-2368-40AA-A4C6-304F173A2005}"/>
              </a:ext>
            </a:extLst>
          </p:cNvPr>
          <p:cNvPicPr>
            <a:picLocks noChangeAspect="1"/>
          </p:cNvPicPr>
          <p:nvPr/>
        </p:nvPicPr>
        <p:blipFill>
          <a:blip r:embed="rId6"/>
          <a:stretch>
            <a:fillRect/>
          </a:stretch>
        </p:blipFill>
        <p:spPr>
          <a:xfrm>
            <a:off x="9963508" y="67767"/>
            <a:ext cx="1390289" cy="770716"/>
          </a:xfrm>
          <a:prstGeom prst="rect">
            <a:avLst/>
          </a:prstGeom>
        </p:spPr>
      </p:pic>
      <p:sp>
        <p:nvSpPr>
          <p:cNvPr id="13" name="Footer Placeholder 3">
            <a:extLst>
              <a:ext uri="{FF2B5EF4-FFF2-40B4-BE49-F238E27FC236}">
                <a16:creationId xmlns:a16="http://schemas.microsoft.com/office/drawing/2014/main" id="{315D2129-FE5B-4170-943E-D9FF5B85D72F}"/>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4214920678"/>
      </p:ext>
    </p:extLst>
  </p:cSld>
  <p:clrMapOvr>
    <a:masterClrMapping/>
  </p:clrMapOvr>
  <mc:AlternateContent xmlns:mc="http://schemas.openxmlformats.org/markup-compatibility/2006" xmlns:p14="http://schemas.microsoft.com/office/powerpoint/2010/main">
    <mc:Choice Requires="p14">
      <p:transition spd="slow" p14:dur="2000" advTm="19656"/>
    </mc:Choice>
    <mc:Fallback xmlns="">
      <p:transition spd="slow" advTm="196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EXISTING RESEARCH</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a:xfrm>
            <a:off x="838199" y="1825625"/>
            <a:ext cx="10515597" cy="4351338"/>
          </a:xfrm>
        </p:spPr>
        <p:txBody>
          <a:bodyPr>
            <a:normAutofit/>
          </a:bodyPr>
          <a:lstStyle/>
          <a:p>
            <a:pPr>
              <a:buFont typeface="Wingdings" panose="05000000000000000000" pitchFamily="2" charset="2"/>
              <a:buChar char="q"/>
            </a:pPr>
            <a:r>
              <a:rPr lang="en-US" dirty="0"/>
              <a:t> Traditional approaches involving manual feature extraction</a:t>
            </a:r>
          </a:p>
          <a:p>
            <a:pPr marL="0" indent="0">
              <a:buNone/>
            </a:pPr>
            <a:endParaRPr lang="en-US" dirty="0"/>
          </a:p>
        </p:txBody>
      </p:sp>
      <p:sp>
        <p:nvSpPr>
          <p:cNvPr id="19" name="Rectangle 2">
            <a:extLst>
              <a:ext uri="{FF2B5EF4-FFF2-40B4-BE49-F238E27FC236}">
                <a16:creationId xmlns:a16="http://schemas.microsoft.com/office/drawing/2014/main" id="{EB571DD7-A5D9-40FA-B470-C83A4E0A7E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7FBAB1E8-3DD3-433E-9FC8-48AD574E1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21" name="Picture 20">
            <a:extLst>
              <a:ext uri="{FF2B5EF4-FFF2-40B4-BE49-F238E27FC236}">
                <a16:creationId xmlns:a16="http://schemas.microsoft.com/office/drawing/2014/main" id="{0F9D9E9B-4F6D-4547-9F65-1D2FC8C58054}"/>
              </a:ext>
            </a:extLst>
          </p:cNvPr>
          <p:cNvPicPr>
            <a:picLocks noChangeAspect="1"/>
          </p:cNvPicPr>
          <p:nvPr/>
        </p:nvPicPr>
        <p:blipFill>
          <a:blip r:embed="rId4"/>
          <a:stretch>
            <a:fillRect/>
          </a:stretch>
        </p:blipFill>
        <p:spPr>
          <a:xfrm>
            <a:off x="9963508" y="67767"/>
            <a:ext cx="1390289" cy="770716"/>
          </a:xfrm>
          <a:prstGeom prst="rect">
            <a:avLst/>
          </a:prstGeom>
        </p:spPr>
      </p:pic>
      <p:sp>
        <p:nvSpPr>
          <p:cNvPr id="22" name="Footer Placeholder 3">
            <a:extLst>
              <a:ext uri="{FF2B5EF4-FFF2-40B4-BE49-F238E27FC236}">
                <a16:creationId xmlns:a16="http://schemas.microsoft.com/office/drawing/2014/main" id="{AC5CE132-A01D-4124-829E-CA81D9583CDB}"/>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graphicFrame>
        <p:nvGraphicFramePr>
          <p:cNvPr id="11" name="Content Placeholder 17">
            <a:extLst>
              <a:ext uri="{FF2B5EF4-FFF2-40B4-BE49-F238E27FC236}">
                <a16:creationId xmlns:a16="http://schemas.microsoft.com/office/drawing/2014/main" id="{0DD7567A-3A48-460A-9B27-6700FB1ED410}"/>
              </a:ext>
            </a:extLst>
          </p:cNvPr>
          <p:cNvGraphicFramePr>
            <a:graphicFrameLocks noGrp="1"/>
          </p:cNvGraphicFramePr>
          <p:nvPr>
            <p:ph sz="half" idx="2"/>
            <p:extLst>
              <p:ext uri="{D42A27DB-BD31-4B8C-83A1-F6EECF244321}">
                <p14:modId xmlns:p14="http://schemas.microsoft.com/office/powerpoint/2010/main" val="3286303783"/>
              </p:ext>
            </p:extLst>
          </p:nvPr>
        </p:nvGraphicFramePr>
        <p:xfrm>
          <a:off x="838198" y="2415397"/>
          <a:ext cx="8426572" cy="3920838"/>
        </p:xfrm>
        <a:graphic>
          <a:graphicData uri="http://schemas.openxmlformats.org/drawingml/2006/table">
            <a:tbl>
              <a:tblPr/>
              <a:tblGrid>
                <a:gridCol w="3151924">
                  <a:extLst>
                    <a:ext uri="{9D8B030D-6E8A-4147-A177-3AD203B41FA5}">
                      <a16:colId xmlns:a16="http://schemas.microsoft.com/office/drawing/2014/main" val="3115036680"/>
                    </a:ext>
                  </a:extLst>
                </a:gridCol>
                <a:gridCol w="3151924">
                  <a:extLst>
                    <a:ext uri="{9D8B030D-6E8A-4147-A177-3AD203B41FA5}">
                      <a16:colId xmlns:a16="http://schemas.microsoft.com/office/drawing/2014/main" val="233334163"/>
                    </a:ext>
                  </a:extLst>
                </a:gridCol>
                <a:gridCol w="2122724">
                  <a:extLst>
                    <a:ext uri="{9D8B030D-6E8A-4147-A177-3AD203B41FA5}">
                      <a16:colId xmlns:a16="http://schemas.microsoft.com/office/drawing/2014/main" val="1288029255"/>
                    </a:ext>
                  </a:extLst>
                </a:gridCol>
              </a:tblGrid>
              <a:tr h="231117">
                <a:tc gridSpan="2">
                  <a:txBody>
                    <a:bodyPr/>
                    <a:lstStyle/>
                    <a:p>
                      <a:pPr algn="ctr" fontAlgn="base"/>
                      <a:r>
                        <a:rPr lang="en-US" sz="1300" b="1" i="0" dirty="0">
                          <a:solidFill>
                            <a:srgbClr val="8F073D"/>
                          </a:solidFill>
                          <a:effectLst/>
                          <a:latin typeface="+mn-lt"/>
                        </a:rPr>
                        <a:t>Feature Extraction Method</a:t>
                      </a:r>
                      <a:r>
                        <a:rPr lang="en-US" sz="1300" b="1" i="0" dirty="0">
                          <a:solidFill>
                            <a:srgbClr val="000000"/>
                          </a:solidFill>
                          <a:effectLst/>
                          <a:latin typeface="+mn-lt"/>
                        </a:rPr>
                        <a:t>​</a:t>
                      </a:r>
                      <a:endParaRPr lang="en-US" sz="700" b="1" i="0" dirty="0">
                        <a:solidFill>
                          <a:srgbClr val="000000"/>
                        </a:solidFill>
                        <a:effectLst/>
                        <a:latin typeface="+mn-lt"/>
                      </a:endParaRP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tcPr>
                </a:tc>
                <a:tc hMerge="1">
                  <a:txBody>
                    <a:bodyPr/>
                    <a:lstStyle/>
                    <a:p>
                      <a:endParaRPr lang="en-US"/>
                    </a:p>
                  </a:txBody>
                  <a:tcPr/>
                </a:tc>
                <a:tc>
                  <a:txBody>
                    <a:bodyPr/>
                    <a:lstStyle/>
                    <a:p>
                      <a:pPr algn="ctr" fontAlgn="base"/>
                      <a:r>
                        <a:rPr lang="en-US" sz="1300" b="1" i="0">
                          <a:solidFill>
                            <a:srgbClr val="8F073D"/>
                          </a:solidFill>
                          <a:effectLst/>
                          <a:latin typeface="+mn-lt"/>
                        </a:rPr>
                        <a:t>Classifier</a:t>
                      </a:r>
                      <a:r>
                        <a:rPr lang="en-US" sz="1300" b="1" i="0">
                          <a:solidFill>
                            <a:srgbClr val="000000"/>
                          </a:solidFill>
                          <a:effectLst/>
                          <a:latin typeface="+mn-lt"/>
                        </a:rPr>
                        <a:t>​</a:t>
                      </a:r>
                      <a:endParaRPr lang="en-US" sz="700" b="1" i="0">
                        <a:solidFill>
                          <a:srgbClr val="000000"/>
                        </a:solidFill>
                        <a:effectLst/>
                        <a:latin typeface="+mn-lt"/>
                      </a:endParaRP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20214271"/>
                  </a:ext>
                </a:extLst>
              </a:tr>
              <a:tr h="576386">
                <a:tc rowSpan="4">
                  <a:txBody>
                    <a:bodyPr/>
                    <a:lstStyle/>
                    <a:p>
                      <a:pPr algn="l" fontAlgn="base"/>
                      <a:r>
                        <a:rPr lang="en-US" sz="1200" b="1" i="0" dirty="0">
                          <a:solidFill>
                            <a:srgbClr val="000000"/>
                          </a:solidFill>
                          <a:effectLst/>
                          <a:latin typeface="+mn-lt"/>
                        </a:rPr>
                        <a:t>Hand-crafted feature extraction​</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A5A5A5"/>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Mel-frequency cepstral coefficient (MFCC)</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A5A5A5"/>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K-nearest neighbors (KNN)</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A5A5A5"/>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93025527"/>
                  </a:ext>
                </a:extLst>
              </a:tr>
              <a:tr h="304898">
                <a:tc vMerge="1">
                  <a:txBody>
                    <a:bodyPr/>
                    <a:lstStyle/>
                    <a:p>
                      <a:endParaRPr lang="en-US"/>
                    </a:p>
                  </a:txBody>
                  <a:tcPr/>
                </a:tc>
                <a:tc>
                  <a:txBody>
                    <a:bodyPr/>
                    <a:lstStyle/>
                    <a:p>
                      <a:pPr algn="l" fontAlgn="base"/>
                      <a:r>
                        <a:rPr lang="en-US" sz="1200" b="0" i="0" u="none" strike="noStrike">
                          <a:solidFill>
                            <a:srgbClr val="000000"/>
                          </a:solidFill>
                          <a:effectLst/>
                          <a:latin typeface="+mn-lt"/>
                        </a:rPr>
                        <a:t>Discrete cosine transform (DCT)</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a:solidFill>
                            <a:srgbClr val="000000"/>
                          </a:solidFill>
                          <a:effectLst/>
                          <a:latin typeface="+mn-lt"/>
                        </a:rPr>
                        <a:t>KNN​</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02609417"/>
                  </a:ext>
                </a:extLst>
              </a:tr>
              <a:tr h="576386">
                <a:tc vMerge="1">
                  <a:txBody>
                    <a:bodyPr/>
                    <a:lstStyle/>
                    <a:p>
                      <a:endParaRPr lang="en-US"/>
                    </a:p>
                  </a:txBody>
                  <a:tcPr/>
                </a:tc>
                <a:tc>
                  <a:txBody>
                    <a:bodyPr/>
                    <a:lstStyle/>
                    <a:p>
                      <a:pPr algn="l" fontAlgn="base"/>
                      <a:r>
                        <a:rPr lang="en-US" sz="1200" b="0" i="0" u="none" strike="noStrike">
                          <a:solidFill>
                            <a:srgbClr val="000000"/>
                          </a:solidFill>
                          <a:effectLst/>
                          <a:latin typeface="+mn-lt"/>
                        </a:rPr>
                        <a:t>Spectral feature extraction from dominant MUAP of EMG</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dirty="0">
                          <a:solidFill>
                            <a:srgbClr val="000000"/>
                          </a:solidFill>
                          <a:effectLst/>
                          <a:latin typeface="+mn-lt"/>
                        </a:rPr>
                        <a:t>KNN</a:t>
                      </a:r>
                      <a:r>
                        <a:rPr lang="en-US" sz="1200" b="0"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3518158"/>
                  </a:ext>
                </a:extLst>
              </a:tr>
              <a:tr h="756526">
                <a:tc vMerge="1">
                  <a:txBody>
                    <a:bodyPr/>
                    <a:lstStyle/>
                    <a:p>
                      <a:endParaRPr lang="en-US"/>
                    </a:p>
                  </a:txBody>
                  <a:tcPr/>
                </a:tc>
                <a:tc>
                  <a:txBody>
                    <a:bodyPr/>
                    <a:lstStyle/>
                    <a:p>
                      <a:pPr algn="l" fontAlgn="base"/>
                      <a:r>
                        <a:rPr lang="fr-FR" sz="1200" b="0" i="0" u="none" strike="noStrike" dirty="0" err="1">
                          <a:solidFill>
                            <a:srgbClr val="000000"/>
                          </a:solidFill>
                          <a:effectLst/>
                          <a:latin typeface="+mn-lt"/>
                        </a:rPr>
                        <a:t>Intrinsic</a:t>
                      </a:r>
                      <a:r>
                        <a:rPr lang="fr-FR" sz="1200" b="0" i="0" u="none" strike="noStrike" dirty="0">
                          <a:solidFill>
                            <a:srgbClr val="000000"/>
                          </a:solidFill>
                          <a:effectLst/>
                          <a:latin typeface="+mn-lt"/>
                        </a:rPr>
                        <a:t> mode </a:t>
                      </a:r>
                      <a:r>
                        <a:rPr lang="fr-FR" sz="1200" b="0" i="0" u="none" strike="noStrike" dirty="0" err="1">
                          <a:solidFill>
                            <a:srgbClr val="000000"/>
                          </a:solidFill>
                          <a:effectLst/>
                          <a:latin typeface="+mn-lt"/>
                        </a:rPr>
                        <a:t>functions</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IMFs</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using</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empirical</a:t>
                      </a:r>
                      <a:r>
                        <a:rPr lang="fr-FR" sz="1200" b="0" i="0" u="none" strike="noStrike" dirty="0">
                          <a:solidFill>
                            <a:srgbClr val="000000"/>
                          </a:solidFill>
                          <a:effectLst/>
                          <a:latin typeface="+mn-lt"/>
                        </a:rPr>
                        <a:t> mode </a:t>
                      </a:r>
                      <a:r>
                        <a:rPr lang="fr-FR" sz="1200" b="0" i="0" u="none" strike="noStrike" dirty="0" err="1">
                          <a:solidFill>
                            <a:srgbClr val="000000"/>
                          </a:solidFill>
                          <a:effectLst/>
                          <a:latin typeface="+mn-lt"/>
                        </a:rPr>
                        <a:t>decomposition</a:t>
                      </a:r>
                      <a:r>
                        <a:rPr lang="fr-FR" sz="1200" b="0" i="0" u="none" strike="noStrike" dirty="0">
                          <a:solidFill>
                            <a:srgbClr val="000000"/>
                          </a:solidFill>
                          <a:effectLst/>
                          <a:latin typeface="+mn-lt"/>
                        </a:rPr>
                        <a:t> (EMD)</a:t>
                      </a:r>
                      <a:r>
                        <a:rPr lang="fr-FR" sz="1200" b="0" i="0" dirty="0">
                          <a:solidFill>
                            <a:srgbClr val="000000"/>
                          </a:solidFill>
                          <a:effectLst/>
                          <a:latin typeface="+mn-lt"/>
                        </a:rPr>
                        <a:t>​</a:t>
                      </a:r>
                    </a:p>
                    <a:p>
                      <a:pPr algn="l" fontAlgn="base"/>
                      <a:endParaRPr lang="fr-FR" sz="1200" b="0" i="0" dirty="0">
                        <a:solidFill>
                          <a:srgbClr val="000000"/>
                        </a:solidFill>
                        <a:effectLst/>
                        <a:latin typeface="+mn-lt"/>
                      </a:endParaRP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Least square support vector machine (LS-SVM)</a:t>
                      </a:r>
                      <a:r>
                        <a:rPr lang="en-US" sz="1200" b="0" i="0">
                          <a:solidFill>
                            <a:srgbClr val="000000"/>
                          </a:solidFill>
                          <a:effectLst/>
                          <a:latin typeface="+mn-lt"/>
                        </a:rPr>
                        <a:t>​</a:t>
                      </a:r>
                    </a:p>
                    <a:p>
                      <a:pPr algn="l" fontAlgn="base"/>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41441285"/>
                  </a:ext>
                </a:extLst>
              </a:tr>
              <a:tr h="442594">
                <a:tc rowSpan="4">
                  <a:txBody>
                    <a:bodyPr/>
                    <a:lstStyle/>
                    <a:p>
                      <a:pPr algn="l" fontAlgn="base"/>
                      <a:r>
                        <a:rPr lang="en-US" sz="1200" b="1" i="0" u="none" strike="noStrike" dirty="0">
                          <a:solidFill>
                            <a:srgbClr val="000000"/>
                          </a:solidFill>
                          <a:effectLst/>
                          <a:latin typeface="+mn-lt"/>
                        </a:rPr>
                        <a:t>Time-frequency (T-F) representation of EMG signal</a:t>
                      </a:r>
                      <a:r>
                        <a:rPr lang="en-US" sz="1200" b="1"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 cap="flat" cmpd="sng" algn="ctr">
                      <a:solidFill>
                        <a:srgbClr val="A5A5A5"/>
                      </a:solidFill>
                      <a:prstDash val="solid"/>
                      <a:round/>
                      <a:headEnd type="none" w="med" len="med"/>
                      <a:tailEnd type="none" w="med" len="med"/>
                    </a:lnB>
                  </a:tcPr>
                </a:tc>
                <a:tc>
                  <a:txBody>
                    <a:bodyPr/>
                    <a:lstStyle/>
                    <a:p>
                      <a:pPr algn="l" fontAlgn="base"/>
                      <a:r>
                        <a:rPr lang="en-US" sz="1200" b="0" i="0" u="none" strike="noStrike" dirty="0">
                          <a:solidFill>
                            <a:srgbClr val="000000"/>
                          </a:solidFill>
                          <a:effectLst/>
                          <a:latin typeface="+mn-lt"/>
                        </a:rPr>
                        <a:t>Short time Fourier transform (STFT)</a:t>
                      </a:r>
                      <a:r>
                        <a:rPr lang="en-US" sz="1200" b="0"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Convolutional neural network (CNN)</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3242079"/>
                  </a:ext>
                </a:extLst>
              </a:tr>
              <a:tr h="216105">
                <a:tc vMerge="1">
                  <a:txBody>
                    <a:bodyPr/>
                    <a:lstStyle/>
                    <a:p>
                      <a:endParaRPr lang="en-US"/>
                    </a:p>
                  </a:txBody>
                  <a:tcPr/>
                </a:tc>
                <a:tc>
                  <a:txBody>
                    <a:bodyPr/>
                    <a:lstStyle/>
                    <a:p>
                      <a:pPr algn="l" fontAlgn="base"/>
                      <a:r>
                        <a:rPr lang="en-US" sz="1200" b="0" i="0" u="none" strike="noStrike" dirty="0">
                          <a:solidFill>
                            <a:srgbClr val="000000"/>
                          </a:solidFill>
                          <a:effectLst/>
                          <a:latin typeface="+mn-lt"/>
                        </a:rPr>
                        <a:t>Spectrogram</a:t>
                      </a:r>
                      <a:r>
                        <a:rPr lang="en-US" sz="1200" b="0"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CNN</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02482752"/>
                  </a:ext>
                </a:extLst>
              </a:tr>
              <a:tr h="396246">
                <a:tc vMerge="1">
                  <a:txBody>
                    <a:bodyPr/>
                    <a:lstStyle/>
                    <a:p>
                      <a:endParaRPr lang="en-US"/>
                    </a:p>
                  </a:txBody>
                  <a:tcPr/>
                </a:tc>
                <a:tc>
                  <a:txBody>
                    <a:bodyPr/>
                    <a:lstStyle/>
                    <a:p>
                      <a:pPr algn="l" fontAlgn="base"/>
                      <a:r>
                        <a:rPr lang="en-US" sz="1200" b="0" i="0" u="none" strike="noStrike">
                          <a:solidFill>
                            <a:srgbClr val="000000"/>
                          </a:solidFill>
                          <a:effectLst/>
                          <a:latin typeface="+mn-lt"/>
                        </a:rPr>
                        <a:t>Continuous wavelet transform (CWT)</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200" b="0" i="0" u="none" strike="noStrike">
                          <a:solidFill>
                            <a:srgbClr val="000000"/>
                          </a:solidFill>
                          <a:effectLst/>
                          <a:latin typeface="+mn-lt"/>
                        </a:rPr>
                        <a:t>CNN</a:t>
                      </a:r>
                      <a:r>
                        <a:rPr lang="en-US" sz="1200" b="0" i="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08775596"/>
                  </a:ext>
                </a:extLst>
              </a:tr>
              <a:tr h="396246">
                <a:tc vMerge="1">
                  <a:txBody>
                    <a:bodyPr/>
                    <a:lstStyle/>
                    <a:p>
                      <a:endParaRPr lang="en-US"/>
                    </a:p>
                  </a:txBody>
                  <a:tcPr/>
                </a:tc>
                <a:tc>
                  <a:txBody>
                    <a:bodyPr/>
                    <a:lstStyle/>
                    <a:p>
                      <a:pPr algn="l" fontAlgn="base"/>
                      <a:r>
                        <a:rPr lang="en-US" sz="1200" b="0" i="0" u="none" strike="noStrike" dirty="0">
                          <a:solidFill>
                            <a:srgbClr val="000000"/>
                          </a:solidFill>
                          <a:effectLst/>
                          <a:latin typeface="+mn-lt"/>
                        </a:rPr>
                        <a:t>Smoothed pseudo-Wigner-Ville distribution (SPWVD)</a:t>
                      </a:r>
                      <a:r>
                        <a:rPr lang="en-US" sz="1200" b="0"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 cap="flat" cmpd="sng" algn="ctr">
                      <a:solidFill>
                        <a:srgbClr val="A5A5A5"/>
                      </a:solidFill>
                      <a:prstDash val="solid"/>
                      <a:round/>
                      <a:headEnd type="none" w="med" len="med"/>
                      <a:tailEnd type="none" w="med" len="med"/>
                    </a:lnB>
                  </a:tcPr>
                </a:tc>
                <a:tc>
                  <a:txBody>
                    <a:bodyPr/>
                    <a:lstStyle/>
                    <a:p>
                      <a:pPr algn="l" fontAlgn="base"/>
                      <a:r>
                        <a:rPr lang="en-US" sz="1200" b="0" i="0" u="none" strike="noStrike" dirty="0">
                          <a:solidFill>
                            <a:srgbClr val="000000"/>
                          </a:solidFill>
                          <a:effectLst/>
                          <a:latin typeface="+mn-lt"/>
                        </a:rPr>
                        <a:t>CNN</a:t>
                      </a:r>
                      <a:r>
                        <a:rPr lang="en-US" sz="1200" b="0" i="0" dirty="0">
                          <a:solidFill>
                            <a:srgbClr val="000000"/>
                          </a:solidFill>
                          <a:effectLst/>
                          <a:latin typeface="+mn-lt"/>
                        </a:rPr>
                        <a:t>​</a:t>
                      </a:r>
                    </a:p>
                  </a:txBody>
                  <a:tcPr marL="36512" marR="36512" marT="18256" marB="182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257194308"/>
                  </a:ext>
                </a:extLst>
              </a:tr>
            </a:tbl>
          </a:graphicData>
        </a:graphic>
      </p:graphicFrame>
    </p:spTree>
    <p:extLst>
      <p:ext uri="{BB962C8B-B14F-4D97-AF65-F5344CB8AC3E}">
        <p14:creationId xmlns:p14="http://schemas.microsoft.com/office/powerpoint/2010/main" val="4186102065"/>
      </p:ext>
    </p:extLst>
  </p:cSld>
  <p:clrMapOvr>
    <a:masterClrMapping/>
  </p:clrMapOvr>
  <mc:AlternateContent xmlns:mc="http://schemas.openxmlformats.org/markup-compatibility/2006" xmlns:p14="http://schemas.microsoft.com/office/powerpoint/2010/main">
    <mc:Choice Requires="p14">
      <p:transition spd="slow" p14:dur="2000" advTm="33973"/>
    </mc:Choice>
    <mc:Fallback xmlns="">
      <p:transition spd="slow" advTm="339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MOTIVATION</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a:xfrm>
            <a:off x="838199" y="2406769"/>
            <a:ext cx="10515597" cy="3770193"/>
          </a:xfrm>
        </p:spPr>
        <p:txBody>
          <a:bodyPr>
            <a:normAutofit/>
          </a:bodyPr>
          <a:lstStyle/>
          <a:p>
            <a:pPr>
              <a:buFont typeface="Wingdings" panose="05000000000000000000" pitchFamily="2" charset="2"/>
              <a:buChar char="q"/>
            </a:pPr>
            <a:r>
              <a:rPr lang="en-US" dirty="0"/>
              <a:t> A classifier taking raw EMG signal as input not considered in previous research works</a:t>
            </a:r>
          </a:p>
          <a:p>
            <a:pPr>
              <a:buFont typeface="Wingdings" panose="05000000000000000000" pitchFamily="2" charset="2"/>
              <a:buChar char="q"/>
            </a:pPr>
            <a:r>
              <a:rPr lang="en-US" dirty="0"/>
              <a:t> Motivation-</a:t>
            </a:r>
          </a:p>
          <a:p>
            <a:pPr lvl="1">
              <a:buFont typeface="Courier New" panose="02070309020205020404" pitchFamily="49" charset="0"/>
              <a:buChar char="o"/>
            </a:pPr>
            <a:r>
              <a:rPr lang="en-US" dirty="0"/>
              <a:t>Reduction in computational cost by eliminating manual feature extraction step</a:t>
            </a:r>
          </a:p>
          <a:p>
            <a:pPr lvl="1">
              <a:buFont typeface="Courier New" panose="02070309020205020404" pitchFamily="49" charset="0"/>
              <a:buChar char="o"/>
            </a:pPr>
            <a:r>
              <a:rPr lang="en-US" dirty="0"/>
              <a:t>Faster and better practical implementation</a:t>
            </a:r>
          </a:p>
        </p:txBody>
      </p:sp>
      <p:sp>
        <p:nvSpPr>
          <p:cNvPr id="19" name="Rectangle 2">
            <a:extLst>
              <a:ext uri="{FF2B5EF4-FFF2-40B4-BE49-F238E27FC236}">
                <a16:creationId xmlns:a16="http://schemas.microsoft.com/office/drawing/2014/main" id="{EB571DD7-A5D9-40FA-B470-C83A4E0A7E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7FBAB1E8-3DD3-433E-9FC8-48AD574E1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21" name="Picture 20">
            <a:extLst>
              <a:ext uri="{FF2B5EF4-FFF2-40B4-BE49-F238E27FC236}">
                <a16:creationId xmlns:a16="http://schemas.microsoft.com/office/drawing/2014/main" id="{0F9D9E9B-4F6D-4547-9F65-1D2FC8C58054}"/>
              </a:ext>
            </a:extLst>
          </p:cNvPr>
          <p:cNvPicPr>
            <a:picLocks noChangeAspect="1"/>
          </p:cNvPicPr>
          <p:nvPr/>
        </p:nvPicPr>
        <p:blipFill>
          <a:blip r:embed="rId4"/>
          <a:stretch>
            <a:fillRect/>
          </a:stretch>
        </p:blipFill>
        <p:spPr>
          <a:xfrm>
            <a:off x="9963508" y="67767"/>
            <a:ext cx="1390289" cy="770716"/>
          </a:xfrm>
          <a:prstGeom prst="rect">
            <a:avLst/>
          </a:prstGeom>
        </p:spPr>
      </p:pic>
      <p:sp>
        <p:nvSpPr>
          <p:cNvPr id="22" name="Footer Placeholder 3">
            <a:extLst>
              <a:ext uri="{FF2B5EF4-FFF2-40B4-BE49-F238E27FC236}">
                <a16:creationId xmlns:a16="http://schemas.microsoft.com/office/drawing/2014/main" id="{AC5CE132-A01D-4124-829E-CA81D9583CDB}"/>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3228667666"/>
      </p:ext>
    </p:extLst>
  </p:cSld>
  <p:clrMapOvr>
    <a:masterClrMapping/>
  </p:clrMapOvr>
  <mc:AlternateContent xmlns:mc="http://schemas.openxmlformats.org/markup-compatibility/2006" xmlns:p14="http://schemas.microsoft.com/office/powerpoint/2010/main">
    <mc:Choice Requires="p14">
      <p:transition spd="slow" p14:dur="2000" advTm="17355"/>
    </mc:Choice>
    <mc:Fallback xmlns="">
      <p:transition spd="slow" advTm="173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PROPOSED METHODOLOGY</a:t>
            </a:r>
          </a:p>
        </p:txBody>
      </p:sp>
      <p:sp>
        <p:nvSpPr>
          <p:cNvPr id="3" name="Content Placeholder 2">
            <a:extLst>
              <a:ext uri="{FF2B5EF4-FFF2-40B4-BE49-F238E27FC236}">
                <a16:creationId xmlns:a16="http://schemas.microsoft.com/office/drawing/2014/main" id="{8B8BAD71-A4F9-447E-8F7C-36940EF03FEA}"/>
              </a:ext>
            </a:extLst>
          </p:cNvPr>
          <p:cNvSpPr>
            <a:spLocks noGrp="1"/>
          </p:cNvSpPr>
          <p:nvPr>
            <p:ph idx="1"/>
          </p:nvPr>
        </p:nvSpPr>
        <p:spPr/>
        <p:txBody>
          <a:bodyPr/>
          <a:lstStyle/>
          <a:p>
            <a:pPr>
              <a:buFont typeface="Wingdings" panose="05000000000000000000" pitchFamily="2" charset="2"/>
              <a:buChar char="q"/>
            </a:pPr>
            <a:r>
              <a:rPr lang="en-US" dirty="0"/>
              <a:t> Supervised</a:t>
            </a:r>
          </a:p>
          <a:p>
            <a:pPr>
              <a:buFont typeface="Wingdings" panose="05000000000000000000" pitchFamily="2" charset="2"/>
              <a:buChar char="q"/>
            </a:pPr>
            <a:r>
              <a:rPr lang="en-US" dirty="0"/>
              <a:t> Binary classification</a:t>
            </a:r>
          </a:p>
        </p:txBody>
      </p:sp>
      <p:sp>
        <p:nvSpPr>
          <p:cNvPr id="5" name="Rectangle 4">
            <a:extLst>
              <a:ext uri="{FF2B5EF4-FFF2-40B4-BE49-F238E27FC236}">
                <a16:creationId xmlns:a16="http://schemas.microsoft.com/office/drawing/2014/main" id="{50F1C9C4-484F-480F-B5C2-2983E5EBB558}"/>
              </a:ext>
            </a:extLst>
          </p:cNvPr>
          <p:cNvSpPr/>
          <p:nvPr/>
        </p:nvSpPr>
        <p:spPr>
          <a:xfrm>
            <a:off x="2518905" y="3925018"/>
            <a:ext cx="2061714" cy="10610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Raw EMG Signal</a:t>
            </a:r>
          </a:p>
        </p:txBody>
      </p:sp>
      <p:sp>
        <p:nvSpPr>
          <p:cNvPr id="6" name="Rectangle 5">
            <a:extLst>
              <a:ext uri="{FF2B5EF4-FFF2-40B4-BE49-F238E27FC236}">
                <a16:creationId xmlns:a16="http://schemas.microsoft.com/office/drawing/2014/main" id="{6D03C897-FB0F-4CE3-9455-A305E2E268C8}"/>
              </a:ext>
            </a:extLst>
          </p:cNvPr>
          <p:cNvSpPr/>
          <p:nvPr/>
        </p:nvSpPr>
        <p:spPr>
          <a:xfrm>
            <a:off x="4980309" y="3925017"/>
            <a:ext cx="2061714" cy="10610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ALSNet</a:t>
            </a:r>
            <a:endParaRPr lang="en-US" b="1" dirty="0"/>
          </a:p>
        </p:txBody>
      </p:sp>
      <p:sp>
        <p:nvSpPr>
          <p:cNvPr id="7" name="Rectangle 6">
            <a:extLst>
              <a:ext uri="{FF2B5EF4-FFF2-40B4-BE49-F238E27FC236}">
                <a16:creationId xmlns:a16="http://schemas.microsoft.com/office/drawing/2014/main" id="{96F3632C-D080-44A7-BDB5-0F553BFB8BAF}"/>
              </a:ext>
            </a:extLst>
          </p:cNvPr>
          <p:cNvSpPr/>
          <p:nvPr/>
        </p:nvSpPr>
        <p:spPr>
          <a:xfrm>
            <a:off x="7441713" y="3930767"/>
            <a:ext cx="2061714" cy="10610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 ALS (1) or Normal (0)</a:t>
            </a:r>
          </a:p>
        </p:txBody>
      </p:sp>
      <p:cxnSp>
        <p:nvCxnSpPr>
          <p:cNvPr id="9" name="Straight Arrow Connector 8">
            <a:extLst>
              <a:ext uri="{FF2B5EF4-FFF2-40B4-BE49-F238E27FC236}">
                <a16:creationId xmlns:a16="http://schemas.microsoft.com/office/drawing/2014/main" id="{1E758EDC-1388-471F-B636-54B3A67BF9F6}"/>
              </a:ext>
            </a:extLst>
          </p:cNvPr>
          <p:cNvCxnSpPr>
            <a:stCxn id="5" idx="3"/>
            <a:endCxn id="6" idx="1"/>
          </p:cNvCxnSpPr>
          <p:nvPr/>
        </p:nvCxnSpPr>
        <p:spPr>
          <a:xfrm flipV="1">
            <a:off x="4580619" y="4455542"/>
            <a:ext cx="39969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F0AE989-B50F-48F7-A3AB-693C4200A809}"/>
              </a:ext>
            </a:extLst>
          </p:cNvPr>
          <p:cNvCxnSpPr/>
          <p:nvPr/>
        </p:nvCxnSpPr>
        <p:spPr>
          <a:xfrm flipV="1">
            <a:off x="7042023" y="4455541"/>
            <a:ext cx="39969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719FF8D3-C0E1-4F8D-AA4B-C5DDDE5FA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sp>
        <p:nvSpPr>
          <p:cNvPr id="12" name="Footer Placeholder 3">
            <a:extLst>
              <a:ext uri="{FF2B5EF4-FFF2-40B4-BE49-F238E27FC236}">
                <a16:creationId xmlns:a16="http://schemas.microsoft.com/office/drawing/2014/main" id="{CCC4196A-5BEB-431B-836B-75A2A6DD9268}"/>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pic>
        <p:nvPicPr>
          <p:cNvPr id="14" name="Picture 13">
            <a:extLst>
              <a:ext uri="{FF2B5EF4-FFF2-40B4-BE49-F238E27FC236}">
                <a16:creationId xmlns:a16="http://schemas.microsoft.com/office/drawing/2014/main" id="{228614E1-7159-42E4-8805-1268EB52DB8C}"/>
              </a:ext>
            </a:extLst>
          </p:cNvPr>
          <p:cNvPicPr>
            <a:picLocks noChangeAspect="1"/>
          </p:cNvPicPr>
          <p:nvPr/>
        </p:nvPicPr>
        <p:blipFill>
          <a:blip r:embed="rId4"/>
          <a:stretch>
            <a:fillRect/>
          </a:stretch>
        </p:blipFill>
        <p:spPr>
          <a:xfrm>
            <a:off x="9963508" y="67767"/>
            <a:ext cx="1390289" cy="770716"/>
          </a:xfrm>
          <a:prstGeom prst="rect">
            <a:avLst/>
          </a:prstGeom>
        </p:spPr>
      </p:pic>
    </p:spTree>
    <p:extLst>
      <p:ext uri="{BB962C8B-B14F-4D97-AF65-F5344CB8AC3E}">
        <p14:creationId xmlns:p14="http://schemas.microsoft.com/office/powerpoint/2010/main" val="1984055273"/>
      </p:ext>
    </p:extLst>
  </p:cSld>
  <p:clrMapOvr>
    <a:masterClrMapping/>
  </p:clrMapOvr>
  <mc:AlternateContent xmlns:mc="http://schemas.openxmlformats.org/markup-compatibility/2006" xmlns:p14="http://schemas.microsoft.com/office/powerpoint/2010/main">
    <mc:Choice Requires="p14">
      <p:transition spd="slow" p14:dur="2000" advTm="27017"/>
    </mc:Choice>
    <mc:Fallback xmlns="">
      <p:transition spd="slow" advTm="270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err="1"/>
              <a:t>ALSNet</a:t>
            </a:r>
            <a:r>
              <a:rPr lang="en-US" dirty="0"/>
              <a:t>: A DILATED 1-D CNN</a:t>
            </a:r>
          </a:p>
        </p:txBody>
      </p:sp>
      <p:pic>
        <p:nvPicPr>
          <p:cNvPr id="17" name="Content Placeholder 16">
            <a:extLst>
              <a:ext uri="{FF2B5EF4-FFF2-40B4-BE49-F238E27FC236}">
                <a16:creationId xmlns:a16="http://schemas.microsoft.com/office/drawing/2014/main" id="{575BEF57-154D-427A-8E25-213BF784E29A}"/>
              </a:ext>
            </a:extLst>
          </p:cNvPr>
          <p:cNvPicPr>
            <a:picLocks noGrp="1" noChangeAspect="1"/>
          </p:cNvPicPr>
          <p:nvPr>
            <p:ph idx="1"/>
          </p:nvPr>
        </p:nvPicPr>
        <p:blipFill>
          <a:blip r:embed="rId3"/>
          <a:stretch>
            <a:fillRect/>
          </a:stretch>
        </p:blipFill>
        <p:spPr>
          <a:xfrm>
            <a:off x="838198" y="3658351"/>
            <a:ext cx="10515600" cy="1349658"/>
          </a:xfrm>
        </p:spPr>
      </p:pic>
      <p:sp>
        <p:nvSpPr>
          <p:cNvPr id="19" name="TextBox 18">
            <a:extLst>
              <a:ext uri="{FF2B5EF4-FFF2-40B4-BE49-F238E27FC236}">
                <a16:creationId xmlns:a16="http://schemas.microsoft.com/office/drawing/2014/main" id="{88859A0C-402C-41ED-8888-5D852870B9C9}"/>
              </a:ext>
            </a:extLst>
          </p:cNvPr>
          <p:cNvSpPr txBox="1"/>
          <p:nvPr/>
        </p:nvSpPr>
        <p:spPr>
          <a:xfrm>
            <a:off x="838198" y="1966822"/>
            <a:ext cx="10515600" cy="156966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Increase in dilation rate: Widens the gap between two kernels and helps to integrate more information from a wider context</a:t>
            </a:r>
          </a:p>
          <a:p>
            <a:pPr marL="742950" lvl="1" indent="-285750">
              <a:buFont typeface="Courier New" panose="02070309020205020404" pitchFamily="49" charset="0"/>
              <a:buChar char="o"/>
            </a:pPr>
            <a:r>
              <a:rPr lang="en-US" sz="2400" dirty="0"/>
              <a:t>Previously applied successfully in biomedical image segmentation, speech synthesis and sound source localization</a:t>
            </a:r>
          </a:p>
        </p:txBody>
      </p:sp>
      <p:pic>
        <p:nvPicPr>
          <p:cNvPr id="20" name="Picture 19" descr="Icon&#10;&#10;Description automatically generated">
            <a:extLst>
              <a:ext uri="{FF2B5EF4-FFF2-40B4-BE49-F238E27FC236}">
                <a16:creationId xmlns:a16="http://schemas.microsoft.com/office/drawing/2014/main" id="{D36D387A-30D4-491D-AEE5-5CCF05943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21" name="Picture 20">
            <a:extLst>
              <a:ext uri="{FF2B5EF4-FFF2-40B4-BE49-F238E27FC236}">
                <a16:creationId xmlns:a16="http://schemas.microsoft.com/office/drawing/2014/main" id="{587746A6-53A7-41E6-A0DD-45D422FC78C2}"/>
              </a:ext>
            </a:extLst>
          </p:cNvPr>
          <p:cNvPicPr>
            <a:picLocks noChangeAspect="1"/>
          </p:cNvPicPr>
          <p:nvPr/>
        </p:nvPicPr>
        <p:blipFill>
          <a:blip r:embed="rId5"/>
          <a:stretch>
            <a:fillRect/>
          </a:stretch>
        </p:blipFill>
        <p:spPr>
          <a:xfrm>
            <a:off x="9963508" y="67767"/>
            <a:ext cx="1390289" cy="770716"/>
          </a:xfrm>
          <a:prstGeom prst="rect">
            <a:avLst/>
          </a:prstGeom>
        </p:spPr>
      </p:pic>
      <p:sp>
        <p:nvSpPr>
          <p:cNvPr id="22" name="Footer Placeholder 3">
            <a:extLst>
              <a:ext uri="{FF2B5EF4-FFF2-40B4-BE49-F238E27FC236}">
                <a16:creationId xmlns:a16="http://schemas.microsoft.com/office/drawing/2014/main" id="{AD3107F5-6ACA-4CE6-A8FC-0573EA630494}"/>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897611635"/>
      </p:ext>
    </p:extLst>
  </p:cSld>
  <p:clrMapOvr>
    <a:masterClrMapping/>
  </p:clrMapOvr>
  <mc:AlternateContent xmlns:mc="http://schemas.openxmlformats.org/markup-compatibility/2006" xmlns:p14="http://schemas.microsoft.com/office/powerpoint/2010/main">
    <mc:Choice Requires="p14">
      <p:transition spd="slow" p14:dur="2000" advTm="121942"/>
    </mc:Choice>
    <mc:Fallback xmlns="">
      <p:transition spd="slow" advTm="1219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55C4-1F5C-4964-BA96-7BE7A3CBC4FB}"/>
              </a:ext>
            </a:extLst>
          </p:cNvPr>
          <p:cNvSpPr>
            <a:spLocks noGrp="1"/>
          </p:cNvSpPr>
          <p:nvPr>
            <p:ph type="title"/>
          </p:nvPr>
        </p:nvSpPr>
        <p:spPr/>
        <p:txBody>
          <a:bodyPr/>
          <a:lstStyle/>
          <a:p>
            <a:pPr algn="ctr"/>
            <a:r>
              <a:rPr lang="en-US" dirty="0"/>
              <a:t>DATASET</a:t>
            </a:r>
          </a:p>
        </p:txBody>
      </p:sp>
      <p:sp>
        <p:nvSpPr>
          <p:cNvPr id="8" name="Content Placeholder 7">
            <a:extLst>
              <a:ext uri="{FF2B5EF4-FFF2-40B4-BE49-F238E27FC236}">
                <a16:creationId xmlns:a16="http://schemas.microsoft.com/office/drawing/2014/main" id="{E7A56F34-1391-4F30-84D6-2FB348F8B5D4}"/>
              </a:ext>
            </a:extLst>
          </p:cNvPr>
          <p:cNvSpPr>
            <a:spLocks noGrp="1"/>
          </p:cNvSpPr>
          <p:nvPr>
            <p:ph sz="half" idx="1"/>
          </p:nvPr>
        </p:nvSpPr>
        <p:spPr/>
        <p:txBody>
          <a:bodyPr>
            <a:normAutofit/>
          </a:bodyPr>
          <a:lstStyle/>
          <a:p>
            <a:pPr>
              <a:buFont typeface="Wingdings" panose="05000000000000000000" pitchFamily="2" charset="2"/>
              <a:buChar char="q"/>
            </a:pPr>
            <a:r>
              <a:rPr lang="en-US" dirty="0"/>
              <a:t> N2001 EMGLAB</a:t>
            </a:r>
          </a:p>
          <a:p>
            <a:pPr>
              <a:buFont typeface="Wingdings" panose="05000000000000000000" pitchFamily="2" charset="2"/>
              <a:buChar char="q"/>
            </a:pPr>
            <a:r>
              <a:rPr lang="en-US" dirty="0"/>
              <a:t> 10 normal subjects (4 females and 6 males) aged between 21-37 years</a:t>
            </a:r>
          </a:p>
          <a:p>
            <a:pPr>
              <a:buFont typeface="Wingdings" panose="05000000000000000000" pitchFamily="2" charset="2"/>
              <a:buChar char="q"/>
            </a:pPr>
            <a:r>
              <a:rPr lang="en-US" dirty="0"/>
              <a:t> 8 normal subjects (4 females and 4 males) aged between 35-67 years</a:t>
            </a:r>
          </a:p>
          <a:p>
            <a:pPr>
              <a:buFont typeface="Wingdings" panose="05000000000000000000" pitchFamily="2" charset="2"/>
              <a:buChar char="q"/>
            </a:pPr>
            <a:r>
              <a:rPr lang="en-US" dirty="0"/>
              <a:t> All the EMG signals were recorded under usual conditions for MUAP analysis</a:t>
            </a:r>
          </a:p>
        </p:txBody>
      </p:sp>
      <p:pic>
        <p:nvPicPr>
          <p:cNvPr id="11" name="Content Placeholder 10" descr="Chart&#10;&#10;Description automatically generated with low confidence">
            <a:extLst>
              <a:ext uri="{FF2B5EF4-FFF2-40B4-BE49-F238E27FC236}">
                <a16:creationId xmlns:a16="http://schemas.microsoft.com/office/drawing/2014/main" id="{9C48B961-548E-4873-A722-33F8C3C8BA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7" y="1552179"/>
            <a:ext cx="5181600" cy="3887680"/>
          </a:xfrm>
        </p:spPr>
      </p:pic>
      <p:pic>
        <p:nvPicPr>
          <p:cNvPr id="13" name="Picture 12" descr="Icon&#10;&#10;Description automatically generated">
            <a:extLst>
              <a:ext uri="{FF2B5EF4-FFF2-40B4-BE49-F238E27FC236}">
                <a16:creationId xmlns:a16="http://schemas.microsoft.com/office/drawing/2014/main" id="{96CF6AAC-30A5-47B7-85D7-500D19921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270562"/>
            <a:ext cx="792194" cy="365125"/>
          </a:xfrm>
          <a:prstGeom prst="rect">
            <a:avLst/>
          </a:prstGeom>
        </p:spPr>
      </p:pic>
      <p:pic>
        <p:nvPicPr>
          <p:cNvPr id="14" name="Picture 13">
            <a:extLst>
              <a:ext uri="{FF2B5EF4-FFF2-40B4-BE49-F238E27FC236}">
                <a16:creationId xmlns:a16="http://schemas.microsoft.com/office/drawing/2014/main" id="{109AEE5C-86AE-46F8-BCFE-00F99FF81AE4}"/>
              </a:ext>
            </a:extLst>
          </p:cNvPr>
          <p:cNvPicPr>
            <a:picLocks noChangeAspect="1"/>
          </p:cNvPicPr>
          <p:nvPr/>
        </p:nvPicPr>
        <p:blipFill>
          <a:blip r:embed="rId5"/>
          <a:stretch>
            <a:fillRect/>
          </a:stretch>
        </p:blipFill>
        <p:spPr>
          <a:xfrm>
            <a:off x="9963508" y="67767"/>
            <a:ext cx="1390289" cy="770716"/>
          </a:xfrm>
          <a:prstGeom prst="rect">
            <a:avLst/>
          </a:prstGeom>
        </p:spPr>
      </p:pic>
      <p:sp>
        <p:nvSpPr>
          <p:cNvPr id="15" name="Footer Placeholder 3">
            <a:extLst>
              <a:ext uri="{FF2B5EF4-FFF2-40B4-BE49-F238E27FC236}">
                <a16:creationId xmlns:a16="http://schemas.microsoft.com/office/drawing/2014/main" id="{DFE6CB69-1F39-4887-8DDD-05AC8447860E}"/>
              </a:ext>
            </a:extLst>
          </p:cNvPr>
          <p:cNvSpPr>
            <a:spLocks noGrp="1"/>
          </p:cNvSpPr>
          <p:nvPr>
            <p:ph type="ftr" sz="quarter" idx="11"/>
          </p:nvPr>
        </p:nvSpPr>
        <p:spPr>
          <a:xfrm>
            <a:off x="838199" y="6356350"/>
            <a:ext cx="10515599" cy="365125"/>
          </a:xfrm>
        </p:spPr>
        <p:txBody>
          <a:bodyPr/>
          <a:lstStyle/>
          <a:p>
            <a:pPr algn="l"/>
            <a:r>
              <a:rPr lang="en-US" dirty="0"/>
              <a:t>ALSNET: A DILATED 1-D CNN FOR IDENTIFYING ALS FROM RAW EMG SIGNAL, PRESENTER: K. M. NAIMUL HASSAN </a:t>
            </a:r>
          </a:p>
        </p:txBody>
      </p:sp>
    </p:spTree>
    <p:extLst>
      <p:ext uri="{BB962C8B-B14F-4D97-AF65-F5344CB8AC3E}">
        <p14:creationId xmlns:p14="http://schemas.microsoft.com/office/powerpoint/2010/main" val="37321233"/>
      </p:ext>
    </p:extLst>
  </p:cSld>
  <p:clrMapOvr>
    <a:masterClrMapping/>
  </p:clrMapOvr>
  <mc:AlternateContent xmlns:mc="http://schemas.openxmlformats.org/markup-compatibility/2006" xmlns:p14="http://schemas.microsoft.com/office/powerpoint/2010/main">
    <mc:Choice Requires="p14">
      <p:transition spd="slow" p14:dur="2000" advTm="43965"/>
    </mc:Choice>
    <mc:Fallback xmlns="">
      <p:transition spd="slow" advTm="4396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BDEEFC568694EAB96ECF41A6116AC" ma:contentTypeVersion="7" ma:contentTypeDescription="Create a new document." ma:contentTypeScope="" ma:versionID="60927f41ec32b9be3a396bd203c74960">
  <xsd:schema xmlns:xsd="http://www.w3.org/2001/XMLSchema" xmlns:xs="http://www.w3.org/2001/XMLSchema" xmlns:p="http://schemas.microsoft.com/office/2006/metadata/properties" xmlns:ns3="874e3856-f7a0-4877-a202-f1e3d0b3e549" targetNamespace="http://schemas.microsoft.com/office/2006/metadata/properties" ma:root="true" ma:fieldsID="56cfb39fc76884eb7496965c236dd61a" ns3:_="">
    <xsd:import namespace="874e3856-f7a0-4877-a202-f1e3d0b3e5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e3856-f7a0-4877-a202-f1e3d0b3e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01E36E-A6C9-4D2E-8E0B-2D59A6831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e3856-f7a0-4877-a202-f1e3d0b3e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F051C5-5CE6-4D54-BBC4-0729B5A58DCF}">
  <ds:schemaRefs>
    <ds:schemaRef ds:uri="http://schemas.microsoft.com/sharepoint/v3/contenttype/forms"/>
  </ds:schemaRefs>
</ds:datastoreItem>
</file>

<file path=customXml/itemProps3.xml><?xml version="1.0" encoding="utf-8"?>
<ds:datastoreItem xmlns:ds="http://schemas.openxmlformats.org/officeDocument/2006/customXml" ds:itemID="{31FEE32F-C8CE-48D9-85FE-6503DF1F9B19}">
  <ds:schemaRefs>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74e3856-f7a0-4877-a202-f1e3d0b3e549"/>
  </ds:schemaRefs>
</ds:datastoreItem>
</file>

<file path=docProps/app.xml><?xml version="1.0" encoding="utf-8"?>
<Properties xmlns="http://schemas.openxmlformats.org/officeDocument/2006/extended-properties" xmlns:vt="http://schemas.openxmlformats.org/officeDocument/2006/docPropsVTypes">
  <TotalTime>1750</TotalTime>
  <Words>2490</Words>
  <Application>Microsoft Office PowerPoint</Application>
  <PresentationFormat>Widescreen</PresentationFormat>
  <Paragraphs>183</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Cambria Math</vt:lpstr>
      <vt:lpstr>CMR10</vt:lpstr>
      <vt:lpstr>CMR7</vt:lpstr>
      <vt:lpstr>CMSY7</vt:lpstr>
      <vt:lpstr>Courier New</vt:lpstr>
      <vt:lpstr>NimbusRomNo9L-Regu</vt:lpstr>
      <vt:lpstr>NimbusRomNo9L-ReguItal</vt:lpstr>
      <vt:lpstr>Times New Roman</vt:lpstr>
      <vt:lpstr>Wingdings</vt:lpstr>
      <vt:lpstr>Office Theme</vt:lpstr>
      <vt:lpstr>ALSNET: A DILATED 1-D CNN FOR IDENTIFYING ALS FROM RAW EMG SIGNAL</vt:lpstr>
      <vt:lpstr>OUTLINE</vt:lpstr>
      <vt:lpstr>INTRODUCTION</vt:lpstr>
      <vt:lpstr>INTRODUCTION</vt:lpstr>
      <vt:lpstr>EXISTING RESEARCH</vt:lpstr>
      <vt:lpstr>MOTIVATION</vt:lpstr>
      <vt:lpstr>PROPOSED METHODOLOGY</vt:lpstr>
      <vt:lpstr>ALSNet: A DILATED 1-D CNN</vt:lpstr>
      <vt:lpstr>DATASET</vt:lpstr>
      <vt:lpstr>DATASET</vt:lpstr>
      <vt:lpstr>ALSNet TRAINING</vt:lpstr>
      <vt:lpstr>PERFORMANCE EVALUATION</vt:lpstr>
      <vt:lpstr>PERFORMANCE EVALUATION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0421062556 - K. M. Naimul Hassan</dc:creator>
  <cp:lastModifiedBy>0421062556 - K. M. Naimul Hassan</cp:lastModifiedBy>
  <cp:revision>2</cp:revision>
  <dcterms:created xsi:type="dcterms:W3CDTF">2022-04-17T20:14:59Z</dcterms:created>
  <dcterms:modified xsi:type="dcterms:W3CDTF">2022-05-05T13:48:02Z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0x010100E66BDEEFC568694EAB96ECF41A6116AC</vt:lpwstr>
  </property>
</Properties>
</file>