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42803763" cy="30275213"/>
  <p:notesSz cx="6797675" cy="9928225"/>
  <p:defaultTextStyle>
    <a:defPPr>
      <a:defRPr lang="en-US"/>
    </a:defPPr>
    <a:lvl1pPr marL="0" algn="l" defTabSz="3507658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29" algn="l" defTabSz="3507658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658" algn="l" defTabSz="3507658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487" algn="l" defTabSz="3507658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316" algn="l" defTabSz="3507658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145" algn="l" defTabSz="3507658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2975" algn="l" defTabSz="3507658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6804" algn="l" defTabSz="3507658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633" algn="l" defTabSz="3507658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6433" autoAdjust="0"/>
  </p:normalViewPr>
  <p:slideViewPr>
    <p:cSldViewPr snapToGrid="0">
      <p:cViewPr>
        <p:scale>
          <a:sx n="40" d="100"/>
          <a:sy n="40" d="100"/>
        </p:scale>
        <p:origin x="3084" y="-102"/>
      </p:cViewPr>
      <p:guideLst>
        <p:guide orient="horz" pos="9535"/>
        <p:guide pos="134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6AE83-A46A-4B02-B125-F00E69F64EB4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1425"/>
            <a:ext cx="47339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82A3B-2F21-46D9-97D7-E0F0710F8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03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82A3B-2F21-46D9-97D7-E0F0710F8F2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94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0471" y="4954769"/>
            <a:ext cx="32102822" cy="10540258"/>
          </a:xfrm>
        </p:spPr>
        <p:txBody>
          <a:bodyPr anchor="b"/>
          <a:lstStyle>
            <a:lvl1pPr algn="ctr">
              <a:defRPr sz="898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6"/>
            <a:ext cx="32102822" cy="7309501"/>
          </a:xfrm>
        </p:spPr>
        <p:txBody>
          <a:bodyPr/>
          <a:lstStyle>
            <a:lvl1pPr marL="0" indent="0" algn="ctr">
              <a:buNone/>
              <a:defRPr sz="3594"/>
            </a:lvl1pPr>
            <a:lvl2pPr marL="684638" indent="0" algn="ctr">
              <a:buNone/>
              <a:defRPr sz="2995"/>
            </a:lvl2pPr>
            <a:lvl3pPr marL="1369275" indent="0" algn="ctr">
              <a:buNone/>
              <a:defRPr sz="2695"/>
            </a:lvl3pPr>
            <a:lvl4pPr marL="2053913" indent="0" algn="ctr">
              <a:buNone/>
              <a:defRPr sz="2396"/>
            </a:lvl4pPr>
            <a:lvl5pPr marL="2738551" indent="0" algn="ctr">
              <a:buNone/>
              <a:defRPr sz="2396"/>
            </a:lvl5pPr>
            <a:lvl6pPr marL="3423187" indent="0" algn="ctr">
              <a:buNone/>
              <a:defRPr sz="2396"/>
            </a:lvl6pPr>
            <a:lvl7pPr marL="4107825" indent="0" algn="ctr">
              <a:buNone/>
              <a:defRPr sz="2396"/>
            </a:lvl7pPr>
            <a:lvl8pPr marL="4792463" indent="0" algn="ctr">
              <a:buNone/>
              <a:defRPr sz="2396"/>
            </a:lvl8pPr>
            <a:lvl9pPr marL="5477100" indent="0" algn="ctr">
              <a:buNone/>
              <a:defRPr sz="2396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9D26-1109-4A76-9266-99332855FC8B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D333-929B-4F2D-8544-C0181B13D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80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9D26-1109-4A76-9266-99332855FC8B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D333-929B-4F2D-8544-C0181B13D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09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76681" y="1702986"/>
            <a:ext cx="22889983" cy="271425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01166" y="1702986"/>
            <a:ext cx="68140469" cy="271425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9D26-1109-4A76-9266-99332855FC8B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D333-929B-4F2D-8544-C0181B13D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94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9D26-1109-4A76-9266-99332855FC8B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D333-929B-4F2D-8544-C0181B13D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47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6" y="7547784"/>
            <a:ext cx="36918245" cy="12593646"/>
          </a:xfrm>
        </p:spPr>
        <p:txBody>
          <a:bodyPr anchor="b"/>
          <a:lstStyle>
            <a:lvl1pPr>
              <a:defRPr sz="898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6" y="20260574"/>
            <a:ext cx="36918245" cy="6622699"/>
          </a:xfrm>
        </p:spPr>
        <p:txBody>
          <a:bodyPr/>
          <a:lstStyle>
            <a:lvl1pPr marL="0" indent="0">
              <a:buNone/>
              <a:defRPr sz="3594">
                <a:solidFill>
                  <a:schemeClr val="tx1">
                    <a:tint val="75000"/>
                  </a:schemeClr>
                </a:solidFill>
              </a:defRPr>
            </a:lvl1pPr>
            <a:lvl2pPr marL="684638" indent="0">
              <a:buNone/>
              <a:defRPr sz="2995">
                <a:solidFill>
                  <a:schemeClr val="tx1">
                    <a:tint val="75000"/>
                  </a:schemeClr>
                </a:solidFill>
              </a:defRPr>
            </a:lvl2pPr>
            <a:lvl3pPr marL="1369275" indent="0">
              <a:buNone/>
              <a:defRPr sz="2695">
                <a:solidFill>
                  <a:schemeClr val="tx1">
                    <a:tint val="75000"/>
                  </a:schemeClr>
                </a:solidFill>
              </a:defRPr>
            </a:lvl3pPr>
            <a:lvl4pPr marL="2053913" indent="0">
              <a:buNone/>
              <a:defRPr sz="2396">
                <a:solidFill>
                  <a:schemeClr val="tx1">
                    <a:tint val="75000"/>
                  </a:schemeClr>
                </a:solidFill>
              </a:defRPr>
            </a:lvl4pPr>
            <a:lvl5pPr marL="2738551" indent="0">
              <a:buNone/>
              <a:defRPr sz="2396">
                <a:solidFill>
                  <a:schemeClr val="tx1">
                    <a:tint val="75000"/>
                  </a:schemeClr>
                </a:solidFill>
              </a:defRPr>
            </a:lvl5pPr>
            <a:lvl6pPr marL="3423187" indent="0">
              <a:buNone/>
              <a:defRPr sz="2396">
                <a:solidFill>
                  <a:schemeClr val="tx1">
                    <a:tint val="75000"/>
                  </a:schemeClr>
                </a:solidFill>
              </a:defRPr>
            </a:lvl6pPr>
            <a:lvl7pPr marL="4107825" indent="0">
              <a:buNone/>
              <a:defRPr sz="2396">
                <a:solidFill>
                  <a:schemeClr val="tx1">
                    <a:tint val="75000"/>
                  </a:schemeClr>
                </a:solidFill>
              </a:defRPr>
            </a:lvl7pPr>
            <a:lvl8pPr marL="4792463" indent="0">
              <a:buNone/>
              <a:defRPr sz="2396">
                <a:solidFill>
                  <a:schemeClr val="tx1">
                    <a:tint val="75000"/>
                  </a:schemeClr>
                </a:solidFill>
              </a:defRPr>
            </a:lvl8pPr>
            <a:lvl9pPr marL="5477100" indent="0">
              <a:buNone/>
              <a:defRPr sz="23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9D26-1109-4A76-9266-99332855FC8B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D333-929B-4F2D-8544-C0181B13D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5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01165" y="8528925"/>
            <a:ext cx="45512438" cy="203166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8650" y="8528925"/>
            <a:ext cx="45518014" cy="203166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9D26-1109-4A76-9266-99332855FC8B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D333-929B-4F2D-8544-C0181B13D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3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75"/>
            <a:ext cx="36918245" cy="58518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6" y="7421636"/>
            <a:ext cx="18107996" cy="3637228"/>
          </a:xfrm>
        </p:spPr>
        <p:txBody>
          <a:bodyPr anchor="b"/>
          <a:lstStyle>
            <a:lvl1pPr marL="0" indent="0">
              <a:buNone/>
              <a:defRPr sz="3594" b="1"/>
            </a:lvl1pPr>
            <a:lvl2pPr marL="684638" indent="0">
              <a:buNone/>
              <a:defRPr sz="2995" b="1"/>
            </a:lvl2pPr>
            <a:lvl3pPr marL="1369275" indent="0">
              <a:buNone/>
              <a:defRPr sz="2695" b="1"/>
            </a:lvl3pPr>
            <a:lvl4pPr marL="2053913" indent="0">
              <a:buNone/>
              <a:defRPr sz="2396" b="1"/>
            </a:lvl4pPr>
            <a:lvl5pPr marL="2738551" indent="0">
              <a:buNone/>
              <a:defRPr sz="2396" b="1"/>
            </a:lvl5pPr>
            <a:lvl6pPr marL="3423187" indent="0">
              <a:buNone/>
              <a:defRPr sz="2396" b="1"/>
            </a:lvl6pPr>
            <a:lvl7pPr marL="4107825" indent="0">
              <a:buNone/>
              <a:defRPr sz="2396" b="1"/>
            </a:lvl7pPr>
            <a:lvl8pPr marL="4792463" indent="0">
              <a:buNone/>
              <a:defRPr sz="2396" b="1"/>
            </a:lvl8pPr>
            <a:lvl9pPr marL="5477100" indent="0">
              <a:buNone/>
              <a:defRPr sz="23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6" y="11058864"/>
            <a:ext cx="18107996" cy="162659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6" y="7421636"/>
            <a:ext cx="18197174" cy="3637228"/>
          </a:xfrm>
        </p:spPr>
        <p:txBody>
          <a:bodyPr anchor="b"/>
          <a:lstStyle>
            <a:lvl1pPr marL="0" indent="0">
              <a:buNone/>
              <a:defRPr sz="3594" b="1"/>
            </a:lvl1pPr>
            <a:lvl2pPr marL="684638" indent="0">
              <a:buNone/>
              <a:defRPr sz="2995" b="1"/>
            </a:lvl2pPr>
            <a:lvl3pPr marL="1369275" indent="0">
              <a:buNone/>
              <a:defRPr sz="2695" b="1"/>
            </a:lvl3pPr>
            <a:lvl4pPr marL="2053913" indent="0">
              <a:buNone/>
              <a:defRPr sz="2396" b="1"/>
            </a:lvl4pPr>
            <a:lvl5pPr marL="2738551" indent="0">
              <a:buNone/>
              <a:defRPr sz="2396" b="1"/>
            </a:lvl5pPr>
            <a:lvl6pPr marL="3423187" indent="0">
              <a:buNone/>
              <a:defRPr sz="2396" b="1"/>
            </a:lvl6pPr>
            <a:lvl7pPr marL="4107825" indent="0">
              <a:buNone/>
              <a:defRPr sz="2396" b="1"/>
            </a:lvl7pPr>
            <a:lvl8pPr marL="4792463" indent="0">
              <a:buNone/>
              <a:defRPr sz="2396" b="1"/>
            </a:lvl8pPr>
            <a:lvl9pPr marL="5477100" indent="0">
              <a:buNone/>
              <a:defRPr sz="23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6" y="11058864"/>
            <a:ext cx="18197174" cy="162659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9D26-1109-4A76-9266-99332855FC8B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D333-929B-4F2D-8544-C0181B13D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19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9D26-1109-4A76-9266-99332855FC8B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D333-929B-4F2D-8544-C0181B13D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72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9D26-1109-4A76-9266-99332855FC8B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D333-929B-4F2D-8544-C0181B13D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8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7" y="2018346"/>
            <a:ext cx="13805326" cy="7064216"/>
          </a:xfrm>
        </p:spPr>
        <p:txBody>
          <a:bodyPr anchor="b"/>
          <a:lstStyle>
            <a:lvl1pPr>
              <a:defRPr sz="479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4"/>
            <a:ext cx="21669405" cy="21515022"/>
          </a:xfrm>
        </p:spPr>
        <p:txBody>
          <a:bodyPr/>
          <a:lstStyle>
            <a:lvl1pPr>
              <a:defRPr sz="4791"/>
            </a:lvl1pPr>
            <a:lvl2pPr>
              <a:defRPr sz="4193"/>
            </a:lvl2pPr>
            <a:lvl3pPr>
              <a:defRPr sz="3594"/>
            </a:lvl3pPr>
            <a:lvl4pPr>
              <a:defRPr sz="2995"/>
            </a:lvl4pPr>
            <a:lvl5pPr>
              <a:defRPr sz="2995"/>
            </a:lvl5pPr>
            <a:lvl6pPr>
              <a:defRPr sz="2995"/>
            </a:lvl6pPr>
            <a:lvl7pPr>
              <a:defRPr sz="2995"/>
            </a:lvl7pPr>
            <a:lvl8pPr>
              <a:defRPr sz="2995"/>
            </a:lvl8pPr>
            <a:lvl9pPr>
              <a:defRPr sz="29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7" y="9082566"/>
            <a:ext cx="13805326" cy="16826573"/>
          </a:xfrm>
        </p:spPr>
        <p:txBody>
          <a:bodyPr/>
          <a:lstStyle>
            <a:lvl1pPr marL="0" indent="0">
              <a:buNone/>
              <a:defRPr sz="2396"/>
            </a:lvl1pPr>
            <a:lvl2pPr marL="684638" indent="0">
              <a:buNone/>
              <a:defRPr sz="2096"/>
            </a:lvl2pPr>
            <a:lvl3pPr marL="1369275" indent="0">
              <a:buNone/>
              <a:defRPr sz="1796"/>
            </a:lvl3pPr>
            <a:lvl4pPr marL="2053913" indent="0">
              <a:buNone/>
              <a:defRPr sz="1498"/>
            </a:lvl4pPr>
            <a:lvl5pPr marL="2738551" indent="0">
              <a:buNone/>
              <a:defRPr sz="1498"/>
            </a:lvl5pPr>
            <a:lvl6pPr marL="3423187" indent="0">
              <a:buNone/>
              <a:defRPr sz="1498"/>
            </a:lvl6pPr>
            <a:lvl7pPr marL="4107825" indent="0">
              <a:buNone/>
              <a:defRPr sz="1498"/>
            </a:lvl7pPr>
            <a:lvl8pPr marL="4792463" indent="0">
              <a:buNone/>
              <a:defRPr sz="1498"/>
            </a:lvl8pPr>
            <a:lvl9pPr marL="5477100" indent="0">
              <a:buNone/>
              <a:defRPr sz="14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9D26-1109-4A76-9266-99332855FC8B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D333-929B-4F2D-8544-C0181B13D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76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7" y="2018346"/>
            <a:ext cx="13805326" cy="7064216"/>
          </a:xfrm>
        </p:spPr>
        <p:txBody>
          <a:bodyPr anchor="b"/>
          <a:lstStyle>
            <a:lvl1pPr>
              <a:defRPr sz="479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197174" y="4359074"/>
            <a:ext cx="21669405" cy="21515022"/>
          </a:xfrm>
        </p:spPr>
        <p:txBody>
          <a:bodyPr/>
          <a:lstStyle>
            <a:lvl1pPr marL="0" indent="0">
              <a:buNone/>
              <a:defRPr sz="4791"/>
            </a:lvl1pPr>
            <a:lvl2pPr marL="684638" indent="0">
              <a:buNone/>
              <a:defRPr sz="4193"/>
            </a:lvl2pPr>
            <a:lvl3pPr marL="1369275" indent="0">
              <a:buNone/>
              <a:defRPr sz="3594"/>
            </a:lvl3pPr>
            <a:lvl4pPr marL="2053913" indent="0">
              <a:buNone/>
              <a:defRPr sz="2995"/>
            </a:lvl4pPr>
            <a:lvl5pPr marL="2738551" indent="0">
              <a:buNone/>
              <a:defRPr sz="2995"/>
            </a:lvl5pPr>
            <a:lvl6pPr marL="3423187" indent="0">
              <a:buNone/>
              <a:defRPr sz="2995"/>
            </a:lvl6pPr>
            <a:lvl7pPr marL="4107825" indent="0">
              <a:buNone/>
              <a:defRPr sz="2995"/>
            </a:lvl7pPr>
            <a:lvl8pPr marL="4792463" indent="0">
              <a:buNone/>
              <a:defRPr sz="2995"/>
            </a:lvl8pPr>
            <a:lvl9pPr marL="5477100" indent="0">
              <a:buNone/>
              <a:defRPr sz="299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7" y="9082566"/>
            <a:ext cx="13805326" cy="16826573"/>
          </a:xfrm>
        </p:spPr>
        <p:txBody>
          <a:bodyPr/>
          <a:lstStyle>
            <a:lvl1pPr marL="0" indent="0">
              <a:buNone/>
              <a:defRPr sz="2396"/>
            </a:lvl1pPr>
            <a:lvl2pPr marL="684638" indent="0">
              <a:buNone/>
              <a:defRPr sz="2096"/>
            </a:lvl2pPr>
            <a:lvl3pPr marL="1369275" indent="0">
              <a:buNone/>
              <a:defRPr sz="1796"/>
            </a:lvl3pPr>
            <a:lvl4pPr marL="2053913" indent="0">
              <a:buNone/>
              <a:defRPr sz="1498"/>
            </a:lvl4pPr>
            <a:lvl5pPr marL="2738551" indent="0">
              <a:buNone/>
              <a:defRPr sz="1498"/>
            </a:lvl5pPr>
            <a:lvl6pPr marL="3423187" indent="0">
              <a:buNone/>
              <a:defRPr sz="1498"/>
            </a:lvl6pPr>
            <a:lvl7pPr marL="4107825" indent="0">
              <a:buNone/>
              <a:defRPr sz="1498"/>
            </a:lvl7pPr>
            <a:lvl8pPr marL="4792463" indent="0">
              <a:buNone/>
              <a:defRPr sz="1498"/>
            </a:lvl8pPr>
            <a:lvl9pPr marL="5477100" indent="0">
              <a:buNone/>
              <a:defRPr sz="14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9D26-1109-4A76-9266-99332855FC8B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D333-929B-4F2D-8544-C0181B13D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29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75"/>
            <a:ext cx="36918245" cy="5851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2"/>
            <a:ext cx="36918245" cy="19209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60" y="28060642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F9D26-1109-4A76-9266-99332855FC8B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8" y="28060642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8" y="28060642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FD333-929B-4F2D-8544-C0181B13D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73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69275" rtl="0" eaLnBrk="1" latinLnBrk="0" hangingPunct="1">
        <a:lnSpc>
          <a:spcPct val="90000"/>
        </a:lnSpc>
        <a:spcBef>
          <a:spcPct val="0"/>
        </a:spcBef>
        <a:buNone/>
        <a:defRPr sz="65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19" indent="-342319" algn="l" defTabSz="1369275" rtl="0" eaLnBrk="1" latinLnBrk="0" hangingPunct="1">
        <a:lnSpc>
          <a:spcPct val="90000"/>
        </a:lnSpc>
        <a:spcBef>
          <a:spcPts val="1498"/>
        </a:spcBef>
        <a:buFont typeface="Arial" panose="020B0604020202020204" pitchFamily="34" charset="0"/>
        <a:buChar char="•"/>
        <a:defRPr sz="4193" kern="1200">
          <a:solidFill>
            <a:schemeClr val="tx1"/>
          </a:solidFill>
          <a:latin typeface="+mn-lt"/>
          <a:ea typeface="+mn-ea"/>
          <a:cs typeface="+mn-cs"/>
        </a:defRPr>
      </a:lvl1pPr>
      <a:lvl2pPr marL="1026957" indent="-342319" algn="l" defTabSz="1369275" rtl="0" eaLnBrk="1" latinLnBrk="0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3594" kern="1200">
          <a:solidFill>
            <a:schemeClr val="tx1"/>
          </a:solidFill>
          <a:latin typeface="+mn-lt"/>
          <a:ea typeface="+mn-ea"/>
          <a:cs typeface="+mn-cs"/>
        </a:defRPr>
      </a:lvl2pPr>
      <a:lvl3pPr marL="1711594" indent="-342319" algn="l" defTabSz="1369275" rtl="0" eaLnBrk="1" latinLnBrk="0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995" kern="1200">
          <a:solidFill>
            <a:schemeClr val="tx1"/>
          </a:solidFill>
          <a:latin typeface="+mn-lt"/>
          <a:ea typeface="+mn-ea"/>
          <a:cs typeface="+mn-cs"/>
        </a:defRPr>
      </a:lvl3pPr>
      <a:lvl4pPr marL="2396232" indent="-342319" algn="l" defTabSz="1369275" rtl="0" eaLnBrk="1" latinLnBrk="0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695" kern="1200">
          <a:solidFill>
            <a:schemeClr val="tx1"/>
          </a:solidFill>
          <a:latin typeface="+mn-lt"/>
          <a:ea typeface="+mn-ea"/>
          <a:cs typeface="+mn-cs"/>
        </a:defRPr>
      </a:lvl4pPr>
      <a:lvl5pPr marL="3080868" indent="-342319" algn="l" defTabSz="1369275" rtl="0" eaLnBrk="1" latinLnBrk="0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695" kern="1200">
          <a:solidFill>
            <a:schemeClr val="tx1"/>
          </a:solidFill>
          <a:latin typeface="+mn-lt"/>
          <a:ea typeface="+mn-ea"/>
          <a:cs typeface="+mn-cs"/>
        </a:defRPr>
      </a:lvl5pPr>
      <a:lvl6pPr marL="3765506" indent="-342319" algn="l" defTabSz="1369275" rtl="0" eaLnBrk="1" latinLnBrk="0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695" kern="1200">
          <a:solidFill>
            <a:schemeClr val="tx1"/>
          </a:solidFill>
          <a:latin typeface="+mn-lt"/>
          <a:ea typeface="+mn-ea"/>
          <a:cs typeface="+mn-cs"/>
        </a:defRPr>
      </a:lvl6pPr>
      <a:lvl7pPr marL="4450144" indent="-342319" algn="l" defTabSz="1369275" rtl="0" eaLnBrk="1" latinLnBrk="0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695" kern="1200">
          <a:solidFill>
            <a:schemeClr val="tx1"/>
          </a:solidFill>
          <a:latin typeface="+mn-lt"/>
          <a:ea typeface="+mn-ea"/>
          <a:cs typeface="+mn-cs"/>
        </a:defRPr>
      </a:lvl7pPr>
      <a:lvl8pPr marL="5134781" indent="-342319" algn="l" defTabSz="1369275" rtl="0" eaLnBrk="1" latinLnBrk="0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695" kern="1200">
          <a:solidFill>
            <a:schemeClr val="tx1"/>
          </a:solidFill>
          <a:latin typeface="+mn-lt"/>
          <a:ea typeface="+mn-ea"/>
          <a:cs typeface="+mn-cs"/>
        </a:defRPr>
      </a:lvl8pPr>
      <a:lvl9pPr marL="5819419" indent="-342319" algn="l" defTabSz="1369275" rtl="0" eaLnBrk="1" latinLnBrk="0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6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9275" rtl="0" eaLnBrk="1" latinLnBrk="0" hangingPunct="1">
        <a:defRPr sz="2695" kern="1200">
          <a:solidFill>
            <a:schemeClr val="tx1"/>
          </a:solidFill>
          <a:latin typeface="+mn-lt"/>
          <a:ea typeface="+mn-ea"/>
          <a:cs typeface="+mn-cs"/>
        </a:defRPr>
      </a:lvl1pPr>
      <a:lvl2pPr marL="684638" algn="l" defTabSz="1369275" rtl="0" eaLnBrk="1" latinLnBrk="0" hangingPunct="1">
        <a:defRPr sz="2695" kern="1200">
          <a:solidFill>
            <a:schemeClr val="tx1"/>
          </a:solidFill>
          <a:latin typeface="+mn-lt"/>
          <a:ea typeface="+mn-ea"/>
          <a:cs typeface="+mn-cs"/>
        </a:defRPr>
      </a:lvl2pPr>
      <a:lvl3pPr marL="1369275" algn="l" defTabSz="1369275" rtl="0" eaLnBrk="1" latinLnBrk="0" hangingPunct="1">
        <a:defRPr sz="2695" kern="1200">
          <a:solidFill>
            <a:schemeClr val="tx1"/>
          </a:solidFill>
          <a:latin typeface="+mn-lt"/>
          <a:ea typeface="+mn-ea"/>
          <a:cs typeface="+mn-cs"/>
        </a:defRPr>
      </a:lvl3pPr>
      <a:lvl4pPr marL="2053913" algn="l" defTabSz="1369275" rtl="0" eaLnBrk="1" latinLnBrk="0" hangingPunct="1">
        <a:defRPr sz="2695" kern="1200">
          <a:solidFill>
            <a:schemeClr val="tx1"/>
          </a:solidFill>
          <a:latin typeface="+mn-lt"/>
          <a:ea typeface="+mn-ea"/>
          <a:cs typeface="+mn-cs"/>
        </a:defRPr>
      </a:lvl4pPr>
      <a:lvl5pPr marL="2738551" algn="l" defTabSz="1369275" rtl="0" eaLnBrk="1" latinLnBrk="0" hangingPunct="1">
        <a:defRPr sz="2695" kern="1200">
          <a:solidFill>
            <a:schemeClr val="tx1"/>
          </a:solidFill>
          <a:latin typeface="+mn-lt"/>
          <a:ea typeface="+mn-ea"/>
          <a:cs typeface="+mn-cs"/>
        </a:defRPr>
      </a:lvl5pPr>
      <a:lvl6pPr marL="3423187" algn="l" defTabSz="1369275" rtl="0" eaLnBrk="1" latinLnBrk="0" hangingPunct="1">
        <a:defRPr sz="2695" kern="1200">
          <a:solidFill>
            <a:schemeClr val="tx1"/>
          </a:solidFill>
          <a:latin typeface="+mn-lt"/>
          <a:ea typeface="+mn-ea"/>
          <a:cs typeface="+mn-cs"/>
        </a:defRPr>
      </a:lvl6pPr>
      <a:lvl7pPr marL="4107825" algn="l" defTabSz="1369275" rtl="0" eaLnBrk="1" latinLnBrk="0" hangingPunct="1">
        <a:defRPr sz="2695" kern="1200">
          <a:solidFill>
            <a:schemeClr val="tx1"/>
          </a:solidFill>
          <a:latin typeface="+mn-lt"/>
          <a:ea typeface="+mn-ea"/>
          <a:cs typeface="+mn-cs"/>
        </a:defRPr>
      </a:lvl7pPr>
      <a:lvl8pPr marL="4792463" algn="l" defTabSz="1369275" rtl="0" eaLnBrk="1" latinLnBrk="0" hangingPunct="1">
        <a:defRPr sz="2695" kern="1200">
          <a:solidFill>
            <a:schemeClr val="tx1"/>
          </a:solidFill>
          <a:latin typeface="+mn-lt"/>
          <a:ea typeface="+mn-ea"/>
          <a:cs typeface="+mn-cs"/>
        </a:defRPr>
      </a:lvl8pPr>
      <a:lvl9pPr marL="5477100" algn="l" defTabSz="1369275" rtl="0" eaLnBrk="1" latinLnBrk="0" hangingPunct="1">
        <a:defRPr sz="26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62000">
              <a:schemeClr val="accent3">
                <a:lumMod val="45000"/>
                <a:lumOff val="55000"/>
              </a:schemeClr>
            </a:gs>
            <a:gs pos="78000">
              <a:schemeClr val="accent3">
                <a:lumMod val="45000"/>
                <a:lumOff val="55000"/>
              </a:schemeClr>
            </a:gs>
            <a:gs pos="99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http://www.bristol.ac.uk/Depts/Union/Judo/images/bristol_uni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96" y="365760"/>
            <a:ext cx="7341141" cy="212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6"/>
          <p:cNvSpPr txBox="1">
            <a:spLocks noChangeArrowheads="1"/>
          </p:cNvSpPr>
          <p:nvPr/>
        </p:nvSpPr>
        <p:spPr bwMode="auto">
          <a:xfrm>
            <a:off x="3746500" y="28507709"/>
            <a:ext cx="106299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2962275">
              <a:spcBef>
                <a:spcPct val="20000"/>
              </a:spcBef>
              <a:buChar char="•"/>
              <a:defRPr sz="10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62275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62275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62275">
              <a:spcBef>
                <a:spcPct val="20000"/>
              </a:spcBef>
              <a:buChar char="–"/>
              <a:defRPr sz="6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62275">
              <a:spcBef>
                <a:spcPct val="20000"/>
              </a:spcBef>
              <a:buChar char="»"/>
              <a:defRPr sz="6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62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62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62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62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l-GR" sz="2800" dirty="0">
                <a:cs typeface="Arial" panose="020B0604020202020204" pitchFamily="34" charset="0"/>
              </a:rPr>
              <a:t>This project is supported by the Engineering and Physical Sciences Research Council (EP/I028153/1) via the Communications CDT and the University of Bristol.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28621037"/>
            <a:ext cx="2895851" cy="11583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302517"/>
            <a:ext cx="42803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SUPERPIXEL-GUIDED CFAR DETECTION OF SHIPS AT SEA IN SAR IMAGERY</a:t>
            </a:r>
            <a:endParaRPr lang="en-GB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333" y="4896864"/>
            <a:ext cx="428037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Odysseas A. Pappas, </a:t>
            </a:r>
            <a:r>
              <a:rPr lang="en-GB" sz="6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Alin</a:t>
            </a:r>
            <a:r>
              <a:rPr lang="en-GB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M. </a:t>
            </a:r>
            <a:r>
              <a:rPr lang="en-GB" sz="6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Achim</a:t>
            </a:r>
            <a:r>
              <a:rPr lang="en-GB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David R. Bull</a:t>
            </a:r>
          </a:p>
          <a:p>
            <a:pPr algn="ctr"/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Visual Information Laboratory, University of Bristol, UK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29280" y="28692374"/>
            <a:ext cx="13428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 o.pappas@bristol.ac.uk</a:t>
            </a:r>
            <a:endParaRPr lang="en-GB" sz="6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720" y="7357239"/>
            <a:ext cx="124315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Combining heavy-tailed CFAR and region-of-interest identification via superpixel statistical analysis for the detection of ships in SAR images.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277824" y="7425514"/>
            <a:ext cx="32627" cy="2084400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0570" y="10536189"/>
            <a:ext cx="12431516" cy="972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SAR Ship Detection Problem</a:t>
            </a:r>
          </a:p>
          <a:p>
            <a:pPr>
              <a:buClr>
                <a:srgbClr val="C00000"/>
              </a:buClr>
            </a:pPr>
            <a:endParaRPr lang="en-GB" sz="44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Synthetic Aperture Radar has proven very popular for maritime monitoring applications.</a:t>
            </a:r>
          </a:p>
          <a:p>
            <a:pPr marL="857250" indent="-8572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Ship Targets 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in SAR images appear as small, bright blob-like targets.</a:t>
            </a:r>
          </a:p>
          <a:p>
            <a:pPr marL="857250" indent="-8572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Small target size limits the availability of shape information.</a:t>
            </a:r>
          </a:p>
          <a:p>
            <a:pPr marL="857250" indent="-8572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SAR images often suffer from significant presence of speckle noise.</a:t>
            </a:r>
          </a:p>
          <a:p>
            <a:pPr marL="857250" indent="-8572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Sea clutter appears heterogeneous in high-resolution SAR, with ship wake, turbulence and waves being 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distinguishable.</a:t>
            </a:r>
            <a:endParaRPr lang="en-GB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9173980" y="7425514"/>
            <a:ext cx="39045" cy="2084400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545570" y="7273837"/>
            <a:ext cx="15463762" cy="997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5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5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5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Superpixel Statistical Detector</a:t>
            </a:r>
          </a:p>
          <a:p>
            <a:pPr marL="571500" indent="-5715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4400" dirty="0" smtClean="0"/>
          </a:p>
          <a:p>
            <a:pPr marL="571500" indent="-5715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Segment the image into superpixels whose size is larger than any expected target. </a:t>
            </a:r>
            <a:endParaRPr lang="en-GB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Most superpixels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contain largely uniform pixels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–a target,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manifesting as a collection of pixels differing from their local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disturbs this expected homogeneity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3596136" y="17279977"/>
                <a:ext cx="15455369" cy="11603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endParaRPr lang="en-GB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endParaRPr lang="en-GB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endParaRPr lang="en-GB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endParaRPr lang="en-GB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endParaRPr lang="en-GB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endParaRPr lang="en-GB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rgbClr val="C00000"/>
                  </a:buClr>
                </a:pPr>
                <a:endParaRPr lang="en-GB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rgbClr val="C00000"/>
                  </a:buClr>
                </a:pPr>
                <a:endParaRPr lang="en-GB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en-GB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Superpixels of interest can be selected using simple tests detecting a higher-than-average statistical dispersion as well as the presence of heavy tails.</a:t>
                </a:r>
                <a:endParaRPr lang="en-GB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en-GB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Useful metrics include statistical moments such as statistical </a:t>
                </a:r>
                <a:r>
                  <a:rPr lang="en-GB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range</a:t>
                </a:r>
                <a:r>
                  <a:rPr lang="en-GB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variance</a:t>
                </a:r>
                <a:r>
                  <a:rPr lang="en-GB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l-GR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p>
                        <m:r>
                          <a:rPr lang="el-GR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l-GR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GB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sample </a:t>
                </a:r>
                <a:r>
                  <a:rPr lang="en-GB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kurtosis</a:t>
                </a:r>
                <a:r>
                  <a:rPr lang="en-GB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GB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GB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skewness</a:t>
                </a:r>
                <a:r>
                  <a:rPr lang="en-GB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GB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en-GB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Hartigan’s</a:t>
                </a:r>
                <a:r>
                  <a:rPr lang="en-GB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Dip used to test for bimodality – can be used to distinguish land from sea segments.</a:t>
                </a:r>
              </a:p>
              <a:p>
                <a:endParaRPr lang="en-GB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6136" y="17279977"/>
                <a:ext cx="15455369" cy="11603176"/>
              </a:xfrm>
              <a:prstGeom prst="rect">
                <a:avLst/>
              </a:prstGeom>
              <a:blipFill rotWithShape="0">
                <a:blip r:embed="rId5"/>
                <a:stretch>
                  <a:fillRect l="-1420" r="-1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15761368" y="21817844"/>
            <a:ext cx="110222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l-GR" sz="3200" b="1" dirty="0" smtClean="0"/>
              <a:t>Ship target contained </a:t>
            </a:r>
            <a:r>
              <a:rPr lang="en-GB" altLang="el-GR" sz="3200" b="1" dirty="0"/>
              <a:t>within </a:t>
            </a:r>
            <a:r>
              <a:rPr lang="en-GB" altLang="el-GR" sz="3200" b="1" dirty="0" smtClean="0"/>
              <a:t>an anomalous </a:t>
            </a:r>
            <a:r>
              <a:rPr lang="en-GB" altLang="el-GR" sz="3200" b="1" dirty="0"/>
              <a:t>superpixel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575359" y="7175268"/>
            <a:ext cx="1266976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l-GR" sz="5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l-GR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5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010021"/>
              </p:ext>
            </p:extLst>
          </p:nvPr>
        </p:nvGraphicFramePr>
        <p:xfrm>
          <a:off x="29634648" y="19563646"/>
          <a:ext cx="12649696" cy="720579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30413"/>
                <a:gridCol w="3394435"/>
                <a:gridCol w="3162424"/>
                <a:gridCol w="3162424"/>
              </a:tblGrid>
              <a:tr h="777923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Dataset</a:t>
                      </a:r>
                      <a:endParaRPr lang="en-GB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Weibull CFAR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 method 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Ships Detected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182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1 </a:t>
                      </a:r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91445</a:t>
                      </a:r>
                      <a:endParaRPr lang="en-GB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1251</a:t>
                      </a:r>
                      <a:endParaRPr lang="en-GB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5/5</a:t>
                      </a:r>
                      <a:endParaRPr lang="en-GB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252182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2A</a:t>
                      </a:r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133247</a:t>
                      </a:r>
                      <a:endParaRPr lang="en-GB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2495</a:t>
                      </a:r>
                      <a:endParaRPr lang="en-GB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17/17</a:t>
                      </a:r>
                      <a:endParaRPr lang="en-GB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252182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2B</a:t>
                      </a:r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133247</a:t>
                      </a:r>
                      <a:endParaRPr lang="en-GB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1573</a:t>
                      </a:r>
                      <a:endParaRPr lang="en-GB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15/17</a:t>
                      </a:r>
                      <a:endParaRPr lang="en-GB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252182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3</a:t>
                      </a:r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121630</a:t>
                      </a:r>
                      <a:endParaRPr lang="en-GB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  <a:endParaRPr lang="en-GB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4/4</a:t>
                      </a:r>
                    </a:p>
                  </a:txBody>
                  <a:tcPr anchor="ctr"/>
                </a:tc>
              </a:tr>
              <a:tr h="1252182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4</a:t>
                      </a:r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103757</a:t>
                      </a:r>
                      <a:endParaRPr lang="en-GB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2385</a:t>
                      </a:r>
                      <a:endParaRPr lang="en-GB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4/4</a:t>
                      </a:r>
                      <a:endParaRPr lang="en-GB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29547075" y="27192296"/>
            <a:ext cx="12737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number of detected pixels for Weibull CFAR and proposed method, along with detected targets per image.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560" y="-108357"/>
            <a:ext cx="11176203" cy="4191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440" y="16065"/>
            <a:ext cx="6528882" cy="2611866"/>
          </a:xfrm>
          <a:prstGeom prst="rect">
            <a:avLst/>
          </a:prstGeom>
        </p:spPr>
      </p:pic>
      <p:pic>
        <p:nvPicPr>
          <p:cNvPr id="26" name="Content Placeholder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225" y="17234091"/>
            <a:ext cx="7032506" cy="4454465"/>
          </a:xfrm>
          <a:prstGeom prst="rect">
            <a:avLst/>
          </a:prstGeom>
        </p:spPr>
      </p:pic>
      <p:pic>
        <p:nvPicPr>
          <p:cNvPr id="27" name="Content Placeholder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758" y="8476216"/>
            <a:ext cx="7097902" cy="4525963"/>
          </a:xfrm>
          <a:prstGeom prst="rect">
            <a:avLst/>
          </a:prstGeom>
        </p:spPr>
      </p:pic>
      <p:pic>
        <p:nvPicPr>
          <p:cNvPr id="28" name="Content Placeholder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545" y="13136078"/>
            <a:ext cx="7097902" cy="452596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9493254" y="18084901"/>
            <a:ext cx="12737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SENTINEL-1 Image, detected superpixels and bound CFAR output.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30570" y="19769045"/>
                <a:ext cx="12246328" cy="8505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54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Constant False Alarm Rate Detector</a:t>
                </a:r>
                <a:endParaRPr lang="en-GB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endParaRPr lang="en-GB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en-GB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Image statistics modelled according to the Weibull distribution:</a:t>
                </a:r>
              </a:p>
              <a:p>
                <a:pPr marL="571500" indent="-571500"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endParaRPr lang="en-GB" sz="5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𝒑</m:t>
                      </m:r>
                      <m:d>
                        <m:dPr>
                          <m:ctrlPr>
                            <a:rPr lang="en-GB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GB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GB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num>
                        <m:den>
                          <m:r>
                            <a:rPr lang="en-GB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den>
                      </m:f>
                      <m:sSup>
                        <m:sSupPr>
                          <m:ctrlPr>
                            <a:rPr lang="en-GB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36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GB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𝑩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  <m:r>
                            <a:rPr lang="en-GB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GB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</m:sSup>
                      <m:r>
                        <a:rPr lang="en-GB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𝒆𝒙𝒑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3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3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3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GB" sz="3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𝑩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5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5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en-GB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Adaptive threshold:</a:t>
                </a:r>
              </a:p>
              <a:p>
                <a:pPr marL="571500" indent="-571500"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endParaRPr lang="en-GB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en-GB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𝑭𝑨</m:t>
                          </m:r>
                        </m:sub>
                      </m:sSub>
                      <m:r>
                        <a:rPr lang="en-GB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trlPr>
                            <a:rPr lang="en-GB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𝑻</m:t>
                          </m:r>
                        </m:sub>
                        <m:sup>
                          <m:r>
                            <a:rPr lang="en-GB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sup>
                        <m:e>
                          <m:r>
                            <a:rPr lang="en-GB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GB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GB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GB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  <m:r>
                            <a:rPr lang="en-GB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GB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𝒆𝒙𝒑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3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GB" sz="3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sz="3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3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𝑻</m:t>
                                          </m:r>
                                        </m:num>
                                        <m:den>
                                          <m:r>
                                            <a:rPr lang="en-GB" sz="3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𝑩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𝑪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GB" sz="5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70" y="19769045"/>
                <a:ext cx="12246328" cy="8505662"/>
              </a:xfrm>
              <a:prstGeom prst="rect">
                <a:avLst/>
              </a:prstGeom>
              <a:blipFill rotWithShape="0">
                <a:blip r:embed="rId11"/>
                <a:stretch>
                  <a:fillRect l="-2638" t="-20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3813317" y="7357239"/>
            <a:ext cx="1249677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Superpixel Segmentation</a:t>
            </a:r>
          </a:p>
          <a:p>
            <a:endParaRPr lang="en-GB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Over-segment an image into perceptually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uniform, homogeneous “puzzle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pieces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Tend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to be of similar shape &amp;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size.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Respect image boundaries &amp; object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edges.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9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433</Words>
  <Application>Microsoft Office PowerPoint</Application>
  <PresentationFormat>Custom</PresentationFormat>
  <Paragraphs>78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Bristol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 Pappas</dc:creator>
  <cp:lastModifiedBy>Odis</cp:lastModifiedBy>
  <cp:revision>45</cp:revision>
  <cp:lastPrinted>2015-09-22T12:20:14Z</cp:lastPrinted>
  <dcterms:created xsi:type="dcterms:W3CDTF">2015-09-18T14:32:55Z</dcterms:created>
  <dcterms:modified xsi:type="dcterms:W3CDTF">2017-02-27T11:43:31Z</dcterms:modified>
</cp:coreProperties>
</file>