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2"/>
  </p:sldMasterIdLst>
  <p:notesMasterIdLst>
    <p:notesMasterId r:id="rId10"/>
  </p:notesMasterIdLst>
  <p:handoutMasterIdLst>
    <p:handoutMasterId r:id="rId11"/>
  </p:handoutMasterIdLst>
  <p:sldIdLst>
    <p:sldId id="256" r:id="rId3"/>
    <p:sldId id="319" r:id="rId4"/>
    <p:sldId id="303" r:id="rId5"/>
    <p:sldId id="321" r:id="rId6"/>
    <p:sldId id="322" r:id="rId7"/>
    <p:sldId id="323" r:id="rId8"/>
    <p:sldId id="320" r:id="rId9"/>
  </p:sldIdLst>
  <p:sldSz cx="7620000" cy="5715000"/>
  <p:notesSz cx="6858000" cy="9144000"/>
  <p:defaultTextStyle>
    <a:defPPr>
      <a:defRPr lang="en-US"/>
    </a:defPPr>
    <a:lvl1pPr marL="0" algn="l" defTabSz="713203" rtl="0" eaLnBrk="1" latinLnBrk="0" hangingPunct="1">
      <a:defRPr sz="1404" kern="1200">
        <a:solidFill>
          <a:schemeClr val="tx1"/>
        </a:solidFill>
        <a:latin typeface="+mn-lt"/>
        <a:ea typeface="+mn-ea"/>
        <a:cs typeface="+mn-cs"/>
      </a:defRPr>
    </a:lvl1pPr>
    <a:lvl2pPr marL="356602" algn="l" defTabSz="713203" rtl="0" eaLnBrk="1" latinLnBrk="0" hangingPunct="1">
      <a:defRPr sz="1404" kern="1200">
        <a:solidFill>
          <a:schemeClr val="tx1"/>
        </a:solidFill>
        <a:latin typeface="+mn-lt"/>
        <a:ea typeface="+mn-ea"/>
        <a:cs typeface="+mn-cs"/>
      </a:defRPr>
    </a:lvl2pPr>
    <a:lvl3pPr marL="713203" algn="l" defTabSz="713203" rtl="0" eaLnBrk="1" latinLnBrk="0" hangingPunct="1">
      <a:defRPr sz="1404" kern="1200">
        <a:solidFill>
          <a:schemeClr val="tx1"/>
        </a:solidFill>
        <a:latin typeface="+mn-lt"/>
        <a:ea typeface="+mn-ea"/>
        <a:cs typeface="+mn-cs"/>
      </a:defRPr>
    </a:lvl3pPr>
    <a:lvl4pPr marL="1069805" algn="l" defTabSz="713203" rtl="0" eaLnBrk="1" latinLnBrk="0" hangingPunct="1">
      <a:defRPr sz="1404" kern="1200">
        <a:solidFill>
          <a:schemeClr val="tx1"/>
        </a:solidFill>
        <a:latin typeface="+mn-lt"/>
        <a:ea typeface="+mn-ea"/>
        <a:cs typeface="+mn-cs"/>
      </a:defRPr>
    </a:lvl4pPr>
    <a:lvl5pPr marL="1426407" algn="l" defTabSz="713203" rtl="0" eaLnBrk="1" latinLnBrk="0" hangingPunct="1">
      <a:defRPr sz="1404" kern="1200">
        <a:solidFill>
          <a:schemeClr val="tx1"/>
        </a:solidFill>
        <a:latin typeface="+mn-lt"/>
        <a:ea typeface="+mn-ea"/>
        <a:cs typeface="+mn-cs"/>
      </a:defRPr>
    </a:lvl5pPr>
    <a:lvl6pPr marL="1783009" algn="l" defTabSz="713203" rtl="0" eaLnBrk="1" latinLnBrk="0" hangingPunct="1">
      <a:defRPr sz="1404" kern="1200">
        <a:solidFill>
          <a:schemeClr val="tx1"/>
        </a:solidFill>
        <a:latin typeface="+mn-lt"/>
        <a:ea typeface="+mn-ea"/>
        <a:cs typeface="+mn-cs"/>
      </a:defRPr>
    </a:lvl6pPr>
    <a:lvl7pPr marL="2139610" algn="l" defTabSz="713203" rtl="0" eaLnBrk="1" latinLnBrk="0" hangingPunct="1">
      <a:defRPr sz="1404" kern="1200">
        <a:solidFill>
          <a:schemeClr val="tx1"/>
        </a:solidFill>
        <a:latin typeface="+mn-lt"/>
        <a:ea typeface="+mn-ea"/>
        <a:cs typeface="+mn-cs"/>
      </a:defRPr>
    </a:lvl7pPr>
    <a:lvl8pPr marL="2496212" algn="l" defTabSz="713203" rtl="0" eaLnBrk="1" latinLnBrk="0" hangingPunct="1">
      <a:defRPr sz="1404" kern="1200">
        <a:solidFill>
          <a:schemeClr val="tx1"/>
        </a:solidFill>
        <a:latin typeface="+mn-lt"/>
        <a:ea typeface="+mn-ea"/>
        <a:cs typeface="+mn-cs"/>
      </a:defRPr>
    </a:lvl8pPr>
    <a:lvl9pPr marL="2852814" algn="l" defTabSz="713203" rtl="0" eaLnBrk="1" latinLnBrk="0" hangingPunct="1">
      <a:defRPr sz="1404" kern="1200">
        <a:solidFill>
          <a:schemeClr val="tx1"/>
        </a:solidFill>
        <a:latin typeface="+mn-lt"/>
        <a:ea typeface="+mn-ea"/>
        <a:cs typeface="+mn-cs"/>
      </a:defRPr>
    </a:lvl9pPr>
  </p:defaultTextStyle>
  <p:extLst>
    <p:ext uri="{521415D9-36F7-43E2-AB2F-B90AF26B5E84}">
      <p14:sectionLst xmlns:p14="http://schemas.microsoft.com/office/powerpoint/2010/main">
        <p14:section name="Front Cover" id="{E75E278A-FF0E-49A4-B170-79828D63BBAD}">
          <p14:sldIdLst>
            <p14:sldId id="256"/>
          </p14:sldIdLst>
        </p14:section>
        <p14:section name="Main Content" id="{B9B51309-D148-4332-87C2-07BE32FBCA3B}">
          <p14:sldIdLst>
            <p14:sldId id="319"/>
            <p14:sldId id="303"/>
            <p14:sldId id="321"/>
            <p14:sldId id="322"/>
            <p14:sldId id="323"/>
          </p14:sldIdLst>
        </p14:section>
        <p14:section name="Back Cover" id="{2CC34DB2-6590-42C0-AD4B-A04C6060184E}">
          <p14:sldIdLst>
            <p14:sldId id="320"/>
          </p14:sldIdLst>
        </p14:section>
      </p14:sectionLst>
    </p:ext>
    <p:ext uri="{EFAFB233-063F-42B5-8137-9DF3F51BA10A}">
      <p15:sldGuideLst xmlns:p15="http://schemas.microsoft.com/office/powerpoint/2012/main">
        <p15:guide id="1" orient="horz" pos="1800" userDrawn="1">
          <p15:clr>
            <a:srgbClr val="A4A3A4"/>
          </p15:clr>
        </p15:guide>
        <p15:guide id="2" pos="24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DD462F"/>
    <a:srgbClr val="D2B4A6"/>
    <a:srgbClr val="734F29"/>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69774" autoAdjust="0"/>
  </p:normalViewPr>
  <p:slideViewPr>
    <p:cSldViewPr snapToGrid="0">
      <p:cViewPr varScale="1">
        <p:scale>
          <a:sx n="56" d="100"/>
          <a:sy n="56" d="100"/>
        </p:scale>
        <p:origin x="1852" y="48"/>
      </p:cViewPr>
      <p:guideLst>
        <p:guide orient="horz" pos="1800"/>
        <p:guide pos="2400"/>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70" d="100"/>
          <a:sy n="70" d="100"/>
        </p:scale>
        <p:origin x="276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969A73-AE8E-4435-8FE8-F7532D9187D3}" type="datetimeFigureOut">
              <a:rPr lang="en-US" smtClean="0"/>
              <a:t>3/1/2021</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97CF84-E165-4FAF-98D4-11D096446A86}" type="slidenum">
              <a:rPr lang="en-US" smtClean="0"/>
              <a:t>‹#›</a:t>
            </a:fld>
            <a:endParaRPr lang="en-US"/>
          </a:p>
        </p:txBody>
      </p:sp>
    </p:spTree>
    <p:extLst>
      <p:ext uri="{BB962C8B-B14F-4D97-AF65-F5344CB8AC3E}">
        <p14:creationId xmlns:p14="http://schemas.microsoft.com/office/powerpoint/2010/main" val="2638639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EC13577B-6902-467D-A26C-08A0DD5E4E03}" type="datetimeFigureOut">
              <a:t>2021/3/1</a:t>
            </a:fld>
            <a:endParaRPr lang="zh-CN"/>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DF61EA0F-A667-4B49-8422-0062BC55E249}" type="slidenum">
              <a:t>‹#›</a:t>
            </a:fld>
            <a:endParaRPr lang="zh-CN"/>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713203" rtl="0" eaLnBrk="1" latinLnBrk="0" hangingPunct="1">
      <a:defRPr lang="zh-CN" sz="936" kern="1200">
        <a:solidFill>
          <a:schemeClr val="tx1"/>
        </a:solidFill>
        <a:latin typeface="+mn-lt"/>
        <a:ea typeface="+mn-ea"/>
        <a:cs typeface="+mn-cs"/>
      </a:defRPr>
    </a:lvl1pPr>
    <a:lvl2pPr marL="356602" algn="l" defTabSz="713203" rtl="0" eaLnBrk="1" latinLnBrk="0" hangingPunct="1">
      <a:defRPr lang="zh-CN" sz="936" kern="1200">
        <a:solidFill>
          <a:schemeClr val="tx1"/>
        </a:solidFill>
        <a:latin typeface="+mn-lt"/>
        <a:ea typeface="+mn-ea"/>
        <a:cs typeface="+mn-cs"/>
      </a:defRPr>
    </a:lvl2pPr>
    <a:lvl3pPr marL="713203" algn="l" defTabSz="713203" rtl="0" eaLnBrk="1" latinLnBrk="0" hangingPunct="1">
      <a:defRPr lang="zh-CN" sz="936" kern="1200">
        <a:solidFill>
          <a:schemeClr val="tx1"/>
        </a:solidFill>
        <a:latin typeface="+mn-lt"/>
        <a:ea typeface="+mn-ea"/>
        <a:cs typeface="+mn-cs"/>
      </a:defRPr>
    </a:lvl3pPr>
    <a:lvl4pPr marL="1069805" algn="l" defTabSz="713203" rtl="0" eaLnBrk="1" latinLnBrk="0" hangingPunct="1">
      <a:defRPr lang="zh-CN" sz="936" kern="1200">
        <a:solidFill>
          <a:schemeClr val="tx1"/>
        </a:solidFill>
        <a:latin typeface="+mn-lt"/>
        <a:ea typeface="+mn-ea"/>
        <a:cs typeface="+mn-cs"/>
      </a:defRPr>
    </a:lvl4pPr>
    <a:lvl5pPr marL="1426407" algn="l" defTabSz="713203" rtl="0" eaLnBrk="1" latinLnBrk="0" hangingPunct="1">
      <a:defRPr lang="zh-CN" sz="936" kern="1200">
        <a:solidFill>
          <a:schemeClr val="tx1"/>
        </a:solidFill>
        <a:latin typeface="+mn-lt"/>
        <a:ea typeface="+mn-ea"/>
        <a:cs typeface="+mn-cs"/>
      </a:defRPr>
    </a:lvl5pPr>
    <a:lvl6pPr marL="1783009" algn="l" defTabSz="713203" rtl="0" eaLnBrk="1" latinLnBrk="0" hangingPunct="1">
      <a:defRPr lang="zh-CN" sz="936" kern="1200">
        <a:solidFill>
          <a:schemeClr val="tx1"/>
        </a:solidFill>
        <a:latin typeface="+mn-lt"/>
        <a:ea typeface="+mn-ea"/>
        <a:cs typeface="+mn-cs"/>
      </a:defRPr>
    </a:lvl6pPr>
    <a:lvl7pPr marL="2139610" algn="l" defTabSz="713203" rtl="0" eaLnBrk="1" latinLnBrk="0" hangingPunct="1">
      <a:defRPr lang="zh-CN" sz="936" kern="1200">
        <a:solidFill>
          <a:schemeClr val="tx1"/>
        </a:solidFill>
        <a:latin typeface="+mn-lt"/>
        <a:ea typeface="+mn-ea"/>
        <a:cs typeface="+mn-cs"/>
      </a:defRPr>
    </a:lvl7pPr>
    <a:lvl8pPr marL="2496212" algn="l" defTabSz="713203" rtl="0" eaLnBrk="1" latinLnBrk="0" hangingPunct="1">
      <a:defRPr lang="zh-CN" sz="936" kern="1200">
        <a:solidFill>
          <a:schemeClr val="tx1"/>
        </a:solidFill>
        <a:latin typeface="+mn-lt"/>
        <a:ea typeface="+mn-ea"/>
        <a:cs typeface="+mn-cs"/>
      </a:defRPr>
    </a:lvl8pPr>
    <a:lvl9pPr marL="2852814" algn="l" defTabSz="713203" rtl="0" eaLnBrk="1" latinLnBrk="0" hangingPunct="1">
      <a:defRPr lang="zh-CN"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Hello everyone, I</a:t>
            </a:r>
            <a:r>
              <a:rPr lang="en-US" altLang="zh-CN" baseline="0" dirty="0"/>
              <a:t> am</a:t>
            </a:r>
            <a:r>
              <a:rPr lang="en-US" altLang="zh-CN" dirty="0"/>
              <a:t> Li Ma </a:t>
            </a:r>
            <a:r>
              <a:rPr lang="en-US" altLang="zh-CN" baseline="0" dirty="0"/>
              <a:t>from Peking University. My presentation is about </a:t>
            </a:r>
            <a:r>
              <a:rPr lang="en-US" altLang="zh-CN" sz="1000" dirty="0">
                <a:solidFill>
                  <a:srgbClr val="FFC000"/>
                </a:solidFill>
              </a:rPr>
              <a:t>Reducing Image Compression Artifacts for Deep Neural Networks.</a:t>
            </a:r>
          </a:p>
        </p:txBody>
      </p:sp>
      <p:sp>
        <p:nvSpPr>
          <p:cNvPr id="4" name="幻灯片编号占位符 3"/>
          <p:cNvSpPr>
            <a:spLocks noGrp="1"/>
          </p:cNvSpPr>
          <p:nvPr>
            <p:ph type="sldNum" sz="quarter" idx="10"/>
          </p:nvPr>
        </p:nvSpPr>
        <p:spPr/>
        <p:txBody>
          <a:bodyPr/>
          <a:lstStyle/>
          <a:p>
            <a:fld id="{DF61EA0F-A667-4B49-8422-0062BC55E249}" type="slidenum">
              <a:rPr lang="zh-CN" smtClean="0"/>
              <a:t>1</a:t>
            </a:fld>
            <a:endParaRPr lang="zh-CN"/>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Lossy compression can reduce the bit-rate cost but lead to unsatisfactory visual artifacts. These artifacts not only degrade user visual experience, but also are detrimental for high-level vision tasks. </a:t>
            </a:r>
            <a:endParaRPr lang="en-US" altLang="zh-CN" sz="936" b="0" i="0" kern="1200" dirty="0">
              <a:solidFill>
                <a:schemeClr val="tx1"/>
              </a:solidFill>
              <a:effectLst/>
              <a:latin typeface="+mn-lt"/>
              <a:ea typeface="+mn-ea"/>
              <a:cs typeface="+mn-cs"/>
            </a:endParaRPr>
          </a:p>
          <a:p>
            <a:r>
              <a:rPr lang="en-US" altLang="zh-CN" sz="936" b="0" i="0" kern="1200" dirty="0">
                <a:solidFill>
                  <a:schemeClr val="tx1"/>
                </a:solidFill>
                <a:effectLst/>
                <a:latin typeface="+mn-lt"/>
                <a:ea typeface="+mn-ea"/>
                <a:cs typeface="+mn-cs"/>
              </a:rPr>
              <a:t>In recent years, many compression artifacts reduction methods are proposed. </a:t>
            </a:r>
            <a:r>
              <a:rPr lang="en-US" altLang="zh-CN" sz="936" b="0" i="0" u="none" strike="noStrike" kern="1200" baseline="0" dirty="0">
                <a:solidFill>
                  <a:schemeClr val="tx1"/>
                </a:solidFill>
                <a:latin typeface="+mn-lt"/>
                <a:ea typeface="+mn-ea"/>
                <a:cs typeface="+mn-cs"/>
              </a:rPr>
              <a:t>These methods can produce clearer images from which humans can have a better visual experience.</a:t>
            </a:r>
            <a:endParaRPr lang="en-US" altLang="zh-CN" sz="936" b="0" i="0" kern="1200" dirty="0">
              <a:solidFill>
                <a:schemeClr val="tx1"/>
              </a:solidFill>
              <a:effectLst/>
              <a:latin typeface="+mn-lt"/>
              <a:ea typeface="+mn-ea"/>
              <a:cs typeface="+mn-cs"/>
            </a:endParaRPr>
          </a:p>
          <a:p>
            <a:r>
              <a:rPr lang="en-US" altLang="zh-CN" dirty="0"/>
              <a:t>However, in many applications, large-scale images are collected not for visual examination by human. I</a:t>
            </a:r>
            <a:r>
              <a:rPr lang="en-US" altLang="zh-CN" sz="936" b="0" i="0" u="none" strike="noStrike" kern="1200" baseline="0" dirty="0">
                <a:solidFill>
                  <a:schemeClr val="tx1"/>
                </a:solidFill>
                <a:latin typeface="+mn-lt"/>
                <a:ea typeface="+mn-ea"/>
                <a:cs typeface="+mn-cs"/>
              </a:rPr>
              <a:t>nstead, they are used for many high-</a:t>
            </a:r>
          </a:p>
          <a:p>
            <a:r>
              <a:rPr lang="en-US" altLang="zh-CN" sz="936" b="0" i="0" u="none" strike="noStrike" kern="1200" baseline="0" dirty="0">
                <a:solidFill>
                  <a:schemeClr val="tx1"/>
                </a:solidFill>
                <a:latin typeface="+mn-lt"/>
                <a:ea typeface="+mn-ea"/>
                <a:cs typeface="+mn-cs"/>
              </a:rPr>
              <a:t>level vision tasks usually by Deep Neural Networks (DNN).</a:t>
            </a:r>
          </a:p>
          <a:p>
            <a:r>
              <a:rPr lang="en-US" altLang="zh-CN" dirty="0"/>
              <a:t>One fundamental problem here is whether existing compression artifacts reduction methods can produce clearer images that can help improve the performance of high-level tasks.</a:t>
            </a:r>
            <a:endParaRPr lang="zh-CN" altLang="zh-CN" dirty="0"/>
          </a:p>
        </p:txBody>
      </p:sp>
      <p:sp>
        <p:nvSpPr>
          <p:cNvPr id="4" name="灯片编号占位符 3"/>
          <p:cNvSpPr>
            <a:spLocks noGrp="1"/>
          </p:cNvSpPr>
          <p:nvPr>
            <p:ph type="sldNum" sz="quarter" idx="5"/>
          </p:nvPr>
        </p:nvSpPr>
        <p:spPr/>
        <p:txBody>
          <a:bodyPr/>
          <a:lstStyle/>
          <a:p>
            <a:fld id="{DF61EA0F-A667-4B49-8422-0062BC55E249}" type="slidenum">
              <a:rPr lang="en-US" altLang="zh-CN" smtClean="0"/>
              <a:t>2</a:t>
            </a:fld>
            <a:endParaRPr lang="zh-CN" altLang="en-US"/>
          </a:p>
        </p:txBody>
      </p:sp>
    </p:spTree>
    <p:extLst>
      <p:ext uri="{BB962C8B-B14F-4D97-AF65-F5344CB8AC3E}">
        <p14:creationId xmlns:p14="http://schemas.microsoft.com/office/powerpoint/2010/main" val="214780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936" b="0" i="0" u="none" strike="noStrike" kern="1200" baseline="0" dirty="0">
                <a:solidFill>
                  <a:schemeClr val="tx1"/>
                </a:solidFill>
                <a:latin typeface="+mn-lt"/>
                <a:ea typeface="+mn-ea"/>
                <a:cs typeface="+mn-cs"/>
              </a:rPr>
              <a:t>We study this problem and find that existing methods have limited performance improvements to high-level tasks. </a:t>
            </a:r>
            <a:r>
              <a:rPr lang="en-US" altLang="zh-CN" dirty="0"/>
              <a:t>There is one of testing samples that can help explain out conclusion. </a:t>
            </a:r>
            <a:endParaRPr lang="en-US" altLang="zh-CN" sz="936" b="0" i="0" u="none" strike="noStrike" kern="1200" baseline="0" dirty="0">
              <a:solidFill>
                <a:schemeClr val="tx1"/>
              </a:solidFill>
              <a:latin typeface="+mn-lt"/>
              <a:ea typeface="+mn-ea"/>
              <a:cs typeface="+mn-cs"/>
            </a:endParaRPr>
          </a:p>
          <a:p>
            <a:r>
              <a:rPr lang="en-US" altLang="zh-CN" sz="936" b="0" i="0" u="none" strike="noStrike" kern="1200" baseline="0" dirty="0">
                <a:solidFill>
                  <a:schemeClr val="tx1"/>
                </a:solidFill>
                <a:latin typeface="+mn-lt"/>
                <a:ea typeface="+mn-ea"/>
                <a:cs typeface="+mn-cs"/>
              </a:rPr>
              <a:t>First of all, we choose a typical computer vision task, image classification. </a:t>
            </a:r>
          </a:p>
          <a:p>
            <a:r>
              <a:rPr lang="en-US" altLang="zh-CN" sz="936" b="0" i="0" u="none" strike="noStrike" kern="1200" baseline="0" dirty="0">
                <a:solidFill>
                  <a:schemeClr val="tx1"/>
                </a:solidFill>
                <a:latin typeface="+mn-lt"/>
                <a:ea typeface="+mn-ea"/>
                <a:cs typeface="+mn-cs"/>
              </a:rPr>
              <a:t>The DNN predicts the original image correctly but predicts the compressed image incorrectly  due to the compression artifacts. The artifacts reduction method improves the PSNR while it</a:t>
            </a:r>
          </a:p>
          <a:p>
            <a:r>
              <a:rPr lang="en-US" altLang="zh-CN" sz="936" b="0" i="0" u="none" strike="noStrike" kern="1200" baseline="0" dirty="0">
                <a:solidFill>
                  <a:schemeClr val="tx1"/>
                </a:solidFill>
                <a:latin typeface="+mn-lt"/>
                <a:ea typeface="+mn-ea"/>
                <a:cs typeface="+mn-cs"/>
              </a:rPr>
              <a:t>does not help the DNN make a correct prediction.</a:t>
            </a:r>
            <a:endParaRPr lang="zh-CN" altLang="zh-CN" dirty="0"/>
          </a:p>
        </p:txBody>
      </p:sp>
      <p:sp>
        <p:nvSpPr>
          <p:cNvPr id="4" name="灯片编号占位符 3"/>
          <p:cNvSpPr>
            <a:spLocks noGrp="1"/>
          </p:cNvSpPr>
          <p:nvPr>
            <p:ph type="sldNum" sz="quarter" idx="10"/>
          </p:nvPr>
        </p:nvSpPr>
        <p:spPr/>
        <p:txBody>
          <a:bodyPr/>
          <a:lstStyle/>
          <a:p>
            <a:fld id="{DF61EA0F-A667-4B49-8422-0062BC55E249}" type="slidenum">
              <a:rPr lang="en-US" smtClean="0"/>
              <a:t>3</a:t>
            </a:fld>
            <a:endParaRPr lang="en-US" altLang="zh-CN"/>
          </a:p>
        </p:txBody>
      </p:sp>
    </p:spTree>
    <p:extLst>
      <p:ext uri="{BB962C8B-B14F-4D97-AF65-F5344CB8AC3E}">
        <p14:creationId xmlns:p14="http://schemas.microsoft.com/office/powerpoint/2010/main" val="1303335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936" b="0" i="0" u="none" strike="noStrike" kern="1200" baseline="0" dirty="0">
                <a:solidFill>
                  <a:schemeClr val="tx1"/>
                </a:solidFill>
                <a:latin typeface="+mn-lt"/>
                <a:ea typeface="+mn-ea"/>
                <a:cs typeface="+mn-cs"/>
              </a:rPr>
              <a:t>In our paper, we proposed a framework to help DNNs recover the lost representation information caused by the compression artifacts.</a:t>
            </a:r>
          </a:p>
          <a:p>
            <a:r>
              <a:rPr lang="en-US" altLang="zh-CN" sz="936" b="0" i="0" u="none" strike="noStrike" kern="1200" baseline="0" dirty="0">
                <a:solidFill>
                  <a:schemeClr val="tx1"/>
                </a:solidFill>
                <a:latin typeface="+mn-lt"/>
                <a:ea typeface="+mn-ea"/>
                <a:cs typeface="+mn-cs"/>
              </a:rPr>
              <a:t>Specifically, the proposed framework is based on a teacher-student network framework where the network taking compressed images as input is regarded as a student network.</a:t>
            </a:r>
          </a:p>
          <a:p>
            <a:r>
              <a:rPr lang="en-US" altLang="zh-CN" sz="936" b="0" i="0" u="none" strike="noStrike" kern="1200" baseline="0" dirty="0">
                <a:solidFill>
                  <a:schemeClr val="tx1"/>
                </a:solidFill>
                <a:latin typeface="+mn-lt"/>
                <a:ea typeface="+mn-ea"/>
                <a:cs typeface="+mn-cs"/>
              </a:rPr>
              <a:t>We employ a well-trained classification network as Representation Knowledge Teacher to encourage the student network to learn compression artifacts free representations via distillation loss.</a:t>
            </a:r>
          </a:p>
          <a:p>
            <a:r>
              <a:rPr lang="en-US" altLang="zh-CN" sz="936" b="0" i="0" u="none" strike="noStrike" kern="1200" baseline="0" dirty="0">
                <a:solidFill>
                  <a:schemeClr val="tx1"/>
                </a:solidFill>
                <a:latin typeface="+mn-lt"/>
                <a:ea typeface="+mn-ea"/>
                <a:cs typeface="+mn-cs"/>
              </a:rPr>
              <a:t>Meanwhile,  another teacher network, PKT, takes intermediate representations of the student network as input and aim to construct original images.</a:t>
            </a:r>
          </a:p>
          <a:p>
            <a:r>
              <a:rPr lang="en-US" altLang="zh-CN" sz="936" b="0" i="0" u="none" strike="noStrike" kern="1200" baseline="0" dirty="0">
                <a:solidFill>
                  <a:schemeClr val="tx1"/>
                </a:solidFill>
                <a:latin typeface="+mn-lt"/>
                <a:ea typeface="+mn-ea"/>
                <a:cs typeface="+mn-cs"/>
              </a:rPr>
              <a:t>They aim to distill the knowledge from the original images to student network and help to improve the performances of the tasks on the compressed images. </a:t>
            </a:r>
            <a:endParaRPr lang="zh-CN" altLang="en-US" dirty="0"/>
          </a:p>
        </p:txBody>
      </p:sp>
      <p:sp>
        <p:nvSpPr>
          <p:cNvPr id="4" name="灯片编号占位符 3"/>
          <p:cNvSpPr>
            <a:spLocks noGrp="1"/>
          </p:cNvSpPr>
          <p:nvPr>
            <p:ph type="sldNum" sz="quarter" idx="5"/>
          </p:nvPr>
        </p:nvSpPr>
        <p:spPr/>
        <p:txBody>
          <a:bodyPr/>
          <a:lstStyle/>
          <a:p>
            <a:fld id="{DF61EA0F-A667-4B49-8422-0062BC55E249}" type="slidenum">
              <a:rPr lang="en-US" altLang="zh-CN" smtClean="0"/>
              <a:t>4</a:t>
            </a:fld>
            <a:endParaRPr lang="zh-CN" altLang="en-US"/>
          </a:p>
        </p:txBody>
      </p:sp>
    </p:spTree>
    <p:extLst>
      <p:ext uri="{BB962C8B-B14F-4D97-AF65-F5344CB8AC3E}">
        <p14:creationId xmlns:p14="http://schemas.microsoft.com/office/powerpoint/2010/main" val="16213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Note a robust DNN usually needs tens of thousands of training samples, but sometimes it is hard to collect the corresponding original images. Therefore, we generalize the proposed method to an unsupervised framework (U-ARF) by transfer learning, where the current compressed image and its re-compressed one are employed as the teacher and the student, respectively. In this procedure, the student network can learn to recover the lost information caused by the compression artifacts. In the testing, the student network is employed to extract person features from the current compressed images.</a:t>
            </a:r>
            <a:endParaRPr lang="zh-CN" altLang="en-US" dirty="0"/>
          </a:p>
        </p:txBody>
      </p:sp>
      <p:sp>
        <p:nvSpPr>
          <p:cNvPr id="4" name="灯片编号占位符 3"/>
          <p:cNvSpPr>
            <a:spLocks noGrp="1"/>
          </p:cNvSpPr>
          <p:nvPr>
            <p:ph type="sldNum" sz="quarter" idx="5"/>
          </p:nvPr>
        </p:nvSpPr>
        <p:spPr/>
        <p:txBody>
          <a:bodyPr/>
          <a:lstStyle/>
          <a:p>
            <a:fld id="{DF61EA0F-A667-4B49-8422-0062BC55E249}" type="slidenum">
              <a:rPr lang="en-US" altLang="zh-CN" smtClean="0"/>
              <a:t>5</a:t>
            </a:fld>
            <a:endParaRPr lang="zh-CN" altLang="en-US"/>
          </a:p>
        </p:txBody>
      </p:sp>
    </p:spTree>
    <p:extLst>
      <p:ext uri="{BB962C8B-B14F-4D97-AF65-F5344CB8AC3E}">
        <p14:creationId xmlns:p14="http://schemas.microsoft.com/office/powerpoint/2010/main" val="175938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936" b="0" i="0" u="none" strike="noStrike" kern="1200" baseline="0" dirty="0">
                <a:solidFill>
                  <a:schemeClr val="tx1"/>
                </a:solidFill>
                <a:latin typeface="+mn-lt"/>
                <a:ea typeface="+mn-ea"/>
                <a:cs typeface="+mn-cs"/>
              </a:rPr>
              <a:t>Since our method aims to help DNNs alleviate compression artifacts, we evaluate ART by the performance gain of DNNs. We choose two typical high-level tasks</a:t>
            </a:r>
          </a:p>
          <a:p>
            <a:r>
              <a:rPr lang="en-US" altLang="zh-CN" sz="936" b="0" i="0" u="none" strike="noStrike" kern="1200" baseline="0" dirty="0">
                <a:solidFill>
                  <a:schemeClr val="tx1"/>
                </a:solidFill>
                <a:latin typeface="+mn-lt"/>
                <a:ea typeface="+mn-ea"/>
                <a:cs typeface="+mn-cs"/>
              </a:rPr>
              <a:t>We compare them with a non-learning artifacts reduction method SA-DCT and two deep learning-based methods MWCNN , DMCNN. </a:t>
            </a:r>
          </a:p>
          <a:p>
            <a:r>
              <a:rPr lang="en-US" altLang="zh-CN" sz="936" b="0" i="0" u="none" strike="noStrike" kern="1200" baseline="0" dirty="0">
                <a:solidFill>
                  <a:schemeClr val="tx1"/>
                </a:solidFill>
                <a:latin typeface="+mn-lt"/>
                <a:ea typeface="+mn-ea"/>
                <a:cs typeface="+mn-cs"/>
              </a:rPr>
              <a:t>We can see that ARF and U-ARF can both improve the results over its corresponding baseline and they both outperform the other compression reduction methods with a large margin.</a:t>
            </a:r>
          </a:p>
          <a:p>
            <a:r>
              <a:rPr lang="en-US" altLang="zh-CN" sz="936" b="0" i="0" u="none" strike="noStrike" kern="1200" baseline="0" dirty="0">
                <a:solidFill>
                  <a:schemeClr val="tx1"/>
                </a:solidFill>
                <a:latin typeface="+mn-lt"/>
                <a:ea typeface="+mn-ea"/>
                <a:cs typeface="+mn-cs"/>
              </a:rPr>
              <a:t>We also compare the inference time per image in testing, and our methods takes less inference time than existing compression artifacts reduction methods.</a:t>
            </a:r>
          </a:p>
          <a:p>
            <a:r>
              <a:rPr lang="en-US" altLang="zh-CN" dirty="0"/>
              <a:t>We also compare the inference time per image in testing, and our methods takes less inference time than existing compression artifacts reduction methods.</a:t>
            </a:r>
            <a:endParaRPr lang="zh-CN" altLang="en-US" dirty="0"/>
          </a:p>
        </p:txBody>
      </p:sp>
      <p:sp>
        <p:nvSpPr>
          <p:cNvPr id="4" name="灯片编号占位符 3"/>
          <p:cNvSpPr>
            <a:spLocks noGrp="1"/>
          </p:cNvSpPr>
          <p:nvPr>
            <p:ph type="sldNum" sz="quarter" idx="5"/>
          </p:nvPr>
        </p:nvSpPr>
        <p:spPr/>
        <p:txBody>
          <a:bodyPr/>
          <a:lstStyle/>
          <a:p>
            <a:fld id="{DF61EA0F-A667-4B49-8422-0062BC55E249}" type="slidenum">
              <a:rPr lang="en-US" altLang="zh-CN" smtClean="0"/>
              <a:t>6</a:t>
            </a:fld>
            <a:endParaRPr lang="zh-CN" altLang="en-US"/>
          </a:p>
        </p:txBody>
      </p:sp>
    </p:spTree>
    <p:extLst>
      <p:ext uri="{BB962C8B-B14F-4D97-AF65-F5344CB8AC3E}">
        <p14:creationId xmlns:p14="http://schemas.microsoft.com/office/powerpoint/2010/main" val="280030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Thanks for your listening!</a:t>
            </a:r>
            <a:endParaRPr lang="zh-CN" altLang="en-US" dirty="0"/>
          </a:p>
        </p:txBody>
      </p:sp>
      <p:sp>
        <p:nvSpPr>
          <p:cNvPr id="4" name="灯片编号占位符 3"/>
          <p:cNvSpPr>
            <a:spLocks noGrp="1"/>
          </p:cNvSpPr>
          <p:nvPr>
            <p:ph type="sldNum" sz="quarter" idx="5"/>
          </p:nvPr>
        </p:nvSpPr>
        <p:spPr/>
        <p:txBody>
          <a:bodyPr/>
          <a:lstStyle/>
          <a:p>
            <a:fld id="{DF61EA0F-A667-4B49-8422-0062BC55E249}" type="slidenum">
              <a:rPr lang="en-US" altLang="zh-CN" smtClean="0"/>
              <a:t>7</a:t>
            </a:fld>
            <a:endParaRPr lang="zh-CN" altLang="en-US"/>
          </a:p>
        </p:txBody>
      </p:sp>
    </p:spTree>
    <p:extLst>
      <p:ext uri="{BB962C8B-B14F-4D97-AF65-F5344CB8AC3E}">
        <p14:creationId xmlns:p14="http://schemas.microsoft.com/office/powerpoint/2010/main" val="3348393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0" y="0"/>
            <a:ext cx="7620000" cy="405539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p:nvPr>
        </p:nvSpPr>
        <p:spPr>
          <a:xfrm>
            <a:off x="523875" y="1717507"/>
            <a:ext cx="6572250" cy="1989667"/>
          </a:xfrm>
        </p:spPr>
        <p:txBody>
          <a:bodyPr anchor="b">
            <a:normAutofit/>
          </a:bodyPr>
          <a:lstStyle>
            <a:lvl1pPr algn="l" latinLnBrk="0">
              <a:defRPr lang="zh-CN" sz="5400">
                <a:solidFill>
                  <a:schemeClr val="bg1"/>
                </a:solidFill>
              </a:defRPr>
            </a:lvl1pPr>
          </a:lstStyle>
          <a:p>
            <a:r>
              <a:rPr lang="zh-CN" altLang="en-US"/>
              <a:t>单击此处编辑母版标题样式</a:t>
            </a:r>
            <a:endParaRPr lang="zh-CN"/>
          </a:p>
        </p:txBody>
      </p:sp>
      <p:sp>
        <p:nvSpPr>
          <p:cNvPr id="3" name="副标题 2"/>
          <p:cNvSpPr>
            <a:spLocks noGrp="1"/>
          </p:cNvSpPr>
          <p:nvPr>
            <p:ph type="subTitle" idx="1"/>
          </p:nvPr>
        </p:nvSpPr>
        <p:spPr>
          <a:xfrm>
            <a:off x="523880" y="4258847"/>
            <a:ext cx="4815871" cy="948161"/>
          </a:xfrm>
        </p:spPr>
        <p:txBody>
          <a:bodyPr>
            <a:normAutofit/>
          </a:bodyPr>
          <a:lstStyle>
            <a:lvl1pPr marL="0" indent="0" algn="l" latinLnBrk="0">
              <a:lnSpc>
                <a:spcPct val="150000"/>
              </a:lnSpc>
              <a:spcBef>
                <a:spcPts val="600"/>
              </a:spcBef>
              <a:buNone/>
              <a:defRPr lang="zh-CN" sz="2800">
                <a:solidFill>
                  <a:schemeClr val="accent1">
                    <a:lumMod val="75000"/>
                  </a:schemeClr>
                </a:solidFill>
                <a:latin typeface="+mj-lt"/>
              </a:defRPr>
            </a:lvl1pPr>
            <a:lvl2pPr marL="457178" indent="0" algn="ctr" latinLnBrk="0">
              <a:buNone/>
              <a:defRPr lang="zh-CN" sz="2000"/>
            </a:lvl2pPr>
            <a:lvl3pPr marL="914354" indent="0" algn="ctr" latinLnBrk="0">
              <a:buNone/>
              <a:defRPr lang="zh-CN" sz="1800"/>
            </a:lvl3pPr>
            <a:lvl4pPr marL="1371532" indent="0" algn="ctr" latinLnBrk="0">
              <a:buNone/>
              <a:defRPr lang="zh-CN" sz="1600"/>
            </a:lvl4pPr>
            <a:lvl5pPr marL="1828709" indent="0" algn="ctr" latinLnBrk="0">
              <a:buNone/>
              <a:defRPr lang="zh-CN" sz="1600"/>
            </a:lvl5pPr>
            <a:lvl6pPr marL="2285886" indent="0" algn="ctr" latinLnBrk="0">
              <a:buNone/>
              <a:defRPr lang="zh-CN" sz="1600"/>
            </a:lvl6pPr>
            <a:lvl7pPr marL="2743062" indent="0" algn="ctr" latinLnBrk="0">
              <a:buNone/>
              <a:defRPr lang="zh-CN" sz="1600"/>
            </a:lvl7pPr>
            <a:lvl8pPr marL="3200240" indent="0" algn="ctr" latinLnBrk="0">
              <a:buNone/>
              <a:defRPr lang="zh-CN" sz="1600"/>
            </a:lvl8pPr>
            <a:lvl9pPr marL="3657418" indent="0" algn="ctr" latinLnBrk="0">
              <a:buNone/>
              <a:defRPr lang="zh-CN" sz="1600"/>
            </a:lvl9pPr>
          </a:lstStyle>
          <a:p>
            <a:r>
              <a:rPr lang="zh-CN" altLang="en-US" dirty="0"/>
              <a:t>单击此处编辑母版副标题样式</a:t>
            </a:r>
            <a:endParaRPr lang="zh-CN" dirty="0"/>
          </a:p>
        </p:txBody>
      </p:sp>
      <p:sp>
        <p:nvSpPr>
          <p:cNvPr id="4" name="日期占位符 3"/>
          <p:cNvSpPr>
            <a:spLocks noGrp="1"/>
          </p:cNvSpPr>
          <p:nvPr>
            <p:ph type="dt" sz="half" idx="10"/>
          </p:nvPr>
        </p:nvSpPr>
        <p:spPr/>
        <p:txBody>
          <a:bodyPr/>
          <a:lstStyle/>
          <a:p>
            <a:fld id="{7E8C5D81-92D2-47A7-A740-340030D704DE}" type="datetime1">
              <a:rPr lang="zh-CN" altLang="en-US" smtClean="0"/>
              <a:t>2021/3/1</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7620000" cy="40553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文本框 10"/>
          <p:cNvSpPr txBox="1"/>
          <p:nvPr userDrawn="1"/>
        </p:nvSpPr>
        <p:spPr>
          <a:xfrm>
            <a:off x="4157932" y="741477"/>
            <a:ext cx="3378091" cy="430887"/>
          </a:xfrm>
          <a:prstGeom prst="rect">
            <a:avLst/>
          </a:prstGeom>
          <a:noFill/>
        </p:spPr>
        <p:txBody>
          <a:bodyPr wrap="square" rtlCol="0">
            <a:spAutoFit/>
          </a:bodyPr>
          <a:lstStyle/>
          <a:p>
            <a:pPr algn="dist"/>
            <a:r>
              <a:rPr lang="zh-CN" altLang="en-US" sz="1200" dirty="0">
                <a:solidFill>
                  <a:schemeClr val="bg1"/>
                </a:solidFill>
                <a:latin typeface="微软雅黑 Light" panose="020B0502040204020203" pitchFamily="34" charset="-122"/>
                <a:ea typeface="微软雅黑 Light" panose="020B0502040204020203" pitchFamily="34" charset="-122"/>
              </a:rPr>
              <a:t>数字视频编解码技术国家工程实验室</a:t>
            </a:r>
            <a:endParaRPr lang="en-US" altLang="zh-CN" sz="1200" dirty="0">
              <a:solidFill>
                <a:schemeClr val="bg1"/>
              </a:solidFill>
              <a:latin typeface="微软雅黑 Light" panose="020B0502040204020203" pitchFamily="34" charset="-122"/>
              <a:ea typeface="微软雅黑 Light" panose="020B0502040204020203" pitchFamily="34" charset="-122"/>
            </a:endParaRPr>
          </a:p>
          <a:p>
            <a:pPr algn="dist"/>
            <a:r>
              <a:rPr lang="en-US" altLang="zh-CN" sz="1000" dirty="0">
                <a:solidFill>
                  <a:schemeClr val="bg1"/>
                </a:solidFill>
                <a:latin typeface="微软雅黑 Light" panose="020B0502040204020203" pitchFamily="34" charset="-122"/>
                <a:ea typeface="微软雅黑 Light" panose="020B0502040204020203" pitchFamily="34" charset="-122"/>
              </a:rPr>
              <a:t>National</a:t>
            </a:r>
            <a:r>
              <a:rPr lang="en-US" altLang="zh-CN" sz="1000" baseline="0" dirty="0">
                <a:solidFill>
                  <a:schemeClr val="bg1"/>
                </a:solidFill>
                <a:latin typeface="微软雅黑 Light" panose="020B0502040204020203" pitchFamily="34" charset="-122"/>
                <a:ea typeface="微软雅黑 Light" panose="020B0502040204020203" pitchFamily="34" charset="-122"/>
              </a:rPr>
              <a:t> Engineering Laboratory for Video Technology</a:t>
            </a:r>
            <a:endParaRPr lang="zh-CN" altLang="en-US" sz="1000" dirty="0">
              <a:solidFill>
                <a:schemeClr val="bg1"/>
              </a:solidFill>
              <a:latin typeface="微软雅黑 Light" panose="020B0502040204020203" pitchFamily="34" charset="-122"/>
              <a:ea typeface="微软雅黑 Light" panose="020B0502040204020203" pitchFamily="34"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6306" y="235009"/>
            <a:ext cx="1479605" cy="417325"/>
          </a:xfrm>
          <a:prstGeom prst="rect">
            <a:avLst/>
          </a:prstGeom>
          <a:noFill/>
          <a:ln>
            <a:noFill/>
          </a:ln>
        </p:spPr>
      </p:pic>
    </p:spTree>
    <p:extLst>
      <p:ext uri="{BB962C8B-B14F-4D97-AF65-F5344CB8AC3E}">
        <p14:creationId xmlns:p14="http://schemas.microsoft.com/office/powerpoint/2010/main" val="1718549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7620000" cy="1110712"/>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nvPr>
        </p:nvSpPr>
        <p:spPr>
          <a:xfrm>
            <a:off x="381000" y="3"/>
            <a:ext cx="6715125" cy="1023697"/>
          </a:xfrm>
        </p:spPr>
        <p:txBody>
          <a:bodyPr anchor="b">
            <a:normAutofit/>
          </a:bodyPr>
          <a:lstStyle>
            <a:lvl1pPr latinLnBrk="0">
              <a:defRPr lang="zh-CN" sz="3600">
                <a:solidFill>
                  <a:schemeClr val="bg1"/>
                </a:solidFill>
              </a:defRPr>
            </a:lvl1pPr>
          </a:lstStyle>
          <a:p>
            <a:r>
              <a:rPr lang="zh-CN" altLang="en-US"/>
              <a:t>单击此处编辑母版标题样式</a:t>
            </a:r>
            <a:endParaRPr lang="zh-CN"/>
          </a:p>
        </p:txBody>
      </p:sp>
      <p:sp>
        <p:nvSpPr>
          <p:cNvPr id="3" name="竖排文字占位符 2"/>
          <p:cNvSpPr>
            <a:spLocks noGrp="1"/>
          </p:cNvSpPr>
          <p:nvPr>
            <p:ph type="body" orient="vert" idx="1"/>
          </p:nvPr>
        </p:nvSpPr>
        <p:spPr/>
        <p:txBody>
          <a:bodyPr vert="eaVert"/>
          <a:lstStyle>
            <a:lvl1pPr>
              <a:defRPr>
                <a:solidFill>
                  <a:schemeClr val="accent1">
                    <a:lumMod val="75000"/>
                  </a:schemeClr>
                </a:solidFill>
              </a:defRPr>
            </a:lvl1pPr>
            <a:lvl2pPr>
              <a:defRPr>
                <a:solidFill>
                  <a:schemeClr val="accent6">
                    <a:lumMod val="75000"/>
                  </a:schemeClr>
                </a:solidFill>
              </a:defRPr>
            </a:lvl2pPr>
            <a:lvl3pPr>
              <a:defRPr>
                <a:solidFill>
                  <a:schemeClr val="accent1">
                    <a:lumMod val="75000"/>
                  </a:schemeClr>
                </a:solidFill>
              </a:defRPr>
            </a:lvl3pPr>
            <a:lvl4pPr>
              <a:defRPr>
                <a:solidFill>
                  <a:schemeClr val="accent6">
                    <a:lumMod val="75000"/>
                  </a:schemeClr>
                </a:solidFill>
              </a:defRPr>
            </a:lvl4pPr>
            <a:lvl5pPr>
              <a:defRPr>
                <a:solidFill>
                  <a:schemeClr val="accent1">
                    <a:lumMod val="7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zh-CN" dirty="0"/>
          </a:p>
        </p:txBody>
      </p:sp>
      <p:sp>
        <p:nvSpPr>
          <p:cNvPr id="4" name="日期占位符 3"/>
          <p:cNvSpPr>
            <a:spLocks noGrp="1"/>
          </p:cNvSpPr>
          <p:nvPr>
            <p:ph type="dt" sz="half" idx="10"/>
          </p:nvPr>
        </p:nvSpPr>
        <p:spPr/>
        <p:txBody>
          <a:bodyPr/>
          <a:lstStyle/>
          <a:p>
            <a:fld id="{8C4691D1-3EB2-4452-9C2C-25E32CEA34E5}" type="datetime1">
              <a:rPr lang="zh-CN" altLang="en-US" smtClean="0"/>
              <a:t>2021/3/1</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7620000" cy="11107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6306" y="347147"/>
            <a:ext cx="1479605" cy="417325"/>
          </a:xfrm>
          <a:prstGeom prst="rect">
            <a:avLst/>
          </a:prstGeom>
          <a:noFill/>
          <a:ln>
            <a:noFill/>
          </a:ln>
        </p:spPr>
      </p:pic>
    </p:spTree>
    <p:extLst>
      <p:ext uri="{BB962C8B-B14F-4D97-AF65-F5344CB8AC3E}">
        <p14:creationId xmlns:p14="http://schemas.microsoft.com/office/powerpoint/2010/main" val="596921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7" name="矩形 6"/>
          <p:cNvSpPr/>
          <p:nvPr/>
        </p:nvSpPr>
        <p:spPr>
          <a:xfrm>
            <a:off x="6309595" y="0"/>
            <a:ext cx="1310409" cy="5715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竖排标题 1"/>
          <p:cNvSpPr>
            <a:spLocks noGrp="1"/>
          </p:cNvSpPr>
          <p:nvPr>
            <p:ph type="title" orient="vert"/>
          </p:nvPr>
        </p:nvSpPr>
        <p:spPr>
          <a:xfrm>
            <a:off x="6384637" y="304271"/>
            <a:ext cx="1137228" cy="4843198"/>
          </a:xfrm>
        </p:spPr>
        <p:txBody>
          <a:bodyPr vert="eaVert" anchor="b">
            <a:normAutofit/>
          </a:bodyPr>
          <a:lstStyle>
            <a:lvl1pPr latinLnBrk="0">
              <a:defRPr lang="zh-CN" sz="3600">
                <a:solidFill>
                  <a:schemeClr val="bg1"/>
                </a:solidFill>
              </a:defRPr>
            </a:lvl1pPr>
          </a:lstStyle>
          <a:p>
            <a:r>
              <a:rPr lang="zh-CN" altLang="en-US"/>
              <a:t>单击此处编辑母版标题样式</a:t>
            </a:r>
            <a:endParaRPr lang="zh-CN"/>
          </a:p>
        </p:txBody>
      </p:sp>
      <p:sp>
        <p:nvSpPr>
          <p:cNvPr id="3" name="竖排文字占位符 2"/>
          <p:cNvSpPr>
            <a:spLocks noGrp="1"/>
          </p:cNvSpPr>
          <p:nvPr>
            <p:ph type="body" orient="vert" idx="1"/>
          </p:nvPr>
        </p:nvSpPr>
        <p:spPr>
          <a:xfrm>
            <a:off x="523877" y="304271"/>
            <a:ext cx="4833938" cy="4843198"/>
          </a:xfrm>
        </p:spPr>
        <p:txBody>
          <a:bodyPr vert="eaVert"/>
          <a:lstStyle>
            <a:lvl1pPr>
              <a:defRPr>
                <a:solidFill>
                  <a:schemeClr val="accent1">
                    <a:lumMod val="75000"/>
                  </a:schemeClr>
                </a:solidFill>
              </a:defRPr>
            </a:lvl1pPr>
            <a:lvl2pPr>
              <a:defRPr>
                <a:solidFill>
                  <a:schemeClr val="accent6">
                    <a:lumMod val="75000"/>
                  </a:schemeClr>
                </a:solidFill>
              </a:defRPr>
            </a:lvl2pPr>
            <a:lvl3pPr>
              <a:defRPr>
                <a:solidFill>
                  <a:schemeClr val="accent1">
                    <a:lumMod val="75000"/>
                  </a:schemeClr>
                </a:solidFill>
              </a:defRPr>
            </a:lvl3pPr>
            <a:lvl4pPr>
              <a:defRPr>
                <a:solidFill>
                  <a:schemeClr val="accent6">
                    <a:lumMod val="75000"/>
                  </a:schemeClr>
                </a:solidFill>
              </a:defRPr>
            </a:lvl4pPr>
            <a:lvl5pPr>
              <a:defRPr>
                <a:solidFill>
                  <a:schemeClr val="accent1">
                    <a:lumMod val="7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zh-CN" dirty="0"/>
          </a:p>
        </p:txBody>
      </p:sp>
      <p:sp>
        <p:nvSpPr>
          <p:cNvPr id="4" name="日期占位符 3"/>
          <p:cNvSpPr>
            <a:spLocks noGrp="1"/>
          </p:cNvSpPr>
          <p:nvPr>
            <p:ph type="dt" sz="half" idx="10"/>
          </p:nvPr>
        </p:nvSpPr>
        <p:spPr/>
        <p:txBody>
          <a:bodyPr/>
          <a:lstStyle/>
          <a:p>
            <a:fld id="{3EB38F14-C578-446A-BC92-C265B9304ECA}" type="datetime1">
              <a:rPr lang="zh-CN" altLang="en-US" smtClean="0"/>
              <a:t>2021/3/1</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6309595" y="0"/>
            <a:ext cx="1310409" cy="571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1302266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7620000" cy="1110712"/>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nvPr>
        </p:nvSpPr>
        <p:spPr>
          <a:xfrm>
            <a:off x="377775" y="0"/>
            <a:ext cx="6718354" cy="1007390"/>
          </a:xfrm>
        </p:spPr>
        <p:txBody>
          <a:bodyPr anchor="b">
            <a:normAutofit/>
          </a:bodyPr>
          <a:lstStyle>
            <a:lvl1pPr latinLnBrk="0">
              <a:defRPr lang="zh-CN" sz="3600">
                <a:solidFill>
                  <a:schemeClr val="bg1"/>
                </a:solidFill>
              </a:defRPr>
            </a:lvl1pPr>
          </a:lstStyle>
          <a:p>
            <a:r>
              <a:rPr lang="zh-CN" altLang="en-US"/>
              <a:t>单击此处编辑母版标题样式</a:t>
            </a:r>
            <a:endParaRPr lang="zh-CN"/>
          </a:p>
        </p:txBody>
      </p:sp>
      <p:sp>
        <p:nvSpPr>
          <p:cNvPr id="3" name="内容占位符 2"/>
          <p:cNvSpPr>
            <a:spLocks noGrp="1"/>
          </p:cNvSpPr>
          <p:nvPr>
            <p:ph idx="1"/>
          </p:nvPr>
        </p:nvSpPr>
        <p:spPr>
          <a:xfrm>
            <a:off x="523879" y="1521355"/>
            <a:ext cx="6572249" cy="3626115"/>
          </a:xfrm>
        </p:spPr>
        <p:txBody>
          <a:bodyPr>
            <a:normAutofit/>
          </a:bodyPr>
          <a:lstStyle>
            <a:lvl1pPr marL="342882" indent="-342882" latinLnBrk="0">
              <a:lnSpc>
                <a:spcPct val="100000"/>
              </a:lnSpc>
              <a:spcBef>
                <a:spcPts val="500"/>
              </a:spcBef>
              <a:spcAft>
                <a:spcPts val="500"/>
              </a:spcAft>
              <a:buFont typeface="Wingdings" panose="05000000000000000000" pitchFamily="2" charset="2"/>
              <a:buChar char="p"/>
              <a:defRPr lang="zh-CN" sz="2400">
                <a:solidFill>
                  <a:schemeClr val="accent1">
                    <a:lumMod val="75000"/>
                  </a:schemeClr>
                </a:solidFill>
              </a:defRPr>
            </a:lvl1pPr>
            <a:lvl2pPr latinLnBrk="0">
              <a:lnSpc>
                <a:spcPct val="100000"/>
              </a:lnSpc>
              <a:spcBef>
                <a:spcPts val="500"/>
              </a:spcBef>
              <a:spcAft>
                <a:spcPts val="500"/>
              </a:spcAft>
              <a:defRPr lang="zh-CN" sz="2000">
                <a:solidFill>
                  <a:schemeClr val="accent6">
                    <a:lumMod val="75000"/>
                  </a:schemeClr>
                </a:solidFill>
              </a:defRPr>
            </a:lvl2pPr>
            <a:lvl3pPr latinLnBrk="0">
              <a:lnSpc>
                <a:spcPct val="100000"/>
              </a:lnSpc>
              <a:spcBef>
                <a:spcPts val="500"/>
              </a:spcBef>
              <a:spcAft>
                <a:spcPts val="500"/>
              </a:spcAft>
              <a:defRPr lang="zh-CN" sz="1800">
                <a:solidFill>
                  <a:schemeClr val="accent1">
                    <a:lumMod val="75000"/>
                  </a:schemeClr>
                </a:solidFill>
              </a:defRPr>
            </a:lvl3pPr>
            <a:lvl4pPr latinLnBrk="0">
              <a:lnSpc>
                <a:spcPct val="100000"/>
              </a:lnSpc>
              <a:spcBef>
                <a:spcPts val="500"/>
              </a:spcBef>
              <a:spcAft>
                <a:spcPts val="500"/>
              </a:spcAft>
              <a:defRPr lang="zh-CN" sz="1600">
                <a:solidFill>
                  <a:schemeClr val="accent6">
                    <a:lumMod val="75000"/>
                  </a:schemeClr>
                </a:solidFill>
              </a:defRPr>
            </a:lvl4pPr>
            <a:lvl5pPr latinLnBrk="0">
              <a:lnSpc>
                <a:spcPct val="100000"/>
              </a:lnSpc>
              <a:spcBef>
                <a:spcPts val="500"/>
              </a:spcBef>
              <a:spcAft>
                <a:spcPts val="500"/>
              </a:spcAft>
              <a:defRPr lang="zh-CN" sz="1600">
                <a:solidFill>
                  <a:schemeClr val="accent1">
                    <a:lumMod val="7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zh-CN" dirty="0"/>
          </a:p>
        </p:txBody>
      </p:sp>
      <p:sp>
        <p:nvSpPr>
          <p:cNvPr id="4" name="日期占位符 3"/>
          <p:cNvSpPr>
            <a:spLocks noGrp="1"/>
          </p:cNvSpPr>
          <p:nvPr>
            <p:ph type="dt" sz="half" idx="10"/>
          </p:nvPr>
        </p:nvSpPr>
        <p:spPr/>
        <p:txBody>
          <a:bodyPr/>
          <a:lstStyle/>
          <a:p>
            <a:fld id="{1153D1DD-769E-45AD-9ABB-2A9676754D18}" type="datetime1">
              <a:rPr lang="zh-CN" altLang="en-US" smtClean="0"/>
              <a:t>2021/3/1</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7620000" cy="11107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6306" y="347147"/>
            <a:ext cx="1479605" cy="417325"/>
          </a:xfrm>
          <a:prstGeom prst="rect">
            <a:avLst/>
          </a:prstGeom>
          <a:noFill/>
          <a:ln>
            <a:noFill/>
          </a:ln>
        </p:spPr>
      </p:pic>
    </p:spTree>
    <p:extLst>
      <p:ext uri="{BB962C8B-B14F-4D97-AF65-F5344CB8AC3E}">
        <p14:creationId xmlns:p14="http://schemas.microsoft.com/office/powerpoint/2010/main" val="2185836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3535555" y="1424782"/>
            <a:ext cx="4084449" cy="297932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nvPr>
        </p:nvSpPr>
        <p:spPr>
          <a:xfrm>
            <a:off x="523876" y="2001868"/>
            <a:ext cx="2817947" cy="1822689"/>
          </a:xfrm>
        </p:spPr>
        <p:txBody>
          <a:bodyPr anchor="ctr">
            <a:noAutofit/>
          </a:bodyPr>
          <a:lstStyle>
            <a:lvl1pPr algn="l" latinLnBrk="0">
              <a:defRPr lang="zh-CN" sz="4000">
                <a:solidFill>
                  <a:schemeClr val="accent1">
                    <a:lumMod val="75000"/>
                  </a:schemeClr>
                </a:solidFill>
              </a:defRPr>
            </a:lvl1pPr>
          </a:lstStyle>
          <a:p>
            <a:r>
              <a:rPr lang="zh-CN" altLang="en-US" dirty="0"/>
              <a:t>单击此处编辑母版标题样式</a:t>
            </a:r>
            <a:endParaRPr lang="zh-CN" dirty="0"/>
          </a:p>
        </p:txBody>
      </p:sp>
      <p:sp>
        <p:nvSpPr>
          <p:cNvPr id="3" name="文本占位符 2"/>
          <p:cNvSpPr>
            <a:spLocks noGrp="1"/>
          </p:cNvSpPr>
          <p:nvPr>
            <p:ph type="body" idx="1"/>
          </p:nvPr>
        </p:nvSpPr>
        <p:spPr>
          <a:xfrm>
            <a:off x="3952068" y="2001864"/>
            <a:ext cx="3293390" cy="1822688"/>
          </a:xfrm>
        </p:spPr>
        <p:txBody>
          <a:bodyPr anchor="ctr">
            <a:normAutofit/>
          </a:bodyPr>
          <a:lstStyle>
            <a:lvl1pPr marL="0" indent="0" latinLnBrk="0">
              <a:lnSpc>
                <a:spcPct val="150000"/>
              </a:lnSpc>
              <a:buNone/>
              <a:defRPr lang="zh-CN" sz="2800">
                <a:solidFill>
                  <a:schemeClr val="bg1"/>
                </a:solidFill>
                <a:latin typeface="+mj-lt"/>
              </a:defRPr>
            </a:lvl1pPr>
            <a:lvl2pPr marL="457178" indent="0" latinLnBrk="0">
              <a:buNone/>
              <a:defRPr lang="zh-CN" sz="2000"/>
            </a:lvl2pPr>
            <a:lvl3pPr marL="914354" indent="0" latinLnBrk="0">
              <a:buNone/>
              <a:defRPr lang="zh-CN" sz="1800"/>
            </a:lvl3pPr>
            <a:lvl4pPr marL="1371532" indent="0" latinLnBrk="0">
              <a:buNone/>
              <a:defRPr lang="zh-CN" sz="1600"/>
            </a:lvl4pPr>
            <a:lvl5pPr marL="1828709" indent="0" latinLnBrk="0">
              <a:buNone/>
              <a:defRPr lang="zh-CN" sz="1600"/>
            </a:lvl5pPr>
            <a:lvl6pPr marL="2285886" indent="0" latinLnBrk="0">
              <a:buNone/>
              <a:defRPr lang="zh-CN" sz="1600"/>
            </a:lvl6pPr>
            <a:lvl7pPr marL="2743062" indent="0" latinLnBrk="0">
              <a:buNone/>
              <a:defRPr lang="zh-CN" sz="1600"/>
            </a:lvl7pPr>
            <a:lvl8pPr marL="3200240" indent="0" latinLnBrk="0">
              <a:buNone/>
              <a:defRPr lang="zh-CN" sz="1600"/>
            </a:lvl8pPr>
            <a:lvl9pPr marL="3657418" indent="0" latinLnBrk="0">
              <a:buNone/>
              <a:defRPr lang="zh-CN"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FF8C120-2AE2-4E95-8CCB-85C832CC4122}" type="datetime1">
              <a:rPr lang="zh-CN" altLang="en-US" smtClean="0"/>
              <a:t>2021/3/1</a:t>
            </a:fld>
            <a:endParaRPr lang="zh-CN"/>
          </a:p>
        </p:txBody>
      </p:sp>
      <p:sp>
        <p:nvSpPr>
          <p:cNvPr id="5" name="页脚占位符 4"/>
          <p:cNvSpPr>
            <a:spLocks noGrp="1"/>
          </p:cNvSpPr>
          <p:nvPr>
            <p:ph type="ftr" sz="quarter" idx="11"/>
          </p:nvPr>
        </p:nvSpPr>
        <p:spPr/>
        <p:txBody>
          <a:bodyPr/>
          <a:lstStyle/>
          <a:p>
            <a:endParaRPr lang="zh-CN"/>
          </a:p>
        </p:txBody>
      </p:sp>
      <p:sp>
        <p:nvSpPr>
          <p:cNvPr id="8" name="矩形 7"/>
          <p:cNvSpPr/>
          <p:nvPr userDrawn="1"/>
        </p:nvSpPr>
        <p:spPr>
          <a:xfrm>
            <a:off x="3535555" y="1424782"/>
            <a:ext cx="4084449" cy="2979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文本框 10"/>
          <p:cNvSpPr txBox="1"/>
          <p:nvPr userDrawn="1"/>
        </p:nvSpPr>
        <p:spPr>
          <a:xfrm>
            <a:off x="3952068" y="223887"/>
            <a:ext cx="3583955" cy="430887"/>
          </a:xfrm>
          <a:prstGeom prst="rect">
            <a:avLst/>
          </a:prstGeom>
          <a:noFill/>
        </p:spPr>
        <p:txBody>
          <a:bodyPr wrap="square" rtlCol="0">
            <a:spAutoFit/>
          </a:bodyPr>
          <a:lstStyle/>
          <a:p>
            <a:pPr algn="dist"/>
            <a:r>
              <a:rPr lang="zh-CN" altLang="en-US" sz="1200" dirty="0">
                <a:solidFill>
                  <a:schemeClr val="accent1">
                    <a:lumMod val="75000"/>
                  </a:schemeClr>
                </a:solidFill>
                <a:latin typeface="微软雅黑 Light" panose="020B0502040204020203" pitchFamily="34" charset="-122"/>
                <a:ea typeface="微软雅黑 Light" panose="020B0502040204020203" pitchFamily="34" charset="-122"/>
              </a:rPr>
              <a:t>数字视频编解码技术国家工程实验室</a:t>
            </a:r>
            <a:endParaRPr lang="en-US" altLang="zh-CN" sz="1200" dirty="0">
              <a:solidFill>
                <a:schemeClr val="accent1">
                  <a:lumMod val="75000"/>
                </a:schemeClr>
              </a:solidFill>
              <a:latin typeface="微软雅黑 Light" panose="020B0502040204020203" pitchFamily="34" charset="-122"/>
              <a:ea typeface="微软雅黑 Light" panose="020B0502040204020203" pitchFamily="34" charset="-122"/>
            </a:endParaRPr>
          </a:p>
          <a:p>
            <a:pPr algn="dist"/>
            <a:r>
              <a:rPr lang="en-US" altLang="zh-CN" sz="1000" dirty="0">
                <a:solidFill>
                  <a:schemeClr val="accent1">
                    <a:lumMod val="75000"/>
                  </a:schemeClr>
                </a:solidFill>
                <a:latin typeface="微软雅黑 Light" panose="020B0502040204020203" pitchFamily="34" charset="-122"/>
                <a:ea typeface="微软雅黑 Light" panose="020B0502040204020203" pitchFamily="34" charset="-122"/>
              </a:rPr>
              <a:t>National</a:t>
            </a:r>
            <a:r>
              <a:rPr lang="en-US" altLang="zh-CN" sz="1000" baseline="0" dirty="0">
                <a:solidFill>
                  <a:schemeClr val="accent1">
                    <a:lumMod val="75000"/>
                  </a:schemeClr>
                </a:solidFill>
                <a:latin typeface="微软雅黑 Light" panose="020B0502040204020203" pitchFamily="34" charset="-122"/>
                <a:ea typeface="微软雅黑 Light" panose="020B0502040204020203" pitchFamily="34" charset="-122"/>
              </a:rPr>
              <a:t> Engineering Laboratory for Video Technology</a:t>
            </a:r>
            <a:endParaRPr lang="zh-CN" altLang="en-US" sz="1000" dirty="0">
              <a:solidFill>
                <a:schemeClr val="accent1">
                  <a:lumMod val="75000"/>
                </a:schemeClr>
              </a:solidFill>
              <a:latin typeface="微软雅黑 Light" panose="020B0502040204020203" pitchFamily="34" charset="-122"/>
              <a:ea typeface="微软雅黑 Light" panose="020B0502040204020203" pitchFamily="34" charset="-122"/>
            </a:endParaRPr>
          </a:p>
        </p:txBody>
      </p:sp>
      <p:sp>
        <p:nvSpPr>
          <p:cNvPr id="13" name="幻灯片编号占位符 5"/>
          <p:cNvSpPr>
            <a:spLocks noGrp="1"/>
          </p:cNvSpPr>
          <p:nvPr>
            <p:ph type="sldNum" sz="quarter" idx="12"/>
          </p:nvPr>
        </p:nvSpPr>
        <p:spPr>
          <a:xfrm>
            <a:off x="5048250" y="5296966"/>
            <a:ext cx="2463921" cy="304271"/>
          </a:xfrm>
        </p:spPr>
        <p:txBody>
          <a:bodyPr/>
          <a:lstStyle/>
          <a:p>
            <a:fld id="{9860EDB8-5305-433F-BE41-D7A86D811DB3}" type="slidenum">
              <a:t>‹#›</a:t>
            </a:fld>
            <a:endParaRPr lang="zh-CN"/>
          </a:p>
        </p:txBody>
      </p:sp>
    </p:spTree>
    <p:extLst>
      <p:ext uri="{BB962C8B-B14F-4D97-AF65-F5344CB8AC3E}">
        <p14:creationId xmlns:p14="http://schemas.microsoft.com/office/powerpoint/2010/main" val="1335655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7620000" cy="1110712"/>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nvPr>
        </p:nvSpPr>
        <p:spPr>
          <a:xfrm>
            <a:off x="381000" y="3"/>
            <a:ext cx="6715125" cy="1023697"/>
          </a:xfrm>
        </p:spPr>
        <p:txBody>
          <a:bodyPr anchor="b">
            <a:normAutofit/>
          </a:bodyPr>
          <a:lstStyle>
            <a:lvl1pPr latinLnBrk="0">
              <a:defRPr lang="zh-CN" sz="3600">
                <a:solidFill>
                  <a:schemeClr val="bg1"/>
                </a:solidFill>
              </a:defRPr>
            </a:lvl1pPr>
          </a:lstStyle>
          <a:p>
            <a:r>
              <a:rPr lang="zh-CN" altLang="en-US"/>
              <a:t>单击此处编辑母版标题样式</a:t>
            </a:r>
            <a:endParaRPr lang="zh-CN"/>
          </a:p>
        </p:txBody>
      </p:sp>
      <p:sp>
        <p:nvSpPr>
          <p:cNvPr id="3" name="内容占位符 2"/>
          <p:cNvSpPr>
            <a:spLocks noGrp="1"/>
          </p:cNvSpPr>
          <p:nvPr>
            <p:ph sz="half" idx="1"/>
          </p:nvPr>
        </p:nvSpPr>
        <p:spPr>
          <a:xfrm>
            <a:off x="523875" y="1521355"/>
            <a:ext cx="3238500" cy="3626115"/>
          </a:xfrm>
        </p:spPr>
        <p:txBody>
          <a:bodyPr vert="horz" lIns="91440" tIns="45720" rIns="91440" bIns="45720" rtlCol="0">
            <a:normAutofit/>
          </a:bodyPr>
          <a:lstStyle>
            <a:lvl1pPr marL="228589" indent="-228589" latinLnBrk="0">
              <a:lnSpc>
                <a:spcPct val="100000"/>
              </a:lnSpc>
              <a:buFont typeface="Wingdings" panose="05000000000000000000" pitchFamily="2" charset="2"/>
              <a:buChar char="p"/>
              <a:defRPr lang="zh-CN" sz="2400">
                <a:solidFill>
                  <a:schemeClr val="accent1">
                    <a:lumMod val="75000"/>
                  </a:schemeClr>
                </a:solidFill>
              </a:defRPr>
            </a:lvl1pPr>
            <a:lvl2pPr marL="342882" indent="-342882" latinLnBrk="0">
              <a:lnSpc>
                <a:spcPct val="100000"/>
              </a:lnSpc>
              <a:buFont typeface="Wingdings" panose="05000000000000000000" pitchFamily="2" charset="2"/>
              <a:buChar char="p"/>
              <a:defRPr lang="zh-CN" sz="2000">
                <a:solidFill>
                  <a:schemeClr val="accent1">
                    <a:lumMod val="75000"/>
                  </a:schemeClr>
                </a:solidFill>
              </a:defRPr>
            </a:lvl2pPr>
            <a:lvl3pPr marL="285737" indent="-285737" latinLnBrk="0">
              <a:lnSpc>
                <a:spcPct val="100000"/>
              </a:lnSpc>
              <a:buFont typeface="Wingdings" panose="05000000000000000000" pitchFamily="2" charset="2"/>
              <a:buChar char="p"/>
              <a:defRPr lang="zh-CN" sz="1800">
                <a:solidFill>
                  <a:schemeClr val="accent1">
                    <a:lumMod val="75000"/>
                  </a:schemeClr>
                </a:solidFill>
              </a:defRPr>
            </a:lvl3pPr>
            <a:lvl4pPr marL="285737" indent="-285737" latinLnBrk="0">
              <a:lnSpc>
                <a:spcPct val="100000"/>
              </a:lnSpc>
              <a:buFont typeface="Wingdings" panose="05000000000000000000" pitchFamily="2" charset="2"/>
              <a:buChar char="p"/>
              <a:defRPr lang="zh-CN" sz="1600">
                <a:solidFill>
                  <a:schemeClr val="accent1">
                    <a:lumMod val="75000"/>
                  </a:schemeClr>
                </a:solidFill>
              </a:defRPr>
            </a:lvl4pPr>
            <a:lvl5pPr marL="285737" indent="-285737" latinLnBrk="0">
              <a:lnSpc>
                <a:spcPct val="100000"/>
              </a:lnSpc>
              <a:buFont typeface="Wingdings" panose="05000000000000000000" pitchFamily="2" charset="2"/>
              <a:buChar char="p"/>
              <a:defRPr lang="zh-CN" sz="1600">
                <a:solidFill>
                  <a:schemeClr val="accent1">
                    <a:lumMod val="75000"/>
                  </a:schemeClr>
                </a:solidFill>
              </a:defRPr>
            </a:lvl5pPr>
          </a:lstStyle>
          <a:p>
            <a:pPr marL="0" lvl="0" indent="0">
              <a:lnSpc>
                <a:spcPct val="150000"/>
              </a:lnSpc>
              <a:spcAft>
                <a:spcPts val="1200"/>
              </a:spcAft>
              <a:buNone/>
            </a:pPr>
            <a:r>
              <a:rPr lang="zh-CN" altLang="en-US" dirty="0"/>
              <a:t>单击此处编辑母版文本样式</a:t>
            </a:r>
          </a:p>
          <a:p>
            <a:pPr marL="0" lvl="1" indent="0">
              <a:lnSpc>
                <a:spcPct val="150000"/>
              </a:lnSpc>
              <a:spcAft>
                <a:spcPts val="1200"/>
              </a:spcAft>
              <a:buNone/>
            </a:pPr>
            <a:r>
              <a:rPr lang="zh-CN" altLang="en-US" dirty="0"/>
              <a:t>第二级</a:t>
            </a:r>
          </a:p>
          <a:p>
            <a:pPr marL="0" lvl="2" indent="0">
              <a:lnSpc>
                <a:spcPct val="150000"/>
              </a:lnSpc>
              <a:spcAft>
                <a:spcPts val="1200"/>
              </a:spcAft>
              <a:buNone/>
            </a:pPr>
            <a:r>
              <a:rPr lang="zh-CN" altLang="en-US" dirty="0"/>
              <a:t>第三级</a:t>
            </a:r>
          </a:p>
          <a:p>
            <a:pPr marL="0" lvl="3" indent="0">
              <a:lnSpc>
                <a:spcPct val="150000"/>
              </a:lnSpc>
              <a:spcAft>
                <a:spcPts val="1200"/>
              </a:spcAft>
              <a:buNone/>
            </a:pPr>
            <a:r>
              <a:rPr lang="zh-CN" altLang="en-US" dirty="0"/>
              <a:t>第四级</a:t>
            </a:r>
          </a:p>
          <a:p>
            <a:pPr marL="0" lvl="4" indent="0">
              <a:lnSpc>
                <a:spcPct val="150000"/>
              </a:lnSpc>
              <a:spcAft>
                <a:spcPts val="1200"/>
              </a:spcAft>
              <a:buNone/>
            </a:pPr>
            <a:r>
              <a:rPr lang="zh-CN" altLang="en-US" dirty="0"/>
              <a:t>第五级</a:t>
            </a:r>
            <a:endParaRPr lang="zh-CN" dirty="0"/>
          </a:p>
        </p:txBody>
      </p:sp>
      <p:sp>
        <p:nvSpPr>
          <p:cNvPr id="4" name="内容占位符 3"/>
          <p:cNvSpPr>
            <a:spLocks noGrp="1"/>
          </p:cNvSpPr>
          <p:nvPr>
            <p:ph sz="half" idx="2"/>
          </p:nvPr>
        </p:nvSpPr>
        <p:spPr>
          <a:xfrm>
            <a:off x="3857625" y="1521355"/>
            <a:ext cx="3238500" cy="3626115"/>
          </a:xfrm>
        </p:spPr>
        <p:txBody>
          <a:bodyPr vert="horz" lIns="91440" tIns="45720" rIns="91440" bIns="45720" rtlCol="0">
            <a:normAutofit/>
          </a:bodyPr>
          <a:lstStyle>
            <a:lvl1pPr latinLnBrk="0">
              <a:defRPr lang="zh-CN" sz="2400">
                <a:solidFill>
                  <a:schemeClr val="accent1">
                    <a:lumMod val="75000"/>
                  </a:schemeClr>
                </a:solidFill>
              </a:defRPr>
            </a:lvl1pPr>
            <a:lvl2pPr latinLnBrk="0">
              <a:defRPr lang="zh-CN" sz="2000">
                <a:solidFill>
                  <a:schemeClr val="accent1">
                    <a:lumMod val="75000"/>
                  </a:schemeClr>
                </a:solidFill>
              </a:defRPr>
            </a:lvl2pPr>
            <a:lvl3pPr latinLnBrk="0">
              <a:defRPr lang="zh-CN" sz="1800">
                <a:solidFill>
                  <a:schemeClr val="accent1">
                    <a:lumMod val="75000"/>
                  </a:schemeClr>
                </a:solidFill>
              </a:defRPr>
            </a:lvl3pPr>
            <a:lvl4pPr latinLnBrk="0">
              <a:defRPr lang="zh-CN" sz="1600">
                <a:solidFill>
                  <a:schemeClr val="accent1">
                    <a:lumMod val="75000"/>
                  </a:schemeClr>
                </a:solidFill>
              </a:defRPr>
            </a:lvl4pPr>
            <a:lvl5pPr latinLnBrk="0">
              <a:defRPr lang="zh-CN" sz="1600">
                <a:solidFill>
                  <a:schemeClr val="accent1">
                    <a:lumMod val="75000"/>
                  </a:schemeClr>
                </a:solidFill>
              </a:defRPr>
            </a:lvl5pPr>
          </a:lstStyle>
          <a:p>
            <a:pPr marL="0" lvl="0" indent="0">
              <a:lnSpc>
                <a:spcPct val="150000"/>
              </a:lnSpc>
              <a:spcAft>
                <a:spcPts val="1200"/>
              </a:spcAft>
              <a:buNone/>
            </a:pPr>
            <a:r>
              <a:rPr lang="zh-CN" altLang="en-US" dirty="0"/>
              <a:t>单击此处编辑母版文本样式</a:t>
            </a:r>
          </a:p>
          <a:p>
            <a:pPr marL="0" lvl="1" indent="0">
              <a:lnSpc>
                <a:spcPct val="150000"/>
              </a:lnSpc>
              <a:spcAft>
                <a:spcPts val="1200"/>
              </a:spcAft>
              <a:buNone/>
            </a:pPr>
            <a:r>
              <a:rPr lang="zh-CN" altLang="en-US" dirty="0"/>
              <a:t>第二级</a:t>
            </a:r>
          </a:p>
          <a:p>
            <a:pPr marL="0" lvl="2" indent="0">
              <a:lnSpc>
                <a:spcPct val="150000"/>
              </a:lnSpc>
              <a:spcAft>
                <a:spcPts val="1200"/>
              </a:spcAft>
              <a:buNone/>
            </a:pPr>
            <a:r>
              <a:rPr lang="zh-CN" altLang="en-US" dirty="0"/>
              <a:t>第三级</a:t>
            </a:r>
          </a:p>
          <a:p>
            <a:pPr marL="0" lvl="3" indent="0">
              <a:lnSpc>
                <a:spcPct val="150000"/>
              </a:lnSpc>
              <a:spcAft>
                <a:spcPts val="1200"/>
              </a:spcAft>
              <a:buNone/>
            </a:pPr>
            <a:r>
              <a:rPr lang="zh-CN" altLang="en-US" dirty="0"/>
              <a:t>第四级</a:t>
            </a:r>
          </a:p>
          <a:p>
            <a:pPr marL="0" lvl="4" indent="0">
              <a:lnSpc>
                <a:spcPct val="150000"/>
              </a:lnSpc>
              <a:spcAft>
                <a:spcPts val="1200"/>
              </a:spcAft>
              <a:buNone/>
            </a:pPr>
            <a:r>
              <a:rPr lang="zh-CN" altLang="en-US" dirty="0"/>
              <a:t>第五级</a:t>
            </a:r>
            <a:endParaRPr lang="zh-CN" dirty="0"/>
          </a:p>
        </p:txBody>
      </p:sp>
      <p:sp>
        <p:nvSpPr>
          <p:cNvPr id="5" name="日期占位符 4"/>
          <p:cNvSpPr>
            <a:spLocks noGrp="1"/>
          </p:cNvSpPr>
          <p:nvPr>
            <p:ph type="dt" sz="half" idx="10"/>
          </p:nvPr>
        </p:nvSpPr>
        <p:spPr/>
        <p:txBody>
          <a:bodyPr/>
          <a:lstStyle/>
          <a:p>
            <a:fld id="{88E150D9-3598-414D-8712-C3CF76AE83A4}" type="datetime1">
              <a:rPr lang="zh-CN" altLang="en-US" smtClean="0"/>
              <a:t>2021/3/1</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
        <p:nvSpPr>
          <p:cNvPr id="9" name="矩形 8"/>
          <p:cNvSpPr/>
          <p:nvPr userDrawn="1"/>
        </p:nvSpPr>
        <p:spPr>
          <a:xfrm>
            <a:off x="0" y="0"/>
            <a:ext cx="7620000" cy="11107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6306" y="347147"/>
            <a:ext cx="1479605" cy="417325"/>
          </a:xfrm>
          <a:prstGeom prst="rect">
            <a:avLst/>
          </a:prstGeom>
          <a:noFill/>
          <a:ln>
            <a:noFill/>
          </a:ln>
        </p:spPr>
      </p:pic>
    </p:spTree>
    <p:extLst>
      <p:ext uri="{BB962C8B-B14F-4D97-AF65-F5344CB8AC3E}">
        <p14:creationId xmlns:p14="http://schemas.microsoft.com/office/powerpoint/2010/main" val="3328223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7620000" cy="1110712"/>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nvPr>
        </p:nvSpPr>
        <p:spPr>
          <a:xfrm>
            <a:off x="381001" y="2"/>
            <a:ext cx="6711157" cy="1023697"/>
          </a:xfrm>
        </p:spPr>
        <p:txBody>
          <a:bodyPr anchor="b">
            <a:normAutofit/>
          </a:bodyPr>
          <a:lstStyle>
            <a:lvl1pPr latinLnBrk="0">
              <a:defRPr lang="zh-CN" sz="3600">
                <a:solidFill>
                  <a:schemeClr val="bg1"/>
                </a:solidFill>
              </a:defRPr>
            </a:lvl1pPr>
          </a:lstStyle>
          <a:p>
            <a:r>
              <a:rPr lang="zh-CN" altLang="en-US"/>
              <a:t>单击此处编辑母版标题样式</a:t>
            </a:r>
            <a:endParaRPr lang="zh-CN"/>
          </a:p>
        </p:txBody>
      </p:sp>
      <p:sp>
        <p:nvSpPr>
          <p:cNvPr id="3" name="文本占位符 2"/>
          <p:cNvSpPr>
            <a:spLocks noGrp="1"/>
          </p:cNvSpPr>
          <p:nvPr>
            <p:ph type="body" idx="1"/>
          </p:nvPr>
        </p:nvSpPr>
        <p:spPr>
          <a:xfrm>
            <a:off x="519907" y="1240896"/>
            <a:ext cx="3222625" cy="534458"/>
          </a:xfrm>
        </p:spPr>
        <p:txBody>
          <a:bodyPr anchor="b">
            <a:noAutofit/>
          </a:bodyPr>
          <a:lstStyle>
            <a:lvl1pPr marL="0" indent="0" latinLnBrk="0">
              <a:buNone/>
              <a:defRPr lang="zh-CN" sz="2400" b="1">
                <a:solidFill>
                  <a:schemeClr val="accent1">
                    <a:lumMod val="75000"/>
                  </a:schemeClr>
                </a:solidFill>
              </a:defRPr>
            </a:lvl1pPr>
            <a:lvl2pPr marL="457178" indent="0" latinLnBrk="0">
              <a:buNone/>
              <a:defRPr lang="zh-CN" sz="2000" b="1"/>
            </a:lvl2pPr>
            <a:lvl3pPr marL="914354" indent="0" latinLnBrk="0">
              <a:buNone/>
              <a:defRPr lang="zh-CN" sz="1800" b="1"/>
            </a:lvl3pPr>
            <a:lvl4pPr marL="1371532" indent="0" latinLnBrk="0">
              <a:buNone/>
              <a:defRPr lang="zh-CN" sz="1600" b="1"/>
            </a:lvl4pPr>
            <a:lvl5pPr marL="1828709" indent="0" latinLnBrk="0">
              <a:buNone/>
              <a:defRPr lang="zh-CN" sz="1600" b="1"/>
            </a:lvl5pPr>
            <a:lvl6pPr marL="2285886" indent="0" latinLnBrk="0">
              <a:buNone/>
              <a:defRPr lang="zh-CN" sz="1600" b="1"/>
            </a:lvl6pPr>
            <a:lvl7pPr marL="2743062" indent="0" latinLnBrk="0">
              <a:buNone/>
              <a:defRPr lang="zh-CN" sz="1600" b="1"/>
            </a:lvl7pPr>
            <a:lvl8pPr marL="3200240" indent="0" latinLnBrk="0">
              <a:buNone/>
              <a:defRPr lang="zh-CN" sz="1600" b="1"/>
            </a:lvl8pPr>
            <a:lvl9pPr marL="3657418" indent="0" latinLnBrk="0">
              <a:buNone/>
              <a:defRPr lang="zh-CN" sz="1600" b="1"/>
            </a:lvl9pPr>
          </a:lstStyle>
          <a:p>
            <a:pPr lvl="0"/>
            <a:r>
              <a:rPr lang="zh-CN" altLang="en-US" dirty="0"/>
              <a:t>单击此处编辑母版文本样式</a:t>
            </a:r>
          </a:p>
        </p:txBody>
      </p:sp>
      <p:sp>
        <p:nvSpPr>
          <p:cNvPr id="4" name="内容占位符 3"/>
          <p:cNvSpPr>
            <a:spLocks noGrp="1"/>
          </p:cNvSpPr>
          <p:nvPr>
            <p:ph sz="half" idx="2"/>
          </p:nvPr>
        </p:nvSpPr>
        <p:spPr>
          <a:xfrm>
            <a:off x="519907" y="1828275"/>
            <a:ext cx="3222625" cy="3315229"/>
          </a:xfrm>
        </p:spPr>
        <p:txBody>
          <a:bodyPr vert="horz" lIns="91440" tIns="45720" rIns="91440" bIns="45720" rtlCol="0">
            <a:normAutofit/>
          </a:bodyPr>
          <a:lstStyle>
            <a:lvl1pPr latinLnBrk="0">
              <a:lnSpc>
                <a:spcPct val="100000"/>
              </a:lnSpc>
              <a:defRPr lang="zh-CN" sz="2400">
                <a:solidFill>
                  <a:schemeClr val="accent1">
                    <a:lumMod val="75000"/>
                  </a:schemeClr>
                </a:solidFill>
              </a:defRPr>
            </a:lvl1pPr>
            <a:lvl2pPr latinLnBrk="0">
              <a:lnSpc>
                <a:spcPct val="100000"/>
              </a:lnSpc>
              <a:defRPr lang="zh-CN" sz="2000">
                <a:solidFill>
                  <a:schemeClr val="accent1">
                    <a:lumMod val="75000"/>
                  </a:schemeClr>
                </a:solidFill>
              </a:defRPr>
            </a:lvl2pPr>
            <a:lvl3pPr latinLnBrk="0">
              <a:lnSpc>
                <a:spcPct val="100000"/>
              </a:lnSpc>
              <a:defRPr lang="zh-CN" sz="1800">
                <a:solidFill>
                  <a:schemeClr val="accent1">
                    <a:lumMod val="75000"/>
                  </a:schemeClr>
                </a:solidFill>
              </a:defRPr>
            </a:lvl3pPr>
            <a:lvl4pPr latinLnBrk="0">
              <a:lnSpc>
                <a:spcPct val="100000"/>
              </a:lnSpc>
              <a:defRPr lang="zh-CN" sz="1600">
                <a:solidFill>
                  <a:schemeClr val="accent1">
                    <a:lumMod val="75000"/>
                  </a:schemeClr>
                </a:solidFill>
              </a:defRPr>
            </a:lvl4pPr>
            <a:lvl5pPr latinLnBrk="0">
              <a:lnSpc>
                <a:spcPct val="100000"/>
              </a:lnSpc>
              <a:defRPr lang="zh-CN" sz="1600">
                <a:solidFill>
                  <a:schemeClr val="accent1">
                    <a:lumMod val="75000"/>
                  </a:schemeClr>
                </a:solidFill>
              </a:defRPr>
            </a:lvl5pPr>
          </a:lstStyle>
          <a:p>
            <a:pPr marL="0" lvl="0" indent="0">
              <a:lnSpc>
                <a:spcPct val="150000"/>
              </a:lnSpc>
              <a:spcAft>
                <a:spcPts val="1200"/>
              </a:spcAft>
              <a:buNone/>
            </a:pPr>
            <a:r>
              <a:rPr lang="zh-CN" altLang="en-US" dirty="0"/>
              <a:t>单击此处编辑母版文本样式</a:t>
            </a:r>
          </a:p>
          <a:p>
            <a:pPr marL="0" lvl="1" indent="0">
              <a:lnSpc>
                <a:spcPct val="150000"/>
              </a:lnSpc>
              <a:spcAft>
                <a:spcPts val="1200"/>
              </a:spcAft>
              <a:buNone/>
            </a:pPr>
            <a:r>
              <a:rPr lang="zh-CN" altLang="en-US" dirty="0"/>
              <a:t>第二级</a:t>
            </a:r>
          </a:p>
          <a:p>
            <a:pPr marL="0" lvl="2" indent="0">
              <a:lnSpc>
                <a:spcPct val="150000"/>
              </a:lnSpc>
              <a:spcAft>
                <a:spcPts val="1200"/>
              </a:spcAft>
              <a:buNone/>
            </a:pPr>
            <a:r>
              <a:rPr lang="zh-CN" altLang="en-US" dirty="0"/>
              <a:t>第三级</a:t>
            </a:r>
          </a:p>
          <a:p>
            <a:pPr marL="0" lvl="3" indent="0">
              <a:lnSpc>
                <a:spcPct val="150000"/>
              </a:lnSpc>
              <a:spcAft>
                <a:spcPts val="1200"/>
              </a:spcAft>
              <a:buNone/>
            </a:pPr>
            <a:r>
              <a:rPr lang="zh-CN" altLang="en-US" dirty="0"/>
              <a:t>第四级</a:t>
            </a:r>
          </a:p>
          <a:p>
            <a:pPr marL="0" lvl="4" indent="0">
              <a:lnSpc>
                <a:spcPct val="150000"/>
              </a:lnSpc>
              <a:spcAft>
                <a:spcPts val="1200"/>
              </a:spcAft>
              <a:buNone/>
            </a:pPr>
            <a:r>
              <a:rPr lang="zh-CN" altLang="en-US" dirty="0"/>
              <a:t>第五级</a:t>
            </a:r>
            <a:endParaRPr lang="zh-CN" dirty="0"/>
          </a:p>
        </p:txBody>
      </p:sp>
      <p:sp>
        <p:nvSpPr>
          <p:cNvPr id="5" name="文本占位符 4"/>
          <p:cNvSpPr>
            <a:spLocks noGrp="1"/>
          </p:cNvSpPr>
          <p:nvPr>
            <p:ph type="body" sz="quarter" idx="3"/>
          </p:nvPr>
        </p:nvSpPr>
        <p:spPr>
          <a:xfrm>
            <a:off x="3868541" y="1240896"/>
            <a:ext cx="3223617" cy="534458"/>
          </a:xfrm>
        </p:spPr>
        <p:txBody>
          <a:bodyPr anchor="b"/>
          <a:lstStyle>
            <a:lvl1pPr marL="0" indent="0" latinLnBrk="0">
              <a:buNone/>
              <a:defRPr lang="zh-CN" sz="2400" b="1">
                <a:solidFill>
                  <a:schemeClr val="accent1">
                    <a:lumMod val="75000"/>
                  </a:schemeClr>
                </a:solidFill>
              </a:defRPr>
            </a:lvl1pPr>
            <a:lvl2pPr marL="457178" indent="0" latinLnBrk="0">
              <a:buNone/>
              <a:defRPr lang="zh-CN" sz="2000" b="1"/>
            </a:lvl2pPr>
            <a:lvl3pPr marL="914354" indent="0" latinLnBrk="0">
              <a:buNone/>
              <a:defRPr lang="zh-CN" sz="1800" b="1"/>
            </a:lvl3pPr>
            <a:lvl4pPr marL="1371532" indent="0" latinLnBrk="0">
              <a:buNone/>
              <a:defRPr lang="zh-CN" sz="1600" b="1"/>
            </a:lvl4pPr>
            <a:lvl5pPr marL="1828709" indent="0" latinLnBrk="0">
              <a:buNone/>
              <a:defRPr lang="zh-CN" sz="1600" b="1"/>
            </a:lvl5pPr>
            <a:lvl6pPr marL="2285886" indent="0" latinLnBrk="0">
              <a:buNone/>
              <a:defRPr lang="zh-CN" sz="1600" b="1"/>
            </a:lvl6pPr>
            <a:lvl7pPr marL="2743062" indent="0" latinLnBrk="0">
              <a:buNone/>
              <a:defRPr lang="zh-CN" sz="1600" b="1"/>
            </a:lvl7pPr>
            <a:lvl8pPr marL="3200240" indent="0" latinLnBrk="0">
              <a:buNone/>
              <a:defRPr lang="zh-CN" sz="1600" b="1"/>
            </a:lvl8pPr>
            <a:lvl9pPr marL="3657418" indent="0" latinLnBrk="0">
              <a:buNone/>
              <a:defRPr lang="zh-CN" sz="1600" b="1"/>
            </a:lvl9pPr>
          </a:lstStyle>
          <a:p>
            <a:pPr lvl="0"/>
            <a:r>
              <a:rPr lang="zh-CN" altLang="en-US" dirty="0"/>
              <a:t>单击此处编辑母版文本样式</a:t>
            </a:r>
          </a:p>
        </p:txBody>
      </p:sp>
      <p:sp>
        <p:nvSpPr>
          <p:cNvPr id="6" name="内容占位符 5"/>
          <p:cNvSpPr>
            <a:spLocks noGrp="1"/>
          </p:cNvSpPr>
          <p:nvPr>
            <p:ph sz="quarter" idx="4"/>
          </p:nvPr>
        </p:nvSpPr>
        <p:spPr>
          <a:xfrm>
            <a:off x="3868541" y="1828275"/>
            <a:ext cx="3223617" cy="3315229"/>
          </a:xfrm>
        </p:spPr>
        <p:txBody>
          <a:bodyPr vert="horz" lIns="91440" tIns="45720" rIns="91440" bIns="45720" rtlCol="0">
            <a:normAutofit/>
          </a:bodyPr>
          <a:lstStyle>
            <a:lvl1pPr latinLnBrk="0">
              <a:defRPr lang="zh-CN" sz="2400">
                <a:solidFill>
                  <a:schemeClr val="accent1">
                    <a:lumMod val="75000"/>
                  </a:schemeClr>
                </a:solidFill>
              </a:defRPr>
            </a:lvl1pPr>
            <a:lvl2pPr latinLnBrk="0">
              <a:defRPr lang="zh-CN" sz="2000">
                <a:solidFill>
                  <a:schemeClr val="accent1">
                    <a:lumMod val="75000"/>
                  </a:schemeClr>
                </a:solidFill>
              </a:defRPr>
            </a:lvl2pPr>
            <a:lvl3pPr latinLnBrk="0">
              <a:defRPr lang="zh-CN" sz="1800">
                <a:solidFill>
                  <a:schemeClr val="accent1">
                    <a:lumMod val="75000"/>
                  </a:schemeClr>
                </a:solidFill>
              </a:defRPr>
            </a:lvl3pPr>
            <a:lvl4pPr latinLnBrk="0">
              <a:defRPr lang="zh-CN" sz="1600">
                <a:solidFill>
                  <a:schemeClr val="accent1">
                    <a:lumMod val="75000"/>
                  </a:schemeClr>
                </a:solidFill>
              </a:defRPr>
            </a:lvl4pPr>
            <a:lvl5pPr latinLnBrk="0">
              <a:defRPr lang="zh-CN" sz="1600">
                <a:solidFill>
                  <a:schemeClr val="accent1">
                    <a:lumMod val="75000"/>
                  </a:schemeClr>
                </a:solidFill>
              </a:defRPr>
            </a:lvl5pPr>
          </a:lstStyle>
          <a:p>
            <a:pPr marL="0" lvl="0" indent="0">
              <a:lnSpc>
                <a:spcPct val="150000"/>
              </a:lnSpc>
              <a:spcAft>
                <a:spcPts val="1200"/>
              </a:spcAft>
              <a:buNone/>
            </a:pPr>
            <a:r>
              <a:rPr lang="zh-CN" altLang="en-US" dirty="0"/>
              <a:t>单击此处编辑母版文本样式</a:t>
            </a:r>
          </a:p>
          <a:p>
            <a:pPr marL="0" lvl="1" indent="0">
              <a:lnSpc>
                <a:spcPct val="150000"/>
              </a:lnSpc>
              <a:spcAft>
                <a:spcPts val="1200"/>
              </a:spcAft>
              <a:buNone/>
            </a:pPr>
            <a:r>
              <a:rPr lang="zh-CN" altLang="en-US" dirty="0"/>
              <a:t>第二级</a:t>
            </a:r>
          </a:p>
          <a:p>
            <a:pPr marL="0" lvl="2" indent="0">
              <a:lnSpc>
                <a:spcPct val="150000"/>
              </a:lnSpc>
              <a:spcAft>
                <a:spcPts val="1200"/>
              </a:spcAft>
              <a:buNone/>
            </a:pPr>
            <a:r>
              <a:rPr lang="zh-CN" altLang="en-US" dirty="0"/>
              <a:t>第三级</a:t>
            </a:r>
          </a:p>
          <a:p>
            <a:pPr marL="0" lvl="3" indent="0">
              <a:lnSpc>
                <a:spcPct val="150000"/>
              </a:lnSpc>
              <a:spcAft>
                <a:spcPts val="1200"/>
              </a:spcAft>
              <a:buNone/>
            </a:pPr>
            <a:r>
              <a:rPr lang="zh-CN" altLang="en-US" dirty="0"/>
              <a:t>第四级</a:t>
            </a:r>
          </a:p>
          <a:p>
            <a:pPr marL="0" lvl="4" indent="0">
              <a:lnSpc>
                <a:spcPct val="150000"/>
              </a:lnSpc>
              <a:spcAft>
                <a:spcPts val="1200"/>
              </a:spcAft>
              <a:buNone/>
            </a:pPr>
            <a:r>
              <a:rPr lang="zh-CN" altLang="en-US" dirty="0"/>
              <a:t>第五级</a:t>
            </a:r>
            <a:endParaRPr lang="zh-CN" dirty="0"/>
          </a:p>
        </p:txBody>
      </p:sp>
      <p:sp>
        <p:nvSpPr>
          <p:cNvPr id="7" name="日期占位符 6"/>
          <p:cNvSpPr>
            <a:spLocks noGrp="1"/>
          </p:cNvSpPr>
          <p:nvPr>
            <p:ph type="dt" sz="half" idx="10"/>
          </p:nvPr>
        </p:nvSpPr>
        <p:spPr/>
        <p:txBody>
          <a:bodyPr/>
          <a:lstStyle/>
          <a:p>
            <a:fld id="{7F3CFC5C-DD25-4BF9-AB85-3659866F9972}" type="datetime1">
              <a:rPr lang="zh-CN" altLang="en-US" smtClean="0"/>
              <a:t>2021/3/1</a:t>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9860EDB8-5305-433F-BE41-D7A86D811DB3}" type="slidenum">
              <a:t>‹#›</a:t>
            </a:fld>
            <a:endParaRPr lang="zh-CN"/>
          </a:p>
        </p:txBody>
      </p:sp>
      <p:sp>
        <p:nvSpPr>
          <p:cNvPr id="11" name="矩形 10"/>
          <p:cNvSpPr/>
          <p:nvPr userDrawn="1"/>
        </p:nvSpPr>
        <p:spPr>
          <a:xfrm>
            <a:off x="0" y="0"/>
            <a:ext cx="7620000" cy="11107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6306" y="347147"/>
            <a:ext cx="1479605" cy="417325"/>
          </a:xfrm>
          <a:prstGeom prst="rect">
            <a:avLst/>
          </a:prstGeom>
          <a:noFill/>
          <a:ln>
            <a:noFill/>
          </a:ln>
        </p:spPr>
      </p:pic>
    </p:spTree>
    <p:extLst>
      <p:ext uri="{BB962C8B-B14F-4D97-AF65-F5344CB8AC3E}">
        <p14:creationId xmlns:p14="http://schemas.microsoft.com/office/powerpoint/2010/main" val="3606029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7620000" cy="1110712"/>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nvPr>
        </p:nvSpPr>
        <p:spPr>
          <a:xfrm>
            <a:off x="381000" y="3"/>
            <a:ext cx="6715125" cy="1023697"/>
          </a:xfrm>
        </p:spPr>
        <p:txBody>
          <a:bodyPr anchor="b">
            <a:normAutofit/>
          </a:bodyPr>
          <a:lstStyle>
            <a:lvl1pPr latinLnBrk="0">
              <a:defRPr lang="zh-CN" sz="3600">
                <a:solidFill>
                  <a:schemeClr val="bg1"/>
                </a:solidFill>
              </a:defRPr>
            </a:lvl1pPr>
          </a:lstStyle>
          <a:p>
            <a:r>
              <a:rPr lang="zh-CN" altLang="en-US"/>
              <a:t>单击此处编辑母版标题样式</a:t>
            </a:r>
            <a:endParaRPr lang="zh-CN"/>
          </a:p>
        </p:txBody>
      </p:sp>
      <p:sp>
        <p:nvSpPr>
          <p:cNvPr id="3" name="日期占位符 2"/>
          <p:cNvSpPr>
            <a:spLocks noGrp="1"/>
          </p:cNvSpPr>
          <p:nvPr>
            <p:ph type="dt" sz="half" idx="10"/>
          </p:nvPr>
        </p:nvSpPr>
        <p:spPr/>
        <p:txBody>
          <a:bodyPr/>
          <a:lstStyle/>
          <a:p>
            <a:fld id="{8FA21DCF-8AE0-4751-998F-FECF79D480E8}" type="datetime1">
              <a:rPr lang="zh-CN" altLang="en-US" smtClean="0"/>
              <a:t>2021/3/1</a:t>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9860EDB8-5305-433F-BE41-D7A86D811DB3}" type="slidenum">
              <a:t>‹#›</a:t>
            </a:fld>
            <a:endParaRPr lang="zh-CN"/>
          </a:p>
        </p:txBody>
      </p:sp>
      <p:sp>
        <p:nvSpPr>
          <p:cNvPr id="7" name="矩形 6"/>
          <p:cNvSpPr/>
          <p:nvPr userDrawn="1"/>
        </p:nvSpPr>
        <p:spPr>
          <a:xfrm>
            <a:off x="0" y="0"/>
            <a:ext cx="7620000" cy="11107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6306" y="347147"/>
            <a:ext cx="1479605" cy="417325"/>
          </a:xfrm>
          <a:prstGeom prst="rect">
            <a:avLst/>
          </a:prstGeom>
          <a:noFill/>
          <a:ln>
            <a:noFill/>
          </a:ln>
        </p:spPr>
      </p:pic>
    </p:spTree>
    <p:extLst>
      <p:ext uri="{BB962C8B-B14F-4D97-AF65-F5344CB8AC3E}">
        <p14:creationId xmlns:p14="http://schemas.microsoft.com/office/powerpoint/2010/main" val="100814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02C89-B7AA-4A53-A2BF-E1BC08E8FE8A}" type="datetime1">
              <a:rPr lang="zh-CN" altLang="en-US" smtClean="0"/>
              <a:t>2021/3/1</a:t>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4037432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524868" y="381000"/>
            <a:ext cx="2457648" cy="1333500"/>
          </a:xfrm>
        </p:spPr>
        <p:txBody>
          <a:bodyPr anchor="b"/>
          <a:lstStyle>
            <a:lvl1pPr latinLnBrk="0">
              <a:defRPr lang="zh-CN" sz="3200">
                <a:solidFill>
                  <a:schemeClr val="accent1">
                    <a:lumMod val="75000"/>
                  </a:schemeClr>
                </a:solidFill>
              </a:defRPr>
            </a:lvl1pPr>
          </a:lstStyle>
          <a:p>
            <a:r>
              <a:rPr lang="zh-CN" altLang="en-US" dirty="0"/>
              <a:t>单击此处编辑母版标题样式</a:t>
            </a:r>
            <a:endParaRPr lang="zh-CN" dirty="0"/>
          </a:p>
        </p:txBody>
      </p:sp>
      <p:sp>
        <p:nvSpPr>
          <p:cNvPr id="3" name="内容占位符 2"/>
          <p:cNvSpPr>
            <a:spLocks noGrp="1"/>
          </p:cNvSpPr>
          <p:nvPr>
            <p:ph idx="1"/>
          </p:nvPr>
        </p:nvSpPr>
        <p:spPr>
          <a:xfrm>
            <a:off x="3239493" y="822861"/>
            <a:ext cx="3857625" cy="4061354"/>
          </a:xfrm>
        </p:spPr>
        <p:txBody>
          <a:bodyPr vert="horz" lIns="91440" tIns="45720" rIns="91440" bIns="45720" rtlCol="0">
            <a:normAutofit/>
          </a:bodyPr>
          <a:lstStyle>
            <a:lvl1pPr latinLnBrk="0">
              <a:lnSpc>
                <a:spcPct val="100000"/>
              </a:lnSpc>
              <a:defRPr lang="zh-CN" sz="2400">
                <a:solidFill>
                  <a:schemeClr val="accent1">
                    <a:lumMod val="75000"/>
                  </a:schemeClr>
                </a:solidFill>
              </a:defRPr>
            </a:lvl1pPr>
            <a:lvl2pPr latinLnBrk="0">
              <a:lnSpc>
                <a:spcPct val="100000"/>
              </a:lnSpc>
              <a:defRPr lang="zh-CN" sz="2000">
                <a:solidFill>
                  <a:schemeClr val="accent1">
                    <a:lumMod val="75000"/>
                  </a:schemeClr>
                </a:solidFill>
              </a:defRPr>
            </a:lvl2pPr>
            <a:lvl3pPr latinLnBrk="0">
              <a:lnSpc>
                <a:spcPct val="100000"/>
              </a:lnSpc>
              <a:defRPr lang="zh-CN" sz="1800">
                <a:solidFill>
                  <a:schemeClr val="accent1">
                    <a:lumMod val="75000"/>
                  </a:schemeClr>
                </a:solidFill>
              </a:defRPr>
            </a:lvl3pPr>
            <a:lvl4pPr latinLnBrk="0">
              <a:lnSpc>
                <a:spcPct val="100000"/>
              </a:lnSpc>
              <a:defRPr lang="zh-CN" sz="1600">
                <a:solidFill>
                  <a:schemeClr val="accent1">
                    <a:lumMod val="75000"/>
                  </a:schemeClr>
                </a:solidFill>
              </a:defRPr>
            </a:lvl4pPr>
            <a:lvl5pPr latinLnBrk="0">
              <a:lnSpc>
                <a:spcPct val="100000"/>
              </a:lnSpc>
              <a:defRPr lang="zh-CN" sz="1600">
                <a:solidFill>
                  <a:schemeClr val="accent1">
                    <a:lumMod val="75000"/>
                  </a:schemeClr>
                </a:solidFill>
              </a:defRPr>
            </a:lvl5pPr>
          </a:lstStyle>
          <a:p>
            <a:pPr marL="0" lvl="0" indent="0">
              <a:lnSpc>
                <a:spcPct val="150000"/>
              </a:lnSpc>
              <a:spcAft>
                <a:spcPts val="1200"/>
              </a:spcAft>
              <a:buNone/>
            </a:pPr>
            <a:r>
              <a:rPr lang="zh-CN" altLang="en-US" dirty="0"/>
              <a:t>单击此处编辑母版文本样式</a:t>
            </a:r>
          </a:p>
          <a:p>
            <a:pPr marL="0" lvl="1" indent="0">
              <a:lnSpc>
                <a:spcPct val="150000"/>
              </a:lnSpc>
              <a:spcAft>
                <a:spcPts val="1200"/>
              </a:spcAft>
              <a:buNone/>
            </a:pPr>
            <a:r>
              <a:rPr lang="zh-CN" altLang="en-US" dirty="0"/>
              <a:t>第二级</a:t>
            </a:r>
          </a:p>
          <a:p>
            <a:pPr marL="0" lvl="2" indent="0">
              <a:lnSpc>
                <a:spcPct val="150000"/>
              </a:lnSpc>
              <a:spcAft>
                <a:spcPts val="1200"/>
              </a:spcAft>
              <a:buNone/>
            </a:pPr>
            <a:r>
              <a:rPr lang="zh-CN" altLang="en-US" dirty="0"/>
              <a:t>第三级</a:t>
            </a:r>
          </a:p>
          <a:p>
            <a:pPr marL="0" lvl="3" indent="0">
              <a:lnSpc>
                <a:spcPct val="150000"/>
              </a:lnSpc>
              <a:spcAft>
                <a:spcPts val="1200"/>
              </a:spcAft>
              <a:buNone/>
            </a:pPr>
            <a:r>
              <a:rPr lang="zh-CN" altLang="en-US" dirty="0"/>
              <a:t>第四级</a:t>
            </a:r>
          </a:p>
          <a:p>
            <a:pPr marL="0" lvl="4" indent="0">
              <a:lnSpc>
                <a:spcPct val="150000"/>
              </a:lnSpc>
              <a:spcAft>
                <a:spcPts val="1200"/>
              </a:spcAft>
              <a:buNone/>
            </a:pPr>
            <a:r>
              <a:rPr lang="zh-CN" altLang="en-US" dirty="0"/>
              <a:t>第五级</a:t>
            </a:r>
            <a:endParaRPr lang="zh-CN" dirty="0"/>
          </a:p>
        </p:txBody>
      </p:sp>
      <p:sp>
        <p:nvSpPr>
          <p:cNvPr id="4" name="文本占位符 3"/>
          <p:cNvSpPr>
            <a:spLocks noGrp="1"/>
          </p:cNvSpPr>
          <p:nvPr>
            <p:ph type="body" sz="half" idx="2"/>
          </p:nvPr>
        </p:nvSpPr>
        <p:spPr>
          <a:xfrm>
            <a:off x="524868" y="1751543"/>
            <a:ext cx="2457648" cy="3132667"/>
          </a:xfrm>
        </p:spPr>
        <p:txBody>
          <a:bodyPr/>
          <a:lstStyle>
            <a:lvl1pPr marL="0" indent="0" latinLnBrk="0">
              <a:buNone/>
              <a:defRPr lang="zh-CN" sz="1600">
                <a:solidFill>
                  <a:schemeClr val="accent1">
                    <a:lumMod val="75000"/>
                  </a:schemeClr>
                </a:solidFill>
              </a:defRPr>
            </a:lvl1pPr>
            <a:lvl2pPr marL="457178" indent="0" latinLnBrk="0">
              <a:buNone/>
              <a:defRPr lang="zh-CN" sz="1400"/>
            </a:lvl2pPr>
            <a:lvl3pPr marL="914354" indent="0" latinLnBrk="0">
              <a:buNone/>
              <a:defRPr lang="zh-CN" sz="1200"/>
            </a:lvl3pPr>
            <a:lvl4pPr marL="1371532" indent="0" latinLnBrk="0">
              <a:buNone/>
              <a:defRPr lang="zh-CN" sz="1000"/>
            </a:lvl4pPr>
            <a:lvl5pPr marL="1828709" indent="0" latinLnBrk="0">
              <a:buNone/>
              <a:defRPr lang="zh-CN" sz="1000"/>
            </a:lvl5pPr>
            <a:lvl6pPr marL="2285886" indent="0" latinLnBrk="0">
              <a:buNone/>
              <a:defRPr lang="zh-CN" sz="1000"/>
            </a:lvl6pPr>
            <a:lvl7pPr marL="2743062" indent="0" latinLnBrk="0">
              <a:buNone/>
              <a:defRPr lang="zh-CN" sz="1000"/>
            </a:lvl7pPr>
            <a:lvl8pPr marL="3200240" indent="0" latinLnBrk="0">
              <a:buNone/>
              <a:defRPr lang="zh-CN" sz="1000"/>
            </a:lvl8pPr>
            <a:lvl9pPr marL="3657418" indent="0" latinLnBrk="0">
              <a:buNone/>
              <a:defRPr lang="zh-CN"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29E39731-0198-48F4-A634-6FAC6312FD8F}" type="datetime1">
              <a:rPr lang="zh-CN" altLang="en-US" smtClean="0"/>
              <a:t>2021/3/1</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1784193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题注">
    <p:spTree>
      <p:nvGrpSpPr>
        <p:cNvPr id="1" name=""/>
        <p:cNvGrpSpPr/>
        <p:nvPr/>
      </p:nvGrpSpPr>
      <p:grpSpPr>
        <a:xfrm>
          <a:off x="0" y="0"/>
          <a:ext cx="0" cy="0"/>
          <a:chOff x="0" y="0"/>
          <a:chExt cx="0" cy="0"/>
        </a:xfrm>
      </p:grpSpPr>
      <p:sp>
        <p:nvSpPr>
          <p:cNvPr id="2" name="标题 1"/>
          <p:cNvSpPr>
            <a:spLocks noGrp="1"/>
          </p:cNvSpPr>
          <p:nvPr>
            <p:ph type="title"/>
          </p:nvPr>
        </p:nvSpPr>
        <p:spPr>
          <a:xfrm>
            <a:off x="524868" y="381000"/>
            <a:ext cx="2457648" cy="1333500"/>
          </a:xfrm>
        </p:spPr>
        <p:txBody>
          <a:bodyPr anchor="b"/>
          <a:lstStyle>
            <a:lvl1pPr latinLnBrk="0">
              <a:defRPr lang="zh-CN" sz="3200">
                <a:solidFill>
                  <a:schemeClr val="accent1">
                    <a:lumMod val="75000"/>
                  </a:schemeClr>
                </a:solidFill>
              </a:defRPr>
            </a:lvl1pPr>
          </a:lstStyle>
          <a:p>
            <a:r>
              <a:rPr lang="zh-CN" altLang="en-US" dirty="0"/>
              <a:t>单击此处编辑母版标题样式</a:t>
            </a:r>
            <a:endParaRPr lang="zh-CN" dirty="0"/>
          </a:p>
        </p:txBody>
      </p:sp>
      <p:sp>
        <p:nvSpPr>
          <p:cNvPr id="3" name="图片占位符 2"/>
          <p:cNvSpPr>
            <a:spLocks noGrp="1"/>
          </p:cNvSpPr>
          <p:nvPr>
            <p:ph type="pic" idx="1"/>
          </p:nvPr>
        </p:nvSpPr>
        <p:spPr>
          <a:xfrm>
            <a:off x="3239493" y="822861"/>
            <a:ext cx="3857625" cy="4061354"/>
          </a:xfrm>
        </p:spPr>
        <p:txBody>
          <a:bodyPr/>
          <a:lstStyle>
            <a:lvl1pPr marL="0" indent="0" latinLnBrk="0">
              <a:buNone/>
              <a:defRPr lang="zh-CN" sz="3200">
                <a:solidFill>
                  <a:schemeClr val="accent1">
                    <a:lumMod val="75000"/>
                  </a:schemeClr>
                </a:solidFill>
              </a:defRPr>
            </a:lvl1pPr>
            <a:lvl2pPr marL="457178" indent="0" latinLnBrk="0">
              <a:buNone/>
              <a:defRPr lang="zh-CN" sz="2800"/>
            </a:lvl2pPr>
            <a:lvl3pPr marL="914354" indent="0" latinLnBrk="0">
              <a:buNone/>
              <a:defRPr lang="zh-CN" sz="2400"/>
            </a:lvl3pPr>
            <a:lvl4pPr marL="1371532" indent="0" latinLnBrk="0">
              <a:buNone/>
              <a:defRPr lang="zh-CN" sz="2000"/>
            </a:lvl4pPr>
            <a:lvl5pPr marL="1828709" indent="0" latinLnBrk="0">
              <a:buNone/>
              <a:defRPr lang="zh-CN" sz="2000"/>
            </a:lvl5pPr>
            <a:lvl6pPr marL="2285886" indent="0" latinLnBrk="0">
              <a:buNone/>
              <a:defRPr lang="zh-CN" sz="2000"/>
            </a:lvl6pPr>
            <a:lvl7pPr marL="2743062" indent="0" latinLnBrk="0">
              <a:buNone/>
              <a:defRPr lang="zh-CN" sz="2000"/>
            </a:lvl7pPr>
            <a:lvl8pPr marL="3200240" indent="0" latinLnBrk="0">
              <a:buNone/>
              <a:defRPr lang="zh-CN" sz="2000"/>
            </a:lvl8pPr>
            <a:lvl9pPr marL="3657418" indent="0" latinLnBrk="0">
              <a:buNone/>
              <a:defRPr lang="zh-CN" sz="2000"/>
            </a:lvl9pPr>
          </a:lstStyle>
          <a:p>
            <a:r>
              <a:rPr lang="zh-CN" altLang="en-US" dirty="0"/>
              <a:t>单击图标添加图片</a:t>
            </a:r>
            <a:endParaRPr lang="zh-CN" dirty="0"/>
          </a:p>
        </p:txBody>
      </p:sp>
      <p:sp>
        <p:nvSpPr>
          <p:cNvPr id="4" name="文本占位符 3"/>
          <p:cNvSpPr>
            <a:spLocks noGrp="1"/>
          </p:cNvSpPr>
          <p:nvPr>
            <p:ph type="body" sz="half" idx="2"/>
          </p:nvPr>
        </p:nvSpPr>
        <p:spPr>
          <a:xfrm>
            <a:off x="524868" y="1751543"/>
            <a:ext cx="2457648" cy="3132667"/>
          </a:xfrm>
        </p:spPr>
        <p:txBody>
          <a:bodyPr/>
          <a:lstStyle>
            <a:lvl1pPr marL="0" indent="0" latinLnBrk="0">
              <a:buNone/>
              <a:defRPr lang="zh-CN" sz="1600">
                <a:solidFill>
                  <a:schemeClr val="accent1">
                    <a:lumMod val="75000"/>
                  </a:schemeClr>
                </a:solidFill>
              </a:defRPr>
            </a:lvl1pPr>
            <a:lvl2pPr marL="457178" indent="0" latinLnBrk="0">
              <a:buNone/>
              <a:defRPr lang="zh-CN" sz="1400"/>
            </a:lvl2pPr>
            <a:lvl3pPr marL="914354" indent="0" latinLnBrk="0">
              <a:buNone/>
              <a:defRPr lang="zh-CN" sz="1200"/>
            </a:lvl3pPr>
            <a:lvl4pPr marL="1371532" indent="0" latinLnBrk="0">
              <a:buNone/>
              <a:defRPr lang="zh-CN" sz="1000"/>
            </a:lvl4pPr>
            <a:lvl5pPr marL="1828709" indent="0" latinLnBrk="0">
              <a:buNone/>
              <a:defRPr lang="zh-CN" sz="1000"/>
            </a:lvl5pPr>
            <a:lvl6pPr marL="2285886" indent="0" latinLnBrk="0">
              <a:buNone/>
              <a:defRPr lang="zh-CN" sz="1000"/>
            </a:lvl6pPr>
            <a:lvl7pPr marL="2743062" indent="0" latinLnBrk="0">
              <a:buNone/>
              <a:defRPr lang="zh-CN" sz="1000"/>
            </a:lvl7pPr>
            <a:lvl8pPr marL="3200240" indent="0" latinLnBrk="0">
              <a:buNone/>
              <a:defRPr lang="zh-CN" sz="1000"/>
            </a:lvl8pPr>
            <a:lvl9pPr marL="3657418" indent="0" latinLnBrk="0">
              <a:buNone/>
              <a:defRPr lang="zh-CN"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E9EE6741-9CCF-480F-93EF-612EA45244C7}" type="datetime1">
              <a:rPr lang="zh-CN" altLang="en-US" smtClean="0"/>
              <a:t>2021/3/1</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3161095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3875" y="304274"/>
            <a:ext cx="6572250" cy="1104636"/>
          </a:xfrm>
          <a:prstGeom prst="rect">
            <a:avLst/>
          </a:prstGeom>
        </p:spPr>
        <p:txBody>
          <a:bodyPr vert="horz" lIns="91440" tIns="45720" rIns="91440" bIns="45720" rtlCol="0" anchor="ctr">
            <a:normAutofit/>
          </a:bodyPr>
          <a:lstStyle/>
          <a:p>
            <a:r>
              <a:rPr lang="zh-CN" dirty="0"/>
              <a:t>单击此处编辑母版标题样式</a:t>
            </a:r>
          </a:p>
        </p:txBody>
      </p:sp>
      <p:sp>
        <p:nvSpPr>
          <p:cNvPr id="3" name="文本占位符 2"/>
          <p:cNvSpPr>
            <a:spLocks noGrp="1"/>
          </p:cNvSpPr>
          <p:nvPr>
            <p:ph type="body" idx="1"/>
          </p:nvPr>
        </p:nvSpPr>
        <p:spPr>
          <a:xfrm>
            <a:off x="523875" y="1521355"/>
            <a:ext cx="6572250" cy="3626115"/>
          </a:xfrm>
          <a:prstGeom prst="rect">
            <a:avLst/>
          </a:prstGeom>
        </p:spPr>
        <p:txBody>
          <a:bodyPr vert="horz" lIns="91440" tIns="45720" rIns="91440" bIns="45720" rtlCol="0">
            <a:normAutofit/>
          </a:bodyPr>
          <a:lstStyle/>
          <a:p>
            <a:pPr lvl="0"/>
            <a:r>
              <a:rPr lang="zh-CN" dirty="0"/>
              <a:t>单击此处编辑母版文本样式</a:t>
            </a:r>
          </a:p>
          <a:p>
            <a:pPr lvl="1"/>
            <a:r>
              <a:rPr lang="zh-CN" dirty="0"/>
              <a:t>第二级</a:t>
            </a:r>
          </a:p>
          <a:p>
            <a:pPr lvl="2"/>
            <a:r>
              <a:rPr lang="zh-CN" dirty="0"/>
              <a:t>第三级</a:t>
            </a:r>
          </a:p>
          <a:p>
            <a:pPr lvl="3"/>
            <a:r>
              <a:rPr lang="zh-CN" dirty="0"/>
              <a:t>第四级</a:t>
            </a:r>
          </a:p>
          <a:p>
            <a:pPr lvl="4"/>
            <a:r>
              <a:rPr lang="zh-CN" dirty="0"/>
              <a:t>第五级</a:t>
            </a:r>
          </a:p>
        </p:txBody>
      </p:sp>
      <p:sp>
        <p:nvSpPr>
          <p:cNvPr id="4" name="日期占位符 3"/>
          <p:cNvSpPr>
            <a:spLocks noGrp="1"/>
          </p:cNvSpPr>
          <p:nvPr>
            <p:ph type="dt" sz="half" idx="2"/>
          </p:nvPr>
        </p:nvSpPr>
        <p:spPr>
          <a:xfrm>
            <a:off x="523875" y="5296966"/>
            <a:ext cx="2047875" cy="304271"/>
          </a:xfrm>
          <a:prstGeom prst="rect">
            <a:avLst/>
          </a:prstGeom>
        </p:spPr>
        <p:txBody>
          <a:bodyPr vert="horz" lIns="91440" tIns="45720" rIns="91440" bIns="45720" rtlCol="0" anchor="ctr"/>
          <a:lstStyle>
            <a:lvl1pPr algn="l"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982818BA-59CA-4138-9427-69D04C359213}" type="datetime1">
              <a:rPr lang="zh-CN" altLang="en-US" smtClean="0"/>
              <a:t>2021/3/1</a:t>
            </a:fld>
            <a:endParaRPr lang="zh-CN" altLang="en-US"/>
          </a:p>
        </p:txBody>
      </p:sp>
      <p:sp>
        <p:nvSpPr>
          <p:cNvPr id="5" name="页脚占位符 4"/>
          <p:cNvSpPr>
            <a:spLocks noGrp="1"/>
          </p:cNvSpPr>
          <p:nvPr>
            <p:ph type="ftr" sz="quarter" idx="3"/>
          </p:nvPr>
        </p:nvSpPr>
        <p:spPr>
          <a:xfrm>
            <a:off x="2905125" y="5296966"/>
            <a:ext cx="1809750" cy="304271"/>
          </a:xfrm>
          <a:prstGeom prst="rect">
            <a:avLst/>
          </a:prstGeom>
        </p:spPr>
        <p:txBody>
          <a:bodyPr vert="horz" lIns="91440" tIns="45720" rIns="91440" bIns="45720" rtlCol="0" anchor="ctr"/>
          <a:lstStyle>
            <a:lvl1pPr algn="ctr"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6" name="幻灯片编号占位符 5"/>
          <p:cNvSpPr>
            <a:spLocks noGrp="1"/>
          </p:cNvSpPr>
          <p:nvPr>
            <p:ph type="sldNum" sz="quarter" idx="4"/>
          </p:nvPr>
        </p:nvSpPr>
        <p:spPr>
          <a:xfrm>
            <a:off x="5048250" y="5296966"/>
            <a:ext cx="2463921" cy="304271"/>
          </a:xfrm>
          <a:prstGeom prst="rect">
            <a:avLst/>
          </a:prstGeom>
        </p:spPr>
        <p:txBody>
          <a:bodyPr vert="horz" lIns="91440" tIns="45720" rIns="91440" bIns="45720" rtlCol="0" anchor="ctr"/>
          <a:lstStyle>
            <a:lvl1pPr algn="r"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9860EDB8-5305-433F-BE41-D7A86D811DB3}" type="slidenum">
              <a:rPr lang="en-US" altLang="zh-CN" smtClean="0"/>
              <a:pPr/>
              <a:t>‹#›</a:t>
            </a:fld>
            <a:endParaRPr lang="en-US" altLang="zh-CN"/>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354" rtl="0" eaLnBrk="1" latinLnBrk="0" hangingPunct="1">
        <a:spcBef>
          <a:spcPct val="0"/>
        </a:spcBef>
        <a:buNone/>
        <a:defRPr lang="zh-CN" sz="4000" kern="1200">
          <a:solidFill>
            <a:schemeClr val="tx1"/>
          </a:solidFill>
          <a:latin typeface="Cambria" panose="02040503050406030204" pitchFamily="18" charset="0"/>
          <a:ea typeface="Microsoft YaHei UI" panose="020B0503020204020204" pitchFamily="34" charset="-122"/>
          <a:cs typeface="+mj-cs"/>
        </a:defRPr>
      </a:lvl1pPr>
    </p:titleStyle>
    <p:bodyStyle>
      <a:lvl1pPr marL="228589" indent="-228589" algn="l" defTabSz="914354" rtl="0" eaLnBrk="1" latinLnBrk="0" hangingPunct="1">
        <a:lnSpc>
          <a:spcPct val="90000"/>
        </a:lnSpc>
        <a:spcBef>
          <a:spcPct val="30000"/>
        </a:spcBef>
        <a:buFont typeface="Wingdings" panose="05000000000000000000" pitchFamily="2" charset="2"/>
        <a:buChar char="p"/>
        <a:defRPr lang="zh-CN" sz="2800" kern="1200">
          <a:solidFill>
            <a:schemeClr val="tx1"/>
          </a:solidFill>
          <a:latin typeface="Cambria" panose="02040503050406030204" pitchFamily="18" charset="0"/>
          <a:ea typeface="Microsoft YaHei UI" panose="020B0503020204020204" pitchFamily="34" charset="-122"/>
          <a:cs typeface="+mn-cs"/>
        </a:defRPr>
      </a:lvl1pPr>
      <a:lvl2pPr marL="685766" indent="-228589" algn="l" defTabSz="914354" rtl="0" eaLnBrk="1" latinLnBrk="0" hangingPunct="1">
        <a:lnSpc>
          <a:spcPct val="90000"/>
        </a:lnSpc>
        <a:spcBef>
          <a:spcPct val="30000"/>
        </a:spcBef>
        <a:buFont typeface="Wingdings" panose="05000000000000000000" pitchFamily="2" charset="2"/>
        <a:buChar char="n"/>
        <a:defRPr lang="zh-CN" sz="2400" kern="1200">
          <a:solidFill>
            <a:schemeClr val="tx1"/>
          </a:solidFill>
          <a:latin typeface="Cambria" panose="02040503050406030204" pitchFamily="18" charset="0"/>
          <a:ea typeface="Microsoft YaHei UI" panose="020B0503020204020204" pitchFamily="34" charset="-122"/>
          <a:cs typeface="+mn-cs"/>
        </a:defRPr>
      </a:lvl2pPr>
      <a:lvl3pPr marL="1142942" indent="-228589" algn="l" defTabSz="914354" rtl="0" eaLnBrk="1" latinLnBrk="0" hangingPunct="1">
        <a:lnSpc>
          <a:spcPct val="90000"/>
        </a:lnSpc>
        <a:spcBef>
          <a:spcPct val="30000"/>
        </a:spcBef>
        <a:buFont typeface="Wingdings" panose="05000000000000000000" pitchFamily="2" charset="2"/>
        <a:buChar char="p"/>
        <a:defRPr lang="zh-CN" sz="2000" kern="1200">
          <a:solidFill>
            <a:schemeClr val="tx1"/>
          </a:solidFill>
          <a:latin typeface="Cambria" panose="02040503050406030204" pitchFamily="18" charset="0"/>
          <a:ea typeface="Microsoft YaHei UI" panose="020B0503020204020204" pitchFamily="34" charset="-122"/>
          <a:cs typeface="+mn-cs"/>
        </a:defRPr>
      </a:lvl3pPr>
      <a:lvl4pPr marL="1600120" indent="-228589" algn="l" defTabSz="914354" rtl="0" eaLnBrk="1" latinLnBrk="0" hangingPunct="1">
        <a:lnSpc>
          <a:spcPct val="90000"/>
        </a:lnSpc>
        <a:spcBef>
          <a:spcPct val="30000"/>
        </a:spcBef>
        <a:buFont typeface="Wingdings" panose="05000000000000000000" pitchFamily="2" charset="2"/>
        <a:buChar char="n"/>
        <a:defRPr lang="zh-CN" sz="1800" kern="1200">
          <a:solidFill>
            <a:schemeClr val="tx1"/>
          </a:solidFill>
          <a:latin typeface="Cambria" panose="02040503050406030204" pitchFamily="18" charset="0"/>
          <a:ea typeface="Microsoft YaHei UI" panose="020B0503020204020204" pitchFamily="34" charset="-122"/>
          <a:cs typeface="+mn-cs"/>
        </a:defRPr>
      </a:lvl4pPr>
      <a:lvl5pPr marL="2057298" indent="-228589" algn="l" defTabSz="914354" rtl="0" eaLnBrk="1" latinLnBrk="0" hangingPunct="1">
        <a:lnSpc>
          <a:spcPct val="90000"/>
        </a:lnSpc>
        <a:spcBef>
          <a:spcPct val="30000"/>
        </a:spcBef>
        <a:buFont typeface="Wingdings" panose="05000000000000000000" pitchFamily="2" charset="2"/>
        <a:buChar char="p"/>
        <a:defRPr lang="zh-CN" sz="1800" kern="1200">
          <a:solidFill>
            <a:schemeClr val="tx1"/>
          </a:solidFill>
          <a:latin typeface="Cambria" panose="02040503050406030204" pitchFamily="18" charset="0"/>
          <a:ea typeface="Microsoft YaHei UI" panose="020B0503020204020204" pitchFamily="34" charset="-122"/>
          <a:cs typeface="+mn-cs"/>
        </a:defRPr>
      </a:lvl5pPr>
      <a:lvl6pPr marL="2514474"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652"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8829"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006"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p:bodyStyle>
    <p:otherStyle>
      <a:defPPr>
        <a:defRPr lang="zh-CN"/>
      </a:defPPr>
      <a:lvl1pPr marL="0" algn="l" defTabSz="914354" rtl="0" eaLnBrk="1" latinLnBrk="0" hangingPunct="1">
        <a:defRPr lang="zh-CN" sz="1800" kern="1200">
          <a:solidFill>
            <a:schemeClr val="tx1"/>
          </a:solidFill>
          <a:latin typeface="+mn-lt"/>
          <a:ea typeface="+mn-ea"/>
          <a:cs typeface="+mn-cs"/>
        </a:defRPr>
      </a:lvl1pPr>
      <a:lvl2pPr marL="457178" algn="l" defTabSz="914354" rtl="0" eaLnBrk="1" latinLnBrk="0" hangingPunct="1">
        <a:defRPr lang="zh-CN" sz="1800" kern="1200">
          <a:solidFill>
            <a:schemeClr val="tx1"/>
          </a:solidFill>
          <a:latin typeface="+mn-lt"/>
          <a:ea typeface="+mn-ea"/>
          <a:cs typeface="+mn-cs"/>
        </a:defRPr>
      </a:lvl2pPr>
      <a:lvl3pPr marL="914354" algn="l" defTabSz="914354" rtl="0" eaLnBrk="1" latinLnBrk="0" hangingPunct="1">
        <a:defRPr lang="zh-CN" sz="1800" kern="1200">
          <a:solidFill>
            <a:schemeClr val="tx1"/>
          </a:solidFill>
          <a:latin typeface="+mn-lt"/>
          <a:ea typeface="+mn-ea"/>
          <a:cs typeface="+mn-cs"/>
        </a:defRPr>
      </a:lvl3pPr>
      <a:lvl4pPr marL="1371532" algn="l" defTabSz="914354" rtl="0" eaLnBrk="1" latinLnBrk="0" hangingPunct="1">
        <a:defRPr lang="zh-CN" sz="1800" kern="1200">
          <a:solidFill>
            <a:schemeClr val="tx1"/>
          </a:solidFill>
          <a:latin typeface="+mn-lt"/>
          <a:ea typeface="+mn-ea"/>
          <a:cs typeface="+mn-cs"/>
        </a:defRPr>
      </a:lvl4pPr>
      <a:lvl5pPr marL="1828709" algn="l" defTabSz="914354" rtl="0" eaLnBrk="1" latinLnBrk="0" hangingPunct="1">
        <a:defRPr lang="zh-CN" sz="1800" kern="1200">
          <a:solidFill>
            <a:schemeClr val="tx1"/>
          </a:solidFill>
          <a:latin typeface="+mn-lt"/>
          <a:ea typeface="+mn-ea"/>
          <a:cs typeface="+mn-cs"/>
        </a:defRPr>
      </a:lvl5pPr>
      <a:lvl6pPr marL="2285886" algn="l" defTabSz="914354" rtl="0" eaLnBrk="1" latinLnBrk="0" hangingPunct="1">
        <a:defRPr lang="zh-CN" sz="1800" kern="1200">
          <a:solidFill>
            <a:schemeClr val="tx1"/>
          </a:solidFill>
          <a:latin typeface="+mn-lt"/>
          <a:ea typeface="+mn-ea"/>
          <a:cs typeface="+mn-cs"/>
        </a:defRPr>
      </a:lvl6pPr>
      <a:lvl7pPr marL="2743062" algn="l" defTabSz="914354" rtl="0" eaLnBrk="1" latinLnBrk="0" hangingPunct="1">
        <a:defRPr lang="zh-CN" sz="1800" kern="1200">
          <a:solidFill>
            <a:schemeClr val="tx1"/>
          </a:solidFill>
          <a:latin typeface="+mn-lt"/>
          <a:ea typeface="+mn-ea"/>
          <a:cs typeface="+mn-cs"/>
        </a:defRPr>
      </a:lvl7pPr>
      <a:lvl8pPr marL="3200240" algn="l" defTabSz="914354" rtl="0" eaLnBrk="1" latinLnBrk="0" hangingPunct="1">
        <a:defRPr lang="zh-CN" sz="1800" kern="1200">
          <a:solidFill>
            <a:schemeClr val="tx1"/>
          </a:solidFill>
          <a:latin typeface="+mn-lt"/>
          <a:ea typeface="+mn-ea"/>
          <a:cs typeface="+mn-cs"/>
        </a:defRPr>
      </a:lvl8pPr>
      <a:lvl9pPr marL="3657418" algn="l" defTabSz="914354"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2.m4a"/><Relationship Id="rId7" Type="http://schemas.openxmlformats.org/officeDocument/2006/relationships/image" Target="../media/image4.emf"/><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2.xml"/><Relationship Id="rId10" Type="http://schemas.openxmlformats.org/officeDocument/2006/relationships/image" Target="../media/image2.png"/><Relationship Id="rId4" Type="http://schemas.openxmlformats.org/officeDocument/2006/relationships/slideLayout" Target="../slideLayouts/slideLayout2.xml"/><Relationship Id="rId9"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8.emf"/><Relationship Id="rId3" Type="http://schemas.microsoft.com/office/2007/relationships/media" Target="../media/media3.m4a"/><Relationship Id="rId7" Type="http://schemas.openxmlformats.org/officeDocument/2006/relationships/image" Target="../media/image3.png"/><Relationship Id="rId12" Type="http://schemas.openxmlformats.org/officeDocument/2006/relationships/oleObject" Target="../embeddings/oleObject2.bin"/><Relationship Id="rId2" Type="http://schemas.openxmlformats.org/officeDocument/2006/relationships/tags" Target="../tags/tag2.xml"/><Relationship Id="rId16" Type="http://schemas.openxmlformats.org/officeDocument/2006/relationships/image" Target="../media/image2.png"/><Relationship Id="rId1" Type="http://schemas.openxmlformats.org/officeDocument/2006/relationships/vmlDrawing" Target="../drawings/vmlDrawing1.vml"/><Relationship Id="rId6" Type="http://schemas.openxmlformats.org/officeDocument/2006/relationships/notesSlide" Target="../notesSlides/notesSlide3.xml"/><Relationship Id="rId11" Type="http://schemas.openxmlformats.org/officeDocument/2006/relationships/image" Target="../media/image7.emf"/><Relationship Id="rId5" Type="http://schemas.openxmlformats.org/officeDocument/2006/relationships/slideLayout" Target="../slideLayouts/slideLayout2.xml"/><Relationship Id="rId15" Type="http://schemas.openxmlformats.org/officeDocument/2006/relationships/image" Target="../media/image9.emf"/><Relationship Id="rId10" Type="http://schemas.openxmlformats.org/officeDocument/2006/relationships/oleObject" Target="../embeddings/oleObject1.bin"/><Relationship Id="rId4" Type="http://schemas.openxmlformats.org/officeDocument/2006/relationships/audio" Target="../media/media3.m4a"/><Relationship Id="rId9" Type="http://schemas.openxmlformats.org/officeDocument/2006/relationships/image" Target="../media/image5.png"/><Relationship Id="rId1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4.m4a"/><Relationship Id="rId7" Type="http://schemas.openxmlformats.org/officeDocument/2006/relationships/image" Target="../media/image11.pn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2.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media6.m4a"/><Relationship Id="rId7" Type="http://schemas.openxmlformats.org/officeDocument/2006/relationships/image" Target="../media/image15.pn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1366" y="1717507"/>
            <a:ext cx="7458634" cy="1989667"/>
          </a:xfrm>
        </p:spPr>
        <p:txBody>
          <a:bodyPr>
            <a:noAutofit/>
          </a:bodyPr>
          <a:lstStyle/>
          <a:p>
            <a:r>
              <a:rPr lang="en-US" sz="4400" dirty="0">
                <a:solidFill>
                  <a:srgbClr val="FFC000"/>
                </a:solidFill>
              </a:rPr>
              <a:t>Reducing Image Compression Artifacts for Deep Neural Networks</a:t>
            </a:r>
            <a:endParaRPr lang="zh-CN" sz="4400" dirty="0">
              <a:solidFill>
                <a:srgbClr val="FFC000"/>
              </a:solidFill>
            </a:endParaRPr>
          </a:p>
        </p:txBody>
      </p:sp>
      <p:sp>
        <p:nvSpPr>
          <p:cNvPr id="3" name="副标题 2"/>
          <p:cNvSpPr>
            <a:spLocks noGrp="1"/>
          </p:cNvSpPr>
          <p:nvPr>
            <p:ph type="subTitle" idx="1"/>
          </p:nvPr>
        </p:nvSpPr>
        <p:spPr>
          <a:xfrm>
            <a:off x="523879" y="4258847"/>
            <a:ext cx="6572245" cy="1456153"/>
          </a:xfrm>
        </p:spPr>
        <p:txBody>
          <a:bodyPr>
            <a:noAutofit/>
          </a:bodyPr>
          <a:lstStyle/>
          <a:p>
            <a:r>
              <a:rPr lang="en-US" altLang="zh-CN" sz="1800" b="1" dirty="0">
                <a:latin typeface="Cambria" panose="02040503050406030204" pitchFamily="18" charset="0"/>
                <a:cs typeface="Tahoma" panose="020B0604030504040204" pitchFamily="34" charset="0"/>
              </a:rPr>
              <a:t>Li Ma</a:t>
            </a:r>
            <a:r>
              <a:rPr lang="en-US" altLang="zh-CN" sz="1800" dirty="0">
                <a:latin typeface="Cambria" panose="02040503050406030204" pitchFamily="18" charset="0"/>
                <a:cs typeface="Tahoma" panose="020B0604030504040204" pitchFamily="34" charset="0"/>
              </a:rPr>
              <a:t>, Peixi Peng, Peiyin Xing, Yaowei Wang and Yonghong Tian</a:t>
            </a:r>
          </a:p>
          <a:p>
            <a:r>
              <a:rPr lang="en-US" altLang="zh-CN" sz="1800" dirty="0">
                <a:latin typeface="Cambria" panose="02040503050406030204" pitchFamily="18" charset="0"/>
                <a:cs typeface="Tahoma" panose="020B0604030504040204" pitchFamily="34" charset="0"/>
              </a:rPr>
              <a:t>School of EECS, Peking University &amp; Pengcheng Laboratory</a:t>
            </a:r>
          </a:p>
        </p:txBody>
      </p:sp>
      <p:pic>
        <p:nvPicPr>
          <p:cNvPr id="5" name="音频 4">
            <a:hlinkClick r:id="" action="ppaction://media"/>
            <a:extLst>
              <a:ext uri="{FF2B5EF4-FFF2-40B4-BE49-F238E27FC236}">
                <a16:creationId xmlns:a16="http://schemas.microsoft.com/office/drawing/2014/main" id="{0BDD8D4A-1FD6-4EEF-9907-A1A5FB79D7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61200" y="5156200"/>
            <a:ext cx="406400" cy="406400"/>
          </a:xfrm>
          <a:prstGeom prst="rect">
            <a:avLst/>
          </a:prstGeom>
        </p:spPr>
      </p:pic>
    </p:spTree>
    <p:extLst>
      <p:ext uri="{BB962C8B-B14F-4D97-AF65-F5344CB8AC3E}">
        <p14:creationId xmlns:p14="http://schemas.microsoft.com/office/powerpoint/2010/main" val="2471807738"/>
      </p:ext>
    </p:extLst>
  </p:cSld>
  <p:clrMapOvr>
    <a:masterClrMapping/>
  </p:clrMapOvr>
  <mc:AlternateContent xmlns:mc="http://schemas.openxmlformats.org/markup-compatibility/2006">
    <mc:Choice xmlns:p14="http://schemas.microsoft.com/office/powerpoint/2010/main" Requires="p14">
      <p:transition p14:dur="10" advTm="14209"/>
    </mc:Choice>
    <mc:Fallback>
      <p:transition advTm="14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E20C14-251D-416A-8CE2-04BBDA45955D}"/>
              </a:ext>
            </a:extLst>
          </p:cNvPr>
          <p:cNvSpPr>
            <a:spLocks noGrp="1"/>
          </p:cNvSpPr>
          <p:nvPr>
            <p:ph type="title"/>
          </p:nvPr>
        </p:nvSpPr>
        <p:spPr>
          <a:xfrm>
            <a:off x="0" y="0"/>
            <a:ext cx="7096129" cy="1007390"/>
          </a:xfrm>
        </p:spPr>
        <p:txBody>
          <a:bodyPr>
            <a:noAutofit/>
          </a:bodyPr>
          <a:lstStyle/>
          <a:p>
            <a:r>
              <a:rPr lang="en-US" altLang="zh-CN" dirty="0">
                <a:solidFill>
                  <a:schemeClr val="accent4"/>
                </a:solidFill>
              </a:rPr>
              <a:t>Motivation</a:t>
            </a:r>
            <a:endParaRPr lang="zh-CN" altLang="en-US" dirty="0">
              <a:solidFill>
                <a:schemeClr val="accent4"/>
              </a:solidFill>
            </a:endParaRPr>
          </a:p>
        </p:txBody>
      </p:sp>
      <p:sp>
        <p:nvSpPr>
          <p:cNvPr id="3" name="内容占位符 2">
            <a:extLst>
              <a:ext uri="{FF2B5EF4-FFF2-40B4-BE49-F238E27FC236}">
                <a16:creationId xmlns:a16="http://schemas.microsoft.com/office/drawing/2014/main" id="{3D387336-7963-4F68-A341-4C3174455EFE}"/>
              </a:ext>
            </a:extLst>
          </p:cNvPr>
          <p:cNvSpPr>
            <a:spLocks noGrp="1"/>
          </p:cNvSpPr>
          <p:nvPr>
            <p:ph idx="1"/>
          </p:nvPr>
        </p:nvSpPr>
        <p:spPr>
          <a:xfrm>
            <a:off x="523879" y="1316335"/>
            <a:ext cx="6572249" cy="3831136"/>
          </a:xfrm>
        </p:spPr>
        <p:txBody>
          <a:bodyPr/>
          <a:lstStyle/>
          <a:p>
            <a:r>
              <a:rPr lang="en-US" altLang="zh-CN" dirty="0"/>
              <a:t>Compression artifacts reduction</a:t>
            </a:r>
          </a:p>
          <a:p>
            <a:endParaRPr lang="en-US" altLang="zh-CN" dirty="0"/>
          </a:p>
          <a:p>
            <a:endParaRPr lang="en-US" altLang="zh-CN" dirty="0"/>
          </a:p>
          <a:p>
            <a:endParaRPr lang="en-US" altLang="zh-CN" dirty="0"/>
          </a:p>
          <a:p>
            <a:endParaRPr lang="en-US" altLang="zh-CN" dirty="0"/>
          </a:p>
          <a:p>
            <a:endParaRPr lang="en-US" altLang="zh-CN" dirty="0"/>
          </a:p>
        </p:txBody>
      </p:sp>
      <p:sp>
        <p:nvSpPr>
          <p:cNvPr id="4" name="灯片编号占位符 3">
            <a:extLst>
              <a:ext uri="{FF2B5EF4-FFF2-40B4-BE49-F238E27FC236}">
                <a16:creationId xmlns:a16="http://schemas.microsoft.com/office/drawing/2014/main" id="{B4809661-42EA-4C20-B1D4-4670A608D957}"/>
              </a:ext>
            </a:extLst>
          </p:cNvPr>
          <p:cNvSpPr>
            <a:spLocks noGrp="1"/>
          </p:cNvSpPr>
          <p:nvPr>
            <p:ph type="sldNum" sz="quarter" idx="12"/>
          </p:nvPr>
        </p:nvSpPr>
        <p:spPr/>
        <p:txBody>
          <a:bodyPr/>
          <a:lstStyle/>
          <a:p>
            <a:fld id="{9860EDB8-5305-433F-BE41-D7A86D811DB3}" type="slidenum">
              <a:rPr lang="en-US" altLang="zh-CN" smtClean="0"/>
              <a:t>2</a:t>
            </a:fld>
            <a:endParaRPr lang="zh-CN" altLang="en-US"/>
          </a:p>
        </p:txBody>
      </p:sp>
      <p:pic>
        <p:nvPicPr>
          <p:cNvPr id="5" name="图片 4">
            <a:extLst>
              <a:ext uri="{FF2B5EF4-FFF2-40B4-BE49-F238E27FC236}">
                <a16:creationId xmlns:a16="http://schemas.microsoft.com/office/drawing/2014/main" id="{BCA8A898-2DAB-44BA-AFA4-E522DF2E4109}"/>
              </a:ext>
            </a:extLst>
          </p:cNvPr>
          <p:cNvPicPr>
            <a:picLocks noChangeAspect="1"/>
          </p:cNvPicPr>
          <p:nvPr/>
        </p:nvPicPr>
        <p:blipFill>
          <a:blip r:embed="rId6"/>
          <a:stretch>
            <a:fillRect/>
          </a:stretch>
        </p:blipFill>
        <p:spPr>
          <a:xfrm>
            <a:off x="119958" y="1906198"/>
            <a:ext cx="1440000" cy="1440000"/>
          </a:xfrm>
          <a:prstGeom prst="rect">
            <a:avLst/>
          </a:prstGeom>
        </p:spPr>
      </p:pic>
      <p:sp>
        <p:nvSpPr>
          <p:cNvPr id="6" name="文本框 5">
            <a:extLst>
              <a:ext uri="{FF2B5EF4-FFF2-40B4-BE49-F238E27FC236}">
                <a16:creationId xmlns:a16="http://schemas.microsoft.com/office/drawing/2014/main" id="{2AEAF8F5-FEA5-4C44-99E1-C4CF772A43B7}"/>
              </a:ext>
            </a:extLst>
          </p:cNvPr>
          <p:cNvSpPr txBox="1"/>
          <p:nvPr/>
        </p:nvSpPr>
        <p:spPr>
          <a:xfrm>
            <a:off x="304384" y="4323797"/>
            <a:ext cx="705584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CN" sz="2400" dirty="0">
                <a:solidFill>
                  <a:srgbClr val="C00000"/>
                </a:solidFill>
                <a:latin typeface="Cambria" panose="02040503050406030204" pitchFamily="18" charset="0"/>
                <a:ea typeface="Cambria" panose="02040503050406030204" pitchFamily="18" charset="0"/>
              </a:rPr>
              <a:t>Can compression artifacts reduction help high-level vision tasks?</a:t>
            </a:r>
          </a:p>
        </p:txBody>
      </p:sp>
      <p:pic>
        <p:nvPicPr>
          <p:cNvPr id="7" name="图片 6">
            <a:extLst>
              <a:ext uri="{FF2B5EF4-FFF2-40B4-BE49-F238E27FC236}">
                <a16:creationId xmlns:a16="http://schemas.microsoft.com/office/drawing/2014/main" id="{A325854E-A9ED-4FDB-9A77-40A1A0190F0B}"/>
              </a:ext>
            </a:extLst>
          </p:cNvPr>
          <p:cNvPicPr>
            <a:picLocks noChangeAspect="1"/>
          </p:cNvPicPr>
          <p:nvPr/>
        </p:nvPicPr>
        <p:blipFill>
          <a:blip r:embed="rId7"/>
          <a:stretch>
            <a:fillRect/>
          </a:stretch>
        </p:blipFill>
        <p:spPr>
          <a:xfrm>
            <a:off x="3092865" y="1906198"/>
            <a:ext cx="1446400" cy="1440000"/>
          </a:xfrm>
          <a:prstGeom prst="rect">
            <a:avLst/>
          </a:prstGeom>
        </p:spPr>
      </p:pic>
      <p:pic>
        <p:nvPicPr>
          <p:cNvPr id="8" name="图片 7">
            <a:extLst>
              <a:ext uri="{FF2B5EF4-FFF2-40B4-BE49-F238E27FC236}">
                <a16:creationId xmlns:a16="http://schemas.microsoft.com/office/drawing/2014/main" id="{A06F138A-D771-4BC1-9056-8B14195E52B3}"/>
              </a:ext>
            </a:extLst>
          </p:cNvPr>
          <p:cNvPicPr>
            <a:picLocks noChangeAspect="1"/>
          </p:cNvPicPr>
          <p:nvPr/>
        </p:nvPicPr>
        <p:blipFill>
          <a:blip r:embed="rId8"/>
          <a:stretch>
            <a:fillRect/>
          </a:stretch>
        </p:blipFill>
        <p:spPr>
          <a:xfrm>
            <a:off x="6072171" y="1906198"/>
            <a:ext cx="1440000" cy="1440000"/>
          </a:xfrm>
          <a:prstGeom prst="rect">
            <a:avLst/>
          </a:prstGeom>
        </p:spPr>
      </p:pic>
      <p:sp>
        <p:nvSpPr>
          <p:cNvPr id="9" name="箭头: 右 8">
            <a:extLst>
              <a:ext uri="{FF2B5EF4-FFF2-40B4-BE49-F238E27FC236}">
                <a16:creationId xmlns:a16="http://schemas.microsoft.com/office/drawing/2014/main" id="{B6A76834-8511-452C-BBFA-912342623316}"/>
              </a:ext>
            </a:extLst>
          </p:cNvPr>
          <p:cNvSpPr/>
          <p:nvPr/>
        </p:nvSpPr>
        <p:spPr>
          <a:xfrm>
            <a:off x="1608598" y="2465424"/>
            <a:ext cx="1382501" cy="321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t>Lossy compression</a:t>
            </a:r>
          </a:p>
        </p:txBody>
      </p:sp>
      <p:sp>
        <p:nvSpPr>
          <p:cNvPr id="11" name="箭头: 右 10">
            <a:extLst>
              <a:ext uri="{FF2B5EF4-FFF2-40B4-BE49-F238E27FC236}">
                <a16:creationId xmlns:a16="http://schemas.microsoft.com/office/drawing/2014/main" id="{FEA028AF-AF7C-40FC-8DB2-B77E1E3BDCE0}"/>
              </a:ext>
            </a:extLst>
          </p:cNvPr>
          <p:cNvSpPr/>
          <p:nvPr/>
        </p:nvSpPr>
        <p:spPr>
          <a:xfrm>
            <a:off x="4668513" y="2465424"/>
            <a:ext cx="1382501" cy="321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t>Artifacts reduction</a:t>
            </a:r>
          </a:p>
        </p:txBody>
      </p:sp>
      <p:pic>
        <p:nvPicPr>
          <p:cNvPr id="13" name="图片 12">
            <a:extLst>
              <a:ext uri="{FF2B5EF4-FFF2-40B4-BE49-F238E27FC236}">
                <a16:creationId xmlns:a16="http://schemas.microsoft.com/office/drawing/2014/main" id="{EC30A251-6EDA-479F-8669-17B42B73CBF9}"/>
              </a:ext>
            </a:extLst>
          </p:cNvPr>
          <p:cNvPicPr>
            <a:picLocks noChangeAspect="1"/>
          </p:cNvPicPr>
          <p:nvPr/>
        </p:nvPicPr>
        <p:blipFill rotWithShape="1">
          <a:blip r:embed="rId6"/>
          <a:srcRect l="79865" t="25411" b="48131"/>
          <a:stretch/>
        </p:blipFill>
        <p:spPr>
          <a:xfrm>
            <a:off x="971550" y="3370215"/>
            <a:ext cx="602745" cy="792000"/>
          </a:xfrm>
          <a:prstGeom prst="rect">
            <a:avLst/>
          </a:prstGeom>
        </p:spPr>
      </p:pic>
      <p:pic>
        <p:nvPicPr>
          <p:cNvPr id="15" name="图片 14">
            <a:extLst>
              <a:ext uri="{FF2B5EF4-FFF2-40B4-BE49-F238E27FC236}">
                <a16:creationId xmlns:a16="http://schemas.microsoft.com/office/drawing/2014/main" id="{7F3E9263-95AF-4753-B0DE-DF514FDDF9D1}"/>
              </a:ext>
            </a:extLst>
          </p:cNvPr>
          <p:cNvPicPr>
            <a:picLocks/>
          </p:cNvPicPr>
          <p:nvPr/>
        </p:nvPicPr>
        <p:blipFill rotWithShape="1">
          <a:blip r:embed="rId8"/>
          <a:srcRect l="80309" t="25851" b="47691"/>
          <a:stretch/>
        </p:blipFill>
        <p:spPr>
          <a:xfrm>
            <a:off x="6915632" y="3370215"/>
            <a:ext cx="601200" cy="792000"/>
          </a:xfrm>
          <a:prstGeom prst="rect">
            <a:avLst/>
          </a:prstGeom>
        </p:spPr>
      </p:pic>
      <p:sp>
        <p:nvSpPr>
          <p:cNvPr id="17" name="矩形 16">
            <a:extLst>
              <a:ext uri="{FF2B5EF4-FFF2-40B4-BE49-F238E27FC236}">
                <a16:creationId xmlns:a16="http://schemas.microsoft.com/office/drawing/2014/main" id="{6EBEF3B8-95F0-4B4A-B58D-7ECCB49F1F11}"/>
              </a:ext>
            </a:extLst>
          </p:cNvPr>
          <p:cNvSpPr/>
          <p:nvPr/>
        </p:nvSpPr>
        <p:spPr>
          <a:xfrm>
            <a:off x="4248394" y="2254122"/>
            <a:ext cx="288000" cy="372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id="{2CCC805A-5066-4406-884E-CA98E977AFA7}"/>
              </a:ext>
            </a:extLst>
          </p:cNvPr>
          <p:cNvSpPr/>
          <p:nvPr/>
        </p:nvSpPr>
        <p:spPr>
          <a:xfrm>
            <a:off x="7216232" y="2254123"/>
            <a:ext cx="288000" cy="372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a:extLst>
              <a:ext uri="{FF2B5EF4-FFF2-40B4-BE49-F238E27FC236}">
                <a16:creationId xmlns:a16="http://schemas.microsoft.com/office/drawing/2014/main" id="{3C28D447-B28C-4FDE-B481-1C5795322980}"/>
              </a:ext>
            </a:extLst>
          </p:cNvPr>
          <p:cNvSpPr/>
          <p:nvPr/>
        </p:nvSpPr>
        <p:spPr>
          <a:xfrm>
            <a:off x="1269715" y="2253012"/>
            <a:ext cx="288000" cy="372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a:extLst>
              <a:ext uri="{FF2B5EF4-FFF2-40B4-BE49-F238E27FC236}">
                <a16:creationId xmlns:a16="http://schemas.microsoft.com/office/drawing/2014/main" id="{4E33B065-091D-4CA1-8891-39C290401F18}"/>
              </a:ext>
            </a:extLst>
          </p:cNvPr>
          <p:cNvPicPr>
            <a:picLocks/>
          </p:cNvPicPr>
          <p:nvPr/>
        </p:nvPicPr>
        <p:blipFill rotWithShape="1">
          <a:blip r:embed="rId9"/>
          <a:srcRect l="79853" t="23612" b="50000"/>
          <a:stretch/>
        </p:blipFill>
        <p:spPr>
          <a:xfrm>
            <a:off x="3935194" y="3370215"/>
            <a:ext cx="601200" cy="792000"/>
          </a:xfrm>
          <a:prstGeom prst="rect">
            <a:avLst/>
          </a:prstGeom>
        </p:spPr>
      </p:pic>
      <p:sp>
        <p:nvSpPr>
          <p:cNvPr id="21" name="矩形 20">
            <a:extLst>
              <a:ext uri="{FF2B5EF4-FFF2-40B4-BE49-F238E27FC236}">
                <a16:creationId xmlns:a16="http://schemas.microsoft.com/office/drawing/2014/main" id="{0FE7E622-1B61-4D69-B35A-5C947D953993}"/>
              </a:ext>
            </a:extLst>
          </p:cNvPr>
          <p:cNvSpPr/>
          <p:nvPr/>
        </p:nvSpPr>
        <p:spPr>
          <a:xfrm>
            <a:off x="139078" y="3369310"/>
            <a:ext cx="891591" cy="584775"/>
          </a:xfrm>
          <a:prstGeom prst="rect">
            <a:avLst/>
          </a:prstGeom>
        </p:spPr>
        <p:txBody>
          <a:bodyPr wrap="none">
            <a:spAutoFit/>
          </a:bodyPr>
          <a:lstStyle/>
          <a:p>
            <a:r>
              <a:rPr lang="en-US" altLang="zh-CN" sz="1600" dirty="0">
                <a:latin typeface="Cambria" panose="02040503050406030204" pitchFamily="18" charset="0"/>
                <a:ea typeface="Cambria" panose="02040503050406030204" pitchFamily="18" charset="0"/>
              </a:rPr>
              <a:t>Original</a:t>
            </a:r>
          </a:p>
          <a:p>
            <a:r>
              <a:rPr lang="en-US" altLang="zh-CN" sz="1600" dirty="0">
                <a:latin typeface="Cambria" panose="02040503050406030204" pitchFamily="18" charset="0"/>
                <a:ea typeface="Cambria" panose="02040503050406030204" pitchFamily="18" charset="0"/>
              </a:rPr>
              <a:t>PSNR</a:t>
            </a:r>
            <a:endParaRPr lang="zh-CN" altLang="en-US" dirty="0"/>
          </a:p>
        </p:txBody>
      </p:sp>
      <p:sp>
        <p:nvSpPr>
          <p:cNvPr id="22" name="矩形 21">
            <a:extLst>
              <a:ext uri="{FF2B5EF4-FFF2-40B4-BE49-F238E27FC236}">
                <a16:creationId xmlns:a16="http://schemas.microsoft.com/office/drawing/2014/main" id="{D97C6849-024C-47CA-B269-4457D4E01AD5}"/>
              </a:ext>
            </a:extLst>
          </p:cNvPr>
          <p:cNvSpPr/>
          <p:nvPr/>
        </p:nvSpPr>
        <p:spPr>
          <a:xfrm>
            <a:off x="3092865" y="3369310"/>
            <a:ext cx="701978" cy="584775"/>
          </a:xfrm>
          <a:prstGeom prst="rect">
            <a:avLst/>
          </a:prstGeom>
        </p:spPr>
        <p:txBody>
          <a:bodyPr wrap="square">
            <a:spAutoFit/>
          </a:bodyPr>
          <a:lstStyle/>
          <a:p>
            <a:r>
              <a:rPr lang="en-US" altLang="zh-CN" sz="1600" dirty="0">
                <a:latin typeface="Cambria" panose="02040503050406030204" pitchFamily="18" charset="0"/>
                <a:ea typeface="Cambria" panose="02040503050406030204" pitchFamily="18" charset="0"/>
              </a:rPr>
              <a:t>JPEG</a:t>
            </a:r>
          </a:p>
          <a:p>
            <a:r>
              <a:rPr lang="en-US" altLang="zh-CN" sz="1600" dirty="0">
                <a:latin typeface="Cambria" panose="02040503050406030204" pitchFamily="18" charset="0"/>
                <a:ea typeface="Cambria" panose="02040503050406030204" pitchFamily="18" charset="0"/>
              </a:rPr>
              <a:t>30.26</a:t>
            </a:r>
            <a:endParaRPr lang="zh-CN" altLang="en-US" sz="1600" dirty="0">
              <a:latin typeface="Cambria" panose="02040503050406030204" pitchFamily="18" charset="0"/>
              <a:ea typeface="Cambria" panose="02040503050406030204" pitchFamily="18" charset="0"/>
            </a:endParaRPr>
          </a:p>
        </p:txBody>
      </p:sp>
      <p:sp>
        <p:nvSpPr>
          <p:cNvPr id="23" name="矩形 22">
            <a:extLst>
              <a:ext uri="{FF2B5EF4-FFF2-40B4-BE49-F238E27FC236}">
                <a16:creationId xmlns:a16="http://schemas.microsoft.com/office/drawing/2014/main" id="{E2D5A893-3783-4835-9C13-D7CCD5F6E37F}"/>
              </a:ext>
            </a:extLst>
          </p:cNvPr>
          <p:cNvSpPr/>
          <p:nvPr/>
        </p:nvSpPr>
        <p:spPr>
          <a:xfrm>
            <a:off x="6031469" y="3370007"/>
            <a:ext cx="970137" cy="584775"/>
          </a:xfrm>
          <a:prstGeom prst="rect">
            <a:avLst/>
          </a:prstGeom>
        </p:spPr>
        <p:txBody>
          <a:bodyPr wrap="none">
            <a:spAutoFit/>
          </a:bodyPr>
          <a:lstStyle/>
          <a:p>
            <a:r>
              <a:rPr lang="en-US" altLang="zh-CN" sz="1600" dirty="0">
                <a:latin typeface="Cambria" panose="02040503050406030204" pitchFamily="18" charset="0"/>
                <a:ea typeface="Cambria" panose="02040503050406030204" pitchFamily="18" charset="0"/>
              </a:rPr>
              <a:t>DMCNN</a:t>
            </a:r>
            <a:r>
              <a:rPr lang="en-US" altLang="zh-CN" sz="1400" dirty="0">
                <a:latin typeface="Cambria" panose="02040503050406030204" pitchFamily="18" charset="0"/>
                <a:ea typeface="Cambria" panose="02040503050406030204" pitchFamily="18" charset="0"/>
              </a:rPr>
              <a:t>*</a:t>
            </a:r>
            <a:endParaRPr lang="en-US" altLang="zh-CN" sz="1600" dirty="0">
              <a:latin typeface="Cambria" panose="02040503050406030204" pitchFamily="18" charset="0"/>
              <a:ea typeface="Cambria" panose="02040503050406030204" pitchFamily="18" charset="0"/>
            </a:endParaRPr>
          </a:p>
          <a:p>
            <a:r>
              <a:rPr lang="en-US" altLang="zh-CN" sz="1600" dirty="0">
                <a:latin typeface="Cambria" panose="02040503050406030204" pitchFamily="18" charset="0"/>
                <a:ea typeface="Cambria" panose="02040503050406030204" pitchFamily="18" charset="0"/>
              </a:rPr>
              <a:t>32.69</a:t>
            </a:r>
            <a:endParaRPr lang="zh-CN" altLang="en-US" dirty="0"/>
          </a:p>
        </p:txBody>
      </p:sp>
      <p:sp>
        <p:nvSpPr>
          <p:cNvPr id="24" name="矩形 23">
            <a:extLst>
              <a:ext uri="{FF2B5EF4-FFF2-40B4-BE49-F238E27FC236}">
                <a16:creationId xmlns:a16="http://schemas.microsoft.com/office/drawing/2014/main" id="{36CA5F02-24F2-4C5A-8938-3EFCA27160AA}"/>
              </a:ext>
            </a:extLst>
          </p:cNvPr>
          <p:cNvSpPr/>
          <p:nvPr/>
        </p:nvSpPr>
        <p:spPr>
          <a:xfrm>
            <a:off x="700568" y="5256758"/>
            <a:ext cx="6263480" cy="369332"/>
          </a:xfrm>
          <a:prstGeom prst="rect">
            <a:avLst/>
          </a:prstGeom>
        </p:spPr>
        <p:txBody>
          <a:bodyPr wrap="square">
            <a:spAutoFit/>
          </a:bodyPr>
          <a:lstStyle/>
          <a:p>
            <a:r>
              <a:rPr lang="en-US" altLang="zh-CN" sz="900" dirty="0"/>
              <a:t>* </a:t>
            </a:r>
            <a:r>
              <a:rPr lang="zh-CN" altLang="en-US" sz="900" dirty="0"/>
              <a:t>J. Liu, D. Liu, W. Yang, S. Xia, X. Zhang and Y. Dai, "A Comprehensive Benchmark for Single Image Compression Artifact Reduction," in IEEE Transactions on Image Processing, vol. 29, pp. 7845-7860, 2020, doi: 10.1109/TIP.2020.3007828.</a:t>
            </a:r>
          </a:p>
        </p:txBody>
      </p:sp>
      <p:pic>
        <p:nvPicPr>
          <p:cNvPr id="31" name="音频 30">
            <a:hlinkClick r:id="" action="ppaction://media"/>
            <a:extLst>
              <a:ext uri="{FF2B5EF4-FFF2-40B4-BE49-F238E27FC236}">
                <a16:creationId xmlns:a16="http://schemas.microsoft.com/office/drawing/2014/main" id="{C0F5A881-2BCD-401F-B00F-ABC50A9261A9}"/>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7061200" y="5156200"/>
            <a:ext cx="406400" cy="406400"/>
          </a:xfrm>
          <a:prstGeom prst="rect">
            <a:avLst/>
          </a:prstGeom>
        </p:spPr>
      </p:pic>
    </p:spTree>
    <p:custDataLst>
      <p:tags r:id="rId1"/>
    </p:custDataLst>
    <p:extLst>
      <p:ext uri="{BB962C8B-B14F-4D97-AF65-F5344CB8AC3E}">
        <p14:creationId xmlns:p14="http://schemas.microsoft.com/office/powerpoint/2010/main" val="49961101"/>
      </p:ext>
    </p:extLst>
  </p:cSld>
  <p:clrMapOvr>
    <a:masterClrMapping/>
  </p:clrMapOvr>
  <mc:AlternateContent xmlns:mc="http://schemas.openxmlformats.org/markup-compatibility/2006">
    <mc:Choice xmlns:p14="http://schemas.microsoft.com/office/powerpoint/2010/main" Requires="p14">
      <p:transition p14:dur="10" advTm="57790"/>
    </mc:Choice>
    <mc:Fallback>
      <p:transition advTm="57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31"/>
                </p:tgtEl>
              </p:cMediaNode>
            </p:audio>
          </p:childTnLst>
        </p:cTn>
      </p:par>
    </p:tnLst>
    <p:bldLst>
      <p:bldP spid="6" grpId="0" animBg="1"/>
      <p:bldP spid="11" grpId="0" animBg="1"/>
      <p:bldP spid="18" grpId="0" animBg="1"/>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860EDB8-5305-433F-BE41-D7A86D811DB3}" type="slidenum">
              <a:rPr lang="en-US" smtClean="0"/>
              <a:t>3</a:t>
            </a:fld>
            <a:endParaRPr lang="en-US" altLang="zh-CN"/>
          </a:p>
        </p:txBody>
      </p:sp>
      <p:sp>
        <p:nvSpPr>
          <p:cNvPr id="9" name="标题 1"/>
          <p:cNvSpPr>
            <a:spLocks noGrp="1"/>
          </p:cNvSpPr>
          <p:nvPr>
            <p:ph type="title"/>
          </p:nvPr>
        </p:nvSpPr>
        <p:spPr>
          <a:xfrm>
            <a:off x="0" y="0"/>
            <a:ext cx="5929313" cy="1007390"/>
          </a:xfrm>
        </p:spPr>
        <p:txBody>
          <a:bodyPr>
            <a:normAutofit/>
          </a:bodyPr>
          <a:lstStyle/>
          <a:p>
            <a:r>
              <a:rPr lang="en-US" altLang="zh-CN" dirty="0">
                <a:solidFill>
                  <a:schemeClr val="accent4"/>
                </a:solidFill>
              </a:rPr>
              <a:t>Motivation</a:t>
            </a:r>
          </a:p>
        </p:txBody>
      </p:sp>
      <p:pic>
        <p:nvPicPr>
          <p:cNvPr id="13" name="图片 12">
            <a:extLst>
              <a:ext uri="{FF2B5EF4-FFF2-40B4-BE49-F238E27FC236}">
                <a16:creationId xmlns:a16="http://schemas.microsoft.com/office/drawing/2014/main" id="{2FBD4EAE-1F38-46C1-B030-8914A259CABF}"/>
              </a:ext>
            </a:extLst>
          </p:cNvPr>
          <p:cNvPicPr>
            <a:picLocks noChangeAspect="1"/>
          </p:cNvPicPr>
          <p:nvPr/>
        </p:nvPicPr>
        <p:blipFill>
          <a:blip r:embed="rId7"/>
          <a:stretch>
            <a:fillRect/>
          </a:stretch>
        </p:blipFill>
        <p:spPr>
          <a:xfrm>
            <a:off x="119958" y="1906198"/>
            <a:ext cx="1440000" cy="1440000"/>
          </a:xfrm>
          <a:prstGeom prst="rect">
            <a:avLst/>
          </a:prstGeom>
        </p:spPr>
      </p:pic>
      <p:pic>
        <p:nvPicPr>
          <p:cNvPr id="14" name="图片 13">
            <a:extLst>
              <a:ext uri="{FF2B5EF4-FFF2-40B4-BE49-F238E27FC236}">
                <a16:creationId xmlns:a16="http://schemas.microsoft.com/office/drawing/2014/main" id="{6A666D20-EC3C-4AEA-BF35-590DDAF33BE3}"/>
              </a:ext>
            </a:extLst>
          </p:cNvPr>
          <p:cNvPicPr>
            <a:picLocks noChangeAspect="1"/>
          </p:cNvPicPr>
          <p:nvPr/>
        </p:nvPicPr>
        <p:blipFill>
          <a:blip r:embed="rId8"/>
          <a:stretch>
            <a:fillRect/>
          </a:stretch>
        </p:blipFill>
        <p:spPr>
          <a:xfrm>
            <a:off x="3092865" y="1906198"/>
            <a:ext cx="1446400" cy="1440000"/>
          </a:xfrm>
          <a:prstGeom prst="rect">
            <a:avLst/>
          </a:prstGeom>
        </p:spPr>
      </p:pic>
      <p:pic>
        <p:nvPicPr>
          <p:cNvPr id="15" name="图片 14">
            <a:extLst>
              <a:ext uri="{FF2B5EF4-FFF2-40B4-BE49-F238E27FC236}">
                <a16:creationId xmlns:a16="http://schemas.microsoft.com/office/drawing/2014/main" id="{E3A686C2-275E-4589-AC80-D8440EA7B582}"/>
              </a:ext>
            </a:extLst>
          </p:cNvPr>
          <p:cNvPicPr>
            <a:picLocks noChangeAspect="1"/>
          </p:cNvPicPr>
          <p:nvPr/>
        </p:nvPicPr>
        <p:blipFill>
          <a:blip r:embed="rId9"/>
          <a:stretch>
            <a:fillRect/>
          </a:stretch>
        </p:blipFill>
        <p:spPr>
          <a:xfrm>
            <a:off x="6072171" y="1906198"/>
            <a:ext cx="1440000" cy="1440000"/>
          </a:xfrm>
          <a:prstGeom prst="rect">
            <a:avLst/>
          </a:prstGeom>
        </p:spPr>
      </p:pic>
      <p:sp>
        <p:nvSpPr>
          <p:cNvPr id="16" name="箭头: 右 15">
            <a:extLst>
              <a:ext uri="{FF2B5EF4-FFF2-40B4-BE49-F238E27FC236}">
                <a16:creationId xmlns:a16="http://schemas.microsoft.com/office/drawing/2014/main" id="{2EEA47D7-2AA6-4EFD-8C29-1431A259D671}"/>
              </a:ext>
            </a:extLst>
          </p:cNvPr>
          <p:cNvSpPr/>
          <p:nvPr/>
        </p:nvSpPr>
        <p:spPr>
          <a:xfrm>
            <a:off x="1608598" y="2465424"/>
            <a:ext cx="1382501" cy="321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t>Lossy compression</a:t>
            </a:r>
          </a:p>
        </p:txBody>
      </p:sp>
      <p:sp>
        <p:nvSpPr>
          <p:cNvPr id="17" name="箭头: 右 16">
            <a:extLst>
              <a:ext uri="{FF2B5EF4-FFF2-40B4-BE49-F238E27FC236}">
                <a16:creationId xmlns:a16="http://schemas.microsoft.com/office/drawing/2014/main" id="{F2802379-5EE8-449B-B11B-A562C5289E31}"/>
              </a:ext>
            </a:extLst>
          </p:cNvPr>
          <p:cNvSpPr/>
          <p:nvPr/>
        </p:nvSpPr>
        <p:spPr>
          <a:xfrm>
            <a:off x="4668513" y="2465424"/>
            <a:ext cx="1382501" cy="321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t>Artifacts reduction</a:t>
            </a:r>
          </a:p>
        </p:txBody>
      </p:sp>
      <p:sp>
        <p:nvSpPr>
          <p:cNvPr id="18" name="矩形 17">
            <a:extLst>
              <a:ext uri="{FF2B5EF4-FFF2-40B4-BE49-F238E27FC236}">
                <a16:creationId xmlns:a16="http://schemas.microsoft.com/office/drawing/2014/main" id="{C785FC41-F901-4DF3-BEA2-C120186DB4D7}"/>
              </a:ext>
            </a:extLst>
          </p:cNvPr>
          <p:cNvSpPr/>
          <p:nvPr/>
        </p:nvSpPr>
        <p:spPr>
          <a:xfrm>
            <a:off x="4248394" y="2254122"/>
            <a:ext cx="288000" cy="372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a:extLst>
              <a:ext uri="{FF2B5EF4-FFF2-40B4-BE49-F238E27FC236}">
                <a16:creationId xmlns:a16="http://schemas.microsoft.com/office/drawing/2014/main" id="{443F4AFC-F9AE-485E-A64C-78A0073A588D}"/>
              </a:ext>
            </a:extLst>
          </p:cNvPr>
          <p:cNvSpPr/>
          <p:nvPr/>
        </p:nvSpPr>
        <p:spPr>
          <a:xfrm>
            <a:off x="7216232" y="2254123"/>
            <a:ext cx="288000" cy="372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a:extLst>
              <a:ext uri="{FF2B5EF4-FFF2-40B4-BE49-F238E27FC236}">
                <a16:creationId xmlns:a16="http://schemas.microsoft.com/office/drawing/2014/main" id="{86503FB8-F447-49AF-86E5-2802BE1E02BC}"/>
              </a:ext>
            </a:extLst>
          </p:cNvPr>
          <p:cNvSpPr/>
          <p:nvPr/>
        </p:nvSpPr>
        <p:spPr>
          <a:xfrm>
            <a:off x="1269715" y="2253012"/>
            <a:ext cx="288000" cy="372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内容占位符 2">
            <a:extLst>
              <a:ext uri="{FF2B5EF4-FFF2-40B4-BE49-F238E27FC236}">
                <a16:creationId xmlns:a16="http://schemas.microsoft.com/office/drawing/2014/main" id="{958E7088-248D-484B-9668-0F68A03070D8}"/>
              </a:ext>
            </a:extLst>
          </p:cNvPr>
          <p:cNvSpPr>
            <a:spLocks noGrp="1"/>
          </p:cNvSpPr>
          <p:nvPr>
            <p:ph idx="1"/>
          </p:nvPr>
        </p:nvSpPr>
        <p:spPr>
          <a:xfrm>
            <a:off x="523879" y="1316335"/>
            <a:ext cx="6572249" cy="3831136"/>
          </a:xfrm>
        </p:spPr>
        <p:txBody>
          <a:bodyPr/>
          <a:lstStyle/>
          <a:p>
            <a:r>
              <a:rPr lang="en-US" altLang="zh-CN" dirty="0"/>
              <a:t>Compression artifacts reduction</a:t>
            </a:r>
          </a:p>
          <a:p>
            <a:endParaRPr lang="en-US" altLang="zh-CN" dirty="0"/>
          </a:p>
          <a:p>
            <a:endParaRPr lang="en-US" altLang="zh-CN" dirty="0"/>
          </a:p>
          <a:p>
            <a:endParaRPr lang="en-US" altLang="zh-CN" dirty="0"/>
          </a:p>
          <a:p>
            <a:endParaRPr lang="en-US" altLang="zh-CN" dirty="0"/>
          </a:p>
          <a:p>
            <a:endParaRPr lang="en-US" altLang="zh-CN" dirty="0"/>
          </a:p>
        </p:txBody>
      </p:sp>
      <p:graphicFrame>
        <p:nvGraphicFramePr>
          <p:cNvPr id="2" name="对象 1">
            <a:extLst>
              <a:ext uri="{FF2B5EF4-FFF2-40B4-BE49-F238E27FC236}">
                <a16:creationId xmlns:a16="http://schemas.microsoft.com/office/drawing/2014/main" id="{22215F45-09DC-4A3F-824D-AAEE19E9C775}"/>
              </a:ext>
            </a:extLst>
          </p:cNvPr>
          <p:cNvGraphicFramePr>
            <a:graphicFrameLocks noChangeAspect="1"/>
          </p:cNvGraphicFramePr>
          <p:nvPr>
            <p:extLst>
              <p:ext uri="{D42A27DB-BD31-4B8C-83A1-F6EECF244321}">
                <p14:modId xmlns:p14="http://schemas.microsoft.com/office/powerpoint/2010/main" val="2325334063"/>
              </p:ext>
            </p:extLst>
          </p:nvPr>
        </p:nvGraphicFramePr>
        <p:xfrm>
          <a:off x="5448150" y="3499646"/>
          <a:ext cx="2062512" cy="1548000"/>
        </p:xfrm>
        <a:graphic>
          <a:graphicData uri="http://schemas.openxmlformats.org/presentationml/2006/ole">
            <mc:AlternateContent xmlns:mc="http://schemas.openxmlformats.org/markup-compatibility/2006">
              <mc:Choice xmlns:v="urn:schemas-microsoft-com:vml" Requires="v">
                <p:oleObj spid="_x0000_s1122" name="Acrobat Document" r:id="rId10" imgW="4390842" imgH="3295625" progId="Acrobat.Document.DC">
                  <p:embed/>
                </p:oleObj>
              </mc:Choice>
              <mc:Fallback>
                <p:oleObj name="Acrobat Document" r:id="rId10" imgW="4390842" imgH="3295625" progId="Acrobat.Document.DC">
                  <p:embed/>
                  <p:pic>
                    <p:nvPicPr>
                      <p:cNvPr id="0" name=""/>
                      <p:cNvPicPr/>
                      <p:nvPr/>
                    </p:nvPicPr>
                    <p:blipFill>
                      <a:blip r:embed="rId11"/>
                      <a:stretch>
                        <a:fillRect/>
                      </a:stretch>
                    </p:blipFill>
                    <p:spPr>
                      <a:xfrm>
                        <a:off x="5448150" y="3499646"/>
                        <a:ext cx="2062512" cy="1548000"/>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B91EAD78-26EC-4305-84F6-15CBB77232B2}"/>
              </a:ext>
            </a:extLst>
          </p:cNvPr>
          <p:cNvGraphicFramePr>
            <a:graphicFrameLocks noChangeAspect="1"/>
          </p:cNvGraphicFramePr>
          <p:nvPr>
            <p:extLst>
              <p:ext uri="{D42A27DB-BD31-4B8C-83A1-F6EECF244321}">
                <p14:modId xmlns:p14="http://schemas.microsoft.com/office/powerpoint/2010/main" val="1788803136"/>
              </p:ext>
            </p:extLst>
          </p:nvPr>
        </p:nvGraphicFramePr>
        <p:xfrm>
          <a:off x="2765159" y="3516559"/>
          <a:ext cx="2062512" cy="1548000"/>
        </p:xfrm>
        <a:graphic>
          <a:graphicData uri="http://schemas.openxmlformats.org/presentationml/2006/ole">
            <mc:AlternateContent xmlns:mc="http://schemas.openxmlformats.org/markup-compatibility/2006">
              <mc:Choice xmlns:v="urn:schemas-microsoft-com:vml" Requires="v">
                <p:oleObj spid="_x0000_s1123" name="Acrobat Document" r:id="rId12" imgW="4390842" imgH="3295625" progId="Acrobat.Document.DC">
                  <p:embed/>
                </p:oleObj>
              </mc:Choice>
              <mc:Fallback>
                <p:oleObj name="Acrobat Document" r:id="rId12" imgW="4390842" imgH="3295625" progId="Acrobat.Document.DC">
                  <p:embed/>
                  <p:pic>
                    <p:nvPicPr>
                      <p:cNvPr id="0" name=""/>
                      <p:cNvPicPr/>
                      <p:nvPr/>
                    </p:nvPicPr>
                    <p:blipFill>
                      <a:blip r:embed="rId13"/>
                      <a:stretch>
                        <a:fillRect/>
                      </a:stretch>
                    </p:blipFill>
                    <p:spPr>
                      <a:xfrm>
                        <a:off x="2765159" y="3516559"/>
                        <a:ext cx="2062512" cy="154800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1C1CBCCE-F0D8-453C-A3E8-B9D354305F66}"/>
              </a:ext>
            </a:extLst>
          </p:cNvPr>
          <p:cNvGraphicFramePr>
            <a:graphicFrameLocks noChangeAspect="1"/>
          </p:cNvGraphicFramePr>
          <p:nvPr>
            <p:extLst>
              <p:ext uri="{D42A27DB-BD31-4B8C-83A1-F6EECF244321}">
                <p14:modId xmlns:p14="http://schemas.microsoft.com/office/powerpoint/2010/main" val="3014515651"/>
              </p:ext>
            </p:extLst>
          </p:nvPr>
        </p:nvGraphicFramePr>
        <p:xfrm>
          <a:off x="82168" y="3516559"/>
          <a:ext cx="2062512" cy="1548000"/>
        </p:xfrm>
        <a:graphic>
          <a:graphicData uri="http://schemas.openxmlformats.org/presentationml/2006/ole">
            <mc:AlternateContent xmlns:mc="http://schemas.openxmlformats.org/markup-compatibility/2006">
              <mc:Choice xmlns:v="urn:schemas-microsoft-com:vml" Requires="v">
                <p:oleObj spid="_x0000_s1124" name="Acrobat Document" r:id="rId14" imgW="4390842" imgH="3295625" progId="Acrobat.Document.DC">
                  <p:embed/>
                </p:oleObj>
              </mc:Choice>
              <mc:Fallback>
                <p:oleObj name="Acrobat Document" r:id="rId14" imgW="4390842" imgH="3295625" progId="Acrobat.Document.DC">
                  <p:embed/>
                  <p:pic>
                    <p:nvPicPr>
                      <p:cNvPr id="0" name=""/>
                      <p:cNvPicPr/>
                      <p:nvPr/>
                    </p:nvPicPr>
                    <p:blipFill>
                      <a:blip r:embed="rId15"/>
                      <a:stretch>
                        <a:fillRect/>
                      </a:stretch>
                    </p:blipFill>
                    <p:spPr>
                      <a:xfrm>
                        <a:off x="82168" y="3516559"/>
                        <a:ext cx="2062512" cy="1548000"/>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id="{1059ADF8-C2B2-4526-9C0A-CCAA15903706}"/>
              </a:ext>
            </a:extLst>
          </p:cNvPr>
          <p:cNvSpPr txBox="1"/>
          <p:nvPr/>
        </p:nvSpPr>
        <p:spPr>
          <a:xfrm>
            <a:off x="268491" y="4260686"/>
            <a:ext cx="7055848"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CN" sz="2800" dirty="0">
                <a:solidFill>
                  <a:srgbClr val="C00000"/>
                </a:solidFill>
                <a:latin typeface="Cambria" panose="02040503050406030204" pitchFamily="18" charset="0"/>
                <a:ea typeface="Cambria" panose="02040503050406030204" pitchFamily="18" charset="0"/>
              </a:rPr>
              <a:t>Existing</a:t>
            </a:r>
            <a:r>
              <a:rPr lang="en-US" sz="2800" dirty="0">
                <a:solidFill>
                  <a:srgbClr val="C00000"/>
                </a:solidFill>
                <a:latin typeface="Cambria" panose="02040503050406030204" pitchFamily="18" charset="0"/>
                <a:ea typeface="Cambria" panose="02040503050406030204" pitchFamily="18" charset="0"/>
              </a:rPr>
              <a:t> methods have limited performance improvements to high-level-tasks!</a:t>
            </a:r>
            <a:endParaRPr lang="en-US" sz="2400" dirty="0">
              <a:solidFill>
                <a:srgbClr val="C00000"/>
              </a:solidFill>
              <a:latin typeface="Cambria" panose="02040503050406030204" pitchFamily="18" charset="0"/>
              <a:ea typeface="Cambria" panose="02040503050406030204" pitchFamily="18" charset="0"/>
            </a:endParaRPr>
          </a:p>
        </p:txBody>
      </p:sp>
      <p:pic>
        <p:nvPicPr>
          <p:cNvPr id="25" name="音频 24">
            <a:hlinkClick r:id="" action="ppaction://media"/>
            <a:extLst>
              <a:ext uri="{FF2B5EF4-FFF2-40B4-BE49-F238E27FC236}">
                <a16:creationId xmlns:a16="http://schemas.microsoft.com/office/drawing/2014/main" id="{3D95E393-7B8A-40CC-BBE1-F95F79AC923D}"/>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7061200" y="5156200"/>
            <a:ext cx="406400" cy="406400"/>
          </a:xfrm>
          <a:prstGeom prst="rect">
            <a:avLst/>
          </a:prstGeom>
        </p:spPr>
      </p:pic>
    </p:spTree>
    <p:custDataLst>
      <p:tags r:id="rId2"/>
    </p:custDataLst>
    <p:extLst>
      <p:ext uri="{BB962C8B-B14F-4D97-AF65-F5344CB8AC3E}">
        <p14:creationId xmlns:p14="http://schemas.microsoft.com/office/powerpoint/2010/main" val="139846361"/>
      </p:ext>
    </p:extLst>
  </p:cSld>
  <p:clrMapOvr>
    <a:masterClrMapping/>
  </p:clrMapOvr>
  <mc:AlternateContent xmlns:mc="http://schemas.openxmlformats.org/markup-compatibility/2006">
    <mc:Choice xmlns:p14="http://schemas.microsoft.com/office/powerpoint/2010/main" Requires="p14">
      <p:transition p14:dur="10" advTm="47090"/>
    </mc:Choice>
    <mc:Fallback>
      <p:transition advTm="47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25"/>
                </p:tgtEl>
              </p:cMediaNode>
            </p:audio>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1DE15-F2B0-448E-9C13-618B5C9B4AFA}"/>
              </a:ext>
            </a:extLst>
          </p:cNvPr>
          <p:cNvSpPr>
            <a:spLocks noGrp="1"/>
          </p:cNvSpPr>
          <p:nvPr>
            <p:ph type="title"/>
          </p:nvPr>
        </p:nvSpPr>
        <p:spPr>
          <a:xfrm>
            <a:off x="0" y="0"/>
            <a:ext cx="7096129" cy="1007390"/>
          </a:xfrm>
        </p:spPr>
        <p:txBody>
          <a:bodyPr>
            <a:normAutofit/>
          </a:bodyPr>
          <a:lstStyle/>
          <a:p>
            <a:r>
              <a:rPr lang="en-US" altLang="zh-CN" dirty="0">
                <a:solidFill>
                  <a:srgbClr val="FFC000"/>
                </a:solidFill>
              </a:rPr>
              <a:t>The Proposed Method</a:t>
            </a:r>
          </a:p>
        </p:txBody>
      </p:sp>
      <p:sp>
        <p:nvSpPr>
          <p:cNvPr id="4" name="灯片编号占位符 3">
            <a:extLst>
              <a:ext uri="{FF2B5EF4-FFF2-40B4-BE49-F238E27FC236}">
                <a16:creationId xmlns:a16="http://schemas.microsoft.com/office/drawing/2014/main" id="{C3AB13DB-4FF0-4788-8171-2DB914258262}"/>
              </a:ext>
            </a:extLst>
          </p:cNvPr>
          <p:cNvSpPr>
            <a:spLocks noGrp="1"/>
          </p:cNvSpPr>
          <p:nvPr>
            <p:ph type="sldNum" sz="quarter" idx="12"/>
          </p:nvPr>
        </p:nvSpPr>
        <p:spPr/>
        <p:txBody>
          <a:bodyPr/>
          <a:lstStyle/>
          <a:p>
            <a:fld id="{9860EDB8-5305-433F-BE41-D7A86D811DB3}" type="slidenum">
              <a:rPr lang="en-US" altLang="zh-CN" smtClean="0"/>
              <a:t>4</a:t>
            </a:fld>
            <a:endParaRPr lang="zh-CN" altLang="en-US"/>
          </a:p>
        </p:txBody>
      </p:sp>
      <p:pic>
        <p:nvPicPr>
          <p:cNvPr id="13" name="内容占位符 12">
            <a:extLst>
              <a:ext uri="{FF2B5EF4-FFF2-40B4-BE49-F238E27FC236}">
                <a16:creationId xmlns:a16="http://schemas.microsoft.com/office/drawing/2014/main" id="{90E1440F-6530-4E01-B16F-A850522D35AC}"/>
              </a:ext>
            </a:extLst>
          </p:cNvPr>
          <p:cNvPicPr>
            <a:picLocks noGrp="1" noChangeAspect="1"/>
          </p:cNvPicPr>
          <p:nvPr>
            <p:ph idx="1"/>
          </p:nvPr>
        </p:nvPicPr>
        <p:blipFill>
          <a:blip r:embed="rId6"/>
          <a:stretch>
            <a:fillRect/>
          </a:stretch>
        </p:blipFill>
        <p:spPr>
          <a:xfrm>
            <a:off x="921242" y="1153390"/>
            <a:ext cx="5777516" cy="3184017"/>
          </a:xfrm>
          <a:prstGeom prst="rect">
            <a:avLst/>
          </a:prstGeom>
        </p:spPr>
      </p:pic>
      <p:pic>
        <p:nvPicPr>
          <p:cNvPr id="15" name="图片 14">
            <a:extLst>
              <a:ext uri="{FF2B5EF4-FFF2-40B4-BE49-F238E27FC236}">
                <a16:creationId xmlns:a16="http://schemas.microsoft.com/office/drawing/2014/main" id="{FEECB37E-19AE-4C1C-BCFB-E52AABF26949}"/>
              </a:ext>
            </a:extLst>
          </p:cNvPr>
          <p:cNvPicPr>
            <a:picLocks noChangeAspect="1"/>
          </p:cNvPicPr>
          <p:nvPr/>
        </p:nvPicPr>
        <p:blipFill>
          <a:blip r:embed="rId7"/>
          <a:stretch>
            <a:fillRect/>
          </a:stretch>
        </p:blipFill>
        <p:spPr>
          <a:xfrm>
            <a:off x="438150" y="4346932"/>
            <a:ext cx="6743700" cy="752475"/>
          </a:xfrm>
          <a:prstGeom prst="rect">
            <a:avLst/>
          </a:prstGeom>
        </p:spPr>
      </p:pic>
      <p:pic>
        <p:nvPicPr>
          <p:cNvPr id="16" name="图片 15">
            <a:extLst>
              <a:ext uri="{FF2B5EF4-FFF2-40B4-BE49-F238E27FC236}">
                <a16:creationId xmlns:a16="http://schemas.microsoft.com/office/drawing/2014/main" id="{04CAF815-DFF3-44BB-8EAA-06FE4FB786B7}"/>
              </a:ext>
            </a:extLst>
          </p:cNvPr>
          <p:cNvPicPr>
            <a:picLocks noChangeAspect="1"/>
          </p:cNvPicPr>
          <p:nvPr/>
        </p:nvPicPr>
        <p:blipFill>
          <a:blip r:embed="rId8"/>
          <a:stretch>
            <a:fillRect/>
          </a:stretch>
        </p:blipFill>
        <p:spPr>
          <a:xfrm>
            <a:off x="1133475" y="5038725"/>
            <a:ext cx="5353050" cy="676275"/>
          </a:xfrm>
          <a:prstGeom prst="rect">
            <a:avLst/>
          </a:prstGeom>
        </p:spPr>
      </p:pic>
      <p:pic>
        <p:nvPicPr>
          <p:cNvPr id="6" name="音频 5">
            <a:hlinkClick r:id="" action="ppaction://media"/>
            <a:extLst>
              <a:ext uri="{FF2B5EF4-FFF2-40B4-BE49-F238E27FC236}">
                <a16:creationId xmlns:a16="http://schemas.microsoft.com/office/drawing/2014/main" id="{01D80236-5282-4BD8-AF39-EC4874EC6665}"/>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7061200" y="5156200"/>
            <a:ext cx="406400" cy="406400"/>
          </a:xfrm>
          <a:prstGeom prst="rect">
            <a:avLst/>
          </a:prstGeom>
        </p:spPr>
      </p:pic>
    </p:spTree>
    <p:custDataLst>
      <p:tags r:id="rId1"/>
    </p:custDataLst>
    <p:extLst>
      <p:ext uri="{BB962C8B-B14F-4D97-AF65-F5344CB8AC3E}">
        <p14:creationId xmlns:p14="http://schemas.microsoft.com/office/powerpoint/2010/main" val="4109832962"/>
      </p:ext>
    </p:extLst>
  </p:cSld>
  <p:clrMapOvr>
    <a:masterClrMapping/>
  </p:clrMapOvr>
  <mc:AlternateContent xmlns:mc="http://schemas.openxmlformats.org/markup-compatibility/2006">
    <mc:Choice xmlns:p14="http://schemas.microsoft.com/office/powerpoint/2010/main" Requires="p14">
      <p:transition p14:dur="10" advTm="49485"/>
    </mc:Choice>
    <mc:Fallback>
      <p:transition advTm="49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73352-8414-462B-9935-F007638D0898}"/>
              </a:ext>
            </a:extLst>
          </p:cNvPr>
          <p:cNvSpPr>
            <a:spLocks noGrp="1"/>
          </p:cNvSpPr>
          <p:nvPr>
            <p:ph type="title"/>
          </p:nvPr>
        </p:nvSpPr>
        <p:spPr>
          <a:xfrm>
            <a:off x="0" y="0"/>
            <a:ext cx="7096129" cy="1007390"/>
          </a:xfrm>
        </p:spPr>
        <p:txBody>
          <a:bodyPr/>
          <a:lstStyle/>
          <a:p>
            <a:r>
              <a:rPr lang="en-US" altLang="zh-CN" dirty="0">
                <a:solidFill>
                  <a:srgbClr val="FFC000"/>
                </a:solidFill>
              </a:rPr>
              <a:t>The Proposed Method</a:t>
            </a:r>
            <a:endParaRPr lang="zh-CN" altLang="en-US" dirty="0"/>
          </a:p>
        </p:txBody>
      </p:sp>
      <p:sp>
        <p:nvSpPr>
          <p:cNvPr id="4" name="灯片编号占位符 3">
            <a:extLst>
              <a:ext uri="{FF2B5EF4-FFF2-40B4-BE49-F238E27FC236}">
                <a16:creationId xmlns:a16="http://schemas.microsoft.com/office/drawing/2014/main" id="{E3F78042-52D9-449B-B39C-2F426111B109}"/>
              </a:ext>
            </a:extLst>
          </p:cNvPr>
          <p:cNvSpPr>
            <a:spLocks noGrp="1"/>
          </p:cNvSpPr>
          <p:nvPr>
            <p:ph type="sldNum" sz="quarter" idx="12"/>
          </p:nvPr>
        </p:nvSpPr>
        <p:spPr/>
        <p:txBody>
          <a:bodyPr/>
          <a:lstStyle/>
          <a:p>
            <a:fld id="{9860EDB8-5305-433F-BE41-D7A86D811DB3}" type="slidenum">
              <a:rPr lang="en-US" altLang="zh-CN" smtClean="0"/>
              <a:t>5</a:t>
            </a:fld>
            <a:endParaRPr lang="zh-CN" altLang="en-US"/>
          </a:p>
        </p:txBody>
      </p:sp>
      <p:pic>
        <p:nvPicPr>
          <p:cNvPr id="5" name="内容占位符 4">
            <a:extLst>
              <a:ext uri="{FF2B5EF4-FFF2-40B4-BE49-F238E27FC236}">
                <a16:creationId xmlns:a16="http://schemas.microsoft.com/office/drawing/2014/main" id="{1763A924-AEB3-48A0-9175-D2553C5DBA68}"/>
              </a:ext>
            </a:extLst>
          </p:cNvPr>
          <p:cNvPicPr>
            <a:picLocks noGrp="1" noChangeAspect="1"/>
          </p:cNvPicPr>
          <p:nvPr>
            <p:ph idx="1"/>
          </p:nvPr>
        </p:nvPicPr>
        <p:blipFill rotWithShape="1">
          <a:blip r:embed="rId6"/>
          <a:srcRect b="29593"/>
          <a:stretch/>
        </p:blipFill>
        <p:spPr>
          <a:xfrm>
            <a:off x="849567" y="1183474"/>
            <a:ext cx="5920866" cy="2896157"/>
          </a:xfrm>
          <a:prstGeom prst="rect">
            <a:avLst/>
          </a:prstGeom>
        </p:spPr>
      </p:pic>
      <p:pic>
        <p:nvPicPr>
          <p:cNvPr id="6" name="内容占位符 4">
            <a:extLst>
              <a:ext uri="{FF2B5EF4-FFF2-40B4-BE49-F238E27FC236}">
                <a16:creationId xmlns:a16="http://schemas.microsoft.com/office/drawing/2014/main" id="{20F065F9-12EB-4A89-AADB-1A49042BAAFB}"/>
              </a:ext>
            </a:extLst>
          </p:cNvPr>
          <p:cNvPicPr>
            <a:picLocks noChangeAspect="1"/>
          </p:cNvPicPr>
          <p:nvPr/>
        </p:nvPicPr>
        <p:blipFill rotWithShape="1">
          <a:blip r:embed="rId6"/>
          <a:srcRect t="72936"/>
          <a:stretch/>
        </p:blipFill>
        <p:spPr>
          <a:xfrm>
            <a:off x="849567" y="4335837"/>
            <a:ext cx="5920866" cy="1113264"/>
          </a:xfrm>
          <a:prstGeom prst="rect">
            <a:avLst/>
          </a:prstGeom>
        </p:spPr>
      </p:pic>
      <p:pic>
        <p:nvPicPr>
          <p:cNvPr id="9" name="音频 8">
            <a:hlinkClick r:id="" action="ppaction://media"/>
            <a:extLst>
              <a:ext uri="{FF2B5EF4-FFF2-40B4-BE49-F238E27FC236}">
                <a16:creationId xmlns:a16="http://schemas.microsoft.com/office/drawing/2014/main" id="{18DA4BDE-7ED2-4625-AF79-7F852B178D8F}"/>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061200" y="5156200"/>
            <a:ext cx="406400" cy="406400"/>
          </a:xfrm>
          <a:prstGeom prst="rect">
            <a:avLst/>
          </a:prstGeom>
        </p:spPr>
      </p:pic>
    </p:spTree>
    <p:custDataLst>
      <p:tags r:id="rId1"/>
    </p:custDataLst>
    <p:extLst>
      <p:ext uri="{BB962C8B-B14F-4D97-AF65-F5344CB8AC3E}">
        <p14:creationId xmlns:p14="http://schemas.microsoft.com/office/powerpoint/2010/main" val="1262020876"/>
      </p:ext>
    </p:extLst>
  </p:cSld>
  <p:clrMapOvr>
    <a:masterClrMapping/>
  </p:clrMapOvr>
  <mc:AlternateContent xmlns:mc="http://schemas.openxmlformats.org/markup-compatibility/2006">
    <mc:Choice xmlns:p14="http://schemas.microsoft.com/office/powerpoint/2010/main" Requires="p14">
      <p:transition p14:dur="10" advTm="38387"/>
    </mc:Choice>
    <mc:Fallback>
      <p:transition advTm="383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E48EA5-A451-4C58-A6EE-0849237BA1CE}"/>
              </a:ext>
            </a:extLst>
          </p:cNvPr>
          <p:cNvSpPr>
            <a:spLocks noGrp="1"/>
          </p:cNvSpPr>
          <p:nvPr>
            <p:ph type="title"/>
          </p:nvPr>
        </p:nvSpPr>
        <p:spPr>
          <a:xfrm>
            <a:off x="0" y="-26669"/>
            <a:ext cx="6718354" cy="1007390"/>
          </a:xfrm>
        </p:spPr>
        <p:txBody>
          <a:bodyPr>
            <a:normAutofit/>
          </a:bodyPr>
          <a:lstStyle/>
          <a:p>
            <a:r>
              <a:rPr lang="en-US" altLang="zh-CN" dirty="0">
                <a:solidFill>
                  <a:srgbClr val="FFC000"/>
                </a:solidFill>
              </a:rPr>
              <a:t>Performance Evaluation</a:t>
            </a:r>
            <a:endParaRPr lang="zh-CN" altLang="en-US" dirty="0">
              <a:solidFill>
                <a:srgbClr val="FFC000"/>
              </a:solidFill>
            </a:endParaRPr>
          </a:p>
        </p:txBody>
      </p:sp>
      <p:sp>
        <p:nvSpPr>
          <p:cNvPr id="4" name="灯片编号占位符 3">
            <a:extLst>
              <a:ext uri="{FF2B5EF4-FFF2-40B4-BE49-F238E27FC236}">
                <a16:creationId xmlns:a16="http://schemas.microsoft.com/office/drawing/2014/main" id="{D8064FB3-9959-4A0B-B32A-36F7517ADDDC}"/>
              </a:ext>
            </a:extLst>
          </p:cNvPr>
          <p:cNvSpPr>
            <a:spLocks noGrp="1"/>
          </p:cNvSpPr>
          <p:nvPr>
            <p:ph type="sldNum" sz="quarter" idx="12"/>
          </p:nvPr>
        </p:nvSpPr>
        <p:spPr/>
        <p:txBody>
          <a:bodyPr/>
          <a:lstStyle/>
          <a:p>
            <a:fld id="{9860EDB8-5305-433F-BE41-D7A86D811DB3}" type="slidenum">
              <a:rPr lang="en-US" altLang="zh-CN" smtClean="0"/>
              <a:t>6</a:t>
            </a:fld>
            <a:endParaRPr lang="zh-CN" altLang="en-US"/>
          </a:p>
        </p:txBody>
      </p:sp>
      <p:sp>
        <p:nvSpPr>
          <p:cNvPr id="7" name="内容占位符 2">
            <a:extLst>
              <a:ext uri="{FF2B5EF4-FFF2-40B4-BE49-F238E27FC236}">
                <a16:creationId xmlns:a16="http://schemas.microsoft.com/office/drawing/2014/main" id="{800269E9-7C0F-4DBD-8636-91C604EF0A52}"/>
              </a:ext>
            </a:extLst>
          </p:cNvPr>
          <p:cNvSpPr txBox="1">
            <a:spLocks/>
          </p:cNvSpPr>
          <p:nvPr/>
        </p:nvSpPr>
        <p:spPr>
          <a:xfrm>
            <a:off x="113512" y="1765738"/>
            <a:ext cx="2982836" cy="696108"/>
          </a:xfrm>
          <a:prstGeom prst="rect">
            <a:avLst/>
          </a:prstGeom>
        </p:spPr>
        <p:txBody>
          <a:bodyPr vert="horz" lIns="91440" tIns="45720" rIns="91440" bIns="45720" rtlCol="0">
            <a:normAutofit/>
          </a:bodyPr>
          <a:lstStyle>
            <a:lvl1pPr marL="342882" indent="-342882" algn="l" defTabSz="914354" rtl="0" eaLnBrk="1" latinLnBrk="0" hangingPunct="1">
              <a:lnSpc>
                <a:spcPct val="100000"/>
              </a:lnSpc>
              <a:spcBef>
                <a:spcPts val="500"/>
              </a:spcBef>
              <a:spcAft>
                <a:spcPts val="500"/>
              </a:spcAft>
              <a:buFont typeface="Wingdings" panose="05000000000000000000" pitchFamily="2" charset="2"/>
              <a:buChar char="p"/>
              <a:defRPr lang="zh-CN" sz="2400" kern="1200">
                <a:solidFill>
                  <a:schemeClr val="accent1">
                    <a:lumMod val="75000"/>
                  </a:schemeClr>
                </a:solidFill>
                <a:latin typeface="Cambria" panose="02040503050406030204" pitchFamily="18" charset="0"/>
                <a:ea typeface="Microsoft YaHei UI" panose="020B0503020204020204" pitchFamily="34" charset="-122"/>
                <a:cs typeface="+mn-cs"/>
              </a:defRPr>
            </a:lvl1pPr>
            <a:lvl2pPr marL="685766" indent="-228589" algn="l" defTabSz="914354" rtl="0" eaLnBrk="1" latinLnBrk="0" hangingPunct="1">
              <a:lnSpc>
                <a:spcPct val="100000"/>
              </a:lnSpc>
              <a:spcBef>
                <a:spcPts val="500"/>
              </a:spcBef>
              <a:spcAft>
                <a:spcPts val="500"/>
              </a:spcAft>
              <a:buFont typeface="Wingdings" panose="05000000000000000000" pitchFamily="2" charset="2"/>
              <a:buChar char="n"/>
              <a:defRPr lang="zh-CN" sz="2000" kern="1200">
                <a:solidFill>
                  <a:schemeClr val="accent6">
                    <a:lumMod val="75000"/>
                  </a:schemeClr>
                </a:solidFill>
                <a:latin typeface="Cambria" panose="02040503050406030204" pitchFamily="18" charset="0"/>
                <a:ea typeface="Microsoft YaHei UI" panose="020B0503020204020204" pitchFamily="34" charset="-122"/>
                <a:cs typeface="+mn-cs"/>
              </a:defRPr>
            </a:lvl2pPr>
            <a:lvl3pPr marL="1142942" indent="-228589" algn="l" defTabSz="914354" rtl="0" eaLnBrk="1" latinLnBrk="0" hangingPunct="1">
              <a:lnSpc>
                <a:spcPct val="100000"/>
              </a:lnSpc>
              <a:spcBef>
                <a:spcPts val="500"/>
              </a:spcBef>
              <a:spcAft>
                <a:spcPts val="500"/>
              </a:spcAft>
              <a:buFont typeface="Wingdings" panose="05000000000000000000" pitchFamily="2" charset="2"/>
              <a:buChar char="p"/>
              <a:defRPr lang="zh-CN" sz="1800" kern="1200">
                <a:solidFill>
                  <a:schemeClr val="accent1">
                    <a:lumMod val="75000"/>
                  </a:schemeClr>
                </a:solidFill>
                <a:latin typeface="Cambria" panose="02040503050406030204" pitchFamily="18" charset="0"/>
                <a:ea typeface="Microsoft YaHei UI" panose="020B0503020204020204" pitchFamily="34" charset="-122"/>
                <a:cs typeface="+mn-cs"/>
              </a:defRPr>
            </a:lvl3pPr>
            <a:lvl4pPr marL="1600120" indent="-228589" algn="l" defTabSz="914354" rtl="0" eaLnBrk="1" latinLnBrk="0" hangingPunct="1">
              <a:lnSpc>
                <a:spcPct val="100000"/>
              </a:lnSpc>
              <a:spcBef>
                <a:spcPts val="500"/>
              </a:spcBef>
              <a:spcAft>
                <a:spcPts val="500"/>
              </a:spcAft>
              <a:buFont typeface="Wingdings" panose="05000000000000000000" pitchFamily="2" charset="2"/>
              <a:buChar char="n"/>
              <a:defRPr lang="zh-CN" sz="1600" kern="1200">
                <a:solidFill>
                  <a:schemeClr val="accent6">
                    <a:lumMod val="75000"/>
                  </a:schemeClr>
                </a:solidFill>
                <a:latin typeface="Cambria" panose="02040503050406030204" pitchFamily="18" charset="0"/>
                <a:ea typeface="Microsoft YaHei UI" panose="020B0503020204020204" pitchFamily="34" charset="-122"/>
                <a:cs typeface="+mn-cs"/>
              </a:defRPr>
            </a:lvl4pPr>
            <a:lvl5pPr marL="2057298" indent="-228589" algn="l" defTabSz="914354" rtl="0" eaLnBrk="1" latinLnBrk="0" hangingPunct="1">
              <a:lnSpc>
                <a:spcPct val="100000"/>
              </a:lnSpc>
              <a:spcBef>
                <a:spcPts val="500"/>
              </a:spcBef>
              <a:spcAft>
                <a:spcPts val="500"/>
              </a:spcAft>
              <a:buFont typeface="Wingdings" panose="05000000000000000000" pitchFamily="2" charset="2"/>
              <a:buChar char="p"/>
              <a:defRPr lang="zh-CN" sz="1600" kern="1200">
                <a:solidFill>
                  <a:schemeClr val="accent1">
                    <a:lumMod val="75000"/>
                  </a:schemeClr>
                </a:solidFill>
                <a:latin typeface="Cambria" panose="02040503050406030204" pitchFamily="18" charset="0"/>
                <a:ea typeface="Microsoft YaHei UI" panose="020B0503020204020204" pitchFamily="34" charset="-122"/>
                <a:cs typeface="+mn-cs"/>
              </a:defRPr>
            </a:lvl5pPr>
            <a:lvl6pPr marL="2514474"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652"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8829"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006"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r>
              <a:rPr lang="en-US" altLang="zh-CN" sz="2000" dirty="0"/>
              <a:t>Image Classification</a:t>
            </a:r>
          </a:p>
        </p:txBody>
      </p:sp>
      <p:pic>
        <p:nvPicPr>
          <p:cNvPr id="15" name="图片 14">
            <a:extLst>
              <a:ext uri="{FF2B5EF4-FFF2-40B4-BE49-F238E27FC236}">
                <a16:creationId xmlns:a16="http://schemas.microsoft.com/office/drawing/2014/main" id="{FF7DFB8E-D3A8-4E4C-AB80-0D0BE2A395F8}"/>
              </a:ext>
            </a:extLst>
          </p:cNvPr>
          <p:cNvPicPr>
            <a:picLocks noChangeAspect="1"/>
          </p:cNvPicPr>
          <p:nvPr/>
        </p:nvPicPr>
        <p:blipFill>
          <a:blip r:embed="rId6"/>
          <a:stretch>
            <a:fillRect/>
          </a:stretch>
        </p:blipFill>
        <p:spPr>
          <a:xfrm>
            <a:off x="2999651" y="1137219"/>
            <a:ext cx="4094485" cy="1928905"/>
          </a:xfrm>
          <a:prstGeom prst="rect">
            <a:avLst/>
          </a:prstGeom>
        </p:spPr>
      </p:pic>
      <p:pic>
        <p:nvPicPr>
          <p:cNvPr id="16" name="图片 15">
            <a:extLst>
              <a:ext uri="{FF2B5EF4-FFF2-40B4-BE49-F238E27FC236}">
                <a16:creationId xmlns:a16="http://schemas.microsoft.com/office/drawing/2014/main" id="{5A928F5A-2BE6-4C8D-9C8C-5E12B409289C}"/>
              </a:ext>
            </a:extLst>
          </p:cNvPr>
          <p:cNvPicPr>
            <a:picLocks noChangeAspect="1"/>
          </p:cNvPicPr>
          <p:nvPr/>
        </p:nvPicPr>
        <p:blipFill rotWithShape="1">
          <a:blip r:embed="rId7"/>
          <a:srcRect t="408"/>
          <a:stretch/>
        </p:blipFill>
        <p:spPr>
          <a:xfrm>
            <a:off x="2999650" y="3031782"/>
            <a:ext cx="4094485" cy="1928904"/>
          </a:xfrm>
          <a:prstGeom prst="rect">
            <a:avLst/>
          </a:prstGeom>
        </p:spPr>
      </p:pic>
      <p:sp>
        <p:nvSpPr>
          <p:cNvPr id="19" name="内容占位符 2">
            <a:extLst>
              <a:ext uri="{FF2B5EF4-FFF2-40B4-BE49-F238E27FC236}">
                <a16:creationId xmlns:a16="http://schemas.microsoft.com/office/drawing/2014/main" id="{6B035DF6-85DB-49B3-A964-E0CC6B1EA2BF}"/>
              </a:ext>
            </a:extLst>
          </p:cNvPr>
          <p:cNvSpPr txBox="1">
            <a:spLocks/>
          </p:cNvSpPr>
          <p:nvPr/>
        </p:nvSpPr>
        <p:spPr>
          <a:xfrm>
            <a:off x="113512" y="3669710"/>
            <a:ext cx="2982836" cy="696108"/>
          </a:xfrm>
          <a:prstGeom prst="rect">
            <a:avLst/>
          </a:prstGeom>
        </p:spPr>
        <p:txBody>
          <a:bodyPr vert="horz" lIns="91440" tIns="45720" rIns="91440" bIns="45720" rtlCol="0">
            <a:normAutofit/>
          </a:bodyPr>
          <a:lstStyle>
            <a:lvl1pPr marL="342882" indent="-342882" algn="l" defTabSz="914354" rtl="0" eaLnBrk="1" latinLnBrk="0" hangingPunct="1">
              <a:lnSpc>
                <a:spcPct val="100000"/>
              </a:lnSpc>
              <a:spcBef>
                <a:spcPts val="500"/>
              </a:spcBef>
              <a:spcAft>
                <a:spcPts val="500"/>
              </a:spcAft>
              <a:buFont typeface="Wingdings" panose="05000000000000000000" pitchFamily="2" charset="2"/>
              <a:buChar char="p"/>
              <a:defRPr lang="zh-CN" sz="2400" kern="1200">
                <a:solidFill>
                  <a:schemeClr val="accent1">
                    <a:lumMod val="75000"/>
                  </a:schemeClr>
                </a:solidFill>
                <a:latin typeface="Cambria" panose="02040503050406030204" pitchFamily="18" charset="0"/>
                <a:ea typeface="Microsoft YaHei UI" panose="020B0503020204020204" pitchFamily="34" charset="-122"/>
                <a:cs typeface="+mn-cs"/>
              </a:defRPr>
            </a:lvl1pPr>
            <a:lvl2pPr marL="685766" indent="-228589" algn="l" defTabSz="914354" rtl="0" eaLnBrk="1" latinLnBrk="0" hangingPunct="1">
              <a:lnSpc>
                <a:spcPct val="100000"/>
              </a:lnSpc>
              <a:spcBef>
                <a:spcPts val="500"/>
              </a:spcBef>
              <a:spcAft>
                <a:spcPts val="500"/>
              </a:spcAft>
              <a:buFont typeface="Wingdings" panose="05000000000000000000" pitchFamily="2" charset="2"/>
              <a:buChar char="n"/>
              <a:defRPr lang="zh-CN" sz="2000" kern="1200">
                <a:solidFill>
                  <a:schemeClr val="accent6">
                    <a:lumMod val="75000"/>
                  </a:schemeClr>
                </a:solidFill>
                <a:latin typeface="Cambria" panose="02040503050406030204" pitchFamily="18" charset="0"/>
                <a:ea typeface="Microsoft YaHei UI" panose="020B0503020204020204" pitchFamily="34" charset="-122"/>
                <a:cs typeface="+mn-cs"/>
              </a:defRPr>
            </a:lvl2pPr>
            <a:lvl3pPr marL="1142942" indent="-228589" algn="l" defTabSz="914354" rtl="0" eaLnBrk="1" latinLnBrk="0" hangingPunct="1">
              <a:lnSpc>
                <a:spcPct val="100000"/>
              </a:lnSpc>
              <a:spcBef>
                <a:spcPts val="500"/>
              </a:spcBef>
              <a:spcAft>
                <a:spcPts val="500"/>
              </a:spcAft>
              <a:buFont typeface="Wingdings" panose="05000000000000000000" pitchFamily="2" charset="2"/>
              <a:buChar char="p"/>
              <a:defRPr lang="zh-CN" sz="1800" kern="1200">
                <a:solidFill>
                  <a:schemeClr val="accent1">
                    <a:lumMod val="75000"/>
                  </a:schemeClr>
                </a:solidFill>
                <a:latin typeface="Cambria" panose="02040503050406030204" pitchFamily="18" charset="0"/>
                <a:ea typeface="Microsoft YaHei UI" panose="020B0503020204020204" pitchFamily="34" charset="-122"/>
                <a:cs typeface="+mn-cs"/>
              </a:defRPr>
            </a:lvl3pPr>
            <a:lvl4pPr marL="1600120" indent="-228589" algn="l" defTabSz="914354" rtl="0" eaLnBrk="1" latinLnBrk="0" hangingPunct="1">
              <a:lnSpc>
                <a:spcPct val="100000"/>
              </a:lnSpc>
              <a:spcBef>
                <a:spcPts val="500"/>
              </a:spcBef>
              <a:spcAft>
                <a:spcPts val="500"/>
              </a:spcAft>
              <a:buFont typeface="Wingdings" panose="05000000000000000000" pitchFamily="2" charset="2"/>
              <a:buChar char="n"/>
              <a:defRPr lang="zh-CN" sz="1600" kern="1200">
                <a:solidFill>
                  <a:schemeClr val="accent6">
                    <a:lumMod val="75000"/>
                  </a:schemeClr>
                </a:solidFill>
                <a:latin typeface="Cambria" panose="02040503050406030204" pitchFamily="18" charset="0"/>
                <a:ea typeface="Microsoft YaHei UI" panose="020B0503020204020204" pitchFamily="34" charset="-122"/>
                <a:cs typeface="+mn-cs"/>
              </a:defRPr>
            </a:lvl4pPr>
            <a:lvl5pPr marL="2057298" indent="-228589" algn="l" defTabSz="914354" rtl="0" eaLnBrk="1" latinLnBrk="0" hangingPunct="1">
              <a:lnSpc>
                <a:spcPct val="100000"/>
              </a:lnSpc>
              <a:spcBef>
                <a:spcPts val="500"/>
              </a:spcBef>
              <a:spcAft>
                <a:spcPts val="500"/>
              </a:spcAft>
              <a:buFont typeface="Wingdings" panose="05000000000000000000" pitchFamily="2" charset="2"/>
              <a:buChar char="p"/>
              <a:defRPr lang="zh-CN" sz="1600" kern="1200">
                <a:solidFill>
                  <a:schemeClr val="accent1">
                    <a:lumMod val="75000"/>
                  </a:schemeClr>
                </a:solidFill>
                <a:latin typeface="Cambria" panose="02040503050406030204" pitchFamily="18" charset="0"/>
                <a:ea typeface="Microsoft YaHei UI" panose="020B0503020204020204" pitchFamily="34" charset="-122"/>
                <a:cs typeface="+mn-cs"/>
              </a:defRPr>
            </a:lvl5pPr>
            <a:lvl6pPr marL="2514474"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652"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8829"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006"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r>
              <a:rPr lang="en-US" altLang="zh-CN" sz="2000" dirty="0"/>
              <a:t>Person ReID</a:t>
            </a:r>
          </a:p>
        </p:txBody>
      </p:sp>
      <p:pic>
        <p:nvPicPr>
          <p:cNvPr id="20" name="图片 19">
            <a:extLst>
              <a:ext uri="{FF2B5EF4-FFF2-40B4-BE49-F238E27FC236}">
                <a16:creationId xmlns:a16="http://schemas.microsoft.com/office/drawing/2014/main" id="{1AF000B9-3873-479C-87D6-44F13FC1E0D9}"/>
              </a:ext>
            </a:extLst>
          </p:cNvPr>
          <p:cNvPicPr>
            <a:picLocks noChangeAspect="1"/>
          </p:cNvPicPr>
          <p:nvPr/>
        </p:nvPicPr>
        <p:blipFill>
          <a:blip r:embed="rId8"/>
          <a:stretch>
            <a:fillRect/>
          </a:stretch>
        </p:blipFill>
        <p:spPr>
          <a:xfrm>
            <a:off x="1801868" y="5229299"/>
            <a:ext cx="5040392" cy="403616"/>
          </a:xfrm>
          <a:prstGeom prst="rect">
            <a:avLst/>
          </a:prstGeom>
        </p:spPr>
      </p:pic>
      <p:sp>
        <p:nvSpPr>
          <p:cNvPr id="21" name="内容占位符 2">
            <a:extLst>
              <a:ext uri="{FF2B5EF4-FFF2-40B4-BE49-F238E27FC236}">
                <a16:creationId xmlns:a16="http://schemas.microsoft.com/office/drawing/2014/main" id="{88C994CD-AA14-4A89-825F-1026B000FD5F}"/>
              </a:ext>
            </a:extLst>
          </p:cNvPr>
          <p:cNvSpPr txBox="1">
            <a:spLocks/>
          </p:cNvSpPr>
          <p:nvPr/>
        </p:nvSpPr>
        <p:spPr>
          <a:xfrm>
            <a:off x="113511" y="4806733"/>
            <a:ext cx="4094485" cy="696108"/>
          </a:xfrm>
          <a:prstGeom prst="rect">
            <a:avLst/>
          </a:prstGeom>
        </p:spPr>
        <p:txBody>
          <a:bodyPr vert="horz" lIns="91440" tIns="45720" rIns="91440" bIns="45720" rtlCol="0">
            <a:normAutofit fontScale="92500"/>
          </a:bodyPr>
          <a:lstStyle>
            <a:lvl1pPr marL="342882" indent="-342882" algn="l" defTabSz="914354" rtl="0" eaLnBrk="1" latinLnBrk="0" hangingPunct="1">
              <a:lnSpc>
                <a:spcPct val="100000"/>
              </a:lnSpc>
              <a:spcBef>
                <a:spcPts val="500"/>
              </a:spcBef>
              <a:spcAft>
                <a:spcPts val="500"/>
              </a:spcAft>
              <a:buFont typeface="Wingdings" panose="05000000000000000000" pitchFamily="2" charset="2"/>
              <a:buChar char="p"/>
              <a:defRPr lang="zh-CN" sz="2400" kern="1200">
                <a:solidFill>
                  <a:schemeClr val="accent1">
                    <a:lumMod val="75000"/>
                  </a:schemeClr>
                </a:solidFill>
                <a:latin typeface="Cambria" panose="02040503050406030204" pitchFamily="18" charset="0"/>
                <a:ea typeface="Microsoft YaHei UI" panose="020B0503020204020204" pitchFamily="34" charset="-122"/>
                <a:cs typeface="+mn-cs"/>
              </a:defRPr>
            </a:lvl1pPr>
            <a:lvl2pPr marL="685766" indent="-228589" algn="l" defTabSz="914354" rtl="0" eaLnBrk="1" latinLnBrk="0" hangingPunct="1">
              <a:lnSpc>
                <a:spcPct val="100000"/>
              </a:lnSpc>
              <a:spcBef>
                <a:spcPts val="500"/>
              </a:spcBef>
              <a:spcAft>
                <a:spcPts val="500"/>
              </a:spcAft>
              <a:buFont typeface="Wingdings" panose="05000000000000000000" pitchFamily="2" charset="2"/>
              <a:buChar char="n"/>
              <a:defRPr lang="zh-CN" sz="2000" kern="1200">
                <a:solidFill>
                  <a:schemeClr val="accent6">
                    <a:lumMod val="75000"/>
                  </a:schemeClr>
                </a:solidFill>
                <a:latin typeface="Cambria" panose="02040503050406030204" pitchFamily="18" charset="0"/>
                <a:ea typeface="Microsoft YaHei UI" panose="020B0503020204020204" pitchFamily="34" charset="-122"/>
                <a:cs typeface="+mn-cs"/>
              </a:defRPr>
            </a:lvl2pPr>
            <a:lvl3pPr marL="1142942" indent="-228589" algn="l" defTabSz="914354" rtl="0" eaLnBrk="1" latinLnBrk="0" hangingPunct="1">
              <a:lnSpc>
                <a:spcPct val="100000"/>
              </a:lnSpc>
              <a:spcBef>
                <a:spcPts val="500"/>
              </a:spcBef>
              <a:spcAft>
                <a:spcPts val="500"/>
              </a:spcAft>
              <a:buFont typeface="Wingdings" panose="05000000000000000000" pitchFamily="2" charset="2"/>
              <a:buChar char="p"/>
              <a:defRPr lang="zh-CN" sz="1800" kern="1200">
                <a:solidFill>
                  <a:schemeClr val="accent1">
                    <a:lumMod val="75000"/>
                  </a:schemeClr>
                </a:solidFill>
                <a:latin typeface="Cambria" panose="02040503050406030204" pitchFamily="18" charset="0"/>
                <a:ea typeface="Microsoft YaHei UI" panose="020B0503020204020204" pitchFamily="34" charset="-122"/>
                <a:cs typeface="+mn-cs"/>
              </a:defRPr>
            </a:lvl3pPr>
            <a:lvl4pPr marL="1600120" indent="-228589" algn="l" defTabSz="914354" rtl="0" eaLnBrk="1" latinLnBrk="0" hangingPunct="1">
              <a:lnSpc>
                <a:spcPct val="100000"/>
              </a:lnSpc>
              <a:spcBef>
                <a:spcPts val="500"/>
              </a:spcBef>
              <a:spcAft>
                <a:spcPts val="500"/>
              </a:spcAft>
              <a:buFont typeface="Wingdings" panose="05000000000000000000" pitchFamily="2" charset="2"/>
              <a:buChar char="n"/>
              <a:defRPr lang="zh-CN" sz="1600" kern="1200">
                <a:solidFill>
                  <a:schemeClr val="accent6">
                    <a:lumMod val="75000"/>
                  </a:schemeClr>
                </a:solidFill>
                <a:latin typeface="Cambria" panose="02040503050406030204" pitchFamily="18" charset="0"/>
                <a:ea typeface="Microsoft YaHei UI" panose="020B0503020204020204" pitchFamily="34" charset="-122"/>
                <a:cs typeface="+mn-cs"/>
              </a:defRPr>
            </a:lvl4pPr>
            <a:lvl5pPr marL="2057298" indent="-228589" algn="l" defTabSz="914354" rtl="0" eaLnBrk="1" latinLnBrk="0" hangingPunct="1">
              <a:lnSpc>
                <a:spcPct val="100000"/>
              </a:lnSpc>
              <a:spcBef>
                <a:spcPts val="500"/>
              </a:spcBef>
              <a:spcAft>
                <a:spcPts val="500"/>
              </a:spcAft>
              <a:buFont typeface="Wingdings" panose="05000000000000000000" pitchFamily="2" charset="2"/>
              <a:buChar char="p"/>
              <a:defRPr lang="zh-CN" sz="1600" kern="1200">
                <a:solidFill>
                  <a:schemeClr val="accent1">
                    <a:lumMod val="75000"/>
                  </a:schemeClr>
                </a:solidFill>
                <a:latin typeface="Cambria" panose="02040503050406030204" pitchFamily="18" charset="0"/>
                <a:ea typeface="Microsoft YaHei UI" panose="020B0503020204020204" pitchFamily="34" charset="-122"/>
                <a:cs typeface="+mn-cs"/>
              </a:defRPr>
            </a:lvl5pPr>
            <a:lvl6pPr marL="2514474"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652"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8829"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006" indent="-228589" algn="l" defTabSz="914354"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a:lstStyle>
          <a:p>
            <a:r>
              <a:rPr lang="en-US" altLang="zh-CN" dirty="0"/>
              <a:t>Comparison of inference time</a:t>
            </a:r>
            <a:endParaRPr lang="en-US" altLang="zh-CN" sz="2000" dirty="0"/>
          </a:p>
        </p:txBody>
      </p:sp>
      <p:pic>
        <p:nvPicPr>
          <p:cNvPr id="5" name="音频 4">
            <a:hlinkClick r:id="" action="ppaction://media"/>
            <a:extLst>
              <a:ext uri="{FF2B5EF4-FFF2-40B4-BE49-F238E27FC236}">
                <a16:creationId xmlns:a16="http://schemas.microsoft.com/office/drawing/2014/main" id="{1AD3E90D-A0E1-4726-BA7D-BCEE6B68408C}"/>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7061200" y="5156200"/>
            <a:ext cx="406400" cy="406400"/>
          </a:xfrm>
          <a:prstGeom prst="rect">
            <a:avLst/>
          </a:prstGeom>
        </p:spPr>
      </p:pic>
    </p:spTree>
    <p:custDataLst>
      <p:tags r:id="rId1"/>
    </p:custDataLst>
    <p:extLst>
      <p:ext uri="{BB962C8B-B14F-4D97-AF65-F5344CB8AC3E}">
        <p14:creationId xmlns:p14="http://schemas.microsoft.com/office/powerpoint/2010/main" val="540426184"/>
      </p:ext>
    </p:extLst>
  </p:cSld>
  <p:clrMapOvr>
    <a:masterClrMapping/>
  </p:clrMapOvr>
  <mc:AlternateContent xmlns:mc="http://schemas.openxmlformats.org/markup-compatibility/2006">
    <mc:Choice xmlns:p14="http://schemas.microsoft.com/office/powerpoint/2010/main" Requires="p14">
      <p:transition p14:dur="10" advTm="44544"/>
    </mc:Choice>
    <mc:Fallback>
      <p:transition advTm="44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5"/>
                </p:tgtEl>
              </p:cMediaNode>
            </p:audio>
          </p:childTnLst>
        </p:cTn>
      </p:par>
    </p:tnLst>
    <p:bldLst>
      <p:bldP spid="7"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8B31D-CADC-453E-8358-98B12D750DFD}"/>
              </a:ext>
            </a:extLst>
          </p:cNvPr>
          <p:cNvSpPr>
            <a:spLocks noGrp="1"/>
          </p:cNvSpPr>
          <p:nvPr>
            <p:ph type="title"/>
          </p:nvPr>
        </p:nvSpPr>
        <p:spPr/>
        <p:txBody>
          <a:bodyPr/>
          <a:lstStyle/>
          <a:p>
            <a:endParaRPr lang="zh-CN" altLang="en-US"/>
          </a:p>
        </p:txBody>
      </p:sp>
      <p:sp>
        <p:nvSpPr>
          <p:cNvPr id="3" name="灯片编号占位符 2">
            <a:extLst>
              <a:ext uri="{FF2B5EF4-FFF2-40B4-BE49-F238E27FC236}">
                <a16:creationId xmlns:a16="http://schemas.microsoft.com/office/drawing/2014/main" id="{97B0A118-0413-4020-B68A-BEFB9ADAE3C9}"/>
              </a:ext>
            </a:extLst>
          </p:cNvPr>
          <p:cNvSpPr>
            <a:spLocks noGrp="1"/>
          </p:cNvSpPr>
          <p:nvPr>
            <p:ph type="sldNum" sz="quarter" idx="12"/>
          </p:nvPr>
        </p:nvSpPr>
        <p:spPr/>
        <p:txBody>
          <a:bodyPr/>
          <a:lstStyle/>
          <a:p>
            <a:fld id="{9860EDB8-5305-433F-BE41-D7A86D811DB3}" type="slidenum">
              <a:rPr lang="en-US" altLang="zh-CN" smtClean="0"/>
              <a:t>7</a:t>
            </a:fld>
            <a:endParaRPr lang="zh-CN" altLang="en-US"/>
          </a:p>
        </p:txBody>
      </p:sp>
      <p:sp>
        <p:nvSpPr>
          <p:cNvPr id="4" name="标题 1">
            <a:extLst>
              <a:ext uri="{FF2B5EF4-FFF2-40B4-BE49-F238E27FC236}">
                <a16:creationId xmlns:a16="http://schemas.microsoft.com/office/drawing/2014/main" id="{F50FEBB9-E3C6-4B44-B804-833E63CA1B53}"/>
              </a:ext>
            </a:extLst>
          </p:cNvPr>
          <p:cNvSpPr txBox="1">
            <a:spLocks/>
          </p:cNvSpPr>
          <p:nvPr/>
        </p:nvSpPr>
        <p:spPr>
          <a:xfrm>
            <a:off x="147359" y="1946155"/>
            <a:ext cx="2817947" cy="1822689"/>
          </a:xfrm>
          <a:prstGeom prst="rect">
            <a:avLst/>
          </a:prstGeom>
        </p:spPr>
        <p:txBody>
          <a:bodyPr vert="horz" lIns="91440" tIns="45720" rIns="91440" bIns="45720" rtlCol="0" anchor="b">
            <a:normAutofit/>
          </a:bodyPr>
          <a:lstStyle>
            <a:lvl1pPr algn="l" defTabSz="914354" rtl="0" eaLnBrk="1" latinLnBrk="0" hangingPunct="1">
              <a:spcBef>
                <a:spcPct val="0"/>
              </a:spcBef>
              <a:buNone/>
              <a:defRPr lang="zh-CN" sz="3600" kern="1200">
                <a:solidFill>
                  <a:schemeClr val="bg1"/>
                </a:solidFill>
                <a:latin typeface="Cambria" panose="02040503050406030204" pitchFamily="18" charset="0"/>
                <a:ea typeface="Microsoft YaHei UI" panose="020B0503020204020204" pitchFamily="34" charset="-122"/>
                <a:cs typeface="+mj-cs"/>
              </a:defRPr>
            </a:lvl1pPr>
          </a:lstStyle>
          <a:p>
            <a:r>
              <a:rPr lang="en-US" altLang="zh-CN" sz="5400" i="1" dirty="0">
                <a:latin typeface="Segoe UI Black" panose="020B0A02040204020203" pitchFamily="34" charset="0"/>
                <a:ea typeface="Segoe UI Black" panose="020B0A02040204020203" pitchFamily="34" charset="0"/>
                <a:cs typeface="Segoe UI Black" panose="020B0A02040204020203" pitchFamily="34" charset="0"/>
              </a:rPr>
              <a:t>Thanks!</a:t>
            </a:r>
            <a:endParaRPr lang="en-US" altLang="en-US" sz="5400" i="1" dirty="0">
              <a:latin typeface="Segoe UI Black" panose="020B0A02040204020203" pitchFamily="34" charset="0"/>
              <a:ea typeface="+mn-ea"/>
              <a:cs typeface="Segoe UI Black" panose="020B0A02040204020203" pitchFamily="34" charset="0"/>
            </a:endParaRPr>
          </a:p>
        </p:txBody>
      </p:sp>
      <p:pic>
        <p:nvPicPr>
          <p:cNvPr id="5" name="图片 4">
            <a:extLst>
              <a:ext uri="{FF2B5EF4-FFF2-40B4-BE49-F238E27FC236}">
                <a16:creationId xmlns:a16="http://schemas.microsoft.com/office/drawing/2014/main" id="{A7356650-B396-449C-B329-38851240AD1B}"/>
              </a:ext>
            </a:extLst>
          </p:cNvPr>
          <p:cNvPicPr>
            <a:picLocks noChangeAspect="1"/>
          </p:cNvPicPr>
          <p:nvPr/>
        </p:nvPicPr>
        <p:blipFill>
          <a:blip r:embed="rId5"/>
          <a:stretch>
            <a:fillRect/>
          </a:stretch>
        </p:blipFill>
        <p:spPr>
          <a:xfrm>
            <a:off x="2038958" y="2248902"/>
            <a:ext cx="3542083" cy="1822862"/>
          </a:xfrm>
          <a:prstGeom prst="rect">
            <a:avLst/>
          </a:prstGeom>
        </p:spPr>
      </p:pic>
      <p:pic>
        <p:nvPicPr>
          <p:cNvPr id="7" name="音频 6">
            <a:hlinkClick r:id="" action="ppaction://media"/>
            <a:extLst>
              <a:ext uri="{FF2B5EF4-FFF2-40B4-BE49-F238E27FC236}">
                <a16:creationId xmlns:a16="http://schemas.microsoft.com/office/drawing/2014/main" id="{0B3F56F3-B016-40AF-A5D5-A2A372C6C1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61200" y="5156200"/>
            <a:ext cx="406400" cy="406400"/>
          </a:xfrm>
          <a:prstGeom prst="rect">
            <a:avLst/>
          </a:prstGeom>
        </p:spPr>
      </p:pic>
    </p:spTree>
    <p:extLst>
      <p:ext uri="{BB962C8B-B14F-4D97-AF65-F5344CB8AC3E}">
        <p14:creationId xmlns:p14="http://schemas.microsoft.com/office/powerpoint/2010/main" val="3651764675"/>
      </p:ext>
    </p:extLst>
  </p:cSld>
  <p:clrMapOvr>
    <a:masterClrMapping/>
  </p:clrMapOvr>
  <mc:AlternateContent xmlns:mc="http://schemas.openxmlformats.org/markup-compatibility/2006">
    <mc:Choice xmlns:p14="http://schemas.microsoft.com/office/powerpoint/2010/main" Requires="p14">
      <p:transition p14:dur="10" advTm="5228"/>
    </mc:Choice>
    <mc:Fallback>
      <p:transition advTm="52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7|19.2"/>
</p:tagLst>
</file>

<file path=ppt/tags/tag2.xml><?xml version="1.0" encoding="utf-8"?>
<p:tagLst xmlns:a="http://schemas.openxmlformats.org/drawingml/2006/main" xmlns:r="http://schemas.openxmlformats.org/officeDocument/2006/relationships" xmlns:p="http://schemas.openxmlformats.org/presentationml/2006/main">
  <p:tag name="TIMING" val="|22|2.9|7.7|5.8"/>
</p:tagLst>
</file>

<file path=ppt/tags/tag3.xml><?xml version="1.0" encoding="utf-8"?>
<p:tagLst xmlns:a="http://schemas.openxmlformats.org/drawingml/2006/main" xmlns:r="http://schemas.openxmlformats.org/officeDocument/2006/relationships" xmlns:p="http://schemas.openxmlformats.org/presentationml/2006/main">
  <p:tag name="TIMING" val="|24.3|11.1"/>
</p:tagLst>
</file>

<file path=ppt/tags/tag4.xml><?xml version="1.0" encoding="utf-8"?>
<p:tagLst xmlns:a="http://schemas.openxmlformats.org/drawingml/2006/main" xmlns:r="http://schemas.openxmlformats.org/officeDocument/2006/relationships" xmlns:p="http://schemas.openxmlformats.org/presentationml/2006/main">
  <p:tag name="TIMING" val="|30.5"/>
</p:tagLst>
</file>

<file path=ppt/tags/tag5.xml><?xml version="1.0" encoding="utf-8"?>
<p:tagLst xmlns:a="http://schemas.openxmlformats.org/drawingml/2006/main" xmlns:r="http://schemas.openxmlformats.org/officeDocument/2006/relationships" xmlns:p="http://schemas.openxmlformats.org/presentationml/2006/main">
  <p:tag name="TIMING" val="|11.1|2|20.4"/>
</p:tagLst>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Doc" id="{E1E7EDF9-8B79-4E5D-B508-2301E35CD219}" vid="{4342E303-0389-44F2-B6F0-C13C203CC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欢迎使用 PowerPoint</Template>
  <TotalTime>0</TotalTime>
  <Words>756</Words>
  <Application>Microsoft Office PowerPoint</Application>
  <PresentationFormat>自定义</PresentationFormat>
  <Paragraphs>68</Paragraphs>
  <Slides>7</Slides>
  <Notes>7</Notes>
  <HiddenSlides>0</HiddenSlides>
  <MMClips>7</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7</vt:i4>
      </vt:variant>
    </vt:vector>
  </HeadingPairs>
  <TitlesOfParts>
    <vt:vector size="20" baseType="lpstr">
      <vt:lpstr>Microsoft YaHei UI</vt:lpstr>
      <vt:lpstr>宋体</vt:lpstr>
      <vt:lpstr>微软雅黑 Light</vt:lpstr>
      <vt:lpstr>Arial</vt:lpstr>
      <vt:lpstr>Calibri</vt:lpstr>
      <vt:lpstr>Cambria</vt:lpstr>
      <vt:lpstr>Segoe UI</vt:lpstr>
      <vt:lpstr>Segoe UI Black</vt:lpstr>
      <vt:lpstr>Segoe UI Light</vt:lpstr>
      <vt:lpstr>Tahoma</vt:lpstr>
      <vt:lpstr>Wingdings</vt:lpstr>
      <vt:lpstr>WelcomeDoc</vt:lpstr>
      <vt:lpstr>Acrobat Document</vt:lpstr>
      <vt:lpstr>Reducing Image Compression Artifacts for Deep Neural Networks</vt:lpstr>
      <vt:lpstr>Motivation</vt:lpstr>
      <vt:lpstr>Motivation</vt:lpstr>
      <vt:lpstr>The Proposed Method</vt:lpstr>
      <vt:lpstr>The Proposed Method</vt:lpstr>
      <vt:lpstr>Performance Evaluation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2014-04-16T05:53:48Z</dcterms:created>
  <dcterms:modified xsi:type="dcterms:W3CDTF">2021-03-01T14:55:26Z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