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8" r:id="rId2"/>
  </p:sldIdLst>
  <p:sldSz cx="51206400" cy="25603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olin Peng" initials="B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D9A"/>
    <a:srgbClr val="FF2F92"/>
    <a:srgbClr val="E5ECF6"/>
    <a:srgbClr val="FCCCCD"/>
    <a:srgbClr val="FEF3F3"/>
    <a:srgbClr val="D3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27"/>
    <p:restoredTop sz="96900"/>
  </p:normalViewPr>
  <p:slideViewPr>
    <p:cSldViewPr snapToGrid="0" snapToObjects="1">
      <p:cViewPr>
        <p:scale>
          <a:sx n="25" d="100"/>
          <a:sy n="25" d="100"/>
        </p:scale>
        <p:origin x="28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n-Nung Vivian Chen" userId="db2cb587aea56d5d" providerId="LiveId" clId="{6BD27A2B-270A-43DA-BE42-BAD099FEF559}"/>
    <pc:docChg chg="undo custSel modSld">
      <pc:chgData name="Yun-Nung Vivian Chen" userId="db2cb587aea56d5d" providerId="LiveId" clId="{6BD27A2B-270A-43DA-BE42-BAD099FEF559}" dt="2018-04-10T23:43:09.385" v="847" actId="1038"/>
      <pc:docMkLst>
        <pc:docMk/>
      </pc:docMkLst>
      <pc:sldChg chg="addSp delSp modSp">
        <pc:chgData name="Yun-Nung Vivian Chen" userId="db2cb587aea56d5d" providerId="LiveId" clId="{6BD27A2B-270A-43DA-BE42-BAD099FEF559}" dt="2018-04-10T23:43:09.385" v="847" actId="1038"/>
        <pc:sldMkLst>
          <pc:docMk/>
          <pc:sldMk cId="1254342792" sldId="258"/>
        </pc:sldMkLst>
        <pc:spChg chg="mod">
          <ac:chgData name="Yun-Nung Vivian Chen" userId="db2cb587aea56d5d" providerId="LiveId" clId="{6BD27A2B-270A-43DA-BE42-BAD099FEF559}" dt="2018-04-10T23:42:56.106" v="815" actId="20577"/>
          <ac:spMkLst>
            <pc:docMk/>
            <pc:sldMk cId="1254342792" sldId="258"/>
            <ac:spMk id="2" creationId="{00000000-0000-0000-0000-000000000000}"/>
          </ac:spMkLst>
        </pc:spChg>
        <pc:spChg chg="mod">
          <ac:chgData name="Yun-Nung Vivian Chen" userId="db2cb587aea56d5d" providerId="LiveId" clId="{6BD27A2B-270A-43DA-BE42-BAD099FEF559}" dt="2018-04-10T23:35:06.196" v="683" actId="20577"/>
          <ac:spMkLst>
            <pc:docMk/>
            <pc:sldMk cId="1254342792" sldId="258"/>
            <ac:spMk id="37" creationId="{A59E39BF-ED83-4EA3-A45D-CF366986CABF}"/>
          </ac:spMkLst>
        </pc:spChg>
        <pc:spChg chg="add del mod">
          <ac:chgData name="Yun-Nung Vivian Chen" userId="db2cb587aea56d5d" providerId="LiveId" clId="{6BD27A2B-270A-43DA-BE42-BAD099FEF559}" dt="2018-04-10T23:07:02.737" v="225" actId="478"/>
          <ac:spMkLst>
            <pc:docMk/>
            <pc:sldMk cId="1254342792" sldId="258"/>
            <ac:spMk id="41" creationId="{F54F7114-8D8A-4EC2-9A3F-FA4315991D85}"/>
          </ac:spMkLst>
        </pc:spChg>
        <pc:spChg chg="mod">
          <ac:chgData name="Yun-Nung Vivian Chen" userId="db2cb587aea56d5d" providerId="LiveId" clId="{6BD27A2B-270A-43DA-BE42-BAD099FEF559}" dt="2018-04-10T23:40:10.496" v="769" actId="14100"/>
          <ac:spMkLst>
            <pc:docMk/>
            <pc:sldMk cId="1254342792" sldId="258"/>
            <ac:spMk id="46" creationId="{00000000-0000-0000-0000-000000000000}"/>
          </ac:spMkLst>
        </pc:spChg>
        <pc:spChg chg="del mod">
          <ac:chgData name="Yun-Nung Vivian Chen" userId="db2cb587aea56d5d" providerId="LiveId" clId="{6BD27A2B-270A-43DA-BE42-BAD099FEF559}" dt="2018-04-10T23:22:37.586" v="385" actId="478"/>
          <ac:spMkLst>
            <pc:docMk/>
            <pc:sldMk cId="1254342792" sldId="258"/>
            <ac:spMk id="52" creationId="{00000000-0000-0000-0000-000000000000}"/>
          </ac:spMkLst>
        </pc:spChg>
        <pc:spChg chg="mod">
          <ac:chgData name="Yun-Nung Vivian Chen" userId="db2cb587aea56d5d" providerId="LiveId" clId="{6BD27A2B-270A-43DA-BE42-BAD099FEF559}" dt="2018-04-10T23:22:03.965" v="383" actId="14100"/>
          <ac:spMkLst>
            <pc:docMk/>
            <pc:sldMk cId="1254342792" sldId="258"/>
            <ac:spMk id="55" creationId="{00000000-0000-0000-0000-000000000000}"/>
          </ac:spMkLst>
        </pc:spChg>
        <pc:spChg chg="mod">
          <ac:chgData name="Yun-Nung Vivian Chen" userId="db2cb587aea56d5d" providerId="LiveId" clId="{6BD27A2B-270A-43DA-BE42-BAD099FEF559}" dt="2018-04-10T23:26:27.515" v="442" actId="1076"/>
          <ac:spMkLst>
            <pc:docMk/>
            <pc:sldMk cId="1254342792" sldId="258"/>
            <ac:spMk id="57" creationId="{00000000-0000-0000-0000-000000000000}"/>
          </ac:spMkLst>
        </pc:spChg>
        <pc:spChg chg="mod">
          <ac:chgData name="Yun-Nung Vivian Chen" userId="db2cb587aea56d5d" providerId="LiveId" clId="{6BD27A2B-270A-43DA-BE42-BAD099FEF559}" dt="2018-04-10T23:38:09.618" v="750" actId="14100"/>
          <ac:spMkLst>
            <pc:docMk/>
            <pc:sldMk cId="1254342792" sldId="258"/>
            <ac:spMk id="58" creationId="{00000000-0000-0000-0000-000000000000}"/>
          </ac:spMkLst>
        </pc:spChg>
        <pc:spChg chg="mod">
          <ac:chgData name="Yun-Nung Vivian Chen" userId="db2cb587aea56d5d" providerId="LiveId" clId="{6BD27A2B-270A-43DA-BE42-BAD099FEF559}" dt="2018-04-10T23:16:45.688" v="356" actId="255"/>
          <ac:spMkLst>
            <pc:docMk/>
            <pc:sldMk cId="1254342792" sldId="258"/>
            <ac:spMk id="59" creationId="{00000000-0000-0000-0000-000000000000}"/>
          </ac:spMkLst>
        </pc:spChg>
        <pc:spChg chg="mod">
          <ac:chgData name="Yun-Nung Vivian Chen" userId="db2cb587aea56d5d" providerId="LiveId" clId="{6BD27A2B-270A-43DA-BE42-BAD099FEF559}" dt="2018-04-10T23:39:23.578" v="763" actId="114"/>
          <ac:spMkLst>
            <pc:docMk/>
            <pc:sldMk cId="1254342792" sldId="258"/>
            <ac:spMk id="60" creationId="{00000000-0000-0000-0000-000000000000}"/>
          </ac:spMkLst>
        </pc:spChg>
        <pc:spChg chg="mod">
          <ac:chgData name="Yun-Nung Vivian Chen" userId="db2cb587aea56d5d" providerId="LiveId" clId="{6BD27A2B-270A-43DA-BE42-BAD099FEF559}" dt="2018-04-10T23:43:09.385" v="847" actId="1038"/>
          <ac:spMkLst>
            <pc:docMk/>
            <pc:sldMk cId="1254342792" sldId="258"/>
            <ac:spMk id="62" creationId="{00000000-0000-0000-0000-000000000000}"/>
          </ac:spMkLst>
        </pc:spChg>
        <pc:spChg chg="mod">
          <ac:chgData name="Yun-Nung Vivian Chen" userId="db2cb587aea56d5d" providerId="LiveId" clId="{6BD27A2B-270A-43DA-BE42-BAD099FEF559}" dt="2018-04-10T22:51:22.815" v="12"/>
          <ac:spMkLst>
            <pc:docMk/>
            <pc:sldMk cId="1254342792" sldId="258"/>
            <ac:spMk id="123" creationId="{C523FD98-690A-40FD-A81F-7BE497DA7F3B}"/>
          </ac:spMkLst>
        </pc:spChg>
        <pc:spChg chg="mod">
          <ac:chgData name="Yun-Nung Vivian Chen" userId="db2cb587aea56d5d" providerId="LiveId" clId="{6BD27A2B-270A-43DA-BE42-BAD099FEF559}" dt="2018-04-10T23:40:57.859" v="781" actId="403"/>
          <ac:spMkLst>
            <pc:docMk/>
            <pc:sldMk cId="1254342792" sldId="258"/>
            <ac:spMk id="129" creationId="{2B04AE3C-137E-4135-BD0F-1219AA4B40CC}"/>
          </ac:spMkLst>
        </pc:spChg>
        <pc:spChg chg="mod">
          <ac:chgData name="Yun-Nung Vivian Chen" userId="db2cb587aea56d5d" providerId="LiveId" clId="{6BD27A2B-270A-43DA-BE42-BAD099FEF559}" dt="2018-04-10T22:51:22.816" v="14"/>
          <ac:spMkLst>
            <pc:docMk/>
            <pc:sldMk cId="1254342792" sldId="258"/>
            <ac:spMk id="178" creationId="{7B6E450B-8BA9-4907-A295-4F8145E57044}"/>
          </ac:spMkLst>
        </pc:spChg>
        <pc:spChg chg="add mod ord">
          <ac:chgData name="Yun-Nung Vivian Chen" userId="db2cb587aea56d5d" providerId="LiveId" clId="{6BD27A2B-270A-43DA-BE42-BAD099FEF559}" dt="2018-04-10T23:13:52.902" v="334" actId="167"/>
          <ac:spMkLst>
            <pc:docMk/>
            <pc:sldMk cId="1254342792" sldId="258"/>
            <ac:spMk id="184" creationId="{626BE05F-972F-4777-B85C-2851FD268959}"/>
          </ac:spMkLst>
        </pc:spChg>
        <pc:spChg chg="add mod ord">
          <ac:chgData name="Yun-Nung Vivian Chen" userId="db2cb587aea56d5d" providerId="LiveId" clId="{6BD27A2B-270A-43DA-BE42-BAD099FEF559}" dt="2018-04-10T23:14:06.550" v="338" actId="167"/>
          <ac:spMkLst>
            <pc:docMk/>
            <pc:sldMk cId="1254342792" sldId="258"/>
            <ac:spMk id="185" creationId="{8FBFDFAD-CD23-46B5-82DE-718E09E2A886}"/>
          </ac:spMkLst>
        </pc:spChg>
        <pc:spChg chg="add mod ord">
          <ac:chgData name="Yun-Nung Vivian Chen" userId="db2cb587aea56d5d" providerId="LiveId" clId="{6BD27A2B-270A-43DA-BE42-BAD099FEF559}" dt="2018-04-10T23:13:21.900" v="331" actId="167"/>
          <ac:spMkLst>
            <pc:docMk/>
            <pc:sldMk cId="1254342792" sldId="258"/>
            <ac:spMk id="1033" creationId="{985EBA73-7510-429B-91E2-6EAD04859989}"/>
          </ac:spMkLst>
        </pc:spChg>
        <pc:grpChg chg="mod">
          <ac:chgData name="Yun-Nung Vivian Chen" userId="db2cb587aea56d5d" providerId="LiveId" clId="{6BD27A2B-270A-43DA-BE42-BAD099FEF559}" dt="2018-04-10T23:40:34.548" v="779" actId="14100"/>
          <ac:grpSpMkLst>
            <pc:docMk/>
            <pc:sldMk cId="1254342792" sldId="258"/>
            <ac:grpSpMk id="120" creationId="{3AD70514-F250-46C4-8430-5711ACD60D83}"/>
          </ac:grpSpMkLst>
        </pc:grpChg>
        <pc:graphicFrameChg chg="mod modGraphic">
          <ac:chgData name="Yun-Nung Vivian Chen" userId="db2cb587aea56d5d" providerId="LiveId" clId="{6BD27A2B-270A-43DA-BE42-BAD099FEF559}" dt="2018-04-10T23:41:40.525" v="788" actId="20577"/>
          <ac:graphicFrameMkLst>
            <pc:docMk/>
            <pc:sldMk cId="1254342792" sldId="258"/>
            <ac:graphicFrameMk id="38" creationId="{00000000-0000-0000-0000-000000000000}"/>
          </ac:graphicFrameMkLst>
        </pc:graphicFrameChg>
        <pc:picChg chg="mod">
          <ac:chgData name="Yun-Nung Vivian Chen" userId="db2cb587aea56d5d" providerId="LiveId" clId="{6BD27A2B-270A-43DA-BE42-BAD099FEF559}" dt="2018-04-10T23:34:05.707" v="669" actId="14100"/>
          <ac:picMkLst>
            <pc:docMk/>
            <pc:sldMk cId="1254342792" sldId="258"/>
            <ac:picMk id="3" creationId="{61C7F1FE-82E1-094A-BEE6-49ECC0991B15}"/>
          </ac:picMkLst>
        </pc:picChg>
        <pc:picChg chg="del mod ord">
          <ac:chgData name="Yun-Nung Vivian Chen" userId="db2cb587aea56d5d" providerId="LiveId" clId="{6BD27A2B-270A-43DA-BE42-BAD099FEF559}" dt="2018-04-10T22:54:58.166" v="67" actId="478"/>
          <ac:picMkLst>
            <pc:docMk/>
            <pc:sldMk cId="1254342792" sldId="258"/>
            <ac:picMk id="7" creationId="{D7F99CC7-B885-4979-B812-559C13E6684B}"/>
          </ac:picMkLst>
        </pc:picChg>
        <pc:picChg chg="del mod ord">
          <ac:chgData name="Yun-Nung Vivian Chen" userId="db2cb587aea56d5d" providerId="LiveId" clId="{6BD27A2B-270A-43DA-BE42-BAD099FEF559}" dt="2018-04-10T22:54:04.098" v="53" actId="478"/>
          <ac:picMkLst>
            <pc:docMk/>
            <pc:sldMk cId="1254342792" sldId="258"/>
            <ac:picMk id="13" creationId="{A49F3DCD-DB32-4386-ABF7-69D6A5588617}"/>
          </ac:picMkLst>
        </pc:picChg>
        <pc:picChg chg="del mod ord">
          <ac:chgData name="Yun-Nung Vivian Chen" userId="db2cb587aea56d5d" providerId="LiveId" clId="{6BD27A2B-270A-43DA-BE42-BAD099FEF559}" dt="2018-04-10T22:54:42.038" v="65" actId="478"/>
          <ac:picMkLst>
            <pc:docMk/>
            <pc:sldMk cId="1254342792" sldId="258"/>
            <ac:picMk id="15" creationId="{626C23E4-4270-43B9-983E-3ED000077B3D}"/>
          </ac:picMkLst>
        </pc:picChg>
        <pc:picChg chg="mod ord">
          <ac:chgData name="Yun-Nung Vivian Chen" userId="db2cb587aea56d5d" providerId="LiveId" clId="{6BD27A2B-270A-43DA-BE42-BAD099FEF559}" dt="2018-04-10T23:14:48.745" v="346" actId="1076"/>
          <ac:picMkLst>
            <pc:docMk/>
            <pc:sldMk cId="1254342792" sldId="258"/>
            <ac:picMk id="17" creationId="{8C3B743F-3C88-48A7-A7E3-6795BF70688B}"/>
          </ac:picMkLst>
        </pc:picChg>
        <pc:picChg chg="del mod ord">
          <ac:chgData name="Yun-Nung Vivian Chen" userId="db2cb587aea56d5d" providerId="LiveId" clId="{6BD27A2B-270A-43DA-BE42-BAD099FEF559}" dt="2018-04-10T22:57:11.393" v="106" actId="478"/>
          <ac:picMkLst>
            <pc:docMk/>
            <pc:sldMk cId="1254342792" sldId="258"/>
            <ac:picMk id="19" creationId="{27FC3C37-97B7-41B3-9E49-9E5AF031F184}"/>
          </ac:picMkLst>
        </pc:picChg>
        <pc:picChg chg="del mod ord">
          <ac:chgData name="Yun-Nung Vivian Chen" userId="db2cb587aea56d5d" providerId="LiveId" clId="{6BD27A2B-270A-43DA-BE42-BAD099FEF559}" dt="2018-04-10T23:02:07.361" v="148" actId="478"/>
          <ac:picMkLst>
            <pc:docMk/>
            <pc:sldMk cId="1254342792" sldId="258"/>
            <ac:picMk id="21" creationId="{D972C2CC-6F70-4749-9EF2-5E84769F4D7D}"/>
          </ac:picMkLst>
        </pc:picChg>
        <pc:picChg chg="mod ord">
          <ac:chgData name="Yun-Nung Vivian Chen" userId="db2cb587aea56d5d" providerId="LiveId" clId="{6BD27A2B-270A-43DA-BE42-BAD099FEF559}" dt="2018-04-10T23:11:25.618" v="278" actId="1076"/>
          <ac:picMkLst>
            <pc:docMk/>
            <pc:sldMk cId="1254342792" sldId="258"/>
            <ac:picMk id="23" creationId="{468EE95F-A6F7-4368-8B4E-735511849999}"/>
          </ac:picMkLst>
        </pc:picChg>
        <pc:picChg chg="del mod">
          <ac:chgData name="Yun-Nung Vivian Chen" userId="db2cb587aea56d5d" providerId="LiveId" clId="{6BD27A2B-270A-43DA-BE42-BAD099FEF559}" dt="2018-04-10T23:21:22.852" v="377" actId="478"/>
          <ac:picMkLst>
            <pc:docMk/>
            <pc:sldMk cId="1254342792" sldId="258"/>
            <ac:picMk id="28" creationId="{00000000-0000-0000-0000-000000000000}"/>
          </ac:picMkLst>
        </pc:picChg>
        <pc:picChg chg="del mod ord">
          <ac:chgData name="Yun-Nung Vivian Chen" userId="db2cb587aea56d5d" providerId="LiveId" clId="{6BD27A2B-270A-43DA-BE42-BAD099FEF559}" dt="2018-04-10T23:12:01.059" v="298" actId="478"/>
          <ac:picMkLst>
            <pc:docMk/>
            <pc:sldMk cId="1254342792" sldId="258"/>
            <ac:picMk id="29" creationId="{FE37DAFC-B8AD-4FBC-AD71-D2D49383E3E1}"/>
          </ac:picMkLst>
        </pc:picChg>
        <pc:picChg chg="del mod ord">
          <ac:chgData name="Yun-Nung Vivian Chen" userId="db2cb587aea56d5d" providerId="LiveId" clId="{6BD27A2B-270A-43DA-BE42-BAD099FEF559}" dt="2018-04-10T23:04:06.580" v="176" actId="478"/>
          <ac:picMkLst>
            <pc:docMk/>
            <pc:sldMk cId="1254342792" sldId="258"/>
            <ac:picMk id="31" creationId="{AAD430DF-18AB-400C-AA35-1486C00D39D1}"/>
          </ac:picMkLst>
        </pc:picChg>
        <pc:picChg chg="del mod ord">
          <ac:chgData name="Yun-Nung Vivian Chen" userId="db2cb587aea56d5d" providerId="LiveId" clId="{6BD27A2B-270A-43DA-BE42-BAD099FEF559}" dt="2018-04-10T23:04:44.655" v="192" actId="478"/>
          <ac:picMkLst>
            <pc:docMk/>
            <pc:sldMk cId="1254342792" sldId="258"/>
            <ac:picMk id="33" creationId="{D88D1663-3B44-473B-ABC6-2FCB99F9BD0A}"/>
          </ac:picMkLst>
        </pc:picChg>
        <pc:picChg chg="mod ord">
          <ac:chgData name="Yun-Nung Vivian Chen" userId="db2cb587aea56d5d" providerId="LiveId" clId="{6BD27A2B-270A-43DA-BE42-BAD099FEF559}" dt="2018-04-10T23:11:27.847" v="279" actId="1076"/>
          <ac:picMkLst>
            <pc:docMk/>
            <pc:sldMk cId="1254342792" sldId="258"/>
            <ac:picMk id="39" creationId="{73B98C7F-55CB-42A3-BCDC-BB172DD524CB}"/>
          </ac:picMkLst>
        </pc:picChg>
        <pc:picChg chg="mod ord">
          <ac:chgData name="Yun-Nung Vivian Chen" userId="db2cb587aea56d5d" providerId="LiveId" clId="{6BD27A2B-270A-43DA-BE42-BAD099FEF559}" dt="2018-04-10T23:07:26.088" v="239" actId="1076"/>
          <ac:picMkLst>
            <pc:docMk/>
            <pc:sldMk cId="1254342792" sldId="258"/>
            <ac:picMk id="51" creationId="{26660151-5E5E-4739-B713-B5199B6E4228}"/>
          </ac:picMkLst>
        </pc:picChg>
        <pc:picChg chg="mod">
          <ac:chgData name="Yun-Nung Vivian Chen" userId="db2cb587aea56d5d" providerId="LiveId" clId="{6BD27A2B-270A-43DA-BE42-BAD099FEF559}" dt="2018-04-10T22:51:22.815" v="11"/>
          <ac:picMkLst>
            <pc:docMk/>
            <pc:sldMk cId="1254342792" sldId="258"/>
            <ac:picMk id="122" creationId="{EF8AB37B-B318-4E0D-B8A9-F4BD682BDFB0}"/>
          </ac:picMkLst>
        </pc:picChg>
        <pc:picChg chg="add del mod">
          <ac:chgData name="Yun-Nung Vivian Chen" userId="db2cb587aea56d5d" providerId="LiveId" clId="{6BD27A2B-270A-43DA-BE42-BAD099FEF559}" dt="2018-04-10T22:51:47.211" v="26" actId="478"/>
          <ac:picMkLst>
            <pc:docMk/>
            <pc:sldMk cId="1254342792" sldId="258"/>
            <ac:picMk id="155" creationId="{1F39AA23-463B-4469-989E-3B0EB00AF85F}"/>
          </ac:picMkLst>
        </pc:picChg>
        <pc:picChg chg="add del mod">
          <ac:chgData name="Yun-Nung Vivian Chen" userId="db2cb587aea56d5d" providerId="LiveId" clId="{6BD27A2B-270A-43DA-BE42-BAD099FEF559}" dt="2018-04-10T22:52:37.040" v="41" actId="478"/>
          <ac:picMkLst>
            <pc:docMk/>
            <pc:sldMk cId="1254342792" sldId="258"/>
            <ac:picMk id="156" creationId="{9E34B4E6-E8C0-4774-84B9-3C3108121103}"/>
          </ac:picMkLst>
        </pc:picChg>
        <pc:picChg chg="add del mod">
          <ac:chgData name="Yun-Nung Vivian Chen" userId="db2cb587aea56d5d" providerId="LiveId" clId="{6BD27A2B-270A-43DA-BE42-BAD099FEF559}" dt="2018-04-10T22:55:31.525" v="75"/>
          <ac:picMkLst>
            <pc:docMk/>
            <pc:sldMk cId="1254342792" sldId="258"/>
            <ac:picMk id="157" creationId="{685094BB-1F02-4493-AB99-F6B275D1FE6D}"/>
          </ac:picMkLst>
        </pc:picChg>
        <pc:picChg chg="add del mod">
          <ac:chgData name="Yun-Nung Vivian Chen" userId="db2cb587aea56d5d" providerId="LiveId" clId="{6BD27A2B-270A-43DA-BE42-BAD099FEF559}" dt="2018-04-10T22:56:43.877" v="94" actId="478"/>
          <ac:picMkLst>
            <pc:docMk/>
            <pc:sldMk cId="1254342792" sldId="258"/>
            <ac:picMk id="158" creationId="{89104814-8697-4E9C-A51D-869BF05E2909}"/>
          </ac:picMkLst>
        </pc:picChg>
        <pc:picChg chg="add del mod">
          <ac:chgData name="Yun-Nung Vivian Chen" userId="db2cb587aea56d5d" providerId="LiveId" clId="{6BD27A2B-270A-43DA-BE42-BAD099FEF559}" dt="2018-04-10T23:01:22.109" v="132" actId="478"/>
          <ac:picMkLst>
            <pc:docMk/>
            <pc:sldMk cId="1254342792" sldId="258"/>
            <ac:picMk id="159" creationId="{57F4F231-D208-4B15-9BD2-AE81FE0F9CA1}"/>
          </ac:picMkLst>
        </pc:picChg>
        <pc:picChg chg="add del mod">
          <ac:chgData name="Yun-Nung Vivian Chen" userId="db2cb587aea56d5d" providerId="LiveId" clId="{6BD27A2B-270A-43DA-BE42-BAD099FEF559}" dt="2018-04-10T23:03:46.915" v="163" actId="478"/>
          <ac:picMkLst>
            <pc:docMk/>
            <pc:sldMk cId="1254342792" sldId="258"/>
            <ac:picMk id="163" creationId="{08FD5596-544F-4682-BFAE-150634774D8C}"/>
          </ac:picMkLst>
        </pc:picChg>
        <pc:picChg chg="add del mod">
          <ac:chgData name="Yun-Nung Vivian Chen" userId="db2cb587aea56d5d" providerId="LiveId" clId="{6BD27A2B-270A-43DA-BE42-BAD099FEF559}" dt="2018-04-10T23:07:12.964" v="237" actId="478"/>
          <ac:picMkLst>
            <pc:docMk/>
            <pc:sldMk cId="1254342792" sldId="258"/>
            <ac:picMk id="171" creationId="{12E5D924-5919-4BA5-8AF0-837F230A7A9B}"/>
          </ac:picMkLst>
        </pc:picChg>
        <pc:picChg chg="mod">
          <ac:chgData name="Yun-Nung Vivian Chen" userId="db2cb587aea56d5d" providerId="LiveId" clId="{6BD27A2B-270A-43DA-BE42-BAD099FEF559}" dt="2018-04-10T22:51:22.816" v="13"/>
          <ac:picMkLst>
            <pc:docMk/>
            <pc:sldMk cId="1254342792" sldId="258"/>
            <ac:picMk id="177" creationId="{E89CAA2C-6088-4681-BF29-3294ED16AF7E}"/>
          </ac:picMkLst>
        </pc:picChg>
        <pc:picChg chg="add del mod">
          <ac:chgData name="Yun-Nung Vivian Chen" userId="db2cb587aea56d5d" providerId="LiveId" clId="{6BD27A2B-270A-43DA-BE42-BAD099FEF559}" dt="2018-04-10T23:08:18.557" v="253" actId="478"/>
          <ac:picMkLst>
            <pc:docMk/>
            <pc:sldMk cId="1254342792" sldId="258"/>
            <ac:picMk id="179" creationId="{1CDDABD0-95E5-4A22-B221-3D10532C49EB}"/>
          </ac:picMkLst>
        </pc:picChg>
        <pc:picChg chg="del mod ord">
          <ac:chgData name="Yun-Nung Vivian Chen" userId="db2cb587aea56d5d" providerId="LiveId" clId="{6BD27A2B-270A-43DA-BE42-BAD099FEF559}" dt="2018-04-10T23:08:29.254" v="265" actId="478"/>
          <ac:picMkLst>
            <pc:docMk/>
            <pc:sldMk cId="1254342792" sldId="258"/>
            <ac:picMk id="1024" creationId="{6A1C3231-F0A7-426F-8456-93F2E43D980A}"/>
          </ac:picMkLst>
        </pc:picChg>
        <pc:picChg chg="mod">
          <ac:chgData name="Yun-Nung Vivian Chen" userId="db2cb587aea56d5d" providerId="LiveId" clId="{6BD27A2B-270A-43DA-BE42-BAD099FEF559}" dt="2018-04-10T23:33:40.604" v="668" actId="1036"/>
          <ac:picMkLst>
            <pc:docMk/>
            <pc:sldMk cId="1254342792" sldId="258"/>
            <ac:picMk id="1026" creationId="{619E7008-A1AA-4670-A6C0-8A3FA6E21AB1}"/>
          </ac:picMkLst>
        </pc:picChg>
        <pc:picChg chg="mod ord">
          <ac:chgData name="Yun-Nung Vivian Chen" userId="db2cb587aea56d5d" providerId="LiveId" clId="{6BD27A2B-270A-43DA-BE42-BAD099FEF559}" dt="2018-04-10T23:09:45.276" v="270" actId="1037"/>
          <ac:picMkLst>
            <pc:docMk/>
            <pc:sldMk cId="1254342792" sldId="258"/>
            <ac:picMk id="1027" creationId="{7C8E5326-5B4B-4E69-B3CD-5A721C457350}"/>
          </ac:picMkLst>
        </pc:picChg>
        <pc:picChg chg="mod">
          <ac:chgData name="Yun-Nung Vivian Chen" userId="db2cb587aea56d5d" providerId="LiveId" clId="{6BD27A2B-270A-43DA-BE42-BAD099FEF559}" dt="2018-04-10T23:34:08.276" v="675" actId="1036"/>
          <ac:picMkLst>
            <pc:docMk/>
            <pc:sldMk cId="1254342792" sldId="258"/>
            <ac:picMk id="1028" creationId="{4E35D8C4-2188-4819-8BC9-6A5413882A9C}"/>
          </ac:picMkLst>
        </pc:picChg>
        <pc:picChg chg="del mod ord">
          <ac:chgData name="Yun-Nung Vivian Chen" userId="db2cb587aea56d5d" providerId="LiveId" clId="{6BD27A2B-270A-43DA-BE42-BAD099FEF559}" dt="2018-04-10T23:12:20.406" v="316" actId="478"/>
          <ac:picMkLst>
            <pc:docMk/>
            <pc:sldMk cId="1254342792" sldId="258"/>
            <ac:picMk id="1030" creationId="{D6EA9B2D-3479-449E-8BCB-4B9F7D60CB37}"/>
          </ac:picMkLst>
        </pc:picChg>
        <pc:picChg chg="mod ord">
          <ac:chgData name="Yun-Nung Vivian Chen" userId="db2cb587aea56d5d" providerId="LiveId" clId="{6BD27A2B-270A-43DA-BE42-BAD099FEF559}" dt="2018-04-10T23:12:54.689" v="327" actId="1036"/>
          <ac:picMkLst>
            <pc:docMk/>
            <pc:sldMk cId="1254342792" sldId="258"/>
            <ac:picMk id="1032" creationId="{B0400FF5-888C-46B0-82A0-31E6FCBC6960}"/>
          </ac:picMkLst>
        </pc:picChg>
        <pc:picChg chg="add mod ord">
          <ac:chgData name="Yun-Nung Vivian Chen" userId="db2cb587aea56d5d" providerId="LiveId" clId="{6BD27A2B-270A-43DA-BE42-BAD099FEF559}" dt="2018-04-10T23:38:15.153" v="751" actId="14100"/>
          <ac:picMkLst>
            <pc:docMk/>
            <pc:sldMk cId="1254342792" sldId="258"/>
            <ac:picMk id="1034" creationId="{A1438C20-2845-4BBE-9C05-C424580E5DA0}"/>
          </ac:picMkLst>
        </pc:picChg>
        <pc:picChg chg="mod">
          <ac:chgData name="Yun-Nung Vivian Chen" userId="db2cb587aea56d5d" providerId="LiveId" clId="{6BD27A2B-270A-43DA-BE42-BAD099FEF559}" dt="2018-04-10T23:14:43.750" v="345" actId="1035"/>
          <ac:picMkLst>
            <pc:docMk/>
            <pc:sldMk cId="1254342792" sldId="258"/>
            <ac:picMk id="1037" creationId="{0B613CEC-2B58-4C72-B7E5-E261F38BD654}"/>
          </ac:picMkLst>
        </pc:picChg>
      </pc:sldChg>
    </pc:docChg>
  </pc:docChgLst>
  <pc:docChgLst>
    <pc:chgData name="Yun-Nung Vivian Chen" userId="db2cb587aea56d5d" providerId="LiveId" clId="{D8A60CAC-7BAA-4FA7-A7BA-DCBE1A3B9B29}"/>
    <pc:docChg chg="undo custSel modSld modMainMaster">
      <pc:chgData name="Yun-Nung Vivian Chen" userId="db2cb587aea56d5d" providerId="LiveId" clId="{D8A60CAC-7BAA-4FA7-A7BA-DCBE1A3B9B29}" dt="2018-04-10T07:41:31.870" v="1318" actId="1037"/>
      <pc:docMkLst>
        <pc:docMk/>
      </pc:docMkLst>
      <pc:sldChg chg="addSp delSp modSp modAnim">
        <pc:chgData name="Yun-Nung Vivian Chen" userId="db2cb587aea56d5d" providerId="LiveId" clId="{D8A60CAC-7BAA-4FA7-A7BA-DCBE1A3B9B29}" dt="2018-04-10T07:41:31.870" v="1318" actId="1037"/>
        <pc:sldMkLst>
          <pc:docMk/>
          <pc:sldMk cId="1254342792" sldId="258"/>
        </pc:sldMkLst>
        <pc:spChg chg="mod">
          <ac:chgData name="Yun-Nung Vivian Chen" userId="db2cb587aea56d5d" providerId="LiveId" clId="{D8A60CAC-7BAA-4FA7-A7BA-DCBE1A3B9B29}" dt="2018-04-10T07:40:52.879" v="1316" actId="114"/>
          <ac:spMkLst>
            <pc:docMk/>
            <pc:sldMk cId="1254342792" sldId="258"/>
            <ac:spMk id="2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4:59:20.390" v="8" actId="1076"/>
          <ac:spMkLst>
            <pc:docMk/>
            <pc:sldMk cId="1254342792" sldId="258"/>
            <ac:spMk id="4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4:59:37.905" v="11" actId="1076"/>
          <ac:spMkLst>
            <pc:docMk/>
            <pc:sldMk cId="1254342792" sldId="258"/>
            <ac:spMk id="5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4:59:44.089" v="12" actId="1076"/>
          <ac:spMkLst>
            <pc:docMk/>
            <pc:sldMk cId="1254342792" sldId="258"/>
            <ac:spMk id="8" creationId="{00000000-0000-0000-0000-000000000000}"/>
          </ac:spMkLst>
        </pc:spChg>
        <pc:spChg chg="mod topLvl">
          <ac:chgData name="Yun-Nung Vivian Chen" userId="db2cb587aea56d5d" providerId="LiveId" clId="{D8A60CAC-7BAA-4FA7-A7BA-DCBE1A3B9B29}" dt="2018-04-10T07:28:07.738" v="1221" actId="1037"/>
          <ac:spMkLst>
            <pc:docMk/>
            <pc:sldMk cId="1254342792" sldId="258"/>
            <ac:spMk id="11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7:28:19.088" v="1222" actId="14100"/>
          <ac:spMkLst>
            <pc:docMk/>
            <pc:sldMk cId="1254342792" sldId="258"/>
            <ac:spMk id="24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7:30:19.607" v="1239" actId="14100"/>
          <ac:spMkLst>
            <pc:docMk/>
            <pc:sldMk cId="1254342792" sldId="258"/>
            <ac:spMk id="25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7:30:11.622" v="1238" actId="14100"/>
          <ac:spMkLst>
            <pc:docMk/>
            <pc:sldMk cId="1254342792" sldId="258"/>
            <ac:spMk id="26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7:22:11.190" v="1161" actId="113"/>
          <ac:spMkLst>
            <pc:docMk/>
            <pc:sldMk cId="1254342792" sldId="258"/>
            <ac:spMk id="35" creationId="{00000000-0000-0000-0000-000000000000}"/>
          </ac:spMkLst>
        </pc:spChg>
        <pc:spChg chg="add mod">
          <ac:chgData name="Yun-Nung Vivian Chen" userId="db2cb587aea56d5d" providerId="LiveId" clId="{D8A60CAC-7BAA-4FA7-A7BA-DCBE1A3B9B29}" dt="2018-04-10T07:28:47.694" v="1232" actId="404"/>
          <ac:spMkLst>
            <pc:docMk/>
            <pc:sldMk cId="1254342792" sldId="258"/>
            <ac:spMk id="37" creationId="{A59E39BF-ED83-4EA3-A45D-CF366986CABF}"/>
          </ac:spMkLst>
        </pc:spChg>
        <pc:spChg chg="add mod">
          <ac:chgData name="Yun-Nung Vivian Chen" userId="db2cb587aea56d5d" providerId="LiveId" clId="{D8A60CAC-7BAA-4FA7-A7BA-DCBE1A3B9B29}" dt="2018-04-10T05:11:34.379" v="256" actId="164"/>
          <ac:spMkLst>
            <pc:docMk/>
            <pc:sldMk cId="1254342792" sldId="258"/>
            <ac:spMk id="40" creationId="{6B241856-0616-4D45-8341-AF6ED4F28C3A}"/>
          </ac:spMkLst>
        </pc:spChg>
        <pc:spChg chg="del mod">
          <ac:chgData name="Yun-Nung Vivian Chen" userId="db2cb587aea56d5d" providerId="LiveId" clId="{D8A60CAC-7BAA-4FA7-A7BA-DCBE1A3B9B29}" dt="2018-04-10T07:22:07.406" v="1160" actId="478"/>
          <ac:spMkLst>
            <pc:docMk/>
            <pc:sldMk cId="1254342792" sldId="258"/>
            <ac:spMk id="42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6:56:19.715" v="677" actId="1037"/>
          <ac:spMkLst>
            <pc:docMk/>
            <pc:sldMk cId="1254342792" sldId="258"/>
            <ac:spMk id="44" creationId="{AF10A93B-7A97-4826-8449-3F90826F2BDA}"/>
          </ac:spMkLst>
        </pc:spChg>
        <pc:spChg chg="mod">
          <ac:chgData name="Yun-Nung Vivian Chen" userId="db2cb587aea56d5d" providerId="LiveId" clId="{D8A60CAC-7BAA-4FA7-A7BA-DCBE1A3B9B29}" dt="2018-04-10T06:56:19.715" v="678" actId="1037"/>
          <ac:spMkLst>
            <pc:docMk/>
            <pc:sldMk cId="1254342792" sldId="258"/>
            <ac:spMk id="45" creationId="{4ED87E1B-D5C5-48C2-A5BA-3936F641071C}"/>
          </ac:spMkLst>
        </pc:spChg>
        <pc:spChg chg="mod">
          <ac:chgData name="Yun-Nung Vivian Chen" userId="db2cb587aea56d5d" providerId="LiveId" clId="{D8A60CAC-7BAA-4FA7-A7BA-DCBE1A3B9B29}" dt="2018-04-10T07:34:43.725" v="1302" actId="14100"/>
          <ac:spMkLst>
            <pc:docMk/>
            <pc:sldMk cId="1254342792" sldId="258"/>
            <ac:spMk id="46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7:28:07.738" v="1221" actId="1037"/>
          <ac:spMkLst>
            <pc:docMk/>
            <pc:sldMk cId="1254342792" sldId="258"/>
            <ac:spMk id="47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7:28:07.738" v="1221" actId="1037"/>
          <ac:spMkLst>
            <pc:docMk/>
            <pc:sldMk cId="1254342792" sldId="258"/>
            <ac:spMk id="48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7:30:25.932" v="1242" actId="1035"/>
          <ac:spMkLst>
            <pc:docMk/>
            <pc:sldMk cId="1254342792" sldId="258"/>
            <ac:spMk id="50" creationId="{00000000-0000-0000-0000-000000000000}"/>
          </ac:spMkLst>
        </pc:spChg>
        <pc:spChg chg="del mod">
          <ac:chgData name="Yun-Nung Vivian Chen" userId="db2cb587aea56d5d" providerId="LiveId" clId="{D8A60CAC-7BAA-4FA7-A7BA-DCBE1A3B9B29}" dt="2018-04-10T06:38:18.926" v="569" actId="478"/>
          <ac:spMkLst>
            <pc:docMk/>
            <pc:sldMk cId="1254342792" sldId="258"/>
            <ac:spMk id="51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7:36:04.908" v="1309" actId="255"/>
          <ac:spMkLst>
            <pc:docMk/>
            <pc:sldMk cId="1254342792" sldId="258"/>
            <ac:spMk id="52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7:31:24.285" v="1255" actId="20577"/>
          <ac:spMkLst>
            <pc:docMk/>
            <pc:sldMk cId="1254342792" sldId="258"/>
            <ac:spMk id="55" creationId="{00000000-0000-0000-0000-000000000000}"/>
          </ac:spMkLst>
        </pc:spChg>
        <pc:spChg chg="add mod">
          <ac:chgData name="Yun-Nung Vivian Chen" userId="db2cb587aea56d5d" providerId="LiveId" clId="{D8A60CAC-7BAA-4FA7-A7BA-DCBE1A3B9B29}" dt="2018-04-10T06:56:19.717" v="682" actId="1037"/>
          <ac:spMkLst>
            <pc:docMk/>
            <pc:sldMk cId="1254342792" sldId="258"/>
            <ac:spMk id="56" creationId="{F20BF63D-3F39-4E28-B9FB-7EB969F40F60}"/>
          </ac:spMkLst>
        </pc:spChg>
        <pc:spChg chg="mod">
          <ac:chgData name="Yun-Nung Vivian Chen" userId="db2cb587aea56d5d" providerId="LiveId" clId="{D8A60CAC-7BAA-4FA7-A7BA-DCBE1A3B9B29}" dt="2018-04-10T07:36:24.807" v="1312" actId="20577"/>
          <ac:spMkLst>
            <pc:docMk/>
            <pc:sldMk cId="1254342792" sldId="258"/>
            <ac:spMk id="57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5:12:49.840" v="299" actId="1038"/>
          <ac:spMkLst>
            <pc:docMk/>
            <pc:sldMk cId="1254342792" sldId="258"/>
            <ac:spMk id="58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7:30:51.478" v="1247" actId="20577"/>
          <ac:spMkLst>
            <pc:docMk/>
            <pc:sldMk cId="1254342792" sldId="258"/>
            <ac:spMk id="59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4:56:43.573" v="0" actId="1037"/>
          <ac:spMkLst>
            <pc:docMk/>
            <pc:sldMk cId="1254342792" sldId="258"/>
            <ac:spMk id="60" creationId="{00000000-0000-0000-0000-000000000000}"/>
          </ac:spMkLst>
        </pc:spChg>
        <pc:spChg chg="add mod">
          <ac:chgData name="Yun-Nung Vivian Chen" userId="db2cb587aea56d5d" providerId="LiveId" clId="{D8A60CAC-7BAA-4FA7-A7BA-DCBE1A3B9B29}" dt="2018-04-10T06:56:19.718" v="683" actId="1037"/>
          <ac:spMkLst>
            <pc:docMk/>
            <pc:sldMk cId="1254342792" sldId="258"/>
            <ac:spMk id="61" creationId="{4C878563-FF5C-4B29-972B-BFD875B3EDF2}"/>
          </ac:spMkLst>
        </pc:spChg>
        <pc:spChg chg="mod">
          <ac:chgData name="Yun-Nung Vivian Chen" userId="db2cb587aea56d5d" providerId="LiveId" clId="{D8A60CAC-7BAA-4FA7-A7BA-DCBE1A3B9B29}" dt="2018-04-10T05:12:49.840" v="299" actId="1038"/>
          <ac:spMkLst>
            <pc:docMk/>
            <pc:sldMk cId="1254342792" sldId="258"/>
            <ac:spMk id="62" creationId="{00000000-0000-0000-0000-000000000000}"/>
          </ac:spMkLst>
        </pc:spChg>
        <pc:spChg chg="add mod">
          <ac:chgData name="Yun-Nung Vivian Chen" userId="db2cb587aea56d5d" providerId="LiveId" clId="{D8A60CAC-7BAA-4FA7-A7BA-DCBE1A3B9B29}" dt="2018-04-10T06:56:19.718" v="684" actId="1037"/>
          <ac:spMkLst>
            <pc:docMk/>
            <pc:sldMk cId="1254342792" sldId="258"/>
            <ac:spMk id="63" creationId="{8C34B9D3-A736-4045-8125-E46F27392752}"/>
          </ac:spMkLst>
        </pc:spChg>
        <pc:spChg chg="add mod">
          <ac:chgData name="Yun-Nung Vivian Chen" userId="db2cb587aea56d5d" providerId="LiveId" clId="{D8A60CAC-7BAA-4FA7-A7BA-DCBE1A3B9B29}" dt="2018-04-10T05:11:34.379" v="256" actId="164"/>
          <ac:spMkLst>
            <pc:docMk/>
            <pc:sldMk cId="1254342792" sldId="258"/>
            <ac:spMk id="68" creationId="{DBCCACE2-A74C-419A-8312-EB4670F8F46A}"/>
          </ac:spMkLst>
        </pc:spChg>
        <pc:spChg chg="add mod">
          <ac:chgData name="Yun-Nung Vivian Chen" userId="db2cb587aea56d5d" providerId="LiveId" clId="{D8A60CAC-7BAA-4FA7-A7BA-DCBE1A3B9B29}" dt="2018-04-10T06:56:19.719" v="686" actId="1037"/>
          <ac:spMkLst>
            <pc:docMk/>
            <pc:sldMk cId="1254342792" sldId="258"/>
            <ac:spMk id="70" creationId="{9D508FE4-7AD9-43BA-A3BF-63D08B2CD4E1}"/>
          </ac:spMkLst>
        </pc:spChg>
        <pc:spChg chg="add mod">
          <ac:chgData name="Yun-Nung Vivian Chen" userId="db2cb587aea56d5d" providerId="LiveId" clId="{D8A60CAC-7BAA-4FA7-A7BA-DCBE1A3B9B29}" dt="2018-04-10T05:11:34.379" v="256" actId="164"/>
          <ac:spMkLst>
            <pc:docMk/>
            <pc:sldMk cId="1254342792" sldId="258"/>
            <ac:spMk id="71" creationId="{7F3208B9-E82E-4364-95F5-B45CB4E2C640}"/>
          </ac:spMkLst>
        </pc:spChg>
        <pc:spChg chg="add mod">
          <ac:chgData name="Yun-Nung Vivian Chen" userId="db2cb587aea56d5d" providerId="LiveId" clId="{D8A60CAC-7BAA-4FA7-A7BA-DCBE1A3B9B29}" dt="2018-04-10T06:56:19.720" v="688" actId="1037"/>
          <ac:spMkLst>
            <pc:docMk/>
            <pc:sldMk cId="1254342792" sldId="258"/>
            <ac:spMk id="74" creationId="{7C4410C2-3EEA-4D3F-9427-B1A4313678FC}"/>
          </ac:spMkLst>
        </pc:spChg>
        <pc:spChg chg="add mod">
          <ac:chgData name="Yun-Nung Vivian Chen" userId="db2cb587aea56d5d" providerId="LiveId" clId="{D8A60CAC-7BAA-4FA7-A7BA-DCBE1A3B9B29}" dt="2018-04-10T06:56:19.721" v="689" actId="1037"/>
          <ac:spMkLst>
            <pc:docMk/>
            <pc:sldMk cId="1254342792" sldId="258"/>
            <ac:spMk id="75" creationId="{5F0970B1-E4E9-4162-AF45-E9E5EC34E0D4}"/>
          </ac:spMkLst>
        </pc:spChg>
        <pc:spChg chg="add mod">
          <ac:chgData name="Yun-Nung Vivian Chen" userId="db2cb587aea56d5d" providerId="LiveId" clId="{D8A60CAC-7BAA-4FA7-A7BA-DCBE1A3B9B29}" dt="2018-04-10T06:56:19.721" v="690" actId="1037"/>
          <ac:spMkLst>
            <pc:docMk/>
            <pc:sldMk cId="1254342792" sldId="258"/>
            <ac:spMk id="76" creationId="{0E45B110-DE28-4427-A1C9-1B261E738392}"/>
          </ac:spMkLst>
        </pc:spChg>
        <pc:spChg chg="add mod">
          <ac:chgData name="Yun-Nung Vivian Chen" userId="db2cb587aea56d5d" providerId="LiveId" clId="{D8A60CAC-7BAA-4FA7-A7BA-DCBE1A3B9B29}" dt="2018-04-10T06:23:47.830" v="377" actId="403"/>
          <ac:spMkLst>
            <pc:docMk/>
            <pc:sldMk cId="1254342792" sldId="258"/>
            <ac:spMk id="82" creationId="{3A991E04-37F3-4C09-AF61-BA9CF110F725}"/>
          </ac:spMkLst>
        </pc:spChg>
        <pc:spChg chg="add mod">
          <ac:chgData name="Yun-Nung Vivian Chen" userId="db2cb587aea56d5d" providerId="LiveId" clId="{D8A60CAC-7BAA-4FA7-A7BA-DCBE1A3B9B29}" dt="2018-04-10T06:56:19.723" v="696" actId="1037"/>
          <ac:spMkLst>
            <pc:docMk/>
            <pc:sldMk cId="1254342792" sldId="258"/>
            <ac:spMk id="83" creationId="{1D01A6CF-70DE-4479-8D40-DEAC3AAFDEC2}"/>
          </ac:spMkLst>
        </pc:spChg>
        <pc:spChg chg="add mod">
          <ac:chgData name="Yun-Nung Vivian Chen" userId="db2cb587aea56d5d" providerId="LiveId" clId="{D8A60CAC-7BAA-4FA7-A7BA-DCBE1A3B9B29}" dt="2018-04-10T06:56:19.724" v="697" actId="1037"/>
          <ac:spMkLst>
            <pc:docMk/>
            <pc:sldMk cId="1254342792" sldId="258"/>
            <ac:spMk id="84" creationId="{3D0BDE83-2E33-42E3-9049-624634F9451D}"/>
          </ac:spMkLst>
        </pc:spChg>
        <pc:spChg chg="add mod">
          <ac:chgData name="Yun-Nung Vivian Chen" userId="db2cb587aea56d5d" providerId="LiveId" clId="{D8A60CAC-7BAA-4FA7-A7BA-DCBE1A3B9B29}" dt="2018-04-10T06:23:56.806" v="381" actId="403"/>
          <ac:spMkLst>
            <pc:docMk/>
            <pc:sldMk cId="1254342792" sldId="258"/>
            <ac:spMk id="85" creationId="{5F2931D6-7A76-4D0B-90A7-B35A8631D908}"/>
          </ac:spMkLst>
        </pc:spChg>
        <pc:spChg chg="add mod">
          <ac:chgData name="Yun-Nung Vivian Chen" userId="db2cb587aea56d5d" providerId="LiveId" clId="{D8A60CAC-7BAA-4FA7-A7BA-DCBE1A3B9B29}" dt="2018-04-10T05:15:07.148" v="329" actId="403"/>
          <ac:spMkLst>
            <pc:docMk/>
            <pc:sldMk cId="1254342792" sldId="258"/>
            <ac:spMk id="86" creationId="{6F433EE6-03A5-4FFE-9404-9FB8CCAF8467}"/>
          </ac:spMkLst>
        </pc:spChg>
        <pc:spChg chg="add mod">
          <ac:chgData name="Yun-Nung Vivian Chen" userId="db2cb587aea56d5d" providerId="LiveId" clId="{D8A60CAC-7BAA-4FA7-A7BA-DCBE1A3B9B29}" dt="2018-04-10T06:23:43.224" v="374" actId="403"/>
          <ac:spMkLst>
            <pc:docMk/>
            <pc:sldMk cId="1254342792" sldId="258"/>
            <ac:spMk id="87" creationId="{C2C19799-F19F-4A39-8543-7E27D5681CBB}"/>
          </ac:spMkLst>
        </pc:spChg>
        <pc:spChg chg="add mod">
          <ac:chgData name="Yun-Nung Vivian Chen" userId="db2cb587aea56d5d" providerId="LiveId" clId="{D8A60CAC-7BAA-4FA7-A7BA-DCBE1A3B9B29}" dt="2018-04-10T06:56:19.725" v="698" actId="1037"/>
          <ac:spMkLst>
            <pc:docMk/>
            <pc:sldMk cId="1254342792" sldId="258"/>
            <ac:spMk id="88" creationId="{5974FB9E-CD9C-42FA-A06B-010C946B1920}"/>
          </ac:spMkLst>
        </pc:spChg>
        <pc:spChg chg="add mod">
          <ac:chgData name="Yun-Nung Vivian Chen" userId="db2cb587aea56d5d" providerId="LiveId" clId="{D8A60CAC-7BAA-4FA7-A7BA-DCBE1A3B9B29}" dt="2018-04-10T06:56:19.725" v="699" actId="1037"/>
          <ac:spMkLst>
            <pc:docMk/>
            <pc:sldMk cId="1254342792" sldId="258"/>
            <ac:spMk id="89" creationId="{E8A65124-31F2-48A0-8ED3-50304A404057}"/>
          </ac:spMkLst>
        </pc:spChg>
        <pc:spChg chg="mod">
          <ac:chgData name="Yun-Nung Vivian Chen" userId="db2cb587aea56d5d" providerId="LiveId" clId="{D8A60CAC-7BAA-4FA7-A7BA-DCBE1A3B9B29}" dt="2018-04-10T06:56:19.726" v="701" actId="1037"/>
          <ac:spMkLst>
            <pc:docMk/>
            <pc:sldMk cId="1254342792" sldId="258"/>
            <ac:spMk id="92" creationId="{656A3F89-E4AF-460C-9680-9CD74BD026A8}"/>
          </ac:spMkLst>
        </pc:spChg>
        <pc:spChg chg="mod">
          <ac:chgData name="Yun-Nung Vivian Chen" userId="db2cb587aea56d5d" providerId="LiveId" clId="{D8A60CAC-7BAA-4FA7-A7BA-DCBE1A3B9B29}" dt="2018-04-10T06:56:19.726" v="702" actId="1037"/>
          <ac:spMkLst>
            <pc:docMk/>
            <pc:sldMk cId="1254342792" sldId="258"/>
            <ac:spMk id="93" creationId="{30E8A0C6-6419-4CE7-ABD7-0FC7815D8AFC}"/>
          </ac:spMkLst>
        </pc:spChg>
        <pc:spChg chg="mod">
          <ac:chgData name="Yun-Nung Vivian Chen" userId="db2cb587aea56d5d" providerId="LiveId" clId="{D8A60CAC-7BAA-4FA7-A7BA-DCBE1A3B9B29}" dt="2018-04-10T06:56:19.726" v="703" actId="1037"/>
          <ac:spMkLst>
            <pc:docMk/>
            <pc:sldMk cId="1254342792" sldId="258"/>
            <ac:spMk id="94" creationId="{B74A997A-472F-4C7A-8FB1-48151E938505}"/>
          </ac:spMkLst>
        </pc:spChg>
        <pc:spChg chg="mod">
          <ac:chgData name="Yun-Nung Vivian Chen" userId="db2cb587aea56d5d" providerId="LiveId" clId="{D8A60CAC-7BAA-4FA7-A7BA-DCBE1A3B9B29}" dt="2018-04-10T06:56:19.727" v="706" actId="1037"/>
          <ac:spMkLst>
            <pc:docMk/>
            <pc:sldMk cId="1254342792" sldId="258"/>
            <ac:spMk id="97" creationId="{DAD70601-9DB7-4D89-B400-2D534D346337}"/>
          </ac:spMkLst>
        </pc:spChg>
        <pc:spChg chg="mod">
          <ac:chgData name="Yun-Nung Vivian Chen" userId="db2cb587aea56d5d" providerId="LiveId" clId="{D8A60CAC-7BAA-4FA7-A7BA-DCBE1A3B9B29}" dt="2018-04-10T06:56:19.728" v="707" actId="1037"/>
          <ac:spMkLst>
            <pc:docMk/>
            <pc:sldMk cId="1254342792" sldId="258"/>
            <ac:spMk id="98" creationId="{AC7A21EA-B8DA-4D98-A5DE-C5F040556944}"/>
          </ac:spMkLst>
        </pc:spChg>
        <pc:spChg chg="mod">
          <ac:chgData name="Yun-Nung Vivian Chen" userId="db2cb587aea56d5d" providerId="LiveId" clId="{D8A60CAC-7BAA-4FA7-A7BA-DCBE1A3B9B29}" dt="2018-04-10T06:56:19.728" v="708" actId="1037"/>
          <ac:spMkLst>
            <pc:docMk/>
            <pc:sldMk cId="1254342792" sldId="258"/>
            <ac:spMk id="99" creationId="{DF8DE88B-A71E-4E30-A11F-F3FF1B328F61}"/>
          </ac:spMkLst>
        </pc:spChg>
        <pc:spChg chg="mod">
          <ac:chgData name="Yun-Nung Vivian Chen" userId="db2cb587aea56d5d" providerId="LiveId" clId="{D8A60CAC-7BAA-4FA7-A7BA-DCBE1A3B9B29}" dt="2018-04-10T06:56:19.731" v="716" actId="1037"/>
          <ac:spMkLst>
            <pc:docMk/>
            <pc:sldMk cId="1254342792" sldId="258"/>
            <ac:spMk id="107" creationId="{32F73809-091E-4C54-85AE-7E56040A626C}"/>
          </ac:spMkLst>
        </pc:spChg>
        <pc:spChg chg="mod">
          <ac:chgData name="Yun-Nung Vivian Chen" userId="db2cb587aea56d5d" providerId="LiveId" clId="{D8A60CAC-7BAA-4FA7-A7BA-DCBE1A3B9B29}" dt="2018-04-10T06:56:19.731" v="717" actId="1037"/>
          <ac:spMkLst>
            <pc:docMk/>
            <pc:sldMk cId="1254342792" sldId="258"/>
            <ac:spMk id="108" creationId="{B3998F37-85B5-42BF-A64D-AC95E6C6A038}"/>
          </ac:spMkLst>
        </pc:spChg>
        <pc:spChg chg="mod">
          <ac:chgData name="Yun-Nung Vivian Chen" userId="db2cb587aea56d5d" providerId="LiveId" clId="{D8A60CAC-7BAA-4FA7-A7BA-DCBE1A3B9B29}" dt="2018-04-10T06:56:19.731" v="718" actId="1037"/>
          <ac:spMkLst>
            <pc:docMk/>
            <pc:sldMk cId="1254342792" sldId="258"/>
            <ac:spMk id="109" creationId="{E97C8738-C1EF-4DB5-909F-4A964C960EF7}"/>
          </ac:spMkLst>
        </pc:spChg>
        <pc:spChg chg="mod">
          <ac:chgData name="Yun-Nung Vivian Chen" userId="db2cb587aea56d5d" providerId="LiveId" clId="{D8A60CAC-7BAA-4FA7-A7BA-DCBE1A3B9B29}" dt="2018-04-10T06:56:19.733" v="719" actId="1037"/>
          <ac:spMkLst>
            <pc:docMk/>
            <pc:sldMk cId="1254342792" sldId="258"/>
            <ac:spMk id="110" creationId="{C69F0EEA-CD05-4687-88E4-AA026B9E55CC}"/>
          </ac:spMkLst>
        </pc:spChg>
        <pc:spChg chg="mod">
          <ac:chgData name="Yun-Nung Vivian Chen" userId="db2cb587aea56d5d" providerId="LiveId" clId="{D8A60CAC-7BAA-4FA7-A7BA-DCBE1A3B9B29}" dt="2018-04-10T06:56:19.733" v="720" actId="1037"/>
          <ac:spMkLst>
            <pc:docMk/>
            <pc:sldMk cId="1254342792" sldId="258"/>
            <ac:spMk id="111" creationId="{D52AFEC4-ACE7-4F80-900B-5BBEE12AFA68}"/>
          </ac:spMkLst>
        </pc:spChg>
        <pc:spChg chg="mod">
          <ac:chgData name="Yun-Nung Vivian Chen" userId="db2cb587aea56d5d" providerId="LiveId" clId="{D8A60CAC-7BAA-4FA7-A7BA-DCBE1A3B9B29}" dt="2018-04-10T06:56:19.733" v="721" actId="1037"/>
          <ac:spMkLst>
            <pc:docMk/>
            <pc:sldMk cId="1254342792" sldId="258"/>
            <ac:spMk id="112" creationId="{029F39C0-9F51-4958-8242-5E2DBA765791}"/>
          </ac:spMkLst>
        </pc:spChg>
        <pc:spChg chg="add mod">
          <ac:chgData name="Yun-Nung Vivian Chen" userId="db2cb587aea56d5d" providerId="LiveId" clId="{D8A60CAC-7BAA-4FA7-A7BA-DCBE1A3B9B29}" dt="2018-04-10T06:56:19.734" v="722" actId="1037"/>
          <ac:spMkLst>
            <pc:docMk/>
            <pc:sldMk cId="1254342792" sldId="258"/>
            <ac:spMk id="117" creationId="{305092B1-6C01-465C-8462-394723A02D53}"/>
          </ac:spMkLst>
        </pc:spChg>
        <pc:spChg chg="add mod">
          <ac:chgData name="Yun-Nung Vivian Chen" userId="db2cb587aea56d5d" providerId="LiveId" clId="{D8A60CAC-7BAA-4FA7-A7BA-DCBE1A3B9B29}" dt="2018-04-10T06:56:19.734" v="723" actId="1037"/>
          <ac:spMkLst>
            <pc:docMk/>
            <pc:sldMk cId="1254342792" sldId="258"/>
            <ac:spMk id="118" creationId="{745B4A25-453E-4326-9B4D-A8497D1CE55D}"/>
          </ac:spMkLst>
        </pc:spChg>
        <pc:spChg chg="add mod">
          <ac:chgData name="Yun-Nung Vivian Chen" userId="db2cb587aea56d5d" providerId="LiveId" clId="{D8A60CAC-7BAA-4FA7-A7BA-DCBE1A3B9B29}" dt="2018-04-10T05:15:29.384" v="339" actId="403"/>
          <ac:spMkLst>
            <pc:docMk/>
            <pc:sldMk cId="1254342792" sldId="258"/>
            <ac:spMk id="119" creationId="{10871204-F540-45A6-A7FD-1A4306FDD777}"/>
          </ac:spMkLst>
        </pc:spChg>
        <pc:spChg chg="add mod">
          <ac:chgData name="Yun-Nung Vivian Chen" userId="db2cb587aea56d5d" providerId="LiveId" clId="{D8A60CAC-7BAA-4FA7-A7BA-DCBE1A3B9B29}" dt="2018-04-10T07:21:35.193" v="1139" actId="164"/>
          <ac:spMkLst>
            <pc:docMk/>
            <pc:sldMk cId="1254342792" sldId="258"/>
            <ac:spMk id="123" creationId="{C523FD98-690A-40FD-A81F-7BE497DA7F3B}"/>
          </ac:spMkLst>
        </pc:spChg>
        <pc:spChg chg="add mod">
          <ac:chgData name="Yun-Nung Vivian Chen" userId="db2cb587aea56d5d" providerId="LiveId" clId="{D8A60CAC-7BAA-4FA7-A7BA-DCBE1A3B9B29}" dt="2018-04-10T06:29:56.424" v="447" actId="164"/>
          <ac:spMkLst>
            <pc:docMk/>
            <pc:sldMk cId="1254342792" sldId="258"/>
            <ac:spMk id="124" creationId="{D4B304A1-24AC-43E3-9A26-3ADF50C624DC}"/>
          </ac:spMkLst>
        </pc:spChg>
        <pc:spChg chg="add mod">
          <ac:chgData name="Yun-Nung Vivian Chen" userId="db2cb587aea56d5d" providerId="LiveId" clId="{D8A60CAC-7BAA-4FA7-A7BA-DCBE1A3B9B29}" dt="2018-04-10T06:56:19.735" v="724" actId="1037"/>
          <ac:spMkLst>
            <pc:docMk/>
            <pc:sldMk cId="1254342792" sldId="258"/>
            <ac:spMk id="125" creationId="{7C688E15-3660-4558-A8B8-CA91BE3E40BA}"/>
          </ac:spMkLst>
        </pc:spChg>
        <pc:spChg chg="add mod">
          <ac:chgData name="Yun-Nung Vivian Chen" userId="db2cb587aea56d5d" providerId="LiveId" clId="{D8A60CAC-7BAA-4FA7-A7BA-DCBE1A3B9B29}" dt="2018-04-10T06:56:19.735" v="725" actId="1037"/>
          <ac:spMkLst>
            <pc:docMk/>
            <pc:sldMk cId="1254342792" sldId="258"/>
            <ac:spMk id="126" creationId="{B81CEFD8-01CB-4F38-96B2-15FFDB879635}"/>
          </ac:spMkLst>
        </pc:spChg>
        <pc:spChg chg="add mod">
          <ac:chgData name="Yun-Nung Vivian Chen" userId="db2cb587aea56d5d" providerId="LiveId" clId="{D8A60CAC-7BAA-4FA7-A7BA-DCBE1A3B9B29}" dt="2018-04-10T06:56:19.736" v="726" actId="1037"/>
          <ac:spMkLst>
            <pc:docMk/>
            <pc:sldMk cId="1254342792" sldId="258"/>
            <ac:spMk id="127" creationId="{ACE2A255-1726-43ED-86F3-B42F3E57CFB9}"/>
          </ac:spMkLst>
        </pc:spChg>
        <pc:spChg chg="add mod">
          <ac:chgData name="Yun-Nung Vivian Chen" userId="db2cb587aea56d5d" providerId="LiveId" clId="{D8A60CAC-7BAA-4FA7-A7BA-DCBE1A3B9B29}" dt="2018-04-10T06:56:19.736" v="727" actId="1037"/>
          <ac:spMkLst>
            <pc:docMk/>
            <pc:sldMk cId="1254342792" sldId="258"/>
            <ac:spMk id="128" creationId="{22A0EBAF-9A98-4E99-A4E1-A946B6C8BBC7}"/>
          </ac:spMkLst>
        </pc:spChg>
        <pc:spChg chg="add mod">
          <ac:chgData name="Yun-Nung Vivian Chen" userId="db2cb587aea56d5d" providerId="LiveId" clId="{D8A60CAC-7BAA-4FA7-A7BA-DCBE1A3B9B29}" dt="2018-04-10T06:56:19.736" v="728" actId="1037"/>
          <ac:spMkLst>
            <pc:docMk/>
            <pc:sldMk cId="1254342792" sldId="258"/>
            <ac:spMk id="129" creationId="{2B04AE3C-137E-4135-BD0F-1219AA4B40CC}"/>
          </ac:spMkLst>
        </pc:spChg>
        <pc:spChg chg="add mod">
          <ac:chgData name="Yun-Nung Vivian Chen" userId="db2cb587aea56d5d" providerId="LiveId" clId="{D8A60CAC-7BAA-4FA7-A7BA-DCBE1A3B9B29}" dt="2018-04-10T06:56:19.736" v="729" actId="1037"/>
          <ac:spMkLst>
            <pc:docMk/>
            <pc:sldMk cId="1254342792" sldId="258"/>
            <ac:spMk id="130" creationId="{80485972-7346-47CB-9799-C9DA1B00B5EA}"/>
          </ac:spMkLst>
        </pc:spChg>
        <pc:spChg chg="add mod">
          <ac:chgData name="Yun-Nung Vivian Chen" userId="db2cb587aea56d5d" providerId="LiveId" clId="{D8A60CAC-7BAA-4FA7-A7BA-DCBE1A3B9B29}" dt="2018-04-10T06:56:19.737" v="730" actId="1037"/>
          <ac:spMkLst>
            <pc:docMk/>
            <pc:sldMk cId="1254342792" sldId="258"/>
            <ac:spMk id="131" creationId="{88A9DFB5-3B2D-4C97-9827-E548A1A48DFA}"/>
          </ac:spMkLst>
        </pc:spChg>
        <pc:spChg chg="add mod">
          <ac:chgData name="Yun-Nung Vivian Chen" userId="db2cb587aea56d5d" providerId="LiveId" clId="{D8A60CAC-7BAA-4FA7-A7BA-DCBE1A3B9B29}" dt="2018-04-10T06:56:19.738" v="731" actId="1037"/>
          <ac:spMkLst>
            <pc:docMk/>
            <pc:sldMk cId="1254342792" sldId="258"/>
            <ac:spMk id="134" creationId="{AF2399CB-3ADB-4A50-BFF1-5465875E5938}"/>
          </ac:spMkLst>
        </pc:spChg>
        <pc:spChg chg="add mod">
          <ac:chgData name="Yun-Nung Vivian Chen" userId="db2cb587aea56d5d" providerId="LiveId" clId="{D8A60CAC-7BAA-4FA7-A7BA-DCBE1A3B9B29}" dt="2018-04-10T06:56:19.738" v="732" actId="1037"/>
          <ac:spMkLst>
            <pc:docMk/>
            <pc:sldMk cId="1254342792" sldId="258"/>
            <ac:spMk id="135" creationId="{7B8F7BF1-AC3A-47B3-85EA-0CC57272508A}"/>
          </ac:spMkLst>
        </pc:spChg>
        <pc:spChg chg="add mod">
          <ac:chgData name="Yun-Nung Vivian Chen" userId="db2cb587aea56d5d" providerId="LiveId" clId="{D8A60CAC-7BAA-4FA7-A7BA-DCBE1A3B9B29}" dt="2018-04-10T06:36:17.415" v="559" actId="403"/>
          <ac:spMkLst>
            <pc:docMk/>
            <pc:sldMk cId="1254342792" sldId="258"/>
            <ac:spMk id="138" creationId="{618E4281-CD4A-45FE-B100-4B824956553B}"/>
          </ac:spMkLst>
        </pc:spChg>
        <pc:spChg chg="add mod">
          <ac:chgData name="Yun-Nung Vivian Chen" userId="db2cb587aea56d5d" providerId="LiveId" clId="{D8A60CAC-7BAA-4FA7-A7BA-DCBE1A3B9B29}" dt="2018-04-10T06:56:19.738" v="733" actId="1037"/>
          <ac:spMkLst>
            <pc:docMk/>
            <pc:sldMk cId="1254342792" sldId="258"/>
            <ac:spMk id="139" creationId="{E5FACBAA-68BF-4A39-9F3E-7F6A8AF6C433}"/>
          </ac:spMkLst>
        </pc:spChg>
        <pc:spChg chg="add mod">
          <ac:chgData name="Yun-Nung Vivian Chen" userId="db2cb587aea56d5d" providerId="LiveId" clId="{D8A60CAC-7BAA-4FA7-A7BA-DCBE1A3B9B29}" dt="2018-04-10T06:34:40.092" v="495" actId="403"/>
          <ac:spMkLst>
            <pc:docMk/>
            <pc:sldMk cId="1254342792" sldId="258"/>
            <ac:spMk id="141" creationId="{0F14F980-A0D5-442F-A925-5229A4FB7FBE}"/>
          </ac:spMkLst>
        </pc:spChg>
        <pc:spChg chg="add mod">
          <ac:chgData name="Yun-Nung Vivian Chen" userId="db2cb587aea56d5d" providerId="LiveId" clId="{D8A60CAC-7BAA-4FA7-A7BA-DCBE1A3B9B29}" dt="2018-04-10T06:36:00.936" v="548" actId="403"/>
          <ac:spMkLst>
            <pc:docMk/>
            <pc:sldMk cId="1254342792" sldId="258"/>
            <ac:spMk id="142" creationId="{F6E3E9B8-B72B-4AE7-A680-CD165A6FE12C}"/>
          </ac:spMkLst>
        </pc:spChg>
        <pc:spChg chg="add mod">
          <ac:chgData name="Yun-Nung Vivian Chen" userId="db2cb587aea56d5d" providerId="LiveId" clId="{D8A60CAC-7BAA-4FA7-A7BA-DCBE1A3B9B29}" dt="2018-04-10T06:35:52.390" v="538" actId="403"/>
          <ac:spMkLst>
            <pc:docMk/>
            <pc:sldMk cId="1254342792" sldId="258"/>
            <ac:spMk id="144" creationId="{5BDBF59B-216E-4F05-B10E-73A494877ACC}"/>
          </ac:spMkLst>
        </pc:spChg>
        <pc:spChg chg="add mod">
          <ac:chgData name="Yun-Nung Vivian Chen" userId="db2cb587aea56d5d" providerId="LiveId" clId="{D8A60CAC-7BAA-4FA7-A7BA-DCBE1A3B9B29}" dt="2018-04-10T06:35:56.927" v="543" actId="403"/>
          <ac:spMkLst>
            <pc:docMk/>
            <pc:sldMk cId="1254342792" sldId="258"/>
            <ac:spMk id="148" creationId="{826A2CFC-7717-4971-BF03-CF9148410169}"/>
          </ac:spMkLst>
        </pc:spChg>
        <pc:spChg chg="add mod">
          <ac:chgData name="Yun-Nung Vivian Chen" userId="db2cb587aea56d5d" providerId="LiveId" clId="{D8A60CAC-7BAA-4FA7-A7BA-DCBE1A3B9B29}" dt="2018-04-10T06:36:11.652" v="558" actId="403"/>
          <ac:spMkLst>
            <pc:docMk/>
            <pc:sldMk cId="1254342792" sldId="258"/>
            <ac:spMk id="149" creationId="{2CDBE9D1-0FF6-464C-92E5-82F54A25001E}"/>
          </ac:spMkLst>
        </pc:spChg>
        <pc:spChg chg="add mod">
          <ac:chgData name="Yun-Nung Vivian Chen" userId="db2cb587aea56d5d" providerId="LiveId" clId="{D8A60CAC-7BAA-4FA7-A7BA-DCBE1A3B9B29}" dt="2018-04-10T06:35:48.581" v="533" actId="403"/>
          <ac:spMkLst>
            <pc:docMk/>
            <pc:sldMk cId="1254342792" sldId="258"/>
            <ac:spMk id="151" creationId="{32FA53AF-E490-4A21-A312-FFFCA2D99073}"/>
          </ac:spMkLst>
        </pc:spChg>
        <pc:spChg chg="add mod">
          <ac:chgData name="Yun-Nung Vivian Chen" userId="db2cb587aea56d5d" providerId="LiveId" clId="{D8A60CAC-7BAA-4FA7-A7BA-DCBE1A3B9B29}" dt="2018-04-10T06:36:07.787" v="553" actId="403"/>
          <ac:spMkLst>
            <pc:docMk/>
            <pc:sldMk cId="1254342792" sldId="258"/>
            <ac:spMk id="153" creationId="{A4FC4711-8A5F-4092-8255-75EE3AF888F4}"/>
          </ac:spMkLst>
        </pc:spChg>
        <pc:spChg chg="add mod">
          <ac:chgData name="Yun-Nung Vivian Chen" userId="db2cb587aea56d5d" providerId="LiveId" clId="{D8A60CAC-7BAA-4FA7-A7BA-DCBE1A3B9B29}" dt="2018-04-10T07:21:35.193" v="1139" actId="164"/>
          <ac:spMkLst>
            <pc:docMk/>
            <pc:sldMk cId="1254342792" sldId="258"/>
            <ac:spMk id="170" creationId="{1B01F57F-1AEC-4956-AFE9-CF06D83CDF66}"/>
          </ac:spMkLst>
        </pc:spChg>
        <pc:spChg chg="add mod">
          <ac:chgData name="Yun-Nung Vivian Chen" userId="db2cb587aea56d5d" providerId="LiveId" clId="{D8A60CAC-7BAA-4FA7-A7BA-DCBE1A3B9B29}" dt="2018-04-10T07:21:35.193" v="1139" actId="164"/>
          <ac:spMkLst>
            <pc:docMk/>
            <pc:sldMk cId="1254342792" sldId="258"/>
            <ac:spMk id="172" creationId="{3F920576-DEE7-4B87-B722-EC0EE7EADCB9}"/>
          </ac:spMkLst>
        </pc:spChg>
        <pc:spChg chg="add mod">
          <ac:chgData name="Yun-Nung Vivian Chen" userId="db2cb587aea56d5d" providerId="LiveId" clId="{D8A60CAC-7BAA-4FA7-A7BA-DCBE1A3B9B29}" dt="2018-04-10T07:21:35.193" v="1139" actId="164"/>
          <ac:spMkLst>
            <pc:docMk/>
            <pc:sldMk cId="1254342792" sldId="258"/>
            <ac:spMk id="173" creationId="{AC3D5172-85EA-42F5-846A-D5737FF2127E}"/>
          </ac:spMkLst>
        </pc:spChg>
        <pc:spChg chg="add mod">
          <ac:chgData name="Yun-Nung Vivian Chen" userId="db2cb587aea56d5d" providerId="LiveId" clId="{D8A60CAC-7BAA-4FA7-A7BA-DCBE1A3B9B29}" dt="2018-04-10T07:21:35.193" v="1139" actId="164"/>
          <ac:spMkLst>
            <pc:docMk/>
            <pc:sldMk cId="1254342792" sldId="258"/>
            <ac:spMk id="174" creationId="{53752F76-F4C7-47D0-94BF-A4D6728BED96}"/>
          </ac:spMkLst>
        </pc:spChg>
        <pc:spChg chg="add mod">
          <ac:chgData name="Yun-Nung Vivian Chen" userId="db2cb587aea56d5d" providerId="LiveId" clId="{D8A60CAC-7BAA-4FA7-A7BA-DCBE1A3B9B29}" dt="2018-04-10T07:21:35.193" v="1139" actId="164"/>
          <ac:spMkLst>
            <pc:docMk/>
            <pc:sldMk cId="1254342792" sldId="258"/>
            <ac:spMk id="175" creationId="{75E46F52-23A2-4B4C-A58A-F810C44E7DFA}"/>
          </ac:spMkLst>
        </pc:spChg>
        <pc:spChg chg="add mod">
          <ac:chgData name="Yun-Nung Vivian Chen" userId="db2cb587aea56d5d" providerId="LiveId" clId="{D8A60CAC-7BAA-4FA7-A7BA-DCBE1A3B9B29}" dt="2018-04-10T07:21:35.193" v="1139" actId="164"/>
          <ac:spMkLst>
            <pc:docMk/>
            <pc:sldMk cId="1254342792" sldId="258"/>
            <ac:spMk id="176" creationId="{022F7C8E-9CE5-4A2E-8B10-50E333112BB2}"/>
          </ac:spMkLst>
        </pc:spChg>
        <pc:spChg chg="add mod">
          <ac:chgData name="Yun-Nung Vivian Chen" userId="db2cb587aea56d5d" providerId="LiveId" clId="{D8A60CAC-7BAA-4FA7-A7BA-DCBE1A3B9B29}" dt="2018-04-10T07:21:35.193" v="1139" actId="164"/>
          <ac:spMkLst>
            <pc:docMk/>
            <pc:sldMk cId="1254342792" sldId="258"/>
            <ac:spMk id="178" creationId="{7B6E450B-8BA9-4907-A295-4F8145E57044}"/>
          </ac:spMkLst>
        </pc:spChg>
        <pc:spChg chg="add mod">
          <ac:chgData name="Yun-Nung Vivian Chen" userId="db2cb587aea56d5d" providerId="LiveId" clId="{D8A60CAC-7BAA-4FA7-A7BA-DCBE1A3B9B29}" dt="2018-04-10T07:21:35.193" v="1139" actId="164"/>
          <ac:spMkLst>
            <pc:docMk/>
            <pc:sldMk cId="1254342792" sldId="258"/>
            <ac:spMk id="1038" creationId="{5E301D56-4A2B-489A-963C-4107F6E1C4BB}"/>
          </ac:spMkLst>
        </pc:spChg>
        <pc:spChg chg="add del">
          <ac:chgData name="Yun-Nung Vivian Chen" userId="db2cb587aea56d5d" providerId="LiveId" clId="{D8A60CAC-7BAA-4FA7-A7BA-DCBE1A3B9B29}" dt="2018-04-10T07:11:53.832" v="874" actId="1037"/>
          <ac:spMkLst>
            <pc:docMk/>
            <pc:sldMk cId="1254342792" sldId="258"/>
            <ac:spMk id="1039" creationId="{9D388A6B-AB1A-4B86-AF6C-3F2900307042}"/>
          </ac:spMkLst>
        </pc:spChg>
        <pc:grpChg chg="add mod">
          <ac:chgData name="Yun-Nung Vivian Chen" userId="db2cb587aea56d5d" providerId="LiveId" clId="{D8A60CAC-7BAA-4FA7-A7BA-DCBE1A3B9B29}" dt="2018-04-10T07:09:07.629" v="830" actId="1076"/>
          <ac:grpSpMkLst>
            <pc:docMk/>
            <pc:sldMk cId="1254342792" sldId="258"/>
            <ac:grpSpMk id="10" creationId="{FBA1D278-47B4-4617-9DE2-45CC6C25D8FD}"/>
          </ac:grpSpMkLst>
        </pc:grpChg>
        <pc:grpChg chg="del mod">
          <ac:chgData name="Yun-Nung Vivian Chen" userId="db2cb587aea56d5d" providerId="LiveId" clId="{D8A60CAC-7BAA-4FA7-A7BA-DCBE1A3B9B29}" dt="2018-04-10T05:13:51.886" v="307" actId="165"/>
          <ac:grpSpMkLst>
            <pc:docMk/>
            <pc:sldMk cId="1254342792" sldId="258"/>
            <ac:grpSpMk id="16" creationId="{00000000-0000-0000-0000-000000000000}"/>
          </ac:grpSpMkLst>
        </pc:grpChg>
        <pc:grpChg chg="add mod">
          <ac:chgData name="Yun-Nung Vivian Chen" userId="db2cb587aea56d5d" providerId="LiveId" clId="{D8A60CAC-7BAA-4FA7-A7BA-DCBE1A3B9B29}" dt="2018-04-10T05:11:34.379" v="256" actId="164"/>
          <ac:grpSpMkLst>
            <pc:docMk/>
            <pc:sldMk cId="1254342792" sldId="258"/>
            <ac:grpSpMk id="43" creationId="{8B0DD6EC-6FF3-458E-8510-F56160F04581}"/>
          </ac:grpSpMkLst>
        </pc:grpChg>
        <pc:grpChg chg="add mod">
          <ac:chgData name="Yun-Nung Vivian Chen" userId="db2cb587aea56d5d" providerId="LiveId" clId="{D8A60CAC-7BAA-4FA7-A7BA-DCBE1A3B9B29}" dt="2018-04-10T05:11:34.379" v="256" actId="164"/>
          <ac:grpSpMkLst>
            <pc:docMk/>
            <pc:sldMk cId="1254342792" sldId="258"/>
            <ac:grpSpMk id="91" creationId="{BC6E32B8-94FF-4D48-9D0B-5F24BFAFFC4B}"/>
          </ac:grpSpMkLst>
        </pc:grpChg>
        <pc:grpChg chg="add mod">
          <ac:chgData name="Yun-Nung Vivian Chen" userId="db2cb587aea56d5d" providerId="LiveId" clId="{D8A60CAC-7BAA-4FA7-A7BA-DCBE1A3B9B29}" dt="2018-04-10T07:41:31.870" v="1318" actId="1037"/>
          <ac:grpSpMkLst>
            <pc:docMk/>
            <pc:sldMk cId="1254342792" sldId="258"/>
            <ac:grpSpMk id="120" creationId="{3AD70514-F250-46C4-8430-5711ACD60D83}"/>
          </ac:grpSpMkLst>
        </pc:grpChg>
        <pc:grpChg chg="add mod">
          <ac:chgData name="Yun-Nung Vivian Chen" userId="db2cb587aea56d5d" providerId="LiveId" clId="{D8A60CAC-7BAA-4FA7-A7BA-DCBE1A3B9B29}" dt="2018-04-10T07:28:25.998" v="1231" actId="1036"/>
          <ac:grpSpMkLst>
            <pc:docMk/>
            <pc:sldMk cId="1254342792" sldId="258"/>
            <ac:grpSpMk id="1040" creationId="{45875AB6-E775-4E5B-9343-383E3C58E3D7}"/>
          </ac:grpSpMkLst>
        </pc:grpChg>
        <pc:graphicFrameChg chg="mod">
          <ac:chgData name="Yun-Nung Vivian Chen" userId="db2cb587aea56d5d" providerId="LiveId" clId="{D8A60CAC-7BAA-4FA7-A7BA-DCBE1A3B9B29}" dt="2018-04-10T05:12:49.840" v="299" actId="1038"/>
          <ac:graphicFrameMkLst>
            <pc:docMk/>
            <pc:sldMk cId="1254342792" sldId="258"/>
            <ac:graphicFrameMk id="38" creationId="{00000000-0000-0000-0000-000000000000}"/>
          </ac:graphicFrameMkLst>
        </pc:graphicFrameChg>
        <pc:graphicFrameChg chg="del mod modGraphic">
          <ac:chgData name="Yun-Nung Vivian Chen" userId="db2cb587aea56d5d" providerId="LiveId" clId="{D8A60CAC-7BAA-4FA7-A7BA-DCBE1A3B9B29}" dt="2018-04-10T07:15:22.920" v="982" actId="478"/>
          <ac:graphicFrameMkLst>
            <pc:docMk/>
            <pc:sldMk cId="1254342792" sldId="258"/>
            <ac:graphicFrameMk id="41" creationId="{00000000-0000-0000-0000-000000000000}"/>
          </ac:graphicFrameMkLst>
        </pc:graphicFrameChg>
        <pc:picChg chg="mod ord">
          <ac:chgData name="Yun-Nung Vivian Chen" userId="db2cb587aea56d5d" providerId="LiveId" clId="{D8A60CAC-7BAA-4FA7-A7BA-DCBE1A3B9B29}" dt="2018-04-10T06:56:19.714" v="675" actId="1037"/>
          <ac:picMkLst>
            <pc:docMk/>
            <pc:sldMk cId="1254342792" sldId="258"/>
            <ac:picMk id="3" creationId="{61C7F1FE-82E1-094A-BEE6-49ECC0991B15}"/>
          </ac:picMkLst>
        </pc:picChg>
        <pc:picChg chg="del mod ord">
          <ac:chgData name="Yun-Nung Vivian Chen" userId="db2cb587aea56d5d" providerId="LiveId" clId="{D8A60CAC-7BAA-4FA7-A7BA-DCBE1A3B9B29}" dt="2018-04-10T05:06:13.302" v="55" actId="478"/>
          <ac:picMkLst>
            <pc:docMk/>
            <pc:sldMk cId="1254342792" sldId="258"/>
            <ac:picMk id="6" creationId="{00000000-0000-0000-0000-000000000000}"/>
          </ac:picMkLst>
        </pc:picChg>
        <pc:picChg chg="del mod">
          <ac:chgData name="Yun-Nung Vivian Chen" userId="db2cb587aea56d5d" providerId="LiveId" clId="{D8A60CAC-7BAA-4FA7-A7BA-DCBE1A3B9B29}" dt="2018-04-10T05:11:35.958" v="257" actId="478"/>
          <ac:picMkLst>
            <pc:docMk/>
            <pc:sldMk cId="1254342792" sldId="258"/>
            <ac:picMk id="7" creationId="{00000000-0000-0000-0000-000000000000}"/>
          </ac:picMkLst>
        </pc:picChg>
        <pc:picChg chg="del mod ord">
          <ac:chgData name="Yun-Nung Vivian Chen" userId="db2cb587aea56d5d" providerId="LiveId" clId="{D8A60CAC-7BAA-4FA7-A7BA-DCBE1A3B9B29}" dt="2018-04-10T05:04:22.662" v="34" actId="478"/>
          <ac:picMkLst>
            <pc:docMk/>
            <pc:sldMk cId="1254342792" sldId="258"/>
            <ac:picMk id="23" creationId="{FF55087F-0D33-CD47-888D-9ACB79BA1575}"/>
          </ac:picMkLst>
        </pc:picChg>
        <pc:picChg chg="mod">
          <ac:chgData name="Yun-Nung Vivian Chen" userId="db2cb587aea56d5d" providerId="LiveId" clId="{D8A60CAC-7BAA-4FA7-A7BA-DCBE1A3B9B29}" dt="2018-04-10T05:12:49.840" v="299" actId="1038"/>
          <ac:picMkLst>
            <pc:docMk/>
            <pc:sldMk cId="1254342792" sldId="258"/>
            <ac:picMk id="28" creationId="{00000000-0000-0000-0000-000000000000}"/>
          </ac:picMkLst>
        </pc:picChg>
        <pc:picChg chg="del mod">
          <ac:chgData name="Yun-Nung Vivian Chen" userId="db2cb587aea56d5d" providerId="LiveId" clId="{D8A60CAC-7BAA-4FA7-A7BA-DCBE1A3B9B29}" dt="2018-04-10T07:04:53.871" v="798" actId="478"/>
          <ac:picMkLst>
            <pc:docMk/>
            <pc:sldMk cId="1254342792" sldId="258"/>
            <ac:picMk id="29" creationId="{00000000-0000-0000-0000-000000000000}"/>
          </ac:picMkLst>
        </pc:picChg>
        <pc:picChg chg="del mod">
          <ac:chgData name="Yun-Nung Vivian Chen" userId="db2cb587aea56d5d" providerId="LiveId" clId="{D8A60CAC-7BAA-4FA7-A7BA-DCBE1A3B9B29}" dt="2018-04-10T07:35:20.296" v="1303" actId="478"/>
          <ac:picMkLst>
            <pc:docMk/>
            <pc:sldMk cId="1254342792" sldId="258"/>
            <ac:picMk id="30" creationId="{00000000-0000-0000-0000-000000000000}"/>
          </ac:picMkLst>
        </pc:picChg>
        <pc:picChg chg="mod">
          <ac:chgData name="Yun-Nung Vivian Chen" userId="db2cb587aea56d5d" providerId="LiveId" clId="{D8A60CAC-7BAA-4FA7-A7BA-DCBE1A3B9B29}" dt="2018-04-10T06:56:19.716" v="679" actId="1037"/>
          <ac:picMkLst>
            <pc:docMk/>
            <pc:sldMk cId="1254342792" sldId="258"/>
            <ac:picMk id="49" creationId="{083AA795-2455-44BD-94CA-3990C6350F61}"/>
          </ac:picMkLst>
        </pc:picChg>
        <pc:picChg chg="add mod">
          <ac:chgData name="Yun-Nung Vivian Chen" userId="db2cb587aea56d5d" providerId="LiveId" clId="{D8A60CAC-7BAA-4FA7-A7BA-DCBE1A3B9B29}" dt="2018-04-10T07:21:35.193" v="1139" actId="164"/>
          <ac:picMkLst>
            <pc:docMk/>
            <pc:sldMk cId="1254342792" sldId="258"/>
            <ac:picMk id="122" creationId="{EF8AB37B-B318-4E0D-B8A9-F4BD682BDFB0}"/>
          </ac:picMkLst>
        </pc:picChg>
        <pc:picChg chg="add mod">
          <ac:chgData name="Yun-Nung Vivian Chen" userId="db2cb587aea56d5d" providerId="LiveId" clId="{D8A60CAC-7BAA-4FA7-A7BA-DCBE1A3B9B29}" dt="2018-04-10T07:21:35.193" v="1139" actId="164"/>
          <ac:picMkLst>
            <pc:docMk/>
            <pc:sldMk cId="1254342792" sldId="258"/>
            <ac:picMk id="177" creationId="{E89CAA2C-6088-4681-BF29-3294ED16AF7E}"/>
          </ac:picMkLst>
        </pc:picChg>
        <pc:picChg chg="add mod">
          <ac:chgData name="Yun-Nung Vivian Chen" userId="db2cb587aea56d5d" providerId="LiveId" clId="{D8A60CAC-7BAA-4FA7-A7BA-DCBE1A3B9B29}" dt="2018-04-10T06:56:19.714" v="676" actId="1037"/>
          <ac:picMkLst>
            <pc:docMk/>
            <pc:sldMk cId="1254342792" sldId="258"/>
            <ac:picMk id="1026" creationId="{619E7008-A1AA-4670-A6C0-8A3FA6E21AB1}"/>
          </ac:picMkLst>
        </pc:picChg>
        <pc:picChg chg="add mod">
          <ac:chgData name="Yun-Nung Vivian Chen" userId="db2cb587aea56d5d" providerId="LiveId" clId="{D8A60CAC-7BAA-4FA7-A7BA-DCBE1A3B9B29}" dt="2018-04-10T05:07:03.314" v="76" actId="1076"/>
          <ac:picMkLst>
            <pc:docMk/>
            <pc:sldMk cId="1254342792" sldId="258"/>
            <ac:picMk id="1028" creationId="{4E35D8C4-2188-4819-8BC9-6A5413882A9C}"/>
          </ac:picMkLst>
        </pc:picChg>
        <pc:picChg chg="del mod">
          <ac:chgData name="Yun-Nung Vivian Chen" userId="db2cb587aea56d5d" providerId="LiveId" clId="{D8A60CAC-7BAA-4FA7-A7BA-DCBE1A3B9B29}" dt="2018-04-10T06:56:58.345" v="749" actId="478"/>
          <ac:picMkLst>
            <pc:docMk/>
            <pc:sldMk cId="1254342792" sldId="258"/>
            <ac:picMk id="1029" creationId="{AE49111C-BDC1-4FE6-88BB-58C5E5912667}"/>
          </ac:picMkLst>
        </pc:picChg>
        <pc:picChg chg="del mod ord">
          <ac:chgData name="Yun-Nung Vivian Chen" userId="db2cb587aea56d5d" providerId="LiveId" clId="{D8A60CAC-7BAA-4FA7-A7BA-DCBE1A3B9B29}" dt="2018-04-10T06:59:22.931" v="761" actId="478"/>
          <ac:picMkLst>
            <pc:docMk/>
            <pc:sldMk cId="1254342792" sldId="258"/>
            <ac:picMk id="1031" creationId="{7FAED371-F55D-439B-8DBE-CBC7F4D1F811}"/>
          </ac:picMkLst>
        </pc:picChg>
        <pc:picChg chg="del mod ord">
          <ac:chgData name="Yun-Nung Vivian Chen" userId="db2cb587aea56d5d" providerId="LiveId" clId="{D8A60CAC-7BAA-4FA7-A7BA-DCBE1A3B9B29}" dt="2018-04-10T06:59:34.854" v="771" actId="478"/>
          <ac:picMkLst>
            <pc:docMk/>
            <pc:sldMk cId="1254342792" sldId="258"/>
            <ac:picMk id="1033" creationId="{3A0416D0-DC62-4F54-BCAE-A47E39671D6B}"/>
          </ac:picMkLst>
        </pc:picChg>
        <pc:picChg chg="del mod ord">
          <ac:chgData name="Yun-Nung Vivian Chen" userId="db2cb587aea56d5d" providerId="LiveId" clId="{D8A60CAC-7BAA-4FA7-A7BA-DCBE1A3B9B29}" dt="2018-04-10T06:59:52.686" v="781" actId="478"/>
          <ac:picMkLst>
            <pc:docMk/>
            <pc:sldMk cId="1254342792" sldId="258"/>
            <ac:picMk id="1035" creationId="{F8F2AE89-E63F-4D99-876F-5B0B9AB3DB17}"/>
          </ac:picMkLst>
        </pc:picChg>
        <pc:picChg chg="mod ord">
          <ac:chgData name="Yun-Nung Vivian Chen" userId="db2cb587aea56d5d" providerId="LiveId" clId="{D8A60CAC-7BAA-4FA7-A7BA-DCBE1A3B9B29}" dt="2018-04-10T07:00:41.672" v="797" actId="1037"/>
          <ac:picMkLst>
            <pc:docMk/>
            <pc:sldMk cId="1254342792" sldId="258"/>
            <ac:picMk id="1037" creationId="{0B613CEC-2B58-4C72-B7E5-E261F38BD654}"/>
          </ac:picMkLst>
        </pc:picChg>
        <pc:cxnChg chg="mod topLvl">
          <ac:chgData name="Yun-Nung Vivian Chen" userId="db2cb587aea56d5d" providerId="LiveId" clId="{D8A60CAC-7BAA-4FA7-A7BA-DCBE1A3B9B29}" dt="2018-04-10T07:28:07.738" v="1221" actId="1037"/>
          <ac:cxnSpMkLst>
            <pc:docMk/>
            <pc:sldMk cId="1254342792" sldId="258"/>
            <ac:cxnSpMk id="9" creationId="{00000000-0000-0000-0000-000000000000}"/>
          </ac:cxnSpMkLst>
        </pc:cxnChg>
        <pc:cxnChg chg="del mod">
          <ac:chgData name="Yun-Nung Vivian Chen" userId="db2cb587aea56d5d" providerId="LiveId" clId="{D8A60CAC-7BAA-4FA7-A7BA-DCBE1A3B9B29}" dt="2018-04-10T05:17:37.761" v="354" actId="478"/>
          <ac:cxnSpMkLst>
            <pc:docMk/>
            <pc:sldMk cId="1254342792" sldId="258"/>
            <ac:cxnSpMk id="19" creationId="{00000000-0000-0000-0000-000000000000}"/>
          </ac:cxnSpMkLst>
        </pc:cxnChg>
        <pc:cxnChg chg="mod topLvl">
          <ac:chgData name="Yun-Nung Vivian Chen" userId="db2cb587aea56d5d" providerId="LiveId" clId="{D8A60CAC-7BAA-4FA7-A7BA-DCBE1A3B9B29}" dt="2018-04-10T07:28:07.738" v="1221" actId="1037"/>
          <ac:cxnSpMkLst>
            <pc:docMk/>
            <pc:sldMk cId="1254342792" sldId="258"/>
            <ac:cxnSpMk id="34" creationId="{00000000-0000-0000-0000-000000000000}"/>
          </ac:cxnSpMkLst>
        </pc:cxnChg>
        <pc:cxnChg chg="mod">
          <ac:chgData name="Yun-Nung Vivian Chen" userId="db2cb587aea56d5d" providerId="LiveId" clId="{D8A60CAC-7BAA-4FA7-A7BA-DCBE1A3B9B29}" dt="2018-04-10T06:56:19.717" v="680" actId="1037"/>
          <ac:cxnSpMkLst>
            <pc:docMk/>
            <pc:sldMk cId="1254342792" sldId="258"/>
            <ac:cxnSpMk id="53" creationId="{CD4A3485-5F6B-424D-98AD-9CA9F2CC2DFE}"/>
          </ac:cxnSpMkLst>
        </pc:cxnChg>
        <pc:cxnChg chg="mod">
          <ac:chgData name="Yun-Nung Vivian Chen" userId="db2cb587aea56d5d" providerId="LiveId" clId="{D8A60CAC-7BAA-4FA7-A7BA-DCBE1A3B9B29}" dt="2018-04-10T06:56:19.717" v="681" actId="1037"/>
          <ac:cxnSpMkLst>
            <pc:docMk/>
            <pc:sldMk cId="1254342792" sldId="258"/>
            <ac:cxnSpMk id="54" creationId="{53A881C2-791C-4468-B0EA-9D926BEAF95D}"/>
          </ac:cxnSpMkLst>
        </pc:cxnChg>
        <pc:cxnChg chg="add mod">
          <ac:chgData name="Yun-Nung Vivian Chen" userId="db2cb587aea56d5d" providerId="LiveId" clId="{D8A60CAC-7BAA-4FA7-A7BA-DCBE1A3B9B29}" dt="2018-04-10T06:56:19.718" v="685" actId="1037"/>
          <ac:cxnSpMkLst>
            <pc:docMk/>
            <pc:sldMk cId="1254342792" sldId="258"/>
            <ac:cxnSpMk id="64" creationId="{C527048F-922B-49D5-87D0-B6238EE7E893}"/>
          </ac:cxnSpMkLst>
        </pc:cxnChg>
        <pc:cxnChg chg="add mod">
          <ac:chgData name="Yun-Nung Vivian Chen" userId="db2cb587aea56d5d" providerId="LiveId" clId="{D8A60CAC-7BAA-4FA7-A7BA-DCBE1A3B9B29}" dt="2018-04-10T05:11:34.379" v="256" actId="164"/>
          <ac:cxnSpMkLst>
            <pc:docMk/>
            <pc:sldMk cId="1254342792" sldId="258"/>
            <ac:cxnSpMk id="65" creationId="{D20709F7-B5AF-4ACC-A3CC-95F4B46B280C}"/>
          </ac:cxnSpMkLst>
        </pc:cxnChg>
        <pc:cxnChg chg="add mod">
          <ac:chgData name="Yun-Nung Vivian Chen" userId="db2cb587aea56d5d" providerId="LiveId" clId="{D8A60CAC-7BAA-4FA7-A7BA-DCBE1A3B9B29}" dt="2018-04-10T05:11:34.379" v="256" actId="164"/>
          <ac:cxnSpMkLst>
            <pc:docMk/>
            <pc:sldMk cId="1254342792" sldId="258"/>
            <ac:cxnSpMk id="66" creationId="{2DEFD5EC-CCA3-4469-8600-95FD86B9E7D1}"/>
          </ac:cxnSpMkLst>
        </pc:cxnChg>
        <pc:cxnChg chg="add mod">
          <ac:chgData name="Yun-Nung Vivian Chen" userId="db2cb587aea56d5d" providerId="LiveId" clId="{D8A60CAC-7BAA-4FA7-A7BA-DCBE1A3B9B29}" dt="2018-04-10T05:11:34.379" v="256" actId="164"/>
          <ac:cxnSpMkLst>
            <pc:docMk/>
            <pc:sldMk cId="1254342792" sldId="258"/>
            <ac:cxnSpMk id="67" creationId="{4BB28DF7-0516-4A1B-A57B-0E12906559E7}"/>
          </ac:cxnSpMkLst>
        </pc:cxnChg>
        <pc:cxnChg chg="add mod">
          <ac:chgData name="Yun-Nung Vivian Chen" userId="db2cb587aea56d5d" providerId="LiveId" clId="{D8A60CAC-7BAA-4FA7-A7BA-DCBE1A3B9B29}" dt="2018-04-10T05:11:34.379" v="256" actId="164"/>
          <ac:cxnSpMkLst>
            <pc:docMk/>
            <pc:sldMk cId="1254342792" sldId="258"/>
            <ac:cxnSpMk id="69" creationId="{D321E664-31FA-406D-9853-BE1F2C22CC2F}"/>
          </ac:cxnSpMkLst>
        </pc:cxnChg>
        <pc:cxnChg chg="add mod">
          <ac:chgData name="Yun-Nung Vivian Chen" userId="db2cb587aea56d5d" providerId="LiveId" clId="{D8A60CAC-7BAA-4FA7-A7BA-DCBE1A3B9B29}" dt="2018-04-10T05:11:34.379" v="256" actId="164"/>
          <ac:cxnSpMkLst>
            <pc:docMk/>
            <pc:sldMk cId="1254342792" sldId="258"/>
            <ac:cxnSpMk id="72" creationId="{FAC93AEB-8330-4765-B4ED-204E2FAEC020}"/>
          </ac:cxnSpMkLst>
        </pc:cxnChg>
        <pc:cxnChg chg="add mod">
          <ac:chgData name="Yun-Nung Vivian Chen" userId="db2cb587aea56d5d" providerId="LiveId" clId="{D8A60CAC-7BAA-4FA7-A7BA-DCBE1A3B9B29}" dt="2018-04-10T06:56:19.720" v="687" actId="1037"/>
          <ac:cxnSpMkLst>
            <pc:docMk/>
            <pc:sldMk cId="1254342792" sldId="258"/>
            <ac:cxnSpMk id="73" creationId="{8DD03D92-5D83-4B81-815F-29B9FDF0A12E}"/>
          </ac:cxnSpMkLst>
        </pc:cxnChg>
        <pc:cxnChg chg="add mod">
          <ac:chgData name="Yun-Nung Vivian Chen" userId="db2cb587aea56d5d" providerId="LiveId" clId="{D8A60CAC-7BAA-4FA7-A7BA-DCBE1A3B9B29}" dt="2018-04-10T06:56:19.722" v="691" actId="1037"/>
          <ac:cxnSpMkLst>
            <pc:docMk/>
            <pc:sldMk cId="1254342792" sldId="258"/>
            <ac:cxnSpMk id="77" creationId="{6B9D5B77-AFC9-41E6-B0CE-69CE2D61D640}"/>
          </ac:cxnSpMkLst>
        </pc:cxnChg>
        <pc:cxnChg chg="add mod">
          <ac:chgData name="Yun-Nung Vivian Chen" userId="db2cb587aea56d5d" providerId="LiveId" clId="{D8A60CAC-7BAA-4FA7-A7BA-DCBE1A3B9B29}" dt="2018-04-10T06:56:19.722" v="692" actId="1037"/>
          <ac:cxnSpMkLst>
            <pc:docMk/>
            <pc:sldMk cId="1254342792" sldId="258"/>
            <ac:cxnSpMk id="78" creationId="{4EB7A14E-0D4A-4B16-931F-E686F1C98E7A}"/>
          </ac:cxnSpMkLst>
        </pc:cxnChg>
        <pc:cxnChg chg="add mod">
          <ac:chgData name="Yun-Nung Vivian Chen" userId="db2cb587aea56d5d" providerId="LiveId" clId="{D8A60CAC-7BAA-4FA7-A7BA-DCBE1A3B9B29}" dt="2018-04-10T06:56:19.722" v="693" actId="1037"/>
          <ac:cxnSpMkLst>
            <pc:docMk/>
            <pc:sldMk cId="1254342792" sldId="258"/>
            <ac:cxnSpMk id="79" creationId="{CEA19793-DE18-4691-A0BB-59273991272A}"/>
          </ac:cxnSpMkLst>
        </pc:cxnChg>
        <pc:cxnChg chg="add mod">
          <ac:chgData name="Yun-Nung Vivian Chen" userId="db2cb587aea56d5d" providerId="LiveId" clId="{D8A60CAC-7BAA-4FA7-A7BA-DCBE1A3B9B29}" dt="2018-04-10T06:56:19.723" v="694" actId="1037"/>
          <ac:cxnSpMkLst>
            <pc:docMk/>
            <pc:sldMk cId="1254342792" sldId="258"/>
            <ac:cxnSpMk id="80" creationId="{DEC332D5-A117-47C4-A467-F2B6336797DB}"/>
          </ac:cxnSpMkLst>
        </pc:cxnChg>
        <pc:cxnChg chg="add mod">
          <ac:chgData name="Yun-Nung Vivian Chen" userId="db2cb587aea56d5d" providerId="LiveId" clId="{D8A60CAC-7BAA-4FA7-A7BA-DCBE1A3B9B29}" dt="2018-04-10T06:56:19.723" v="695" actId="1037"/>
          <ac:cxnSpMkLst>
            <pc:docMk/>
            <pc:sldMk cId="1254342792" sldId="258"/>
            <ac:cxnSpMk id="81" creationId="{5EECA9DF-D10E-424C-8412-7757959E01DE}"/>
          </ac:cxnSpMkLst>
        </pc:cxnChg>
        <pc:cxnChg chg="add mod">
          <ac:chgData name="Yun-Nung Vivian Chen" userId="db2cb587aea56d5d" providerId="LiveId" clId="{D8A60CAC-7BAA-4FA7-A7BA-DCBE1A3B9B29}" dt="2018-04-10T06:56:19.725" v="700" actId="1037"/>
          <ac:cxnSpMkLst>
            <pc:docMk/>
            <pc:sldMk cId="1254342792" sldId="258"/>
            <ac:cxnSpMk id="90" creationId="{328C331E-2A87-4A72-87C4-D2E2E4FA61A9}"/>
          </ac:cxnSpMkLst>
        </pc:cxnChg>
        <pc:cxnChg chg="mod">
          <ac:chgData name="Yun-Nung Vivian Chen" userId="db2cb587aea56d5d" providerId="LiveId" clId="{D8A60CAC-7BAA-4FA7-A7BA-DCBE1A3B9B29}" dt="2018-04-10T06:56:19.727" v="704" actId="1037"/>
          <ac:cxnSpMkLst>
            <pc:docMk/>
            <pc:sldMk cId="1254342792" sldId="258"/>
            <ac:cxnSpMk id="95" creationId="{80CD3402-9E63-4AF7-A8C9-667F0000D83C}"/>
          </ac:cxnSpMkLst>
        </pc:cxnChg>
        <pc:cxnChg chg="mod">
          <ac:chgData name="Yun-Nung Vivian Chen" userId="db2cb587aea56d5d" providerId="LiveId" clId="{D8A60CAC-7BAA-4FA7-A7BA-DCBE1A3B9B29}" dt="2018-04-10T06:56:19.727" v="705" actId="1037"/>
          <ac:cxnSpMkLst>
            <pc:docMk/>
            <pc:sldMk cId="1254342792" sldId="258"/>
            <ac:cxnSpMk id="96" creationId="{0CDACAC7-4C46-4BDF-AF0F-19DBBC304D23}"/>
          </ac:cxnSpMkLst>
        </pc:cxnChg>
        <pc:cxnChg chg="mod">
          <ac:chgData name="Yun-Nung Vivian Chen" userId="db2cb587aea56d5d" providerId="LiveId" clId="{D8A60CAC-7BAA-4FA7-A7BA-DCBE1A3B9B29}" dt="2018-04-10T06:56:19.728" v="709" actId="1037"/>
          <ac:cxnSpMkLst>
            <pc:docMk/>
            <pc:sldMk cId="1254342792" sldId="258"/>
            <ac:cxnSpMk id="100" creationId="{5DF497A1-8AB2-4360-B6C7-59F44D6B1032}"/>
          </ac:cxnSpMkLst>
        </pc:cxnChg>
        <pc:cxnChg chg="mod">
          <ac:chgData name="Yun-Nung Vivian Chen" userId="db2cb587aea56d5d" providerId="LiveId" clId="{D8A60CAC-7BAA-4FA7-A7BA-DCBE1A3B9B29}" dt="2018-04-10T06:56:19.729" v="710" actId="1037"/>
          <ac:cxnSpMkLst>
            <pc:docMk/>
            <pc:sldMk cId="1254342792" sldId="258"/>
            <ac:cxnSpMk id="101" creationId="{0B419E93-5DDC-4C15-9DBF-05AD32E1CA26}"/>
          </ac:cxnSpMkLst>
        </pc:cxnChg>
        <pc:cxnChg chg="mod">
          <ac:chgData name="Yun-Nung Vivian Chen" userId="db2cb587aea56d5d" providerId="LiveId" clId="{D8A60CAC-7BAA-4FA7-A7BA-DCBE1A3B9B29}" dt="2018-04-10T06:56:19.729" v="711" actId="1037"/>
          <ac:cxnSpMkLst>
            <pc:docMk/>
            <pc:sldMk cId="1254342792" sldId="258"/>
            <ac:cxnSpMk id="102" creationId="{C794A231-3E92-4C65-9E0C-7E72089E43FD}"/>
          </ac:cxnSpMkLst>
        </pc:cxnChg>
        <pc:cxnChg chg="mod">
          <ac:chgData name="Yun-Nung Vivian Chen" userId="db2cb587aea56d5d" providerId="LiveId" clId="{D8A60CAC-7BAA-4FA7-A7BA-DCBE1A3B9B29}" dt="2018-04-10T06:56:19.729" v="712" actId="1037"/>
          <ac:cxnSpMkLst>
            <pc:docMk/>
            <pc:sldMk cId="1254342792" sldId="258"/>
            <ac:cxnSpMk id="103" creationId="{5B664273-A897-4BB8-85F0-F6C906F0CF34}"/>
          </ac:cxnSpMkLst>
        </pc:cxnChg>
        <pc:cxnChg chg="mod">
          <ac:chgData name="Yun-Nung Vivian Chen" userId="db2cb587aea56d5d" providerId="LiveId" clId="{D8A60CAC-7BAA-4FA7-A7BA-DCBE1A3B9B29}" dt="2018-04-10T06:56:19.730" v="713" actId="1037"/>
          <ac:cxnSpMkLst>
            <pc:docMk/>
            <pc:sldMk cId="1254342792" sldId="258"/>
            <ac:cxnSpMk id="104" creationId="{FF2C2F5E-A79D-4EE7-A390-D6AC91B084EA}"/>
          </ac:cxnSpMkLst>
        </pc:cxnChg>
        <pc:cxnChg chg="mod">
          <ac:chgData name="Yun-Nung Vivian Chen" userId="db2cb587aea56d5d" providerId="LiveId" clId="{D8A60CAC-7BAA-4FA7-A7BA-DCBE1A3B9B29}" dt="2018-04-10T06:56:19.730" v="714" actId="1037"/>
          <ac:cxnSpMkLst>
            <pc:docMk/>
            <pc:sldMk cId="1254342792" sldId="258"/>
            <ac:cxnSpMk id="105" creationId="{C72C90A2-875B-44B2-8082-0A9A3FC6ACFB}"/>
          </ac:cxnSpMkLst>
        </pc:cxnChg>
        <pc:cxnChg chg="mod">
          <ac:chgData name="Yun-Nung Vivian Chen" userId="db2cb587aea56d5d" providerId="LiveId" clId="{D8A60CAC-7BAA-4FA7-A7BA-DCBE1A3B9B29}" dt="2018-04-10T06:56:19.730" v="715" actId="1037"/>
          <ac:cxnSpMkLst>
            <pc:docMk/>
            <pc:sldMk cId="1254342792" sldId="258"/>
            <ac:cxnSpMk id="106" creationId="{2FA57843-205C-4CF8-96C5-8FC619146ACE}"/>
          </ac:cxnSpMkLst>
        </pc:cxnChg>
        <pc:cxnChg chg="add mod">
          <ac:chgData name="Yun-Nung Vivian Chen" userId="db2cb587aea56d5d" providerId="LiveId" clId="{D8A60CAC-7BAA-4FA7-A7BA-DCBE1A3B9B29}" dt="2018-04-10T06:24:06.688" v="399" actId="1036"/>
          <ac:cxnSpMkLst>
            <pc:docMk/>
            <pc:sldMk cId="1254342792" sldId="258"/>
            <ac:cxnSpMk id="115" creationId="{CA199B81-8446-4C8F-94EB-A8B6DD6820A5}"/>
          </ac:cxnSpMkLst>
        </pc:cxnChg>
        <pc:cxnChg chg="add mod">
          <ac:chgData name="Yun-Nung Vivian Chen" userId="db2cb587aea56d5d" providerId="LiveId" clId="{D8A60CAC-7BAA-4FA7-A7BA-DCBE1A3B9B29}" dt="2018-04-10T06:24:11.285" v="403" actId="1036"/>
          <ac:cxnSpMkLst>
            <pc:docMk/>
            <pc:sldMk cId="1254342792" sldId="258"/>
            <ac:cxnSpMk id="116" creationId="{32C1CE3E-B2F6-4F2B-94A1-FDAD81C79B9C}"/>
          </ac:cxnSpMkLst>
        </pc:cxnChg>
        <pc:cxnChg chg="add mod">
          <ac:chgData name="Yun-Nung Vivian Chen" userId="db2cb587aea56d5d" providerId="LiveId" clId="{D8A60CAC-7BAA-4FA7-A7BA-DCBE1A3B9B29}" dt="2018-04-10T06:37:08.088" v="562" actId="1582"/>
          <ac:cxnSpMkLst>
            <pc:docMk/>
            <pc:sldMk cId="1254342792" sldId="258"/>
            <ac:cxnSpMk id="132" creationId="{50282042-DE37-47BA-ADDF-9BE9AFC573D5}"/>
          </ac:cxnSpMkLst>
        </pc:cxnChg>
        <pc:cxnChg chg="add mod">
          <ac:chgData name="Yun-Nung Vivian Chen" userId="db2cb587aea56d5d" providerId="LiveId" clId="{D8A60CAC-7BAA-4FA7-A7BA-DCBE1A3B9B29}" dt="2018-04-10T06:37:08.088" v="562" actId="1582"/>
          <ac:cxnSpMkLst>
            <pc:docMk/>
            <pc:sldMk cId="1254342792" sldId="258"/>
            <ac:cxnSpMk id="133" creationId="{E41B20A9-1956-4CDA-A286-B0B6A32C6D09}"/>
          </ac:cxnSpMkLst>
        </pc:cxnChg>
        <pc:cxnChg chg="add mod">
          <ac:chgData name="Yun-Nung Vivian Chen" userId="db2cb587aea56d5d" providerId="LiveId" clId="{D8A60CAC-7BAA-4FA7-A7BA-DCBE1A3B9B29}" dt="2018-04-10T06:37:08.088" v="562" actId="1582"/>
          <ac:cxnSpMkLst>
            <pc:docMk/>
            <pc:sldMk cId="1254342792" sldId="258"/>
            <ac:cxnSpMk id="136" creationId="{65CC6906-D01B-48CF-BFD1-09A22FC9B5C1}"/>
          </ac:cxnSpMkLst>
        </pc:cxnChg>
        <pc:cxnChg chg="add mod">
          <ac:chgData name="Yun-Nung Vivian Chen" userId="db2cb587aea56d5d" providerId="LiveId" clId="{D8A60CAC-7BAA-4FA7-A7BA-DCBE1A3B9B29}" dt="2018-04-10T06:37:08.088" v="562" actId="1582"/>
          <ac:cxnSpMkLst>
            <pc:docMk/>
            <pc:sldMk cId="1254342792" sldId="258"/>
            <ac:cxnSpMk id="137" creationId="{1F528A5C-61C3-4BB7-8E08-CDEA62AF9DE0}"/>
          </ac:cxnSpMkLst>
        </pc:cxnChg>
        <pc:cxnChg chg="add mod">
          <ac:chgData name="Yun-Nung Vivian Chen" userId="db2cb587aea56d5d" providerId="LiveId" clId="{D8A60CAC-7BAA-4FA7-A7BA-DCBE1A3B9B29}" dt="2018-04-10T06:36:39.686" v="561" actId="1582"/>
          <ac:cxnSpMkLst>
            <pc:docMk/>
            <pc:sldMk cId="1254342792" sldId="258"/>
            <ac:cxnSpMk id="140" creationId="{39DC4B07-CC80-4D92-9922-ADFCF76674B4}"/>
          </ac:cxnSpMkLst>
        </pc:cxnChg>
        <pc:cxnChg chg="add mod">
          <ac:chgData name="Yun-Nung Vivian Chen" userId="db2cb587aea56d5d" providerId="LiveId" clId="{D8A60CAC-7BAA-4FA7-A7BA-DCBE1A3B9B29}" dt="2018-04-10T06:56:19.739" v="734" actId="1037"/>
          <ac:cxnSpMkLst>
            <pc:docMk/>
            <pc:sldMk cId="1254342792" sldId="258"/>
            <ac:cxnSpMk id="143" creationId="{4C67ED56-4035-40BD-96F2-7C0CB2F55A05}"/>
          </ac:cxnSpMkLst>
        </pc:cxnChg>
        <pc:cxnChg chg="add mod">
          <ac:chgData name="Yun-Nung Vivian Chen" userId="db2cb587aea56d5d" providerId="LiveId" clId="{D8A60CAC-7BAA-4FA7-A7BA-DCBE1A3B9B29}" dt="2018-04-10T06:37:08.088" v="562" actId="1582"/>
          <ac:cxnSpMkLst>
            <pc:docMk/>
            <pc:sldMk cId="1254342792" sldId="258"/>
            <ac:cxnSpMk id="145" creationId="{61DF9E87-3F29-4964-89D7-65B06E04D995}"/>
          </ac:cxnSpMkLst>
        </pc:cxnChg>
        <pc:cxnChg chg="add mod">
          <ac:chgData name="Yun-Nung Vivian Chen" userId="db2cb587aea56d5d" providerId="LiveId" clId="{D8A60CAC-7BAA-4FA7-A7BA-DCBE1A3B9B29}" dt="2018-04-10T06:56:19.739" v="735" actId="1037"/>
          <ac:cxnSpMkLst>
            <pc:docMk/>
            <pc:sldMk cId="1254342792" sldId="258"/>
            <ac:cxnSpMk id="146" creationId="{96E0E83E-FA7E-4A39-A844-CCB2B9791C6C}"/>
          </ac:cxnSpMkLst>
        </pc:cxnChg>
        <pc:cxnChg chg="add mod">
          <ac:chgData name="Yun-Nung Vivian Chen" userId="db2cb587aea56d5d" providerId="LiveId" clId="{D8A60CAC-7BAA-4FA7-A7BA-DCBE1A3B9B29}" dt="2018-04-10T06:37:08.088" v="562" actId="1582"/>
          <ac:cxnSpMkLst>
            <pc:docMk/>
            <pc:sldMk cId="1254342792" sldId="258"/>
            <ac:cxnSpMk id="147" creationId="{E801D9A8-4EC4-4949-A99D-94A838B79B6F}"/>
          </ac:cxnSpMkLst>
        </pc:cxnChg>
        <pc:cxnChg chg="add mod">
          <ac:chgData name="Yun-Nung Vivian Chen" userId="db2cb587aea56d5d" providerId="LiveId" clId="{D8A60CAC-7BAA-4FA7-A7BA-DCBE1A3B9B29}" dt="2018-04-10T06:56:19.740" v="736" actId="1037"/>
          <ac:cxnSpMkLst>
            <pc:docMk/>
            <pc:sldMk cId="1254342792" sldId="258"/>
            <ac:cxnSpMk id="150" creationId="{CB33978E-AD18-4482-8485-D6B9FCCC6F72}"/>
          </ac:cxnSpMkLst>
        </pc:cxnChg>
        <pc:cxnChg chg="add mod">
          <ac:chgData name="Yun-Nung Vivian Chen" userId="db2cb587aea56d5d" providerId="LiveId" clId="{D8A60CAC-7BAA-4FA7-A7BA-DCBE1A3B9B29}" dt="2018-04-10T06:56:19.740" v="737" actId="1037"/>
          <ac:cxnSpMkLst>
            <pc:docMk/>
            <pc:sldMk cId="1254342792" sldId="258"/>
            <ac:cxnSpMk id="152" creationId="{DE5B026A-19E1-453B-94B7-844CA7B2CD2C}"/>
          </ac:cxnSpMkLst>
        </pc:cxnChg>
        <pc:cxnChg chg="add mod">
          <ac:chgData name="Yun-Nung Vivian Chen" userId="db2cb587aea56d5d" providerId="LiveId" clId="{D8A60CAC-7BAA-4FA7-A7BA-DCBE1A3B9B29}" dt="2018-04-10T06:37:08.088" v="562" actId="1582"/>
          <ac:cxnSpMkLst>
            <pc:docMk/>
            <pc:sldMk cId="1254342792" sldId="258"/>
            <ac:cxnSpMk id="154" creationId="{CECAC7A4-7A6C-4F4B-BC49-8AFEC56063F0}"/>
          </ac:cxnSpMkLst>
        </pc:cxnChg>
      </pc:sldChg>
      <pc:sldMasterChg chg="modSp modSldLayout">
        <pc:chgData name="Yun-Nung Vivian Chen" userId="db2cb587aea56d5d" providerId="LiveId" clId="{D8A60CAC-7BAA-4FA7-A7BA-DCBE1A3B9B29}" dt="2018-04-10T04:56:43.573" v="0" actId="1037"/>
        <pc:sldMasterMkLst>
          <pc:docMk/>
          <pc:sldMasterMk cId="1258405947" sldId="2147483672"/>
        </pc:sldMasterMkLst>
        <pc:spChg chg="mod">
          <ac:chgData name="Yun-Nung Vivian Chen" userId="db2cb587aea56d5d" providerId="LiveId" clId="{D8A60CAC-7BAA-4FA7-A7BA-DCBE1A3B9B29}" dt="2018-04-10T04:56:43.573" v="0" actId="1037"/>
          <ac:spMkLst>
            <pc:docMk/>
            <pc:sldMasterMk cId="1258405947" sldId="2147483672"/>
            <ac:spMk id="2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4:56:43.573" v="0" actId="1037"/>
          <ac:spMkLst>
            <pc:docMk/>
            <pc:sldMasterMk cId="1258405947" sldId="2147483672"/>
            <ac:spMk id="3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4:56:43.573" v="0" actId="1037"/>
          <ac:spMkLst>
            <pc:docMk/>
            <pc:sldMasterMk cId="1258405947" sldId="2147483672"/>
            <ac:spMk id="4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4:56:43.573" v="0" actId="1037"/>
          <ac:spMkLst>
            <pc:docMk/>
            <pc:sldMasterMk cId="1258405947" sldId="2147483672"/>
            <ac:spMk id="5" creationId="{00000000-0000-0000-0000-000000000000}"/>
          </ac:spMkLst>
        </pc:spChg>
        <pc:spChg chg="mod">
          <ac:chgData name="Yun-Nung Vivian Chen" userId="db2cb587aea56d5d" providerId="LiveId" clId="{D8A60CAC-7BAA-4FA7-A7BA-DCBE1A3B9B29}" dt="2018-04-10T04:56:43.573" v="0" actId="1037"/>
          <ac:spMkLst>
            <pc:docMk/>
            <pc:sldMasterMk cId="1258405947" sldId="2147483672"/>
            <ac:spMk id="6" creationId="{00000000-0000-0000-0000-000000000000}"/>
          </ac:spMkLst>
        </pc:spChg>
        <pc:sldLayoutChg chg="modSp">
          <pc:chgData name="Yun-Nung Vivian Chen" userId="db2cb587aea56d5d" providerId="LiveId" clId="{D8A60CAC-7BAA-4FA7-A7BA-DCBE1A3B9B29}" dt="2018-04-10T04:56:43.573" v="0" actId="1037"/>
          <pc:sldLayoutMkLst>
            <pc:docMk/>
            <pc:sldMasterMk cId="1258405947" sldId="2147483672"/>
            <pc:sldLayoutMk cId="1609795573" sldId="2147483673"/>
          </pc:sldLayoutMkLst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609795573" sldId="2147483673"/>
              <ac:spMk id="2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609795573" sldId="2147483673"/>
              <ac:spMk id="3" creationId="{00000000-0000-0000-0000-000000000000}"/>
            </ac:spMkLst>
          </pc:spChg>
        </pc:sldLayoutChg>
        <pc:sldLayoutChg chg="modSp">
          <pc:chgData name="Yun-Nung Vivian Chen" userId="db2cb587aea56d5d" providerId="LiveId" clId="{D8A60CAC-7BAA-4FA7-A7BA-DCBE1A3B9B29}" dt="2018-04-10T04:56:43.573" v="0" actId="1037"/>
          <pc:sldLayoutMkLst>
            <pc:docMk/>
            <pc:sldMasterMk cId="1258405947" sldId="2147483672"/>
            <pc:sldLayoutMk cId="75335674" sldId="2147483675"/>
          </pc:sldLayoutMkLst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75335674" sldId="2147483675"/>
              <ac:spMk id="2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75335674" sldId="2147483675"/>
              <ac:spMk id="3" creationId="{00000000-0000-0000-0000-000000000000}"/>
            </ac:spMkLst>
          </pc:spChg>
        </pc:sldLayoutChg>
        <pc:sldLayoutChg chg="modSp">
          <pc:chgData name="Yun-Nung Vivian Chen" userId="db2cb587aea56d5d" providerId="LiveId" clId="{D8A60CAC-7BAA-4FA7-A7BA-DCBE1A3B9B29}" dt="2018-04-10T04:56:43.573" v="0" actId="1037"/>
          <pc:sldLayoutMkLst>
            <pc:docMk/>
            <pc:sldMasterMk cId="1258405947" sldId="2147483672"/>
            <pc:sldLayoutMk cId="1298804835" sldId="2147483676"/>
          </pc:sldLayoutMkLst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298804835" sldId="2147483676"/>
              <ac:spMk id="3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298804835" sldId="2147483676"/>
              <ac:spMk id="4" creationId="{00000000-0000-0000-0000-000000000000}"/>
            </ac:spMkLst>
          </pc:spChg>
        </pc:sldLayoutChg>
        <pc:sldLayoutChg chg="modSp">
          <pc:chgData name="Yun-Nung Vivian Chen" userId="db2cb587aea56d5d" providerId="LiveId" clId="{D8A60CAC-7BAA-4FA7-A7BA-DCBE1A3B9B29}" dt="2018-04-10T04:56:43.573" v="0" actId="1037"/>
          <pc:sldLayoutMkLst>
            <pc:docMk/>
            <pc:sldMasterMk cId="1258405947" sldId="2147483672"/>
            <pc:sldLayoutMk cId="1989073737" sldId="2147483677"/>
          </pc:sldLayoutMkLst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989073737" sldId="2147483677"/>
              <ac:spMk id="2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989073737" sldId="2147483677"/>
              <ac:spMk id="3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989073737" sldId="2147483677"/>
              <ac:spMk id="4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989073737" sldId="2147483677"/>
              <ac:spMk id="5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989073737" sldId="2147483677"/>
              <ac:spMk id="6" creationId="{00000000-0000-0000-0000-000000000000}"/>
            </ac:spMkLst>
          </pc:spChg>
        </pc:sldLayoutChg>
        <pc:sldLayoutChg chg="modSp">
          <pc:chgData name="Yun-Nung Vivian Chen" userId="db2cb587aea56d5d" providerId="LiveId" clId="{D8A60CAC-7BAA-4FA7-A7BA-DCBE1A3B9B29}" dt="2018-04-10T04:56:43.573" v="0" actId="1037"/>
          <pc:sldLayoutMkLst>
            <pc:docMk/>
            <pc:sldMasterMk cId="1258405947" sldId="2147483672"/>
            <pc:sldLayoutMk cId="1966158254" sldId="2147483680"/>
          </pc:sldLayoutMkLst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966158254" sldId="2147483680"/>
              <ac:spMk id="2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966158254" sldId="2147483680"/>
              <ac:spMk id="3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966158254" sldId="2147483680"/>
              <ac:spMk id="4" creationId="{00000000-0000-0000-0000-000000000000}"/>
            </ac:spMkLst>
          </pc:spChg>
        </pc:sldLayoutChg>
        <pc:sldLayoutChg chg="modSp">
          <pc:chgData name="Yun-Nung Vivian Chen" userId="db2cb587aea56d5d" providerId="LiveId" clId="{D8A60CAC-7BAA-4FA7-A7BA-DCBE1A3B9B29}" dt="2018-04-10T04:56:43.573" v="0" actId="1037"/>
          <pc:sldLayoutMkLst>
            <pc:docMk/>
            <pc:sldMasterMk cId="1258405947" sldId="2147483672"/>
            <pc:sldLayoutMk cId="1890898589" sldId="2147483681"/>
          </pc:sldLayoutMkLst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890898589" sldId="2147483681"/>
              <ac:spMk id="2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890898589" sldId="2147483681"/>
              <ac:spMk id="3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1890898589" sldId="2147483681"/>
              <ac:spMk id="4" creationId="{00000000-0000-0000-0000-000000000000}"/>
            </ac:spMkLst>
          </pc:spChg>
        </pc:sldLayoutChg>
        <pc:sldLayoutChg chg="modSp">
          <pc:chgData name="Yun-Nung Vivian Chen" userId="db2cb587aea56d5d" providerId="LiveId" clId="{D8A60CAC-7BAA-4FA7-A7BA-DCBE1A3B9B29}" dt="2018-04-10T04:56:43.573" v="0" actId="1037"/>
          <pc:sldLayoutMkLst>
            <pc:docMk/>
            <pc:sldMasterMk cId="1258405947" sldId="2147483672"/>
            <pc:sldLayoutMk cId="201815" sldId="2147483683"/>
          </pc:sldLayoutMkLst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201815" sldId="2147483683"/>
              <ac:spMk id="2" creationId="{00000000-0000-0000-0000-000000000000}"/>
            </ac:spMkLst>
          </pc:spChg>
          <pc:spChg chg="mod">
            <ac:chgData name="Yun-Nung Vivian Chen" userId="db2cb587aea56d5d" providerId="LiveId" clId="{D8A60CAC-7BAA-4FA7-A7BA-DCBE1A3B9B29}" dt="2018-04-10T04:56:43.573" v="0" actId="1037"/>
            <ac:spMkLst>
              <pc:docMk/>
              <pc:sldMasterMk cId="1258405947" sldId="2147483672"/>
              <pc:sldLayoutMk cId="201815" sldId="2147483683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CB5EF-2C97-3948-82A0-4891CF218DE4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1143000"/>
            <a:ext cx="61722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66389-C864-6945-A726-21B7BE22B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190155"/>
            <a:ext cx="38404800" cy="8913707"/>
          </a:xfrm>
        </p:spPr>
        <p:txBody>
          <a:bodyPr anchor="b"/>
          <a:lstStyle>
            <a:lvl1pPr algn="ctr">
              <a:defRPr sz="2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3447609"/>
            <a:ext cx="38404800" cy="6181511"/>
          </a:xfrm>
        </p:spPr>
        <p:txBody>
          <a:bodyPr/>
          <a:lstStyle>
            <a:lvl1pPr marL="0" indent="0" algn="ctr">
              <a:buNone/>
              <a:defRPr sz="8960"/>
            </a:lvl1pPr>
            <a:lvl2pPr marL="1706865" indent="0" algn="ctr">
              <a:buNone/>
              <a:defRPr sz="7467"/>
            </a:lvl2pPr>
            <a:lvl3pPr marL="3413730" indent="0" algn="ctr">
              <a:buNone/>
              <a:defRPr sz="6720"/>
            </a:lvl3pPr>
            <a:lvl4pPr marL="5120594" indent="0" algn="ctr">
              <a:buNone/>
              <a:defRPr sz="5973"/>
            </a:lvl4pPr>
            <a:lvl5pPr marL="6827459" indent="0" algn="ctr">
              <a:buNone/>
              <a:defRPr sz="5973"/>
            </a:lvl5pPr>
            <a:lvl6pPr marL="8534324" indent="0" algn="ctr">
              <a:buNone/>
              <a:defRPr sz="5973"/>
            </a:lvl6pPr>
            <a:lvl7pPr marL="10241189" indent="0" algn="ctr">
              <a:buNone/>
              <a:defRPr sz="5973"/>
            </a:lvl7pPr>
            <a:lvl8pPr marL="11948053" indent="0" algn="ctr">
              <a:buNone/>
              <a:defRPr sz="5973"/>
            </a:lvl8pPr>
            <a:lvl9pPr marL="13654918" indent="0" algn="ctr">
              <a:buNone/>
              <a:defRPr sz="59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0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363133"/>
            <a:ext cx="11041380" cy="2169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363133"/>
            <a:ext cx="32484060" cy="216975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8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0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6383024"/>
            <a:ext cx="44165520" cy="10650218"/>
          </a:xfrm>
        </p:spPr>
        <p:txBody>
          <a:bodyPr anchor="b"/>
          <a:lstStyle>
            <a:lvl1pPr>
              <a:defRPr sz="2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7133997"/>
            <a:ext cx="44165520" cy="5600698"/>
          </a:xfrm>
        </p:spPr>
        <p:txBody>
          <a:bodyPr/>
          <a:lstStyle>
            <a:lvl1pPr marL="0" indent="0">
              <a:buNone/>
              <a:defRPr sz="8960">
                <a:solidFill>
                  <a:schemeClr val="tx1">
                    <a:tint val="75000"/>
                  </a:schemeClr>
                </a:solidFill>
              </a:defRPr>
            </a:lvl1pPr>
            <a:lvl2pPr marL="1706865" indent="0">
              <a:buNone/>
              <a:defRPr sz="7467">
                <a:solidFill>
                  <a:schemeClr val="tx1">
                    <a:tint val="75000"/>
                  </a:schemeClr>
                </a:solidFill>
              </a:defRPr>
            </a:lvl2pPr>
            <a:lvl3pPr marL="341373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3pPr>
            <a:lvl4pPr marL="5120594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4pPr>
            <a:lvl5pPr marL="6827459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5pPr>
            <a:lvl6pPr marL="8534324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6pPr>
            <a:lvl7pPr marL="10241189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7pPr>
            <a:lvl8pPr marL="11948053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8pPr>
            <a:lvl9pPr marL="13654918" indent="0">
              <a:buNone/>
              <a:defRPr sz="59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3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6815667"/>
            <a:ext cx="21762720" cy="16244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6815667"/>
            <a:ext cx="21762720" cy="162449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4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363135"/>
            <a:ext cx="44165520" cy="4948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6276342"/>
            <a:ext cx="21662705" cy="3075938"/>
          </a:xfrm>
        </p:spPr>
        <p:txBody>
          <a:bodyPr anchor="b"/>
          <a:lstStyle>
            <a:lvl1pPr marL="0" indent="0">
              <a:buNone/>
              <a:defRPr sz="8960" b="1"/>
            </a:lvl1pPr>
            <a:lvl2pPr marL="1706865" indent="0">
              <a:buNone/>
              <a:defRPr sz="7467" b="1"/>
            </a:lvl2pPr>
            <a:lvl3pPr marL="3413730" indent="0">
              <a:buNone/>
              <a:defRPr sz="6720" b="1"/>
            </a:lvl3pPr>
            <a:lvl4pPr marL="5120594" indent="0">
              <a:buNone/>
              <a:defRPr sz="5973" b="1"/>
            </a:lvl4pPr>
            <a:lvl5pPr marL="6827459" indent="0">
              <a:buNone/>
              <a:defRPr sz="5973" b="1"/>
            </a:lvl5pPr>
            <a:lvl6pPr marL="8534324" indent="0">
              <a:buNone/>
              <a:defRPr sz="5973" b="1"/>
            </a:lvl6pPr>
            <a:lvl7pPr marL="10241189" indent="0">
              <a:buNone/>
              <a:defRPr sz="5973" b="1"/>
            </a:lvl7pPr>
            <a:lvl8pPr marL="11948053" indent="0">
              <a:buNone/>
              <a:defRPr sz="5973" b="1"/>
            </a:lvl8pPr>
            <a:lvl9pPr marL="13654918" indent="0">
              <a:buNone/>
              <a:defRPr sz="597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9352280"/>
            <a:ext cx="21662705" cy="13755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6276342"/>
            <a:ext cx="21769390" cy="3075938"/>
          </a:xfrm>
        </p:spPr>
        <p:txBody>
          <a:bodyPr anchor="b"/>
          <a:lstStyle>
            <a:lvl1pPr marL="0" indent="0">
              <a:buNone/>
              <a:defRPr sz="8960" b="1"/>
            </a:lvl1pPr>
            <a:lvl2pPr marL="1706865" indent="0">
              <a:buNone/>
              <a:defRPr sz="7467" b="1"/>
            </a:lvl2pPr>
            <a:lvl3pPr marL="3413730" indent="0">
              <a:buNone/>
              <a:defRPr sz="6720" b="1"/>
            </a:lvl3pPr>
            <a:lvl4pPr marL="5120594" indent="0">
              <a:buNone/>
              <a:defRPr sz="5973" b="1"/>
            </a:lvl4pPr>
            <a:lvl5pPr marL="6827459" indent="0">
              <a:buNone/>
              <a:defRPr sz="5973" b="1"/>
            </a:lvl5pPr>
            <a:lvl6pPr marL="8534324" indent="0">
              <a:buNone/>
              <a:defRPr sz="5973" b="1"/>
            </a:lvl6pPr>
            <a:lvl7pPr marL="10241189" indent="0">
              <a:buNone/>
              <a:defRPr sz="5973" b="1"/>
            </a:lvl7pPr>
            <a:lvl8pPr marL="11948053" indent="0">
              <a:buNone/>
              <a:defRPr sz="5973" b="1"/>
            </a:lvl8pPr>
            <a:lvl9pPr marL="13654918" indent="0">
              <a:buNone/>
              <a:defRPr sz="597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9352280"/>
            <a:ext cx="21769390" cy="137557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50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60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706880"/>
            <a:ext cx="16515395" cy="5974080"/>
          </a:xfrm>
        </p:spPr>
        <p:txBody>
          <a:bodyPr anchor="b"/>
          <a:lstStyle>
            <a:lvl1pPr>
              <a:defRPr sz="119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3686388"/>
            <a:ext cx="25923240" cy="18194867"/>
          </a:xfrm>
        </p:spPr>
        <p:txBody>
          <a:bodyPr/>
          <a:lstStyle>
            <a:lvl1pPr>
              <a:defRPr sz="11947"/>
            </a:lvl1pPr>
            <a:lvl2pPr>
              <a:defRPr sz="10453"/>
            </a:lvl2pPr>
            <a:lvl3pPr>
              <a:defRPr sz="8960"/>
            </a:lvl3pPr>
            <a:lvl4pPr>
              <a:defRPr sz="7467"/>
            </a:lvl4pPr>
            <a:lvl5pPr>
              <a:defRPr sz="7467"/>
            </a:lvl5pPr>
            <a:lvl6pPr>
              <a:defRPr sz="7467"/>
            </a:lvl6pPr>
            <a:lvl7pPr>
              <a:defRPr sz="7467"/>
            </a:lvl7pPr>
            <a:lvl8pPr>
              <a:defRPr sz="7467"/>
            </a:lvl8pPr>
            <a:lvl9pPr>
              <a:defRPr sz="74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7680960"/>
            <a:ext cx="16515395" cy="14229929"/>
          </a:xfrm>
        </p:spPr>
        <p:txBody>
          <a:bodyPr/>
          <a:lstStyle>
            <a:lvl1pPr marL="0" indent="0">
              <a:buNone/>
              <a:defRPr sz="5973"/>
            </a:lvl1pPr>
            <a:lvl2pPr marL="1706865" indent="0">
              <a:buNone/>
              <a:defRPr sz="5227"/>
            </a:lvl2pPr>
            <a:lvl3pPr marL="3413730" indent="0">
              <a:buNone/>
              <a:defRPr sz="4480"/>
            </a:lvl3pPr>
            <a:lvl4pPr marL="5120594" indent="0">
              <a:buNone/>
              <a:defRPr sz="3733"/>
            </a:lvl4pPr>
            <a:lvl5pPr marL="6827459" indent="0">
              <a:buNone/>
              <a:defRPr sz="3733"/>
            </a:lvl5pPr>
            <a:lvl6pPr marL="8534324" indent="0">
              <a:buNone/>
              <a:defRPr sz="3733"/>
            </a:lvl6pPr>
            <a:lvl7pPr marL="10241189" indent="0">
              <a:buNone/>
              <a:defRPr sz="3733"/>
            </a:lvl7pPr>
            <a:lvl8pPr marL="11948053" indent="0">
              <a:buNone/>
              <a:defRPr sz="3733"/>
            </a:lvl8pPr>
            <a:lvl9pPr marL="13654918" indent="0">
              <a:buNone/>
              <a:defRPr sz="37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8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706880"/>
            <a:ext cx="16515395" cy="5974080"/>
          </a:xfrm>
        </p:spPr>
        <p:txBody>
          <a:bodyPr anchor="b"/>
          <a:lstStyle>
            <a:lvl1pPr>
              <a:defRPr sz="119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3686388"/>
            <a:ext cx="25923240" cy="18194867"/>
          </a:xfrm>
        </p:spPr>
        <p:txBody>
          <a:bodyPr anchor="t"/>
          <a:lstStyle>
            <a:lvl1pPr marL="0" indent="0">
              <a:buNone/>
              <a:defRPr sz="11947"/>
            </a:lvl1pPr>
            <a:lvl2pPr marL="1706865" indent="0">
              <a:buNone/>
              <a:defRPr sz="10453"/>
            </a:lvl2pPr>
            <a:lvl3pPr marL="3413730" indent="0">
              <a:buNone/>
              <a:defRPr sz="8960"/>
            </a:lvl3pPr>
            <a:lvl4pPr marL="5120594" indent="0">
              <a:buNone/>
              <a:defRPr sz="7467"/>
            </a:lvl4pPr>
            <a:lvl5pPr marL="6827459" indent="0">
              <a:buNone/>
              <a:defRPr sz="7467"/>
            </a:lvl5pPr>
            <a:lvl6pPr marL="8534324" indent="0">
              <a:buNone/>
              <a:defRPr sz="7467"/>
            </a:lvl6pPr>
            <a:lvl7pPr marL="10241189" indent="0">
              <a:buNone/>
              <a:defRPr sz="7467"/>
            </a:lvl7pPr>
            <a:lvl8pPr marL="11948053" indent="0">
              <a:buNone/>
              <a:defRPr sz="7467"/>
            </a:lvl8pPr>
            <a:lvl9pPr marL="13654918" indent="0">
              <a:buNone/>
              <a:defRPr sz="7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7680960"/>
            <a:ext cx="16515395" cy="14229929"/>
          </a:xfrm>
        </p:spPr>
        <p:txBody>
          <a:bodyPr/>
          <a:lstStyle>
            <a:lvl1pPr marL="0" indent="0">
              <a:buNone/>
              <a:defRPr sz="5973"/>
            </a:lvl1pPr>
            <a:lvl2pPr marL="1706865" indent="0">
              <a:buNone/>
              <a:defRPr sz="5227"/>
            </a:lvl2pPr>
            <a:lvl3pPr marL="3413730" indent="0">
              <a:buNone/>
              <a:defRPr sz="4480"/>
            </a:lvl3pPr>
            <a:lvl4pPr marL="5120594" indent="0">
              <a:buNone/>
              <a:defRPr sz="3733"/>
            </a:lvl4pPr>
            <a:lvl5pPr marL="6827459" indent="0">
              <a:buNone/>
              <a:defRPr sz="3733"/>
            </a:lvl5pPr>
            <a:lvl6pPr marL="8534324" indent="0">
              <a:buNone/>
              <a:defRPr sz="3733"/>
            </a:lvl6pPr>
            <a:lvl7pPr marL="10241189" indent="0">
              <a:buNone/>
              <a:defRPr sz="3733"/>
            </a:lvl7pPr>
            <a:lvl8pPr marL="11948053" indent="0">
              <a:buNone/>
              <a:defRPr sz="3733"/>
            </a:lvl8pPr>
            <a:lvl9pPr marL="13654918" indent="0">
              <a:buNone/>
              <a:defRPr sz="37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363135"/>
            <a:ext cx="4416552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6815667"/>
            <a:ext cx="4416552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97FAD-6D9B-8D4E-9DAD-06AF10BC5DCC}" type="datetimeFigureOut">
              <a:rPr lang="en-US" smtClean="0"/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9E5B1-35D0-2C42-A7D1-B6DB4BF50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16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413730" rtl="0" eaLnBrk="1" latinLnBrk="0" hangingPunct="1">
        <a:lnSpc>
          <a:spcPct val="90000"/>
        </a:lnSpc>
        <a:spcBef>
          <a:spcPct val="0"/>
        </a:spcBef>
        <a:buNone/>
        <a:defRPr sz="164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3432" indent="-853432" algn="l" defTabSz="3413730" rtl="0" eaLnBrk="1" latinLnBrk="0" hangingPunct="1">
        <a:lnSpc>
          <a:spcPct val="90000"/>
        </a:lnSpc>
        <a:spcBef>
          <a:spcPts val="3733"/>
        </a:spcBef>
        <a:buFont typeface="Arial" panose="020B0604020202020204" pitchFamily="34" charset="0"/>
        <a:buChar char="•"/>
        <a:defRPr sz="10453" kern="1200">
          <a:solidFill>
            <a:schemeClr val="tx1"/>
          </a:solidFill>
          <a:latin typeface="+mn-lt"/>
          <a:ea typeface="+mn-ea"/>
          <a:cs typeface="+mn-cs"/>
        </a:defRPr>
      </a:lvl1pPr>
      <a:lvl2pPr marL="2560297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2pPr>
      <a:lvl3pPr marL="4267162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7467" kern="1200">
          <a:solidFill>
            <a:schemeClr val="tx1"/>
          </a:solidFill>
          <a:latin typeface="+mn-lt"/>
          <a:ea typeface="+mn-ea"/>
          <a:cs typeface="+mn-cs"/>
        </a:defRPr>
      </a:lvl3pPr>
      <a:lvl4pPr marL="5974027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4pPr>
      <a:lvl5pPr marL="7680891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5pPr>
      <a:lvl6pPr marL="9387756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6pPr>
      <a:lvl7pPr marL="11094621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486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8pPr>
      <a:lvl9pPr marL="14508350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706865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413730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3pPr>
      <a:lvl4pPr marL="5120594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4pPr>
      <a:lvl5pPr marL="6827459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5pPr>
      <a:lvl6pPr marL="8534324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6pPr>
      <a:lvl7pPr marL="10241189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7pPr>
      <a:lvl8pPr marL="11948053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8pPr>
      <a:lvl9pPr marL="13654918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.gif"/><Relationship Id="rId18" Type="http://schemas.openxmlformats.org/officeDocument/2006/relationships/image" Target="../media/image10.png"/><Relationship Id="rId26" Type="http://schemas.openxmlformats.org/officeDocument/2006/relationships/image" Target="../media/image18.png"/><Relationship Id="rId3" Type="http://schemas.openxmlformats.org/officeDocument/2006/relationships/tags" Target="../tags/tag3.xml"/><Relationship Id="rId21" Type="http://schemas.openxmlformats.org/officeDocument/2006/relationships/image" Target="../media/image13.png"/><Relationship Id="rId34" Type="http://schemas.openxmlformats.org/officeDocument/2006/relationships/image" Target="../media/image26.png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5" Type="http://schemas.openxmlformats.org/officeDocument/2006/relationships/image" Target="../media/image17.png"/><Relationship Id="rId33" Type="http://schemas.openxmlformats.org/officeDocument/2006/relationships/image" Target="../media/image25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tiff"/><Relationship Id="rId24" Type="http://schemas.openxmlformats.org/officeDocument/2006/relationships/image" Target="../media/image16.png"/><Relationship Id="rId32" Type="http://schemas.openxmlformats.org/officeDocument/2006/relationships/image" Target="../media/image24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8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2" descr="https://writelatex.s3.amazonaws.com/zzcjpzsmbxky/uploads/2837/16773608/1.png?X-Amz-Expires=14400&amp;X-Amz-Date=20180410T232101Z&amp;X-Amz-Algorithm=AWS4-HMAC-SHA256&amp;X-Amz-Credential=AKIAJF667VKUK4OW3LCA/20180410/us-east-1/s3/aws4_request&amp;X-Amz-SignedHeaders=host&amp;X-Amz-Signature=91549483cb0296166bb58ad0d8e610676d514b384aaf26528c745449a75e8beb">
            <a:extLst>
              <a:ext uri="{FF2B5EF4-FFF2-40B4-BE49-F238E27FC236}">
                <a16:creationId xmlns:a16="http://schemas.microsoft.com/office/drawing/2014/main" id="{A1438C20-2845-4BBE-9C05-C424580E5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437" y="14229843"/>
            <a:ext cx="10970756" cy="79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8FBFDFAD-CD23-46B5-82DE-718E09E2A886}"/>
              </a:ext>
            </a:extLst>
          </p:cNvPr>
          <p:cNvSpPr/>
          <p:nvPr/>
        </p:nvSpPr>
        <p:spPr>
          <a:xfrm>
            <a:off x="30621641" y="6921944"/>
            <a:ext cx="676304" cy="516779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626BE05F-972F-4777-B85C-2851FD268959}"/>
              </a:ext>
            </a:extLst>
          </p:cNvPr>
          <p:cNvSpPr/>
          <p:nvPr/>
        </p:nvSpPr>
        <p:spPr>
          <a:xfrm>
            <a:off x="30652000" y="6271272"/>
            <a:ext cx="1770927" cy="516779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: Rounded Corners 1032">
            <a:extLst>
              <a:ext uri="{FF2B5EF4-FFF2-40B4-BE49-F238E27FC236}">
                <a16:creationId xmlns:a16="http://schemas.microsoft.com/office/drawing/2014/main" id="{985EBA73-7510-429B-91E2-6EAD04859989}"/>
              </a:ext>
            </a:extLst>
          </p:cNvPr>
          <p:cNvSpPr/>
          <p:nvPr/>
        </p:nvSpPr>
        <p:spPr>
          <a:xfrm>
            <a:off x="31818805" y="5679154"/>
            <a:ext cx="1770927" cy="516779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30160" y="123702"/>
            <a:ext cx="306259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HK" sz="6000" b="1" dirty="0"/>
              <a:t>Adversarial Advantage Actor-Critic Model for Task-Completion Dialogue Policy Learning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15782" y="1139365"/>
            <a:ext cx="16784467" cy="6649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721" i="1" dirty="0">
                <a:ea typeface="Times" charset="0"/>
                <a:cs typeface="Times" charset="0"/>
              </a:rPr>
              <a:t>Baolin</a:t>
            </a:r>
            <a:r>
              <a:rPr lang="zh-CN" altLang="en-US" sz="3721" i="1" dirty="0">
                <a:ea typeface="Times" charset="0"/>
                <a:cs typeface="Times" charset="0"/>
              </a:rPr>
              <a:t> </a:t>
            </a:r>
            <a:r>
              <a:rPr lang="en-US" altLang="zh-CN" sz="3721" i="1" dirty="0">
                <a:ea typeface="Times" charset="0"/>
                <a:cs typeface="Times" charset="0"/>
              </a:rPr>
              <a:t>Peng</a:t>
            </a:r>
            <a:r>
              <a:rPr lang="en-US" sz="3721" b="1" i="1" baseline="30000" dirty="0">
                <a:ea typeface="Times" charset="0"/>
                <a:cs typeface="Times" charset="0"/>
              </a:rPr>
              <a:t>1</a:t>
            </a:r>
            <a:r>
              <a:rPr lang="en-US" altLang="zh-CN" sz="3721" i="1" dirty="0">
                <a:ea typeface="Times" charset="0"/>
                <a:cs typeface="Times" charset="0"/>
              </a:rPr>
              <a:t>,</a:t>
            </a:r>
            <a:r>
              <a:rPr lang="zh-CN" altLang="en-US" sz="3721" i="1" dirty="0">
                <a:ea typeface="Times" charset="0"/>
                <a:cs typeface="Times" charset="0"/>
              </a:rPr>
              <a:t> </a:t>
            </a:r>
            <a:r>
              <a:rPr lang="en-US" altLang="zh-CN" sz="3721" i="1" dirty="0" err="1">
                <a:ea typeface="Times" charset="0"/>
                <a:cs typeface="Times" charset="0"/>
              </a:rPr>
              <a:t>Xiujun</a:t>
            </a:r>
            <a:r>
              <a:rPr lang="zh-CN" altLang="en-US" sz="3721" i="1" dirty="0">
                <a:ea typeface="Times" charset="0"/>
                <a:cs typeface="Times" charset="0"/>
              </a:rPr>
              <a:t> </a:t>
            </a:r>
            <a:r>
              <a:rPr lang="en-US" altLang="zh-CN" sz="3721" i="1" dirty="0">
                <a:ea typeface="Times" charset="0"/>
                <a:cs typeface="Times" charset="0"/>
              </a:rPr>
              <a:t>Li</a:t>
            </a:r>
            <a:r>
              <a:rPr lang="en-US" altLang="zh-CN" sz="3721" b="1" i="1" baseline="30000" dirty="0">
                <a:ea typeface="Times" charset="0"/>
                <a:cs typeface="Times" charset="0"/>
              </a:rPr>
              <a:t>2</a:t>
            </a:r>
            <a:r>
              <a:rPr lang="en-US" altLang="zh-CN" sz="3721" i="1" dirty="0">
                <a:ea typeface="Times" charset="0"/>
                <a:cs typeface="Times" charset="0"/>
              </a:rPr>
              <a:t>,</a:t>
            </a:r>
            <a:r>
              <a:rPr lang="zh-CN" altLang="en-US" sz="3721" i="1" dirty="0">
                <a:ea typeface="Times" charset="0"/>
                <a:cs typeface="Times" charset="0"/>
              </a:rPr>
              <a:t> </a:t>
            </a:r>
            <a:r>
              <a:rPr lang="en-US" altLang="zh-CN" sz="3721" i="1" dirty="0" err="1">
                <a:ea typeface="Times" charset="0"/>
                <a:cs typeface="Times" charset="0"/>
              </a:rPr>
              <a:t>Jianfeng</a:t>
            </a:r>
            <a:r>
              <a:rPr lang="zh-CN" altLang="en-US" sz="3721" i="1" dirty="0">
                <a:ea typeface="Times" charset="0"/>
                <a:cs typeface="Times" charset="0"/>
              </a:rPr>
              <a:t> </a:t>
            </a:r>
            <a:r>
              <a:rPr lang="en-US" altLang="zh-CN" sz="3721" i="1" dirty="0">
                <a:ea typeface="Times" charset="0"/>
                <a:cs typeface="Times" charset="0"/>
              </a:rPr>
              <a:t>Gao</a:t>
            </a:r>
            <a:r>
              <a:rPr lang="en-US" altLang="zh-CN" sz="3721" b="1" i="1" baseline="30000" dirty="0">
                <a:ea typeface="Times" charset="0"/>
                <a:cs typeface="Times" charset="0"/>
              </a:rPr>
              <a:t>2</a:t>
            </a:r>
            <a:r>
              <a:rPr lang="en-US" altLang="zh-CN" sz="3721" i="1" dirty="0">
                <a:ea typeface="Times" charset="0"/>
                <a:cs typeface="Times" charset="0"/>
              </a:rPr>
              <a:t>, </a:t>
            </a:r>
            <a:r>
              <a:rPr lang="en-US" altLang="zh-CN" sz="3721" i="1" dirty="0" err="1">
                <a:ea typeface="Times" charset="0"/>
                <a:cs typeface="Times" charset="0"/>
              </a:rPr>
              <a:t>Jingjing</a:t>
            </a:r>
            <a:r>
              <a:rPr lang="en-US" altLang="zh-CN" sz="3721" i="1" dirty="0">
                <a:ea typeface="Times" charset="0"/>
                <a:cs typeface="Times" charset="0"/>
              </a:rPr>
              <a:t> Liu</a:t>
            </a:r>
            <a:r>
              <a:rPr lang="en-US" altLang="zh-CN" sz="3721" b="1" i="1" baseline="30000" dirty="0">
                <a:ea typeface="Times" charset="0"/>
                <a:cs typeface="Times" charset="0"/>
              </a:rPr>
              <a:t>2</a:t>
            </a:r>
            <a:r>
              <a:rPr lang="en-US" altLang="zh-CN" sz="3721" i="1" dirty="0">
                <a:ea typeface="Times" charset="0"/>
                <a:cs typeface="Times" charset="0"/>
              </a:rPr>
              <a:t>, </a:t>
            </a:r>
            <a:r>
              <a:rPr lang="en-US" altLang="zh-CN" sz="3721" b="1" i="1" dirty="0">
                <a:ea typeface="Times" charset="0"/>
                <a:cs typeface="Times" charset="0"/>
              </a:rPr>
              <a:t>Yun-</a:t>
            </a:r>
            <a:r>
              <a:rPr lang="en-US" altLang="zh-CN" sz="3721" b="1" i="1" dirty="0" err="1">
                <a:ea typeface="Times" charset="0"/>
                <a:cs typeface="Times" charset="0"/>
              </a:rPr>
              <a:t>Nung</a:t>
            </a:r>
            <a:r>
              <a:rPr lang="en-US" altLang="zh-CN" sz="3721" b="1" i="1" dirty="0">
                <a:ea typeface="Times" charset="0"/>
                <a:cs typeface="Times" charset="0"/>
              </a:rPr>
              <a:t> Chen</a:t>
            </a:r>
            <a:r>
              <a:rPr lang="en-US" altLang="zh-CN" sz="3721" b="1" i="1" baseline="30000" dirty="0">
                <a:ea typeface="Times" charset="0"/>
                <a:cs typeface="Times" charset="0"/>
              </a:rPr>
              <a:t>3</a:t>
            </a:r>
            <a:r>
              <a:rPr lang="en-US" altLang="zh-CN" sz="3721" i="1" dirty="0">
                <a:ea typeface="Times" charset="0"/>
                <a:cs typeface="Times" charset="0"/>
              </a:rPr>
              <a:t> , Kam-Fai</a:t>
            </a:r>
            <a:r>
              <a:rPr lang="zh-CN" altLang="en-US" sz="3721" i="1" dirty="0">
                <a:ea typeface="Times" charset="0"/>
                <a:cs typeface="Times" charset="0"/>
              </a:rPr>
              <a:t> </a:t>
            </a:r>
            <a:r>
              <a:rPr lang="en-US" altLang="zh-CN" sz="3721" i="1" dirty="0">
                <a:ea typeface="Times" charset="0"/>
                <a:cs typeface="Times" charset="0"/>
              </a:rPr>
              <a:t>Wong</a:t>
            </a:r>
            <a:r>
              <a:rPr lang="en-US" altLang="zh-CN" sz="3721" b="1" i="1" baseline="30000" dirty="0">
                <a:ea typeface="Times" charset="0"/>
                <a:cs typeface="Times" charset="0"/>
              </a:rPr>
              <a:t>1</a:t>
            </a:r>
            <a:endParaRPr lang="en-US" sz="3721" i="1" dirty="0">
              <a:ea typeface="Times" charset="0"/>
              <a:cs typeface="Times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546362" y="1919553"/>
            <a:ext cx="15193519" cy="721834"/>
          </a:xfrm>
          <a:prstGeom prst="rect">
            <a:avLst/>
          </a:prstGeom>
        </p:spPr>
        <p:txBody>
          <a:bodyPr vert="horz" lIns="77331" tIns="38664" rIns="77331" bIns="38664" rtlCol="0">
            <a:normAutofit/>
          </a:bodyPr>
          <a:lstStyle>
            <a:lvl1pPr marL="0" indent="0" algn="ctr" defTabSz="3239902" rtl="0" eaLnBrk="1" latinLnBrk="0" hangingPunct="1">
              <a:lnSpc>
                <a:spcPct val="90000"/>
              </a:lnSpc>
              <a:spcBef>
                <a:spcPts val="3543"/>
              </a:spcBef>
              <a:buFont typeface="Arial" panose="020B0604020202020204" pitchFamily="34" charset="0"/>
              <a:buNone/>
              <a:defRPr sz="85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19951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7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239902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637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59853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79804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99755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719706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39657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959608" indent="0" algn="ctr" defTabSz="3239902" rtl="0" eaLnBrk="1" latinLnBrk="0" hangingPunct="1">
              <a:lnSpc>
                <a:spcPct val="90000"/>
              </a:lnSpc>
              <a:spcBef>
                <a:spcPts val="1772"/>
              </a:spcBef>
              <a:buFont typeface="Arial" panose="020B0604020202020204" pitchFamily="34" charset="0"/>
              <a:buNone/>
              <a:defRPr sz="56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44" baseline="30000" dirty="0">
                <a:ea typeface="Times" charset="0"/>
                <a:cs typeface="Times" charset="0"/>
              </a:rPr>
              <a:t>1</a:t>
            </a:r>
            <a:r>
              <a:rPr lang="en-US" sz="3044" dirty="0">
                <a:ea typeface="Times" charset="0"/>
                <a:cs typeface="Times" charset="0"/>
              </a:rPr>
              <a:t>The Chinese University of Hong Kong, </a:t>
            </a:r>
            <a:r>
              <a:rPr lang="en-US" sz="3044" baseline="30000" dirty="0">
                <a:ea typeface="Times" charset="0"/>
                <a:cs typeface="Times" charset="0"/>
              </a:rPr>
              <a:t>2</a:t>
            </a:r>
            <a:r>
              <a:rPr lang="en-US" sz="3044" dirty="0">
                <a:ea typeface="Times" charset="0"/>
                <a:cs typeface="Times" charset="0"/>
              </a:rPr>
              <a:t>Microsoft AI &amp; Research, </a:t>
            </a:r>
            <a:r>
              <a:rPr lang="en-US" altLang="zh-CN" sz="3044" baseline="30000" dirty="0">
                <a:ea typeface="Times" charset="0"/>
                <a:cs typeface="Times" charset="0"/>
              </a:rPr>
              <a:t>3</a:t>
            </a:r>
            <a:r>
              <a:rPr lang="en-US" sz="3044" dirty="0">
                <a:ea typeface="Times" charset="0"/>
                <a:cs typeface="Times" charset="0"/>
              </a:rPr>
              <a:t>National Taiwan University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9967" y="3766508"/>
            <a:ext cx="17346231" cy="7486665"/>
          </a:xfrm>
          <a:prstGeom prst="rect">
            <a:avLst/>
          </a:prstGeom>
          <a:noFill/>
        </p:spPr>
        <p:txBody>
          <a:bodyPr wrap="square" lIns="60889" rtlCol="0">
            <a:spAutoFit/>
          </a:bodyPr>
          <a:lstStyle/>
          <a:p>
            <a:pPr marL="294613" indent="-483408" algn="just">
              <a:spcBef>
                <a:spcPts val="506"/>
              </a:spcBef>
              <a:spcAft>
                <a:spcPts val="506"/>
              </a:spcAft>
              <a:buFont typeface="Wingdings" charset="2"/>
              <a:buChar char="Ø"/>
            </a:pPr>
            <a:r>
              <a:rPr lang="en-US" altLang="zh-CN" sz="3600" b="1" dirty="0">
                <a:ea typeface="Times" charset="0"/>
                <a:cs typeface="Times" charset="0"/>
              </a:rPr>
              <a:t>Motivation</a:t>
            </a:r>
          </a:p>
          <a:p>
            <a:pPr marL="864046" lvl="1" indent="-483408" algn="just">
              <a:buFont typeface="Arial" charset="0"/>
              <a:buChar char="•"/>
            </a:pPr>
            <a:r>
              <a:rPr lang="en-US" altLang="zh-CN" sz="3600" dirty="0">
                <a:ea typeface="Times" charset="0"/>
                <a:cs typeface="Times" charset="0"/>
              </a:rPr>
              <a:t>Exploiting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reinforcement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learning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for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dialogue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policy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learning</a:t>
            </a:r>
          </a:p>
          <a:p>
            <a:pPr marL="864046" lvl="1" indent="-483408" algn="just">
              <a:buFont typeface="Arial" charset="0"/>
              <a:buChar char="•"/>
            </a:pPr>
            <a:r>
              <a:rPr lang="en-US" altLang="zh-CN" sz="3600" dirty="0">
                <a:ea typeface="Times" charset="0"/>
                <a:cs typeface="Times" charset="0"/>
              </a:rPr>
              <a:t>Exploration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in the large state-action space is challenging</a:t>
            </a:r>
          </a:p>
          <a:p>
            <a:pPr marL="864046" lvl="1" indent="-483408" algn="just">
              <a:buFont typeface="Arial" charset="0"/>
              <a:buChar char="•"/>
            </a:pPr>
            <a:r>
              <a:rPr lang="en-US" altLang="zh-CN" sz="3600" dirty="0">
                <a:ea typeface="Times" charset="0"/>
                <a:cs typeface="Times" charset="0"/>
              </a:rPr>
              <a:t>Reward is delayed and sparse with a long trajectory</a:t>
            </a:r>
          </a:p>
          <a:p>
            <a:pPr marL="197931" indent="-386730" algn="just">
              <a:spcAft>
                <a:spcPts val="506"/>
              </a:spcAft>
              <a:buFont typeface="Wingdings" charset="2"/>
              <a:buChar char="Ø"/>
            </a:pPr>
            <a:r>
              <a:rPr lang="en-US" altLang="zh-CN" sz="3600" b="1" dirty="0">
                <a:ea typeface="Times" charset="0"/>
                <a:cs typeface="Times" charset="0"/>
              </a:rPr>
              <a:t>Approach</a:t>
            </a:r>
          </a:p>
          <a:p>
            <a:pPr marL="864046" indent="-483408" algn="just">
              <a:buFont typeface="Arial" charset="0"/>
              <a:buChar char="•"/>
            </a:pPr>
            <a:r>
              <a:rPr lang="en-US" altLang="zh-CN" sz="3600" dirty="0">
                <a:ea typeface="Times" charset="0"/>
                <a:cs typeface="Times" charset="0"/>
              </a:rPr>
              <a:t>Propose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an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HK" sz="3600" b="1" dirty="0"/>
              <a:t>Adversarial Advantage Actor-Critic</a:t>
            </a:r>
            <a:r>
              <a:rPr lang="zh-CN" altLang="en-US" sz="3600" dirty="0"/>
              <a:t> </a:t>
            </a:r>
            <a:r>
              <a:rPr lang="en-US" altLang="zh-CN" sz="3600" dirty="0"/>
              <a:t>algorithm</a:t>
            </a:r>
            <a:endParaRPr lang="en-US" altLang="zh-CN" sz="3600" dirty="0">
              <a:ea typeface="Times" charset="0"/>
              <a:cs typeface="Times" charset="0"/>
            </a:endParaRPr>
          </a:p>
          <a:p>
            <a:pPr marL="864046" indent="-483408" algn="just">
              <a:buFont typeface="Arial" charset="0"/>
              <a:buChar char="•"/>
            </a:pPr>
            <a:r>
              <a:rPr lang="en-US" altLang="zh-CN" sz="3600" dirty="0">
                <a:ea typeface="Times" charset="0"/>
                <a:cs typeface="Times" charset="0"/>
              </a:rPr>
              <a:t>Leverage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expert-generated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dialogues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as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priors</a:t>
            </a:r>
          </a:p>
          <a:p>
            <a:pPr marL="864046" indent="-483408" algn="just">
              <a:buFont typeface="Arial" charset="0"/>
              <a:buChar char="•"/>
            </a:pPr>
            <a:r>
              <a:rPr lang="en-US" altLang="zh-CN" sz="3600" dirty="0">
                <a:ea typeface="Times" charset="0"/>
                <a:cs typeface="Times" charset="0"/>
              </a:rPr>
              <a:t>Use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a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discriminator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to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differentiate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responses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from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an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agent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or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human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experts</a:t>
            </a:r>
          </a:p>
          <a:p>
            <a:pPr marL="864046" indent="-483408" algn="just">
              <a:buFont typeface="Arial" charset="0"/>
              <a:buChar char="•"/>
            </a:pPr>
            <a:r>
              <a:rPr lang="en-US" altLang="zh-CN" sz="3600" dirty="0">
                <a:ea typeface="Times" charset="0"/>
                <a:cs typeface="Times" charset="0"/>
              </a:rPr>
              <a:t>The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output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of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discriminator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as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intrinsic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reward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to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explore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state-action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regions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similar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to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what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human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experts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do</a:t>
            </a:r>
          </a:p>
          <a:p>
            <a:pPr marL="197931" indent="-386730" algn="just">
              <a:spcAft>
                <a:spcPts val="506"/>
              </a:spcAft>
              <a:buFont typeface="Wingdings" charset="2"/>
              <a:buChar char="Ø"/>
            </a:pPr>
            <a:r>
              <a:rPr lang="en-US" altLang="zh-CN" sz="3600" b="1" dirty="0">
                <a:ea typeface="Times" charset="0"/>
                <a:cs typeface="Times" charset="0"/>
              </a:rPr>
              <a:t>Results</a:t>
            </a:r>
          </a:p>
          <a:p>
            <a:pPr marL="864046" lvl="1" indent="-483408" algn="just">
              <a:buFont typeface="Arial" charset="0"/>
              <a:buChar char="•"/>
            </a:pPr>
            <a:r>
              <a:rPr lang="en-US" sz="3600" dirty="0">
                <a:ea typeface="Times" charset="0"/>
                <a:cs typeface="Times" charset="0"/>
              </a:rPr>
              <a:t>Significant improvement of efficiency and performance on a </a:t>
            </a:r>
            <a:r>
              <a:rPr lang="en-US" altLang="zh-CN" sz="3600" dirty="0">
                <a:ea typeface="Times" charset="0"/>
                <a:cs typeface="Times" charset="0"/>
              </a:rPr>
              <a:t>movie-ticket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booking</a:t>
            </a:r>
            <a:r>
              <a:rPr lang="zh-CN" altLang="en-US" sz="3600" dirty="0">
                <a:ea typeface="Times" charset="0"/>
                <a:cs typeface="Times" charset="0"/>
              </a:rPr>
              <a:t> </a:t>
            </a:r>
            <a:r>
              <a:rPr lang="en-US" altLang="zh-CN" sz="3600" dirty="0">
                <a:ea typeface="Times" charset="0"/>
                <a:cs typeface="Times" charset="0"/>
              </a:rPr>
              <a:t>domain</a:t>
            </a:r>
            <a:endParaRPr lang="en-US" sz="2800" dirty="0">
              <a:cs typeface="Times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59966" y="2848795"/>
            <a:ext cx="17608209" cy="7315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Summary</a:t>
            </a:r>
            <a:endParaRPr lang="en-US" sz="4060" b="1" i="1" dirty="0">
              <a:latin typeface="Arial" panose="020B0604020202020204" pitchFamily="34" charset="0"/>
              <a:ea typeface="Times" charset="0"/>
              <a:cs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19544" y="15348379"/>
            <a:ext cx="17648631" cy="7315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1. Task</a:t>
            </a:r>
            <a:r>
              <a:rPr lang="zh-CN" altLang="en-US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 </a:t>
            </a:r>
            <a:r>
              <a:rPr lang="en-US" altLang="zh-CN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Definition</a:t>
            </a:r>
            <a:endParaRPr lang="en-US" sz="4060" b="1" i="1" dirty="0">
              <a:latin typeface="Arial" panose="020B0604020202020204" pitchFamily="34" charset="0"/>
              <a:ea typeface="Times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9546" y="16234756"/>
            <a:ext cx="1764863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3408" indent="-483408">
              <a:spcBef>
                <a:spcPts val="506"/>
              </a:spcBef>
              <a:buFont typeface="Wingdings" charset="2"/>
              <a:buChar char="Ø"/>
            </a:pPr>
            <a:r>
              <a:rPr lang="en-US" altLang="zh-CN" sz="3600" b="1" i="1" dirty="0"/>
              <a:t>Natural Language Understanding (NLU)</a:t>
            </a:r>
            <a:r>
              <a:rPr lang="zh-CN" altLang="en-US" sz="3600" dirty="0"/>
              <a:t> </a:t>
            </a:r>
            <a:r>
              <a:rPr lang="en-US" altLang="zh-CN" sz="3600" dirty="0"/>
              <a:t>turns</a:t>
            </a:r>
            <a:r>
              <a:rPr lang="zh-CN" altLang="en-US" sz="3600" dirty="0"/>
              <a:t> </a:t>
            </a:r>
            <a:r>
              <a:rPr lang="en-US" altLang="zh-CN" sz="3600" dirty="0"/>
              <a:t>natural</a:t>
            </a:r>
            <a:r>
              <a:rPr lang="zh-CN" altLang="en-US" sz="3600" dirty="0"/>
              <a:t> </a:t>
            </a:r>
            <a:r>
              <a:rPr lang="en-US" altLang="zh-CN" sz="3600" dirty="0"/>
              <a:t>language</a:t>
            </a:r>
            <a:r>
              <a:rPr lang="zh-CN" altLang="en-US" sz="3600" dirty="0"/>
              <a:t> </a:t>
            </a:r>
            <a:r>
              <a:rPr lang="en-US" altLang="zh-CN" sz="3600" dirty="0"/>
              <a:t>into</a:t>
            </a:r>
            <a:r>
              <a:rPr lang="zh-CN" altLang="en-US" sz="3600" dirty="0"/>
              <a:t> </a:t>
            </a:r>
            <a:r>
              <a:rPr lang="en-US" altLang="zh-CN" sz="3600" dirty="0"/>
              <a:t>intents</a:t>
            </a:r>
            <a:r>
              <a:rPr lang="zh-CN" altLang="en-US" sz="3600" dirty="0"/>
              <a:t> </a:t>
            </a:r>
            <a:r>
              <a:rPr lang="en-US" altLang="zh-CN" sz="3600" dirty="0"/>
              <a:t>and</a:t>
            </a:r>
            <a:r>
              <a:rPr lang="zh-CN" altLang="en-US" sz="3600" dirty="0"/>
              <a:t> </a:t>
            </a:r>
            <a:r>
              <a:rPr lang="en-US" altLang="zh-CN" sz="3600" dirty="0"/>
              <a:t>slot-values</a:t>
            </a:r>
          </a:p>
          <a:p>
            <a:pPr marL="483408" indent="-483408">
              <a:spcBef>
                <a:spcPts val="506"/>
              </a:spcBef>
              <a:spcAft>
                <a:spcPts val="506"/>
              </a:spcAft>
              <a:buFont typeface="Wingdings" charset="2"/>
              <a:buChar char="Ø"/>
            </a:pPr>
            <a:r>
              <a:rPr lang="en-US" altLang="zh-CN" sz="3600" b="1" i="1" dirty="0"/>
              <a:t>Natural Language Generation (NLG)</a:t>
            </a:r>
            <a:r>
              <a:rPr lang="zh-CN" altLang="en-US" sz="3600" dirty="0"/>
              <a:t> </a:t>
            </a:r>
            <a:r>
              <a:rPr lang="en-US" altLang="zh-CN" sz="3600" dirty="0"/>
              <a:t>turns</a:t>
            </a:r>
            <a:r>
              <a:rPr lang="zh-CN" altLang="en-US" sz="3600" dirty="0"/>
              <a:t> </a:t>
            </a:r>
            <a:r>
              <a:rPr lang="en-US" altLang="zh-CN" sz="3600" dirty="0"/>
              <a:t>system</a:t>
            </a:r>
            <a:r>
              <a:rPr lang="zh-CN" altLang="en-US" sz="3600" dirty="0"/>
              <a:t> </a:t>
            </a:r>
            <a:r>
              <a:rPr lang="en-US" altLang="zh-CN" sz="3600" dirty="0"/>
              <a:t>actions</a:t>
            </a:r>
            <a:r>
              <a:rPr lang="zh-CN" altLang="en-US" sz="3600" dirty="0"/>
              <a:t> </a:t>
            </a:r>
            <a:r>
              <a:rPr lang="en-US" altLang="zh-CN" sz="3600" dirty="0"/>
              <a:t>into</a:t>
            </a:r>
            <a:r>
              <a:rPr lang="zh-CN" altLang="en-US" sz="3600" dirty="0"/>
              <a:t> </a:t>
            </a:r>
            <a:r>
              <a:rPr lang="en-US" altLang="zh-CN" sz="3600" dirty="0"/>
              <a:t>natural</a:t>
            </a:r>
            <a:r>
              <a:rPr lang="zh-CN" altLang="en-US" sz="3600" dirty="0"/>
              <a:t> </a:t>
            </a:r>
            <a:r>
              <a:rPr lang="en-US" altLang="zh-CN" sz="3600" dirty="0"/>
              <a:t>language</a:t>
            </a:r>
          </a:p>
          <a:p>
            <a:pPr marL="483408" indent="-483408">
              <a:spcBef>
                <a:spcPts val="506"/>
              </a:spcBef>
              <a:buFont typeface="Wingdings" charset="2"/>
              <a:buChar char="Ø"/>
            </a:pPr>
            <a:r>
              <a:rPr lang="en-US" altLang="zh-CN" sz="3600" b="1" i="1" dirty="0"/>
              <a:t>Dialogue Manager (DM)</a:t>
            </a:r>
          </a:p>
          <a:p>
            <a:pPr marL="609020" lvl="1" indent="-304510">
              <a:spcBef>
                <a:spcPts val="506"/>
              </a:spcBef>
              <a:buFont typeface="Arial" charset="0"/>
              <a:buChar char="•"/>
            </a:pPr>
            <a:r>
              <a:rPr lang="en-US" altLang="zh-CN" sz="3600" dirty="0"/>
              <a:t>tracks</a:t>
            </a:r>
            <a:r>
              <a:rPr lang="zh-CN" altLang="en-US" sz="3600" dirty="0"/>
              <a:t> </a:t>
            </a:r>
            <a:r>
              <a:rPr lang="en-US" altLang="zh-CN" sz="3600" dirty="0"/>
              <a:t>dialogue</a:t>
            </a:r>
            <a:r>
              <a:rPr lang="zh-CN" altLang="en-US" sz="3600" dirty="0"/>
              <a:t> </a:t>
            </a:r>
            <a:r>
              <a:rPr lang="en-US" altLang="zh-CN" sz="3600" dirty="0"/>
              <a:t>states</a:t>
            </a:r>
            <a:r>
              <a:rPr lang="zh-CN" altLang="en-US" sz="3600" dirty="0"/>
              <a:t> </a:t>
            </a:r>
            <a:r>
              <a:rPr lang="en-US" altLang="zh-CN" sz="3600" dirty="0"/>
              <a:t>and</a:t>
            </a:r>
            <a:r>
              <a:rPr lang="zh-CN" altLang="en-US" sz="3600" dirty="0"/>
              <a:t> </a:t>
            </a:r>
            <a:r>
              <a:rPr lang="en-US" altLang="zh-CN" sz="3600" dirty="0"/>
              <a:t>updates</a:t>
            </a:r>
            <a:r>
              <a:rPr lang="zh-CN" altLang="en-US" sz="3600" dirty="0"/>
              <a:t> </a:t>
            </a:r>
            <a:r>
              <a:rPr lang="en-US" altLang="zh-CN" sz="3600" dirty="0"/>
              <a:t>state</a:t>
            </a:r>
            <a:r>
              <a:rPr lang="zh-CN" altLang="en-US" sz="3600" dirty="0"/>
              <a:t> </a:t>
            </a:r>
            <a:r>
              <a:rPr lang="en-US" altLang="zh-CN" sz="3600" dirty="0"/>
              <a:t>accordingly</a:t>
            </a:r>
          </a:p>
          <a:p>
            <a:pPr marL="609020" lvl="1" indent="-304510">
              <a:spcBef>
                <a:spcPts val="506"/>
              </a:spcBef>
              <a:buFont typeface="Arial" charset="0"/>
              <a:buChar char="•"/>
            </a:pPr>
            <a:r>
              <a:rPr lang="en-US" altLang="zh-CN" sz="3600" dirty="0"/>
              <a:t>interacts with the database</a:t>
            </a:r>
          </a:p>
          <a:p>
            <a:pPr marL="609020" lvl="1" indent="-304510">
              <a:spcBef>
                <a:spcPts val="506"/>
              </a:spcBef>
              <a:buFont typeface="Arial" charset="0"/>
              <a:buChar char="•"/>
            </a:pPr>
            <a:r>
              <a:rPr lang="en-US" altLang="zh-CN" sz="3600" dirty="0"/>
              <a:t>takes</a:t>
            </a:r>
            <a:r>
              <a:rPr lang="zh-CN" altLang="en-US" sz="3600" dirty="0"/>
              <a:t> </a:t>
            </a:r>
            <a:r>
              <a:rPr lang="en-US" altLang="zh-CN" sz="3600" dirty="0"/>
              <a:t>state</a:t>
            </a:r>
            <a:r>
              <a:rPr lang="zh-CN" altLang="en-US" sz="3600" dirty="0"/>
              <a:t> </a:t>
            </a:r>
            <a:r>
              <a:rPr lang="en-US" altLang="zh-CN" sz="3600" dirty="0"/>
              <a:t>as</a:t>
            </a:r>
            <a:r>
              <a:rPr lang="zh-CN" altLang="en-US" sz="3600" dirty="0"/>
              <a:t> </a:t>
            </a:r>
            <a:r>
              <a:rPr lang="en-US" altLang="zh-CN" sz="3600" dirty="0"/>
              <a:t>input</a:t>
            </a:r>
            <a:r>
              <a:rPr lang="zh-CN" altLang="en-US" sz="3600" dirty="0"/>
              <a:t> </a:t>
            </a:r>
            <a:r>
              <a:rPr lang="en-US" altLang="zh-CN" sz="3600" dirty="0"/>
              <a:t>to</a:t>
            </a:r>
            <a:r>
              <a:rPr lang="zh-CN" altLang="en-US" sz="3600" dirty="0"/>
              <a:t> </a:t>
            </a:r>
            <a:r>
              <a:rPr lang="en-US" altLang="zh-CN" sz="3600" dirty="0"/>
              <a:t>output</a:t>
            </a:r>
            <a:r>
              <a:rPr lang="zh-CN" altLang="en-US" sz="3600" dirty="0"/>
              <a:t> </a:t>
            </a:r>
            <a:r>
              <a:rPr lang="en-US" altLang="zh-CN" sz="3600" dirty="0"/>
              <a:t>system</a:t>
            </a:r>
            <a:r>
              <a:rPr lang="zh-CN" altLang="en-US" sz="3600" dirty="0"/>
              <a:t> </a:t>
            </a:r>
            <a:r>
              <a:rPr lang="en-US" altLang="zh-CN" sz="3600" dirty="0"/>
              <a:t>action </a:t>
            </a:r>
            <a:r>
              <a:rPr lang="en-US" altLang="zh-CN" sz="3600" dirty="0">
                <a:sym typeface="Wingdings" panose="05000000000000000000" pitchFamily="2" charset="2"/>
              </a:rPr>
              <a:t> </a:t>
            </a:r>
            <a:r>
              <a:rPr lang="en-US" altLang="zh-CN" sz="3600" b="1" dirty="0"/>
              <a:t>Dialogue</a:t>
            </a:r>
            <a:r>
              <a:rPr lang="zh-CN" altLang="en-US" sz="3600" b="1" dirty="0"/>
              <a:t> </a:t>
            </a:r>
            <a:r>
              <a:rPr lang="en-US" altLang="zh-CN" sz="3600" b="1" dirty="0"/>
              <a:t>Policy Learning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701812"/>
              </p:ext>
            </p:extLst>
          </p:nvPr>
        </p:nvGraphicFramePr>
        <p:xfrm>
          <a:off x="19524447" y="22003896"/>
          <a:ext cx="10140966" cy="328841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259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7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65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68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Agent</a:t>
                      </a:r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/>
                        <a:t>Succ</a:t>
                      </a:r>
                      <a:r>
                        <a:rPr lang="en-US" sz="3600" dirty="0"/>
                        <a:t>.</a:t>
                      </a:r>
                      <a:endParaRPr lang="en-US" sz="3600" b="1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Turn</a:t>
                      </a:r>
                      <a:endParaRPr lang="en-US" sz="3600" b="1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Reward</a:t>
                      </a:r>
                      <a:endParaRPr lang="en-US" sz="3600" b="1" dirty="0"/>
                    </a:p>
                  </a:txBody>
                  <a:tcPr marL="74296" marR="74296" marT="37150" marB="371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6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Rule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41.34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16.00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0.26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6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A2C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81.24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15.43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5.08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6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BBQN-MAP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81.56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18.75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5.00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6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dirty="0"/>
                        <a:t>Adversarial</a:t>
                      </a:r>
                      <a:r>
                        <a:rPr lang="zh-CN" altLang="en-US" sz="3600" dirty="0"/>
                        <a:t> </a:t>
                      </a:r>
                      <a:r>
                        <a:rPr lang="en-US" altLang="zh-CN" sz="3600" dirty="0"/>
                        <a:t>A2C</a:t>
                      </a:r>
                      <a:endParaRPr lang="en-US" sz="3600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/>
                        <a:t>87.52</a:t>
                      </a:r>
                      <a:endParaRPr lang="en-US" sz="3600" b="1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/>
                        <a:t>13.52</a:t>
                      </a:r>
                      <a:endParaRPr lang="en-US" sz="3600" b="1" dirty="0"/>
                    </a:p>
                  </a:txBody>
                  <a:tcPr marL="74296" marR="74296" marT="37150" marB="371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3600" b="1" dirty="0"/>
                        <a:t>5.93</a:t>
                      </a:r>
                      <a:endParaRPr lang="en-US" sz="3600" b="1" dirty="0"/>
                    </a:p>
                  </a:txBody>
                  <a:tcPr marL="74296" marR="74296" marT="37150" marB="371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>
            <a:cxnSpLocks/>
            <a:stCxn id="47" idx="2"/>
            <a:endCxn id="11" idx="0"/>
          </p:cNvCxnSpPr>
          <p:nvPr/>
        </p:nvCxnSpPr>
        <p:spPr>
          <a:xfrm flipH="1">
            <a:off x="13150533" y="21332947"/>
            <a:ext cx="8115" cy="850694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2248360" y="22183641"/>
            <a:ext cx="1804345" cy="1141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5" dirty="0"/>
              <a:t>Model</a:t>
            </a:r>
          </a:p>
        </p:txBody>
      </p:sp>
      <p:cxnSp>
        <p:nvCxnSpPr>
          <p:cNvPr id="34" name="Straight Arrow Connector 33"/>
          <p:cNvCxnSpPr>
            <a:cxnSpLocks/>
            <a:stCxn id="11" idx="2"/>
            <a:endCxn id="48" idx="0"/>
          </p:cNvCxnSpPr>
          <p:nvPr/>
        </p:nvCxnSpPr>
        <p:spPr>
          <a:xfrm>
            <a:off x="13150533" y="23325167"/>
            <a:ext cx="24801" cy="893253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437723" y="20303691"/>
            <a:ext cx="7441850" cy="102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44" dirty="0"/>
              <a:t>Dialogue Observations</a:t>
            </a:r>
          </a:p>
          <a:p>
            <a:pPr algn="ctr"/>
            <a:r>
              <a:rPr lang="en-US" sz="3044" dirty="0"/>
              <a:t>(History Utterances, Belief </a:t>
            </a:r>
            <a:r>
              <a:rPr lang="en-US" altLang="zh-CN" sz="3044" dirty="0"/>
              <a:t>State</a:t>
            </a:r>
            <a:r>
              <a:rPr lang="en-US" sz="3044" dirty="0"/>
              <a:t>,</a:t>
            </a:r>
            <a:r>
              <a:rPr lang="zh-CN" altLang="en-US" sz="3044" dirty="0"/>
              <a:t> </a:t>
            </a:r>
            <a:r>
              <a:rPr lang="en-US" sz="3044" dirty="0"/>
              <a:t>KB Results)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353343" y="24218420"/>
            <a:ext cx="3643982" cy="1029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044" dirty="0"/>
              <a:t>System Action</a:t>
            </a:r>
          </a:p>
          <a:p>
            <a:pPr algn="ctr"/>
            <a:r>
              <a:rPr lang="en-US" altLang="zh-CN" sz="3044" dirty="0"/>
              <a:t> e.g. inform(ticket=?) </a:t>
            </a:r>
            <a:endParaRPr lang="en-US" sz="3044" dirty="0"/>
          </a:p>
        </p:txBody>
      </p:sp>
      <p:sp>
        <p:nvSpPr>
          <p:cNvPr id="50" name="Rounded Rectangle 49"/>
          <p:cNvSpPr/>
          <p:nvPr/>
        </p:nvSpPr>
        <p:spPr>
          <a:xfrm>
            <a:off x="18348961" y="2842296"/>
            <a:ext cx="32216540" cy="732056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2. Methodology</a:t>
            </a:r>
            <a:endParaRPr lang="en-US" sz="4060" b="1" i="1" dirty="0">
              <a:latin typeface="Arial" panose="020B0604020202020204" pitchFamily="34" charset="0"/>
              <a:ea typeface="Times" charset="0"/>
              <a:cs typeface="Arial" panose="020B0604020202020204" pitchFamily="34" charset="0"/>
            </a:endParaRPr>
          </a:p>
        </p:txBody>
      </p:sp>
      <p:sp>
        <p:nvSpPr>
          <p:cNvPr id="55" name="Rounded Rectangle 54 1"/>
          <p:cNvSpPr/>
          <p:nvPr/>
        </p:nvSpPr>
        <p:spPr>
          <a:xfrm>
            <a:off x="18540766" y="14227753"/>
            <a:ext cx="32363909" cy="7315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3. Experiments</a:t>
            </a:r>
            <a:r>
              <a:rPr lang="zh-CN" altLang="en-US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 </a:t>
            </a:r>
            <a:r>
              <a:rPr lang="en-US" altLang="zh-CN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&amp;</a:t>
            </a:r>
            <a:r>
              <a:rPr lang="zh-CN" altLang="en-US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 </a:t>
            </a:r>
            <a:r>
              <a:rPr lang="en-US" altLang="zh-CN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Results</a:t>
            </a:r>
            <a:endParaRPr lang="en-US" sz="4060" b="1" i="1" dirty="0">
              <a:latin typeface="Arial" panose="020B0604020202020204" pitchFamily="34" charset="0"/>
              <a:ea typeface="Times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630390" y="15147325"/>
            <a:ext cx="214927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730" indent="-386730" algn="just">
              <a:buFont typeface="Wingdings" charset="2"/>
              <a:buChar char="Ø"/>
            </a:pPr>
            <a:r>
              <a:rPr lang="en-US" altLang="zh-CN" sz="3600" b="1" dirty="0"/>
              <a:t>Dataset: </a:t>
            </a:r>
            <a:r>
              <a:rPr lang="en-US" altLang="zh-CN" sz="3600" dirty="0"/>
              <a:t>human-human</a:t>
            </a:r>
            <a:r>
              <a:rPr lang="zh-CN" altLang="en-US" sz="3600" dirty="0"/>
              <a:t> </a:t>
            </a:r>
            <a:r>
              <a:rPr lang="en-US" altLang="zh-CN" sz="3600" dirty="0"/>
              <a:t>conversations in the movie-ticket</a:t>
            </a:r>
            <a:r>
              <a:rPr lang="zh-CN" altLang="en-US" sz="3600" dirty="0"/>
              <a:t> </a:t>
            </a:r>
            <a:r>
              <a:rPr lang="en-US" altLang="zh-CN" sz="3600" dirty="0"/>
              <a:t>booking</a:t>
            </a:r>
            <a:r>
              <a:rPr lang="zh-CN" altLang="en-US" sz="3600" dirty="0"/>
              <a:t> </a:t>
            </a:r>
            <a:r>
              <a:rPr lang="en-US" altLang="zh-CN" sz="3600" dirty="0"/>
              <a:t>scenario</a:t>
            </a:r>
          </a:p>
          <a:p>
            <a:pPr marL="864811" lvl="1" indent="-483408" algn="just">
              <a:buFont typeface="Arial" charset="0"/>
              <a:buChar char="•"/>
            </a:pPr>
            <a:r>
              <a:rPr lang="en-US" altLang="zh-CN" sz="3600" dirty="0"/>
              <a:t>collected</a:t>
            </a:r>
            <a:r>
              <a:rPr lang="zh-CN" altLang="en-US" sz="3600" dirty="0"/>
              <a:t> </a:t>
            </a:r>
            <a:r>
              <a:rPr lang="en-US" altLang="zh-CN" sz="3600" dirty="0"/>
              <a:t>via</a:t>
            </a:r>
            <a:r>
              <a:rPr lang="zh-CN" altLang="en-US" sz="3600" dirty="0"/>
              <a:t> </a:t>
            </a:r>
            <a:r>
              <a:rPr lang="en-US" altLang="zh-CN" sz="3600" dirty="0"/>
              <a:t>AMT and annotated</a:t>
            </a:r>
            <a:r>
              <a:rPr lang="zh-CN" altLang="en-US" sz="3600" dirty="0"/>
              <a:t> </a:t>
            </a:r>
            <a:r>
              <a:rPr lang="en-US" altLang="zh-CN" sz="3600" dirty="0"/>
              <a:t>by</a:t>
            </a:r>
            <a:r>
              <a:rPr lang="zh-CN" altLang="en-US" sz="3600" dirty="0"/>
              <a:t> </a:t>
            </a:r>
            <a:r>
              <a:rPr lang="en-US" altLang="zh-CN" sz="3600" dirty="0"/>
              <a:t>human</a:t>
            </a:r>
            <a:r>
              <a:rPr lang="zh-CN" altLang="en-US" sz="3600" dirty="0"/>
              <a:t> </a:t>
            </a:r>
            <a:r>
              <a:rPr lang="en-US" altLang="zh-CN" sz="3600" dirty="0"/>
              <a:t>experts </a:t>
            </a:r>
          </a:p>
          <a:p>
            <a:pPr marL="864811" lvl="1" indent="-483408" algn="just">
              <a:buFont typeface="Arial" charset="0"/>
              <a:buChar char="•"/>
            </a:pPr>
            <a:r>
              <a:rPr lang="en-US" altLang="zh-CN" sz="3600" i="1" dirty="0"/>
              <a:t>280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labeled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dialogue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with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11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average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turns</a:t>
            </a:r>
          </a:p>
          <a:p>
            <a:pPr marL="864811" lvl="1" indent="-483408" algn="just">
              <a:buFont typeface="Arial" charset="0"/>
              <a:buChar char="•"/>
            </a:pPr>
            <a:r>
              <a:rPr lang="en-US" altLang="zh-CN" sz="3600" i="1" dirty="0"/>
              <a:t>11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dialogue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acts,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29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slots</a:t>
            </a:r>
          </a:p>
          <a:p>
            <a:pPr marL="864811" lvl="1" indent="-483408" algn="just">
              <a:buFont typeface="Arial" charset="0"/>
              <a:buChar char="•"/>
            </a:pPr>
            <a:r>
              <a:rPr lang="en-US" altLang="zh-CN" sz="3600" i="1" dirty="0" err="1"/>
              <a:t>Informable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(narrow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down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search),</a:t>
            </a:r>
            <a:r>
              <a:rPr lang="zh-CN" altLang="en-US" sz="3600" i="1" dirty="0"/>
              <a:t> </a:t>
            </a:r>
            <a:r>
              <a:rPr lang="en-US" altLang="zh-CN" sz="3600" i="1" dirty="0" err="1"/>
              <a:t>requestable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(ask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info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from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agent)</a:t>
            </a:r>
          </a:p>
          <a:p>
            <a:pPr marL="864811" lvl="1" indent="-483408" algn="just">
              <a:buFont typeface="Arial" charset="0"/>
              <a:buChar char="•"/>
            </a:pPr>
            <a:r>
              <a:rPr lang="en-US" altLang="zh-CN" sz="3600" i="1" dirty="0"/>
              <a:t>Use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a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publicly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available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user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simulator</a:t>
            </a:r>
          </a:p>
          <a:p>
            <a:pPr marL="483408" indent="-483408" algn="just">
              <a:buFont typeface="Wingdings" charset="2"/>
              <a:buChar char="Ø"/>
            </a:pPr>
            <a:r>
              <a:rPr lang="en-US" altLang="zh-CN" sz="3600" b="1" dirty="0"/>
              <a:t>Baselines</a:t>
            </a:r>
            <a:endParaRPr lang="en-US" altLang="zh-CN" sz="3600" dirty="0"/>
          </a:p>
          <a:p>
            <a:pPr marL="864811" indent="-483408" algn="just">
              <a:buFont typeface="Arial" charset="0"/>
              <a:buChar char="•"/>
            </a:pPr>
            <a:r>
              <a:rPr lang="en-US" altLang="zh-CN" sz="3600" i="1" dirty="0"/>
              <a:t>Rule</a:t>
            </a:r>
            <a:r>
              <a:rPr lang="zh-CN" altLang="en-US" sz="3600" i="1" dirty="0"/>
              <a:t> </a:t>
            </a:r>
            <a:r>
              <a:rPr lang="en-US" altLang="zh-CN" sz="3600" i="1" dirty="0"/>
              <a:t>Agent</a:t>
            </a:r>
            <a:r>
              <a:rPr lang="en-US" altLang="zh-CN" sz="3600" dirty="0"/>
              <a:t>: </a:t>
            </a:r>
            <a:r>
              <a:rPr lang="en-US" sz="3600" dirty="0"/>
              <a:t>handcrafted rule-based policy that in- forms and requests a hand-picked subset of necessary slots. </a:t>
            </a:r>
            <a:endParaRPr lang="en-US" altLang="zh-CN" sz="3600" dirty="0"/>
          </a:p>
          <a:p>
            <a:pPr marL="864811" indent="-483408" algn="just">
              <a:buFont typeface="Arial" charset="0"/>
              <a:buChar char="•"/>
            </a:pPr>
            <a:r>
              <a:rPr lang="en-US" altLang="zh-CN" sz="3600" i="1" dirty="0"/>
              <a:t>A2C</a:t>
            </a:r>
            <a:r>
              <a:rPr lang="en-US" altLang="zh-CN" sz="3600" dirty="0"/>
              <a:t>:</a:t>
            </a:r>
            <a:r>
              <a:rPr lang="zh-CN" altLang="en-US" sz="3600" dirty="0"/>
              <a:t> </a:t>
            </a:r>
            <a:r>
              <a:rPr lang="en-US" sz="3600" dirty="0"/>
              <a:t>trained</a:t>
            </a:r>
            <a:r>
              <a:rPr lang="zh-CN" altLang="en-US" sz="3600" dirty="0"/>
              <a:t> </a:t>
            </a:r>
            <a:r>
              <a:rPr lang="en-US" sz="3600" dirty="0"/>
              <a:t>with</a:t>
            </a:r>
            <a:r>
              <a:rPr lang="zh-CN" altLang="en-US" sz="3600" dirty="0"/>
              <a:t> </a:t>
            </a:r>
            <a:r>
              <a:rPr lang="en-US" sz="3600" dirty="0"/>
              <a:t>a</a:t>
            </a:r>
            <a:r>
              <a:rPr lang="zh-CN" altLang="en-US" sz="3600" dirty="0"/>
              <a:t> </a:t>
            </a:r>
            <a:r>
              <a:rPr lang="en-US" sz="3600" dirty="0"/>
              <a:t>pre-defined</a:t>
            </a:r>
            <a:r>
              <a:rPr lang="zh-CN" altLang="en-US" sz="3600" dirty="0"/>
              <a:t> </a:t>
            </a:r>
            <a:r>
              <a:rPr lang="en-US" sz="3600" dirty="0"/>
              <a:t>reward</a:t>
            </a:r>
            <a:r>
              <a:rPr lang="zh-CN" altLang="en-US" sz="3600" dirty="0"/>
              <a:t> </a:t>
            </a:r>
            <a:r>
              <a:rPr lang="en-US" sz="3600" dirty="0"/>
              <a:t>function and a standard advantage actor-critic algorithm </a:t>
            </a:r>
            <a:endParaRPr lang="en-US" altLang="zh-CN" sz="3600" dirty="0"/>
          </a:p>
          <a:p>
            <a:pPr marL="864811" indent="-483408" algn="just">
              <a:buFont typeface="Arial" charset="0"/>
              <a:buChar char="•"/>
            </a:pPr>
            <a:r>
              <a:rPr lang="en-US" sz="3600" i="1" dirty="0"/>
              <a:t>BBQN-Map Agent (AAAI’18)</a:t>
            </a:r>
            <a:r>
              <a:rPr lang="en-US" altLang="zh-CN" sz="3600" dirty="0"/>
              <a:t>:</a:t>
            </a:r>
            <a:r>
              <a:rPr lang="zh-CN" altLang="en-US" sz="3600" dirty="0"/>
              <a:t> </a:t>
            </a:r>
            <a:r>
              <a:rPr lang="en-US" sz="3600" dirty="0"/>
              <a:t>the best agent among a set of BBQN variants </a:t>
            </a:r>
            <a:r>
              <a:rPr lang="en-US" altLang="zh-CN" sz="3600" dirty="0"/>
              <a:t>that</a:t>
            </a:r>
            <a:r>
              <a:rPr lang="zh-CN" altLang="en-US" sz="3600" dirty="0"/>
              <a:t> </a:t>
            </a:r>
            <a:r>
              <a:rPr lang="en-US" altLang="zh-CN" sz="3600" dirty="0"/>
              <a:t>has</a:t>
            </a:r>
            <a:r>
              <a:rPr lang="en-US" sz="3600" dirty="0"/>
              <a:t> great efficiency for policy exploration in dialogue systems</a:t>
            </a:r>
          </a:p>
          <a:p>
            <a:pPr marL="435071" indent="-435071" algn="just">
              <a:buFont typeface="+mj-lt"/>
              <a:buAutoNum type="arabicPeriod"/>
            </a:pPr>
            <a:endParaRPr lang="en-US" altLang="zh-CN" sz="3600" dirty="0"/>
          </a:p>
        </p:txBody>
      </p:sp>
      <p:sp>
        <p:nvSpPr>
          <p:cNvPr id="57" name="TextBox 56"/>
          <p:cNvSpPr txBox="1"/>
          <p:nvPr/>
        </p:nvSpPr>
        <p:spPr>
          <a:xfrm>
            <a:off x="33285496" y="15140885"/>
            <a:ext cx="77163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3408" indent="-483408">
              <a:buFont typeface="Wingdings" charset="2"/>
              <a:buChar char="Ø"/>
            </a:pPr>
            <a:r>
              <a:rPr lang="en-US" altLang="zh-CN" sz="3600" b="1" dirty="0"/>
              <a:t>Evaluation</a:t>
            </a:r>
            <a:endParaRPr lang="en-US" altLang="zh-CN" sz="3600" dirty="0"/>
          </a:p>
          <a:p>
            <a:pPr marL="861762" indent="-483408">
              <a:buFont typeface="Arial" charset="0"/>
              <a:buChar char="•"/>
            </a:pPr>
            <a:r>
              <a:rPr lang="en-US" altLang="zh-CN" sz="3600" dirty="0"/>
              <a:t>Success</a:t>
            </a:r>
            <a:r>
              <a:rPr lang="zh-CN" altLang="en-US" sz="3600" dirty="0"/>
              <a:t> </a:t>
            </a:r>
            <a:r>
              <a:rPr lang="en-US" altLang="zh-CN" sz="3600" dirty="0"/>
              <a:t>rate</a:t>
            </a:r>
          </a:p>
          <a:p>
            <a:pPr marL="861762" indent="-483408">
              <a:buFont typeface="Arial" charset="0"/>
              <a:buChar char="•"/>
            </a:pPr>
            <a:r>
              <a:rPr lang="en-US" altLang="zh-CN" sz="3600" dirty="0"/>
              <a:t>10</a:t>
            </a:r>
            <a:r>
              <a:rPr lang="zh-CN" altLang="en-US" sz="3600" dirty="0"/>
              <a:t> </a:t>
            </a:r>
            <a:r>
              <a:rPr lang="en-US" altLang="zh-CN" sz="3600" dirty="0"/>
              <a:t>run</a:t>
            </a:r>
            <a:r>
              <a:rPr lang="zh-CN" altLang="en-US" sz="3600" dirty="0"/>
              <a:t> </a:t>
            </a:r>
            <a:r>
              <a:rPr lang="en-US" altLang="zh-CN" sz="3600" dirty="0"/>
              <a:t>averaged</a:t>
            </a:r>
            <a:r>
              <a:rPr lang="zh-CN" altLang="en-US" sz="3600" dirty="0"/>
              <a:t> </a:t>
            </a:r>
            <a:r>
              <a:rPr lang="en-US" altLang="zh-CN" sz="3600" dirty="0"/>
              <a:t>learning</a:t>
            </a:r>
            <a:r>
              <a:rPr lang="zh-CN" altLang="en-US" sz="3600" dirty="0"/>
              <a:t> </a:t>
            </a:r>
            <a:r>
              <a:rPr lang="en-US" altLang="zh-CN" sz="3600" dirty="0"/>
              <a:t>curve</a:t>
            </a:r>
          </a:p>
          <a:p>
            <a:pPr marL="861762" indent="-483408">
              <a:buFont typeface="Arial" charset="0"/>
              <a:buChar char="•"/>
            </a:pPr>
            <a:r>
              <a:rPr lang="en-US" altLang="zh-CN" sz="3600" dirty="0"/>
              <a:t>2000</a:t>
            </a:r>
            <a:r>
              <a:rPr lang="zh-CN" altLang="en-US" sz="3600" dirty="0"/>
              <a:t> </a:t>
            </a:r>
            <a:r>
              <a:rPr lang="en-US" altLang="zh-CN" sz="3600" dirty="0"/>
              <a:t>dialogues</a:t>
            </a:r>
            <a:r>
              <a:rPr lang="zh-CN" altLang="en-US" sz="3600" dirty="0"/>
              <a:t> </a:t>
            </a:r>
            <a:r>
              <a:rPr lang="en-US" altLang="zh-CN" sz="3600" dirty="0"/>
              <a:t>for</a:t>
            </a:r>
            <a:r>
              <a:rPr lang="zh-CN" altLang="en-US" sz="3600" dirty="0"/>
              <a:t> </a:t>
            </a:r>
            <a:r>
              <a:rPr lang="en-US" altLang="zh-CN" sz="3600" dirty="0"/>
              <a:t>testing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1158404" y="22095506"/>
            <a:ext cx="19746271" cy="73152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60" b="1" i="1" dirty="0">
                <a:latin typeface="Arial" panose="020B0604020202020204" pitchFamily="34" charset="0"/>
                <a:ea typeface="Times" charset="0"/>
                <a:cs typeface="Arial" panose="020B0604020202020204" pitchFamily="34" charset="0"/>
              </a:rPr>
              <a:t>4. Conclusion</a:t>
            </a:r>
            <a:endParaRPr lang="en-US" sz="4060" b="1" i="1" dirty="0">
              <a:latin typeface="Arial" panose="020B0604020202020204" pitchFamily="34" charset="0"/>
              <a:ea typeface="Times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322971" y="22961733"/>
            <a:ext cx="19026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6730" indent="-386730" algn="just">
              <a:buFont typeface="Arial" charset="0"/>
              <a:buChar char="•"/>
            </a:pPr>
            <a:r>
              <a:rPr lang="en-US" altLang="zh-CN" sz="3600" dirty="0"/>
              <a:t>We propose</a:t>
            </a:r>
            <a:r>
              <a:rPr lang="zh-CN" altLang="en-US" sz="3600" dirty="0"/>
              <a:t> </a:t>
            </a:r>
            <a:r>
              <a:rPr lang="en-US" altLang="zh-CN" sz="3600" dirty="0"/>
              <a:t>an</a:t>
            </a:r>
            <a:r>
              <a:rPr lang="zh-CN" altLang="en-US" sz="3600" dirty="0"/>
              <a:t> </a:t>
            </a:r>
            <a:r>
              <a:rPr lang="en-US" altLang="zh-CN" sz="3600" dirty="0"/>
              <a:t>adversarial</a:t>
            </a:r>
            <a:r>
              <a:rPr lang="zh-CN" altLang="en-US" sz="3600" dirty="0"/>
              <a:t> </a:t>
            </a:r>
            <a:r>
              <a:rPr lang="en-US" altLang="zh-CN" sz="3600" dirty="0"/>
              <a:t>advantage</a:t>
            </a:r>
            <a:r>
              <a:rPr lang="zh-CN" altLang="en-US" sz="3600" dirty="0"/>
              <a:t> </a:t>
            </a:r>
            <a:r>
              <a:rPr lang="en-US" altLang="zh-CN" sz="3600" dirty="0"/>
              <a:t>actor-critic</a:t>
            </a:r>
            <a:r>
              <a:rPr lang="zh-CN" altLang="en-US" sz="3600" dirty="0"/>
              <a:t> </a:t>
            </a:r>
            <a:r>
              <a:rPr lang="en-US" altLang="zh-CN" sz="3600" dirty="0"/>
              <a:t>model</a:t>
            </a:r>
            <a:r>
              <a:rPr lang="zh-CN" altLang="en-US" sz="3600" dirty="0"/>
              <a:t> </a:t>
            </a:r>
            <a:r>
              <a:rPr lang="en-US" altLang="zh-CN" sz="3600" dirty="0"/>
              <a:t>with </a:t>
            </a:r>
            <a:r>
              <a:rPr lang="en-US" altLang="zh-CN" sz="3600" b="1" i="1" dirty="0"/>
              <a:t>efficient</a:t>
            </a:r>
            <a:r>
              <a:rPr lang="zh-CN" altLang="en-US" sz="3600" b="1" i="1" dirty="0"/>
              <a:t> </a:t>
            </a:r>
            <a:r>
              <a:rPr lang="en-US" altLang="zh-CN" sz="3600" b="1" i="1" dirty="0"/>
              <a:t>exploration</a:t>
            </a:r>
            <a:r>
              <a:rPr lang="en-US" altLang="zh-CN" sz="3600" i="1" dirty="0"/>
              <a:t>.</a:t>
            </a:r>
          </a:p>
          <a:p>
            <a:pPr marL="386730" indent="-386730" algn="just">
              <a:buFont typeface="Arial" charset="0"/>
              <a:buChar char="•"/>
            </a:pPr>
            <a:r>
              <a:rPr lang="en-US" altLang="zh-CN" sz="3600" dirty="0"/>
              <a:t>The</a:t>
            </a:r>
            <a:r>
              <a:rPr lang="zh-CN" altLang="en-US" sz="3600" dirty="0"/>
              <a:t> </a:t>
            </a:r>
            <a:r>
              <a:rPr lang="en-US" altLang="zh-CN" sz="3600" dirty="0"/>
              <a:t>discriminator</a:t>
            </a:r>
            <a:r>
              <a:rPr lang="zh-CN" altLang="en-US" sz="3600" dirty="0"/>
              <a:t> </a:t>
            </a:r>
            <a:r>
              <a:rPr lang="en-US" altLang="zh-CN" sz="3600" dirty="0"/>
              <a:t>severs</a:t>
            </a:r>
            <a:r>
              <a:rPr lang="zh-CN" altLang="en-US" sz="3600" dirty="0"/>
              <a:t> </a:t>
            </a:r>
            <a:r>
              <a:rPr lang="en-US" altLang="zh-CN" sz="3600" dirty="0"/>
              <a:t>as</a:t>
            </a:r>
            <a:r>
              <a:rPr lang="zh-CN" altLang="en-US" sz="3600" dirty="0"/>
              <a:t> </a:t>
            </a:r>
            <a:r>
              <a:rPr lang="en-US" altLang="zh-CN" sz="3600" dirty="0"/>
              <a:t>an </a:t>
            </a:r>
            <a:r>
              <a:rPr lang="en-US" altLang="zh-CN" sz="3600" b="1" i="1" dirty="0"/>
              <a:t>additional</a:t>
            </a:r>
            <a:r>
              <a:rPr lang="zh-CN" altLang="en-US" sz="3600" b="1" i="1" dirty="0"/>
              <a:t> </a:t>
            </a:r>
            <a:r>
              <a:rPr lang="en-US" altLang="zh-CN" sz="3600" b="1" i="1" dirty="0"/>
              <a:t>critic</a:t>
            </a:r>
            <a:r>
              <a:rPr lang="zh-CN" altLang="en-US" sz="3600" b="1" i="1" dirty="0"/>
              <a:t> </a:t>
            </a:r>
            <a:r>
              <a:rPr lang="en-US" altLang="zh-CN" sz="3600" dirty="0"/>
              <a:t>to</a:t>
            </a:r>
            <a:r>
              <a:rPr lang="zh-CN" altLang="en-US" sz="3600" dirty="0"/>
              <a:t> </a:t>
            </a:r>
            <a:r>
              <a:rPr lang="en-US" altLang="zh-CN" sz="3600" dirty="0"/>
              <a:t>guide</a:t>
            </a:r>
            <a:r>
              <a:rPr lang="zh-CN" altLang="en-US" sz="3600" dirty="0"/>
              <a:t> </a:t>
            </a:r>
            <a:r>
              <a:rPr lang="en-US" altLang="zh-CN" sz="3600" dirty="0"/>
              <a:t>policy</a:t>
            </a:r>
            <a:r>
              <a:rPr lang="zh-CN" altLang="en-US" sz="3600" dirty="0"/>
              <a:t> </a:t>
            </a:r>
            <a:r>
              <a:rPr lang="en-US" altLang="zh-CN" sz="3600" dirty="0"/>
              <a:t>exploration</a:t>
            </a:r>
            <a:r>
              <a:rPr lang="zh-CN" altLang="en-US" sz="3600" dirty="0"/>
              <a:t> </a:t>
            </a:r>
            <a:r>
              <a:rPr lang="en-US" altLang="zh-CN" sz="3600" dirty="0"/>
              <a:t>towards</a:t>
            </a:r>
            <a:r>
              <a:rPr lang="zh-CN" altLang="en-US" sz="3600" dirty="0"/>
              <a:t> </a:t>
            </a:r>
            <a:r>
              <a:rPr lang="en-US" altLang="zh-CN" sz="3600" dirty="0"/>
              <a:t>human-like</a:t>
            </a:r>
            <a:r>
              <a:rPr lang="zh-CN" altLang="en-US" sz="3600" dirty="0"/>
              <a:t> </a:t>
            </a:r>
            <a:r>
              <a:rPr lang="en-US" altLang="zh-CN" sz="3600" dirty="0"/>
              <a:t>one.</a:t>
            </a:r>
            <a:r>
              <a:rPr lang="zh-CN" altLang="en-US" sz="3600" dirty="0"/>
              <a:t> </a:t>
            </a:r>
            <a:r>
              <a:rPr lang="en-US" altLang="zh-CN" sz="3600" dirty="0"/>
              <a:t>It</a:t>
            </a:r>
            <a:r>
              <a:rPr lang="zh-CN" altLang="en-US" sz="3600" dirty="0"/>
              <a:t> </a:t>
            </a:r>
            <a:r>
              <a:rPr lang="en-US" altLang="zh-CN" sz="3600" dirty="0"/>
              <a:t>also</a:t>
            </a:r>
            <a:r>
              <a:rPr lang="zh-CN" altLang="en-US" sz="3600" dirty="0"/>
              <a:t> </a:t>
            </a:r>
            <a:r>
              <a:rPr lang="en-US" altLang="zh-CN" sz="3600" dirty="0"/>
              <a:t>has</a:t>
            </a:r>
            <a:r>
              <a:rPr lang="zh-CN" altLang="en-US" sz="3600" dirty="0"/>
              <a:t> </a:t>
            </a:r>
            <a:r>
              <a:rPr lang="en-US" altLang="zh-CN" sz="3600" dirty="0"/>
              <a:t>connection</a:t>
            </a:r>
            <a:r>
              <a:rPr lang="zh-CN" altLang="en-US" sz="3600" dirty="0"/>
              <a:t> </a:t>
            </a:r>
            <a:r>
              <a:rPr lang="en-US" altLang="zh-CN" sz="3600" dirty="0"/>
              <a:t>with</a:t>
            </a:r>
            <a:r>
              <a:rPr lang="zh-CN" altLang="en-US" sz="3600" dirty="0"/>
              <a:t> </a:t>
            </a:r>
            <a:r>
              <a:rPr lang="en-US" altLang="zh-CN" sz="3600" dirty="0"/>
              <a:t>inverse</a:t>
            </a:r>
            <a:r>
              <a:rPr lang="zh-CN" altLang="en-US" sz="3600" dirty="0"/>
              <a:t> </a:t>
            </a:r>
            <a:r>
              <a:rPr lang="en-US" altLang="zh-CN" sz="3600" dirty="0"/>
              <a:t>reinforcement</a:t>
            </a:r>
            <a:r>
              <a:rPr lang="zh-CN" altLang="en-US" sz="3600" dirty="0"/>
              <a:t> </a:t>
            </a:r>
            <a:r>
              <a:rPr lang="en-US" altLang="zh-CN" sz="3600" dirty="0"/>
              <a:t>learning</a:t>
            </a:r>
            <a:r>
              <a:rPr lang="zh-CN" altLang="en-US" sz="3600" dirty="0"/>
              <a:t> </a:t>
            </a:r>
            <a:r>
              <a:rPr lang="en-US" altLang="zh-CN" sz="3600" dirty="0"/>
              <a:t>that</a:t>
            </a:r>
            <a:r>
              <a:rPr lang="zh-CN" altLang="en-US" sz="3600" dirty="0"/>
              <a:t> </a:t>
            </a:r>
            <a:r>
              <a:rPr lang="en-US" altLang="zh-CN" sz="3600" b="1" i="1" dirty="0"/>
              <a:t>learns</a:t>
            </a:r>
            <a:r>
              <a:rPr lang="zh-CN" altLang="en-US" sz="3600" b="1" i="1" dirty="0"/>
              <a:t> </a:t>
            </a:r>
            <a:r>
              <a:rPr lang="en-US" altLang="zh-CN" sz="3600" b="1" i="1" dirty="0"/>
              <a:t>reward</a:t>
            </a:r>
            <a:r>
              <a:rPr lang="zh-CN" altLang="en-US" sz="3600" b="1" i="1" dirty="0"/>
              <a:t> </a:t>
            </a:r>
            <a:r>
              <a:rPr lang="en-US" altLang="zh-CN" sz="3600" b="1" i="1" dirty="0"/>
              <a:t>function</a:t>
            </a:r>
            <a:r>
              <a:rPr lang="en-US" altLang="zh-CN" sz="3600" dirty="0"/>
              <a:t>.</a:t>
            </a:r>
          </a:p>
          <a:p>
            <a:pPr marL="386730" indent="-386730" algn="just">
              <a:buFont typeface="Arial" charset="0"/>
              <a:buChar char="•"/>
            </a:pPr>
            <a:r>
              <a:rPr lang="en-US" altLang="zh-CN" sz="3600" dirty="0"/>
              <a:t>Our</a:t>
            </a:r>
            <a:r>
              <a:rPr lang="zh-CN" altLang="en-US" sz="3600" dirty="0"/>
              <a:t> </a:t>
            </a:r>
            <a:r>
              <a:rPr lang="en-US" altLang="zh-CN" sz="3600" dirty="0"/>
              <a:t>experiments</a:t>
            </a:r>
            <a:r>
              <a:rPr lang="zh-CN" altLang="en-US" sz="3600" dirty="0"/>
              <a:t> </a:t>
            </a:r>
            <a:r>
              <a:rPr lang="en-US" altLang="zh-CN" sz="3600" dirty="0"/>
              <a:t>in</a:t>
            </a:r>
            <a:r>
              <a:rPr lang="zh-CN" altLang="en-US" sz="3600" dirty="0"/>
              <a:t> </a:t>
            </a:r>
            <a:r>
              <a:rPr lang="en-US" altLang="zh-CN" sz="3600" dirty="0"/>
              <a:t>a</a:t>
            </a:r>
            <a:r>
              <a:rPr lang="zh-CN" altLang="en-US" sz="3600" dirty="0"/>
              <a:t> </a:t>
            </a:r>
            <a:r>
              <a:rPr lang="en-US" altLang="zh-CN" sz="3600" dirty="0"/>
              <a:t>movie-ticket</a:t>
            </a:r>
            <a:r>
              <a:rPr lang="zh-CN" altLang="en-US" sz="3600" dirty="0"/>
              <a:t> </a:t>
            </a:r>
            <a:r>
              <a:rPr lang="en-US" altLang="zh-CN" sz="3600" dirty="0"/>
              <a:t>booking</a:t>
            </a:r>
            <a:r>
              <a:rPr lang="zh-CN" altLang="en-US" sz="3600" dirty="0"/>
              <a:t> </a:t>
            </a:r>
            <a:r>
              <a:rPr lang="en-US" altLang="zh-CN" sz="3600" dirty="0"/>
              <a:t>domain</a:t>
            </a:r>
            <a:r>
              <a:rPr lang="zh-CN" altLang="en-US" sz="3600" dirty="0"/>
              <a:t> </a:t>
            </a:r>
            <a:r>
              <a:rPr lang="en-US" altLang="zh-CN" sz="3600" dirty="0"/>
              <a:t>show</a:t>
            </a:r>
            <a:r>
              <a:rPr lang="zh-CN" altLang="en-US" sz="3600" dirty="0"/>
              <a:t> </a:t>
            </a:r>
            <a:r>
              <a:rPr lang="en-US" altLang="zh-CN" sz="3600" dirty="0"/>
              <a:t>its</a:t>
            </a:r>
            <a:r>
              <a:rPr lang="zh-CN" altLang="en-US" sz="3600" dirty="0"/>
              <a:t> </a:t>
            </a:r>
            <a:r>
              <a:rPr lang="en-US" altLang="zh-CN" sz="3600" dirty="0"/>
              <a:t>superiority.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18340502" y="3880893"/>
                <a:ext cx="19056571" cy="8278741"/>
              </a:xfrm>
              <a:prstGeom prst="rect">
                <a:avLst/>
              </a:prstGeom>
              <a:noFill/>
            </p:spPr>
            <p:txBody>
              <a:bodyPr wrap="square" lIns="60889" rtlCol="0">
                <a:spAutoFit/>
              </a:bodyPr>
              <a:lstStyle/>
              <a:p>
                <a:pPr marL="294613" indent="-483408" algn="just">
                  <a:spcBef>
                    <a:spcPts val="506"/>
                  </a:spcBef>
                  <a:spcAft>
                    <a:spcPts val="506"/>
                  </a:spcAft>
                  <a:buFont typeface="Wingdings" charset="2"/>
                  <a:buChar char="Ø"/>
                </a:pPr>
                <a:r>
                  <a:rPr lang="en-US" altLang="zh-CN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Advantage</a:t>
                </a:r>
                <a:r>
                  <a:rPr lang="zh-CN" altLang="en-US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Actor-Critic</a:t>
                </a:r>
                <a:r>
                  <a:rPr lang="zh-CN" altLang="en-US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for</a:t>
                </a:r>
                <a:r>
                  <a:rPr lang="zh-CN" altLang="en-US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Dialogue</a:t>
                </a:r>
                <a:r>
                  <a:rPr lang="zh-CN" altLang="en-US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Policy</a:t>
                </a:r>
                <a:r>
                  <a:rPr lang="zh-CN" altLang="en-US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Learning</a:t>
                </a:r>
              </a:p>
              <a:p>
                <a:pPr marL="864046" lvl="1" indent="-483408" algn="just">
                  <a:buFont typeface="Arial" charset="0"/>
                  <a:buChar char="•"/>
                </a:pPr>
                <a:r>
                  <a:rPr lang="en-US" altLang="zh-CN" sz="3600" dirty="0">
                    <a:ea typeface="Times" charset="0"/>
                    <a:cs typeface="Times" charset="0"/>
                  </a:rPr>
                  <a:t>Find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a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policy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that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maximizes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the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expected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reward</a:t>
                </a:r>
              </a:p>
              <a:p>
                <a:pPr marL="864046" lvl="1" indent="-483408" algn="just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zh-CN" altLang="en-US" sz="36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is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a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parameterized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probabilistic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mapping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function:</a:t>
                </a:r>
              </a:p>
              <a:p>
                <a:pPr marL="1409338" lvl="2" indent="-571500" algn="just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zh-CN" sz="3600" dirty="0">
                    <a:ea typeface="Times" charset="0"/>
                    <a:cs typeface="Times" charset="0"/>
                  </a:rPr>
                  <a:t>Update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𝜃</m:t>
                    </m:r>
                  </m:oMath>
                </a14:m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with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following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gradients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endParaRPr lang="en-US" altLang="zh-CN" sz="3600" dirty="0">
                  <a:ea typeface="Times" charset="0"/>
                  <a:cs typeface="Times" charset="0"/>
                </a:endParaRPr>
              </a:p>
              <a:p>
                <a:pPr marL="1409338" lvl="2" indent="-571500" algn="just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zh-CN" sz="3600" dirty="0">
                    <a:ea typeface="Times" charset="0"/>
                    <a:cs typeface="Times" charset="0"/>
                  </a:rPr>
                  <a:t>Baseline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function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for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reducing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variance</a:t>
                </a:r>
                <a:endParaRPr lang="en-US" altLang="zh-CN" sz="3600" i="1" dirty="0">
                  <a:ea typeface="Times" charset="0"/>
                  <a:cs typeface="Times" charset="0"/>
                </a:endParaRPr>
              </a:p>
              <a:p>
                <a:pPr marL="1409338" lvl="2" indent="-571500" algn="just">
                  <a:spcAft>
                    <a:spcPts val="600"/>
                  </a:spcAft>
                  <a:buFont typeface="Courier New" panose="02070309020205020404" pitchFamily="49" charset="0"/>
                  <a:buChar char="o"/>
                </a:pPr>
                <a:r>
                  <a:rPr lang="en-US" altLang="zh-CN" sz="3600" dirty="0">
                    <a:ea typeface="Times" charset="0"/>
                    <a:cs typeface="Times" charset="0"/>
                  </a:rPr>
                  <a:t>TD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error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as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an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unbiased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estimation</a:t>
                </a:r>
              </a:p>
              <a:p>
                <a:pPr marL="197931" indent="-386730" algn="just">
                  <a:spcAft>
                    <a:spcPts val="506"/>
                  </a:spcAft>
                  <a:buFont typeface="Wingdings" charset="2"/>
                  <a:buChar char="Ø"/>
                </a:pPr>
                <a:r>
                  <a:rPr lang="en-US" altLang="zh-CN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Adversarial</a:t>
                </a:r>
                <a:r>
                  <a:rPr lang="zh-CN" altLang="en-US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Training</a:t>
                </a:r>
                <a:r>
                  <a:rPr lang="zh-CN" altLang="en-US" sz="3600" b="1" dirty="0">
                    <a:solidFill>
                      <a:srgbClr val="C00000"/>
                    </a:solidFill>
                    <a:ea typeface="Times" charset="0"/>
                    <a:cs typeface="Times" charset="0"/>
                  </a:rPr>
                  <a:t>  </a:t>
                </a:r>
                <a:endParaRPr lang="en-US" altLang="zh-CN" sz="3600" b="1" dirty="0">
                  <a:solidFill>
                    <a:srgbClr val="C00000"/>
                  </a:solidFill>
                  <a:ea typeface="Times" charset="0"/>
                  <a:cs typeface="Times" charset="0"/>
                </a:endParaRPr>
              </a:p>
              <a:p>
                <a:pPr marL="864046" indent="-483408" algn="just">
                  <a:buFont typeface="Arial" charset="0"/>
                  <a:buChar char="•"/>
                </a:pPr>
                <a:r>
                  <a:rPr lang="en-US" altLang="zh-CN" sz="3600" dirty="0">
                    <a:ea typeface="Times" charset="0"/>
                    <a:cs typeface="Times" charset="0"/>
                  </a:rPr>
                  <a:t>Actor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i="1">
                            <a:latin typeface="Cambria Math" panose="02040503050406030204" pitchFamily="18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zh-CN" alt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altLang="zh-CN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as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a </a:t>
                </a:r>
                <a:r>
                  <a:rPr lang="en-US" altLang="zh-CN" sz="3600" b="1" dirty="0">
                    <a:ea typeface="Times" charset="0"/>
                    <a:cs typeface="Times" charset="0"/>
                  </a:rPr>
                  <a:t>g</a:t>
                </a:r>
                <a:r>
                  <a:rPr lang="en-US" altLang="zh-CN" sz="3600" b="1" i="1" dirty="0">
                    <a:ea typeface="Times" charset="0"/>
                    <a:cs typeface="Times" charset="0"/>
                  </a:rPr>
                  <a:t>enerator</a:t>
                </a:r>
                <a:r>
                  <a:rPr lang="zh-CN" altLang="en-US" sz="3600" b="1" i="1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G</a:t>
                </a:r>
              </a:p>
              <a:p>
                <a:pPr marL="864046" indent="-483408" algn="just">
                  <a:buFont typeface="Arial" charset="0"/>
                  <a:buChar char="•"/>
                </a:pPr>
                <a:r>
                  <a:rPr lang="en-US" altLang="zh-CN" sz="3600" dirty="0">
                    <a:ea typeface="Times" charset="0"/>
                    <a:cs typeface="Times" charset="0"/>
                  </a:rPr>
                  <a:t>A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b="1" i="1" dirty="0">
                    <a:ea typeface="Times" charset="0"/>
                    <a:cs typeface="Times" charset="0"/>
                  </a:rPr>
                  <a:t>discriminator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D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identifies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state-action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pair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(s,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a)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from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experts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or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G</a:t>
                </a:r>
              </a:p>
              <a:p>
                <a:pPr marL="864046" indent="-483408" algn="just">
                  <a:buFont typeface="Arial" charset="0"/>
                  <a:buChar char="•"/>
                </a:pPr>
                <a:r>
                  <a:rPr lang="en-US" altLang="zh-CN" sz="3600" dirty="0">
                    <a:ea typeface="Times" charset="0"/>
                    <a:cs typeface="Times" charset="0"/>
                  </a:rPr>
                  <a:t>D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can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be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viewed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as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a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reward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function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extracted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from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experts’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trajectories</a:t>
                </a:r>
              </a:p>
              <a:p>
                <a:pPr marL="864046" lvl="1" indent="-483408" algn="just">
                  <a:buFont typeface="Arial" charset="0"/>
                  <a:buChar char="•"/>
                </a:pPr>
                <a:r>
                  <a:rPr lang="en-US" altLang="zh-CN" sz="3600" dirty="0">
                    <a:ea typeface="Times" charset="0"/>
                    <a:cs typeface="Times" charset="0"/>
                  </a:rPr>
                  <a:t>D is to maximize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the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probability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of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classifying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each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pair</a:t>
                </a:r>
                <a:r>
                  <a:rPr lang="zh-CN" altLang="en-US" sz="3600" dirty="0">
                    <a:ea typeface="Times" charset="0"/>
                    <a:cs typeface="Times" charset="0"/>
                  </a:rPr>
                  <a:t> </a:t>
                </a:r>
                <a:r>
                  <a:rPr lang="en-US" altLang="zh-CN" sz="3600" dirty="0">
                    <a:ea typeface="Times" charset="0"/>
                    <a:cs typeface="Times" charset="0"/>
                  </a:rPr>
                  <a:t>correctly</a:t>
                </a:r>
              </a:p>
              <a:p>
                <a:pPr marL="380638" lvl="1" algn="ctr"/>
                <a:endParaRPr lang="en-US" altLang="zh-CN" sz="3600" dirty="0">
                  <a:ea typeface="Times" charset="0"/>
                  <a:cs typeface="Times" charset="0"/>
                </a:endParaRPr>
              </a:p>
              <a:p>
                <a:pPr marL="864046" lvl="1" indent="-483408" algn="just">
                  <a:buFont typeface="Arial" charset="0"/>
                  <a:buChar char="•"/>
                </a:pPr>
                <a:r>
                  <a:rPr lang="en-US" altLang="zh-CN" sz="3600" b="1" dirty="0">
                    <a:cs typeface="Times" charset="0"/>
                  </a:rPr>
                  <a:t>Actor</a:t>
                </a:r>
                <a:r>
                  <a:rPr lang="zh-CN" altLang="en-US" sz="3600" b="1" dirty="0"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1" i="1">
                            <a:latin typeface="Cambria Math" panose="02040503050406030204" pitchFamily="18" charset="0"/>
                            <a:ea typeface="Times" charset="0"/>
                            <a:cs typeface="Times" charset="0"/>
                          </a:rPr>
                        </m:ctrlPr>
                      </m:sSubPr>
                      <m:e>
                        <m:r>
                          <a:rPr lang="zh-CN" altLang="en-US" sz="3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𝝅</m:t>
                        </m:r>
                      </m:e>
                      <m:sub>
                        <m:r>
                          <a:rPr lang="en-US" altLang="zh-CN" sz="36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𝜽</m:t>
                        </m:r>
                      </m:sub>
                    </m:sSub>
                  </m:oMath>
                </a14:m>
                <a:r>
                  <a:rPr lang="zh-CN" altLang="en-US" sz="3600" b="1" dirty="0">
                    <a:cs typeface="Times" charset="0"/>
                  </a:rPr>
                  <a:t> </a:t>
                </a:r>
                <a:r>
                  <a:rPr lang="en-US" altLang="zh-CN" sz="3600" b="1" dirty="0">
                    <a:cs typeface="Times" charset="0"/>
                  </a:rPr>
                  <a:t>(G) can</a:t>
                </a:r>
                <a:r>
                  <a:rPr lang="zh-CN" altLang="en-US" sz="3600" b="1" dirty="0">
                    <a:cs typeface="Times" charset="0"/>
                  </a:rPr>
                  <a:t> </a:t>
                </a:r>
                <a:r>
                  <a:rPr lang="en-US" altLang="zh-CN" sz="3600" b="1" dirty="0">
                    <a:cs typeface="Times" charset="0"/>
                  </a:rPr>
                  <a:t>be</a:t>
                </a:r>
                <a:r>
                  <a:rPr lang="zh-CN" altLang="en-US" sz="3600" b="1" dirty="0">
                    <a:cs typeface="Times" charset="0"/>
                  </a:rPr>
                  <a:t> </a:t>
                </a:r>
                <a:r>
                  <a:rPr lang="en-US" altLang="zh-CN" sz="3600" b="1" dirty="0">
                    <a:cs typeface="Times" charset="0"/>
                  </a:rPr>
                  <a:t>improved</a:t>
                </a:r>
                <a:r>
                  <a:rPr lang="zh-CN" altLang="en-US" sz="3600" b="1" dirty="0">
                    <a:cs typeface="Times" charset="0"/>
                  </a:rPr>
                  <a:t> </a:t>
                </a:r>
                <a:r>
                  <a:rPr lang="en-US" altLang="zh-CN" sz="3600" b="1" dirty="0">
                    <a:cs typeface="Times" charset="0"/>
                  </a:rPr>
                  <a:t>with</a:t>
                </a:r>
                <a:r>
                  <a:rPr lang="zh-CN" altLang="en-US" sz="3600" b="1" dirty="0">
                    <a:cs typeface="Times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36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altLang="zh-CN" sz="36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−</m:t>
                        </m:r>
                        <m:r>
                          <a:rPr lang="en-US" altLang="zh-CN" sz="3600" b="1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𝒍𝒐𝒈</m:t>
                        </m:r>
                      </m:fName>
                      <m:e>
                        <m:d>
                          <m:dPr>
                            <m:ctrlPr>
                              <a:rPr lang="en-US" altLang="zh-CN" sz="3600" b="1" i="1">
                                <a:latin typeface="Cambria Math" panose="02040503050406030204" pitchFamily="18" charset="0"/>
                                <a:ea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𝟏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−</m:t>
                            </m:r>
                            <m:r>
                              <a:rPr lang="en-US" altLang="zh-CN" sz="3600" b="1" i="1">
                                <a:latin typeface="Cambria Math" panose="02040503050406030204" pitchFamily="18" charset="0"/>
                                <a:ea typeface="Cambria Math" charset="0"/>
                              </a:rPr>
                              <m:t>𝑫</m:t>
                            </m:r>
                            <m:d>
                              <m:dPr>
                                <m:ctrlPr>
                                  <a:rPr lang="en-US" altLang="zh-CN" sz="3600" b="1" i="1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  <m:t>𝒔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  <m:t>,</m:t>
                                </m:r>
                                <m:r>
                                  <a:rPr lang="en-US" altLang="zh-CN" sz="3600" b="1" i="1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zh-CN" altLang="en-US" sz="3600" b="1" dirty="0">
                    <a:cs typeface="Times" charset="0"/>
                  </a:rPr>
                  <a:t> </a:t>
                </a:r>
                <a:r>
                  <a:rPr lang="en-US" altLang="zh-CN" sz="3600" b="1" dirty="0">
                    <a:cs typeface="Times" charset="0"/>
                  </a:rPr>
                  <a:t>as</a:t>
                </a:r>
                <a:r>
                  <a:rPr lang="zh-CN" altLang="en-US" sz="3600" b="1" dirty="0">
                    <a:cs typeface="Times" charset="0"/>
                  </a:rPr>
                  <a:t> </a:t>
                </a:r>
                <a:r>
                  <a:rPr lang="en-US" altLang="zh-CN" sz="3600" b="1" dirty="0">
                    <a:cs typeface="Times" charset="0"/>
                  </a:rPr>
                  <a:t>the</a:t>
                </a:r>
                <a:r>
                  <a:rPr lang="zh-CN" altLang="en-US" sz="3600" b="1" dirty="0">
                    <a:cs typeface="Times" charset="0"/>
                  </a:rPr>
                  <a:t> </a:t>
                </a:r>
                <a:r>
                  <a:rPr lang="en-US" altLang="zh-CN" sz="3600" b="1" dirty="0">
                    <a:cs typeface="Times" charset="0"/>
                  </a:rPr>
                  <a:t>reward</a:t>
                </a:r>
                <a:r>
                  <a:rPr lang="zh-CN" altLang="en-US" sz="3600" b="1" dirty="0">
                    <a:cs typeface="Times" charset="0"/>
                  </a:rPr>
                  <a:t> </a:t>
                </a:r>
                <a:r>
                  <a:rPr lang="en-US" altLang="zh-CN" sz="3600" b="1" dirty="0">
                    <a:cs typeface="Times" charset="0"/>
                  </a:rPr>
                  <a:t>function</a:t>
                </a:r>
              </a:p>
              <a:p>
                <a:pPr marL="380638" lvl="1" algn="just"/>
                <a:endParaRPr lang="en-US" altLang="zh-CN" sz="3600" dirty="0">
                  <a:ea typeface="Times" charset="0"/>
                  <a:cs typeface="Times" charset="0"/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0502" y="3880893"/>
                <a:ext cx="19056571" cy="8278741"/>
              </a:xfrm>
              <a:prstGeom prst="rect">
                <a:avLst/>
              </a:prstGeom>
              <a:blipFill>
                <a:blip r:embed="rId10"/>
                <a:stretch>
                  <a:fillRect l="-1024" t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18605643" y="12432128"/>
            <a:ext cx="19604604" cy="1409204"/>
          </a:xfrm>
          <a:prstGeom prst="rect">
            <a:avLst/>
          </a:prstGeom>
          <a:solidFill>
            <a:srgbClr val="FFFD9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3408" indent="-483408">
              <a:buFont typeface="Wingdings" charset="2"/>
              <a:buChar char="Ø"/>
            </a:pPr>
            <a:r>
              <a:rPr lang="en-US" altLang="zh-CN" sz="3600" i="1" dirty="0">
                <a:solidFill>
                  <a:schemeClr val="tx1"/>
                </a:solidFill>
              </a:rPr>
              <a:t>Combine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A2C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with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a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reward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function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learned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from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experts’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demonstrations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with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adversarial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training.</a:t>
            </a:r>
          </a:p>
          <a:p>
            <a:pPr marL="483408" indent="-483408">
              <a:buFont typeface="Wingdings" charset="2"/>
              <a:buChar char="Ø"/>
            </a:pPr>
            <a:r>
              <a:rPr lang="en-US" altLang="zh-CN" sz="3600" i="1" dirty="0">
                <a:solidFill>
                  <a:schemeClr val="tx1"/>
                </a:solidFill>
              </a:rPr>
              <a:t>The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discriminator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D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guides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actor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to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explore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state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action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regions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where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human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experts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will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explore.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6512258" y="20867385"/>
            <a:ext cx="13571395" cy="823930"/>
          </a:xfrm>
          <a:prstGeom prst="rect">
            <a:avLst/>
          </a:prstGeom>
          <a:solidFill>
            <a:srgbClr val="FFFD9A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3408" indent="-483408" algn="just">
              <a:buFont typeface="Wingdings" charset="2"/>
              <a:buChar char="Ø"/>
            </a:pPr>
            <a:r>
              <a:rPr lang="en-US" altLang="zh-CN" sz="3600" i="1" dirty="0">
                <a:solidFill>
                  <a:schemeClr val="tx1"/>
                </a:solidFill>
              </a:rPr>
              <a:t>Adversarial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A2C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learns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faster and more stable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with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better</a:t>
            </a:r>
            <a:r>
              <a:rPr lang="zh-CN" altLang="en-US" sz="3600" i="1" dirty="0">
                <a:solidFill>
                  <a:schemeClr val="tx1"/>
                </a:solidFill>
              </a:rPr>
              <a:t> </a:t>
            </a:r>
            <a:r>
              <a:rPr lang="en-US" altLang="zh-CN" sz="3600" i="1" dirty="0">
                <a:solidFill>
                  <a:schemeClr val="tx1"/>
                </a:solidFill>
              </a:rPr>
              <a:t>exploration.</a:t>
            </a:r>
            <a:endParaRPr lang="en-US" sz="3600" i="1" dirty="0">
              <a:solidFill>
                <a:schemeClr val="tx1"/>
              </a:solidFill>
            </a:endParaRPr>
          </a:p>
        </p:txBody>
      </p:sp>
      <p:sp>
        <p:nvSpPr>
          <p:cNvPr id="37" name="Text Box 3">
            <a:extLst>
              <a:ext uri="{FF2B5EF4-FFF2-40B4-BE49-F238E27FC236}">
                <a16:creationId xmlns:a16="http://schemas.microsoft.com/office/drawing/2014/main" id="{A59E39BF-ED83-4EA3-A45D-CF366986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1206400" cy="2641387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lIns="72815" tIns="36298" rIns="72815" bIns="36298" anchor="ctr"/>
          <a:lstStyle/>
          <a:p>
            <a:pPr algn="ctr"/>
            <a:r>
              <a:rPr lang="en-HK" sz="6000" b="1" dirty="0"/>
              <a:t>Adversarial Advantage Actor-Critic Model for Task-Completion Dialogue Policy Learning</a:t>
            </a:r>
            <a:endParaRPr lang="en-US" sz="6000" b="1" dirty="0">
              <a:latin typeface="Times" charset="0"/>
              <a:ea typeface="Times" charset="0"/>
              <a:cs typeface="Times" charset="0"/>
            </a:endParaRPr>
          </a:p>
          <a:p>
            <a:pPr algn="ctr" defTabSz="3894560">
              <a:spcBef>
                <a:spcPts val="593"/>
              </a:spcBef>
              <a:buClr>
                <a:srgbClr val="000000"/>
              </a:buClr>
              <a:buSzPct val="100000"/>
            </a:pPr>
            <a:r>
              <a:rPr lang="en-US" altLang="zh-CN" sz="4000" i="1" dirty="0" err="1">
                <a:ea typeface="Times" charset="0"/>
                <a:cs typeface="Times" charset="0"/>
              </a:rPr>
              <a:t>Baolin</a:t>
            </a:r>
            <a:r>
              <a:rPr lang="zh-CN" altLang="en-US" sz="4000" i="1" dirty="0">
                <a:ea typeface="Times" charset="0"/>
                <a:cs typeface="Times" charset="0"/>
              </a:rPr>
              <a:t> </a:t>
            </a:r>
            <a:r>
              <a:rPr lang="en-US" altLang="zh-CN" sz="4000" i="1" dirty="0">
                <a:ea typeface="Times" charset="0"/>
                <a:cs typeface="Times" charset="0"/>
              </a:rPr>
              <a:t>Peng,</a:t>
            </a:r>
            <a:r>
              <a:rPr lang="zh-CN" altLang="en-US" sz="4000" i="1" dirty="0">
                <a:ea typeface="Times" charset="0"/>
                <a:cs typeface="Times" charset="0"/>
              </a:rPr>
              <a:t> </a:t>
            </a:r>
            <a:r>
              <a:rPr lang="en-US" altLang="zh-CN" sz="4000" i="1" dirty="0">
                <a:ea typeface="Times" charset="0"/>
                <a:cs typeface="Times" charset="0"/>
              </a:rPr>
              <a:t>Xiujun</a:t>
            </a:r>
            <a:r>
              <a:rPr lang="zh-CN" altLang="en-US" sz="4000" i="1" dirty="0">
                <a:ea typeface="Times" charset="0"/>
                <a:cs typeface="Times" charset="0"/>
              </a:rPr>
              <a:t> </a:t>
            </a:r>
            <a:r>
              <a:rPr lang="en-US" altLang="zh-CN" sz="4000" i="1" dirty="0">
                <a:ea typeface="Times" charset="0"/>
                <a:cs typeface="Times" charset="0"/>
              </a:rPr>
              <a:t>Li,</a:t>
            </a:r>
            <a:r>
              <a:rPr lang="zh-CN" altLang="en-US" sz="4000" i="1" dirty="0">
                <a:ea typeface="Times" charset="0"/>
                <a:cs typeface="Times" charset="0"/>
              </a:rPr>
              <a:t> </a:t>
            </a:r>
            <a:r>
              <a:rPr lang="en-US" altLang="zh-CN" sz="4000" i="1" dirty="0">
                <a:ea typeface="Times" charset="0"/>
                <a:cs typeface="Times" charset="0"/>
              </a:rPr>
              <a:t>Jianfeng</a:t>
            </a:r>
            <a:r>
              <a:rPr lang="zh-CN" altLang="en-US" sz="4000" i="1" dirty="0">
                <a:ea typeface="Times" charset="0"/>
                <a:cs typeface="Times" charset="0"/>
              </a:rPr>
              <a:t> </a:t>
            </a:r>
            <a:r>
              <a:rPr lang="en-US" altLang="zh-CN" sz="4000" i="1" dirty="0">
                <a:ea typeface="Times" charset="0"/>
                <a:cs typeface="Times" charset="0"/>
              </a:rPr>
              <a:t>Gao, </a:t>
            </a:r>
            <a:r>
              <a:rPr lang="en-US" altLang="zh-CN" sz="4000" i="1" dirty="0" err="1">
                <a:ea typeface="Times" charset="0"/>
                <a:cs typeface="Times" charset="0"/>
              </a:rPr>
              <a:t>Jingjing</a:t>
            </a:r>
            <a:r>
              <a:rPr lang="en-US" altLang="zh-CN" sz="4000" i="1" dirty="0">
                <a:ea typeface="Times" charset="0"/>
                <a:cs typeface="Times" charset="0"/>
              </a:rPr>
              <a:t> Liu, </a:t>
            </a:r>
            <a:r>
              <a:rPr lang="en-US" altLang="zh-CN" sz="4000" b="1" i="1" dirty="0">
                <a:ea typeface="Times" charset="0"/>
                <a:cs typeface="Times" charset="0"/>
              </a:rPr>
              <a:t>Yun-Nung (Vivian) Chen</a:t>
            </a:r>
            <a:r>
              <a:rPr lang="en-US" altLang="zh-CN" sz="4000" i="1" dirty="0">
                <a:ea typeface="Times" charset="0"/>
                <a:cs typeface="Times" charset="0"/>
              </a:rPr>
              <a:t>, Kam-Fai</a:t>
            </a:r>
            <a:r>
              <a:rPr lang="zh-CN" altLang="en-US" sz="4000" i="1" dirty="0">
                <a:ea typeface="Times" charset="0"/>
                <a:cs typeface="Times" charset="0"/>
              </a:rPr>
              <a:t> </a:t>
            </a:r>
            <a:r>
              <a:rPr lang="en-US" altLang="zh-CN" sz="4000" i="1" dirty="0">
                <a:ea typeface="Times" charset="0"/>
                <a:cs typeface="Times" charset="0"/>
              </a:rPr>
              <a:t>Wong</a:t>
            </a:r>
            <a:endParaRPr lang="en-US" altLang="zh-CN" sz="4000" b="1" i="1" baseline="30000" dirty="0">
              <a:ea typeface="Times" charset="0"/>
              <a:cs typeface="Times" charset="0"/>
            </a:endParaRPr>
          </a:p>
        </p:txBody>
      </p:sp>
      <p:pic>
        <p:nvPicPr>
          <p:cNvPr id="3" name="Picture 2 1">
            <a:extLst>
              <a:ext uri="{FF2B5EF4-FFF2-40B4-BE49-F238E27FC236}">
                <a16:creationId xmlns:a16="http://schemas.microsoft.com/office/drawing/2014/main" id="{61C7F1FE-82E1-094A-BEE6-49ECC0991B1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248" y="1416573"/>
            <a:ext cx="4436710" cy="1173437"/>
          </a:xfrm>
          <a:prstGeom prst="rect">
            <a:avLst/>
          </a:prstGeom>
        </p:spPr>
      </p:pic>
      <p:pic>
        <p:nvPicPr>
          <p:cNvPr id="1026" name="Picture 2 2" descr="ãmicrosoft logoãçåçæå°çµæ">
            <a:extLst>
              <a:ext uri="{FF2B5EF4-FFF2-40B4-BE49-F238E27FC236}">
                <a16:creationId xmlns:a16="http://schemas.microsoft.com/office/drawing/2014/main" id="{619E7008-A1AA-4670-A6C0-8A3FA6E2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809" y="156004"/>
            <a:ext cx="6674267" cy="217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ãé¦æ¸¯ä¸­æå¤§å­¸ãçåçæå°çµæ">
            <a:extLst>
              <a:ext uri="{FF2B5EF4-FFF2-40B4-BE49-F238E27FC236}">
                <a16:creationId xmlns:a16="http://schemas.microsoft.com/office/drawing/2014/main" id="{4E35D8C4-2188-4819-8BC9-6A5413882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08" y="365835"/>
            <a:ext cx="6028113" cy="105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BA1D278-47B4-4617-9DE2-45CC6C25D8FD}"/>
              </a:ext>
            </a:extLst>
          </p:cNvPr>
          <p:cNvGrpSpPr/>
          <p:nvPr/>
        </p:nvGrpSpPr>
        <p:grpSpPr>
          <a:xfrm>
            <a:off x="517314" y="20247393"/>
            <a:ext cx="8161968" cy="5306361"/>
            <a:chOff x="6505532" y="12300137"/>
            <a:chExt cx="5784468" cy="3760671"/>
          </a:xfrm>
        </p:grpSpPr>
        <p:sp>
          <p:nvSpPr>
            <p:cNvPr id="40" name="Rounded Rectangle 1">
              <a:extLst>
                <a:ext uri="{FF2B5EF4-FFF2-40B4-BE49-F238E27FC236}">
                  <a16:creationId xmlns:a16="http://schemas.microsoft.com/office/drawing/2014/main" id="{6B241856-0616-4D45-8341-AF6ED4F28C3A}"/>
                </a:ext>
              </a:extLst>
            </p:cNvPr>
            <p:cNvSpPr/>
            <p:nvPr/>
          </p:nvSpPr>
          <p:spPr>
            <a:xfrm>
              <a:off x="9794402" y="12300137"/>
              <a:ext cx="2403957" cy="3760671"/>
            </a:xfrm>
            <a:prstGeom prst="rect">
              <a:avLst/>
            </a:prstGeom>
            <a:solidFill>
              <a:srgbClr val="FFE3E3"/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143">
              <a:extLst>
                <a:ext uri="{FF2B5EF4-FFF2-40B4-BE49-F238E27FC236}">
                  <a16:creationId xmlns:a16="http://schemas.microsoft.com/office/drawing/2014/main" id="{8B0DD6EC-6FF3-458E-8510-F56160F04581}"/>
                </a:ext>
              </a:extLst>
            </p:cNvPr>
            <p:cNvGrpSpPr/>
            <p:nvPr/>
          </p:nvGrpSpPr>
          <p:grpSpPr>
            <a:xfrm>
              <a:off x="6694989" y="13037387"/>
              <a:ext cx="1883659" cy="2460220"/>
              <a:chOff x="2202729" y="1692998"/>
              <a:chExt cx="988145" cy="1631607"/>
            </a:xfrm>
          </p:grpSpPr>
          <p:sp>
            <p:nvSpPr>
              <p:cNvPr id="44" name="Rounded Rectangle 6 1">
                <a:extLst>
                  <a:ext uri="{FF2B5EF4-FFF2-40B4-BE49-F238E27FC236}">
                    <a16:creationId xmlns:a16="http://schemas.microsoft.com/office/drawing/2014/main" id="{AF10A93B-7A97-4826-8449-3F90826F2BDA}"/>
                  </a:ext>
                </a:extLst>
              </p:cNvPr>
              <p:cNvSpPr/>
              <p:nvPr/>
            </p:nvSpPr>
            <p:spPr>
              <a:xfrm>
                <a:off x="2481900" y="2894824"/>
                <a:ext cx="679913" cy="429781"/>
              </a:xfrm>
              <a:prstGeom prst="roundRect">
                <a:avLst/>
              </a:prstGeom>
              <a:solidFill>
                <a:srgbClr val="CCECFF"/>
              </a:solidFill>
              <a:ln w="6350" cap="flat" cmpd="sng" algn="in">
                <a:solidFill>
                  <a:srgbClr val="62B4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3012"/>
                <a:r>
                  <a:rPr lang="en-US" sz="3200" b="1" kern="0" dirty="0">
                    <a:solidFill>
                      <a:prstClr val="black"/>
                    </a:solidFill>
                  </a:rPr>
                  <a:t>NLG</a:t>
                </a:r>
              </a:p>
            </p:txBody>
          </p:sp>
          <p:sp>
            <p:nvSpPr>
              <p:cNvPr id="45" name="Rounded Rectangle 6 2">
                <a:extLst>
                  <a:ext uri="{FF2B5EF4-FFF2-40B4-BE49-F238E27FC236}">
                    <a16:creationId xmlns:a16="http://schemas.microsoft.com/office/drawing/2014/main" id="{4ED87E1B-D5C5-48C2-A5BA-3936F641071C}"/>
                  </a:ext>
                </a:extLst>
              </p:cNvPr>
              <p:cNvSpPr/>
              <p:nvPr/>
            </p:nvSpPr>
            <p:spPr>
              <a:xfrm>
                <a:off x="2510961" y="1692998"/>
                <a:ext cx="679913" cy="429781"/>
              </a:xfrm>
              <a:prstGeom prst="roundRect">
                <a:avLst/>
              </a:prstGeom>
              <a:solidFill>
                <a:srgbClr val="CCECFF"/>
              </a:solidFill>
              <a:ln w="6350" cap="flat" cmpd="sng" algn="in">
                <a:solidFill>
                  <a:srgbClr val="62B4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343012"/>
                <a:r>
                  <a:rPr lang="en-US" sz="3200" b="1" kern="0" dirty="0">
                    <a:solidFill>
                      <a:prstClr val="black"/>
                    </a:solidFill>
                  </a:rPr>
                  <a:t>NLU</a:t>
                </a:r>
              </a:p>
            </p:txBody>
          </p:sp>
          <p:pic>
            <p:nvPicPr>
              <p:cNvPr id="49" name="Picture 2 3" descr="http://images.clipartpanda.com/speaking-clipart-speaking-man-md.png">
                <a:extLst>
                  <a:ext uri="{FF2B5EF4-FFF2-40B4-BE49-F238E27FC236}">
                    <a16:creationId xmlns:a16="http://schemas.microsoft.com/office/drawing/2014/main" id="{083AA795-2455-44BD-94CA-3990C6350F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15866" r="30135" b="-14904"/>
              <a:stretch/>
            </p:blipFill>
            <p:spPr bwMode="auto">
              <a:xfrm>
                <a:off x="2202729" y="2201091"/>
                <a:ext cx="355142" cy="642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3" name="肘形接點 1207 1">
                <a:extLst>
                  <a:ext uri="{FF2B5EF4-FFF2-40B4-BE49-F238E27FC236}">
                    <a16:creationId xmlns:a16="http://schemas.microsoft.com/office/drawing/2014/main" id="{CD4A3485-5F6B-424D-98AD-9CA9F2CC2DFE}"/>
                  </a:ext>
                </a:extLst>
              </p:cNvPr>
              <p:cNvCxnSpPr>
                <a:cxnSpLocks/>
                <a:stCxn id="44" idx="1"/>
                <a:endCxn id="49" idx="2"/>
              </p:cNvCxnSpPr>
              <p:nvPr/>
            </p:nvCxnSpPr>
            <p:spPr>
              <a:xfrm rot="10800000">
                <a:off x="2380300" y="2843256"/>
                <a:ext cx="101600" cy="266459"/>
              </a:xfrm>
              <a:prstGeom prst="bentConnector2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54" name="肘形接點 1207 2">
                <a:extLst>
                  <a:ext uri="{FF2B5EF4-FFF2-40B4-BE49-F238E27FC236}">
                    <a16:creationId xmlns:a16="http://schemas.microsoft.com/office/drawing/2014/main" id="{53A881C2-791C-4468-B0EA-9D926BEAF95D}"/>
                  </a:ext>
                </a:extLst>
              </p:cNvPr>
              <p:cNvCxnSpPr>
                <a:cxnSpLocks/>
                <a:stCxn id="49" idx="0"/>
                <a:endCxn id="45" idx="1"/>
              </p:cNvCxnSpPr>
              <p:nvPr/>
            </p:nvCxnSpPr>
            <p:spPr>
              <a:xfrm rot="5400000" flipH="1" flipV="1">
                <a:off x="2299030" y="1989159"/>
                <a:ext cx="293202" cy="130661"/>
              </a:xfrm>
              <a:prstGeom prst="bentConnector2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</p:grpSp>
        <p:sp>
          <p:nvSpPr>
            <p:cNvPr id="56" name="Rounded Rectangle 6 3">
              <a:extLst>
                <a:ext uri="{FF2B5EF4-FFF2-40B4-BE49-F238E27FC236}">
                  <a16:creationId xmlns:a16="http://schemas.microsoft.com/office/drawing/2014/main" id="{F20BF63D-3F39-4E28-B9FB-7EB969F40F60}"/>
                </a:ext>
              </a:extLst>
            </p:cNvPr>
            <p:cNvSpPr/>
            <p:nvPr/>
          </p:nvSpPr>
          <p:spPr>
            <a:xfrm>
              <a:off x="9870870" y="12622750"/>
              <a:ext cx="2222007" cy="1488925"/>
            </a:xfrm>
            <a:prstGeom prst="roundRect">
              <a:avLst>
                <a:gd name="adj" fmla="val 6377"/>
              </a:avLst>
            </a:prstGeom>
            <a:solidFill>
              <a:srgbClr val="FFCCCC"/>
            </a:solidFill>
            <a:ln w="6350" cap="flat" cmpd="sng" algn="in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endParaRPr lang="en-US" sz="1801" b="1" kern="0" dirty="0">
                <a:solidFill>
                  <a:prstClr val="black"/>
                </a:solidFill>
                <a:latin typeface="Calibri"/>
              </a:endParaRPr>
            </a:p>
            <a:p>
              <a:pPr algn="ctr" defTabSz="343012"/>
              <a:endParaRPr lang="en-US" sz="1801" b="1" kern="0" dirty="0">
                <a:solidFill>
                  <a:prstClr val="black"/>
                </a:solidFill>
                <a:latin typeface="Calibri"/>
              </a:endParaRPr>
            </a:p>
            <a:p>
              <a:pPr algn="ctr" defTabSz="343012"/>
              <a:endParaRPr lang="en-US" sz="1801" b="1" kern="0" dirty="0">
                <a:solidFill>
                  <a:prstClr val="black"/>
                </a:solidFill>
                <a:latin typeface="Calibri"/>
              </a:endParaRPr>
            </a:p>
            <a:p>
              <a:pPr algn="ctr" defTabSz="343012"/>
              <a:endParaRPr lang="en-US" sz="1801" b="1" kern="0" dirty="0">
                <a:solidFill>
                  <a:prstClr val="black"/>
                </a:solidFill>
                <a:latin typeface="Calibri"/>
              </a:endParaRPr>
            </a:p>
            <a:p>
              <a:pPr algn="ctr" defTabSz="343012"/>
              <a:endParaRPr lang="en-US" sz="1801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val 58 1">
              <a:extLst>
                <a:ext uri="{FF2B5EF4-FFF2-40B4-BE49-F238E27FC236}">
                  <a16:creationId xmlns:a16="http://schemas.microsoft.com/office/drawing/2014/main" id="{4C878563-FF5C-4B29-972B-BFD875B3EDF2}"/>
                </a:ext>
              </a:extLst>
            </p:cNvPr>
            <p:cNvSpPr/>
            <p:nvPr/>
          </p:nvSpPr>
          <p:spPr>
            <a:xfrm>
              <a:off x="10219514" y="13320483"/>
              <a:ext cx="303132" cy="28164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55">
                <a:defRPr/>
              </a:pPr>
              <a:endParaRPr lang="en-US" sz="2300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Oval 100 1">
              <a:extLst>
                <a:ext uri="{FF2B5EF4-FFF2-40B4-BE49-F238E27FC236}">
                  <a16:creationId xmlns:a16="http://schemas.microsoft.com/office/drawing/2014/main" id="{8C34B9D3-A736-4045-8125-E46F27392752}"/>
                </a:ext>
              </a:extLst>
            </p:cNvPr>
            <p:cNvSpPr/>
            <p:nvPr/>
          </p:nvSpPr>
          <p:spPr>
            <a:xfrm>
              <a:off x="10893139" y="13320483"/>
              <a:ext cx="303132" cy="28164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55">
                <a:defRPr/>
              </a:pPr>
              <a:endParaRPr lang="en-US" sz="2300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64" name="Straight Arrow Connector 63 1">
              <a:extLst>
                <a:ext uri="{FF2B5EF4-FFF2-40B4-BE49-F238E27FC236}">
                  <a16:creationId xmlns:a16="http://schemas.microsoft.com/office/drawing/2014/main" id="{C527048F-922B-49D5-87D0-B6238EE7E893}"/>
                </a:ext>
              </a:extLst>
            </p:cNvPr>
            <p:cNvCxnSpPr>
              <a:stCxn id="61" idx="6"/>
              <a:endCxn id="63" idx="2"/>
            </p:cNvCxnSpPr>
            <p:nvPr/>
          </p:nvCxnSpPr>
          <p:spPr>
            <a:xfrm>
              <a:off x="10522646" y="13461304"/>
              <a:ext cx="370495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65" name="Straight Arrow Connector 65">
              <a:extLst>
                <a:ext uri="{FF2B5EF4-FFF2-40B4-BE49-F238E27FC236}">
                  <a16:creationId xmlns:a16="http://schemas.microsoft.com/office/drawing/2014/main" id="{D20709F7-B5AF-4ACC-A3CC-95F4B46B280C}"/>
                </a:ext>
              </a:extLst>
            </p:cNvPr>
            <p:cNvCxnSpPr>
              <a:stCxn id="68" idx="2"/>
              <a:endCxn id="61" idx="0"/>
            </p:cNvCxnSpPr>
            <p:nvPr/>
          </p:nvCxnSpPr>
          <p:spPr>
            <a:xfrm>
              <a:off x="10370390" y="13104149"/>
              <a:ext cx="690" cy="21633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66" name="Straight Arrow Connector 66">
              <a:extLst>
                <a:ext uri="{FF2B5EF4-FFF2-40B4-BE49-F238E27FC236}">
                  <a16:creationId xmlns:a16="http://schemas.microsoft.com/office/drawing/2014/main" id="{2DEFD5EC-CCA3-4469-8600-95FD86B9E7D1}"/>
                </a:ext>
              </a:extLst>
            </p:cNvPr>
            <p:cNvCxnSpPr/>
            <p:nvPr/>
          </p:nvCxnSpPr>
          <p:spPr>
            <a:xfrm>
              <a:off x="11188850" y="13458696"/>
              <a:ext cx="38296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ys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Arrow Connector 67">
              <a:extLst>
                <a:ext uri="{FF2B5EF4-FFF2-40B4-BE49-F238E27FC236}">
                  <a16:creationId xmlns:a16="http://schemas.microsoft.com/office/drawing/2014/main" id="{4BB28DF7-0516-4A1B-A57B-0E12906559E7}"/>
                </a:ext>
              </a:extLst>
            </p:cNvPr>
            <p:cNvCxnSpPr/>
            <p:nvPr/>
          </p:nvCxnSpPr>
          <p:spPr>
            <a:xfrm>
              <a:off x="9995193" y="13457182"/>
              <a:ext cx="221163" cy="151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72">
                  <a:extLst>
                    <a:ext uri="{FF2B5EF4-FFF2-40B4-BE49-F238E27FC236}">
                      <a16:creationId xmlns:a16="http://schemas.microsoft.com/office/drawing/2014/main" id="{DBCCACE2-A74C-419A-8312-EB4670F8F46A}"/>
                    </a:ext>
                  </a:extLst>
                </p:cNvPr>
                <p:cNvSpPr txBox="1"/>
                <p:nvPr/>
              </p:nvSpPr>
              <p:spPr>
                <a:xfrm>
                  <a:off x="10007855" y="12863570"/>
                  <a:ext cx="725069" cy="240579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/>
                <a:p>
                  <a:pPr lvl="0" algn="ctr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sz="1600" b="0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200" kern="0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72">
                  <a:extLst>
                    <a:ext uri="{FF2B5EF4-FFF2-40B4-BE49-F238E27FC236}">
                      <a16:creationId xmlns:a16="http://schemas.microsoft.com/office/drawing/2014/main" id="{DBCCACE2-A74C-419A-8312-EB4670F8F4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7855" y="12863570"/>
                  <a:ext cx="725069" cy="24057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75">
              <a:extLst>
                <a:ext uri="{FF2B5EF4-FFF2-40B4-BE49-F238E27FC236}">
                  <a16:creationId xmlns:a16="http://schemas.microsoft.com/office/drawing/2014/main" id="{D321E664-31FA-406D-9853-BE1F2C22CC2F}"/>
                </a:ext>
              </a:extLst>
            </p:cNvPr>
            <p:cNvCxnSpPr>
              <a:stCxn id="70" idx="2"/>
              <a:endCxn id="63" idx="0"/>
            </p:cNvCxnSpPr>
            <p:nvPr/>
          </p:nvCxnSpPr>
          <p:spPr>
            <a:xfrm flipH="1">
              <a:off x="11044705" y="13112838"/>
              <a:ext cx="1757" cy="20764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76 1">
                  <a:extLst>
                    <a:ext uri="{FF2B5EF4-FFF2-40B4-BE49-F238E27FC236}">
                      <a16:creationId xmlns:a16="http://schemas.microsoft.com/office/drawing/2014/main" id="{9D508FE4-7AD9-43BA-A3BF-63D08B2CD4E1}"/>
                    </a:ext>
                  </a:extLst>
                </p:cNvPr>
                <p:cNvSpPr txBox="1"/>
                <p:nvPr/>
              </p:nvSpPr>
              <p:spPr>
                <a:xfrm>
                  <a:off x="10785735" y="12866617"/>
                  <a:ext cx="521454" cy="246221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>
                  <a:defPPr>
                    <a:defRPr lang="en-US"/>
                  </a:defPPr>
                  <a:lvl1pPr lvl="0" algn="ctr">
                    <a:defRPr sz="1600" i="1" kern="0">
                      <a:solidFill>
                        <a:prstClr val="black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0" name="TextBox 76 1">
                  <a:extLst>
                    <a:ext uri="{FF2B5EF4-FFF2-40B4-BE49-F238E27FC236}">
                      <a16:creationId xmlns:a16="http://schemas.microsoft.com/office/drawing/2014/main" id="{9D508FE4-7AD9-43BA-A3BF-63D08B2CD4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85735" y="12866617"/>
                  <a:ext cx="521454" cy="246221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89">
              <a:extLst>
                <a:ext uri="{FF2B5EF4-FFF2-40B4-BE49-F238E27FC236}">
                  <a16:creationId xmlns:a16="http://schemas.microsoft.com/office/drawing/2014/main" id="{7F3208B9-E82E-4364-95F5-B45CB4E2C640}"/>
                </a:ext>
              </a:extLst>
            </p:cNvPr>
            <p:cNvSpPr/>
            <p:nvPr/>
          </p:nvSpPr>
          <p:spPr>
            <a:xfrm>
              <a:off x="11527596" y="13316360"/>
              <a:ext cx="303132" cy="28164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55">
                <a:defRPr/>
              </a:pPr>
              <a:endParaRPr lang="en-US" sz="2300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72" name="Straight Arrow Connector 91">
              <a:extLst>
                <a:ext uri="{FF2B5EF4-FFF2-40B4-BE49-F238E27FC236}">
                  <a16:creationId xmlns:a16="http://schemas.microsoft.com/office/drawing/2014/main" id="{FAC93AEB-8330-4765-B4ED-204E2FAEC020}"/>
                </a:ext>
              </a:extLst>
            </p:cNvPr>
            <p:cNvCxnSpPr/>
            <p:nvPr/>
          </p:nvCxnSpPr>
          <p:spPr>
            <a:xfrm flipH="1">
              <a:off x="11679162" y="13120757"/>
              <a:ext cx="2046" cy="20116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73" name="Straight Arrow Connector 97 1">
              <a:extLst>
                <a:ext uri="{FF2B5EF4-FFF2-40B4-BE49-F238E27FC236}">
                  <a16:creationId xmlns:a16="http://schemas.microsoft.com/office/drawing/2014/main" id="{8DD03D92-5D83-4B81-815F-29B9FDF0A12E}"/>
                </a:ext>
              </a:extLst>
            </p:cNvPr>
            <p:cNvCxnSpPr/>
            <p:nvPr/>
          </p:nvCxnSpPr>
          <p:spPr>
            <a:xfrm flipV="1">
              <a:off x="11417078" y="13458696"/>
              <a:ext cx="101829" cy="566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sp>
          <p:nvSpPr>
            <p:cNvPr id="74" name="Oval 58 2">
              <a:extLst>
                <a:ext uri="{FF2B5EF4-FFF2-40B4-BE49-F238E27FC236}">
                  <a16:creationId xmlns:a16="http://schemas.microsoft.com/office/drawing/2014/main" id="{7C4410C2-3EEA-4D3F-9427-B1A4313678FC}"/>
                </a:ext>
              </a:extLst>
            </p:cNvPr>
            <p:cNvSpPr/>
            <p:nvPr/>
          </p:nvSpPr>
          <p:spPr>
            <a:xfrm>
              <a:off x="10220483" y="13769543"/>
              <a:ext cx="303132" cy="28164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55">
                <a:defRPr/>
              </a:pPr>
              <a:endParaRPr lang="en-US" sz="2300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5" name="Oval 59 1">
              <a:extLst>
                <a:ext uri="{FF2B5EF4-FFF2-40B4-BE49-F238E27FC236}">
                  <a16:creationId xmlns:a16="http://schemas.microsoft.com/office/drawing/2014/main" id="{5F0970B1-E4E9-4162-AF45-E9E5EC34E0D4}"/>
                </a:ext>
              </a:extLst>
            </p:cNvPr>
            <p:cNvSpPr/>
            <p:nvPr/>
          </p:nvSpPr>
          <p:spPr>
            <a:xfrm>
              <a:off x="11527327" y="13766935"/>
              <a:ext cx="303132" cy="281644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55">
                <a:defRPr/>
              </a:pPr>
              <a:endParaRPr lang="en-US" sz="2300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76" name="Oval 100 2">
              <a:extLst>
                <a:ext uri="{FF2B5EF4-FFF2-40B4-BE49-F238E27FC236}">
                  <a16:creationId xmlns:a16="http://schemas.microsoft.com/office/drawing/2014/main" id="{0E45B110-DE28-4427-A1C9-1B261E738392}"/>
                </a:ext>
              </a:extLst>
            </p:cNvPr>
            <p:cNvSpPr/>
            <p:nvPr/>
          </p:nvSpPr>
          <p:spPr>
            <a:xfrm>
              <a:off x="10885719" y="13769543"/>
              <a:ext cx="303132" cy="281644"/>
            </a:xfrm>
            <a:prstGeom prst="ellipse">
              <a:avLst/>
            </a:prstGeom>
            <a:solidFill>
              <a:sysClr val="window" lastClr="FFFFFF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55">
                <a:defRPr/>
              </a:pPr>
              <a:endParaRPr lang="en-US" sz="2300" kern="0" baseline="-25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77" name="Straight Arrow Connector 63 2">
              <a:extLst>
                <a:ext uri="{FF2B5EF4-FFF2-40B4-BE49-F238E27FC236}">
                  <a16:creationId xmlns:a16="http://schemas.microsoft.com/office/drawing/2014/main" id="{6B9D5B77-AFC9-41E6-B0CE-69CE2D61D640}"/>
                </a:ext>
              </a:extLst>
            </p:cNvPr>
            <p:cNvCxnSpPr>
              <a:stCxn id="74" idx="6"/>
              <a:endCxn id="76" idx="2"/>
            </p:cNvCxnSpPr>
            <p:nvPr/>
          </p:nvCxnSpPr>
          <p:spPr>
            <a:xfrm>
              <a:off x="10523615" y="13910365"/>
              <a:ext cx="362104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78" name="Straight Arrow Connector 64 1">
              <a:extLst>
                <a:ext uri="{FF2B5EF4-FFF2-40B4-BE49-F238E27FC236}">
                  <a16:creationId xmlns:a16="http://schemas.microsoft.com/office/drawing/2014/main" id="{4EB7A14E-0D4A-4B16-931F-E686F1C98E7A}"/>
                </a:ext>
              </a:extLst>
            </p:cNvPr>
            <p:cNvCxnSpPr>
              <a:stCxn id="76" idx="6"/>
              <a:endCxn id="75" idx="2"/>
            </p:cNvCxnSpPr>
            <p:nvPr/>
          </p:nvCxnSpPr>
          <p:spPr>
            <a:xfrm flipV="1">
              <a:off x="11188851" y="13907757"/>
              <a:ext cx="338476" cy="2608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79" name="Straight Arrow Connector 81 1">
              <a:extLst>
                <a:ext uri="{FF2B5EF4-FFF2-40B4-BE49-F238E27FC236}">
                  <a16:creationId xmlns:a16="http://schemas.microsoft.com/office/drawing/2014/main" id="{CEA19793-DE18-4691-A0BB-59273991272A}"/>
                </a:ext>
              </a:extLst>
            </p:cNvPr>
            <p:cNvCxnSpPr>
              <a:stCxn id="61" idx="4"/>
              <a:endCxn id="74" idx="0"/>
            </p:cNvCxnSpPr>
            <p:nvPr/>
          </p:nvCxnSpPr>
          <p:spPr>
            <a:xfrm>
              <a:off x="10371080" y="13602127"/>
              <a:ext cx="969" cy="16741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80" name="Straight Arrow Connector 81 2">
              <a:extLst>
                <a:ext uri="{FF2B5EF4-FFF2-40B4-BE49-F238E27FC236}">
                  <a16:creationId xmlns:a16="http://schemas.microsoft.com/office/drawing/2014/main" id="{DEC332D5-A117-47C4-A467-F2B6336797DB}"/>
                </a:ext>
              </a:extLst>
            </p:cNvPr>
            <p:cNvCxnSpPr>
              <a:stCxn id="63" idx="4"/>
              <a:endCxn id="76" idx="0"/>
            </p:cNvCxnSpPr>
            <p:nvPr/>
          </p:nvCxnSpPr>
          <p:spPr>
            <a:xfrm flipH="1">
              <a:off x="11037285" y="13602127"/>
              <a:ext cx="7420" cy="16741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81" name="Straight Arrow Connector 81 3">
              <a:extLst>
                <a:ext uri="{FF2B5EF4-FFF2-40B4-BE49-F238E27FC236}">
                  <a16:creationId xmlns:a16="http://schemas.microsoft.com/office/drawing/2014/main" id="{5EECA9DF-D10E-424C-8412-7757959E01DE}"/>
                </a:ext>
              </a:extLst>
            </p:cNvPr>
            <p:cNvCxnSpPr>
              <a:stCxn id="71" idx="4"/>
              <a:endCxn id="75" idx="0"/>
            </p:cNvCxnSpPr>
            <p:nvPr/>
          </p:nvCxnSpPr>
          <p:spPr>
            <a:xfrm flipH="1">
              <a:off x="11678893" y="13598004"/>
              <a:ext cx="269" cy="16893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sp>
          <p:nvSpPr>
            <p:cNvPr id="82" name="TextBox 105">
              <a:extLst>
                <a:ext uri="{FF2B5EF4-FFF2-40B4-BE49-F238E27FC236}">
                  <a16:creationId xmlns:a16="http://schemas.microsoft.com/office/drawing/2014/main" id="{3A991E04-37F3-4C09-AF61-BA9CF110F725}"/>
                </a:ext>
              </a:extLst>
            </p:cNvPr>
            <p:cNvSpPr txBox="1"/>
            <p:nvPr/>
          </p:nvSpPr>
          <p:spPr>
            <a:xfrm>
              <a:off x="9794402" y="12599105"/>
              <a:ext cx="2403957" cy="327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prstClr val="black"/>
                  </a:solidFill>
                </a:rPr>
                <a:t>Dialogue State Tracker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76 2">
                  <a:extLst>
                    <a:ext uri="{FF2B5EF4-FFF2-40B4-BE49-F238E27FC236}">
                      <a16:creationId xmlns:a16="http://schemas.microsoft.com/office/drawing/2014/main" id="{1D01A6CF-70DE-4479-8D40-DEAC3AAFDEC2}"/>
                    </a:ext>
                  </a:extLst>
                </p:cNvPr>
                <p:cNvSpPr txBox="1"/>
                <p:nvPr/>
              </p:nvSpPr>
              <p:spPr>
                <a:xfrm>
                  <a:off x="11457345" y="12876334"/>
                  <a:ext cx="430742" cy="246221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>
                  <a:defPPr>
                    <a:defRPr lang="en-US"/>
                  </a:defPPr>
                  <a:lvl1pPr lvl="0" algn="ctr">
                    <a:defRPr sz="1600" i="1" kern="0">
                      <a:solidFill>
                        <a:prstClr val="black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76 2">
                  <a:extLst>
                    <a:ext uri="{FF2B5EF4-FFF2-40B4-BE49-F238E27FC236}">
                      <a16:creationId xmlns:a16="http://schemas.microsoft.com/office/drawing/2014/main" id="{1D01A6CF-70DE-4479-8D40-DEAC3AAFDE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7345" y="12876334"/>
                  <a:ext cx="430742" cy="24622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Rounded Rectangle 8 1">
              <a:extLst>
                <a:ext uri="{FF2B5EF4-FFF2-40B4-BE49-F238E27FC236}">
                  <a16:creationId xmlns:a16="http://schemas.microsoft.com/office/drawing/2014/main" id="{3D0BDE83-2E33-42E3-9049-624634F9451D}"/>
                </a:ext>
              </a:extLst>
            </p:cNvPr>
            <p:cNvSpPr/>
            <p:nvPr/>
          </p:nvSpPr>
          <p:spPr>
            <a:xfrm>
              <a:off x="9867576" y="14401895"/>
              <a:ext cx="2225301" cy="1558408"/>
            </a:xfrm>
            <a:prstGeom prst="roundRect">
              <a:avLst>
                <a:gd name="adj" fmla="val 9167"/>
              </a:avLst>
            </a:prstGeom>
            <a:solidFill>
              <a:srgbClr val="FFCCCC"/>
            </a:solidFill>
            <a:ln w="6350" cap="flat" cmpd="sng" algn="in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endParaRPr lang="en-US" sz="1801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矩形 1532">
              <a:extLst>
                <a:ext uri="{FF2B5EF4-FFF2-40B4-BE49-F238E27FC236}">
                  <a16:creationId xmlns:a16="http://schemas.microsoft.com/office/drawing/2014/main" id="{5F2931D6-7A76-4D0B-90A7-B35A8631D908}"/>
                </a:ext>
              </a:extLst>
            </p:cNvPr>
            <p:cNvSpPr/>
            <p:nvPr/>
          </p:nvSpPr>
          <p:spPr>
            <a:xfrm>
              <a:off x="9694795" y="14399055"/>
              <a:ext cx="2595205" cy="370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3012"/>
              <a:r>
                <a:rPr lang="en-US" sz="2400" b="1" kern="0" dirty="0">
                  <a:solidFill>
                    <a:prstClr val="black"/>
                  </a:solidFill>
                </a:rPr>
                <a:t>Dialogue</a:t>
              </a:r>
              <a:r>
                <a:rPr lang="en-US" sz="2800" b="1" kern="0" dirty="0">
                  <a:solidFill>
                    <a:prstClr val="black"/>
                  </a:solidFill>
                </a:rPr>
                <a:t> </a:t>
              </a:r>
              <a:r>
                <a:rPr lang="en-US" sz="2400" b="1" kern="0" dirty="0">
                  <a:solidFill>
                    <a:prstClr val="black"/>
                  </a:solidFill>
                </a:rPr>
                <a:t>Policy Learning</a:t>
              </a:r>
            </a:p>
          </p:txBody>
        </p:sp>
        <p:sp>
          <p:nvSpPr>
            <p:cNvPr id="86" name="想法泡泡: 雲朵 1560">
              <a:extLst>
                <a:ext uri="{FF2B5EF4-FFF2-40B4-BE49-F238E27FC236}">
                  <a16:creationId xmlns:a16="http://schemas.microsoft.com/office/drawing/2014/main" id="{6F433EE6-03A5-4FFE-9404-9FB8CCAF8467}"/>
                </a:ext>
              </a:extLst>
            </p:cNvPr>
            <p:cNvSpPr/>
            <p:nvPr/>
          </p:nvSpPr>
          <p:spPr>
            <a:xfrm>
              <a:off x="6505532" y="12401577"/>
              <a:ext cx="1554051" cy="571746"/>
            </a:xfrm>
            <a:prstGeom prst="cloudCallout">
              <a:avLst>
                <a:gd name="adj1" fmla="val -26260"/>
                <a:gd name="adj2" fmla="val 144763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kern="0" dirty="0">
                  <a:solidFill>
                    <a:prstClr val="black"/>
                  </a:solidFill>
                </a:rPr>
                <a:t>User</a:t>
              </a:r>
              <a:r>
                <a:rPr lang="en-US" altLang="zh-TW" sz="2400" dirty="0">
                  <a:solidFill>
                    <a:schemeClr val="tx1"/>
                  </a:solidFill>
                </a:rPr>
                <a:t> </a:t>
              </a:r>
              <a:r>
                <a:rPr lang="en-US" altLang="zh-TW" sz="2400" kern="0" dirty="0">
                  <a:solidFill>
                    <a:prstClr val="black"/>
                  </a:solidFill>
                </a:rPr>
                <a:t>Goal</a:t>
              </a:r>
              <a:endParaRPr lang="en-US" sz="2400" kern="0" dirty="0">
                <a:solidFill>
                  <a:prstClr val="black"/>
                </a:solidFill>
              </a:endParaRPr>
            </a:p>
          </p:txBody>
        </p:sp>
        <p:sp>
          <p:nvSpPr>
            <p:cNvPr id="87" name="TextBox 158">
              <a:extLst>
                <a:ext uri="{FF2B5EF4-FFF2-40B4-BE49-F238E27FC236}">
                  <a16:creationId xmlns:a16="http://schemas.microsoft.com/office/drawing/2014/main" id="{C2C19799-F19F-4A39-8543-7E27D5681CBB}"/>
                </a:ext>
              </a:extLst>
            </p:cNvPr>
            <p:cNvSpPr txBox="1"/>
            <p:nvPr/>
          </p:nvSpPr>
          <p:spPr>
            <a:xfrm>
              <a:off x="9474433" y="12300137"/>
              <a:ext cx="2403957" cy="327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kern="0" dirty="0">
                  <a:solidFill>
                    <a:prstClr val="black"/>
                  </a:solidFill>
                </a:rPr>
                <a:t>Dialogue Manager</a:t>
              </a:r>
              <a:endParaRPr lang="en-US" sz="2400" dirty="0"/>
            </a:p>
          </p:txBody>
        </p:sp>
        <p:sp>
          <p:nvSpPr>
            <p:cNvPr id="88" name="Rectangle 160 1">
              <a:extLst>
                <a:ext uri="{FF2B5EF4-FFF2-40B4-BE49-F238E27FC236}">
                  <a16:creationId xmlns:a16="http://schemas.microsoft.com/office/drawing/2014/main" id="{5974FB9E-CD9C-42FA-A06B-010C946B1920}"/>
                </a:ext>
              </a:extLst>
            </p:cNvPr>
            <p:cNvSpPr/>
            <p:nvPr/>
          </p:nvSpPr>
          <p:spPr>
            <a:xfrm>
              <a:off x="8425664" y="14611720"/>
              <a:ext cx="1427287" cy="58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/>
                <a:t>System Action</a:t>
              </a:r>
            </a:p>
            <a:p>
              <a:pPr algn="ctr"/>
              <a:r>
                <a:rPr lang="en-US" sz="2400" dirty="0"/>
                <a:t>(</a:t>
              </a:r>
              <a:r>
                <a:rPr lang="en-US" sz="2400" i="1" dirty="0"/>
                <a:t>Policy</a:t>
              </a:r>
              <a:r>
                <a:rPr lang="en-US" sz="2400" dirty="0"/>
                <a:t>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76 3">
                  <a:extLst>
                    <a:ext uri="{FF2B5EF4-FFF2-40B4-BE49-F238E27FC236}">
                      <a16:creationId xmlns:a16="http://schemas.microsoft.com/office/drawing/2014/main" id="{E8A65124-31F2-48A0-8ED3-50304A404057}"/>
                    </a:ext>
                  </a:extLst>
                </p:cNvPr>
                <p:cNvSpPr txBox="1"/>
                <p:nvPr/>
              </p:nvSpPr>
              <p:spPr>
                <a:xfrm>
                  <a:off x="11760313" y="13756537"/>
                  <a:ext cx="430742" cy="246221"/>
                </a:xfrm>
                <a:prstGeom prst="rect">
                  <a:avLst/>
                </a:prstGeom>
                <a:noFill/>
              </p:spPr>
              <p:txBody>
                <a:bodyPr wrap="square" tIns="0" bIns="0" rtlCol="0">
                  <a:spAutoFit/>
                </a:bodyPr>
                <a:lstStyle>
                  <a:defPPr>
                    <a:defRPr lang="en-US"/>
                  </a:defPPr>
                  <a:lvl1pPr lvl="0" algn="ctr">
                    <a:defRPr sz="1600" i="1" kern="0">
                      <a:solidFill>
                        <a:prstClr val="black"/>
                      </a:solidFill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9" name="TextBox 76 3">
                  <a:extLst>
                    <a:ext uri="{FF2B5EF4-FFF2-40B4-BE49-F238E27FC236}">
                      <a16:creationId xmlns:a16="http://schemas.microsoft.com/office/drawing/2014/main" id="{E8A65124-31F2-48A0-8ED3-50304A40405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60313" y="13756537"/>
                  <a:ext cx="430742" cy="24622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Straight Arrow Connector 97 2">
              <a:extLst>
                <a:ext uri="{FF2B5EF4-FFF2-40B4-BE49-F238E27FC236}">
                  <a16:creationId xmlns:a16="http://schemas.microsoft.com/office/drawing/2014/main" id="{328C331E-2A87-4A72-87C4-D2E2E4FA61A9}"/>
                </a:ext>
              </a:extLst>
            </p:cNvPr>
            <p:cNvCxnSpPr>
              <a:stCxn id="75" idx="4"/>
            </p:cNvCxnSpPr>
            <p:nvPr/>
          </p:nvCxnSpPr>
          <p:spPr>
            <a:xfrm>
              <a:off x="11678893" y="14048579"/>
              <a:ext cx="0" cy="350476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grpSp>
          <p:nvGrpSpPr>
            <p:cNvPr id="91" name="群組 564">
              <a:extLst>
                <a:ext uri="{FF2B5EF4-FFF2-40B4-BE49-F238E27FC236}">
                  <a16:creationId xmlns:a16="http://schemas.microsoft.com/office/drawing/2014/main" id="{BC6E32B8-94FF-4D48-9D0B-5F24BFAFFC4B}"/>
                </a:ext>
              </a:extLst>
            </p:cNvPr>
            <p:cNvGrpSpPr/>
            <p:nvPr/>
          </p:nvGrpSpPr>
          <p:grpSpPr>
            <a:xfrm>
              <a:off x="10167749" y="14680481"/>
              <a:ext cx="1773214" cy="1166865"/>
              <a:chOff x="5266538" y="3015945"/>
              <a:chExt cx="1773214" cy="1166865"/>
            </a:xfrm>
          </p:grpSpPr>
          <p:sp>
            <p:nvSpPr>
              <p:cNvPr id="92" name="Oval 58 3">
                <a:extLst>
                  <a:ext uri="{FF2B5EF4-FFF2-40B4-BE49-F238E27FC236}">
                    <a16:creationId xmlns:a16="http://schemas.microsoft.com/office/drawing/2014/main" id="{656A3F89-E4AF-460C-9680-9CD74BD026A8}"/>
                  </a:ext>
                </a:extLst>
              </p:cNvPr>
              <p:cNvSpPr/>
              <p:nvPr/>
            </p:nvSpPr>
            <p:spPr>
              <a:xfrm>
                <a:off x="5294497" y="3141014"/>
                <a:ext cx="323066" cy="291753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55">
                  <a:defRPr/>
                </a:pPr>
                <a:endParaRPr lang="en-US" sz="2300" kern="0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Oval 59 2">
                <a:extLst>
                  <a:ext uri="{FF2B5EF4-FFF2-40B4-BE49-F238E27FC236}">
                    <a16:creationId xmlns:a16="http://schemas.microsoft.com/office/drawing/2014/main" id="{30E8A0C6-6419-4CE7-ABD7-0FC7815D8AFC}"/>
                  </a:ext>
                </a:extLst>
              </p:cNvPr>
              <p:cNvSpPr/>
              <p:nvPr/>
            </p:nvSpPr>
            <p:spPr>
              <a:xfrm>
                <a:off x="6629190" y="3131317"/>
                <a:ext cx="323066" cy="291753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55">
                  <a:defRPr/>
                </a:pPr>
                <a:endParaRPr lang="en-US" sz="2300" kern="0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Oval 100 3">
                <a:extLst>
                  <a:ext uri="{FF2B5EF4-FFF2-40B4-BE49-F238E27FC236}">
                    <a16:creationId xmlns:a16="http://schemas.microsoft.com/office/drawing/2014/main" id="{B74A997A-472F-4C7A-8FB1-48151E938505}"/>
                  </a:ext>
                </a:extLst>
              </p:cNvPr>
              <p:cNvSpPr/>
              <p:nvPr/>
            </p:nvSpPr>
            <p:spPr>
              <a:xfrm>
                <a:off x="5716919" y="3141014"/>
                <a:ext cx="323066" cy="291753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55">
                  <a:defRPr/>
                </a:pPr>
                <a:endParaRPr lang="en-US" sz="2300" kern="0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95" name="Straight Arrow Connector 63 3">
                <a:extLst>
                  <a:ext uri="{FF2B5EF4-FFF2-40B4-BE49-F238E27FC236}">
                    <a16:creationId xmlns:a16="http://schemas.microsoft.com/office/drawing/2014/main" id="{80CD3402-9E63-4AF7-A8C9-667F0000D83C}"/>
                  </a:ext>
                </a:extLst>
              </p:cNvPr>
              <p:cNvCxnSpPr>
                <a:stCxn id="92" idx="4"/>
                <a:endCxn id="97" idx="0"/>
              </p:cNvCxnSpPr>
              <p:nvPr/>
            </p:nvCxnSpPr>
            <p:spPr>
              <a:xfrm>
                <a:off x="5456030" y="3432767"/>
                <a:ext cx="223642" cy="4582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96" name="Straight Arrow Connector 64 2">
                <a:extLst>
                  <a:ext uri="{FF2B5EF4-FFF2-40B4-BE49-F238E27FC236}">
                    <a16:creationId xmlns:a16="http://schemas.microsoft.com/office/drawing/2014/main" id="{0CDACAC7-4C46-4BDF-AF0F-19DBBC304D23}"/>
                  </a:ext>
                </a:extLst>
              </p:cNvPr>
              <p:cNvCxnSpPr>
                <a:stCxn id="94" idx="4"/>
                <a:endCxn id="99" idx="0"/>
              </p:cNvCxnSpPr>
              <p:nvPr/>
            </p:nvCxnSpPr>
            <p:spPr>
              <a:xfrm>
                <a:off x="5878452" y="3432767"/>
                <a:ext cx="223642" cy="4582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sp>
            <p:nvSpPr>
              <p:cNvPr id="97" name="Oval 58 4">
                <a:extLst>
                  <a:ext uri="{FF2B5EF4-FFF2-40B4-BE49-F238E27FC236}">
                    <a16:creationId xmlns:a16="http://schemas.microsoft.com/office/drawing/2014/main" id="{DAD70601-9DB7-4D89-B400-2D534D346337}"/>
                  </a:ext>
                </a:extLst>
              </p:cNvPr>
              <p:cNvSpPr/>
              <p:nvPr/>
            </p:nvSpPr>
            <p:spPr>
              <a:xfrm>
                <a:off x="5518139" y="3891057"/>
                <a:ext cx="323066" cy="291753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55">
                  <a:defRPr/>
                </a:pPr>
                <a:endParaRPr lang="en-US" sz="2300" kern="0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8" name="Oval 59 3">
                <a:extLst>
                  <a:ext uri="{FF2B5EF4-FFF2-40B4-BE49-F238E27FC236}">
                    <a16:creationId xmlns:a16="http://schemas.microsoft.com/office/drawing/2014/main" id="{AC7A21EA-B8DA-4D98-A5DE-C5F040556944}"/>
                  </a:ext>
                </a:extLst>
              </p:cNvPr>
              <p:cNvSpPr/>
              <p:nvPr/>
            </p:nvSpPr>
            <p:spPr>
              <a:xfrm>
                <a:off x="6549758" y="3891057"/>
                <a:ext cx="323066" cy="291753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55">
                  <a:defRPr/>
                </a:pPr>
                <a:endParaRPr lang="en-US" sz="2300" kern="0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Oval 100 4">
                <a:extLst>
                  <a:ext uri="{FF2B5EF4-FFF2-40B4-BE49-F238E27FC236}">
                    <a16:creationId xmlns:a16="http://schemas.microsoft.com/office/drawing/2014/main" id="{DF8DE88B-A71E-4E30-A11F-F3FF1B328F61}"/>
                  </a:ext>
                </a:extLst>
              </p:cNvPr>
              <p:cNvSpPr/>
              <p:nvPr/>
            </p:nvSpPr>
            <p:spPr>
              <a:xfrm>
                <a:off x="5940561" y="3891057"/>
                <a:ext cx="323066" cy="291753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55">
                  <a:defRPr/>
                </a:pPr>
                <a:endParaRPr lang="en-US" sz="2300" kern="0" baseline="-250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00" name="Straight Arrow Connector 63 4">
                <a:extLst>
                  <a:ext uri="{FF2B5EF4-FFF2-40B4-BE49-F238E27FC236}">
                    <a16:creationId xmlns:a16="http://schemas.microsoft.com/office/drawing/2014/main" id="{5DF497A1-8AB2-4360-B6C7-59F44D6B1032}"/>
                  </a:ext>
                </a:extLst>
              </p:cNvPr>
              <p:cNvCxnSpPr>
                <a:stCxn id="93" idx="4"/>
                <a:endCxn id="98" idx="0"/>
              </p:cNvCxnSpPr>
              <p:nvPr/>
            </p:nvCxnSpPr>
            <p:spPr>
              <a:xfrm flipH="1">
                <a:off x="6711291" y="3423070"/>
                <a:ext cx="79432" cy="467987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01" name="Straight Arrow Connector 63 5">
                <a:extLst>
                  <a:ext uri="{FF2B5EF4-FFF2-40B4-BE49-F238E27FC236}">
                    <a16:creationId xmlns:a16="http://schemas.microsoft.com/office/drawing/2014/main" id="{0B419E93-5DDC-4C15-9DBF-05AD32E1CA26}"/>
                  </a:ext>
                </a:extLst>
              </p:cNvPr>
              <p:cNvCxnSpPr>
                <a:stCxn id="92" idx="4"/>
                <a:endCxn id="99" idx="0"/>
              </p:cNvCxnSpPr>
              <p:nvPr/>
            </p:nvCxnSpPr>
            <p:spPr>
              <a:xfrm>
                <a:off x="5456030" y="3432767"/>
                <a:ext cx="646064" cy="4582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02" name="Straight Arrow Connector 63 6">
                <a:extLst>
                  <a:ext uri="{FF2B5EF4-FFF2-40B4-BE49-F238E27FC236}">
                    <a16:creationId xmlns:a16="http://schemas.microsoft.com/office/drawing/2014/main" id="{C794A231-3E92-4C65-9E0C-7E72089E43FD}"/>
                  </a:ext>
                </a:extLst>
              </p:cNvPr>
              <p:cNvCxnSpPr>
                <a:stCxn id="92" idx="4"/>
                <a:endCxn id="98" idx="0"/>
              </p:cNvCxnSpPr>
              <p:nvPr/>
            </p:nvCxnSpPr>
            <p:spPr>
              <a:xfrm>
                <a:off x="5456030" y="3432767"/>
                <a:ext cx="1255261" cy="4582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03" name="Straight Arrow Connector 63 7">
                <a:extLst>
                  <a:ext uri="{FF2B5EF4-FFF2-40B4-BE49-F238E27FC236}">
                    <a16:creationId xmlns:a16="http://schemas.microsoft.com/office/drawing/2014/main" id="{5B664273-A897-4BB8-85F0-F6C906F0CF34}"/>
                  </a:ext>
                </a:extLst>
              </p:cNvPr>
              <p:cNvCxnSpPr>
                <a:stCxn id="94" idx="4"/>
                <a:endCxn id="97" idx="0"/>
              </p:cNvCxnSpPr>
              <p:nvPr/>
            </p:nvCxnSpPr>
            <p:spPr>
              <a:xfrm flipH="1">
                <a:off x="5679672" y="3432767"/>
                <a:ext cx="198780" cy="4582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04" name="Straight Arrow Connector 63 8">
                <a:extLst>
                  <a:ext uri="{FF2B5EF4-FFF2-40B4-BE49-F238E27FC236}">
                    <a16:creationId xmlns:a16="http://schemas.microsoft.com/office/drawing/2014/main" id="{FF2C2F5E-A79D-4EE7-A390-D6AC91B084EA}"/>
                  </a:ext>
                </a:extLst>
              </p:cNvPr>
              <p:cNvCxnSpPr>
                <a:stCxn id="93" idx="4"/>
                <a:endCxn id="99" idx="0"/>
              </p:cNvCxnSpPr>
              <p:nvPr/>
            </p:nvCxnSpPr>
            <p:spPr>
              <a:xfrm flipH="1">
                <a:off x="6102094" y="3423070"/>
                <a:ext cx="688629" cy="467987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05" name="Straight Arrow Connector 63 9">
                <a:extLst>
                  <a:ext uri="{FF2B5EF4-FFF2-40B4-BE49-F238E27FC236}">
                    <a16:creationId xmlns:a16="http://schemas.microsoft.com/office/drawing/2014/main" id="{C72C90A2-875B-44B2-8082-0A9A3FC6ACFB}"/>
                  </a:ext>
                </a:extLst>
              </p:cNvPr>
              <p:cNvCxnSpPr>
                <a:stCxn id="93" idx="4"/>
                <a:endCxn id="97" idx="0"/>
              </p:cNvCxnSpPr>
              <p:nvPr/>
            </p:nvCxnSpPr>
            <p:spPr>
              <a:xfrm flipH="1">
                <a:off x="5679672" y="3423070"/>
                <a:ext cx="1111051" cy="467987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p:cxnSp>
            <p:nvCxnSpPr>
              <p:cNvPr id="106" name="Straight Arrow Connector 63 10">
                <a:extLst>
                  <a:ext uri="{FF2B5EF4-FFF2-40B4-BE49-F238E27FC236}">
                    <a16:creationId xmlns:a16="http://schemas.microsoft.com/office/drawing/2014/main" id="{2FA57843-205C-4CF8-96C5-8FC619146ACE}"/>
                  </a:ext>
                </a:extLst>
              </p:cNvPr>
              <p:cNvCxnSpPr>
                <a:stCxn id="94" idx="4"/>
                <a:endCxn id="98" idx="0"/>
              </p:cNvCxnSpPr>
              <p:nvPr/>
            </p:nvCxnSpPr>
            <p:spPr>
              <a:xfrm>
                <a:off x="5878452" y="3432767"/>
                <a:ext cx="832839" cy="458290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tailEnd type="stealth" w="lg" len="lg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" name="TextBox 76 4">
                    <a:extLst>
                      <a:ext uri="{FF2B5EF4-FFF2-40B4-BE49-F238E27FC236}">
                        <a16:creationId xmlns:a16="http://schemas.microsoft.com/office/drawing/2014/main" id="{32F73809-091E-4C54-85AE-7E56040A626C}"/>
                      </a:ext>
                    </a:extLst>
                  </p:cNvPr>
                  <p:cNvSpPr txBox="1"/>
                  <p:nvPr/>
                </p:nvSpPr>
                <p:spPr>
                  <a:xfrm>
                    <a:off x="5266538" y="3131406"/>
                    <a:ext cx="430742" cy="246221"/>
                  </a:xfrm>
                  <a:prstGeom prst="rect">
                    <a:avLst/>
                  </a:prstGeom>
                  <a:noFill/>
                </p:spPr>
                <p:txBody>
                  <a:bodyPr wrap="square" tIns="0" bIns="0" rtlCol="0">
                    <a:spAutoFit/>
                  </a:bodyPr>
                  <a:lstStyle>
                    <a:defPPr>
                      <a:defRPr lang="en-US"/>
                    </a:defPPr>
                    <a:lvl1pPr lvl="0" algn="ctr">
                      <a:defRPr sz="16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7" name="TextBox 76 4">
                    <a:extLst>
                      <a:ext uri="{FF2B5EF4-FFF2-40B4-BE49-F238E27FC236}">
                        <a16:creationId xmlns:a16="http://schemas.microsoft.com/office/drawing/2014/main" id="{32F73809-091E-4C54-85AE-7E56040A62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66538" y="3131406"/>
                    <a:ext cx="430742" cy="24622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8" name="TextBox 76 5">
                    <a:extLst>
                      <a:ext uri="{FF2B5EF4-FFF2-40B4-BE49-F238E27FC236}">
                        <a16:creationId xmlns:a16="http://schemas.microsoft.com/office/drawing/2014/main" id="{B3998F37-85B5-42BF-A64D-AC95E6C6A038}"/>
                      </a:ext>
                    </a:extLst>
                  </p:cNvPr>
                  <p:cNvSpPr txBox="1"/>
                  <p:nvPr/>
                </p:nvSpPr>
                <p:spPr>
                  <a:xfrm>
                    <a:off x="5696232" y="3124783"/>
                    <a:ext cx="430742" cy="246221"/>
                  </a:xfrm>
                  <a:prstGeom prst="rect">
                    <a:avLst/>
                  </a:prstGeom>
                  <a:noFill/>
                </p:spPr>
                <p:txBody>
                  <a:bodyPr wrap="square" tIns="0" bIns="0" rtlCol="0">
                    <a:spAutoFit/>
                  </a:bodyPr>
                  <a:lstStyle>
                    <a:defPPr>
                      <a:defRPr lang="en-US"/>
                    </a:defPPr>
                    <a:lvl1pPr lvl="0" algn="ctr">
                      <a:defRPr sz="16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8" name="TextBox 76 5">
                    <a:extLst>
                      <a:ext uri="{FF2B5EF4-FFF2-40B4-BE49-F238E27FC236}">
                        <a16:creationId xmlns:a16="http://schemas.microsoft.com/office/drawing/2014/main" id="{B3998F37-85B5-42BF-A64D-AC95E6C6A0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6232" y="3124783"/>
                    <a:ext cx="430742" cy="2462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TextBox 76 6">
                    <a:extLst>
                      <a:ext uri="{FF2B5EF4-FFF2-40B4-BE49-F238E27FC236}">
                        <a16:creationId xmlns:a16="http://schemas.microsoft.com/office/drawing/2014/main" id="{E97C8738-C1EF-4DB5-909F-4A964C960EF7}"/>
                      </a:ext>
                    </a:extLst>
                  </p:cNvPr>
                  <p:cNvSpPr txBox="1"/>
                  <p:nvPr/>
                </p:nvSpPr>
                <p:spPr>
                  <a:xfrm>
                    <a:off x="6609010" y="3125201"/>
                    <a:ext cx="430742" cy="246221"/>
                  </a:xfrm>
                  <a:prstGeom prst="rect">
                    <a:avLst/>
                  </a:prstGeom>
                  <a:noFill/>
                </p:spPr>
                <p:txBody>
                  <a:bodyPr wrap="square" tIns="0" bIns="0" rtlCol="0">
                    <a:spAutoFit/>
                  </a:bodyPr>
                  <a:lstStyle>
                    <a:defPPr>
                      <a:defRPr lang="en-US"/>
                    </a:defPPr>
                    <a:lvl1pPr lvl="0" algn="ctr">
                      <a:defRPr sz="16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9" name="TextBox 76 6">
                    <a:extLst>
                      <a:ext uri="{FF2B5EF4-FFF2-40B4-BE49-F238E27FC236}">
                        <a16:creationId xmlns:a16="http://schemas.microsoft.com/office/drawing/2014/main" id="{E97C8738-C1EF-4DB5-909F-4A964C960EF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09010" y="3125201"/>
                    <a:ext cx="430742" cy="2462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TextBox 76 7">
                    <a:extLst>
                      <a:ext uri="{FF2B5EF4-FFF2-40B4-BE49-F238E27FC236}">
                        <a16:creationId xmlns:a16="http://schemas.microsoft.com/office/drawing/2014/main" id="{C69F0EEA-CD05-4687-88E4-AA026B9E55CC}"/>
                      </a:ext>
                    </a:extLst>
                  </p:cNvPr>
                  <p:cNvSpPr txBox="1"/>
                  <p:nvPr/>
                </p:nvSpPr>
                <p:spPr>
                  <a:xfrm>
                    <a:off x="5506816" y="3880331"/>
                    <a:ext cx="430742" cy="246221"/>
                  </a:xfrm>
                  <a:prstGeom prst="rect">
                    <a:avLst/>
                  </a:prstGeom>
                  <a:noFill/>
                </p:spPr>
                <p:txBody>
                  <a:bodyPr wrap="square" tIns="0" bIns="0" rtlCol="0">
                    <a:spAutoFit/>
                  </a:bodyPr>
                  <a:lstStyle>
                    <a:defPPr>
                      <a:defRPr lang="en-US"/>
                    </a:defPPr>
                    <a:lvl1pPr lvl="0" algn="ctr">
                      <a:defRPr sz="16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0" name="TextBox 76 7">
                    <a:extLst>
                      <a:ext uri="{FF2B5EF4-FFF2-40B4-BE49-F238E27FC236}">
                        <a16:creationId xmlns:a16="http://schemas.microsoft.com/office/drawing/2014/main" id="{C69F0EEA-CD05-4687-88E4-AA026B9E55C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6816" y="3880331"/>
                    <a:ext cx="430742" cy="24622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TextBox 76 8">
                    <a:extLst>
                      <a:ext uri="{FF2B5EF4-FFF2-40B4-BE49-F238E27FC236}">
                        <a16:creationId xmlns:a16="http://schemas.microsoft.com/office/drawing/2014/main" id="{D52AFEC4-ACE7-4F80-900B-5BBEE12AFA68}"/>
                      </a:ext>
                    </a:extLst>
                  </p:cNvPr>
                  <p:cNvSpPr txBox="1"/>
                  <p:nvPr/>
                </p:nvSpPr>
                <p:spPr>
                  <a:xfrm>
                    <a:off x="5919608" y="3881961"/>
                    <a:ext cx="430742" cy="246221"/>
                  </a:xfrm>
                  <a:prstGeom prst="rect">
                    <a:avLst/>
                  </a:prstGeom>
                  <a:noFill/>
                </p:spPr>
                <p:txBody>
                  <a:bodyPr wrap="square" tIns="0" bIns="0" rtlCol="0">
                    <a:spAutoFit/>
                  </a:bodyPr>
                  <a:lstStyle>
                    <a:defPPr>
                      <a:defRPr lang="en-US"/>
                    </a:defPPr>
                    <a:lvl1pPr lvl="0" algn="ctr">
                      <a:defRPr sz="16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1" name="TextBox 76 8">
                    <a:extLst>
                      <a:ext uri="{FF2B5EF4-FFF2-40B4-BE49-F238E27FC236}">
                        <a16:creationId xmlns:a16="http://schemas.microsoft.com/office/drawing/2014/main" id="{D52AFEC4-ACE7-4F80-900B-5BBEE12AFA6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9608" y="3881961"/>
                    <a:ext cx="430742" cy="24622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76 9">
                    <a:extLst>
                      <a:ext uri="{FF2B5EF4-FFF2-40B4-BE49-F238E27FC236}">
                        <a16:creationId xmlns:a16="http://schemas.microsoft.com/office/drawing/2014/main" id="{029F39C0-9F51-4958-8242-5E2DBA765791}"/>
                      </a:ext>
                    </a:extLst>
                  </p:cNvPr>
                  <p:cNvSpPr txBox="1"/>
                  <p:nvPr/>
                </p:nvSpPr>
                <p:spPr>
                  <a:xfrm>
                    <a:off x="6532668" y="3891057"/>
                    <a:ext cx="430742" cy="246221"/>
                  </a:xfrm>
                  <a:prstGeom prst="rect">
                    <a:avLst/>
                  </a:prstGeom>
                  <a:noFill/>
                </p:spPr>
                <p:txBody>
                  <a:bodyPr wrap="square" tIns="0" bIns="0" rtlCol="0">
                    <a:spAutoFit/>
                  </a:bodyPr>
                  <a:lstStyle>
                    <a:defPPr>
                      <a:defRPr lang="en-US"/>
                    </a:defPPr>
                    <a:lvl1pPr lvl="0" algn="ctr">
                      <a:defRPr sz="1600" i="1" kern="0">
                        <a:solidFill>
                          <a:prstClr val="black"/>
                        </a:solidFill>
                        <a:latin typeface="Cambria Math" panose="02040503050406030204" pitchFamily="18" charset="0"/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2" name="TextBox 76 9">
                    <a:extLst>
                      <a:ext uri="{FF2B5EF4-FFF2-40B4-BE49-F238E27FC236}">
                        <a16:creationId xmlns:a16="http://schemas.microsoft.com/office/drawing/2014/main" id="{029F39C0-9F51-4958-8242-5E2DBA7657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2668" y="3891057"/>
                    <a:ext cx="430742" cy="246221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3" name="文字方塊 586">
                <a:extLst>
                  <a:ext uri="{FF2B5EF4-FFF2-40B4-BE49-F238E27FC236}">
                    <a16:creationId xmlns:a16="http://schemas.microsoft.com/office/drawing/2014/main" id="{824B16BC-D519-4D59-A8F9-39AE644C8EA9}"/>
                  </a:ext>
                </a:extLst>
              </p:cNvPr>
              <p:cNvSpPr txBox="1"/>
              <p:nvPr/>
            </p:nvSpPr>
            <p:spPr>
              <a:xfrm>
                <a:off x="6061205" y="3015945"/>
                <a:ext cx="6637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……</a:t>
                </a:r>
              </a:p>
            </p:txBody>
          </p:sp>
          <p:sp>
            <p:nvSpPr>
              <p:cNvPr id="114" name="文字方塊 587">
                <a:extLst>
                  <a:ext uri="{FF2B5EF4-FFF2-40B4-BE49-F238E27FC236}">
                    <a16:creationId xmlns:a16="http://schemas.microsoft.com/office/drawing/2014/main" id="{440F4C93-A850-4EAB-8C6F-9D1DDD6F3FCC}"/>
                  </a:ext>
                </a:extLst>
              </p:cNvPr>
              <p:cNvSpPr txBox="1"/>
              <p:nvPr/>
            </p:nvSpPr>
            <p:spPr>
              <a:xfrm>
                <a:off x="6212616" y="3778327"/>
                <a:ext cx="6637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…</a:t>
                </a:r>
              </a:p>
            </p:txBody>
          </p:sp>
        </p:grpSp>
        <p:cxnSp>
          <p:nvCxnSpPr>
            <p:cNvPr id="115" name="直線單箭頭接點 588">
              <a:extLst>
                <a:ext uri="{FF2B5EF4-FFF2-40B4-BE49-F238E27FC236}">
                  <a16:creationId xmlns:a16="http://schemas.microsoft.com/office/drawing/2014/main" id="{CA199B81-8446-4C8F-94EB-A8B6DD6820A5}"/>
                </a:ext>
              </a:extLst>
            </p:cNvPr>
            <p:cNvCxnSpPr>
              <a:cxnSpLocks/>
              <a:stCxn id="84" idx="1"/>
              <a:endCxn id="44" idx="3"/>
            </p:cNvCxnSpPr>
            <p:nvPr/>
          </p:nvCxnSpPr>
          <p:spPr>
            <a:xfrm flipH="1" flipV="1">
              <a:off x="8523251" y="15173588"/>
              <a:ext cx="1344326" cy="7511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cxnSp>
          <p:nvCxnSpPr>
            <p:cNvPr id="116" name="直線單箭頭接點 589">
              <a:extLst>
                <a:ext uri="{FF2B5EF4-FFF2-40B4-BE49-F238E27FC236}">
                  <a16:creationId xmlns:a16="http://schemas.microsoft.com/office/drawing/2014/main" id="{32C1CE3E-B2F6-4F2B-94A1-FDAD81C79B9C}"/>
                </a:ext>
              </a:extLst>
            </p:cNvPr>
            <p:cNvCxnSpPr>
              <a:stCxn id="45" idx="3"/>
              <a:endCxn id="56" idx="1"/>
            </p:cNvCxnSpPr>
            <p:nvPr/>
          </p:nvCxnSpPr>
          <p:spPr>
            <a:xfrm>
              <a:off x="8578648" y="13361410"/>
              <a:ext cx="1292222" cy="5804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stealth" w="lg" len="lg"/>
            </a:ln>
            <a:effectLst/>
          </p:spPr>
        </p:cxnSp>
        <p:sp>
          <p:nvSpPr>
            <p:cNvPr id="117" name="Rectangle 160 2">
              <a:extLst>
                <a:ext uri="{FF2B5EF4-FFF2-40B4-BE49-F238E27FC236}">
                  <a16:creationId xmlns:a16="http://schemas.microsoft.com/office/drawing/2014/main" id="{305092B1-6C01-465C-8462-394723A02D53}"/>
                </a:ext>
              </a:extLst>
            </p:cNvPr>
            <p:cNvSpPr/>
            <p:nvPr/>
          </p:nvSpPr>
          <p:spPr>
            <a:xfrm>
              <a:off x="8698462" y="12810537"/>
              <a:ext cx="1112496" cy="5889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i="1" dirty="0"/>
                <a:t>Semantic Frame</a:t>
              </a:r>
            </a:p>
          </p:txBody>
        </p:sp>
        <p:sp>
          <p:nvSpPr>
            <p:cNvPr id="118" name="Rectangle 160 3">
              <a:extLst>
                <a:ext uri="{FF2B5EF4-FFF2-40B4-BE49-F238E27FC236}">
                  <a16:creationId xmlns:a16="http://schemas.microsoft.com/office/drawing/2014/main" id="{745B4A25-453E-4326-9B4D-A8497D1CE55D}"/>
                </a:ext>
              </a:extLst>
            </p:cNvPr>
            <p:cNvSpPr/>
            <p:nvPr/>
          </p:nvSpPr>
          <p:spPr>
            <a:xfrm>
              <a:off x="9699435" y="14089762"/>
              <a:ext cx="206697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i="1" dirty="0"/>
                <a:t>State Representation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文字方塊 592">
                  <a:extLst>
                    <a:ext uri="{FF2B5EF4-FFF2-40B4-BE49-F238E27FC236}">
                      <a16:creationId xmlns:a16="http://schemas.microsoft.com/office/drawing/2014/main" id="{10871204-F540-45A6-A7FD-1A4306FDD777}"/>
                    </a:ext>
                  </a:extLst>
                </p:cNvPr>
                <p:cNvSpPr txBox="1"/>
                <p:nvPr/>
              </p:nvSpPr>
              <p:spPr>
                <a:xfrm>
                  <a:off x="8346889" y="15196495"/>
                  <a:ext cx="1631600" cy="350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func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9" name="文字方塊 592">
                  <a:extLst>
                    <a:ext uri="{FF2B5EF4-FFF2-40B4-BE49-F238E27FC236}">
                      <a16:creationId xmlns:a16="http://schemas.microsoft.com/office/drawing/2014/main" id="{10871204-F540-45A6-A7FD-1A4306FDD7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889" y="15196495"/>
                  <a:ext cx="1631600" cy="35077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3AD70514-F250-46C4-8430-5711ACD60D83}"/>
              </a:ext>
            </a:extLst>
          </p:cNvPr>
          <p:cNvGrpSpPr/>
          <p:nvPr/>
        </p:nvGrpSpPr>
        <p:grpSpPr>
          <a:xfrm>
            <a:off x="38765462" y="4165442"/>
            <a:ext cx="11755478" cy="9221643"/>
            <a:chOff x="61171" y="19375"/>
            <a:chExt cx="5806596" cy="4258439"/>
          </a:xfrm>
        </p:grpSpPr>
        <p:sp>
          <p:nvSpPr>
            <p:cNvPr id="124" name="Rounded Rectangle 32">
              <a:extLst>
                <a:ext uri="{FF2B5EF4-FFF2-40B4-BE49-F238E27FC236}">
                  <a16:creationId xmlns:a16="http://schemas.microsoft.com/office/drawing/2014/main" id="{D4B304A1-24AC-43E3-9A26-3ADF50C624DC}"/>
                </a:ext>
              </a:extLst>
            </p:cNvPr>
            <p:cNvSpPr/>
            <p:nvPr/>
          </p:nvSpPr>
          <p:spPr>
            <a:xfrm>
              <a:off x="61171" y="1894098"/>
              <a:ext cx="5803155" cy="2383716"/>
            </a:xfrm>
            <a:prstGeom prst="roundRect">
              <a:avLst>
                <a:gd name="adj" fmla="val 6568"/>
              </a:avLst>
            </a:prstGeom>
            <a:solidFill>
              <a:srgbClr val="ECF2DE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ounded Rectangle 54 2">
              <a:extLst>
                <a:ext uri="{FF2B5EF4-FFF2-40B4-BE49-F238E27FC236}">
                  <a16:creationId xmlns:a16="http://schemas.microsoft.com/office/drawing/2014/main" id="{7C688E15-3660-4558-A8B8-CA91BE3E40BA}"/>
                </a:ext>
              </a:extLst>
            </p:cNvPr>
            <p:cNvSpPr/>
            <p:nvPr/>
          </p:nvSpPr>
          <p:spPr>
            <a:xfrm>
              <a:off x="61171" y="19375"/>
              <a:ext cx="5803156" cy="1842291"/>
            </a:xfrm>
            <a:prstGeom prst="roundRect">
              <a:avLst>
                <a:gd name="adj" fmla="val 8545"/>
              </a:avLst>
            </a:prstGeom>
            <a:solidFill>
              <a:srgbClr val="E4EBF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ounded Rectangle 8 2">
              <a:extLst>
                <a:ext uri="{FF2B5EF4-FFF2-40B4-BE49-F238E27FC236}">
                  <a16:creationId xmlns:a16="http://schemas.microsoft.com/office/drawing/2014/main" id="{B81CEFD8-01CB-4F38-96B2-15FFDB879635}"/>
                </a:ext>
              </a:extLst>
            </p:cNvPr>
            <p:cNvSpPr/>
            <p:nvPr/>
          </p:nvSpPr>
          <p:spPr>
            <a:xfrm>
              <a:off x="1437218" y="2629417"/>
              <a:ext cx="961052" cy="441429"/>
            </a:xfrm>
            <a:prstGeom prst="roundRect">
              <a:avLst/>
            </a:prstGeom>
            <a:solidFill>
              <a:srgbClr val="A2D268"/>
            </a:solidFill>
            <a:ln w="6350" cap="flat" cmpd="sng" algn="in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r>
                <a:rPr lang="en-US" altLang="zh-CN" sz="3200" b="1" kern="0" dirty="0">
                  <a:solidFill>
                    <a:prstClr val="black"/>
                  </a:solidFill>
                  <a:latin typeface="Calibri"/>
                </a:rPr>
                <a:t>Critic</a:t>
              </a:r>
              <a:endParaRPr lang="en-US" sz="3200" b="1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Rounded Rectangle 8 3">
              <a:extLst>
                <a:ext uri="{FF2B5EF4-FFF2-40B4-BE49-F238E27FC236}">
                  <a16:creationId xmlns:a16="http://schemas.microsoft.com/office/drawing/2014/main" id="{ACE2A255-1726-43ED-86F3-B42F3E57CFB9}"/>
                </a:ext>
              </a:extLst>
            </p:cNvPr>
            <p:cNvSpPr/>
            <p:nvPr/>
          </p:nvSpPr>
          <p:spPr>
            <a:xfrm>
              <a:off x="2539178" y="1978157"/>
              <a:ext cx="845597" cy="421767"/>
            </a:xfrm>
            <a:prstGeom prst="roundRect">
              <a:avLst/>
            </a:prstGeom>
            <a:solidFill>
              <a:srgbClr val="A2D268"/>
            </a:solidFill>
            <a:ln w="6350" cap="flat" cmpd="sng" algn="in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r>
                <a:rPr lang="en-US" sz="3200" b="1" kern="0" dirty="0">
                  <a:solidFill>
                    <a:prstClr val="black"/>
                  </a:solidFill>
                  <a:latin typeface="Calibri"/>
                </a:rPr>
                <a:t>Actor</a:t>
              </a:r>
            </a:p>
          </p:txBody>
        </p:sp>
        <p:sp>
          <p:nvSpPr>
            <p:cNvPr id="128" name="Rounded Rectangle 6 4">
              <a:extLst>
                <a:ext uri="{FF2B5EF4-FFF2-40B4-BE49-F238E27FC236}">
                  <a16:creationId xmlns:a16="http://schemas.microsoft.com/office/drawing/2014/main" id="{22A0EBAF-9A98-4E99-A4E1-A946B6C8BBC7}"/>
                </a:ext>
              </a:extLst>
            </p:cNvPr>
            <p:cNvSpPr/>
            <p:nvPr/>
          </p:nvSpPr>
          <p:spPr>
            <a:xfrm>
              <a:off x="1895476" y="3478844"/>
              <a:ext cx="2806857" cy="419477"/>
            </a:xfrm>
            <a:prstGeom prst="roundRect">
              <a:avLst/>
            </a:prstGeom>
            <a:solidFill>
              <a:srgbClr val="A2D268"/>
            </a:solidFill>
            <a:ln w="6350" cap="flat" cmpd="sng" algn="in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r>
                <a:rPr lang="en-US" altLang="zh-CN" sz="3200" b="1" kern="0" dirty="0">
                  <a:latin typeface="Calibri"/>
                </a:rPr>
                <a:t>User Simulator</a:t>
              </a:r>
              <a:endParaRPr lang="en-US" sz="3200" b="1" kern="0" dirty="0">
                <a:latin typeface="Calibri"/>
              </a:endParaRPr>
            </a:p>
          </p:txBody>
        </p:sp>
        <p:sp>
          <p:nvSpPr>
            <p:cNvPr id="129" name="Rounded Rectangle 8 4">
              <a:extLst>
                <a:ext uri="{FF2B5EF4-FFF2-40B4-BE49-F238E27FC236}">
                  <a16:creationId xmlns:a16="http://schemas.microsoft.com/office/drawing/2014/main" id="{2B04AE3C-137E-4135-BD0F-1219AA4B40CC}"/>
                </a:ext>
              </a:extLst>
            </p:cNvPr>
            <p:cNvSpPr/>
            <p:nvPr/>
          </p:nvSpPr>
          <p:spPr>
            <a:xfrm>
              <a:off x="132930" y="455601"/>
              <a:ext cx="1413532" cy="61696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in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r>
                <a:rPr lang="en-US" sz="2800" b="1" kern="0" dirty="0">
                  <a:solidFill>
                    <a:prstClr val="black"/>
                  </a:solidFill>
                  <a:latin typeface="Calibri"/>
                </a:rPr>
                <a:t>Expert</a:t>
              </a:r>
            </a:p>
            <a:p>
              <a:pPr algn="ctr" defTabSz="343012"/>
              <a:r>
                <a:rPr lang="en-US" sz="2800" b="1" kern="0" dirty="0">
                  <a:solidFill>
                    <a:prstClr val="black"/>
                  </a:solidFill>
                  <a:latin typeface="Calibri"/>
                </a:rPr>
                <a:t>Demonstration</a:t>
              </a:r>
            </a:p>
          </p:txBody>
        </p:sp>
        <p:sp>
          <p:nvSpPr>
            <p:cNvPr id="130" name="Rounded Rectangle 8 5">
              <a:extLst>
                <a:ext uri="{FF2B5EF4-FFF2-40B4-BE49-F238E27FC236}">
                  <a16:creationId xmlns:a16="http://schemas.microsoft.com/office/drawing/2014/main" id="{80485972-7346-47CB-9799-C9DA1B00B5EA}"/>
                </a:ext>
              </a:extLst>
            </p:cNvPr>
            <p:cNvSpPr/>
            <p:nvPr/>
          </p:nvSpPr>
          <p:spPr>
            <a:xfrm>
              <a:off x="132930" y="1162522"/>
              <a:ext cx="1413532" cy="4042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in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r>
                <a:rPr lang="en-US" sz="2800" b="1" kern="0" dirty="0">
                  <a:solidFill>
                    <a:prstClr val="black"/>
                  </a:solidFill>
                  <a:latin typeface="Calibri"/>
                </a:rPr>
                <a:t>Simulation</a:t>
              </a:r>
            </a:p>
          </p:txBody>
        </p:sp>
        <p:sp>
          <p:nvSpPr>
            <p:cNvPr id="131" name="Rounded Rectangle 6 5">
              <a:extLst>
                <a:ext uri="{FF2B5EF4-FFF2-40B4-BE49-F238E27FC236}">
                  <a16:creationId xmlns:a16="http://schemas.microsoft.com/office/drawing/2014/main" id="{88A9DFB5-3B2D-4C97-9827-E548A1A48DFA}"/>
                </a:ext>
              </a:extLst>
            </p:cNvPr>
            <p:cNvSpPr/>
            <p:nvPr/>
          </p:nvSpPr>
          <p:spPr>
            <a:xfrm>
              <a:off x="3518616" y="838788"/>
              <a:ext cx="1270655" cy="45784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in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r>
                <a:rPr lang="en-US" altLang="zh-CN" sz="2800" b="1" kern="0" dirty="0">
                  <a:solidFill>
                    <a:prstClr val="black"/>
                  </a:solidFill>
                  <a:latin typeface="Calibri"/>
                </a:rPr>
                <a:t>Discriminator</a:t>
              </a:r>
              <a:endParaRPr lang="en-US" sz="2800" b="1" kern="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32" name="Straight Arrow Connector 36">
              <a:extLst>
                <a:ext uri="{FF2B5EF4-FFF2-40B4-BE49-F238E27FC236}">
                  <a16:creationId xmlns:a16="http://schemas.microsoft.com/office/drawing/2014/main" id="{50282042-DE37-47BA-ADDF-9BE9AFC573D5}"/>
                </a:ext>
              </a:extLst>
            </p:cNvPr>
            <p:cNvCxnSpPr>
              <a:stCxn id="129" idx="3"/>
              <a:endCxn id="134" idx="1"/>
            </p:cNvCxnSpPr>
            <p:nvPr/>
          </p:nvCxnSpPr>
          <p:spPr>
            <a:xfrm>
              <a:off x="1546462" y="764081"/>
              <a:ext cx="231136" cy="227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39">
              <a:extLst>
                <a:ext uri="{FF2B5EF4-FFF2-40B4-BE49-F238E27FC236}">
                  <a16:creationId xmlns:a16="http://schemas.microsoft.com/office/drawing/2014/main" id="{E41B20A9-1956-4CDA-A286-B0B6A32C6D09}"/>
                </a:ext>
              </a:extLst>
            </p:cNvPr>
            <p:cNvCxnSpPr>
              <a:stCxn id="130" idx="3"/>
              <a:endCxn id="135" idx="1"/>
            </p:cNvCxnSpPr>
            <p:nvPr/>
          </p:nvCxnSpPr>
          <p:spPr>
            <a:xfrm>
              <a:off x="1546462" y="1364635"/>
              <a:ext cx="235878" cy="570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Rounded Rectangle 8 6">
              <a:extLst>
                <a:ext uri="{FF2B5EF4-FFF2-40B4-BE49-F238E27FC236}">
                  <a16:creationId xmlns:a16="http://schemas.microsoft.com/office/drawing/2014/main" id="{AF2399CB-3ADB-4A50-BFF1-5465875E5938}"/>
                </a:ext>
              </a:extLst>
            </p:cNvPr>
            <p:cNvSpPr/>
            <p:nvPr/>
          </p:nvSpPr>
          <p:spPr>
            <a:xfrm>
              <a:off x="1777598" y="592622"/>
              <a:ext cx="1509882" cy="347472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in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r>
                <a:rPr lang="en-US" sz="2800" b="1" kern="0" dirty="0">
                  <a:solidFill>
                    <a:prstClr val="black"/>
                  </a:solidFill>
                  <a:latin typeface="Calibri"/>
                </a:rPr>
                <a:t>Sample (</a:t>
              </a:r>
              <a:r>
                <a:rPr lang="en-US" sz="2800" b="1" i="1" kern="0" dirty="0" err="1">
                  <a:solidFill>
                    <a:prstClr val="black"/>
                  </a:solidFill>
                  <a:latin typeface="Calibri"/>
                </a:rPr>
                <a:t>s,a</a:t>
              </a:r>
              <a:r>
                <a:rPr lang="en-US" sz="2800" b="1" kern="0" dirty="0">
                  <a:solidFill>
                    <a:prstClr val="black"/>
                  </a:solidFill>
                  <a:latin typeface="Calibri"/>
                </a:rPr>
                <a:t>)</a:t>
              </a:r>
              <a:r>
                <a:rPr lang="en-US" sz="2800" b="1" i="1" kern="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800" b="1" kern="0" dirty="0">
                  <a:solidFill>
                    <a:prstClr val="black"/>
                  </a:solidFill>
                  <a:latin typeface="Calibri"/>
                </a:rPr>
                <a:t>pair</a:t>
              </a:r>
            </a:p>
          </p:txBody>
        </p:sp>
        <p:sp>
          <p:nvSpPr>
            <p:cNvPr id="135" name="Rounded Rectangle 8 7">
              <a:extLst>
                <a:ext uri="{FF2B5EF4-FFF2-40B4-BE49-F238E27FC236}">
                  <a16:creationId xmlns:a16="http://schemas.microsoft.com/office/drawing/2014/main" id="{7B8F7BF1-AC3A-47B3-85EA-0CC57272508A}"/>
                </a:ext>
              </a:extLst>
            </p:cNvPr>
            <p:cNvSpPr/>
            <p:nvPr/>
          </p:nvSpPr>
          <p:spPr>
            <a:xfrm>
              <a:off x="1782340" y="1197907"/>
              <a:ext cx="1509883" cy="34485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in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r>
                <a:rPr lang="en-US" sz="2800" b="1" kern="0" dirty="0">
                  <a:solidFill>
                    <a:prstClr val="black"/>
                  </a:solidFill>
                  <a:latin typeface="Calibri"/>
                </a:rPr>
                <a:t>Sample (</a:t>
              </a:r>
              <a:r>
                <a:rPr lang="en-US" sz="2800" b="1" i="1" kern="0" dirty="0" err="1">
                  <a:solidFill>
                    <a:prstClr val="black"/>
                  </a:solidFill>
                  <a:latin typeface="Calibri"/>
                </a:rPr>
                <a:t>s,a</a:t>
              </a:r>
              <a:r>
                <a:rPr lang="en-US" sz="2800" b="1" kern="0" dirty="0">
                  <a:solidFill>
                    <a:prstClr val="black"/>
                  </a:solidFill>
                  <a:latin typeface="Calibri"/>
                </a:rPr>
                <a:t>) pair</a:t>
              </a:r>
            </a:p>
          </p:txBody>
        </p:sp>
        <p:cxnSp>
          <p:nvCxnSpPr>
            <p:cNvPr id="136" name="Straight Arrow Connector 42">
              <a:extLst>
                <a:ext uri="{FF2B5EF4-FFF2-40B4-BE49-F238E27FC236}">
                  <a16:creationId xmlns:a16="http://schemas.microsoft.com/office/drawing/2014/main" id="{65CC6906-D01B-48CF-BFD1-09A22FC9B5C1}"/>
                </a:ext>
              </a:extLst>
            </p:cNvPr>
            <p:cNvCxnSpPr>
              <a:cxnSpLocks/>
              <a:stCxn id="134" idx="3"/>
              <a:endCxn id="131" idx="1"/>
            </p:cNvCxnSpPr>
            <p:nvPr/>
          </p:nvCxnSpPr>
          <p:spPr>
            <a:xfrm>
              <a:off x="3287480" y="766358"/>
              <a:ext cx="231136" cy="30135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7" name="Straight Arrow Connector 43">
              <a:extLst>
                <a:ext uri="{FF2B5EF4-FFF2-40B4-BE49-F238E27FC236}">
                  <a16:creationId xmlns:a16="http://schemas.microsoft.com/office/drawing/2014/main" id="{1F528A5C-61C3-4BB7-8E08-CDEA62AF9DE0}"/>
                </a:ext>
              </a:extLst>
            </p:cNvPr>
            <p:cNvCxnSpPr>
              <a:cxnSpLocks/>
              <a:stCxn id="135" idx="3"/>
              <a:endCxn id="131" idx="1"/>
            </p:cNvCxnSpPr>
            <p:nvPr/>
          </p:nvCxnSpPr>
          <p:spPr>
            <a:xfrm flipV="1">
              <a:off x="3292223" y="1067710"/>
              <a:ext cx="226393" cy="30262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TextBox 45">
              <a:extLst>
                <a:ext uri="{FF2B5EF4-FFF2-40B4-BE49-F238E27FC236}">
                  <a16:creationId xmlns:a16="http://schemas.microsoft.com/office/drawing/2014/main" id="{618E4281-CD4A-45FE-B100-4B824956553B}"/>
                </a:ext>
              </a:extLst>
            </p:cNvPr>
            <p:cNvSpPr txBox="1"/>
            <p:nvPr/>
          </p:nvSpPr>
          <p:spPr>
            <a:xfrm>
              <a:off x="4755680" y="652211"/>
              <a:ext cx="1112087" cy="865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/>
                <a:t>Expert</a:t>
              </a:r>
            </a:p>
            <a:p>
              <a:pPr algn="ctr"/>
              <a:r>
                <a:rPr lang="en-US" sz="3200" i="1" dirty="0"/>
                <a:t>vs</a:t>
              </a:r>
            </a:p>
            <a:p>
              <a:pPr algn="ctr"/>
              <a:r>
                <a:rPr lang="en-US" sz="3200" b="1" dirty="0">
                  <a:solidFill>
                    <a:srgbClr val="C00000"/>
                  </a:solidFill>
                </a:rPr>
                <a:t>Simulation</a:t>
              </a:r>
            </a:p>
          </p:txBody>
        </p:sp>
        <p:sp>
          <p:nvSpPr>
            <p:cNvPr id="139" name="Rounded Rectangle 6 6">
              <a:extLst>
                <a:ext uri="{FF2B5EF4-FFF2-40B4-BE49-F238E27FC236}">
                  <a16:creationId xmlns:a16="http://schemas.microsoft.com/office/drawing/2014/main" id="{E5FACBAA-68BF-4A39-9F3E-7F6A8AF6C433}"/>
                </a:ext>
              </a:extLst>
            </p:cNvPr>
            <p:cNvSpPr/>
            <p:nvPr/>
          </p:nvSpPr>
          <p:spPr>
            <a:xfrm>
              <a:off x="3490213" y="2616681"/>
              <a:ext cx="1325248" cy="39864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 cap="flat" cmpd="sng" algn="in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343012"/>
              <a:r>
                <a:rPr lang="en-US" altLang="zh-CN" sz="2800" b="1" kern="0" dirty="0">
                  <a:solidFill>
                    <a:prstClr val="black"/>
                  </a:solidFill>
                  <a:latin typeface="Calibri"/>
                </a:rPr>
                <a:t>Discriminator</a:t>
              </a:r>
              <a:endParaRPr lang="en-US" sz="2800" b="1" kern="0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40" name="Straight Arrow Connector 56">
              <a:extLst>
                <a:ext uri="{FF2B5EF4-FFF2-40B4-BE49-F238E27FC236}">
                  <a16:creationId xmlns:a16="http://schemas.microsoft.com/office/drawing/2014/main" id="{39DC4B07-CC80-4D92-9922-ADFCF76674B4}"/>
                </a:ext>
              </a:extLst>
            </p:cNvPr>
            <p:cNvCxnSpPr/>
            <p:nvPr/>
          </p:nvCxnSpPr>
          <p:spPr>
            <a:xfrm>
              <a:off x="4421574" y="1346154"/>
              <a:ext cx="0" cy="1283263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41" name="TextBox 62">
              <a:extLst>
                <a:ext uri="{FF2B5EF4-FFF2-40B4-BE49-F238E27FC236}">
                  <a16:creationId xmlns:a16="http://schemas.microsoft.com/office/drawing/2014/main" id="{0F14F980-A0D5-442F-A925-5229A4FB7FBE}"/>
                </a:ext>
              </a:extLst>
            </p:cNvPr>
            <p:cNvSpPr txBox="1"/>
            <p:nvPr/>
          </p:nvSpPr>
          <p:spPr>
            <a:xfrm>
              <a:off x="104266" y="35627"/>
              <a:ext cx="2455320" cy="35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i="1" dirty="0"/>
                <a:t>Discriminator Training</a:t>
              </a:r>
              <a:endParaRPr lang="en-US" sz="3600" b="1" i="1" dirty="0"/>
            </a:p>
          </p:txBody>
        </p:sp>
        <p:sp>
          <p:nvSpPr>
            <p:cNvPr id="142" name="TextBox 116">
              <a:extLst>
                <a:ext uri="{FF2B5EF4-FFF2-40B4-BE49-F238E27FC236}">
                  <a16:creationId xmlns:a16="http://schemas.microsoft.com/office/drawing/2014/main" id="{F6E3E9B8-B72B-4AE7-A680-CD165A6FE12C}"/>
                </a:ext>
              </a:extLst>
            </p:cNvPr>
            <p:cNvSpPr txBox="1"/>
            <p:nvPr/>
          </p:nvSpPr>
          <p:spPr>
            <a:xfrm>
              <a:off x="199092" y="3908481"/>
              <a:ext cx="3763790" cy="356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b="1" i="1" dirty="0"/>
                <a:t>Adversarial Advantage Actor-Critic</a:t>
              </a:r>
              <a:endParaRPr lang="en-US" sz="3600" b="1" i="1" dirty="0"/>
            </a:p>
          </p:txBody>
        </p:sp>
        <p:cxnSp>
          <p:nvCxnSpPr>
            <p:cNvPr id="143" name="Straight Arrow Connector 88 1">
              <a:extLst>
                <a:ext uri="{FF2B5EF4-FFF2-40B4-BE49-F238E27FC236}">
                  <a16:creationId xmlns:a16="http://schemas.microsoft.com/office/drawing/2014/main" id="{4C67ED56-4035-40BD-96F2-7C0CB2F55A05}"/>
                </a:ext>
              </a:extLst>
            </p:cNvPr>
            <p:cNvCxnSpPr>
              <a:stCxn id="128" idx="1"/>
            </p:cNvCxnSpPr>
            <p:nvPr/>
          </p:nvCxnSpPr>
          <p:spPr>
            <a:xfrm rot="10800000" flipH="1">
              <a:off x="1895476" y="2144119"/>
              <a:ext cx="652302" cy="1544464"/>
            </a:xfrm>
            <a:prstGeom prst="bentConnector4">
              <a:avLst>
                <a:gd name="adj1" fmla="val -168854"/>
                <a:gd name="adj2" fmla="val 99849"/>
              </a:avLst>
            </a:prstGeom>
            <a:ln w="38100" cap="rnd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92">
                  <a:extLst>
                    <a:ext uri="{FF2B5EF4-FFF2-40B4-BE49-F238E27FC236}">
                      <a16:creationId xmlns:a16="http://schemas.microsoft.com/office/drawing/2014/main" id="{5BDBF59B-216E-4F05-B10E-73A494877ACC}"/>
                    </a:ext>
                  </a:extLst>
                </p:cNvPr>
                <p:cNvSpPr txBox="1"/>
                <p:nvPr/>
              </p:nvSpPr>
              <p:spPr>
                <a:xfrm>
                  <a:off x="181251" y="2608902"/>
                  <a:ext cx="575495" cy="5941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i="1" dirty="0"/>
                    <a:t>S</a:t>
                  </a:r>
                  <a:r>
                    <a:rPr lang="en-US" sz="3200" i="1" dirty="0"/>
                    <a:t>tate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3200" i="1" dirty="0"/>
                </a:p>
              </p:txBody>
            </p:sp>
          </mc:Choice>
          <mc:Fallback xmlns="">
            <p:sp>
              <p:nvSpPr>
                <p:cNvPr id="144" name="TextBox 92">
                  <a:extLst>
                    <a:ext uri="{FF2B5EF4-FFF2-40B4-BE49-F238E27FC236}">
                      <a16:creationId xmlns:a16="http://schemas.microsoft.com/office/drawing/2014/main" id="{5BDBF59B-216E-4F05-B10E-73A494877A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251" y="2608902"/>
                  <a:ext cx="575495" cy="594132"/>
                </a:xfrm>
                <a:prstGeom prst="rect">
                  <a:avLst/>
                </a:prstGeom>
                <a:blipFill>
                  <a:blip r:embed="rId26"/>
                  <a:stretch>
                    <a:fillRect l="-14620" t="-7345" r="-134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5" name="Straight Arrow Connector 93">
              <a:extLst>
                <a:ext uri="{FF2B5EF4-FFF2-40B4-BE49-F238E27FC236}">
                  <a16:creationId xmlns:a16="http://schemas.microsoft.com/office/drawing/2014/main" id="{61DF9E87-3F29-4964-89D7-65B06E04D995}"/>
                </a:ext>
              </a:extLst>
            </p:cNvPr>
            <p:cNvCxnSpPr>
              <a:endCxn id="126" idx="1"/>
            </p:cNvCxnSpPr>
            <p:nvPr/>
          </p:nvCxnSpPr>
          <p:spPr>
            <a:xfrm>
              <a:off x="808536" y="2850131"/>
              <a:ext cx="628682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Arrow Connector 88 2">
              <a:extLst>
                <a:ext uri="{FF2B5EF4-FFF2-40B4-BE49-F238E27FC236}">
                  <a16:creationId xmlns:a16="http://schemas.microsoft.com/office/drawing/2014/main" id="{96E0E83E-FA7E-4A39-A844-CCB2B9791C6C}"/>
                </a:ext>
              </a:extLst>
            </p:cNvPr>
            <p:cNvCxnSpPr>
              <a:stCxn id="128" idx="3"/>
            </p:cNvCxnSpPr>
            <p:nvPr/>
          </p:nvCxnSpPr>
          <p:spPr>
            <a:xfrm flipH="1" flipV="1">
              <a:off x="3391960" y="2142847"/>
              <a:ext cx="1310373" cy="1545736"/>
            </a:xfrm>
            <a:prstGeom prst="bentConnector4">
              <a:avLst>
                <a:gd name="adj1" fmla="val -17445"/>
                <a:gd name="adj2" fmla="val 100119"/>
              </a:avLst>
            </a:prstGeom>
            <a:ln w="38100" cap="rnd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Arrow Connector 95">
              <a:extLst>
                <a:ext uri="{FF2B5EF4-FFF2-40B4-BE49-F238E27FC236}">
                  <a16:creationId xmlns:a16="http://schemas.microsoft.com/office/drawing/2014/main" id="{E801D9A8-4EC4-4949-A99D-94A838B79B6F}"/>
                </a:ext>
              </a:extLst>
            </p:cNvPr>
            <p:cNvCxnSpPr/>
            <p:nvPr/>
          </p:nvCxnSpPr>
          <p:spPr>
            <a:xfrm flipV="1">
              <a:off x="2157358" y="3101996"/>
              <a:ext cx="0" cy="3657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TextBox 96">
              <a:extLst>
                <a:ext uri="{FF2B5EF4-FFF2-40B4-BE49-F238E27FC236}">
                  <a16:creationId xmlns:a16="http://schemas.microsoft.com/office/drawing/2014/main" id="{826A2CFC-7717-4971-BF03-CF9148410169}"/>
                </a:ext>
              </a:extLst>
            </p:cNvPr>
            <p:cNvSpPr txBox="1"/>
            <p:nvPr/>
          </p:nvSpPr>
          <p:spPr>
            <a:xfrm>
              <a:off x="1313730" y="3126314"/>
              <a:ext cx="800275" cy="322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/>
                <a:t>Reward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97">
                  <a:extLst>
                    <a:ext uri="{FF2B5EF4-FFF2-40B4-BE49-F238E27FC236}">
                      <a16:creationId xmlns:a16="http://schemas.microsoft.com/office/drawing/2014/main" id="{2CDBE9D1-0FF6-464C-92E5-82F54A25001E}"/>
                    </a:ext>
                  </a:extLst>
                </p:cNvPr>
                <p:cNvSpPr txBox="1"/>
                <p:nvPr/>
              </p:nvSpPr>
              <p:spPr>
                <a:xfrm>
                  <a:off x="4959574" y="2557743"/>
                  <a:ext cx="688026" cy="5941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3200" i="1" dirty="0"/>
                    <a:t>Action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200" i="1" dirty="0"/>
                </a:p>
              </p:txBody>
            </p:sp>
          </mc:Choice>
          <mc:Fallback xmlns="">
            <p:sp>
              <p:nvSpPr>
                <p:cNvPr id="149" name="TextBox 97">
                  <a:extLst>
                    <a:ext uri="{FF2B5EF4-FFF2-40B4-BE49-F238E27FC236}">
                      <a16:creationId xmlns:a16="http://schemas.microsoft.com/office/drawing/2014/main" id="{2CDBE9D1-0FF6-464C-92E5-82F54A2500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9574" y="2557743"/>
                  <a:ext cx="688026" cy="594132"/>
                </a:xfrm>
                <a:prstGeom prst="rect">
                  <a:avLst/>
                </a:prstGeom>
                <a:blipFill>
                  <a:blip r:embed="rId27"/>
                  <a:stretch>
                    <a:fillRect l="-12195" t="-7386" r="-1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0" name="Straight Arrow Connector 88 3">
              <a:extLst>
                <a:ext uri="{FF2B5EF4-FFF2-40B4-BE49-F238E27FC236}">
                  <a16:creationId xmlns:a16="http://schemas.microsoft.com/office/drawing/2014/main" id="{CB33978E-AD18-4482-8485-D6B9FCCC6F72}"/>
                </a:ext>
              </a:extLst>
            </p:cNvPr>
            <p:cNvCxnSpPr>
              <a:endCxn id="126" idx="0"/>
            </p:cNvCxnSpPr>
            <p:nvPr/>
          </p:nvCxnSpPr>
          <p:spPr>
            <a:xfrm rot="10800000" flipV="1">
              <a:off x="1917745" y="2269371"/>
              <a:ext cx="614249" cy="360046"/>
            </a:xfrm>
            <a:prstGeom prst="bentConnector2">
              <a:avLst/>
            </a:prstGeom>
            <a:ln w="38100" cap="rnd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1" name="TextBox 99">
              <a:extLst>
                <a:ext uri="{FF2B5EF4-FFF2-40B4-BE49-F238E27FC236}">
                  <a16:creationId xmlns:a16="http://schemas.microsoft.com/office/drawing/2014/main" id="{32FA53AF-E490-4A21-A312-FFFCA2D99073}"/>
                </a:ext>
              </a:extLst>
            </p:cNvPr>
            <p:cNvSpPr txBox="1"/>
            <p:nvPr/>
          </p:nvSpPr>
          <p:spPr>
            <a:xfrm>
              <a:off x="1040350" y="2198748"/>
              <a:ext cx="860430" cy="322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/>
                <a:t>TD error</a:t>
              </a:r>
            </a:p>
          </p:txBody>
        </p:sp>
        <p:cxnSp>
          <p:nvCxnSpPr>
            <p:cNvPr id="152" name="Straight Arrow Connector 88 4">
              <a:extLst>
                <a:ext uri="{FF2B5EF4-FFF2-40B4-BE49-F238E27FC236}">
                  <a16:creationId xmlns:a16="http://schemas.microsoft.com/office/drawing/2014/main" id="{DE5B026A-19E1-453B-94B7-844CA7B2CD2C}"/>
                </a:ext>
              </a:extLst>
            </p:cNvPr>
            <p:cNvCxnSpPr>
              <a:endCxn id="139" idx="0"/>
            </p:cNvCxnSpPr>
            <p:nvPr/>
          </p:nvCxnSpPr>
          <p:spPr>
            <a:xfrm>
              <a:off x="3381887" y="2230283"/>
              <a:ext cx="770950" cy="386398"/>
            </a:xfrm>
            <a:prstGeom prst="bentConnector2">
              <a:avLst/>
            </a:prstGeom>
            <a:ln w="38100" cap="rnd"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TextBox 101">
              <a:extLst>
                <a:ext uri="{FF2B5EF4-FFF2-40B4-BE49-F238E27FC236}">
                  <a16:creationId xmlns:a16="http://schemas.microsoft.com/office/drawing/2014/main" id="{A4FC4711-8A5F-4092-8255-75EE3AF888F4}"/>
                </a:ext>
              </a:extLst>
            </p:cNvPr>
            <p:cNvSpPr txBox="1"/>
            <p:nvPr/>
          </p:nvSpPr>
          <p:spPr>
            <a:xfrm>
              <a:off x="3334459" y="2278127"/>
              <a:ext cx="860430" cy="322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/>
                <a:t>TD error</a:t>
              </a:r>
            </a:p>
          </p:txBody>
        </p:sp>
        <p:cxnSp>
          <p:nvCxnSpPr>
            <p:cNvPr id="154" name="Straight Arrow Connector 44">
              <a:extLst>
                <a:ext uri="{FF2B5EF4-FFF2-40B4-BE49-F238E27FC236}">
                  <a16:creationId xmlns:a16="http://schemas.microsoft.com/office/drawing/2014/main" id="{CECAC7A4-7A6C-4F4B-BC49-8AFEC56063F0}"/>
                </a:ext>
              </a:extLst>
            </p:cNvPr>
            <p:cNvCxnSpPr>
              <a:cxnSpLocks/>
              <a:stCxn id="131" idx="3"/>
            </p:cNvCxnSpPr>
            <p:nvPr/>
          </p:nvCxnSpPr>
          <p:spPr>
            <a:xfrm>
              <a:off x="4789271" y="1067710"/>
              <a:ext cx="23922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0B613CEC-2B58-4C72-B7E5-E261F38BD65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0214683" y="10371253"/>
            <a:ext cx="14417527" cy="683152"/>
          </a:xfrm>
          <a:prstGeom prst="rect">
            <a:avLst/>
          </a:prstGeom>
        </p:spPr>
      </p:pic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45875AB6-E775-4E5B-9343-383E3C58E3D7}"/>
              </a:ext>
            </a:extLst>
          </p:cNvPr>
          <p:cNvGrpSpPr/>
          <p:nvPr/>
        </p:nvGrpSpPr>
        <p:grpSpPr>
          <a:xfrm>
            <a:off x="553670" y="11135839"/>
            <a:ext cx="17053906" cy="3868289"/>
            <a:chOff x="502870" y="10958039"/>
            <a:chExt cx="17053906" cy="3868289"/>
          </a:xfrm>
        </p:grpSpPr>
        <p:pic>
          <p:nvPicPr>
            <p:cNvPr id="122" name="Picture 2 5 1" descr="http://images.clipartpanda.com/speaking-clipart-speaking-man-md.png">
              <a:extLst>
                <a:ext uri="{FF2B5EF4-FFF2-40B4-BE49-F238E27FC236}">
                  <a16:creationId xmlns:a16="http://schemas.microsoft.com/office/drawing/2014/main" id="{EF8AB37B-B318-4E0D-B8A9-F4BD682BDFB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827"/>
            <a:stretch/>
          </p:blipFill>
          <p:spPr bwMode="auto">
            <a:xfrm>
              <a:off x="608435" y="11755470"/>
              <a:ext cx="10905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" name="Rectangle 16 2 1">
              <a:extLst>
                <a:ext uri="{FF2B5EF4-FFF2-40B4-BE49-F238E27FC236}">
                  <a16:creationId xmlns:a16="http://schemas.microsoft.com/office/drawing/2014/main" id="{C523FD98-690A-40FD-A81F-7BE497DA7F3B}"/>
                </a:ext>
              </a:extLst>
            </p:cNvPr>
            <p:cNvSpPr/>
            <p:nvPr/>
          </p:nvSpPr>
          <p:spPr>
            <a:xfrm>
              <a:off x="502870" y="13311057"/>
              <a:ext cx="11879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ea typeface="Courier New" charset="0"/>
                  <a:cs typeface="Courier New" charset="0"/>
                </a:rPr>
                <a:t>Agent</a:t>
              </a:r>
              <a:endParaRPr lang="en-US" sz="3200" dirty="0"/>
            </a:p>
          </p:txBody>
        </p:sp>
        <p:sp>
          <p:nvSpPr>
            <p:cNvPr id="1038" name="Speech Bubble: Rectangle with Corners Rounded 1037">
              <a:extLst>
                <a:ext uri="{FF2B5EF4-FFF2-40B4-BE49-F238E27FC236}">
                  <a16:creationId xmlns:a16="http://schemas.microsoft.com/office/drawing/2014/main" id="{5E301D56-4A2B-489A-963C-4107F6E1C4BB}"/>
                </a:ext>
              </a:extLst>
            </p:cNvPr>
            <p:cNvSpPr/>
            <p:nvPr/>
          </p:nvSpPr>
          <p:spPr>
            <a:xfrm>
              <a:off x="2528110" y="10958039"/>
              <a:ext cx="4169711" cy="640080"/>
            </a:xfrm>
            <a:prstGeom prst="wedgeRoundRectCallout">
              <a:avLst>
                <a:gd name="adj1" fmla="val -62609"/>
                <a:gd name="adj2" fmla="val 60081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Hi, how can I help you?</a:t>
              </a:r>
            </a:p>
          </p:txBody>
        </p:sp>
        <p:sp>
          <p:nvSpPr>
            <p:cNvPr id="170" name="Speech Bubble: Rectangle with Corners Rounded 169">
              <a:extLst>
                <a:ext uri="{FF2B5EF4-FFF2-40B4-BE49-F238E27FC236}">
                  <a16:creationId xmlns:a16="http://schemas.microsoft.com/office/drawing/2014/main" id="{1B01F57F-1AEC-4956-AFE9-CF06D83CDF66}"/>
                </a:ext>
              </a:extLst>
            </p:cNvPr>
            <p:cNvSpPr/>
            <p:nvPr/>
          </p:nvSpPr>
          <p:spPr>
            <a:xfrm>
              <a:off x="2538682" y="11991372"/>
              <a:ext cx="5492561" cy="640080"/>
            </a:xfrm>
            <a:prstGeom prst="wedgeRoundRectCallout">
              <a:avLst>
                <a:gd name="adj1" fmla="val -61014"/>
                <a:gd name="adj2" fmla="val 4871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>
                  <a:solidFill>
                    <a:schemeClr val="tx1"/>
                  </a:solidFill>
                </a:rPr>
                <a:t>What </a:t>
              </a:r>
              <a:r>
                <a:rPr lang="en-US" altLang="zh-CN" sz="3200">
                  <a:solidFill>
                    <a:schemeClr val="tx1"/>
                  </a:solidFill>
                </a:rPr>
                <a:t>theater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would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you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like?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2" name="Speech Bubble: Rectangle with Corners Rounded 171">
              <a:extLst>
                <a:ext uri="{FF2B5EF4-FFF2-40B4-BE49-F238E27FC236}">
                  <a16:creationId xmlns:a16="http://schemas.microsoft.com/office/drawing/2014/main" id="{3F920576-DEE7-4B87-B722-EC0EE7EADCB9}"/>
                </a:ext>
              </a:extLst>
            </p:cNvPr>
            <p:cNvSpPr/>
            <p:nvPr/>
          </p:nvSpPr>
          <p:spPr>
            <a:xfrm>
              <a:off x="2528110" y="13075003"/>
              <a:ext cx="5288891" cy="640080"/>
            </a:xfrm>
            <a:prstGeom prst="wedgeRoundRectCallout">
              <a:avLst>
                <a:gd name="adj1" fmla="val -58626"/>
                <a:gd name="adj2" fmla="val -30196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dirty="0">
                  <a:solidFill>
                    <a:schemeClr val="tx1"/>
                  </a:solidFill>
                </a:rPr>
                <a:t>Which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time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do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you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prefer?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3" name="Speech Bubble: Rectangle with Corners Rounded 172">
              <a:extLst>
                <a:ext uri="{FF2B5EF4-FFF2-40B4-BE49-F238E27FC236}">
                  <a16:creationId xmlns:a16="http://schemas.microsoft.com/office/drawing/2014/main" id="{AC3D5172-85EA-42F5-846A-D5737FF2127E}"/>
                </a:ext>
              </a:extLst>
            </p:cNvPr>
            <p:cNvSpPr/>
            <p:nvPr/>
          </p:nvSpPr>
          <p:spPr>
            <a:xfrm>
              <a:off x="2673828" y="14108956"/>
              <a:ext cx="14590769" cy="717372"/>
            </a:xfrm>
            <a:prstGeom prst="wedgeRoundRectCallout">
              <a:avLst>
                <a:gd name="adj1" fmla="val -56939"/>
                <a:gd name="adj2" fmla="val -3784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>
                  <a:solidFill>
                    <a:schemeClr val="tx1"/>
                  </a:solidFill>
                </a:rPr>
                <a:t>Sure,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here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it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is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one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ticket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for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deadpool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8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PM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at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AMC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pacific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place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is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available</a:t>
              </a:r>
              <a:r>
                <a:rPr lang="zh-CN" altLang="en-US" sz="3200">
                  <a:solidFill>
                    <a:schemeClr val="tx1"/>
                  </a:solidFill>
                </a:rPr>
                <a:t> </a:t>
              </a:r>
              <a:r>
                <a:rPr lang="en-US" altLang="zh-CN" sz="3200">
                  <a:solidFill>
                    <a:schemeClr val="tx1"/>
                  </a:solidFill>
                </a:rPr>
                <a:t>for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you.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74" name="Speech Bubble: Rectangle with Corners Rounded 173">
              <a:extLst>
                <a:ext uri="{FF2B5EF4-FFF2-40B4-BE49-F238E27FC236}">
                  <a16:creationId xmlns:a16="http://schemas.microsoft.com/office/drawing/2014/main" id="{53752F76-F4C7-47D0-94BF-A4D6728BED96}"/>
                </a:ext>
              </a:extLst>
            </p:cNvPr>
            <p:cNvSpPr/>
            <p:nvPr/>
          </p:nvSpPr>
          <p:spPr>
            <a:xfrm>
              <a:off x="8186786" y="11267697"/>
              <a:ext cx="7354517" cy="640080"/>
            </a:xfrm>
            <a:prstGeom prst="wedgeRoundRectCallout">
              <a:avLst>
                <a:gd name="adj1" fmla="val 56749"/>
                <a:gd name="adj2" fmla="val 4756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I would like </a:t>
              </a:r>
              <a:r>
                <a:rPr lang="en-US" altLang="zh-CN" sz="3200" dirty="0">
                  <a:solidFill>
                    <a:schemeClr val="tx1"/>
                  </a:solidFill>
                </a:rPr>
                <a:t>to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book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a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ticket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for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 err="1">
                  <a:solidFill>
                    <a:schemeClr val="tx1"/>
                  </a:solidFill>
                </a:rPr>
                <a:t>deadpool</a:t>
              </a:r>
              <a:r>
                <a:rPr lang="en-US" sz="32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75" name="Speech Bubble: Rectangle with Corners Rounded 174">
              <a:extLst>
                <a:ext uri="{FF2B5EF4-FFF2-40B4-BE49-F238E27FC236}">
                  <a16:creationId xmlns:a16="http://schemas.microsoft.com/office/drawing/2014/main" id="{75E46F52-23A2-4B4C-A58A-F810C44E7DFA}"/>
                </a:ext>
              </a:extLst>
            </p:cNvPr>
            <p:cNvSpPr/>
            <p:nvPr/>
          </p:nvSpPr>
          <p:spPr>
            <a:xfrm>
              <a:off x="11245643" y="12234507"/>
              <a:ext cx="4406608" cy="640080"/>
            </a:xfrm>
            <a:prstGeom prst="wedgeRoundRectCallout">
              <a:avLst>
                <a:gd name="adj1" fmla="val 57924"/>
                <a:gd name="adj2" fmla="val 25347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dirty="0">
                  <a:solidFill>
                    <a:schemeClr val="tx1"/>
                  </a:solidFill>
                </a:rPr>
                <a:t>AMC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pacific</a:t>
              </a:r>
              <a:r>
                <a:rPr lang="zh-CN" altLang="en-US" sz="3200" dirty="0">
                  <a:solidFill>
                    <a:schemeClr val="tx1"/>
                  </a:solidFill>
                </a:rPr>
                <a:t> </a:t>
              </a:r>
              <a:r>
                <a:rPr lang="en-US" altLang="zh-CN" sz="3200" dirty="0">
                  <a:solidFill>
                    <a:schemeClr val="tx1"/>
                  </a:solidFill>
                </a:rPr>
                <a:t>place</a:t>
              </a:r>
              <a:r>
                <a:rPr lang="en-US" sz="3200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176" name="Speech Bubble: Rectangle with Corners Rounded 175">
              <a:extLst>
                <a:ext uri="{FF2B5EF4-FFF2-40B4-BE49-F238E27FC236}">
                  <a16:creationId xmlns:a16="http://schemas.microsoft.com/office/drawing/2014/main" id="{022F7C8E-9CE5-4A2E-8B10-50E333112BB2}"/>
                </a:ext>
              </a:extLst>
            </p:cNvPr>
            <p:cNvSpPr/>
            <p:nvPr/>
          </p:nvSpPr>
          <p:spPr>
            <a:xfrm>
              <a:off x="11284967" y="13249583"/>
              <a:ext cx="4406608" cy="640080"/>
            </a:xfrm>
            <a:prstGeom prst="wedgeRoundRectCallout">
              <a:avLst>
                <a:gd name="adj1" fmla="val 56749"/>
                <a:gd name="adj2" fmla="val -39083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zh-CN" sz="3200" dirty="0">
                  <a:solidFill>
                    <a:schemeClr val="tx1"/>
                  </a:solidFill>
                </a:rPr>
                <a:t>Tomorrow evening.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77" name="Picture 2 5 2" descr="http://images.clipartpanda.com/speaking-clipart-speaking-man-md.png">
              <a:extLst>
                <a:ext uri="{FF2B5EF4-FFF2-40B4-BE49-F238E27FC236}">
                  <a16:creationId xmlns:a16="http://schemas.microsoft.com/office/drawing/2014/main" id="{E89CAA2C-6088-4681-BF29-3294ED16AF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827"/>
            <a:stretch/>
          </p:blipFill>
          <p:spPr bwMode="auto">
            <a:xfrm flipH="1">
              <a:off x="16466232" y="11682045"/>
              <a:ext cx="10905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8" name="Rectangle 16 2 2">
              <a:extLst>
                <a:ext uri="{FF2B5EF4-FFF2-40B4-BE49-F238E27FC236}">
                  <a16:creationId xmlns:a16="http://schemas.microsoft.com/office/drawing/2014/main" id="{7B6E450B-8BA9-4907-A295-4F8145E57044}"/>
                </a:ext>
              </a:extLst>
            </p:cNvPr>
            <p:cNvSpPr/>
            <p:nvPr/>
          </p:nvSpPr>
          <p:spPr>
            <a:xfrm>
              <a:off x="16553174" y="13225600"/>
              <a:ext cx="96853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b="1" dirty="0">
                  <a:ea typeface="Courier New" charset="0"/>
                  <a:cs typeface="Courier New" charset="0"/>
                </a:rPr>
                <a:t>User</a:t>
              </a:r>
              <a:endParaRPr lang="en-US" sz="3200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C3B743F-3C88-48A7-A7E3-6795BF70688B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0203527" y="11671725"/>
            <a:ext cx="14346193" cy="507563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B0400FF5-888C-46B0-82A0-31E6FCBC696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27247137" y="6941598"/>
            <a:ext cx="10008591" cy="4801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8EE95F-A6F7-4368-8B4E-73551184999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26363437" y="5740498"/>
            <a:ext cx="7328110" cy="45543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3B98C7F-55CB-42A3-BCDC-BB172DD524C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27247137" y="6344506"/>
            <a:ext cx="11544999" cy="4554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26660151-5E5E-4739-B713-B5199B6E422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29121872" y="5189411"/>
            <a:ext cx="6269086" cy="455435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7C8E5326-5B4B-4E69-B3CD-5A721C45735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29027899" y="4518504"/>
            <a:ext cx="2998737" cy="58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42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6.7761"/>
  <p:tag name="ORIGINALWIDTH" val="3941.8"/>
  <p:tag name="LATEXADDIN" val="\documentclass{article}&#10;\usepackage{amsmath}&#10;\usepackage{amssymb}&#10;\pagestyle{empty}&#10;\begin{document}&#10;&#10;$$&#10; \min_{\theta_D} \mathcal{L}_D=&#10;-\mathbb{E}_{(s,a)\sim Simu} \log D(s,a;\theta_D)  - \mathbb{E}_{(s,a)\sim Demo} \log (1 - D(s,a;\theta_D))&#10;$$&#10;&#10;\end{document}"/>
  <p:tag name="IGUANATEXSIZE" val="36"/>
  <p:tag name="IGUANATEXCURSOR" val="247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694"/>
  <p:tag name="ORIGINALWIDTH" val="3922.297"/>
  <p:tag name="LATEXADDIN" val="\documentclass{article}&#10;\usepackage{amsmath}&#10;\usepackage{amssymb}&#10;\pagestyle{empty}&#10;\begin{document}&#10;&#10;$$&#10;\nabla_\theta J(\theta) = \mathbb{E} [\nabla_\theta \log  \pi_\theta(a\mid s) \delta^{\pi_\theta}_\text{GAN}],&#10;\delta^{\pi_\theta}_\text{GAN} = r_\text{GAN} + \gamma V^{\pi_\theta}_\text{GAN}(s') - V^{\pi_\theta}_\text{GAN}(s)&#10;$$&#10;&#10;\end{document}"/>
  <p:tag name="IGUANATEXSIZE" val="36"/>
  <p:tag name="IGUANATEXCURSOR" val="331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683"/>
  <p:tag name="ORIGINALWIDTH" val="2736.382"/>
  <p:tag name="LATEXADDIN" val="\documentclass{article}&#10;\usepackage{amsmath}&#10;\usepackage{amssymb}&#10;\pagestyle{empty}&#10;\begin{document}&#10;&#10;$$&#10;\mathbb{E} [\nabla_\theta \log  \pi_\theta(a\mid s) \delta^{\pi_\theta}],&#10;\delta^{\pi_\theta} = r + \gamma V^{\pi_\theta}(s') - V^{\pi_\theta}(s)&#10;$$&#10;&#10;\end{document}"/>
  <p:tag name="IGUANATEXSIZE" val="36"/>
  <p:tag name="IGUANATEXCURSOR" val="105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2003.53"/>
  <p:tag name="LATEXADDIN" val="\documentclass{article}&#10;\usepackage{amsmath}&#10;\usepackage{amssymb}&#10;\pagestyle{empty}&#10;\begin{document}&#10;&#10;$$&#10;\nabla_\theta J(\theta) = \mathbb{E} [\nabla_\theta \log  \pi_\theta(a\mid s) Q^{\pi_\theta}(s,a)]&#10;$$&#10;&#10;\end{document}"/>
  <p:tag name="IGUANATEXSIZE" val="36"/>
  <p:tag name="IGUANATEXCURSOR" val="20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3156.44"/>
  <p:tag name="LATEXADDIN" val="\documentclass{article}&#10;\usepackage{amsmath}&#10;\usepackage{amssymb}&#10;\pagestyle{empty}&#10;\begin{document}&#10;&#10;$$&#10; \mathbb{E} [\nabla_\theta \log  \pi_\theta(a\mid s) A^{\pi_\theta}(s,a)],&#10;A^{\pi_\theta}(s,a) = Q^{\pi_\theta}(s, a) - V^{\pi_\theta}(s)&#10;$$&#10;&#10;\end{document}"/>
  <p:tag name="IGUANATEXSIZE" val="36"/>
  <p:tag name="IGUANATEXCURSOR" val="179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.5174"/>
  <p:tag name="ORIGINALWIDTH" val="1713.989"/>
  <p:tag name="LATEXADDIN" val="\documentclass{article}&#10;\usepackage{amsmath}&#10;\usepackage{amssymb}&#10;\pagestyle{empty}&#10;\begin{document}&#10;&#10;$$&#10;\pi_\theta(a\mid s)=P(A_t=a\mid s_t=s; \theta)&#10;$$&#10;&#10;\end{document}"/>
  <p:tag name="IGUANATEXSIZE" val="36"/>
  <p:tag name="IGUANATEXCURSOR" val="152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.7723"/>
  <p:tag name="ORIGINALWIDTH" val="819.8644"/>
  <p:tag name="LATEXADDIN" val="\documentclass{article}&#10;\usepackage{amsmath}&#10;\usepackage{amssymb}&#10;\pagestyle{empty}&#10;\begin{document}&#10;&#10;$&#10;R=\sum^{T-1}_t \gamma^t r_t&#10;$&#10;&#10;\end{document}"/>
  <p:tag name="IGUANATEXSIZE" val="36"/>
  <p:tag name="IGUANATEXCURSOR" val="133"/>
  <p:tag name="TRANSPARENCY" val="True"/>
  <p:tag name="FILENAME" val=""/>
  <p:tag name="LATEXENGINEID" val="1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3477</TotalTime>
  <Words>708</Words>
  <Application>Microsoft Office PowerPoint</Application>
  <PresentationFormat>Custom</PresentationFormat>
  <Paragraphs>142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等线</vt:lpstr>
      <vt:lpstr>新細明體</vt:lpstr>
      <vt:lpstr>Arial</vt:lpstr>
      <vt:lpstr>Calibri</vt:lpstr>
      <vt:lpstr>Calibri Light</vt:lpstr>
      <vt:lpstr>Cambria Math</vt:lpstr>
      <vt:lpstr>Courier New</vt:lpstr>
      <vt:lpstr>Times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Baolin Peng</dc:creator>
  <cp:lastModifiedBy>Yun-Nung Vivian Chen</cp:lastModifiedBy>
  <cp:revision>287</cp:revision>
  <dcterms:created xsi:type="dcterms:W3CDTF">2017-08-21T13:46:34Z</dcterms:created>
  <dcterms:modified xsi:type="dcterms:W3CDTF">2018-04-10T23:43:20Z</dcterms:modified>
</cp:coreProperties>
</file>