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8" r:id="rId2"/>
    <p:sldId id="261" r:id="rId3"/>
    <p:sldId id="257" r:id="rId4"/>
    <p:sldId id="259" r:id="rId5"/>
    <p:sldId id="260" r:id="rId6"/>
    <p:sldId id="262" r:id="rId7"/>
    <p:sldId id="263" r:id="rId8"/>
    <p:sldId id="264" r:id="rId9"/>
    <p:sldId id="265" r:id="rId10"/>
    <p:sldId id="267" r:id="rId11"/>
    <p:sldId id="266" r:id="rId12"/>
    <p:sldId id="268" r:id="rId13"/>
    <p:sldId id="271"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6" r:id="rId30"/>
    <p:sldId id="287" r:id="rId31"/>
    <p:sldId id="285" r:id="rId32"/>
  </p:sldIdLst>
  <p:sldSz cx="9144000" cy="5143500" type="screen16x9"/>
  <p:notesSz cx="6858000" cy="9144000"/>
  <p:embeddedFontLst>
    <p:embeddedFont>
      <p:font typeface="Cambria Math" panose="02040503050406030204" pitchFamily="18" charset="0"/>
      <p:regular r:id="rId34"/>
    </p:embeddedFont>
    <p:embeddedFont>
      <p:font typeface="Lato" panose="020B0604020202020204" charset="0"/>
      <p:regular r:id="rId35"/>
      <p:bold r:id="rId36"/>
      <p:italic r:id="rId37"/>
      <p:boldItalic r:id="rId38"/>
    </p:embeddedFont>
    <p:embeddedFont>
      <p:font typeface="Playfair Display"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882"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253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6866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119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929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128d9df10_0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e128d9df10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2036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128d9df10_0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e128d9df10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5338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39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584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7904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7723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84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0857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539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6037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608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0065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0483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6639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580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2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83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128d9df10_0_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128d9df10_0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e128d9df10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e128d9df10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e128d9df10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e128d9df10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128d9df10_0_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128d9df10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4c6fec934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4c6fec93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9999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e128d9df10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e128d9df10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421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128d9df10_0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e128d9df10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0.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3" Type="http://schemas.openxmlformats.org/officeDocument/2006/relationships/image" Target="../media/image14.png"/><Relationship Id="rId3" Type="http://schemas.openxmlformats.org/officeDocument/2006/relationships/slideLayout" Target="../slideLayouts/slideLayout2.xml"/><Relationship Id="rId12" Type="http://schemas.openxmlformats.org/officeDocument/2006/relationships/image" Target="../media/image13.png"/><Relationship Id="rId17" Type="http://schemas.openxmlformats.org/officeDocument/2006/relationships/image" Target="../media/image5.png"/><Relationship Id="rId2" Type="http://schemas.openxmlformats.org/officeDocument/2006/relationships/audio" Target="../media/media5.m4a"/><Relationship Id="rId16" Type="http://schemas.openxmlformats.org/officeDocument/2006/relationships/image" Target="../media/image4.jpg"/><Relationship Id="rId1" Type="http://schemas.microsoft.com/office/2007/relationships/media" Target="../media/media5.m4a"/><Relationship Id="rId6" Type="http://schemas.openxmlformats.org/officeDocument/2006/relationships/image" Target="../media/image12.png"/><Relationship Id="rId11" Type="http://schemas.openxmlformats.org/officeDocument/2006/relationships/image" Target="../media/image120.png"/><Relationship Id="rId5" Type="http://schemas.openxmlformats.org/officeDocument/2006/relationships/image" Target="../media/image11.png"/><Relationship Id="rId15" Type="http://schemas.openxmlformats.org/officeDocument/2006/relationships/image" Target="../media/image6.png"/><Relationship Id="rId10" Type="http://schemas.openxmlformats.org/officeDocument/2006/relationships/image" Target="../media/image110.png"/><Relationship Id="rId4" Type="http://schemas.openxmlformats.org/officeDocument/2006/relationships/notesSlide" Target="../notesSlides/notesSlide9.xml"/><Relationship Id="rId9" Type="http://schemas.openxmlformats.org/officeDocument/2006/relationships/image" Target="../media/image100.pn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9.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4.jp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4.jp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jp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0.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6.xml"/><Relationship Id="rId9"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g"/><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AF3A3-7F6C-4EC2-85D8-76C568F6C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44"/>
            <a:ext cx="9144000" cy="2907905"/>
          </a:xfrm>
          <a:prstGeom prst="rect">
            <a:avLst/>
          </a:prstGeom>
        </p:spPr>
      </p:pic>
      <p:pic>
        <p:nvPicPr>
          <p:cNvPr id="6" name="Picture 5">
            <a:extLst>
              <a:ext uri="{FF2B5EF4-FFF2-40B4-BE49-F238E27FC236}">
                <a16:creationId xmlns:a16="http://schemas.microsoft.com/office/drawing/2014/main" id="{588A50DA-7B03-4B94-A8D3-86B9782B5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61" y="3602985"/>
            <a:ext cx="3240000" cy="946688"/>
          </a:xfrm>
          <a:prstGeom prst="rect">
            <a:avLst/>
          </a:prstGeom>
        </p:spPr>
      </p:pic>
      <p:pic>
        <p:nvPicPr>
          <p:cNvPr id="8" name="Picture 7">
            <a:extLst>
              <a:ext uri="{FF2B5EF4-FFF2-40B4-BE49-F238E27FC236}">
                <a16:creationId xmlns:a16="http://schemas.microsoft.com/office/drawing/2014/main" id="{C1FDF511-ED42-4F96-9B0E-8C5D8DFFF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139" y="3054970"/>
            <a:ext cx="3240000" cy="2042719"/>
          </a:xfrm>
          <a:prstGeom prst="rect">
            <a:avLst/>
          </a:prstGeom>
        </p:spPr>
      </p:pic>
    </p:spTree>
    <p:extLst>
      <p:ext uri="{BB962C8B-B14F-4D97-AF65-F5344CB8AC3E}">
        <p14:creationId xmlns:p14="http://schemas.microsoft.com/office/powerpoint/2010/main" val="2790815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Related Theory</a:t>
            </a:r>
            <a:endParaRPr dirty="0"/>
          </a:p>
        </p:txBody>
      </p:sp>
      <mc:AlternateContent xmlns:mc="http://schemas.openxmlformats.org/markup-compatibility/2006">
        <mc:Choice xmlns:a14="http://schemas.microsoft.com/office/drawing/2010/main" Requires="a14">
          <p:sp>
            <p:nvSpPr>
              <p:cNvPr id="128" name="Google Shape;12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lvl="0"/>
                <a:r>
                  <a:rPr lang="en" dirty="0"/>
                  <a:t>Graph can be expressed as </a:t>
                </a:r>
                <a14:m>
                  <m:oMath xmlns:m="http://schemas.openxmlformats.org/officeDocument/2006/math">
                    <m:r>
                      <a:rPr lang="en-IN" b="0" i="1" smtClean="0">
                        <a:latin typeface="Cambria Math" panose="02040503050406030204" pitchFamily="18" charset="0"/>
                      </a:rPr>
                      <m:t>𝐺</m:t>
                    </m:r>
                    <m:r>
                      <a:rPr lang="en-IN" b="0" i="1" smtClean="0">
                        <a:latin typeface="Cambria Math" panose="02040503050406030204" pitchFamily="18" charset="0"/>
                      </a:rPr>
                      <m:t>=</m:t>
                    </m:r>
                    <m:d>
                      <m:dPr>
                        <m:ctrlPr>
                          <a:rPr lang="en-IN" b="0" i="1" smtClean="0">
                            <a:latin typeface="Cambria Math" panose="02040503050406030204" pitchFamily="18" charset="0"/>
                          </a:rPr>
                        </m:ctrlPr>
                      </m:dPr>
                      <m:e>
                        <m:r>
                          <a:rPr lang="en-IN" b="0" i="1" smtClean="0">
                            <a:latin typeface="Cambria Math" panose="02040503050406030204" pitchFamily="18" charset="0"/>
                          </a:rPr>
                          <m:t>𝑉</m:t>
                        </m:r>
                        <m:r>
                          <a:rPr lang="en-IN" b="0" i="1" smtClean="0">
                            <a:latin typeface="Cambria Math" panose="02040503050406030204" pitchFamily="18" charset="0"/>
                          </a:rPr>
                          <m:t>,</m:t>
                        </m:r>
                        <m:r>
                          <a:rPr lang="en-IN" b="1" i="1" smtClean="0">
                            <a:latin typeface="Cambria Math" panose="02040503050406030204" pitchFamily="18" charset="0"/>
                          </a:rPr>
                          <m:t>𝑨</m:t>
                        </m:r>
                      </m:e>
                    </m:d>
                  </m:oMath>
                </a14:m>
                <a:r>
                  <a:rPr lang="en-IN" dirty="0"/>
                  <a:t>,</a:t>
                </a:r>
                <a:br>
                  <a:rPr lang="en-IN" dirty="0"/>
                </a:br>
                <a:r>
                  <a:rPr lang="en-IN" dirty="0"/>
                  <a:t>where </a:t>
                </a:r>
                <a14:m>
                  <m:oMath xmlns:m="http://schemas.openxmlformats.org/officeDocument/2006/math">
                    <m:r>
                      <a:rPr lang="en-IN" b="0" i="1" smtClean="0">
                        <a:latin typeface="Cambria Math" panose="02040503050406030204" pitchFamily="18" charset="0"/>
                      </a:rPr>
                      <m:t>𝑉</m:t>
                    </m:r>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0</m:t>
                        </m:r>
                      </m:sub>
                    </m:sSub>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𝑁</m:t>
                        </m:r>
                        <m:r>
                          <a:rPr lang="en-IN" b="0" i="1" smtClean="0">
                            <a:latin typeface="Cambria Math" panose="02040503050406030204" pitchFamily="18" charset="0"/>
                          </a:rPr>
                          <m:t>−1</m:t>
                        </m:r>
                      </m:sub>
                    </m:sSub>
                    <m:r>
                      <a:rPr lang="en-IN" b="0" i="1" smtClean="0">
                        <a:latin typeface="Cambria Math" panose="02040503050406030204" pitchFamily="18" charset="0"/>
                      </a:rPr>
                      <m:t>}</m:t>
                    </m:r>
                  </m:oMath>
                </a14:m>
                <a:r>
                  <a:rPr lang="en-IN" dirty="0"/>
                  <a:t> is a set of </a:t>
                </a:r>
                <a14:m>
                  <m:oMath xmlns:m="http://schemas.openxmlformats.org/officeDocument/2006/math">
                    <m:r>
                      <a:rPr lang="en-IN" i="1">
                        <a:latin typeface="Cambria Math" panose="02040503050406030204" pitchFamily="18" charset="0"/>
                      </a:rPr>
                      <m:t>𝑁</m:t>
                    </m:r>
                  </m:oMath>
                </a14:m>
                <a:r>
                  <a:rPr lang="en" dirty="0"/>
                  <a:t> nodes,</a:t>
                </a:r>
                <a:br>
                  <a:rPr lang="en" dirty="0"/>
                </a:br>
                <a:r>
                  <a:rPr lang="en" dirty="0"/>
                  <a:t>and </a:t>
                </a:r>
                <a14:m>
                  <m:oMath xmlns:m="http://schemas.openxmlformats.org/officeDocument/2006/math">
                    <m:r>
                      <a:rPr lang="en-IN" b="1" i="1" smtClean="0">
                        <a:latin typeface="Cambria Math" panose="02040503050406030204" pitchFamily="18" charset="0"/>
                      </a:rPr>
                      <m:t>𝑨</m:t>
                    </m:r>
                  </m:oMath>
                </a14:m>
                <a:r>
                  <a:rPr lang="en-IN" b="1" dirty="0"/>
                  <a:t> </a:t>
                </a:r>
                <a:r>
                  <a:rPr lang="en-IN" dirty="0"/>
                  <a:t>is the </a:t>
                </a:r>
                <a14:m>
                  <m:oMath xmlns:m="http://schemas.openxmlformats.org/officeDocument/2006/math">
                    <m:r>
                      <a:rPr lang="en-IN" i="1">
                        <a:latin typeface="Cambria Math" panose="02040503050406030204" pitchFamily="18" charset="0"/>
                      </a:rPr>
                      <m:t>𝑁</m:t>
                    </m:r>
                    <m:r>
                      <a:rPr lang="en-IN" i="1" smtClean="0">
                        <a:latin typeface="Cambria Math" panose="02040503050406030204" pitchFamily="18" charset="0"/>
                        <a:ea typeface="Cambria Math" panose="02040503050406030204" pitchFamily="18" charset="0"/>
                      </a:rPr>
                      <m:t>×</m:t>
                    </m:r>
                    <m:r>
                      <a:rPr lang="en-IN" b="0" i="1" smtClean="0">
                        <a:latin typeface="Cambria Math" panose="02040503050406030204" pitchFamily="18" charset="0"/>
                        <a:ea typeface="Cambria Math" panose="02040503050406030204" pitchFamily="18" charset="0"/>
                      </a:rPr>
                      <m:t>𝑁</m:t>
                    </m:r>
                  </m:oMath>
                </a14:m>
                <a:r>
                  <a:rPr lang="en-IN" b="1" dirty="0"/>
                  <a:t> </a:t>
                </a:r>
                <a:r>
                  <a:rPr lang="en-IN" dirty="0"/>
                  <a:t>adjacency matrix.</a:t>
                </a:r>
              </a:p>
              <a:p>
                <a:pPr lvl="0"/>
                <a:r>
                  <a:rPr lang="en-IN" dirty="0"/>
                  <a:t>Each weight </a:t>
                </a:r>
                <a14:m>
                  <m:oMath xmlns:m="http://schemas.openxmlformats.org/officeDocument/2006/math">
                    <m:sSub>
                      <m:sSubPr>
                        <m:ctrlPr>
                          <a:rPr lang="en-IN" b="1" i="1" smtClean="0">
                            <a:latin typeface="Cambria Math" panose="02040503050406030204" pitchFamily="18" charset="0"/>
                          </a:rPr>
                        </m:ctrlPr>
                      </m:sSubPr>
                      <m:e>
                        <m:r>
                          <a:rPr lang="en-IN" b="1" i="1" smtClean="0">
                            <a:latin typeface="Cambria Math" panose="02040503050406030204" pitchFamily="18" charset="0"/>
                          </a:rPr>
                          <m:t>𝑨</m:t>
                        </m:r>
                      </m:e>
                      <m:sub>
                        <m:r>
                          <a:rPr lang="en-IN" b="0" i="1" smtClean="0">
                            <a:latin typeface="Cambria Math" panose="02040503050406030204" pitchFamily="18" charset="0"/>
                          </a:rPr>
                          <m:t>𝑖</m:t>
                        </m:r>
                        <m:r>
                          <a:rPr lang="en-IN" b="0" i="1" smtClean="0">
                            <a:latin typeface="Cambria Math" panose="02040503050406030204" pitchFamily="18" charset="0"/>
                          </a:rPr>
                          <m:t>,</m:t>
                        </m:r>
                        <m:r>
                          <a:rPr lang="en-IN" b="1" i="1" smtClean="0">
                            <a:latin typeface="Cambria Math" panose="02040503050406030204" pitchFamily="18" charset="0"/>
                          </a:rPr>
                          <m:t>𝒋</m:t>
                        </m:r>
                      </m:sub>
                    </m:sSub>
                    <m:r>
                      <a:rPr lang="en-IN" b="1" i="1" smtClean="0">
                        <a:latin typeface="Cambria Math" panose="02040503050406030204" pitchFamily="18" charset="0"/>
                        <a:ea typeface="Cambria Math" panose="02040503050406030204" pitchFamily="18" charset="0"/>
                      </a:rPr>
                      <m:t>∈</m:t>
                    </m:r>
                    <m:r>
                      <a:rPr lang="en-IN" b="1" i="1" smtClean="0">
                        <a:latin typeface="Cambria Math" panose="02040503050406030204" pitchFamily="18" charset="0"/>
                        <a:ea typeface="Cambria Math" panose="02040503050406030204" pitchFamily="18" charset="0"/>
                      </a:rPr>
                      <m:t>ℂ</m:t>
                    </m:r>
                  </m:oMath>
                </a14:m>
                <a:r>
                  <a:rPr lang="en-IN" dirty="0"/>
                  <a:t>,</a:t>
                </a:r>
                <a:br>
                  <a:rPr lang="en-IN" dirty="0"/>
                </a:br>
                <a:r>
                  <a:rPr lang="en-IN" dirty="0"/>
                  <a:t>where </a:t>
                </a:r>
                <a14:m>
                  <m:oMath xmlns:m="http://schemas.openxmlformats.org/officeDocument/2006/math">
                    <m:r>
                      <a:rPr lang="en-IN" b="1" i="1">
                        <a:latin typeface="Cambria Math" panose="02040503050406030204" pitchFamily="18" charset="0"/>
                        <a:ea typeface="Cambria Math" panose="02040503050406030204" pitchFamily="18" charset="0"/>
                      </a:rPr>
                      <m:t>ℂ</m:t>
                    </m:r>
                  </m:oMath>
                </a14:m>
                <a:r>
                  <a:rPr lang="en-IN" dirty="0"/>
                  <a:t> is the set of complex numbers.</a:t>
                </a:r>
              </a:p>
              <a:p>
                <a:pPr lvl="0"/>
                <a:r>
                  <a:rPr lang="en-IN" dirty="0"/>
                  <a:t>The neighbourhood of a vertex </a:t>
                </a:r>
                <a14:m>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𝑣</m:t>
                        </m:r>
                      </m:e>
                      <m:sub>
                        <m:r>
                          <a:rPr lang="en-IN" b="0" i="1" smtClean="0">
                            <a:latin typeface="Cambria Math" panose="02040503050406030204" pitchFamily="18" charset="0"/>
                          </a:rPr>
                          <m:t>𝑖</m:t>
                        </m:r>
                      </m:sub>
                    </m:sSub>
                  </m:oMath>
                </a14:m>
                <a:r>
                  <a:rPr lang="en-IN" dirty="0"/>
                  <a:t> is defined as </a:t>
                </a:r>
                <a:br>
                  <a:rPr lang="en-IN" dirty="0"/>
                </a:br>
                <a14:m>
                  <m:oMath xmlns:m="http://schemas.openxmlformats.org/officeDocument/2006/math">
                    <m:sSub>
                      <m:sSubPr>
                        <m:ctrlPr>
                          <a:rPr lang="en-IN" i="1">
                            <a:latin typeface="Cambria Math" panose="02040503050406030204" pitchFamily="18" charset="0"/>
                          </a:rPr>
                        </m:ctrlPr>
                      </m:sSubPr>
                      <m:e>
                        <m:r>
                          <a:rPr lang="en-IN" b="0" i="1" smtClean="0">
                            <a:latin typeface="Cambria Math" panose="02040503050406030204" pitchFamily="18" charset="0"/>
                          </a:rPr>
                          <m:t>𝑀</m:t>
                        </m:r>
                      </m:e>
                      <m:sub>
                        <m:r>
                          <a:rPr lang="en-IN" b="0" i="1" smtClean="0">
                            <a:latin typeface="Cambria Math" panose="02040503050406030204" pitchFamily="18" charset="0"/>
                          </a:rPr>
                          <m:t>𝑖</m:t>
                        </m:r>
                      </m:sub>
                    </m:sSub>
                    <m:r>
                      <a:rPr lang="en-IN" b="0" i="1" smtClean="0">
                        <a:latin typeface="Cambria Math" panose="02040503050406030204" pitchFamily="18" charset="0"/>
                      </a:rPr>
                      <m:t>=</m:t>
                    </m:r>
                    <m:d>
                      <m:dPr>
                        <m:begChr m:val="{"/>
                        <m:endChr m:val="|"/>
                        <m:ctrlPr>
                          <a:rPr lang="en-IN" b="0" i="1" smtClean="0">
                            <a:latin typeface="Cambria Math" panose="02040503050406030204" pitchFamily="18" charset="0"/>
                          </a:rPr>
                        </m:ctrlPr>
                      </m:dPr>
                      <m:e>
                        <m:r>
                          <a:rPr lang="en-IN" b="0" i="1" smtClean="0">
                            <a:latin typeface="Cambria Math" panose="02040503050406030204" pitchFamily="18" charset="0"/>
                          </a:rPr>
                          <m:t>𝑗</m:t>
                        </m:r>
                      </m:e>
                    </m:d>
                    <m:r>
                      <a:rPr lang="en-IN" b="1" i="1" smtClean="0">
                        <a:latin typeface="Cambria Math" panose="02040503050406030204" pitchFamily="18" charset="0"/>
                      </a:rPr>
                      <m:t> </m:t>
                    </m:r>
                    <m:sSub>
                      <m:sSubPr>
                        <m:ctrlPr>
                          <a:rPr lang="en-IN" b="1" i="1">
                            <a:latin typeface="Cambria Math" panose="02040503050406030204" pitchFamily="18" charset="0"/>
                          </a:rPr>
                        </m:ctrlPr>
                      </m:sSubPr>
                      <m:e>
                        <m:r>
                          <a:rPr lang="en-IN" b="1" i="1">
                            <a:latin typeface="Cambria Math" panose="02040503050406030204" pitchFamily="18" charset="0"/>
                          </a:rPr>
                          <m:t>𝑨</m:t>
                        </m:r>
                      </m:e>
                      <m:sub>
                        <m:r>
                          <a:rPr lang="en-IN" b="0" i="1" smtClean="0">
                            <a:latin typeface="Cambria Math" panose="02040503050406030204" pitchFamily="18" charset="0"/>
                          </a:rPr>
                          <m:t>𝑖</m:t>
                        </m:r>
                        <m:r>
                          <a:rPr lang="en-IN" i="1">
                            <a:latin typeface="Cambria Math" panose="02040503050406030204" pitchFamily="18" charset="0"/>
                          </a:rPr>
                          <m:t>,</m:t>
                        </m:r>
                        <m:r>
                          <a:rPr lang="en-IN" b="1" i="1" smtClean="0">
                            <a:latin typeface="Cambria Math" panose="02040503050406030204" pitchFamily="18" charset="0"/>
                          </a:rPr>
                          <m:t>𝒋</m:t>
                        </m:r>
                      </m:sub>
                    </m:sSub>
                    <m:r>
                      <a:rPr lang="en-IN" b="1" i="1" smtClean="0">
                        <a:latin typeface="Cambria Math" panose="02040503050406030204" pitchFamily="18" charset="0"/>
                      </a:rPr>
                      <m:t> </m:t>
                    </m:r>
                    <m:r>
                      <a:rPr lang="en-IN" b="1" i="1" smtClean="0">
                        <a:latin typeface="Cambria Math" panose="02040503050406030204" pitchFamily="18" charset="0"/>
                        <a:ea typeface="Cambria Math" panose="02040503050406030204" pitchFamily="18" charset="0"/>
                      </a:rPr>
                      <m:t>≠</m:t>
                    </m:r>
                    <m:r>
                      <a:rPr lang="en-IN" b="1" i="1" smtClean="0">
                        <a:latin typeface="Cambria Math" panose="02040503050406030204" pitchFamily="18" charset="0"/>
                        <a:ea typeface="Cambria Math" panose="02040503050406030204" pitchFamily="18" charset="0"/>
                      </a:rPr>
                      <m:t>𝟎</m:t>
                    </m:r>
                    <m:r>
                      <a:rPr lang="en-IN" b="0" i="1" smtClean="0">
                        <a:latin typeface="Cambria Math" panose="02040503050406030204" pitchFamily="18" charset="0"/>
                      </a:rPr>
                      <m:t>}</m:t>
                    </m:r>
                  </m:oMath>
                </a14:m>
                <a:endParaRPr lang="en-IN" dirty="0"/>
              </a:p>
              <a:p>
                <a:pPr lvl="0"/>
                <a:r>
                  <a:rPr lang="en-IN" dirty="0"/>
                  <a:t>The graph signal is defined as </a:t>
                </a:r>
                <a14:m>
                  <m:oMath xmlns:m="http://schemas.openxmlformats.org/officeDocument/2006/math">
                    <m:r>
                      <a:rPr lang="en-IN" b="1" i="0" smtClean="0">
                        <a:latin typeface="Cambria Math" panose="02040503050406030204" pitchFamily="18" charset="0"/>
                      </a:rPr>
                      <m:t>𝐬</m:t>
                    </m:r>
                    <m:r>
                      <a:rPr lang="en-IN" b="0" i="0" smtClean="0">
                        <a:latin typeface="Cambria Math" panose="02040503050406030204" pitchFamily="18" charset="0"/>
                      </a:rPr>
                      <m:t>:</m:t>
                    </m:r>
                    <m:r>
                      <a:rPr lang="en-IN" b="0" i="1" smtClean="0">
                        <a:latin typeface="Cambria Math" panose="02040503050406030204" pitchFamily="18" charset="0"/>
                      </a:rPr>
                      <m:t> </m:t>
                    </m:r>
                    <m:r>
                      <a:rPr lang="en-IN" i="1">
                        <a:latin typeface="Cambria Math" panose="02040503050406030204" pitchFamily="18" charset="0"/>
                      </a:rPr>
                      <m:t>𝑉</m:t>
                    </m:r>
                    <m:r>
                      <a:rPr lang="en-IN" b="0" i="1" smtClean="0">
                        <a:latin typeface="Cambria Math" panose="02040503050406030204" pitchFamily="18" charset="0"/>
                        <a:ea typeface="Cambria Math" panose="02040503050406030204" pitchFamily="18" charset="0"/>
                      </a:rPr>
                      <m:t>→</m:t>
                    </m:r>
                    <m:r>
                      <a:rPr lang="en-IN" b="1" i="1">
                        <a:latin typeface="Cambria Math" panose="02040503050406030204" pitchFamily="18" charset="0"/>
                        <a:ea typeface="Cambria Math" panose="02040503050406030204" pitchFamily="18" charset="0"/>
                      </a:rPr>
                      <m:t>ℂ</m:t>
                    </m:r>
                  </m:oMath>
                </a14:m>
                <a:r>
                  <a:rPr lang="en-IN" dirty="0"/>
                  <a:t>,</a:t>
                </a:r>
                <a:br>
                  <a:rPr lang="en-IN" dirty="0"/>
                </a:br>
                <a:r>
                  <a:rPr lang="en-IN" dirty="0"/>
                  <a:t>and its vector form as </a:t>
                </a:r>
                <a14:m>
                  <m:oMath xmlns:m="http://schemas.openxmlformats.org/officeDocument/2006/math">
                    <m:r>
                      <a:rPr lang="en-IN" b="1">
                        <a:latin typeface="Cambria Math" panose="02040503050406030204" pitchFamily="18" charset="0"/>
                      </a:rPr>
                      <m:t>𝐬</m:t>
                    </m:r>
                    <m:r>
                      <a:rPr lang="en-IN" b="0" i="0" smtClean="0">
                        <a:latin typeface="Cambria Math" panose="02040503050406030204" pitchFamily="18" charset="0"/>
                      </a:rPr>
                      <m:t>=</m:t>
                    </m:r>
                    <m:sSup>
                      <m:sSupPr>
                        <m:ctrlPr>
                          <a:rPr lang="en-IN" i="1" smtClean="0">
                            <a:latin typeface="Cambria Math" panose="02040503050406030204" pitchFamily="18" charset="0"/>
                          </a:rPr>
                        </m:ctrlPr>
                      </m:sSupPr>
                      <m:e>
                        <m:r>
                          <a:rPr lang="en-IN" b="0">
                            <a:latin typeface="Cambria Math" panose="02040503050406030204" pitchFamily="18" charset="0"/>
                          </a:rPr>
                          <m:t>[</m:t>
                        </m:r>
                        <m:sSub>
                          <m:sSubPr>
                            <m:ctrlPr>
                              <a:rPr lang="en-IN" i="1">
                                <a:latin typeface="Cambria Math" panose="02040503050406030204" pitchFamily="18" charset="0"/>
                              </a:rPr>
                            </m:ctrlPr>
                          </m:sSubPr>
                          <m:e>
                            <m:r>
                              <a:rPr lang="en-IN" b="0" i="1">
                                <a:latin typeface="Cambria Math" panose="02040503050406030204" pitchFamily="18" charset="0"/>
                              </a:rPr>
                              <m:t>𝑠</m:t>
                            </m:r>
                          </m:e>
                          <m:sub>
                            <m:r>
                              <a:rPr lang="en-IN" b="0" i="1">
                                <a:latin typeface="Cambria Math" panose="02040503050406030204" pitchFamily="18" charset="0"/>
                              </a:rPr>
                              <m:t>0</m:t>
                            </m:r>
                          </m:sub>
                        </m:sSub>
                        <m:r>
                          <a:rPr lang="en-IN" b="0" i="1">
                            <a:latin typeface="Cambria Math" panose="02040503050406030204" pitchFamily="18" charset="0"/>
                          </a:rPr>
                          <m:t>,…,</m:t>
                        </m:r>
                        <m:sSub>
                          <m:sSubPr>
                            <m:ctrlPr>
                              <a:rPr lang="en-IN" i="1">
                                <a:latin typeface="Cambria Math" panose="02040503050406030204" pitchFamily="18" charset="0"/>
                              </a:rPr>
                            </m:ctrlPr>
                          </m:sSubPr>
                          <m:e>
                            <m:r>
                              <a:rPr lang="en-IN" b="0" i="1">
                                <a:latin typeface="Cambria Math" panose="02040503050406030204" pitchFamily="18" charset="0"/>
                              </a:rPr>
                              <m:t>𝑠</m:t>
                            </m:r>
                          </m:e>
                          <m:sub>
                            <m:r>
                              <a:rPr lang="en-IN" b="0" i="1">
                                <a:latin typeface="Cambria Math" panose="02040503050406030204" pitchFamily="18" charset="0"/>
                              </a:rPr>
                              <m:t>𝑁</m:t>
                            </m:r>
                            <m:r>
                              <a:rPr lang="en-IN" b="0" i="1">
                                <a:latin typeface="Cambria Math" panose="02040503050406030204" pitchFamily="18" charset="0"/>
                              </a:rPr>
                              <m:t>−1</m:t>
                            </m:r>
                          </m:sub>
                        </m:sSub>
                        <m:r>
                          <a:rPr lang="en-IN" b="0">
                            <a:latin typeface="Cambria Math" panose="02040503050406030204" pitchFamily="18" charset="0"/>
                          </a:rPr>
                          <m:t>]</m:t>
                        </m:r>
                      </m:e>
                      <m:sup>
                        <m:r>
                          <a:rPr lang="en-IN" b="0" i="1" smtClean="0">
                            <a:latin typeface="Cambria Math" panose="02040503050406030204" pitchFamily="18" charset="0"/>
                          </a:rPr>
                          <m:t>𝑇</m:t>
                        </m:r>
                      </m:sup>
                    </m:sSup>
                    <m:r>
                      <a:rPr lang="en-IN" b="0" i="1" smtClean="0">
                        <a:latin typeface="Cambria Math" panose="02040503050406030204" pitchFamily="18" charset="0"/>
                        <a:ea typeface="Cambria Math" panose="02040503050406030204" pitchFamily="18" charset="0"/>
                      </a:rPr>
                      <m:t>∈</m:t>
                    </m:r>
                    <m:sSup>
                      <m:sSupPr>
                        <m:ctrlPr>
                          <a:rPr lang="en-IN" i="1" smtClean="0">
                            <a:latin typeface="Cambria Math" panose="02040503050406030204" pitchFamily="18" charset="0"/>
                            <a:ea typeface="Cambria Math" panose="02040503050406030204" pitchFamily="18" charset="0"/>
                          </a:rPr>
                        </m:ctrlPr>
                      </m:sSupPr>
                      <m:e>
                        <m:r>
                          <a:rPr lang="en-IN" b="0" i="1">
                            <a:latin typeface="Cambria Math" panose="02040503050406030204" pitchFamily="18" charset="0"/>
                            <a:ea typeface="Cambria Math" panose="02040503050406030204" pitchFamily="18" charset="0"/>
                          </a:rPr>
                          <m:t>ℂ</m:t>
                        </m:r>
                      </m:e>
                      <m:sup>
                        <m:r>
                          <a:rPr lang="en-IN" b="0" i="1" smtClean="0">
                            <a:latin typeface="Cambria Math" panose="02040503050406030204" pitchFamily="18" charset="0"/>
                            <a:ea typeface="Cambria Math" panose="02040503050406030204" pitchFamily="18" charset="0"/>
                          </a:rPr>
                          <m:t>𝑁</m:t>
                        </m:r>
                      </m:sup>
                    </m:sSup>
                  </m:oMath>
                </a14:m>
                <a:endParaRPr lang="en-IN" dirty="0"/>
              </a:p>
              <a:p>
                <a:pPr lvl="0"/>
                <a:endParaRPr dirty="0"/>
              </a:p>
            </p:txBody>
          </p:sp>
        </mc:Choice>
        <mc:Fallback>
          <p:sp>
            <p:nvSpPr>
              <p:cNvPr id="128" name="Google Shape;128;p22"/>
              <p:cNvSpPr txBox="1">
                <a:spLocks noGrp="1" noRot="1" noChangeAspect="1" noMove="1" noResize="1" noEditPoints="1" noAdjustHandles="1" noChangeArrowheads="1" noChangeShapeType="1" noTextEdit="1"/>
              </p:cNvSpPr>
              <p:nvPr>
                <p:ph type="body" idx="1"/>
              </p:nvPr>
            </p:nvSpPr>
            <p:spPr>
              <a:xfrm>
                <a:off x="311700" y="1152475"/>
                <a:ext cx="8520600" cy="3416400"/>
              </a:xfrm>
              <a:prstGeom prst="rect">
                <a:avLst/>
              </a:prstGeom>
              <a:blipFill>
                <a:blip r:embed="rId5"/>
                <a:stretch>
                  <a:fillRect/>
                </a:stretch>
              </a:blipFill>
            </p:spPr>
            <p:txBody>
              <a:bodyPr/>
              <a:lstStyle/>
              <a:p>
                <a:r>
                  <a:rPr lang="en-IN">
                    <a:noFill/>
                  </a:rPr>
                  <a:t> </a:t>
                </a:r>
              </a:p>
            </p:txBody>
          </p:sp>
        </mc:Fallback>
      </mc:AlternateContent>
      <p:pic>
        <p:nvPicPr>
          <p:cNvPr id="3" name="Picture 2">
            <a:extLst>
              <a:ext uri="{FF2B5EF4-FFF2-40B4-BE49-F238E27FC236}">
                <a16:creationId xmlns:a16="http://schemas.microsoft.com/office/drawing/2014/main" id="{51491BD6-AF4C-4A84-A43A-0DDB30962EAD}"/>
              </a:ext>
            </a:extLst>
          </p:cNvPr>
          <p:cNvPicPr>
            <a:picLocks noChangeAspect="1"/>
          </p:cNvPicPr>
          <p:nvPr/>
        </p:nvPicPr>
        <p:blipFill>
          <a:blip r:embed="rId6"/>
          <a:stretch>
            <a:fillRect/>
          </a:stretch>
        </p:blipFill>
        <p:spPr>
          <a:xfrm>
            <a:off x="5901271" y="1017450"/>
            <a:ext cx="2145454" cy="2880000"/>
          </a:xfrm>
          <a:prstGeom prst="rect">
            <a:avLst/>
          </a:prstGeom>
        </p:spPr>
      </p:pic>
      <p:sp>
        <p:nvSpPr>
          <p:cNvPr id="4" name="TextBox 3">
            <a:extLst>
              <a:ext uri="{FF2B5EF4-FFF2-40B4-BE49-F238E27FC236}">
                <a16:creationId xmlns:a16="http://schemas.microsoft.com/office/drawing/2014/main" id="{63EABAE2-0872-4416-9644-36BC4863E730}"/>
              </a:ext>
            </a:extLst>
          </p:cNvPr>
          <p:cNvSpPr txBox="1"/>
          <p:nvPr/>
        </p:nvSpPr>
        <p:spPr>
          <a:xfrm>
            <a:off x="6201917" y="3936722"/>
            <a:ext cx="1834156" cy="461665"/>
          </a:xfrm>
          <a:prstGeom prst="rect">
            <a:avLst/>
          </a:prstGeom>
          <a:noFill/>
        </p:spPr>
        <p:txBody>
          <a:bodyPr wrap="none" rtlCol="0">
            <a:spAutoFit/>
          </a:bodyPr>
          <a:lstStyle/>
          <a:p>
            <a:pPr algn="ctr"/>
            <a:r>
              <a:rPr lang="en-IN" sz="1200" dirty="0">
                <a:solidFill>
                  <a:schemeClr val="bg2"/>
                </a:solidFill>
                <a:latin typeface="Lato" panose="020B0604020202020204" charset="0"/>
              </a:rPr>
              <a:t>Example of a</a:t>
            </a:r>
          </a:p>
          <a:p>
            <a:pPr algn="ctr"/>
            <a:r>
              <a:rPr lang="en-IN" sz="1200" dirty="0">
                <a:solidFill>
                  <a:schemeClr val="bg2"/>
                </a:solidFill>
                <a:latin typeface="Lato" panose="020B0604020202020204" charset="0"/>
              </a:rPr>
              <a:t>nearest neighbour graph</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9176663-5825-4328-B4D3-3CE0601DCD32}"/>
                  </a:ext>
                </a:extLst>
              </p:cNvPr>
              <p:cNvSpPr txBox="1"/>
              <p:nvPr/>
            </p:nvSpPr>
            <p:spPr>
              <a:xfrm>
                <a:off x="6536255" y="844698"/>
                <a:ext cx="41319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𝑣</m:t>
                          </m:r>
                        </m:e>
                        <m:sub>
                          <m:r>
                            <a:rPr lang="en-IN" i="1">
                              <a:latin typeface="Cambria Math" panose="02040503050406030204" pitchFamily="18" charset="0"/>
                            </a:rPr>
                            <m:t>0</m:t>
                          </m:r>
                        </m:sub>
                      </m:sSub>
                    </m:oMath>
                  </m:oMathPara>
                </a14:m>
                <a:endParaRPr lang="en-IN" dirty="0"/>
              </a:p>
            </p:txBody>
          </p:sp>
        </mc:Choice>
        <mc:Fallback xmlns="">
          <p:sp>
            <p:nvSpPr>
              <p:cNvPr id="5" name="TextBox 4">
                <a:extLst>
                  <a:ext uri="{FF2B5EF4-FFF2-40B4-BE49-F238E27FC236}">
                    <a16:creationId xmlns:a16="http://schemas.microsoft.com/office/drawing/2014/main" id="{69176663-5825-4328-B4D3-3CE0601DCD32}"/>
                  </a:ext>
                </a:extLst>
              </p:cNvPr>
              <p:cNvSpPr txBox="1">
                <a:spLocks noRot="1" noChangeAspect="1" noMove="1" noResize="1" noEditPoints="1" noAdjustHandles="1" noChangeArrowheads="1" noChangeShapeType="1" noTextEdit="1"/>
              </p:cNvSpPr>
              <p:nvPr/>
            </p:nvSpPr>
            <p:spPr>
              <a:xfrm>
                <a:off x="6536255" y="844698"/>
                <a:ext cx="413190" cy="307777"/>
              </a:xfrm>
              <a:prstGeom prst="rect">
                <a:avLst/>
              </a:prstGeom>
              <a:blipFill>
                <a:blip r:embed="rId9"/>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DAB7148-42DB-44D1-9505-7194FB58A791}"/>
                  </a:ext>
                </a:extLst>
              </p:cNvPr>
              <p:cNvSpPr txBox="1"/>
              <p:nvPr/>
            </p:nvSpPr>
            <p:spPr>
              <a:xfrm>
                <a:off x="5656440" y="1167404"/>
                <a:ext cx="40902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i="1">
                              <a:latin typeface="Cambria Math" panose="02040503050406030204" pitchFamily="18" charset="0"/>
                            </a:rPr>
                            <m:t>𝑣</m:t>
                          </m:r>
                        </m:e>
                        <m:sub>
                          <m:r>
                            <a:rPr lang="en-IN" b="0" i="1" smtClean="0">
                              <a:latin typeface="Cambria Math" panose="02040503050406030204" pitchFamily="18" charset="0"/>
                            </a:rPr>
                            <m:t>1</m:t>
                          </m:r>
                        </m:sub>
                      </m:sSub>
                    </m:oMath>
                  </m:oMathPara>
                </a14:m>
                <a:endParaRPr lang="en-IN" dirty="0"/>
              </a:p>
            </p:txBody>
          </p:sp>
        </mc:Choice>
        <mc:Fallback xmlns="">
          <p:sp>
            <p:nvSpPr>
              <p:cNvPr id="10" name="TextBox 9">
                <a:extLst>
                  <a:ext uri="{FF2B5EF4-FFF2-40B4-BE49-F238E27FC236}">
                    <a16:creationId xmlns:a16="http://schemas.microsoft.com/office/drawing/2014/main" id="{1DAB7148-42DB-44D1-9505-7194FB58A791}"/>
                  </a:ext>
                </a:extLst>
              </p:cNvPr>
              <p:cNvSpPr txBox="1">
                <a:spLocks noRot="1" noChangeAspect="1" noMove="1" noResize="1" noEditPoints="1" noAdjustHandles="1" noChangeArrowheads="1" noChangeShapeType="1" noTextEdit="1"/>
              </p:cNvSpPr>
              <p:nvPr/>
            </p:nvSpPr>
            <p:spPr>
              <a:xfrm>
                <a:off x="5656440" y="1167404"/>
                <a:ext cx="409022" cy="307777"/>
              </a:xfrm>
              <a:prstGeom prst="rect">
                <a:avLst/>
              </a:prstGeom>
              <a:blipFill>
                <a:blip r:embed="rId10"/>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ACEDDE5-31BD-40C3-B7EE-C39033322F3B}"/>
                  </a:ext>
                </a:extLst>
              </p:cNvPr>
              <p:cNvSpPr txBox="1"/>
              <p:nvPr/>
            </p:nvSpPr>
            <p:spPr>
              <a:xfrm>
                <a:off x="6859511" y="2866673"/>
                <a:ext cx="61023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i="1">
                              <a:latin typeface="Cambria Math" panose="02040503050406030204" pitchFamily="18" charset="0"/>
                            </a:rPr>
                            <m:t>𝑣</m:t>
                          </m:r>
                        </m:e>
                        <m:sub>
                          <m:r>
                            <a:rPr lang="en-IN" b="0" i="1" smtClean="0">
                              <a:latin typeface="Cambria Math" panose="02040503050406030204" pitchFamily="18" charset="0"/>
                            </a:rPr>
                            <m:t>𝑁</m:t>
                          </m:r>
                          <m:r>
                            <a:rPr lang="en-IN" b="0" i="1" smtClean="0">
                              <a:latin typeface="Cambria Math" panose="02040503050406030204" pitchFamily="18" charset="0"/>
                            </a:rPr>
                            <m:t>−2</m:t>
                          </m:r>
                        </m:sub>
                      </m:sSub>
                    </m:oMath>
                  </m:oMathPara>
                </a14:m>
                <a:endParaRPr lang="en-IN" dirty="0"/>
              </a:p>
            </p:txBody>
          </p:sp>
        </mc:Choice>
        <mc:Fallback xmlns="">
          <p:sp>
            <p:nvSpPr>
              <p:cNvPr id="11" name="TextBox 10">
                <a:extLst>
                  <a:ext uri="{FF2B5EF4-FFF2-40B4-BE49-F238E27FC236}">
                    <a16:creationId xmlns:a16="http://schemas.microsoft.com/office/drawing/2014/main" id="{1ACEDDE5-31BD-40C3-B7EE-C39033322F3B}"/>
                  </a:ext>
                </a:extLst>
              </p:cNvPr>
              <p:cNvSpPr txBox="1">
                <a:spLocks noRot="1" noChangeAspect="1" noMove="1" noResize="1" noEditPoints="1" noAdjustHandles="1" noChangeArrowheads="1" noChangeShapeType="1" noTextEdit="1"/>
              </p:cNvSpPr>
              <p:nvPr/>
            </p:nvSpPr>
            <p:spPr>
              <a:xfrm>
                <a:off x="6859511" y="2866673"/>
                <a:ext cx="610232" cy="307777"/>
              </a:xfrm>
              <a:prstGeom prst="rect">
                <a:avLst/>
              </a:prstGeom>
              <a:blipFill>
                <a:blip r:embed="rId11"/>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59DD87-FA75-4382-8215-E59CE4BBA933}"/>
                  </a:ext>
                </a:extLst>
              </p:cNvPr>
              <p:cNvSpPr txBox="1"/>
              <p:nvPr/>
            </p:nvSpPr>
            <p:spPr>
              <a:xfrm>
                <a:off x="7140774" y="3580754"/>
                <a:ext cx="61023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IN" i="1" smtClean="0">
                              <a:latin typeface="Cambria Math" panose="02040503050406030204" pitchFamily="18" charset="0"/>
                            </a:rPr>
                          </m:ctrlPr>
                        </m:sSubPr>
                        <m:e>
                          <m:r>
                            <a:rPr lang="en-IN" i="1">
                              <a:latin typeface="Cambria Math" panose="02040503050406030204" pitchFamily="18" charset="0"/>
                            </a:rPr>
                            <m:t>𝑣</m:t>
                          </m:r>
                        </m:e>
                        <m:sub>
                          <m:r>
                            <a:rPr lang="en-IN" b="0" i="1" smtClean="0">
                              <a:latin typeface="Cambria Math" panose="02040503050406030204" pitchFamily="18" charset="0"/>
                            </a:rPr>
                            <m:t>𝑁</m:t>
                          </m:r>
                          <m:r>
                            <a:rPr lang="en-IN" b="0" i="1" smtClean="0">
                              <a:latin typeface="Cambria Math" panose="02040503050406030204" pitchFamily="18" charset="0"/>
                            </a:rPr>
                            <m:t>−1</m:t>
                          </m:r>
                        </m:sub>
                      </m:sSub>
                    </m:oMath>
                  </m:oMathPara>
                </a14:m>
                <a:endParaRPr lang="en-IN" dirty="0"/>
              </a:p>
            </p:txBody>
          </p:sp>
        </mc:Choice>
        <mc:Fallback xmlns="">
          <p:sp>
            <p:nvSpPr>
              <p:cNvPr id="12" name="TextBox 11">
                <a:extLst>
                  <a:ext uri="{FF2B5EF4-FFF2-40B4-BE49-F238E27FC236}">
                    <a16:creationId xmlns:a16="http://schemas.microsoft.com/office/drawing/2014/main" id="{5D59DD87-FA75-4382-8215-E59CE4BBA933}"/>
                  </a:ext>
                </a:extLst>
              </p:cNvPr>
              <p:cNvSpPr txBox="1">
                <a:spLocks noRot="1" noChangeAspect="1" noMove="1" noResize="1" noEditPoints="1" noAdjustHandles="1" noChangeArrowheads="1" noChangeShapeType="1" noTextEdit="1"/>
              </p:cNvSpPr>
              <p:nvPr/>
            </p:nvSpPr>
            <p:spPr>
              <a:xfrm>
                <a:off x="7140774" y="3580754"/>
                <a:ext cx="610232" cy="307777"/>
              </a:xfrm>
              <a:prstGeom prst="rect">
                <a:avLst/>
              </a:prstGeom>
              <a:blipFill>
                <a:blip r:embed="rId1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428C23D-F299-4BE7-A6F0-C94445A65133}"/>
                  </a:ext>
                </a:extLst>
              </p:cNvPr>
              <p:cNvSpPr txBox="1"/>
              <p:nvPr/>
            </p:nvSpPr>
            <p:spPr>
              <a:xfrm>
                <a:off x="5953770" y="993873"/>
                <a:ext cx="541559" cy="317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IN" b="1" i="1" smtClean="0">
                              <a:latin typeface="Cambria Math" panose="02040503050406030204" pitchFamily="18" charset="0"/>
                            </a:rPr>
                          </m:ctrlPr>
                        </m:sSubPr>
                        <m:e>
                          <m:r>
                            <a:rPr lang="en-IN" b="0" i="1">
                              <a:latin typeface="Cambria Math" panose="02040503050406030204" pitchFamily="18" charset="0"/>
                            </a:rPr>
                            <m:t>𝐴</m:t>
                          </m:r>
                        </m:e>
                        <m:sub>
                          <m:r>
                            <a:rPr lang="en-IN" b="0" i="1" smtClean="0">
                              <a:latin typeface="Cambria Math" panose="02040503050406030204" pitchFamily="18" charset="0"/>
                            </a:rPr>
                            <m:t>0</m:t>
                          </m:r>
                          <m:r>
                            <a:rPr lang="en-IN" i="1">
                              <a:latin typeface="Cambria Math" panose="02040503050406030204" pitchFamily="18" charset="0"/>
                            </a:rPr>
                            <m:t>,</m:t>
                          </m:r>
                          <m:r>
                            <a:rPr lang="en-IN" b="0" i="1" smtClean="0">
                              <a:latin typeface="Cambria Math" panose="02040503050406030204" pitchFamily="18" charset="0"/>
                            </a:rPr>
                            <m:t>1</m:t>
                          </m:r>
                        </m:sub>
                      </m:sSub>
                    </m:oMath>
                  </m:oMathPara>
                </a14:m>
                <a:endParaRPr lang="en-IN" dirty="0"/>
              </a:p>
            </p:txBody>
          </p:sp>
        </mc:Choice>
        <mc:Fallback xmlns="">
          <p:sp>
            <p:nvSpPr>
              <p:cNvPr id="13" name="TextBox 12">
                <a:extLst>
                  <a:ext uri="{FF2B5EF4-FFF2-40B4-BE49-F238E27FC236}">
                    <a16:creationId xmlns:a16="http://schemas.microsoft.com/office/drawing/2014/main" id="{F428C23D-F299-4BE7-A6F0-C94445A65133}"/>
                  </a:ext>
                </a:extLst>
              </p:cNvPr>
              <p:cNvSpPr txBox="1">
                <a:spLocks noRot="1" noChangeAspect="1" noMove="1" noResize="1" noEditPoints="1" noAdjustHandles="1" noChangeArrowheads="1" noChangeShapeType="1" noTextEdit="1"/>
              </p:cNvSpPr>
              <p:nvPr/>
            </p:nvSpPr>
            <p:spPr>
              <a:xfrm>
                <a:off x="5953770" y="993873"/>
                <a:ext cx="541559" cy="317203"/>
              </a:xfrm>
              <a:prstGeom prst="rect">
                <a:avLst/>
              </a:prstGeom>
              <a:blipFill>
                <a:blip r:embed="rId13"/>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24CD740-2B61-4ADF-B89C-A328B8C289AA}"/>
                  </a:ext>
                </a:extLst>
              </p:cNvPr>
              <p:cNvSpPr txBox="1"/>
              <p:nvPr/>
            </p:nvSpPr>
            <p:spPr>
              <a:xfrm>
                <a:off x="6912282" y="3228013"/>
                <a:ext cx="930832" cy="317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IN" b="1" i="1" smtClean="0">
                              <a:latin typeface="Cambria Math" panose="02040503050406030204" pitchFamily="18" charset="0"/>
                            </a:rPr>
                          </m:ctrlPr>
                        </m:sSubPr>
                        <m:e>
                          <m:r>
                            <a:rPr lang="en-IN" b="0" i="1">
                              <a:latin typeface="Cambria Math" panose="02040503050406030204" pitchFamily="18" charset="0"/>
                            </a:rPr>
                            <m:t>𝐴</m:t>
                          </m:r>
                        </m:e>
                        <m:sub>
                          <m:r>
                            <a:rPr lang="en-IN" b="0" i="1" smtClean="0">
                              <a:latin typeface="Cambria Math" panose="02040503050406030204" pitchFamily="18" charset="0"/>
                            </a:rPr>
                            <m:t>𝑁</m:t>
                          </m:r>
                          <m:r>
                            <a:rPr lang="en-IN" b="0" i="1" smtClean="0">
                              <a:latin typeface="Cambria Math" panose="02040503050406030204" pitchFamily="18" charset="0"/>
                            </a:rPr>
                            <m:t>−2,</m:t>
                          </m:r>
                          <m:r>
                            <a:rPr lang="en-IN" b="0" i="1" smtClean="0">
                              <a:latin typeface="Cambria Math" panose="02040503050406030204" pitchFamily="18" charset="0"/>
                            </a:rPr>
                            <m:t>𝑁</m:t>
                          </m:r>
                          <m:r>
                            <a:rPr lang="en-IN" b="0" i="1" smtClean="0">
                              <a:latin typeface="Cambria Math" panose="02040503050406030204" pitchFamily="18" charset="0"/>
                            </a:rPr>
                            <m:t>−1</m:t>
                          </m:r>
                        </m:sub>
                      </m:sSub>
                    </m:oMath>
                  </m:oMathPara>
                </a14:m>
                <a:endParaRPr lang="en-IN" dirty="0"/>
              </a:p>
            </p:txBody>
          </p:sp>
        </mc:Choice>
        <mc:Fallback xmlns="">
          <p:sp>
            <p:nvSpPr>
              <p:cNvPr id="15" name="TextBox 14">
                <a:extLst>
                  <a:ext uri="{FF2B5EF4-FFF2-40B4-BE49-F238E27FC236}">
                    <a16:creationId xmlns:a16="http://schemas.microsoft.com/office/drawing/2014/main" id="{724CD740-2B61-4ADF-B89C-A328B8C289AA}"/>
                  </a:ext>
                </a:extLst>
              </p:cNvPr>
              <p:cNvSpPr txBox="1">
                <a:spLocks noRot="1" noChangeAspect="1" noMove="1" noResize="1" noEditPoints="1" noAdjustHandles="1" noChangeArrowheads="1" noChangeShapeType="1" noTextEdit="1"/>
              </p:cNvSpPr>
              <p:nvPr/>
            </p:nvSpPr>
            <p:spPr>
              <a:xfrm>
                <a:off x="6912282" y="3228013"/>
                <a:ext cx="930832" cy="317203"/>
              </a:xfrm>
              <a:prstGeom prst="rect">
                <a:avLst/>
              </a:prstGeom>
              <a:blipFill>
                <a:blip r:embed="rId14"/>
                <a:stretch>
                  <a:fillRect/>
                </a:stretch>
              </a:blipFill>
            </p:spPr>
            <p:txBody>
              <a:bodyPr/>
              <a:lstStyle/>
              <a:p>
                <a:r>
                  <a:rPr lang="en-IN">
                    <a:noFill/>
                  </a:rPr>
                  <a:t> </a:t>
                </a:r>
              </a:p>
            </p:txBody>
          </p:sp>
        </mc:Fallback>
      </mc:AlternateContent>
      <p:pic>
        <p:nvPicPr>
          <p:cNvPr id="8" name="Audio 7">
            <a:hlinkClick r:id="" action="ppaction://media"/>
            <a:extLst>
              <a:ext uri="{FF2B5EF4-FFF2-40B4-BE49-F238E27FC236}">
                <a16:creationId xmlns:a16="http://schemas.microsoft.com/office/drawing/2014/main" id="{220739F4-6361-467E-89B9-745F966765D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440738" y="4440238"/>
            <a:ext cx="487362" cy="487362"/>
          </a:xfrm>
          <a:prstGeom prst="rect">
            <a:avLst/>
          </a:prstGeom>
        </p:spPr>
      </p:pic>
      <p:pic>
        <p:nvPicPr>
          <p:cNvPr id="16" name="Picture 15">
            <a:extLst>
              <a:ext uri="{FF2B5EF4-FFF2-40B4-BE49-F238E27FC236}">
                <a16:creationId xmlns:a16="http://schemas.microsoft.com/office/drawing/2014/main" id="{08D9B537-B800-4845-9BB0-90C372845A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7" name="Google Shape;66;p14">
            <a:extLst>
              <a:ext uri="{FF2B5EF4-FFF2-40B4-BE49-F238E27FC236}">
                <a16:creationId xmlns:a16="http://schemas.microsoft.com/office/drawing/2014/main" id="{61362523-199F-466C-9C91-AECD3269ACE5}"/>
              </a:ext>
            </a:extLst>
          </p:cNvPr>
          <p:cNvPicPr preferRelativeResize="0">
            <a:picLocks noChangeAspect="1"/>
          </p:cNvPicPr>
          <p:nvPr/>
        </p:nvPicPr>
        <p:blipFill>
          <a:blip r:embed="rId17">
            <a:alphaModFix/>
          </a:blip>
          <a:stretch>
            <a:fillRect/>
          </a:stretch>
        </p:blipFill>
        <p:spPr>
          <a:xfrm>
            <a:off x="8298562" y="4105108"/>
            <a:ext cx="810001" cy="9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5761"/>
    </mc:Choice>
    <mc:Fallback xmlns="">
      <p:transition spd="slow" advTm="25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mod="1">
    <p:ext uri="{3A86A75C-4F4B-4683-9AE1-C65F6400EC91}">
      <p14:laserTraceLst xmlns:p14="http://schemas.microsoft.com/office/powerpoint/2010/main">
        <p14:tracePtLst>
          <p14:tracePt t="5461" x="1579563" y="4040188"/>
          <p14:tracePt t="5477" x="1606550" y="3989388"/>
          <p14:tracePt t="5485" x="1663700" y="3856038"/>
          <p14:tracePt t="5493" x="1739900" y="3659188"/>
          <p14:tracePt t="5500" x="1822450" y="3473450"/>
          <p14:tracePt t="5509" x="1924050" y="3282950"/>
          <p14:tracePt t="5517" x="2000250" y="3135313"/>
          <p14:tracePt t="5525" x="2071688" y="2995613"/>
          <p14:tracePt t="5535" x="2116138" y="2900363"/>
          <p14:tracePt t="5541" x="2141538" y="2811463"/>
          <p14:tracePt t="5551" x="2154238" y="2746375"/>
          <p14:tracePt t="5557" x="2166938" y="2689225"/>
          <p14:tracePt t="5566" x="2173288" y="2644775"/>
          <p14:tracePt t="5573" x="2173288" y="2619375"/>
          <p14:tracePt t="5581" x="2173288" y="2600325"/>
          <p14:tracePt t="5597" x="2173288" y="2593975"/>
          <p14:tracePt t="5621" x="2173288" y="2587625"/>
          <p14:tracePt t="5701" x="2198688" y="2581275"/>
          <p14:tracePt t="5709" x="2274888" y="2581275"/>
          <p14:tracePt t="5717" x="2363788" y="2600325"/>
          <p14:tracePt t="5725" x="2459038" y="2625725"/>
          <p14:tracePt t="5734" x="2524125" y="2644775"/>
          <p14:tracePt t="5741" x="2568575" y="2644775"/>
          <p14:tracePt t="5751" x="2644775" y="2619375"/>
          <p14:tracePt t="5757" x="2720975" y="2593975"/>
          <p14:tracePt t="5766" x="2809875" y="2555875"/>
          <p14:tracePt t="5772" x="2898775" y="2511425"/>
          <p14:tracePt t="5781" x="2989263" y="2479675"/>
          <p14:tracePt t="5790" x="3065463" y="2454275"/>
          <p14:tracePt t="5797" x="3128963" y="2435225"/>
          <p14:tracePt t="5805" x="3179763" y="2409825"/>
          <p14:tracePt t="5813" x="3224213" y="2384425"/>
          <p14:tracePt t="5821" x="3268663" y="2359025"/>
          <p14:tracePt t="5829" x="3306763" y="2332038"/>
          <p14:tracePt t="5837" x="3338513" y="2300288"/>
          <p14:tracePt t="5845" x="3376613" y="2268538"/>
          <p14:tracePt t="5853" x="3402013" y="2243138"/>
          <p14:tracePt t="5861" x="3414713" y="2217738"/>
          <p14:tracePt t="5869" x="3421063" y="2198688"/>
          <p14:tracePt t="5877" x="3435350" y="2192338"/>
          <p14:tracePt t="5885" x="3441700" y="2185988"/>
          <p14:tracePt t="5917" x="3448050" y="2185988"/>
          <p14:tracePt t="5949" x="3448050" y="2179638"/>
          <p14:tracePt t="5957" x="3448050" y="2166938"/>
          <p14:tracePt t="5966" x="3448050" y="2154238"/>
          <p14:tracePt t="5973" x="3454400" y="2135188"/>
          <p14:tracePt t="5982" x="3460750" y="2109788"/>
          <p14:tracePt t="5989" x="3467100" y="2078038"/>
          <p14:tracePt t="5997" x="3486150" y="2027238"/>
          <p14:tracePt t="6005" x="3511550" y="1976438"/>
          <p14:tracePt t="6013" x="3530600" y="1917700"/>
          <p14:tracePt t="6021" x="3543300" y="1873250"/>
          <p14:tracePt t="6029" x="3549650" y="1835150"/>
          <p14:tracePt t="6038" x="3549650" y="1822450"/>
          <p14:tracePt t="6045" x="3549650" y="1809750"/>
          <p14:tracePt t="6053" x="3549650" y="1803400"/>
          <p14:tracePt t="6061" x="3549650" y="1797050"/>
          <p14:tracePt t="6068" x="3549650" y="1790700"/>
          <p14:tracePt t="6077" x="3549650" y="1771650"/>
          <p14:tracePt t="6085" x="3549650" y="1758950"/>
          <p14:tracePt t="6093" x="3549650" y="1727200"/>
          <p14:tracePt t="6102" x="3549650" y="1701800"/>
          <p14:tracePt t="6109" x="3549650" y="1670050"/>
          <p14:tracePt t="6117" x="3549650" y="1638300"/>
          <p14:tracePt t="6125" x="3543300" y="1581150"/>
          <p14:tracePt t="6134" x="3536950" y="1549400"/>
          <p14:tracePt t="6142" x="3530600" y="1511300"/>
          <p14:tracePt t="6151" x="3524250" y="1477963"/>
          <p14:tracePt t="6157" x="3517900" y="1439863"/>
          <p14:tracePt t="6166" x="3517900" y="1420813"/>
          <p14:tracePt t="6173" x="3517900" y="1395413"/>
          <p14:tracePt t="6182" x="3517900" y="1376363"/>
          <p14:tracePt t="6189" x="3517900" y="1370013"/>
          <p14:tracePt t="6197" x="3517900" y="1363663"/>
          <p14:tracePt t="6485" x="3517900" y="1357313"/>
          <p14:tracePt t="6493" x="3530600" y="1357313"/>
          <p14:tracePt t="6501" x="3575050" y="1357313"/>
          <p14:tracePt t="6509" x="3613150" y="1357313"/>
          <p14:tracePt t="6517" x="3651250" y="1357313"/>
          <p14:tracePt t="6525" x="3670300" y="1363663"/>
          <p14:tracePt t="6534" x="3670300" y="1370013"/>
          <p14:tracePt t="6541" x="3676650" y="1376363"/>
          <p14:tracePt t="6717" x="3676650" y="1382713"/>
          <p14:tracePt t="6725" x="3676650" y="1389063"/>
          <p14:tracePt t="6734" x="3676650" y="1395413"/>
          <p14:tracePt t="6741" x="3676650" y="1408113"/>
          <p14:tracePt t="6751" x="3670300" y="1420813"/>
          <p14:tracePt t="6757" x="3670300" y="1427163"/>
          <p14:tracePt t="6773" x="3663950" y="1439863"/>
          <p14:tracePt t="6782" x="3657600" y="1446213"/>
          <p14:tracePt t="6789" x="3644900" y="1452563"/>
          <p14:tracePt t="6797" x="3632200" y="1465263"/>
          <p14:tracePt t="6804" x="3625850" y="1471613"/>
          <p14:tracePt t="6813" x="3613150" y="1484313"/>
          <p14:tracePt t="6821" x="3594100" y="1490663"/>
          <p14:tracePt t="6829" x="3575050" y="1504950"/>
          <p14:tracePt t="6837" x="3556000" y="1504950"/>
          <p14:tracePt t="6845" x="3536950" y="1517650"/>
          <p14:tracePt t="6853" x="3505200" y="1524000"/>
          <p14:tracePt t="6862" x="3473450" y="1536700"/>
          <p14:tracePt t="6869" x="3448050" y="1555750"/>
          <p14:tracePt t="6877" x="3421063" y="1568450"/>
          <p14:tracePt t="6886" x="3395663" y="1581150"/>
          <p14:tracePt t="6893" x="3370263" y="1587500"/>
          <p14:tracePt t="6901" x="3344863" y="1600200"/>
          <p14:tracePt t="6909" x="3319463" y="1606550"/>
          <p14:tracePt t="6917" x="3281363" y="1625600"/>
          <p14:tracePt t="6925" x="3249613" y="1638300"/>
          <p14:tracePt t="6935" x="3198813" y="1670050"/>
          <p14:tracePt t="6941" x="3154363" y="1689100"/>
          <p14:tracePt t="6950" x="3109913" y="1701800"/>
          <p14:tracePt t="6957" x="3071813" y="1727200"/>
          <p14:tracePt t="6966" x="3033713" y="1739900"/>
          <p14:tracePt t="6973" x="3001963" y="1746250"/>
          <p14:tracePt t="6982" x="2962275" y="1752600"/>
          <p14:tracePt t="6989" x="2930525" y="1758950"/>
          <p14:tracePt t="6997" x="2873375" y="1765300"/>
          <p14:tracePt t="7005" x="2835275" y="1765300"/>
          <p14:tracePt t="7013" x="2778125" y="1765300"/>
          <p14:tracePt t="7021" x="2727325" y="1765300"/>
          <p14:tracePt t="7029" x="2682875" y="1765300"/>
          <p14:tracePt t="7037" x="2651125" y="1765300"/>
          <p14:tracePt t="7045" x="2619375" y="1765300"/>
          <p14:tracePt t="7053" x="2593975" y="1765300"/>
          <p14:tracePt t="7061" x="2568575" y="1765300"/>
          <p14:tracePt t="7069" x="2530475" y="1778000"/>
          <p14:tracePt t="7077" x="2503488" y="1784350"/>
          <p14:tracePt t="7085" x="2471738" y="1790700"/>
          <p14:tracePt t="7093" x="2433638" y="1790700"/>
          <p14:tracePt t="7102" x="2382838" y="1797050"/>
          <p14:tracePt t="7109" x="2338388" y="1803400"/>
          <p14:tracePt t="7118" x="2281238" y="1822450"/>
          <p14:tracePt t="7125" x="2236788" y="1828800"/>
          <p14:tracePt t="7134" x="2192338" y="1835150"/>
          <p14:tracePt t="7141" x="2135188" y="1841500"/>
          <p14:tracePt t="7151" x="2090738" y="1847850"/>
          <p14:tracePt t="7157" x="2044700" y="1866900"/>
          <p14:tracePt t="7165" x="2000250" y="1873250"/>
          <p14:tracePt t="7173" x="1974850" y="1873250"/>
          <p14:tracePt t="7181" x="1943100" y="1873250"/>
          <p14:tracePt t="7189" x="1924050" y="1873250"/>
          <p14:tracePt t="7197" x="1898650" y="1873250"/>
          <p14:tracePt t="7205" x="1873250" y="1873250"/>
          <p14:tracePt t="7213" x="1847850" y="1873250"/>
          <p14:tracePt t="7221" x="1816100" y="1873250"/>
          <p14:tracePt t="7229" x="1797050" y="1873250"/>
          <p14:tracePt t="7237" x="1752600" y="1879600"/>
          <p14:tracePt t="7245" x="1720850" y="1885950"/>
          <p14:tracePt t="7253" x="1682750" y="1892300"/>
          <p14:tracePt t="7262" x="1676400" y="1892300"/>
          <p14:tracePt t="7269" x="1663700" y="1892300"/>
          <p14:tracePt t="7277" x="1657350" y="1892300"/>
          <p14:tracePt t="7429" x="1670050" y="1892300"/>
          <p14:tracePt t="7437" x="1682750" y="1892300"/>
          <p14:tracePt t="7445" x="1701800" y="1892300"/>
          <p14:tracePt t="7453" x="1733550" y="1892300"/>
          <p14:tracePt t="7461" x="1790700" y="1892300"/>
          <p14:tracePt t="7469" x="1860550" y="1892300"/>
          <p14:tracePt t="7477" x="1955800" y="1879600"/>
          <p14:tracePt t="7485" x="2032000" y="1879600"/>
          <p14:tracePt t="7493" x="2128838" y="1879600"/>
          <p14:tracePt t="7502" x="2224088" y="1879600"/>
          <p14:tracePt t="7509" x="2319338" y="1879600"/>
          <p14:tracePt t="7518" x="2401888" y="1879600"/>
          <p14:tracePt t="7525" x="2465388" y="1879600"/>
          <p14:tracePt t="7535" x="2517775" y="1879600"/>
          <p14:tracePt t="7542" x="2574925" y="1866900"/>
          <p14:tracePt t="7551" x="2613025" y="1860550"/>
          <p14:tracePt t="7557" x="2625725" y="1860550"/>
          <p14:tracePt t="7566" x="2651125" y="1854200"/>
          <p14:tracePt t="7573" x="2663825" y="1847850"/>
          <p14:tracePt t="7669" x="2657475" y="1847850"/>
          <p14:tracePt t="7677" x="2638425" y="1854200"/>
          <p14:tracePt t="7685" x="2632075" y="1854200"/>
          <p14:tracePt t="7693" x="2587625" y="1860550"/>
          <p14:tracePt t="7701" x="2568575" y="1860550"/>
          <p14:tracePt t="7709" x="2536825" y="1860550"/>
          <p14:tracePt t="7718" x="2497138" y="1860550"/>
          <p14:tracePt t="7725" x="2478088" y="1860550"/>
          <p14:tracePt t="7735" x="2459038" y="1860550"/>
          <p14:tracePt t="7741" x="2446338" y="1860550"/>
          <p14:tracePt t="7751" x="2439988" y="1860550"/>
          <p14:tracePt t="7757" x="2433638" y="1860550"/>
          <p14:tracePt t="7805" x="2446338" y="1860550"/>
          <p14:tracePt t="7813" x="2471738" y="1854200"/>
          <p14:tracePt t="7821" x="2509838" y="1847850"/>
          <p14:tracePt t="7829" x="2555875" y="1841500"/>
          <p14:tracePt t="7837" x="2606675" y="1828800"/>
          <p14:tracePt t="7846" x="2651125" y="1822450"/>
          <p14:tracePt t="7853" x="2670175" y="1822450"/>
          <p14:tracePt t="7862" x="2695575" y="1816100"/>
          <p14:tracePt t="7877" x="2701925" y="1816100"/>
          <p14:tracePt t="7941" x="2682875" y="1816100"/>
          <p14:tracePt t="7957" x="2670175" y="1822450"/>
          <p14:tracePt t="7965" x="2663825" y="1828800"/>
          <p14:tracePt t="8837" x="2651125" y="1828800"/>
          <p14:tracePt t="8845" x="2651125" y="1835150"/>
          <p14:tracePt t="8853" x="2638425" y="1841500"/>
          <p14:tracePt t="8861" x="2619375" y="1854200"/>
          <p14:tracePt t="8869" x="2606675" y="1860550"/>
          <p14:tracePt t="8877" x="2581275" y="1873250"/>
          <p14:tracePt t="8886" x="2543175" y="1892300"/>
          <p14:tracePt t="8893" x="2497138" y="1911350"/>
          <p14:tracePt t="8901" x="2439988" y="1924050"/>
          <p14:tracePt t="8909" x="2382838" y="1944688"/>
          <p14:tracePt t="8918" x="2325688" y="1951038"/>
          <p14:tracePt t="8925" x="2274888" y="1963738"/>
          <p14:tracePt t="8934" x="2224088" y="1982788"/>
          <p14:tracePt t="8942" x="2173288" y="1995488"/>
          <p14:tracePt t="8951" x="2122488" y="2014538"/>
          <p14:tracePt t="8957" x="2071688" y="2033588"/>
          <p14:tracePt t="8966" x="2012950" y="2058988"/>
          <p14:tracePt t="8973" x="1943100" y="2078038"/>
          <p14:tracePt t="8982" x="1885950" y="2103438"/>
          <p14:tracePt t="8989" x="1822450" y="2116138"/>
          <p14:tracePt t="8997" x="1758950" y="2135188"/>
          <p14:tracePt t="9005" x="1682750" y="2141538"/>
          <p14:tracePt t="9013" x="1606550" y="2160588"/>
          <p14:tracePt t="9021" x="1528763" y="2166938"/>
          <p14:tracePt t="9029" x="1452563" y="2185988"/>
          <p14:tracePt t="9037" x="1370013" y="2192338"/>
          <p14:tracePt t="9045" x="1281113" y="2211388"/>
          <p14:tracePt t="9052" x="1217613" y="2217738"/>
          <p14:tracePt t="9061" x="1160463" y="2224088"/>
          <p14:tracePt t="9069" x="1139825" y="2224088"/>
          <p14:tracePt t="9077" x="1120775" y="2224088"/>
          <p14:tracePt t="9086" x="1114425" y="2224088"/>
          <p14:tracePt t="9093" x="1108075" y="2224088"/>
          <p14:tracePt t="9109" x="1101725" y="2230438"/>
          <p14:tracePt t="9118" x="1095375" y="2236788"/>
          <p14:tracePt t="9165" x="1089025" y="2243138"/>
          <p14:tracePt t="9325" x="1082675" y="2243138"/>
          <p14:tracePt t="9341" x="1082675" y="2236788"/>
          <p14:tracePt t="9350" x="1095375" y="2230438"/>
          <p14:tracePt t="9357" x="1114425" y="2217738"/>
          <p14:tracePt t="9365" x="1133475" y="2217738"/>
          <p14:tracePt t="9373" x="1160463" y="2205038"/>
          <p14:tracePt t="9382" x="1173163" y="2192338"/>
          <p14:tracePt t="9389" x="1192213" y="2185988"/>
          <p14:tracePt t="9397" x="1217613" y="2179638"/>
          <p14:tracePt t="9405" x="1236663" y="2173288"/>
          <p14:tracePt t="9413" x="1243013" y="2173288"/>
          <p14:tracePt t="9429" x="1249363" y="2173288"/>
          <p14:tracePt t="9437" x="1255713" y="2173288"/>
          <p14:tracePt t="9533" x="1249363" y="2173288"/>
          <p14:tracePt t="10037" x="1306513" y="2173288"/>
          <p14:tracePt t="10045" x="1401763" y="2173288"/>
          <p14:tracePt t="10053" x="1503363" y="2173288"/>
          <p14:tracePt t="10061" x="1625600" y="2173288"/>
          <p14:tracePt t="10069" x="1727200" y="2173288"/>
          <p14:tracePt t="10077" x="1841500" y="2173288"/>
          <p14:tracePt t="10085" x="1936750" y="2173288"/>
          <p14:tracePt t="10093" x="2032000" y="2173288"/>
          <p14:tracePt t="10102" x="2141538" y="2192338"/>
          <p14:tracePt t="10109" x="2217738" y="2198688"/>
          <p14:tracePt t="10118" x="2281238" y="2211388"/>
          <p14:tracePt t="10125" x="2338388" y="2217738"/>
          <p14:tracePt t="10134" x="2363788" y="2230438"/>
          <p14:tracePt t="10141" x="2382838" y="2236788"/>
          <p14:tracePt t="10151" x="2389188" y="2236788"/>
          <p14:tracePt t="10157" x="2401888" y="2236788"/>
          <p14:tracePt t="10166" x="2414588" y="2236788"/>
          <p14:tracePt t="10173" x="2439988" y="2236788"/>
          <p14:tracePt t="10182" x="2490788" y="2236788"/>
          <p14:tracePt t="10189" x="2562225" y="2236788"/>
          <p14:tracePt t="10197" x="2638425" y="2236788"/>
          <p14:tracePt t="10205" x="2720975" y="2236788"/>
          <p14:tracePt t="10213" x="2809875" y="2236788"/>
          <p14:tracePt t="10221" x="2905125" y="2236788"/>
          <p14:tracePt t="10229" x="2989263" y="2236788"/>
          <p14:tracePt t="10237" x="3052763" y="2236788"/>
          <p14:tracePt t="10245" x="3097213" y="2236788"/>
          <p14:tracePt t="10253" x="3116263" y="2236788"/>
          <p14:tracePt t="10261" x="3128963" y="2236788"/>
          <p14:tracePt t="10269" x="3135313" y="2236788"/>
          <p14:tracePt t="10357" x="3135313" y="2243138"/>
          <p14:tracePt t="10373" x="3128963" y="2243138"/>
          <p14:tracePt t="10645" x="3109913" y="2243138"/>
          <p14:tracePt t="10653" x="3097213" y="2236788"/>
          <p14:tracePt t="10661" x="3090863" y="2230438"/>
          <p14:tracePt t="10669" x="3078163" y="2217738"/>
          <p14:tracePt t="10677" x="3071813" y="2217738"/>
          <p14:tracePt t="10686" x="3065463" y="2211388"/>
          <p14:tracePt t="10692" x="3059113" y="2205038"/>
          <p14:tracePt t="10702" x="3046413" y="2198688"/>
          <p14:tracePt t="10717" x="3040063" y="2198688"/>
          <p14:tracePt t="10725" x="3033713" y="2198688"/>
          <p14:tracePt t="10821" x="3046413" y="2192338"/>
          <p14:tracePt t="10829" x="3071813" y="2185988"/>
          <p14:tracePt t="10837" x="3090863" y="2185988"/>
          <p14:tracePt t="10845" x="3141663" y="2179638"/>
          <p14:tracePt t="10853" x="3198813" y="2166938"/>
          <p14:tracePt t="10861" x="3262313" y="2160588"/>
          <p14:tracePt t="10869" x="3338513" y="2160588"/>
          <p14:tracePt t="10877" x="3427413" y="2160588"/>
          <p14:tracePt t="10885" x="3536950" y="2160588"/>
          <p14:tracePt t="10893" x="3644900" y="2160588"/>
          <p14:tracePt t="10902" x="3759200" y="2160588"/>
          <p14:tracePt t="10909" x="3860800" y="2160588"/>
          <p14:tracePt t="10918" x="3957638" y="2160588"/>
          <p14:tracePt t="10925" x="4052888" y="2160588"/>
          <p14:tracePt t="10936" x="4148138" y="2160588"/>
          <p14:tracePt t="10941" x="4230688" y="2160588"/>
          <p14:tracePt t="10951" x="4319588" y="2154238"/>
          <p14:tracePt t="10957" x="4391025" y="2147888"/>
          <p14:tracePt t="10965" x="4467225" y="2135188"/>
          <p14:tracePt t="10973" x="4524375" y="2122488"/>
          <p14:tracePt t="10982" x="4568825" y="2116138"/>
          <p14:tracePt t="10989" x="4625975" y="2103438"/>
          <p14:tracePt t="10997" x="4670425" y="2097088"/>
          <p14:tracePt t="11005" x="4721225" y="2090738"/>
          <p14:tracePt t="11013" x="4765675" y="2078038"/>
          <p14:tracePt t="11021" x="4811713" y="2065338"/>
          <p14:tracePt t="11029" x="4862513" y="2052638"/>
          <p14:tracePt t="11050" x="4957763" y="2027238"/>
          <p14:tracePt t="11053" x="4995863" y="2014538"/>
          <p14:tracePt t="11061" x="5021263" y="2001838"/>
          <p14:tracePt t="11069" x="5046663" y="1989138"/>
          <p14:tracePt t="11077" x="5059363" y="1982788"/>
          <p14:tracePt t="11086" x="5078413" y="1970088"/>
          <p14:tracePt t="11093" x="5084763" y="1963738"/>
          <p14:tracePt t="11102" x="5097463" y="1951038"/>
          <p14:tracePt t="11109" x="5103813" y="1938338"/>
          <p14:tracePt t="11118" x="5122863" y="1917700"/>
          <p14:tracePt t="11125" x="5141913" y="1905000"/>
          <p14:tracePt t="11134" x="5160963" y="1885950"/>
          <p14:tracePt t="11142" x="5180013" y="1873250"/>
          <p14:tracePt t="11151" x="5192713" y="1866900"/>
          <p14:tracePt t="11157" x="5211763" y="1860550"/>
          <p14:tracePt t="11166" x="5230813" y="1847850"/>
          <p14:tracePt t="11173" x="5243513" y="1835150"/>
          <p14:tracePt t="11181" x="5256213" y="1822450"/>
          <p14:tracePt t="11189" x="5270500" y="1809750"/>
          <p14:tracePt t="11197" x="5289550" y="1784350"/>
          <p14:tracePt t="11205" x="5314950" y="1758950"/>
          <p14:tracePt t="11213" x="5340350" y="1739900"/>
          <p14:tracePt t="11221" x="5372100" y="1708150"/>
          <p14:tracePt t="11229" x="5410200" y="1676400"/>
          <p14:tracePt t="11237" x="5441950" y="1657350"/>
          <p14:tracePt t="11245" x="5499100" y="1625600"/>
          <p14:tracePt t="11253" x="5549900" y="1593850"/>
          <p14:tracePt t="11262" x="5600700" y="1562100"/>
          <p14:tracePt t="11270" x="5632450" y="1536700"/>
          <p14:tracePt t="11277" x="5664200" y="1524000"/>
          <p14:tracePt t="11286" x="5676900" y="1511300"/>
          <p14:tracePt t="11293" x="5689600" y="1497013"/>
          <p14:tracePt t="11301" x="5702300" y="1497013"/>
          <p14:tracePt t="11318" x="5716588" y="1490663"/>
          <p14:tracePt t="11325" x="5716588" y="1484313"/>
          <p14:tracePt t="11349" x="5722938" y="1477963"/>
          <p14:tracePt t="11366" x="5735638" y="1471613"/>
          <p14:tracePt t="11373" x="5741988" y="1471613"/>
          <p14:tracePt t="11382" x="5754688" y="1458913"/>
          <p14:tracePt t="11389" x="5754688" y="1452563"/>
          <p14:tracePt t="11397" x="5761038" y="1452563"/>
          <p14:tracePt t="11405" x="5767388" y="1446213"/>
          <p14:tracePt t="11413" x="5773738" y="1439863"/>
          <p14:tracePt t="11421" x="5780088" y="1439863"/>
          <p14:tracePt t="11429" x="5786438" y="1433513"/>
          <p14:tracePt t="11437" x="5792788" y="1427163"/>
          <p14:tracePt t="11445" x="5792788" y="1420813"/>
          <p14:tracePt t="11453" x="5805488" y="1420813"/>
          <p14:tracePt t="11462" x="5824538" y="1414463"/>
          <p14:tracePt t="11469" x="5837238" y="1401763"/>
          <p14:tracePt t="11478" x="5862638" y="1395413"/>
          <p14:tracePt t="11485" x="5900738" y="1382713"/>
          <p14:tracePt t="11492" x="5932488" y="1363663"/>
          <p14:tracePt t="11501" x="5970588" y="1350963"/>
          <p14:tracePt t="11509" x="6015038" y="1338263"/>
          <p14:tracePt t="11517" x="6053138" y="1312863"/>
          <p14:tracePt t="11525" x="6078538" y="1300163"/>
          <p14:tracePt t="11535" x="6103938" y="1287463"/>
          <p14:tracePt t="11541" x="6122988" y="1274763"/>
          <p14:tracePt t="11551" x="6135688" y="1268413"/>
          <p14:tracePt t="11557" x="6142038" y="1268413"/>
          <p14:tracePt t="11565" x="6148388" y="1262063"/>
          <p14:tracePt t="11573" x="6161088" y="1255713"/>
          <p14:tracePt t="11582" x="6181725" y="1243013"/>
          <p14:tracePt t="11589" x="6194425" y="1236663"/>
          <p14:tracePt t="11597" x="6213475" y="1223963"/>
          <p14:tracePt t="11605" x="6232525" y="1211263"/>
          <p14:tracePt t="11613" x="6251575" y="1204913"/>
          <p14:tracePt t="11621" x="6270625" y="1192213"/>
          <p14:tracePt t="11629" x="6276975" y="1185863"/>
          <p14:tracePt t="11637" x="6289675" y="1173163"/>
          <p14:tracePt t="11645" x="6302375" y="1166813"/>
          <p14:tracePt t="11654" x="6308725" y="1166813"/>
          <p14:tracePt t="11749" x="6302375" y="1179513"/>
          <p14:tracePt t="11757" x="6289675" y="1192213"/>
          <p14:tracePt t="11765" x="6270625" y="1211263"/>
          <p14:tracePt t="11773" x="6245225" y="1230313"/>
          <p14:tracePt t="11782" x="6219825" y="1255713"/>
          <p14:tracePt t="11789" x="6181725" y="1274763"/>
          <p14:tracePt t="11797" x="6129338" y="1300163"/>
          <p14:tracePt t="11805" x="6084888" y="1325563"/>
          <p14:tracePt t="11813" x="6059488" y="1344613"/>
          <p14:tracePt t="11821" x="6027738" y="1363663"/>
          <p14:tracePt t="11829" x="6008688" y="1376363"/>
          <p14:tracePt t="11837" x="6002338" y="1389063"/>
          <p14:tracePt t="11845" x="5995988" y="1395413"/>
          <p14:tracePt t="11901" x="5995988" y="1389063"/>
          <p14:tracePt t="11909" x="6008688" y="1376363"/>
          <p14:tracePt t="11917" x="6034088" y="1363663"/>
          <p14:tracePt t="11925" x="6072188" y="1344613"/>
          <p14:tracePt t="11935" x="6103938" y="1331913"/>
          <p14:tracePt t="11941" x="6154738" y="1312863"/>
          <p14:tracePt t="11951" x="6200775" y="1300163"/>
          <p14:tracePt t="11957" x="6257925" y="1281113"/>
          <p14:tracePt t="11965" x="6308725" y="1274763"/>
          <p14:tracePt t="11973" x="6346825" y="1268413"/>
          <p14:tracePt t="11981" x="6372225" y="1262063"/>
          <p14:tracePt t="11989" x="6378575" y="1262063"/>
          <p14:tracePt t="11996" x="6391275" y="1262063"/>
          <p14:tracePt t="12037" x="6397625" y="1268413"/>
          <p14:tracePt t="12044" x="6397625" y="1274763"/>
          <p14:tracePt t="12052" x="6391275" y="1293813"/>
          <p14:tracePt t="12061" x="6384925" y="1312863"/>
          <p14:tracePt t="12069" x="6365875" y="1338263"/>
          <p14:tracePt t="12077" x="6346825" y="1350963"/>
          <p14:tracePt t="12085" x="6321425" y="1370013"/>
          <p14:tracePt t="12092" x="6289675" y="1382713"/>
          <p14:tracePt t="12102" x="6264275" y="1395413"/>
          <p14:tracePt t="12109" x="6232525" y="1401763"/>
          <p14:tracePt t="12118" x="6200775" y="1401763"/>
          <p14:tracePt t="12125" x="6154738" y="1401763"/>
          <p14:tracePt t="12135" x="6110288" y="1401763"/>
          <p14:tracePt t="12141" x="6084888" y="1395413"/>
          <p14:tracePt t="12150" x="6065838" y="1382713"/>
          <p14:tracePt t="12157" x="6053138" y="1363663"/>
          <p14:tracePt t="12167" x="6053138" y="1350963"/>
          <p14:tracePt t="12173" x="6053138" y="1331913"/>
          <p14:tracePt t="12182" x="6053138" y="1306513"/>
          <p14:tracePt t="12189" x="6053138" y="1268413"/>
          <p14:tracePt t="12197" x="6059488" y="1230313"/>
          <p14:tracePt t="12205" x="6072188" y="1198563"/>
          <p14:tracePt t="12213" x="6091238" y="1166813"/>
          <p14:tracePt t="12221" x="6110288" y="1147763"/>
          <p14:tracePt t="12229" x="6129338" y="1135063"/>
          <p14:tracePt t="12237" x="6154738" y="1122363"/>
          <p14:tracePt t="12245" x="6181725" y="1103313"/>
          <p14:tracePt t="12253" x="6219825" y="1096963"/>
          <p14:tracePt t="12262" x="6251575" y="1090613"/>
          <p14:tracePt t="12270" x="6289675" y="1090613"/>
          <p14:tracePt t="12278" x="6308725" y="1090613"/>
          <p14:tracePt t="12285" x="6340475" y="1096963"/>
          <p14:tracePt t="12293" x="6359525" y="1109663"/>
          <p14:tracePt t="12301" x="6372225" y="1128713"/>
          <p14:tracePt t="12309" x="6384925" y="1147763"/>
          <p14:tracePt t="12317" x="6391275" y="1166813"/>
          <p14:tracePt t="12325" x="6391275" y="1185863"/>
          <p14:tracePt t="12336" x="6378575" y="1217613"/>
          <p14:tracePt t="12341" x="6359525" y="1243013"/>
          <p14:tracePt t="12351" x="6327775" y="1268413"/>
          <p14:tracePt t="12357" x="6289675" y="1300163"/>
          <p14:tracePt t="12366" x="6245225" y="1325563"/>
          <p14:tracePt t="12373" x="6207125" y="1338263"/>
          <p14:tracePt t="12382" x="6175375" y="1344613"/>
          <p14:tracePt t="12389" x="6148388" y="1344613"/>
          <p14:tracePt t="12397" x="6129338" y="1344613"/>
          <p14:tracePt t="12413" x="6122988" y="1344613"/>
          <p14:tracePt t="12437" x="6116638" y="1344613"/>
          <p14:tracePt t="12445" x="6116638" y="1338263"/>
          <p14:tracePt t="12453" x="6116638" y="1325563"/>
          <p14:tracePt t="12461" x="6122988" y="1325563"/>
          <p14:tracePt t="12469" x="6129338" y="1319213"/>
          <p14:tracePt t="12477" x="6142038" y="1312863"/>
          <p14:tracePt t="12486" x="6148388" y="1312863"/>
          <p14:tracePt t="12493" x="6175375" y="1312863"/>
          <p14:tracePt t="12501" x="6200775" y="1325563"/>
          <p14:tracePt t="12509" x="6232525" y="1344613"/>
          <p14:tracePt t="12517" x="6251575" y="1382713"/>
          <p14:tracePt t="12525" x="6276975" y="1439863"/>
          <p14:tracePt t="12535" x="6296025" y="1517650"/>
          <p14:tracePt t="12542" x="6302375" y="1612900"/>
          <p14:tracePt t="12551" x="6308725" y="1727200"/>
          <p14:tracePt t="12557" x="6308725" y="1835150"/>
          <p14:tracePt t="12565" x="6308725" y="1951038"/>
          <p14:tracePt t="12573" x="6308725" y="2078038"/>
          <p14:tracePt t="12582" x="6308725" y="2211388"/>
          <p14:tracePt t="12589" x="6308725" y="2344738"/>
          <p14:tracePt t="12597" x="6334125" y="2486025"/>
          <p14:tracePt t="12605" x="6340475" y="2593975"/>
          <p14:tracePt t="12613" x="6359525" y="2695575"/>
          <p14:tracePt t="12621" x="6391275" y="2784475"/>
          <p14:tracePt t="12629" x="6435725" y="2874963"/>
          <p14:tracePt t="12637" x="6480175" y="2944813"/>
          <p14:tracePt t="12645" x="6530975" y="3001963"/>
          <p14:tracePt t="12653" x="6588125" y="3059113"/>
          <p14:tracePt t="12662" x="6659563" y="3122613"/>
          <p14:tracePt t="12669" x="6742113" y="3186113"/>
          <p14:tracePt t="12677" x="6818313" y="3257550"/>
          <p14:tracePt t="12685" x="6900863" y="3321050"/>
          <p14:tracePt t="12693" x="6989763" y="3390900"/>
          <p14:tracePt t="12701" x="7085013" y="3467100"/>
          <p14:tracePt t="12709" x="7181850" y="3543300"/>
          <p14:tracePt t="12717" x="7258050" y="3594100"/>
          <p14:tracePt t="12725" x="7334250" y="3638550"/>
          <p14:tracePt t="12735" x="7385050" y="3671888"/>
          <p14:tracePt t="12741" x="7423150" y="3684588"/>
          <p14:tracePt t="12751" x="7429500" y="3690938"/>
          <p14:tracePt t="12766" x="7435850" y="3690938"/>
          <p14:tracePt t="12782" x="7442200" y="3690938"/>
          <p14:tracePt t="12797" x="7454900" y="3690938"/>
          <p14:tracePt t="12805" x="7461250" y="3684588"/>
          <p14:tracePt t="12821" x="7473950" y="3678238"/>
          <p14:tracePt t="12829" x="7480300" y="3671888"/>
          <p14:tracePt t="12837" x="7486650" y="3665538"/>
          <p14:tracePt t="12845" x="7493000" y="3659188"/>
          <p14:tracePt t="12877" x="7493000" y="3652838"/>
          <p14:tracePt t="12893" x="7493000" y="3646488"/>
          <p14:tracePt t="12909" x="7473950" y="3646488"/>
          <p14:tracePt t="12917" x="7461250" y="3646488"/>
          <p14:tracePt t="12925" x="7423150" y="3646488"/>
          <p14:tracePt t="12934" x="7391400" y="3652838"/>
          <p14:tracePt t="12941" x="7366000" y="3665538"/>
          <p14:tracePt t="12951" x="7340600" y="3678238"/>
          <p14:tracePt t="12957" x="7315200" y="3690938"/>
          <p14:tracePt t="12965" x="7296150" y="3697288"/>
          <p14:tracePt t="12973" x="7283450" y="3703638"/>
          <p14:tracePt t="12981" x="7277100" y="3709988"/>
          <p14:tracePt t="13038" x="7283450" y="3709988"/>
          <p14:tracePt t="13045" x="7308850" y="3709988"/>
          <p14:tracePt t="13053" x="7340600" y="3703638"/>
          <p14:tracePt t="13061" x="7372350" y="3684588"/>
          <p14:tracePt t="13069" x="7404100" y="3665538"/>
          <p14:tracePt t="13077" x="7442200" y="3632200"/>
          <p14:tracePt t="13085" x="7473950" y="3600450"/>
          <p14:tracePt t="13093" x="7493000" y="3562350"/>
          <p14:tracePt t="13102" x="7505700" y="3517900"/>
          <p14:tracePt t="13109" x="7512050" y="3486150"/>
          <p14:tracePt t="13118" x="7512050" y="3454400"/>
          <p14:tracePt t="13125" x="7486650" y="3416300"/>
          <p14:tracePt t="13134" x="7467600" y="3384550"/>
          <p14:tracePt t="13141" x="7429500" y="3365500"/>
          <p14:tracePt t="13151" x="7391400" y="3340100"/>
          <p14:tracePt t="13157" x="7346950" y="3321050"/>
          <p14:tracePt t="13166" x="7302500" y="3302000"/>
          <p14:tracePt t="13173" x="7245350" y="3295650"/>
          <p14:tracePt t="13182" x="7213600" y="3295650"/>
          <p14:tracePt t="13189" x="7169150" y="3295650"/>
          <p14:tracePt t="13197" x="7105650" y="3308350"/>
          <p14:tracePt t="13205" x="7053263" y="3321050"/>
          <p14:tracePt t="13213" x="7008813" y="3346450"/>
          <p14:tracePt t="13221" x="6989763" y="3365500"/>
          <p14:tracePt t="13229" x="6977063" y="3390900"/>
          <p14:tracePt t="13237" x="6970713" y="3416300"/>
          <p14:tracePt t="13245" x="6970713" y="3435350"/>
          <p14:tracePt t="13253" x="6977063" y="3473450"/>
          <p14:tracePt t="13261" x="6989763" y="3498850"/>
          <p14:tracePt t="13269" x="7008813" y="3517900"/>
          <p14:tracePt t="13277" x="7046913" y="3536950"/>
          <p14:tracePt t="13285" x="7092950" y="3543300"/>
          <p14:tracePt t="13293" x="7150100" y="3556000"/>
          <p14:tracePt t="13301" x="7188200" y="3556000"/>
          <p14:tracePt t="13309" x="7258050" y="3549650"/>
          <p14:tracePt t="13318" x="7289800" y="3536950"/>
          <p14:tracePt t="13325" x="7327900" y="3511550"/>
          <p14:tracePt t="13334" x="7359650" y="3492500"/>
          <p14:tracePt t="13341" x="7372350" y="3473450"/>
          <p14:tracePt t="13350" x="7385050" y="3448050"/>
          <p14:tracePt t="13357" x="7391400" y="3422650"/>
          <p14:tracePt t="13367" x="7391400" y="3416300"/>
          <p14:tracePt t="13373" x="7391400" y="3403600"/>
          <p14:tracePt t="13382" x="7385050" y="3390900"/>
          <p14:tracePt t="13389" x="7372350" y="3384550"/>
          <p14:tracePt t="13397" x="7366000" y="3384550"/>
          <p14:tracePt t="13405" x="7346950" y="3384550"/>
          <p14:tracePt t="13413" x="7327900" y="3384550"/>
          <p14:tracePt t="13420" x="7302500" y="3384550"/>
          <p14:tracePt t="13428" x="7283450" y="3390900"/>
          <p14:tracePt t="13436" x="7245350" y="3416300"/>
          <p14:tracePt t="13445" x="7213600" y="3435350"/>
          <p14:tracePt t="13453" x="7188200" y="3467100"/>
          <p14:tracePt t="13462" x="7175500" y="3479800"/>
          <p14:tracePt t="13469" x="7169150" y="3492500"/>
          <p14:tracePt t="13477" x="7162800" y="3505200"/>
          <p14:tracePt t="13486" x="7162800" y="3511550"/>
          <p14:tracePt t="13501" x="7169150" y="3517900"/>
          <p14:tracePt t="13509" x="7175500" y="3517900"/>
          <p14:tracePt t="13517" x="7194550" y="3517900"/>
          <p14:tracePt t="13525" x="7226300" y="3517900"/>
          <p14:tracePt t="13535" x="7264400" y="3511550"/>
          <p14:tracePt t="13541" x="7289800" y="3498850"/>
          <p14:tracePt t="13551" x="7327900" y="3473450"/>
          <p14:tracePt t="13557" x="7340600" y="3460750"/>
          <p14:tracePt t="13566" x="7353300" y="3454400"/>
          <p14:tracePt t="13572" x="7359650" y="3435350"/>
          <p14:tracePt t="13581" x="7366000" y="3429000"/>
          <p14:tracePt t="13597" x="7366000" y="3422650"/>
          <p14:tracePt t="13605" x="7366000" y="3416300"/>
          <p14:tracePt t="13621" x="7359650" y="3416300"/>
          <p14:tracePt t="13629" x="7334250" y="3416300"/>
          <p14:tracePt t="13637" x="7302500" y="3416300"/>
          <p14:tracePt t="13645" x="7283450" y="3429000"/>
          <p14:tracePt t="13653" x="7251700" y="3448050"/>
          <p14:tracePt t="13661" x="7213600" y="3473450"/>
          <p14:tracePt t="13669" x="7181850" y="3498850"/>
          <p14:tracePt t="13677" x="7162800" y="3530600"/>
          <p14:tracePt t="13686" x="7150100" y="3543300"/>
          <p14:tracePt t="13693" x="7143750" y="3556000"/>
          <p14:tracePt t="13701" x="7143750" y="3562350"/>
          <p14:tracePt t="13710" x="7143750" y="3568700"/>
          <p14:tracePt t="13717" x="7143750" y="3575050"/>
          <p14:tracePt t="13725" x="7150100" y="3587750"/>
          <p14:tracePt t="13734" x="7169150" y="3594100"/>
          <p14:tracePt t="13742" x="7181850" y="3594100"/>
          <p14:tracePt t="13750" x="7219950" y="3594100"/>
          <p14:tracePt t="13757" x="7239000" y="3587750"/>
          <p14:tracePt t="13767" x="7258050" y="3575050"/>
          <p14:tracePt t="13773" x="7270750" y="3568700"/>
          <p14:tracePt t="13781" x="7277100" y="3562350"/>
          <p14:tracePt t="13805" x="7277100" y="3549650"/>
          <p14:tracePt t="13813" x="7277100" y="3543300"/>
          <p14:tracePt t="13822" x="7277100" y="3530600"/>
          <p14:tracePt t="13829" x="7270750" y="3524250"/>
          <p14:tracePt t="13837" x="7251700" y="3517900"/>
          <p14:tracePt t="13845" x="7245350" y="3517900"/>
          <p14:tracePt t="13853" x="7226300" y="3517900"/>
          <p14:tracePt t="13861" x="7207250" y="3517900"/>
          <p14:tracePt t="13869" x="7181850" y="3517900"/>
          <p14:tracePt t="13877" x="7143750" y="3517900"/>
          <p14:tracePt t="13885" x="7131050" y="3517900"/>
          <p14:tracePt t="13893" x="7118350" y="3524250"/>
          <p14:tracePt t="13901" x="7105650" y="3530600"/>
          <p14:tracePt t="13916" x="7099300" y="3530600"/>
          <p14:tracePt t="13957" x="7112000" y="3530600"/>
          <p14:tracePt t="13965" x="7137400" y="3530600"/>
          <p14:tracePt t="13973" x="7162800" y="3530600"/>
          <p14:tracePt t="13981" x="7200900" y="3530600"/>
          <p14:tracePt t="13989" x="7226300" y="3524250"/>
          <p14:tracePt t="13997" x="7239000" y="3511550"/>
          <p14:tracePt t="14005" x="7251700" y="3505200"/>
          <p14:tracePt t="14029" x="7258050" y="3498850"/>
          <p14:tracePt t="14050" x="7258050" y="3486150"/>
          <p14:tracePt t="14061" x="7239000" y="3486150"/>
          <p14:tracePt t="14069" x="7226300" y="3486150"/>
          <p14:tracePt t="14077" x="7207250" y="3486150"/>
          <p14:tracePt t="14085" x="7175500" y="3486150"/>
          <p14:tracePt t="14093" x="7156450" y="3486150"/>
          <p14:tracePt t="14101" x="7131050" y="3492500"/>
          <p14:tracePt t="14110" x="7124700" y="3498850"/>
          <p14:tracePt t="14117" x="7118350" y="3505200"/>
          <p14:tracePt t="14173" x="7124700" y="3505200"/>
          <p14:tracePt t="14181" x="7150100" y="3505200"/>
          <p14:tracePt t="14189" x="7175500" y="3505200"/>
          <p14:tracePt t="14205" x="7194550" y="3498850"/>
          <p14:tracePt t="14221" x="7200900" y="3492500"/>
          <p14:tracePt t="14437" x="7181850" y="3492500"/>
          <p14:tracePt t="14445" x="7156450" y="3492500"/>
          <p14:tracePt t="14454" x="7112000" y="3486150"/>
          <p14:tracePt t="14461" x="7065963" y="3479800"/>
          <p14:tracePt t="14469" x="7008813" y="3473450"/>
          <p14:tracePt t="14477" x="6951663" y="3454400"/>
          <p14:tracePt t="14486" x="6888163" y="3448050"/>
          <p14:tracePt t="14492" x="6824663" y="3429000"/>
          <p14:tracePt t="14501" x="6754813" y="3403600"/>
          <p14:tracePt t="14509" x="6678613" y="3378200"/>
          <p14:tracePt t="14518" x="6613525" y="3359150"/>
          <p14:tracePt t="14525" x="6543675" y="3340100"/>
          <p14:tracePt t="14535" x="6492875" y="3321050"/>
          <p14:tracePt t="14541" x="6454775" y="3308350"/>
          <p14:tracePt t="14550" x="6416675" y="3302000"/>
          <p14:tracePt t="14557" x="6372225" y="3295650"/>
          <p14:tracePt t="14566" x="6327775" y="3289300"/>
          <p14:tracePt t="14573" x="6276975" y="3282950"/>
          <p14:tracePt t="14582" x="6207125" y="3263900"/>
          <p14:tracePt t="14589" x="6135688" y="3257550"/>
          <p14:tracePt t="14597" x="6059488" y="3238500"/>
          <p14:tracePt t="14605" x="5970588" y="3232150"/>
          <p14:tracePt t="14613" x="5888038" y="3219450"/>
          <p14:tracePt t="14622" x="5792788" y="3219450"/>
          <p14:tracePt t="14629" x="5676900" y="3219450"/>
          <p14:tracePt t="14637" x="5549900" y="3219450"/>
          <p14:tracePt t="14645" x="5416550" y="3219450"/>
          <p14:tracePt t="14653" x="5308600" y="3219450"/>
          <p14:tracePt t="14661" x="5237163" y="3219450"/>
          <p14:tracePt t="14669" x="5180013" y="3219450"/>
          <p14:tracePt t="14677" x="5116513" y="3219450"/>
          <p14:tracePt t="14685" x="5046663" y="3219450"/>
          <p14:tracePt t="14693" x="4951413" y="3219450"/>
          <p14:tracePt t="14701" x="4843463" y="3219450"/>
          <p14:tracePt t="14710" x="4746625" y="3219450"/>
          <p14:tracePt t="14717" x="4664075" y="3219450"/>
          <p14:tracePt t="14725" x="4581525" y="3225800"/>
          <p14:tracePt t="14735" x="4505325" y="3238500"/>
          <p14:tracePt t="14741" x="4448175" y="3251200"/>
          <p14:tracePt t="14751" x="4403725" y="3257550"/>
          <p14:tracePt t="14757" x="4371975" y="3263900"/>
          <p14:tracePt t="14767" x="4332288" y="3270250"/>
          <p14:tracePt t="14773" x="4306888" y="3276600"/>
          <p14:tracePt t="14782" x="4275138" y="3282950"/>
          <p14:tracePt t="14789" x="4249738" y="3282950"/>
          <p14:tracePt t="14797" x="4211638" y="3282950"/>
          <p14:tracePt t="14805" x="4154488" y="3282950"/>
          <p14:tracePt t="14813" x="4090988" y="3282950"/>
          <p14:tracePt t="14821" x="4021138" y="3282950"/>
          <p14:tracePt t="14829" x="3932238" y="3282950"/>
          <p14:tracePt t="14837" x="3829050" y="3282950"/>
          <p14:tracePt t="14845" x="3740150" y="3270250"/>
          <p14:tracePt t="14853" x="3644900" y="3263900"/>
          <p14:tracePt t="14861" x="3575050" y="3263900"/>
          <p14:tracePt t="14869" x="3511550" y="3263900"/>
          <p14:tracePt t="14877" x="3467100" y="3263900"/>
          <p14:tracePt t="14886" x="3441700" y="3263900"/>
          <p14:tracePt t="14893" x="3421063" y="3263900"/>
          <p14:tracePt t="14902" x="3414713" y="3263900"/>
          <p14:tracePt t="14909" x="3408363" y="3263900"/>
          <p14:tracePt t="14941" x="3402013" y="3263900"/>
          <p14:tracePt t="14950" x="3395663" y="3263900"/>
          <p14:tracePt t="14957" x="3382963" y="3263900"/>
          <p14:tracePt t="14967" x="3363913" y="3263900"/>
          <p14:tracePt t="14973" x="3344863" y="3263900"/>
          <p14:tracePt t="14982" x="3332163" y="3263900"/>
          <p14:tracePt t="14989" x="3319463" y="3263900"/>
          <p14:tracePt t="14997" x="3306763" y="3263900"/>
          <p14:tracePt t="15005" x="3294063" y="3263900"/>
          <p14:tracePt t="15013" x="3287713" y="3263900"/>
          <p14:tracePt t="15021" x="3281363" y="3263900"/>
          <p14:tracePt t="15053" x="3275013" y="3257550"/>
          <p14:tracePt t="15061" x="3268663" y="3251200"/>
          <p14:tracePt t="15069" x="3249613" y="3244850"/>
          <p14:tracePt t="15077" x="3236913" y="3244850"/>
          <p14:tracePt t="15086" x="3205163" y="3244850"/>
          <p14:tracePt t="15093" x="3179763" y="3244850"/>
          <p14:tracePt t="15102" x="3154363" y="3244850"/>
          <p14:tracePt t="15110" x="3141663" y="3244850"/>
          <p14:tracePt t="15118" x="3122613" y="3244850"/>
          <p14:tracePt t="15125" x="3103563" y="3244850"/>
          <p14:tracePt t="15142" x="3097213" y="3244850"/>
          <p14:tracePt t="15957" x="3084513" y="3244850"/>
          <p14:tracePt t="15989" x="3084513" y="3232150"/>
          <p14:tracePt t="15997" x="3090863" y="3232150"/>
          <p14:tracePt t="16005" x="3103563" y="3219450"/>
          <p14:tracePt t="16013" x="3122613" y="3205163"/>
          <p14:tracePt t="16022" x="3148013" y="3205163"/>
          <p14:tracePt t="16035" x="3186113" y="3186113"/>
          <p14:tracePt t="16037" x="3211513" y="3173413"/>
          <p14:tracePt t="16045" x="3243263" y="3160713"/>
          <p14:tracePt t="16053" x="3281363" y="3148013"/>
          <p14:tracePt t="16062" x="3325813" y="3128963"/>
          <p14:tracePt t="16070" x="3363913" y="3116263"/>
          <p14:tracePt t="16077" x="3382963" y="3109913"/>
          <p14:tracePt t="16086" x="3389313" y="3109913"/>
          <p14:tracePt t="16093" x="3402013" y="3109913"/>
          <p14:tracePt t="16101" x="3408363" y="3109913"/>
          <p14:tracePt t="16157" x="3421063" y="3109913"/>
          <p14:tracePt t="16166" x="3427413" y="3109913"/>
          <p14:tracePt t="16173" x="3454400" y="3109913"/>
          <p14:tracePt t="16182" x="3486150" y="3109913"/>
          <p14:tracePt t="16189" x="3543300" y="3109913"/>
          <p14:tracePt t="16197" x="3575050" y="3109913"/>
          <p14:tracePt t="16205" x="3619500" y="3109913"/>
          <p14:tracePt t="16213" x="3651250" y="3109913"/>
          <p14:tracePt t="16221" x="3683000" y="3109913"/>
          <p14:tracePt t="16229" x="3714750" y="3109913"/>
          <p14:tracePt t="16237" x="3740150" y="3109913"/>
          <p14:tracePt t="16245" x="3759200" y="3109913"/>
          <p14:tracePt t="16253" x="3765550" y="3109913"/>
          <p14:tracePt t="16262" x="3778250" y="3109913"/>
          <p14:tracePt t="16277" x="3784600" y="3109913"/>
          <p14:tracePt t="16309" x="3790950" y="3109913"/>
          <p14:tracePt t="16341" x="3797300" y="3109913"/>
          <p14:tracePt t="16357" x="3803650" y="3109913"/>
          <p14:tracePt t="16381" x="3810000" y="3109913"/>
          <p14:tracePt t="16741" x="3816350" y="3109913"/>
          <p14:tracePt t="16750" x="3822700" y="3109913"/>
          <p14:tracePt t="16757" x="3829050" y="3109913"/>
          <p14:tracePt t="16773" x="3841750" y="3109913"/>
          <p14:tracePt t="16782" x="3867150" y="3109913"/>
          <p14:tracePt t="16789" x="3887788" y="3109913"/>
          <p14:tracePt t="16797" x="3938588" y="3116263"/>
          <p14:tracePt t="16805" x="3983038" y="3128963"/>
          <p14:tracePt t="16813" x="4008438" y="3128963"/>
          <p14:tracePt t="16821" x="4046538" y="3128963"/>
          <p14:tracePt t="16829" x="4090988" y="3128963"/>
          <p14:tracePt t="16837" x="4135438" y="3128963"/>
          <p14:tracePt t="16845" x="4173538" y="3128963"/>
          <p14:tracePt t="16853" x="4192588" y="3128963"/>
          <p14:tracePt t="16862" x="4211638" y="3128963"/>
          <p14:tracePt t="16869" x="4217988" y="3128963"/>
          <p14:tracePt t="16877" x="4230688" y="3128963"/>
          <p14:tracePt t="16885" x="4243388" y="3128963"/>
          <p14:tracePt t="16893" x="4249738" y="3128963"/>
          <p14:tracePt t="16901" x="4268788" y="3128963"/>
          <p14:tracePt t="16909" x="4275138" y="3122613"/>
          <p14:tracePt t="16918" x="4281488" y="3122613"/>
          <p14:tracePt t="16925" x="4306888" y="3116263"/>
          <p14:tracePt t="16934" x="4313238" y="3116263"/>
          <p14:tracePt t="16941" x="4319588" y="3116263"/>
          <p14:tracePt t="16951" x="4325938" y="3116263"/>
          <p14:tracePt t="16957" x="4332288" y="3116263"/>
          <p14:tracePt t="17317" x="4332288" y="3109913"/>
          <p14:tracePt t="17325" x="4319588" y="3109913"/>
          <p14:tracePt t="17341" x="4313238" y="3109913"/>
          <p14:tracePt t="17350" x="4300538" y="3103563"/>
          <p14:tracePt t="17413" x="4294188" y="3103563"/>
          <p14:tracePt t="17421" x="4287838" y="3103563"/>
          <p14:tracePt t="17429" x="4281488" y="3097213"/>
          <p14:tracePt t="17437" x="4275138" y="3090863"/>
          <p14:tracePt t="17446" x="4268788" y="3090863"/>
          <p14:tracePt t="17485" x="4262438" y="3090863"/>
          <p14:tracePt t="17493" x="4243388" y="3090863"/>
          <p14:tracePt t="17501" x="4224338" y="3103563"/>
          <p14:tracePt t="17509" x="4205288" y="3122613"/>
          <p14:tracePt t="17518" x="4167188" y="3141663"/>
          <p14:tracePt t="17525" x="4129088" y="3167063"/>
          <p14:tracePt t="17535" x="4103688" y="3179763"/>
          <p14:tracePt t="17541" x="4078288" y="3192463"/>
          <p14:tracePt t="17550" x="4052888" y="3205163"/>
          <p14:tracePt t="17557" x="4027488" y="3219450"/>
          <p14:tracePt t="17567" x="4008438" y="3232150"/>
          <p14:tracePt t="17573" x="3995738" y="3244850"/>
          <p14:tracePt t="17582" x="3983038" y="3257550"/>
          <p14:tracePt t="17589" x="3976688" y="3263900"/>
          <p14:tracePt t="17597" x="3970338" y="3270250"/>
          <p14:tracePt t="17605" x="3957638" y="3276600"/>
          <p14:tracePt t="17613" x="3951288" y="3282950"/>
          <p14:tracePt t="17621" x="3938588" y="3289300"/>
          <p14:tracePt t="17629" x="3925888" y="3295650"/>
          <p14:tracePt t="17637" x="3913188" y="3302000"/>
          <p14:tracePt t="17645" x="3906838" y="3314700"/>
          <p14:tracePt t="17653" x="3887788" y="3321050"/>
          <p14:tracePt t="17661" x="3867150" y="3333750"/>
          <p14:tracePt t="17669" x="3854450" y="3340100"/>
          <p14:tracePt t="17677" x="3848100" y="3340100"/>
          <p14:tracePt t="17686" x="3841750" y="3346450"/>
          <p14:tracePt t="17693" x="3829050" y="3359150"/>
          <p14:tracePt t="17701" x="3816350" y="3371850"/>
          <p14:tracePt t="17709" x="3810000" y="3378200"/>
          <p14:tracePt t="17717" x="3797300" y="3384550"/>
          <p14:tracePt t="17725" x="3784600" y="3397250"/>
          <p14:tracePt t="17735" x="3778250" y="3403600"/>
          <p14:tracePt t="17741" x="3765550" y="3416300"/>
          <p14:tracePt t="17750" x="3752850" y="3422650"/>
          <p14:tracePt t="17757" x="3740150" y="3435350"/>
          <p14:tracePt t="17767" x="3727450" y="3448050"/>
          <p14:tracePt t="17773" x="3714750" y="3467100"/>
          <p14:tracePt t="17782" x="3695700" y="3486150"/>
          <p14:tracePt t="17789" x="3683000" y="3492500"/>
          <p14:tracePt t="17797" x="3663950" y="3505200"/>
          <p14:tracePt t="17805" x="3644900" y="3517900"/>
          <p14:tracePt t="17813" x="3632200" y="3530600"/>
          <p14:tracePt t="17822" x="3625850" y="3543300"/>
          <p14:tracePt t="17829" x="3606800" y="3556000"/>
          <p14:tracePt t="17837" x="3587750" y="3562350"/>
          <p14:tracePt t="17845" x="3562350" y="3587750"/>
          <p14:tracePt t="17853" x="3536950" y="3606800"/>
          <p14:tracePt t="17861" x="3498850" y="3625850"/>
          <p14:tracePt t="17869" x="3454400" y="3646488"/>
          <p14:tracePt t="17878" x="3395663" y="3659188"/>
          <p14:tracePt t="17887" x="3338513" y="3665538"/>
          <p14:tracePt t="17893" x="3281363" y="3684588"/>
          <p14:tracePt t="17901" x="3217863" y="3690938"/>
          <p14:tracePt t="17909" x="3160713" y="3709988"/>
          <p14:tracePt t="17917" x="3116263" y="3716338"/>
          <p14:tracePt t="17925" x="3084513" y="3722688"/>
          <p14:tracePt t="17934" x="3040063" y="3729038"/>
          <p14:tracePt t="17941" x="3008313" y="3735388"/>
          <p14:tracePt t="17950" x="2976563" y="3748088"/>
          <p14:tracePt t="17957" x="2955925" y="3754438"/>
          <p14:tracePt t="17967" x="2936875" y="3760788"/>
          <p14:tracePt t="17973" x="2917825" y="3767138"/>
          <p14:tracePt t="17982" x="2892425" y="3773488"/>
          <p14:tracePt t="17989" x="2867025" y="3779838"/>
          <p14:tracePt t="17997" x="2847975" y="3786188"/>
          <p14:tracePt t="18005" x="2809875" y="3792538"/>
          <p14:tracePt t="18013" x="2784475" y="3798888"/>
          <p14:tracePt t="18021" x="2752725" y="3805238"/>
          <p14:tracePt t="18029" x="2727325" y="3811588"/>
          <p14:tracePt t="18037" x="2695575" y="3817938"/>
          <p14:tracePt t="18045" x="2676525" y="3817938"/>
          <p14:tracePt t="18053" x="2644775" y="3817938"/>
          <p14:tracePt t="18062" x="2619375" y="3817938"/>
          <p14:tracePt t="18069" x="2593975" y="3824288"/>
          <p14:tracePt t="18078" x="2568575" y="3830638"/>
          <p14:tracePt t="18085" x="2555875" y="3836988"/>
          <p14:tracePt t="18093" x="2536825" y="3836988"/>
          <p14:tracePt t="18101" x="2503488" y="3843338"/>
          <p14:tracePt t="18109" x="2484438" y="3849688"/>
          <p14:tracePt t="18117" x="2478088" y="3849688"/>
          <p14:tracePt t="18125" x="2459038" y="3856038"/>
          <p14:tracePt t="18134" x="2439988" y="3856038"/>
          <p14:tracePt t="18141" x="2420938" y="3856038"/>
          <p14:tracePt t="18150" x="2408238" y="3856038"/>
          <p14:tracePt t="18157" x="2389188" y="3856038"/>
          <p14:tracePt t="18167" x="2363788" y="3856038"/>
          <p14:tracePt t="18173" x="2332038" y="3856038"/>
          <p14:tracePt t="18181" x="2319338" y="3856038"/>
          <p14:tracePt t="18189" x="2274888" y="3849688"/>
          <p14:tracePt t="18197" x="2243138" y="3843338"/>
          <p14:tracePt t="18205" x="2217738" y="3836988"/>
          <p14:tracePt t="18213" x="2192338" y="3830638"/>
          <p14:tracePt t="18222" x="2166938" y="3824288"/>
          <p14:tracePt t="18229" x="2147888" y="3817938"/>
          <p14:tracePt t="18237" x="2141538" y="3817938"/>
          <p14:tracePt t="18245" x="2122488" y="3817938"/>
          <p14:tracePt t="18253" x="2103438" y="3817938"/>
          <p14:tracePt t="18262" x="2097088" y="3817938"/>
          <p14:tracePt t="18269" x="2071688" y="3811588"/>
          <p14:tracePt t="18278" x="2058988" y="3805238"/>
          <p14:tracePt t="18286" x="2051050" y="3805238"/>
          <p14:tracePt t="18293" x="2032000" y="3805238"/>
          <p14:tracePt t="18301" x="2012950" y="3805238"/>
          <p14:tracePt t="18309" x="2006600" y="3805238"/>
          <p14:tracePt t="18317" x="1993900" y="3805238"/>
          <p14:tracePt t="18325" x="1987550" y="3805238"/>
          <p14:tracePt t="18335" x="1981200" y="3805238"/>
          <p14:tracePt t="18341" x="1974850" y="3805238"/>
          <p14:tracePt t="18350" x="1968500" y="3805238"/>
          <p14:tracePt t="18357" x="1962150" y="3798888"/>
          <p14:tracePt t="18373" x="1955800" y="3798888"/>
          <p14:tracePt t="18382" x="1949450" y="3798888"/>
          <p14:tracePt t="18389" x="1943100" y="3798888"/>
          <p14:tracePt t="18397" x="1936750" y="3798888"/>
          <p14:tracePt t="18405" x="1930400" y="3798888"/>
          <p14:tracePt t="18413" x="1924050" y="3798888"/>
          <p14:tracePt t="18422" x="1911350" y="3792538"/>
          <p14:tracePt t="18429" x="1898650" y="3792538"/>
          <p14:tracePt t="18437" x="1885950" y="3792538"/>
          <p14:tracePt t="18445" x="1860550" y="3786188"/>
          <p14:tracePt t="18461" x="1841500" y="3779838"/>
          <p14:tracePt t="18469" x="1835150" y="3773488"/>
          <p14:tracePt t="18477" x="1822450" y="3767138"/>
          <p14:tracePt t="18485" x="1816100" y="3767138"/>
          <p14:tracePt t="18493" x="1809750" y="3760788"/>
          <p14:tracePt t="18501" x="1797050" y="3760788"/>
          <p14:tracePt t="18557" x="1790700" y="3754438"/>
          <p14:tracePt t="18829" x="1784350" y="3754438"/>
          <p14:tracePt t="18845" x="1778000" y="3754438"/>
          <p14:tracePt t="18853" x="1771650" y="3754438"/>
          <p14:tracePt t="18869" x="1765300" y="3754438"/>
          <p14:tracePt t="18877" x="1758950" y="3754438"/>
          <p14:tracePt t="18886" x="1752600" y="3754438"/>
          <p14:tracePt t="18893" x="1739900" y="3754438"/>
          <p14:tracePt t="18910" x="1727200" y="3754438"/>
          <p14:tracePt t="18918" x="1720850" y="3760788"/>
          <p14:tracePt t="18925" x="1708150" y="3767138"/>
          <p14:tracePt t="18934" x="1682750" y="3773488"/>
          <p14:tracePt t="18941" x="1657350" y="3779838"/>
          <p14:tracePt t="18950" x="1625600" y="3792538"/>
          <p14:tracePt t="18957" x="1585913" y="3798888"/>
          <p14:tracePt t="18965" x="1560513" y="3805238"/>
          <p14:tracePt t="18973" x="1535113" y="3805238"/>
          <p14:tracePt t="18981" x="1522413" y="3805238"/>
          <p14:tracePt t="18989" x="1497013" y="3811588"/>
          <p14:tracePt t="18997" x="1484313" y="3817938"/>
          <p14:tracePt t="19005" x="1477963" y="3817938"/>
          <p14:tracePt t="19013" x="1458913" y="3824288"/>
          <p14:tracePt t="19093" x="1452563" y="3824288"/>
          <p14:tracePt t="19101" x="1439863" y="3824288"/>
          <p14:tracePt t="19109" x="1414463" y="3824288"/>
          <p14:tracePt t="19117" x="1389063" y="3824288"/>
          <p14:tracePt t="19125" x="1370013" y="3824288"/>
          <p14:tracePt t="19135" x="1344613" y="3824288"/>
          <p14:tracePt t="19141" x="1331913" y="3824288"/>
          <p14:tracePt t="19151" x="1319213" y="3824288"/>
          <p14:tracePt t="19157" x="1312863" y="3824288"/>
          <p14:tracePt t="19167" x="1306513" y="3824288"/>
          <p14:tracePt t="19205" x="1300163" y="3824288"/>
          <p14:tracePt t="19221" x="1287463" y="3824288"/>
          <p14:tracePt t="19501" x="1293813" y="3824288"/>
          <p14:tracePt t="19701" x="1300163" y="3824288"/>
          <p14:tracePt t="19709" x="1306513" y="3824288"/>
          <p14:tracePt t="19717" x="1312863" y="3824288"/>
          <p14:tracePt t="19725" x="1325563" y="3824288"/>
          <p14:tracePt t="19735" x="1338263" y="3824288"/>
          <p14:tracePt t="19741" x="1344613" y="3824288"/>
          <p14:tracePt t="19751" x="1350963" y="3824288"/>
          <p14:tracePt t="19757" x="1370013" y="3824288"/>
          <p14:tracePt t="19767" x="1389063" y="3817938"/>
          <p14:tracePt t="19773" x="1408113" y="3817938"/>
          <p14:tracePt t="19782" x="1420813" y="3817938"/>
          <p14:tracePt t="19789" x="1439863" y="3817938"/>
          <p14:tracePt t="19797" x="1458913" y="3817938"/>
          <p14:tracePt t="19806" x="1471613" y="3817938"/>
          <p14:tracePt t="19813" x="1497013" y="3817938"/>
          <p14:tracePt t="19821" x="1528763" y="3817938"/>
          <p14:tracePt t="19830" x="1566863" y="3824288"/>
          <p14:tracePt t="19837" x="1585913" y="3830638"/>
          <p14:tracePt t="19845" x="1625600" y="3836988"/>
          <p14:tracePt t="19853" x="1657350" y="3843338"/>
          <p14:tracePt t="19862" x="1689100" y="3843338"/>
          <p14:tracePt t="19869" x="1733550" y="3843338"/>
          <p14:tracePt t="19877" x="1778000" y="3843338"/>
          <p14:tracePt t="19884" x="1809750" y="3843338"/>
          <p14:tracePt t="19893" x="1835150" y="3843338"/>
          <p14:tracePt t="19901" x="1854200" y="3843338"/>
          <p14:tracePt t="19910" x="1866900" y="3843338"/>
          <p14:tracePt t="19917" x="1879600" y="3843338"/>
          <p14:tracePt t="19925" x="1885950" y="3843338"/>
          <p14:tracePt t="19941" x="1892300" y="3843338"/>
          <p14:tracePt t="19981" x="1898650" y="3843338"/>
          <p14:tracePt t="20509" x="1892300" y="3843338"/>
          <p14:tracePt t="20573" x="1885950" y="3836988"/>
          <p14:tracePt t="20677" x="1898650" y="3836988"/>
          <p14:tracePt t="20685" x="1911350" y="3843338"/>
          <p14:tracePt t="20693" x="1924050" y="3849688"/>
          <p14:tracePt t="20701" x="1930400" y="3849688"/>
          <p14:tracePt t="20709" x="1943100" y="3849688"/>
          <p14:tracePt t="20718" x="1949450" y="3849688"/>
          <p14:tracePt t="20725" x="1968500" y="3849688"/>
          <p14:tracePt t="20734" x="1987550" y="3849688"/>
          <p14:tracePt t="20741" x="2000250" y="3849688"/>
          <p14:tracePt t="20751" x="2025650" y="3849688"/>
          <p14:tracePt t="20757" x="2044700" y="3849688"/>
          <p14:tracePt t="20767" x="2071688" y="3843338"/>
          <p14:tracePt t="20773" x="2078038" y="3836988"/>
          <p14:tracePt t="20782" x="2090738" y="3836988"/>
          <p14:tracePt t="20789" x="2097088" y="3836988"/>
          <p14:tracePt t="20797" x="2103438" y="3836988"/>
          <p14:tracePt t="20813" x="2109788" y="3836988"/>
          <p14:tracePt t="20822" x="2116138" y="3836988"/>
          <p14:tracePt t="20829" x="2135188" y="3830638"/>
          <p14:tracePt t="20837" x="2147888" y="3824288"/>
          <p14:tracePt t="20845" x="2160588" y="3817938"/>
          <p14:tracePt t="20861" x="2166938" y="3817938"/>
          <p14:tracePt t="20869" x="2173288" y="3817938"/>
          <p14:tracePt t="20877" x="2179638" y="3817938"/>
          <p14:tracePt t="20885" x="2185988" y="3817938"/>
          <p14:tracePt t="20893" x="2198688" y="3817938"/>
          <p14:tracePt t="20901" x="2205038" y="3817938"/>
          <p14:tracePt t="20909" x="2217738" y="3817938"/>
          <p14:tracePt t="20917" x="2224088" y="3817938"/>
          <p14:tracePt t="20926" x="2243138" y="3817938"/>
          <p14:tracePt t="20935" x="2262188" y="3817938"/>
          <p14:tracePt t="20941" x="2287588" y="3817938"/>
          <p14:tracePt t="20951" x="2306638" y="3817938"/>
          <p14:tracePt t="20957" x="2338388" y="3817938"/>
          <p14:tracePt t="20967" x="2363788" y="3817938"/>
          <p14:tracePt t="20973" x="2389188" y="3817938"/>
          <p14:tracePt t="20982" x="2414588" y="3817938"/>
          <p14:tracePt t="20989" x="2427288" y="3817938"/>
          <p14:tracePt t="20997" x="2446338" y="3817938"/>
          <p14:tracePt t="21005" x="2459038" y="3817938"/>
          <p14:tracePt t="21013" x="2465388" y="3817938"/>
          <p14:tracePt t="21021" x="2478088" y="3817938"/>
          <p14:tracePt t="21029" x="2484438" y="3817938"/>
          <p14:tracePt t="21037" x="2503488" y="3817938"/>
          <p14:tracePt t="21045" x="2524125" y="3817938"/>
          <p14:tracePt t="21053" x="2543175" y="3817938"/>
          <p14:tracePt t="21061" x="2587625" y="3817938"/>
          <p14:tracePt t="21069" x="2651125" y="3817938"/>
          <p14:tracePt t="21077" x="2714625" y="3817938"/>
          <p14:tracePt t="21085" x="2809875" y="3817938"/>
          <p14:tracePt t="21093" x="2911475" y="3817938"/>
          <p14:tracePt t="21101" x="3027363" y="3817938"/>
          <p14:tracePt t="21109" x="3135313" y="3817938"/>
          <p14:tracePt t="21118" x="3230563" y="3817938"/>
          <p14:tracePt t="21125" x="3306763" y="3817938"/>
          <p14:tracePt t="21135" x="3338513" y="3817938"/>
          <p14:tracePt t="21141" x="3357563" y="3817938"/>
          <p14:tracePt t="21157" x="3363913" y="3817938"/>
          <p14:tracePt t="22149" x="3357563" y="3811588"/>
          <p14:tracePt t="22157" x="3344863" y="3805238"/>
          <p14:tracePt t="22166" x="3332163" y="3798888"/>
          <p14:tracePt t="22182" x="3319463" y="3792538"/>
          <p14:tracePt t="22622" x="3325813" y="3786188"/>
          <p14:tracePt t="22637" x="3332163" y="3786188"/>
          <p14:tracePt t="22654" x="3338513" y="3786188"/>
          <p14:tracePt t="22765" x="3344863" y="3786188"/>
          <p14:tracePt t="22789" x="3351213" y="3786188"/>
          <p14:tracePt t="22813" x="3357563" y="3786188"/>
          <p14:tracePt t="23229" x="3363913" y="3786188"/>
          <p14:tracePt t="23237" x="3376613" y="3786188"/>
          <p14:tracePt t="23245" x="3427413" y="3779838"/>
          <p14:tracePt t="23253" x="3492500" y="3767138"/>
          <p14:tracePt t="23261" x="3568700" y="3754438"/>
          <p14:tracePt t="23269" x="3651250" y="3735388"/>
          <p14:tracePt t="23277" x="3727450" y="3716338"/>
          <p14:tracePt t="23287" x="3803650" y="3703638"/>
          <p14:tracePt t="23293" x="3860800" y="3684588"/>
          <p14:tracePt t="23301" x="3925888" y="3671888"/>
          <p14:tracePt t="23309" x="3963988" y="3652838"/>
          <p14:tracePt t="23317" x="3989388" y="3638550"/>
          <p14:tracePt t="23325" x="4008438" y="3632200"/>
          <p14:tracePt t="23335" x="4014788" y="3632200"/>
          <p14:tracePt t="23493" x="4008438" y="3632200"/>
          <p14:tracePt t="23501" x="4002088" y="3646488"/>
          <p14:tracePt t="23509" x="3989388" y="3652838"/>
          <p14:tracePt t="23517" x="3970338" y="3659188"/>
          <p14:tracePt t="23525" x="3951288" y="3665538"/>
          <p14:tracePt t="23534" x="3938588" y="3678238"/>
          <p14:tracePt t="23541" x="3913188" y="3684588"/>
          <p14:tracePt t="23550" x="3894138" y="3690938"/>
          <p14:tracePt t="23557" x="3879850" y="3697288"/>
          <p14:tracePt t="23573" x="3873500" y="3697288"/>
          <p14:tracePt t="23765" x="3867150" y="3703638"/>
          <p14:tracePt t="23773" x="3860800" y="3703638"/>
          <p14:tracePt t="24221" x="3854450" y="3709988"/>
          <p14:tracePt t="24245" x="3848100" y="3722688"/>
          <p14:tracePt t="24261" x="3841750" y="3722688"/>
          <p14:tracePt t="24317" x="3829050" y="3729038"/>
          <p14:tracePt t="24325" x="3822700" y="3729038"/>
          <p14:tracePt t="24365" x="3816350" y="3729038"/>
          <p14:tracePt t="24373" x="3797300" y="3729038"/>
          <p14:tracePt t="24382" x="3784600" y="3729038"/>
          <p14:tracePt t="24389" x="3746500" y="3729038"/>
          <p14:tracePt t="24397" x="3727450" y="3722688"/>
          <p14:tracePt t="24405" x="3689350" y="3716338"/>
          <p14:tracePt t="24413" x="3663950" y="3709988"/>
          <p14:tracePt t="24421" x="3632200" y="3703638"/>
          <p14:tracePt t="24429" x="3594100" y="3697288"/>
          <p14:tracePt t="24437" x="3575050" y="3697288"/>
          <p14:tracePt t="24445" x="3536950" y="3690938"/>
          <p14:tracePt t="24453" x="3524250" y="3684588"/>
          <p14:tracePt t="24461" x="3517900" y="3684588"/>
          <p14:tracePt t="24469" x="3511550" y="3684588"/>
          <p14:tracePt t="24525" x="3505200" y="3684588"/>
          <p14:tracePt t="24549" x="3498850" y="3684588"/>
          <p14:tracePt t="24573" x="3492500" y="3684588"/>
          <p14:tracePt t="24621" x="3486150" y="3684588"/>
          <p14:tracePt t="24693" x="3479800" y="3684588"/>
          <p14:tracePt t="24758" x="3473450" y="3684588"/>
          <p14:tracePt t="24789" x="3467100" y="3678238"/>
          <p14:tracePt t="24805" x="3467100" y="3671888"/>
          <p14:tracePt t="24958" x="3467100" y="36655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 dirty="0"/>
              <a:t>Related Theory</a:t>
            </a:r>
            <a:endParaRPr dirty="0"/>
          </a:p>
        </p:txBody>
      </p:sp>
      <mc:AlternateContent xmlns:mc="http://schemas.openxmlformats.org/markup-compatibility/2006">
        <mc:Choice xmlns:a14="http://schemas.microsoft.com/office/drawing/2010/main" Requires="a14">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342900" indent="-257175"/>
                <a:r>
                  <a:rPr lang="en-IN" dirty="0"/>
                  <a:t>The graph filter system </a:t>
                </a:r>
                <a14:m>
                  <m:oMath xmlns:m="http://schemas.openxmlformats.org/officeDocument/2006/math">
                    <m:r>
                      <a:rPr lang="en-IN" b="1" i="1" smtClean="0">
                        <a:latin typeface="Cambria Math" panose="02040503050406030204" pitchFamily="18" charset="0"/>
                      </a:rPr>
                      <m:t>𝑯</m:t>
                    </m:r>
                    <m:r>
                      <a:rPr lang="en-IN" b="0" i="1" smtClean="0">
                        <a:latin typeface="Cambria Math" panose="02040503050406030204" pitchFamily="18" charset="0"/>
                      </a:rPr>
                      <m:t>(</m:t>
                    </m:r>
                    <m:r>
                      <a:rPr lang="en-IN" b="1" i="1" smtClean="0">
                        <a:latin typeface="Cambria Math" panose="02040503050406030204" pitchFamily="18" charset="0"/>
                        <a:ea typeface="Cambria Math" panose="02040503050406030204" pitchFamily="18" charset="0"/>
                      </a:rPr>
                      <m:t>∙</m:t>
                    </m:r>
                    <m:r>
                      <a:rPr lang="en-IN" b="0" i="1" smtClean="0">
                        <a:latin typeface="Cambria Math" panose="02040503050406030204" pitchFamily="18" charset="0"/>
                      </a:rPr>
                      <m:t>)</m:t>
                    </m:r>
                  </m:oMath>
                </a14:m>
                <a:r>
                  <a:rPr lang="en-IN" dirty="0"/>
                  <a:t> produces the filtered output </a:t>
                </a:r>
                <a14:m>
                  <m:oMath xmlns:m="http://schemas.openxmlformats.org/officeDocument/2006/math">
                    <m:r>
                      <a:rPr lang="en-IN" b="1" i="1">
                        <a:latin typeface="Cambria Math" panose="02040503050406030204" pitchFamily="18" charset="0"/>
                      </a:rPr>
                      <m:t>𝑯</m:t>
                    </m:r>
                    <m:r>
                      <a:rPr lang="en-IN" b="0" i="1">
                        <a:latin typeface="Cambria Math" panose="02040503050406030204" pitchFamily="18" charset="0"/>
                      </a:rPr>
                      <m:t>(</m:t>
                    </m:r>
                    <m:r>
                      <a:rPr lang="en-IN" b="1" i="1" smtClean="0">
                        <a:latin typeface="Cambria Math" panose="02040503050406030204" pitchFamily="18" charset="0"/>
                      </a:rPr>
                      <m:t>𝒔</m:t>
                    </m:r>
                    <m:r>
                      <a:rPr lang="en-IN" b="0" i="1">
                        <a:latin typeface="Cambria Math" panose="02040503050406030204" pitchFamily="18" charset="0"/>
                      </a:rPr>
                      <m:t>)</m:t>
                    </m:r>
                    <m:r>
                      <a:rPr lang="en-IN" b="1" i="1">
                        <a:latin typeface="Cambria Math" panose="02040503050406030204" pitchFamily="18" charset="0"/>
                      </a:rPr>
                      <m:t> </m:t>
                    </m:r>
                  </m:oMath>
                </a14:m>
                <a:r>
                  <a:rPr lang="en-IN" dirty="0"/>
                  <a:t>by taking the graph signal </a:t>
                </a:r>
                <a14:m>
                  <m:oMath xmlns:m="http://schemas.openxmlformats.org/officeDocument/2006/math">
                    <m:r>
                      <a:rPr lang="en-IN" b="1" i="1">
                        <a:latin typeface="Cambria Math" panose="02040503050406030204" pitchFamily="18" charset="0"/>
                      </a:rPr>
                      <m:t>𝒔</m:t>
                    </m:r>
                    <m:r>
                      <a:rPr lang="en-IN" b="1" i="1">
                        <a:latin typeface="Cambria Math" panose="02040503050406030204" pitchFamily="18" charset="0"/>
                      </a:rPr>
                      <m:t> </m:t>
                    </m:r>
                  </m:oMath>
                </a14:m>
                <a:r>
                  <a:rPr lang="en-IN" dirty="0"/>
                  <a:t>as input.</a:t>
                </a:r>
              </a:p>
              <a:p>
                <a:pPr marL="342900" indent="-257175"/>
                <a:r>
                  <a:rPr lang="en-IN" dirty="0"/>
                  <a:t>The graph shift operator is defined as </a:t>
                </a:r>
                <a:br>
                  <a:rPr lang="en-IN" dirty="0"/>
                </a:br>
                <a14:m>
                  <m:oMath xmlns:m="http://schemas.openxmlformats.org/officeDocument/2006/math">
                    <m:sSub>
                      <m:sSubPr>
                        <m:ctrlPr>
                          <a:rPr lang="en-IN" i="1">
                            <a:latin typeface="Cambria Math" panose="02040503050406030204" pitchFamily="18" charset="0"/>
                          </a:rPr>
                        </m:ctrlPr>
                      </m:sSubPr>
                      <m:e>
                        <m:acc>
                          <m:accPr>
                            <m:chr m:val="̃"/>
                            <m:ctrlPr>
                              <a:rPr lang="en-IN" i="1">
                                <a:latin typeface="Cambria Math" panose="02040503050406030204" pitchFamily="18" charset="0"/>
                              </a:rPr>
                            </m:ctrlPr>
                          </m:accPr>
                          <m:e>
                            <m:r>
                              <a:rPr lang="en-IN" i="1">
                                <a:latin typeface="Cambria Math" panose="02040503050406030204" pitchFamily="18" charset="0"/>
                              </a:rPr>
                              <m:t>𝑠</m:t>
                            </m:r>
                          </m:e>
                        </m:acc>
                      </m:e>
                      <m:sub>
                        <m:r>
                          <a:rPr lang="en-IN" i="1">
                            <a:latin typeface="Cambria Math" panose="02040503050406030204" pitchFamily="18" charset="0"/>
                          </a:rPr>
                          <m:t>𝑛</m:t>
                        </m:r>
                      </m:sub>
                    </m:sSub>
                    <m:r>
                      <a:rPr lang="en-IN" i="1">
                        <a:latin typeface="Cambria Math" panose="02040503050406030204" pitchFamily="18" charset="0"/>
                      </a:rPr>
                      <m:t>=</m:t>
                    </m:r>
                    <m:nary>
                      <m:naryPr>
                        <m:chr m:val="∑"/>
                        <m:supHide m:val="on"/>
                        <m:ctrlPr>
                          <a:rPr lang="en-IN" i="1">
                            <a:latin typeface="Cambria Math" panose="02040503050406030204" pitchFamily="18" charset="0"/>
                          </a:rPr>
                        </m:ctrlPr>
                      </m:naryPr>
                      <m:sub>
                        <m:r>
                          <m:rPr>
                            <m:brk m:alnAt="7"/>
                          </m:rPr>
                          <a:rPr lang="en-IN" i="1">
                            <a:latin typeface="Cambria Math" panose="02040503050406030204" pitchFamily="18" charset="0"/>
                          </a:rPr>
                          <m:t>𝑚</m:t>
                        </m:r>
                        <m:r>
                          <a:rPr lang="en-IN" i="1">
                            <a:latin typeface="Cambria Math" panose="02040503050406030204" pitchFamily="18" charset="0"/>
                            <a:ea typeface="Cambria Math" panose="02040503050406030204" pitchFamily="18" charset="0"/>
                          </a:rPr>
                          <m:t>∈</m:t>
                        </m:r>
                        <m:sSub>
                          <m:sSubPr>
                            <m:ctrlPr>
                              <a:rPr lang="en-IN" i="1">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𝐻</m:t>
                            </m:r>
                          </m:e>
                          <m:sub>
                            <m:r>
                              <a:rPr lang="en-IN" i="1">
                                <a:latin typeface="Cambria Math" panose="02040503050406030204" pitchFamily="18" charset="0"/>
                                <a:ea typeface="Cambria Math" panose="02040503050406030204" pitchFamily="18" charset="0"/>
                              </a:rPr>
                              <m:t>𝑛</m:t>
                            </m:r>
                          </m:sub>
                        </m:sSub>
                      </m:sub>
                      <m:sup/>
                      <m:e>
                        <m:sSub>
                          <m:sSubPr>
                            <m:ctrlPr>
                              <a:rPr lang="en-IN" i="1">
                                <a:latin typeface="Cambria Math" panose="02040503050406030204" pitchFamily="18" charset="0"/>
                              </a:rPr>
                            </m:ctrlPr>
                          </m:sSubPr>
                          <m:e>
                            <m:r>
                              <a:rPr lang="en-IN" i="1">
                                <a:latin typeface="Cambria Math" panose="02040503050406030204" pitchFamily="18" charset="0"/>
                              </a:rPr>
                              <m:t>𝐴</m:t>
                            </m:r>
                          </m:e>
                          <m:sub>
                            <m:r>
                              <a:rPr lang="en-IN" i="1">
                                <a:latin typeface="Cambria Math" panose="02040503050406030204" pitchFamily="18" charset="0"/>
                              </a:rPr>
                              <m:t>𝑛</m:t>
                            </m:r>
                            <m:r>
                              <a:rPr lang="en-IN" i="1">
                                <a:latin typeface="Cambria Math" panose="02040503050406030204" pitchFamily="18" charset="0"/>
                              </a:rPr>
                              <m:t>,</m:t>
                            </m:r>
                            <m:r>
                              <a:rPr lang="en-IN" i="1">
                                <a:latin typeface="Cambria Math" panose="02040503050406030204" pitchFamily="18" charset="0"/>
                              </a:rPr>
                              <m:t>𝑚</m:t>
                            </m:r>
                          </m:sub>
                        </m:sSub>
                        <m:sSub>
                          <m:sSubPr>
                            <m:ctrlPr>
                              <a:rPr lang="en-IN" i="1">
                                <a:latin typeface="Cambria Math" panose="02040503050406030204" pitchFamily="18" charset="0"/>
                              </a:rPr>
                            </m:ctrlPr>
                          </m:sSubPr>
                          <m:e>
                            <m:r>
                              <a:rPr lang="en-IN" i="1">
                                <a:latin typeface="Cambria Math" panose="02040503050406030204" pitchFamily="18" charset="0"/>
                              </a:rPr>
                              <m:t>𝑠</m:t>
                            </m:r>
                          </m:e>
                          <m:sub>
                            <m:r>
                              <a:rPr lang="en-IN" i="1">
                                <a:latin typeface="Cambria Math" panose="02040503050406030204" pitchFamily="18" charset="0"/>
                              </a:rPr>
                              <m:t>𝑚</m:t>
                            </m:r>
                          </m:sub>
                        </m:sSub>
                      </m:e>
                    </m:nary>
                  </m:oMath>
                </a14:m>
                <a:br>
                  <a:rPr lang="en-IN" dirty="0"/>
                </a:br>
                <a:br>
                  <a:rPr lang="en-IN" dirty="0"/>
                </a:br>
                <a:r>
                  <a:rPr lang="en-IN" dirty="0"/>
                  <a:t>and the vector form </a:t>
                </a:r>
                <a14:m>
                  <m:oMath xmlns:m="http://schemas.openxmlformats.org/officeDocument/2006/math">
                    <m:acc>
                      <m:accPr>
                        <m:chr m:val="̃"/>
                        <m:ctrlPr>
                          <a:rPr lang="en-IN" i="1">
                            <a:latin typeface="Cambria Math" panose="02040503050406030204" pitchFamily="18" charset="0"/>
                          </a:rPr>
                        </m:ctrlPr>
                      </m:accPr>
                      <m:e>
                        <m:r>
                          <a:rPr lang="en-IN" b="1" i="1">
                            <a:latin typeface="Cambria Math" panose="02040503050406030204" pitchFamily="18" charset="0"/>
                          </a:rPr>
                          <m:t>𝒔</m:t>
                        </m:r>
                      </m:e>
                    </m:acc>
                    <m:r>
                      <a:rPr lang="en-IN" i="1">
                        <a:latin typeface="Cambria Math" panose="02040503050406030204" pitchFamily="18" charset="0"/>
                      </a:rPr>
                      <m:t>=</m:t>
                    </m:r>
                    <m:sSup>
                      <m:sSupPr>
                        <m:ctrlPr>
                          <a:rPr lang="en-IN" i="1">
                            <a:latin typeface="Cambria Math" panose="02040503050406030204" pitchFamily="18" charset="0"/>
                          </a:rPr>
                        </m:ctrlPr>
                      </m:sSupPr>
                      <m:e>
                        <m:r>
                          <a:rPr lang="en-IN" i="1">
                            <a:latin typeface="Cambria Math" panose="02040503050406030204" pitchFamily="18" charset="0"/>
                          </a:rPr>
                          <m:t>[</m:t>
                        </m:r>
                        <m:sSub>
                          <m:sSubPr>
                            <m:ctrlPr>
                              <a:rPr lang="en-IN" i="1">
                                <a:latin typeface="Cambria Math" panose="02040503050406030204" pitchFamily="18" charset="0"/>
                              </a:rPr>
                            </m:ctrlPr>
                          </m:sSubPr>
                          <m:e>
                            <m:acc>
                              <m:accPr>
                                <m:chr m:val="̃"/>
                                <m:ctrlPr>
                                  <a:rPr lang="en-IN" i="1">
                                    <a:latin typeface="Cambria Math" panose="02040503050406030204" pitchFamily="18" charset="0"/>
                                  </a:rPr>
                                </m:ctrlPr>
                              </m:accPr>
                              <m:e>
                                <m:r>
                                  <a:rPr lang="en-IN" i="1">
                                    <a:latin typeface="Cambria Math" panose="02040503050406030204" pitchFamily="18" charset="0"/>
                                  </a:rPr>
                                  <m:t>𝑠</m:t>
                                </m:r>
                              </m:e>
                            </m:acc>
                          </m:e>
                          <m:sub>
                            <m:r>
                              <a:rPr lang="en-IN" i="1">
                                <a:latin typeface="Cambria Math" panose="02040503050406030204" pitchFamily="18" charset="0"/>
                              </a:rPr>
                              <m:t>0</m:t>
                            </m:r>
                          </m:sub>
                        </m:sSub>
                        <m:r>
                          <a:rPr lang="en-IN" i="1">
                            <a:latin typeface="Cambria Math" panose="02040503050406030204" pitchFamily="18" charset="0"/>
                          </a:rPr>
                          <m:t>, …,</m:t>
                        </m:r>
                        <m:sSub>
                          <m:sSubPr>
                            <m:ctrlPr>
                              <a:rPr lang="en-IN" i="1">
                                <a:latin typeface="Cambria Math" panose="02040503050406030204" pitchFamily="18" charset="0"/>
                              </a:rPr>
                            </m:ctrlPr>
                          </m:sSubPr>
                          <m:e>
                            <m:acc>
                              <m:accPr>
                                <m:chr m:val="̃"/>
                                <m:ctrlPr>
                                  <a:rPr lang="en-IN" i="1">
                                    <a:latin typeface="Cambria Math" panose="02040503050406030204" pitchFamily="18" charset="0"/>
                                  </a:rPr>
                                </m:ctrlPr>
                              </m:accPr>
                              <m:e>
                                <m:r>
                                  <a:rPr lang="en-IN" i="1">
                                    <a:latin typeface="Cambria Math" panose="02040503050406030204" pitchFamily="18" charset="0"/>
                                  </a:rPr>
                                  <m:t>𝑠</m:t>
                                </m:r>
                              </m:e>
                            </m:acc>
                          </m:e>
                          <m:sub>
                            <m:r>
                              <a:rPr lang="en-IN" i="1">
                                <a:latin typeface="Cambria Math" panose="02040503050406030204" pitchFamily="18" charset="0"/>
                              </a:rPr>
                              <m:t>𝑁</m:t>
                            </m:r>
                            <m:r>
                              <a:rPr lang="en-IN" i="1">
                                <a:latin typeface="Cambria Math" panose="02040503050406030204" pitchFamily="18" charset="0"/>
                              </a:rPr>
                              <m:t>−1</m:t>
                            </m:r>
                          </m:sub>
                        </m:sSub>
                        <m:r>
                          <a:rPr lang="en-IN" i="1">
                            <a:latin typeface="Cambria Math" panose="02040503050406030204" pitchFamily="18" charset="0"/>
                          </a:rPr>
                          <m:t>]</m:t>
                        </m:r>
                      </m:e>
                      <m:sup>
                        <m:r>
                          <a:rPr lang="en-IN" i="1">
                            <a:latin typeface="Cambria Math" panose="02040503050406030204" pitchFamily="18" charset="0"/>
                          </a:rPr>
                          <m:t>𝑇</m:t>
                        </m:r>
                      </m:sup>
                    </m:sSup>
                    <m:r>
                      <a:rPr lang="en-IN" i="1">
                        <a:latin typeface="Cambria Math" panose="02040503050406030204" pitchFamily="18" charset="0"/>
                      </a:rPr>
                      <m:t>=</m:t>
                    </m:r>
                    <m:r>
                      <a:rPr lang="en-IN" b="1" i="1">
                        <a:latin typeface="Cambria Math" panose="02040503050406030204" pitchFamily="18" charset="0"/>
                      </a:rPr>
                      <m:t>𝑨𝒔</m:t>
                    </m:r>
                  </m:oMath>
                </a14:m>
                <a:r>
                  <a:rPr lang="en-IN" dirty="0"/>
                  <a:t>.</a:t>
                </a:r>
                <a:endParaRPr lang="en-US" dirty="0"/>
              </a:p>
            </p:txBody>
          </p:sp>
        </mc:Choice>
        <mc:Fallback>
          <p:sp>
            <p:nvSpPr>
              <p:cNvPr id="66" name="Google Shape;66;p14"/>
              <p:cNvSpPr txBox="1">
                <a:spLocks noGrp="1" noRot="1" noChangeAspect="1" noMove="1" noResize="1" noEditPoints="1" noAdjustHandles="1" noChangeArrowheads="1" noChangeShapeType="1" noTextEdit="1"/>
              </p:cNvSpPr>
              <p:nvPr>
                <p:ph type="body" idx="1"/>
              </p:nvPr>
            </p:nvSpPr>
            <p:spPr>
              <a:xfrm>
                <a:off x="311700" y="1152475"/>
                <a:ext cx="8520600" cy="3416400"/>
              </a:xfrm>
              <a:prstGeom prst="rect">
                <a:avLst/>
              </a:prstGeom>
              <a:blipFill>
                <a:blip r:embed="rId3"/>
                <a:stretch>
                  <a:fillRect/>
                </a:stretch>
              </a:blipFill>
            </p:spPr>
            <p:txBody>
              <a:bodyPr/>
              <a:lstStyle/>
              <a:p>
                <a:r>
                  <a:rPr lang="en-IN">
                    <a:noFill/>
                  </a:rPr>
                  <a:t> </a:t>
                </a:r>
              </a:p>
            </p:txBody>
          </p:sp>
        </mc:Fallback>
      </mc:AlternateContent>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5">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2529920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 dirty="0"/>
              <a:t>Related Theory</a:t>
            </a:r>
            <a:endParaRPr dirty="0"/>
          </a:p>
        </p:txBody>
      </p:sp>
      <mc:AlternateContent xmlns:mc="http://schemas.openxmlformats.org/markup-compatibility/2006">
        <mc:Choice xmlns:a14="http://schemas.microsoft.com/office/drawing/2010/main" Requires="a14">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342900" indent="-257175"/>
                <a:r>
                  <a:rPr lang="en-US" dirty="0"/>
                  <a:t>A linear, shift-invariant graph filter is a polynomial in the adjacency matrix of the form		</a:t>
                </a:r>
                <a14:m>
                  <m:oMath xmlns:m="http://schemas.openxmlformats.org/officeDocument/2006/math">
                    <m:r>
                      <a:rPr lang="en-IN" b="0" i="1" smtClean="0">
                        <a:latin typeface="Cambria Math" panose="02040503050406030204" pitchFamily="18" charset="0"/>
                      </a:rPr>
                      <m:t>h</m:t>
                    </m:r>
                    <m:d>
                      <m:dPr>
                        <m:ctrlPr>
                          <a:rPr lang="en-IN" b="0" i="1" smtClean="0">
                            <a:latin typeface="Cambria Math" panose="02040503050406030204" pitchFamily="18" charset="0"/>
                          </a:rPr>
                        </m:ctrlPr>
                      </m:dPr>
                      <m:e>
                        <m:r>
                          <a:rPr lang="en-IN" b="1" i="1" smtClean="0">
                            <a:latin typeface="Cambria Math" panose="02040503050406030204" pitchFamily="18" charset="0"/>
                          </a:rPr>
                          <m:t>𝑨</m:t>
                        </m:r>
                      </m:e>
                    </m:d>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h</m:t>
                        </m:r>
                      </m:e>
                      <m:sub>
                        <m:r>
                          <a:rPr lang="en-IN" b="0" i="1" smtClean="0">
                            <a:latin typeface="Cambria Math" panose="02040503050406030204" pitchFamily="18" charset="0"/>
                          </a:rPr>
                          <m:t>0</m:t>
                        </m:r>
                      </m:sub>
                    </m:sSub>
                    <m:r>
                      <a:rPr lang="en-IN" b="1" i="1" smtClean="0">
                        <a:latin typeface="Cambria Math" panose="02040503050406030204" pitchFamily="18" charset="0"/>
                      </a:rPr>
                      <m:t>𝑰</m:t>
                    </m:r>
                    <m:r>
                      <a:rPr lang="en-IN" b="0" i="1" smtClean="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h</m:t>
                        </m:r>
                      </m:e>
                      <m:sub>
                        <m:r>
                          <a:rPr lang="en-IN" b="0" i="1" smtClean="0">
                            <a:latin typeface="Cambria Math" panose="02040503050406030204" pitchFamily="18" charset="0"/>
                          </a:rPr>
                          <m:t>1</m:t>
                        </m:r>
                      </m:sub>
                    </m:sSub>
                    <m:r>
                      <a:rPr lang="en-IN" b="1" i="1" smtClean="0">
                        <a:latin typeface="Cambria Math" panose="02040503050406030204" pitchFamily="18" charset="0"/>
                      </a:rPr>
                      <m:t>𝑨</m:t>
                    </m:r>
                    <m:r>
                      <a:rPr lang="en-IN" b="0" i="1" smtClean="0">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h</m:t>
                        </m:r>
                      </m:e>
                      <m:sub>
                        <m:r>
                          <a:rPr lang="en-IN" b="0" i="1" smtClean="0">
                            <a:latin typeface="Cambria Math" panose="02040503050406030204" pitchFamily="18" charset="0"/>
                          </a:rPr>
                          <m:t>𝐿</m:t>
                        </m:r>
                      </m:sub>
                    </m:sSub>
                    <m:sSup>
                      <m:sSupPr>
                        <m:ctrlPr>
                          <a:rPr lang="en-IN" i="1" smtClean="0">
                            <a:latin typeface="Cambria Math" panose="02040503050406030204" pitchFamily="18" charset="0"/>
                          </a:rPr>
                        </m:ctrlPr>
                      </m:sSupPr>
                      <m:e>
                        <m:r>
                          <a:rPr lang="en-IN" b="1" i="1" smtClean="0">
                            <a:latin typeface="Cambria Math" panose="02040503050406030204" pitchFamily="18" charset="0"/>
                          </a:rPr>
                          <m:t>𝑨</m:t>
                        </m:r>
                      </m:e>
                      <m:sup>
                        <m:r>
                          <a:rPr lang="en-IN" b="0" i="1" smtClean="0">
                            <a:latin typeface="Cambria Math" panose="02040503050406030204" pitchFamily="18" charset="0"/>
                          </a:rPr>
                          <m:t>𝐿</m:t>
                        </m:r>
                      </m:sup>
                    </m:sSup>
                    <m:r>
                      <a:rPr lang="en-IN" b="0" i="1" smtClean="0">
                        <a:latin typeface="Cambria Math" panose="02040503050406030204" pitchFamily="18" charset="0"/>
                      </a:rPr>
                      <m:t>    &amp;   </m:t>
                    </m:r>
                    <m:r>
                      <a:rPr lang="en-IN" b="1" i="1" smtClean="0">
                        <a:latin typeface="Cambria Math" panose="02040503050406030204" pitchFamily="18" charset="0"/>
                      </a:rPr>
                      <m:t>𝑯</m:t>
                    </m:r>
                    <m:d>
                      <m:dPr>
                        <m:ctrlPr>
                          <a:rPr lang="en-IN" b="0" i="1" smtClean="0">
                            <a:latin typeface="Cambria Math" panose="02040503050406030204" pitchFamily="18" charset="0"/>
                          </a:rPr>
                        </m:ctrlPr>
                      </m:dPr>
                      <m:e>
                        <m:r>
                          <a:rPr lang="en-IN" b="1" i="1" smtClean="0">
                            <a:latin typeface="Cambria Math" panose="02040503050406030204" pitchFamily="18" charset="0"/>
                          </a:rPr>
                          <m:t>𝒔</m:t>
                        </m:r>
                      </m:e>
                    </m:d>
                    <m:r>
                      <a:rPr lang="en-IN" b="0" i="1" smtClean="0">
                        <a:latin typeface="Cambria Math" panose="02040503050406030204" pitchFamily="18" charset="0"/>
                      </a:rPr>
                      <m:t>=</m:t>
                    </m:r>
                    <m:r>
                      <a:rPr lang="en-IN" b="0" i="1" smtClean="0">
                        <a:latin typeface="Cambria Math" panose="02040503050406030204" pitchFamily="18" charset="0"/>
                      </a:rPr>
                      <m:t>h</m:t>
                    </m:r>
                    <m:d>
                      <m:dPr>
                        <m:ctrlPr>
                          <a:rPr lang="en-IN" b="0" i="1" smtClean="0">
                            <a:latin typeface="Cambria Math" panose="02040503050406030204" pitchFamily="18" charset="0"/>
                          </a:rPr>
                        </m:ctrlPr>
                      </m:dPr>
                      <m:e>
                        <m:r>
                          <a:rPr lang="en-IN" b="1" i="1" smtClean="0">
                            <a:latin typeface="Cambria Math" panose="02040503050406030204" pitchFamily="18" charset="0"/>
                          </a:rPr>
                          <m:t>𝑨</m:t>
                        </m:r>
                      </m:e>
                    </m:d>
                    <m:r>
                      <a:rPr lang="en-IN" b="1" i="1" smtClean="0">
                        <a:latin typeface="Cambria Math" panose="02040503050406030204" pitchFamily="18" charset="0"/>
                      </a:rPr>
                      <m:t>𝒔</m:t>
                    </m:r>
                  </m:oMath>
                </a14:m>
                <a:endParaRPr lang="en-US" b="1" dirty="0"/>
              </a:p>
              <a:p>
                <a:pPr marL="342900" indent="-257175"/>
                <a:r>
                  <a:rPr lang="en-IN" dirty="0"/>
                  <a:t>Additionally, a graph's spectrum is defined by its distinct eigenvalues </a:t>
                </a:r>
                <a14:m>
                  <m:oMath xmlns:m="http://schemas.openxmlformats.org/officeDocument/2006/math">
                    <m:sSub>
                      <m:sSubPr>
                        <m:ctrlPr>
                          <a:rPr lang="en-IN" i="1" smtClean="0">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𝜆</m:t>
                        </m:r>
                      </m:e>
                      <m:sub>
                        <m:r>
                          <a:rPr lang="en-IN" b="0" i="1" smtClean="0">
                            <a:latin typeface="Cambria Math" panose="02040503050406030204" pitchFamily="18" charset="0"/>
                            <a:ea typeface="Cambria Math" panose="02040503050406030204" pitchFamily="18" charset="0"/>
                          </a:rPr>
                          <m:t>0</m:t>
                        </m:r>
                      </m:sub>
                    </m:sSub>
                    <m:r>
                      <a:rPr lang="en-IN" b="0" i="1" smtClean="0">
                        <a:latin typeface="Cambria Math" panose="02040503050406030204" pitchFamily="18" charset="0"/>
                        <a:ea typeface="Cambria Math" panose="02040503050406030204" pitchFamily="18" charset="0"/>
                      </a:rPr>
                      <m:t>,</m:t>
                    </m:r>
                    <m:sSub>
                      <m:sSubPr>
                        <m:ctrlPr>
                          <a:rPr lang="en-IN" b="0" i="1" smtClean="0">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𝜆</m:t>
                        </m:r>
                      </m:e>
                      <m:sub>
                        <m:r>
                          <a:rPr lang="en-IN" b="0" i="1" smtClean="0">
                            <a:latin typeface="Cambria Math" panose="02040503050406030204" pitchFamily="18" charset="0"/>
                            <a:ea typeface="Cambria Math" panose="02040503050406030204" pitchFamily="18" charset="0"/>
                          </a:rPr>
                          <m:t>1</m:t>
                        </m:r>
                      </m:sub>
                    </m:sSub>
                    <m:r>
                      <a:rPr lang="en-IN" b="0" i="1" smtClean="0">
                        <a:latin typeface="Cambria Math" panose="02040503050406030204" pitchFamily="18" charset="0"/>
                        <a:ea typeface="Cambria Math" panose="02040503050406030204" pitchFamily="18" charset="0"/>
                      </a:rPr>
                      <m:t>,…,</m:t>
                    </m:r>
                    <m:sSub>
                      <m:sSubPr>
                        <m:ctrlPr>
                          <a:rPr lang="en-IN" b="0" i="1" smtClean="0">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𝜆</m:t>
                        </m:r>
                      </m:e>
                      <m:sub>
                        <m:r>
                          <a:rPr lang="en-IN" b="0" i="1" smtClean="0">
                            <a:latin typeface="Cambria Math" panose="02040503050406030204" pitchFamily="18" charset="0"/>
                            <a:ea typeface="Cambria Math" panose="02040503050406030204" pitchFamily="18" charset="0"/>
                          </a:rPr>
                          <m:t>𝑃</m:t>
                        </m:r>
                        <m:r>
                          <a:rPr lang="en-IN" b="0" i="1" smtClean="0">
                            <a:latin typeface="Cambria Math" panose="02040503050406030204" pitchFamily="18" charset="0"/>
                            <a:ea typeface="Cambria Math" panose="02040503050406030204" pitchFamily="18" charset="0"/>
                          </a:rPr>
                          <m:t>−1</m:t>
                        </m:r>
                      </m:sub>
                    </m:sSub>
                  </m:oMath>
                </a14:m>
                <a:r>
                  <a:rPr lang="en-IN" dirty="0"/>
                  <a:t> of the graph adjacency matrix </a:t>
                </a:r>
                <a14:m>
                  <m:oMath xmlns:m="http://schemas.openxmlformats.org/officeDocument/2006/math">
                    <m:r>
                      <a:rPr lang="en-IN" b="1" i="1">
                        <a:latin typeface="Cambria Math" panose="02040503050406030204" pitchFamily="18" charset="0"/>
                      </a:rPr>
                      <m:t>𝑨</m:t>
                    </m:r>
                  </m:oMath>
                </a14:m>
                <a:r>
                  <a:rPr lang="en-IN" dirty="0"/>
                  <a:t>, called its graph frequencies, and its Jordan eigenvectors correspond to its frequency components.</a:t>
                </a:r>
              </a:p>
              <a:p>
                <a:pPr marL="342900" indent="-257175"/>
                <a:r>
                  <a:rPr lang="en-IN" dirty="0"/>
                  <a:t>The Jordan decomposition of </a:t>
                </a:r>
                <a14:m>
                  <m:oMath xmlns:m="http://schemas.openxmlformats.org/officeDocument/2006/math">
                    <m:r>
                      <a:rPr lang="en-IN" b="1" i="1">
                        <a:latin typeface="Cambria Math" panose="02040503050406030204" pitchFamily="18" charset="0"/>
                      </a:rPr>
                      <m:t>𝑨</m:t>
                    </m:r>
                  </m:oMath>
                </a14:m>
                <a:r>
                  <a:rPr lang="en-IN" dirty="0"/>
                  <a:t> can be expressed as </a:t>
                </a:r>
                <a14:m>
                  <m:oMath xmlns:m="http://schemas.openxmlformats.org/officeDocument/2006/math">
                    <m:r>
                      <a:rPr lang="en-IN" b="1" i="1">
                        <a:latin typeface="Cambria Math" panose="02040503050406030204" pitchFamily="18" charset="0"/>
                      </a:rPr>
                      <m:t>𝑨</m:t>
                    </m:r>
                    <m:r>
                      <a:rPr lang="en-IN" b="1" i="1" smtClean="0">
                        <a:latin typeface="Cambria Math" panose="02040503050406030204" pitchFamily="18" charset="0"/>
                      </a:rPr>
                      <m:t>=</m:t>
                    </m:r>
                    <m:r>
                      <a:rPr lang="en-IN" b="1" i="1" smtClean="0">
                        <a:latin typeface="Cambria Math" panose="02040503050406030204" pitchFamily="18" charset="0"/>
                      </a:rPr>
                      <m:t>𝑽𝑱</m:t>
                    </m:r>
                    <m:sSup>
                      <m:sSupPr>
                        <m:ctrlPr>
                          <a:rPr lang="en-IN" b="1" i="1" smtClean="0">
                            <a:latin typeface="Cambria Math" panose="02040503050406030204" pitchFamily="18" charset="0"/>
                          </a:rPr>
                        </m:ctrlPr>
                      </m:sSupPr>
                      <m:e>
                        <m:r>
                          <a:rPr lang="en-IN" b="1" i="1" smtClean="0">
                            <a:latin typeface="Cambria Math" panose="02040503050406030204" pitchFamily="18" charset="0"/>
                          </a:rPr>
                          <m:t>𝑽</m:t>
                        </m:r>
                      </m:e>
                      <m:sup>
                        <m:r>
                          <a:rPr lang="en-IN" b="1" i="1" smtClean="0">
                            <a:latin typeface="Cambria Math" panose="02040503050406030204" pitchFamily="18" charset="0"/>
                          </a:rPr>
                          <m:t>−</m:t>
                        </m:r>
                        <m:r>
                          <a:rPr lang="en-IN" b="1" i="1" smtClean="0">
                            <a:latin typeface="Cambria Math" panose="02040503050406030204" pitchFamily="18" charset="0"/>
                          </a:rPr>
                          <m:t>𝟏</m:t>
                        </m:r>
                      </m:sup>
                    </m:sSup>
                  </m:oMath>
                </a14:m>
                <a:endParaRPr lang="en-IN" dirty="0"/>
              </a:p>
              <a:p>
                <a:pPr marL="342900" indent="-257175"/>
                <a:r>
                  <a:rPr lang="en-IN" dirty="0"/>
                  <a:t>Hence, the GFT is defined as </a:t>
                </a:r>
                <a14:m>
                  <m:oMath xmlns:m="http://schemas.openxmlformats.org/officeDocument/2006/math">
                    <m:acc>
                      <m:accPr>
                        <m:chr m:val="̂"/>
                        <m:ctrlPr>
                          <a:rPr lang="en-IN" i="1" smtClean="0">
                            <a:latin typeface="Cambria Math" panose="02040503050406030204" pitchFamily="18" charset="0"/>
                          </a:rPr>
                        </m:ctrlPr>
                      </m:accPr>
                      <m:e>
                        <m:r>
                          <a:rPr lang="en-IN" b="1" i="1" smtClean="0">
                            <a:latin typeface="Cambria Math" panose="02040503050406030204" pitchFamily="18" charset="0"/>
                          </a:rPr>
                          <m:t>𝒔</m:t>
                        </m:r>
                      </m:e>
                    </m:acc>
                    <m:r>
                      <a:rPr lang="en-IN" b="0" i="1" smtClean="0">
                        <a:latin typeface="Cambria Math" panose="02040503050406030204" pitchFamily="18" charset="0"/>
                      </a:rPr>
                      <m:t>=</m:t>
                    </m:r>
                    <m:r>
                      <a:rPr lang="en-IN" b="1" i="1" smtClean="0">
                        <a:latin typeface="Cambria Math" panose="02040503050406030204" pitchFamily="18" charset="0"/>
                      </a:rPr>
                      <m:t>𝑭𝒔</m:t>
                    </m:r>
                  </m:oMath>
                </a14:m>
                <a:r>
                  <a:rPr lang="en-IN" dirty="0"/>
                  <a:t> where </a:t>
                </a:r>
                <a14:m>
                  <m:oMath xmlns:m="http://schemas.openxmlformats.org/officeDocument/2006/math">
                    <m:r>
                      <a:rPr lang="en-IN" b="1" i="1">
                        <a:latin typeface="Cambria Math" panose="02040503050406030204" pitchFamily="18" charset="0"/>
                      </a:rPr>
                      <m:t>𝑭</m:t>
                    </m:r>
                    <m:r>
                      <a:rPr lang="en-IN" b="1" i="1" smtClean="0">
                        <a:latin typeface="Cambria Math" panose="02040503050406030204" pitchFamily="18" charset="0"/>
                      </a:rPr>
                      <m:t>=</m:t>
                    </m:r>
                    <m:sSup>
                      <m:sSupPr>
                        <m:ctrlPr>
                          <a:rPr lang="en-IN" b="1" i="1">
                            <a:latin typeface="Cambria Math" panose="02040503050406030204" pitchFamily="18" charset="0"/>
                          </a:rPr>
                        </m:ctrlPr>
                      </m:sSupPr>
                      <m:e>
                        <m:r>
                          <a:rPr lang="en-IN" b="1" i="1">
                            <a:latin typeface="Cambria Math" panose="02040503050406030204" pitchFamily="18" charset="0"/>
                          </a:rPr>
                          <m:t>𝑽</m:t>
                        </m:r>
                      </m:e>
                      <m:sup>
                        <m:r>
                          <a:rPr lang="en-IN" b="1" i="1">
                            <a:latin typeface="Cambria Math" panose="02040503050406030204" pitchFamily="18" charset="0"/>
                          </a:rPr>
                          <m:t>−</m:t>
                        </m:r>
                        <m:r>
                          <a:rPr lang="en-IN" b="1" i="1">
                            <a:latin typeface="Cambria Math" panose="02040503050406030204" pitchFamily="18" charset="0"/>
                          </a:rPr>
                          <m:t>𝟏</m:t>
                        </m:r>
                      </m:sup>
                    </m:sSup>
                  </m:oMath>
                </a14:m>
                <a:r>
                  <a:rPr lang="en-IN" dirty="0"/>
                  <a:t> is the GFT matrix.</a:t>
                </a:r>
              </a:p>
              <a:p>
                <a:pPr marL="342900" indent="-257175"/>
                <a:r>
                  <a:rPr lang="en-US" dirty="0"/>
                  <a:t>The total variation refers to the similarity of a graph signal and its shifted version</a:t>
                </a:r>
                <a:br>
                  <a:rPr lang="en-US" dirty="0"/>
                </a:br>
                <a14:m>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𝑇𝑉</m:t>
                        </m:r>
                      </m:e>
                      <m:sub>
                        <m:r>
                          <a:rPr lang="en-IN" i="1">
                            <a:latin typeface="Cambria Math" panose="02040503050406030204" pitchFamily="18" charset="0"/>
                          </a:rPr>
                          <m:t>𝐺</m:t>
                        </m:r>
                      </m:sub>
                    </m:sSub>
                    <m:d>
                      <m:dPr>
                        <m:ctrlPr>
                          <a:rPr lang="en-IN" i="1">
                            <a:latin typeface="Cambria Math" panose="02040503050406030204" pitchFamily="18" charset="0"/>
                          </a:rPr>
                        </m:ctrlPr>
                      </m:dPr>
                      <m:e>
                        <m:r>
                          <a:rPr lang="en-IN" b="1" i="1">
                            <a:latin typeface="Cambria Math" panose="02040503050406030204" pitchFamily="18" charset="0"/>
                          </a:rPr>
                          <m:t>𝒔</m:t>
                        </m:r>
                      </m:e>
                    </m:d>
                    <m:r>
                      <a:rPr lang="en-IN" i="1">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m:t>
                        </m:r>
                        <m:r>
                          <a:rPr lang="en-IN" b="1" i="1">
                            <a:latin typeface="Cambria Math" panose="02040503050406030204" pitchFamily="18" charset="0"/>
                          </a:rPr>
                          <m:t>𝒔</m:t>
                        </m:r>
                        <m:r>
                          <a:rPr lang="en-IN" i="1">
                            <a:latin typeface="Cambria Math" panose="02040503050406030204" pitchFamily="18" charset="0"/>
                          </a:rPr>
                          <m:t>−</m:t>
                        </m:r>
                        <m:sSup>
                          <m:sSupPr>
                            <m:ctrlPr>
                              <a:rPr lang="en-IN" i="1">
                                <a:latin typeface="Cambria Math" panose="02040503050406030204" pitchFamily="18" charset="0"/>
                              </a:rPr>
                            </m:ctrlPr>
                          </m:sSupPr>
                          <m:e>
                            <m:r>
                              <a:rPr lang="en-IN" b="1" i="1">
                                <a:latin typeface="Cambria Math" panose="02040503050406030204" pitchFamily="18" charset="0"/>
                              </a:rPr>
                              <m:t>𝑨</m:t>
                            </m:r>
                          </m:e>
                          <m:sup>
                            <m:r>
                              <a:rPr lang="en-IN" i="1">
                                <a:latin typeface="Cambria Math" panose="02040503050406030204" pitchFamily="18" charset="0"/>
                              </a:rPr>
                              <m:t>𝑛𝑜𝑟𝑚</m:t>
                            </m:r>
                          </m:sup>
                        </m:sSup>
                        <m:r>
                          <a:rPr lang="en-IN" b="1" i="1">
                            <a:latin typeface="Cambria Math" panose="02040503050406030204" pitchFamily="18" charset="0"/>
                          </a:rPr>
                          <m:t>𝒔</m:t>
                        </m:r>
                        <m:r>
                          <a:rPr lang="en-IN" i="1">
                            <a:latin typeface="Cambria Math" panose="02040503050406030204" pitchFamily="18" charset="0"/>
                          </a:rPr>
                          <m:t>||</m:t>
                        </m:r>
                      </m:e>
                      <m:sub>
                        <m:r>
                          <a:rPr lang="en-IN" i="1">
                            <a:latin typeface="Cambria Math" panose="02040503050406030204" pitchFamily="18" charset="0"/>
                          </a:rPr>
                          <m:t>1</m:t>
                        </m:r>
                      </m:sub>
                    </m:sSub>
                  </m:oMath>
                </a14:m>
                <a:endParaRPr lang="en-US" dirty="0"/>
              </a:p>
            </p:txBody>
          </p:sp>
        </mc:Choice>
        <mc:Fallback>
          <p:sp>
            <p:nvSpPr>
              <p:cNvPr id="66" name="Google Shape;66;p14"/>
              <p:cNvSpPr txBox="1">
                <a:spLocks noGrp="1" noRot="1" noChangeAspect="1" noMove="1" noResize="1" noEditPoints="1" noAdjustHandles="1" noChangeArrowheads="1" noChangeShapeType="1" noTextEdit="1"/>
              </p:cNvSpPr>
              <p:nvPr>
                <p:ph type="body" idx="1"/>
              </p:nvPr>
            </p:nvSpPr>
            <p:spPr>
              <a:xfrm>
                <a:off x="311700" y="1152475"/>
                <a:ext cx="8520600" cy="3416400"/>
              </a:xfrm>
              <a:prstGeom prst="rect">
                <a:avLst/>
              </a:prstGeom>
              <a:blipFill>
                <a:blip r:embed="rId3"/>
                <a:stretch>
                  <a:fillRect r="-358"/>
                </a:stretch>
              </a:blipFill>
            </p:spPr>
            <p:txBody>
              <a:bodyPr/>
              <a:lstStyle/>
              <a:p>
                <a:r>
                  <a:rPr lang="en-IN">
                    <a:noFill/>
                  </a:rPr>
                  <a:t> </a:t>
                </a:r>
              </a:p>
            </p:txBody>
          </p:sp>
        </mc:Fallback>
      </mc:AlternateContent>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5">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2910390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 dirty="0"/>
              <a:t>Related Theory</a:t>
            </a:r>
            <a:endParaRPr dirty="0"/>
          </a:p>
        </p:txBody>
      </p:sp>
      <mc:AlternateContent xmlns:mc="http://schemas.openxmlformats.org/markup-compatibility/2006">
        <mc:Choice xmlns:a14="http://schemas.microsoft.com/office/drawing/2010/main" Requires="a14">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342900" indent="-257175"/>
                <a:r>
                  <a:rPr lang="en-US" dirty="0"/>
                  <a:t>According to the definition of the total variation, if two eigenvalues are ordered as </a:t>
                </a:r>
                <a14:m>
                  <m:oMath xmlns:m="http://schemas.openxmlformats.org/officeDocument/2006/math">
                    <m:sSub>
                      <m:sSubPr>
                        <m:ctrlPr>
                          <a:rPr lang="en-IN" i="1">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𝜆</m:t>
                        </m:r>
                      </m:e>
                      <m:sub>
                        <m:r>
                          <a:rPr lang="en-IN" b="0" i="1" smtClean="0">
                            <a:latin typeface="Cambria Math" panose="02040503050406030204" pitchFamily="18" charset="0"/>
                            <a:ea typeface="Cambria Math" panose="02040503050406030204" pitchFamily="18" charset="0"/>
                          </a:rPr>
                          <m:t>𝑖</m:t>
                        </m:r>
                      </m:sub>
                    </m:sSub>
                    <m:r>
                      <a:rPr lang="en-IN" i="1" smtClean="0">
                        <a:latin typeface="Cambria Math" panose="02040503050406030204" pitchFamily="18" charset="0"/>
                        <a:ea typeface="Cambria Math" panose="02040503050406030204" pitchFamily="18" charset="0"/>
                      </a:rPr>
                      <m:t>&lt;</m:t>
                    </m:r>
                    <m:sSub>
                      <m:sSubPr>
                        <m:ctrlPr>
                          <a:rPr lang="en-IN" i="1">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𝜆</m:t>
                        </m:r>
                      </m:e>
                      <m:sub>
                        <m:r>
                          <a:rPr lang="en-IN" b="0" i="1" smtClean="0">
                            <a:latin typeface="Cambria Math" panose="02040503050406030204" pitchFamily="18" charset="0"/>
                            <a:ea typeface="Cambria Math" panose="02040503050406030204" pitchFamily="18" charset="0"/>
                          </a:rPr>
                          <m:t>𝑗</m:t>
                        </m:r>
                      </m:sub>
                    </m:sSub>
                  </m:oMath>
                </a14:m>
                <a:r>
                  <a:rPr lang="en-US" dirty="0"/>
                  <a:t>, the TVs will be ordered as </a:t>
                </a:r>
                <a14:m>
                  <m:oMath xmlns:m="http://schemas.openxmlformats.org/officeDocument/2006/math">
                    <m:sSub>
                      <m:sSubPr>
                        <m:ctrlPr>
                          <a:rPr lang="en-IN" i="1">
                            <a:latin typeface="Cambria Math" panose="02040503050406030204" pitchFamily="18" charset="0"/>
                            <a:ea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𝑇𝑉</m:t>
                        </m:r>
                      </m:e>
                      <m:sub>
                        <m:r>
                          <a:rPr lang="en-IN" i="1">
                            <a:latin typeface="Cambria Math" panose="02040503050406030204" pitchFamily="18" charset="0"/>
                            <a:ea typeface="Cambria Math" panose="02040503050406030204" pitchFamily="18" charset="0"/>
                          </a:rPr>
                          <m:t>𝑖</m:t>
                        </m:r>
                      </m:sub>
                    </m:sSub>
                    <m:r>
                      <a:rPr lang="en-IN" i="1" smtClean="0">
                        <a:latin typeface="Cambria Math" panose="02040503050406030204" pitchFamily="18" charset="0"/>
                        <a:ea typeface="Cambria Math" panose="02040503050406030204" pitchFamily="18" charset="0"/>
                      </a:rPr>
                      <m:t>&gt;</m:t>
                    </m:r>
                    <m:sSub>
                      <m:sSubPr>
                        <m:ctrlPr>
                          <a:rPr lang="en-IN" i="1">
                            <a:latin typeface="Cambria Math" panose="02040503050406030204" pitchFamily="18" charset="0"/>
                            <a:ea typeface="Cambria Math" panose="02040503050406030204" pitchFamily="18" charset="0"/>
                          </a:rPr>
                        </m:ctrlPr>
                      </m:sSubPr>
                      <m:e>
                        <m:r>
                          <a:rPr lang="en-IN" b="0" i="1" smtClean="0">
                            <a:latin typeface="Cambria Math" panose="02040503050406030204" pitchFamily="18" charset="0"/>
                            <a:ea typeface="Cambria Math" panose="02040503050406030204" pitchFamily="18" charset="0"/>
                          </a:rPr>
                          <m:t>𝑇𝑉</m:t>
                        </m:r>
                      </m:e>
                      <m:sub>
                        <m:r>
                          <a:rPr lang="en-IN" i="1">
                            <a:latin typeface="Cambria Math" panose="02040503050406030204" pitchFamily="18" charset="0"/>
                            <a:ea typeface="Cambria Math" panose="02040503050406030204" pitchFamily="18" charset="0"/>
                          </a:rPr>
                          <m:t>𝑗</m:t>
                        </m:r>
                      </m:sub>
                    </m:sSub>
                  </m:oMath>
                </a14:m>
                <a:r>
                  <a:rPr lang="en-US" dirty="0"/>
                  <a:t>. </a:t>
                </a:r>
              </a:p>
              <a:p>
                <a:pPr marL="342900" indent="-257175"/>
                <a:r>
                  <a:rPr lang="en-US" dirty="0"/>
                  <a:t>So for a graph having real spectrum, the frequencies will be reverse ordered as that of eigenvalues. The maximum eigenvalue represents the lowest frequency, and the minimum eigenvalue represents the highest frequency.</a:t>
                </a:r>
              </a:p>
              <a:p>
                <a:pPr marL="342900" indent="-257175"/>
                <a:r>
                  <a:rPr lang="en-US" dirty="0"/>
                  <a:t>The high pass filter </a:t>
                </a:r>
                <a14:m>
                  <m:oMath xmlns:m="http://schemas.openxmlformats.org/officeDocument/2006/math">
                    <m:r>
                      <a:rPr lang="en-IN" i="1">
                        <a:latin typeface="Cambria Math" panose="02040503050406030204" pitchFamily="18" charset="0"/>
                      </a:rPr>
                      <m:t>h</m:t>
                    </m:r>
                    <m:d>
                      <m:dPr>
                        <m:ctrlPr>
                          <a:rPr lang="en-IN" i="1">
                            <a:latin typeface="Cambria Math" panose="02040503050406030204" pitchFamily="18" charset="0"/>
                          </a:rPr>
                        </m:ctrlPr>
                      </m:dPr>
                      <m:e>
                        <m:r>
                          <a:rPr lang="en-IN" b="1" i="1">
                            <a:latin typeface="Cambria Math" panose="02040503050406030204" pitchFamily="18" charset="0"/>
                          </a:rPr>
                          <m:t>𝑨</m:t>
                        </m:r>
                      </m:e>
                    </m:d>
                  </m:oMath>
                </a14:m>
                <a:r>
                  <a:rPr lang="en-US" dirty="0"/>
                  <a:t> is defined as (we take </a:t>
                </a:r>
                <a14:m>
                  <m:oMath xmlns:m="http://schemas.openxmlformats.org/officeDocument/2006/math">
                    <m:sSub>
                      <m:sSubPr>
                        <m:ctrlPr>
                          <a:rPr lang="en-IN" i="1">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𝜆</m:t>
                        </m:r>
                      </m:e>
                      <m:sub>
                        <m:r>
                          <a:rPr lang="en-IN" b="0" i="1" smtClean="0">
                            <a:latin typeface="Cambria Math" panose="02040503050406030204" pitchFamily="18" charset="0"/>
                            <a:ea typeface="Cambria Math" panose="02040503050406030204" pitchFamily="18" charset="0"/>
                          </a:rPr>
                          <m:t>𝑐𝑢𝑡</m:t>
                        </m:r>
                      </m:sub>
                    </m:sSub>
                    <m:r>
                      <a:rPr lang="en-IN" b="0" i="1" smtClean="0">
                        <a:latin typeface="Cambria Math" panose="02040503050406030204" pitchFamily="18" charset="0"/>
                        <a:ea typeface="Cambria Math" panose="02040503050406030204" pitchFamily="18" charset="0"/>
                      </a:rPr>
                      <m:t>=0.8</m:t>
                    </m:r>
                    <m:sSub>
                      <m:sSubPr>
                        <m:ctrlPr>
                          <a:rPr lang="en-IN" i="1">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𝜆</m:t>
                        </m:r>
                      </m:e>
                      <m:sub>
                        <m:r>
                          <a:rPr lang="en-IN" b="0" i="1" smtClean="0">
                            <a:latin typeface="Cambria Math" panose="02040503050406030204" pitchFamily="18" charset="0"/>
                            <a:ea typeface="Cambria Math" panose="02040503050406030204" pitchFamily="18" charset="0"/>
                          </a:rPr>
                          <m:t>𝑚𝑎𝑥</m:t>
                        </m:r>
                      </m:sub>
                    </m:sSub>
                  </m:oMath>
                </a14:m>
                <a:r>
                  <a:rPr lang="en-US" dirty="0"/>
                  <a:t>)</a:t>
                </a:r>
                <a:br>
                  <a:rPr lang="en-US" dirty="0"/>
                </a:br>
                <a14:m>
                  <m:oMath xmlns:m="http://schemas.openxmlformats.org/officeDocument/2006/math">
                    <m:sSub>
                      <m:sSubPr>
                        <m:ctrlPr>
                          <a:rPr lang="en-US" i="1" smtClean="0">
                            <a:latin typeface="Cambria Math" panose="02040503050406030204" pitchFamily="18" charset="0"/>
                          </a:rPr>
                        </m:ctrlPr>
                      </m:sSubPr>
                      <m:e>
                        <m:r>
                          <a:rPr lang="en-IN" b="0" i="1" smtClean="0">
                            <a:latin typeface="Cambria Math" panose="02040503050406030204" pitchFamily="18" charset="0"/>
                          </a:rPr>
                          <m:t>h</m:t>
                        </m:r>
                      </m:e>
                      <m:sub>
                        <m:r>
                          <a:rPr lang="en-IN" b="0" i="1" smtClean="0">
                            <a:latin typeface="Cambria Math" panose="02040503050406030204" pitchFamily="18" charset="0"/>
                          </a:rPr>
                          <m:t>𝑙</m:t>
                        </m:r>
                      </m:sub>
                    </m:sSub>
                    <m:r>
                      <a:rPr lang="en-IN" b="0" i="1" smtClean="0">
                        <a:latin typeface="Cambria Math" panose="02040503050406030204" pitchFamily="18" charset="0"/>
                      </a:rPr>
                      <m:t>=</m:t>
                    </m:r>
                    <m:d>
                      <m:dPr>
                        <m:begChr m:val="{"/>
                        <m:endChr m:val=""/>
                        <m:ctrlPr>
                          <a:rPr lang="en-IN" b="0" i="1" smtClean="0">
                            <a:latin typeface="Cambria Math" panose="02040503050406030204" pitchFamily="18" charset="0"/>
                          </a:rPr>
                        </m:ctrlPr>
                      </m:dPr>
                      <m:e>
                        <m:eqArr>
                          <m:eqArrPr>
                            <m:ctrlPr>
                              <a:rPr lang="en-IN" b="0" i="1" smtClean="0">
                                <a:latin typeface="Cambria Math" panose="02040503050406030204" pitchFamily="18" charset="0"/>
                              </a:rPr>
                            </m:ctrlPr>
                          </m:eqArrPr>
                          <m:e>
                            <m:r>
                              <a:rPr lang="en-IN" b="0" i="1" smtClean="0">
                                <a:latin typeface="Cambria Math" panose="02040503050406030204" pitchFamily="18" charset="0"/>
                              </a:rPr>
                              <m:t>1,  </m:t>
                            </m:r>
                            <m:sSub>
                              <m:sSubPr>
                                <m:ctrlPr>
                                  <a:rPr lang="en-IN" i="1">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𝜆</m:t>
                                </m:r>
                              </m:e>
                              <m:sub>
                                <m:r>
                                  <a:rPr lang="en-IN" b="0" i="1" smtClean="0">
                                    <a:latin typeface="Cambria Math" panose="02040503050406030204" pitchFamily="18" charset="0"/>
                                    <a:ea typeface="Cambria Math" panose="02040503050406030204" pitchFamily="18" charset="0"/>
                                  </a:rPr>
                                  <m:t>𝑙</m:t>
                                </m:r>
                              </m:sub>
                            </m:sSub>
                            <m:r>
                              <a:rPr lang="en-IN" i="1" smtClean="0">
                                <a:latin typeface="Cambria Math" panose="02040503050406030204" pitchFamily="18" charset="0"/>
                                <a:ea typeface="Cambria Math" panose="02040503050406030204" pitchFamily="18" charset="0"/>
                              </a:rPr>
                              <m:t>≤</m:t>
                            </m:r>
                            <m:sSub>
                              <m:sSubPr>
                                <m:ctrlPr>
                                  <a:rPr lang="en-IN" i="1">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𝜆</m:t>
                                </m:r>
                              </m:e>
                              <m:sub>
                                <m:r>
                                  <a:rPr lang="en-IN" i="1">
                                    <a:latin typeface="Cambria Math" panose="02040503050406030204" pitchFamily="18" charset="0"/>
                                    <a:ea typeface="Cambria Math" panose="02040503050406030204" pitchFamily="18" charset="0"/>
                                  </a:rPr>
                                  <m:t>𝑐𝑢𝑡</m:t>
                                </m:r>
                              </m:sub>
                            </m:sSub>
                          </m:e>
                          <m:e>
                            <m:r>
                              <a:rPr lang="en-IN" b="0" i="1" smtClean="0">
                                <a:latin typeface="Cambria Math" panose="02040503050406030204" pitchFamily="18" charset="0"/>
                              </a:rPr>
                              <m:t>0,  </m:t>
                            </m:r>
                            <m:sSub>
                              <m:sSubPr>
                                <m:ctrlPr>
                                  <a:rPr lang="en-IN" i="1">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𝜆</m:t>
                                </m:r>
                              </m:e>
                              <m:sub>
                                <m:r>
                                  <a:rPr lang="en-IN" i="1">
                                    <a:latin typeface="Cambria Math" panose="02040503050406030204" pitchFamily="18" charset="0"/>
                                    <a:ea typeface="Cambria Math" panose="02040503050406030204" pitchFamily="18" charset="0"/>
                                  </a:rPr>
                                  <m:t>𝑙</m:t>
                                </m:r>
                              </m:sub>
                            </m:sSub>
                            <m:r>
                              <a:rPr lang="en-IN" i="1" smtClean="0">
                                <a:latin typeface="Cambria Math" panose="02040503050406030204" pitchFamily="18" charset="0"/>
                                <a:ea typeface="Cambria Math" panose="02040503050406030204" pitchFamily="18" charset="0"/>
                              </a:rPr>
                              <m:t>&gt;</m:t>
                            </m:r>
                            <m:sSub>
                              <m:sSubPr>
                                <m:ctrlPr>
                                  <a:rPr lang="en-IN" i="1">
                                    <a:latin typeface="Cambria Math" panose="02040503050406030204" pitchFamily="18" charset="0"/>
                                    <a:ea typeface="Cambria Math" panose="02040503050406030204" pitchFamily="18" charset="0"/>
                                  </a:rPr>
                                </m:ctrlPr>
                              </m:sSubPr>
                              <m:e>
                                <m:r>
                                  <a:rPr lang="en-IN" i="1">
                                    <a:latin typeface="Cambria Math" panose="02040503050406030204" pitchFamily="18" charset="0"/>
                                    <a:ea typeface="Cambria Math" panose="02040503050406030204" pitchFamily="18" charset="0"/>
                                  </a:rPr>
                                  <m:t>𝜆</m:t>
                                </m:r>
                              </m:e>
                              <m:sub>
                                <m:r>
                                  <a:rPr lang="en-IN" i="1">
                                    <a:latin typeface="Cambria Math" panose="02040503050406030204" pitchFamily="18" charset="0"/>
                                    <a:ea typeface="Cambria Math" panose="02040503050406030204" pitchFamily="18" charset="0"/>
                                  </a:rPr>
                                  <m:t>𝑐𝑢𝑡</m:t>
                                </m:r>
                              </m:sub>
                            </m:sSub>
                          </m:e>
                        </m:eqArr>
                      </m:e>
                    </m:d>
                  </m:oMath>
                </a14:m>
                <a:endParaRPr lang="en-US" dirty="0"/>
              </a:p>
            </p:txBody>
          </p:sp>
        </mc:Choice>
        <mc:Fallback>
          <p:sp>
            <p:nvSpPr>
              <p:cNvPr id="66" name="Google Shape;66;p14"/>
              <p:cNvSpPr txBox="1">
                <a:spLocks noGrp="1" noRot="1" noChangeAspect="1" noMove="1" noResize="1" noEditPoints="1" noAdjustHandles="1" noChangeArrowheads="1" noChangeShapeType="1" noTextEdit="1"/>
              </p:cNvSpPr>
              <p:nvPr>
                <p:ph type="body" idx="1"/>
              </p:nvPr>
            </p:nvSpPr>
            <p:spPr>
              <a:xfrm>
                <a:off x="311700" y="1152475"/>
                <a:ext cx="8520600" cy="3416400"/>
              </a:xfrm>
              <a:prstGeom prst="rect">
                <a:avLst/>
              </a:prstGeom>
              <a:blipFill>
                <a:blip r:embed="rId3"/>
                <a:stretch>
                  <a:fillRect/>
                </a:stretch>
              </a:blipFill>
            </p:spPr>
            <p:txBody>
              <a:bodyPr/>
              <a:lstStyle/>
              <a:p>
                <a:r>
                  <a:rPr lang="en-IN">
                    <a:noFill/>
                  </a:rPr>
                  <a:t> </a:t>
                </a:r>
              </a:p>
            </p:txBody>
          </p:sp>
        </mc:Fallback>
      </mc:AlternateContent>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5">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1610948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IN" dirty="0"/>
              <a:t>Description of Data</a:t>
            </a:r>
            <a:endParaRPr dirty="0"/>
          </a:p>
        </p:txBody>
      </p:sp>
      <p:sp>
        <p:nvSpPr>
          <p:cNvPr id="128" name="Google Shape;12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lvl="0"/>
            <a:r>
              <a:rPr lang="en-US" dirty="0"/>
              <a:t>The seismic data contain seismic amplitude values.</a:t>
            </a:r>
          </a:p>
          <a:p>
            <a:pPr lvl="0"/>
            <a:r>
              <a:rPr lang="en-US" dirty="0"/>
              <a:t>The seismic amplitude value measures the contrast between two distinct seismic layers.</a:t>
            </a:r>
          </a:p>
          <a:p>
            <a:pPr lvl="0"/>
            <a:r>
              <a:rPr lang="en-US" dirty="0"/>
              <a:t>Depending on the relative hardness </a:t>
            </a:r>
            <a:br>
              <a:rPr lang="en-US" dirty="0"/>
            </a:br>
            <a:r>
              <a:rPr lang="en-US" dirty="0"/>
              <a:t>change from one layer to another, </a:t>
            </a:r>
            <a:br>
              <a:rPr lang="en-US" dirty="0"/>
            </a:br>
            <a:r>
              <a:rPr lang="en-US" dirty="0"/>
              <a:t>the seismic amplitude can take </a:t>
            </a:r>
            <a:br>
              <a:rPr lang="en-US" dirty="0"/>
            </a:br>
            <a:r>
              <a:rPr lang="en-US" dirty="0"/>
              <a:t>positive, negative or zero values.</a:t>
            </a:r>
          </a:p>
          <a:p>
            <a:pPr lvl="0"/>
            <a:r>
              <a:rPr lang="en-US" dirty="0"/>
              <a:t>The data used for analysis is marine data</a:t>
            </a:r>
            <a:br>
              <a:rPr lang="en-US" dirty="0"/>
            </a:br>
            <a:r>
              <a:rPr lang="en-US" dirty="0"/>
              <a:t>collected from KG (Krishna-Godavari)</a:t>
            </a:r>
            <a:br>
              <a:rPr lang="en-US" dirty="0"/>
            </a:br>
            <a:r>
              <a:rPr lang="en-US" dirty="0"/>
              <a:t>Basin area from the Bay of Bengal, India. </a:t>
            </a:r>
            <a:endParaRPr lang="en-IN" dirty="0"/>
          </a:p>
        </p:txBody>
      </p:sp>
      <p:pic>
        <p:nvPicPr>
          <p:cNvPr id="3" name="Picture 2">
            <a:extLst>
              <a:ext uri="{FF2B5EF4-FFF2-40B4-BE49-F238E27FC236}">
                <a16:creationId xmlns:a16="http://schemas.microsoft.com/office/drawing/2014/main" id="{DE23170B-98B5-4D01-B8DE-2EE9A273BC33}"/>
              </a:ext>
            </a:extLst>
          </p:cNvPr>
          <p:cNvPicPr>
            <a:picLocks noChangeAspect="1"/>
          </p:cNvPicPr>
          <p:nvPr/>
        </p:nvPicPr>
        <p:blipFill>
          <a:blip r:embed="rId5"/>
          <a:stretch>
            <a:fillRect/>
          </a:stretch>
        </p:blipFill>
        <p:spPr>
          <a:xfrm>
            <a:off x="5204368" y="2037356"/>
            <a:ext cx="3281267" cy="1800000"/>
          </a:xfrm>
          <a:prstGeom prst="rect">
            <a:avLst/>
          </a:prstGeom>
        </p:spPr>
      </p:pic>
      <p:sp>
        <p:nvSpPr>
          <p:cNvPr id="8" name="TextBox 7">
            <a:extLst>
              <a:ext uri="{FF2B5EF4-FFF2-40B4-BE49-F238E27FC236}">
                <a16:creationId xmlns:a16="http://schemas.microsoft.com/office/drawing/2014/main" id="{1A5375B6-8FA8-4BFC-A186-2AEC789DF269}"/>
              </a:ext>
            </a:extLst>
          </p:cNvPr>
          <p:cNvSpPr txBox="1"/>
          <p:nvPr/>
        </p:nvSpPr>
        <p:spPr>
          <a:xfrm>
            <a:off x="5887846" y="3857679"/>
            <a:ext cx="1914306" cy="461665"/>
          </a:xfrm>
          <a:prstGeom prst="rect">
            <a:avLst/>
          </a:prstGeom>
          <a:noFill/>
        </p:spPr>
        <p:txBody>
          <a:bodyPr wrap="none" rtlCol="0">
            <a:spAutoFit/>
          </a:bodyPr>
          <a:lstStyle/>
          <a:p>
            <a:pPr algn="ctr"/>
            <a:r>
              <a:rPr lang="en-IN" sz="1200" dirty="0">
                <a:solidFill>
                  <a:schemeClr val="bg2"/>
                </a:solidFill>
                <a:latin typeface="Lato" panose="020B0604020202020204" charset="0"/>
              </a:rPr>
              <a:t>3D view of a small section</a:t>
            </a:r>
          </a:p>
          <a:p>
            <a:pPr algn="ctr"/>
            <a:r>
              <a:rPr lang="en-IN" sz="1200" dirty="0">
                <a:solidFill>
                  <a:schemeClr val="bg2"/>
                </a:solidFill>
                <a:latin typeface="Lato" panose="020B0604020202020204" charset="0"/>
              </a:rPr>
              <a:t>of KG Basin Data</a:t>
            </a:r>
          </a:p>
        </p:txBody>
      </p:sp>
      <p:pic>
        <p:nvPicPr>
          <p:cNvPr id="16" name="Audio 15">
            <a:hlinkClick r:id="" action="ppaction://media"/>
            <a:extLst>
              <a:ext uri="{FF2B5EF4-FFF2-40B4-BE49-F238E27FC236}">
                <a16:creationId xmlns:a16="http://schemas.microsoft.com/office/drawing/2014/main" id="{03555BF4-5C21-4DEC-90AE-80D4D9A97F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pic>
        <p:nvPicPr>
          <p:cNvPr id="9" name="Picture 8">
            <a:extLst>
              <a:ext uri="{FF2B5EF4-FFF2-40B4-BE49-F238E27FC236}">
                <a16:creationId xmlns:a16="http://schemas.microsoft.com/office/drawing/2014/main" id="{D57826C2-1A3C-4008-AA57-4B09686DC3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0" name="Google Shape;66;p14">
            <a:extLst>
              <a:ext uri="{FF2B5EF4-FFF2-40B4-BE49-F238E27FC236}">
                <a16:creationId xmlns:a16="http://schemas.microsoft.com/office/drawing/2014/main" id="{DE024738-AFEA-4E52-9231-B56FDC1ED9AD}"/>
              </a:ext>
            </a:extLst>
          </p:cNvPr>
          <p:cNvPicPr preferRelativeResize="0">
            <a:picLocks noChangeAspect="1"/>
          </p:cNvPicPr>
          <p:nvPr/>
        </p:nvPicPr>
        <p:blipFill>
          <a:blip r:embed="rId8">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2675971298"/>
      </p:ext>
    </p:extLst>
  </p:cSld>
  <p:clrMapOvr>
    <a:masterClrMapping/>
  </p:clrMapOvr>
  <mc:AlternateContent xmlns:mc="http://schemas.openxmlformats.org/markup-compatibility/2006" xmlns:p14="http://schemas.microsoft.com/office/powerpoint/2010/main">
    <mc:Choice Requires="p14">
      <p:transition spd="slow" p14:dur="2000" advTm="36720"/>
    </mc:Choice>
    <mc:Fallback xmlns="">
      <p:transition spd="slow" advTm="3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mod="1">
    <p:ext uri="{3A86A75C-4F4B-4683-9AE1-C65F6400EC91}">
      <p14:laserTraceLst xmlns:p14="http://schemas.microsoft.com/office/powerpoint/2010/main">
        <p14:tracePtLst>
          <p14:tracePt t="9128" x="3059113" y="2027238"/>
          <p14:tracePt t="9135" x="2982913" y="2027238"/>
          <p14:tracePt t="9143" x="2867025" y="2027238"/>
          <p14:tracePt t="9151" x="2720975" y="2052638"/>
          <p14:tracePt t="9161" x="2581275" y="2058988"/>
          <p14:tracePt t="9167" x="2484438" y="2058988"/>
          <p14:tracePt t="9177" x="2408238" y="2058988"/>
          <p14:tracePt t="9183" x="2370138" y="2058988"/>
          <p14:tracePt t="9192" x="2351088" y="2058988"/>
          <p14:tracePt t="9200" x="2338388" y="2058988"/>
          <p14:tracePt t="9639" x="2338388" y="2065338"/>
          <p14:tracePt t="9648" x="2357438" y="2071688"/>
          <p14:tracePt t="9656" x="2389188" y="2078038"/>
          <p14:tracePt t="9663" x="2433638" y="2078038"/>
          <p14:tracePt t="9672" x="2530475" y="2078038"/>
          <p14:tracePt t="9680" x="2644775" y="2078038"/>
          <p14:tracePt t="9688" x="2803525" y="2078038"/>
          <p14:tracePt t="9696" x="2976563" y="2078038"/>
          <p14:tracePt t="9704" x="3154363" y="2078038"/>
          <p14:tracePt t="9712" x="3325813" y="2078038"/>
          <p14:tracePt t="9720" x="3441700" y="2078038"/>
          <p14:tracePt t="9728" x="3556000" y="2078038"/>
          <p14:tracePt t="9736" x="3676650" y="2084388"/>
          <p14:tracePt t="9744" x="3771900" y="2097088"/>
          <p14:tracePt t="9751" x="3879850" y="2109788"/>
          <p14:tracePt t="9761" x="4002088" y="2141538"/>
          <p14:tracePt t="9768" x="4148138" y="2173288"/>
          <p14:tracePt t="9777" x="4346575" y="2185988"/>
          <p14:tracePt t="9783" x="4568825" y="2198688"/>
          <p14:tracePt t="9793" x="4765675" y="2198688"/>
          <p14:tracePt t="9800" x="4983163" y="2198688"/>
          <p14:tracePt t="9808" x="5199063" y="2198688"/>
          <p14:tracePt t="9815" x="5397500" y="2198688"/>
          <p14:tracePt t="9823" x="5568950" y="2198688"/>
          <p14:tracePt t="9831" x="5722938" y="2198688"/>
          <p14:tracePt t="9839" x="5856288" y="2198688"/>
          <p14:tracePt t="9848" x="5970588" y="2198688"/>
          <p14:tracePt t="9856" x="6084888" y="2198688"/>
          <p14:tracePt t="9864" x="6200775" y="2198688"/>
          <p14:tracePt t="9872" x="6327775" y="2198688"/>
          <p14:tracePt t="9879" x="6505575" y="2198688"/>
          <p14:tracePt t="9888" x="6697663" y="2198688"/>
          <p14:tracePt t="9895" x="6913563" y="2198688"/>
          <p14:tracePt t="9903" x="7156450" y="2198688"/>
          <p14:tracePt t="9911" x="7353300" y="2198688"/>
          <p14:tracePt t="9920" x="7524750" y="2198688"/>
          <p14:tracePt t="9927" x="7659688" y="2198688"/>
          <p14:tracePt t="9936" x="7761288" y="2198688"/>
          <p14:tracePt t="9944" x="7856538" y="2192338"/>
          <p14:tracePt t="9952" x="7900988" y="2185988"/>
          <p14:tracePt t="9960" x="7913688" y="2185988"/>
          <p14:tracePt t="9968" x="7920038" y="2185988"/>
          <p14:tracePt t="9977" x="7926388" y="2185988"/>
          <p14:tracePt t="9993" x="7932738" y="2179638"/>
          <p14:tracePt t="10032" x="7920038" y="2179638"/>
          <p14:tracePt t="10040" x="7907338" y="2179638"/>
          <p14:tracePt t="10048" x="7881938" y="2179638"/>
          <p14:tracePt t="10056" x="7850188" y="2179638"/>
          <p14:tracePt t="10063" x="7799388" y="2179638"/>
          <p14:tracePt t="10072" x="7723188" y="2179638"/>
          <p14:tracePt t="10080" x="7627938" y="2160588"/>
          <p14:tracePt t="10088" x="7551738" y="2154238"/>
          <p14:tracePt t="10095" x="7486650" y="2154238"/>
          <p14:tracePt t="10104" x="7435850" y="2154238"/>
          <p14:tracePt t="10112" x="7378700" y="2154238"/>
          <p14:tracePt t="10120" x="7346950" y="2154238"/>
          <p14:tracePt t="10128" x="7315200" y="2154238"/>
          <p14:tracePt t="10136" x="7270750" y="2154238"/>
          <p14:tracePt t="10145" x="7232650" y="2154238"/>
          <p14:tracePt t="10152" x="7156450" y="2154238"/>
          <p14:tracePt t="10161" x="7046913" y="2154238"/>
          <p14:tracePt t="10167" x="6907213" y="2154238"/>
          <p14:tracePt t="10177" x="6729413" y="2154238"/>
          <p14:tracePt t="10184" x="6556375" y="2154238"/>
          <p14:tracePt t="10192" x="6423025" y="2154238"/>
          <p14:tracePt t="10200" x="6327775" y="2154238"/>
          <p14:tracePt t="10208" x="6238875" y="2154238"/>
          <p14:tracePt t="10216" x="6142038" y="2154238"/>
          <p14:tracePt t="10223" x="6046788" y="2154238"/>
          <p14:tracePt t="10231" x="5938838" y="2154238"/>
          <p14:tracePt t="10240" x="5837238" y="2154238"/>
          <p14:tracePt t="10248" x="5722938" y="2154238"/>
          <p14:tracePt t="10256" x="5600700" y="2154238"/>
          <p14:tracePt t="10263" x="5486400" y="2160588"/>
          <p14:tracePt t="10272" x="5378450" y="2179638"/>
          <p14:tracePt t="10279" x="5256213" y="2211388"/>
          <p14:tracePt t="10288" x="5148263" y="2224088"/>
          <p14:tracePt t="10295" x="5014913" y="2243138"/>
          <p14:tracePt t="10304" x="4862513" y="2274888"/>
          <p14:tracePt t="10311" x="4695825" y="2312988"/>
          <p14:tracePt t="10320" x="4549775" y="2344738"/>
          <p14:tracePt t="10328" x="4384675" y="2378075"/>
          <p14:tracePt t="10336" x="4211638" y="2409825"/>
          <p14:tracePt t="10344" x="4046538" y="2447925"/>
          <p14:tracePt t="10352" x="3879850" y="2466975"/>
          <p14:tracePt t="10360" x="3721100" y="2479675"/>
          <p14:tracePt t="10368" x="3587750" y="2486025"/>
          <p14:tracePt t="10377" x="3479800" y="2486025"/>
          <p14:tracePt t="10383" x="3376613" y="2486025"/>
          <p14:tracePt t="10392" x="3255963" y="2486025"/>
          <p14:tracePt t="10400" x="3128963" y="2473325"/>
          <p14:tracePt t="10408" x="2962275" y="2454275"/>
          <p14:tracePt t="10416" x="2759075" y="2428875"/>
          <p14:tracePt t="10423" x="2530475" y="2390775"/>
          <p14:tracePt t="10431" x="2274888" y="2351088"/>
          <p14:tracePt t="10440" x="2058988" y="2338388"/>
          <p14:tracePt t="10447" x="1809750" y="2312988"/>
          <p14:tracePt t="10456" x="1585913" y="2300288"/>
          <p14:tracePt t="10463" x="1344613" y="2287588"/>
          <p14:tracePt t="10472" x="1147763" y="2287588"/>
          <p14:tracePt t="10480" x="949325" y="2274888"/>
          <p14:tracePt t="10488" x="815975" y="2274888"/>
          <p14:tracePt t="10495" x="701675" y="2268538"/>
          <p14:tracePt t="10504" x="623888" y="2255838"/>
          <p14:tracePt t="10512" x="579438" y="2249488"/>
          <p14:tracePt t="10520" x="554038" y="2249488"/>
          <p14:tracePt t="10527" x="547688" y="2249488"/>
          <p14:tracePt t="10536" x="541338" y="2249488"/>
          <p14:tracePt t="10544" x="534988" y="2249488"/>
          <p14:tracePt t="10607" x="534988" y="2243138"/>
          <p14:tracePt t="10616" x="528638" y="2243138"/>
          <p14:tracePt t="11448" x="515938" y="2243138"/>
          <p14:tracePt t="11456" x="465138" y="2243138"/>
          <p14:tracePt t="11464" x="401638" y="2243138"/>
          <p14:tracePt t="11472" x="325438" y="2243138"/>
          <p14:tracePt t="11479" x="293688" y="2243138"/>
          <p14:tracePt t="11488" x="274638" y="2243138"/>
          <p14:tracePt t="11520" x="280988" y="2243138"/>
          <p14:tracePt t="11527" x="293688" y="2243138"/>
          <p14:tracePt t="11543" x="300038" y="2243138"/>
          <p14:tracePt t="11552" x="306388" y="2243138"/>
          <p14:tracePt t="11568" x="319088" y="2243138"/>
          <p14:tracePt t="11577" x="338138" y="2243138"/>
          <p14:tracePt t="11583" x="357188" y="2249488"/>
          <p14:tracePt t="11594" x="395288" y="2255838"/>
          <p14:tracePt t="11600" x="439738" y="2262188"/>
          <p14:tracePt t="11608" x="484188" y="2268538"/>
          <p14:tracePt t="11616" x="528638" y="2268538"/>
          <p14:tracePt t="11623" x="579438" y="2274888"/>
          <p14:tracePt t="11631" x="623888" y="2281238"/>
          <p14:tracePt t="11640" x="668338" y="2293938"/>
          <p14:tracePt t="11647" x="714375" y="2306638"/>
          <p14:tracePt t="11656" x="752475" y="2312988"/>
          <p14:tracePt t="11664" x="784225" y="2319338"/>
          <p14:tracePt t="11672" x="822325" y="2325688"/>
          <p14:tracePt t="11679" x="854075" y="2332038"/>
          <p14:tracePt t="11688" x="892175" y="2338388"/>
          <p14:tracePt t="11695" x="936625" y="2359025"/>
          <p14:tracePt t="11703" x="981075" y="2371725"/>
          <p14:tracePt t="11713" x="1050925" y="2397125"/>
          <p14:tracePt t="11720" x="1114425" y="2422525"/>
          <p14:tracePt t="11727" x="1192213" y="2441575"/>
          <p14:tracePt t="11736" x="1268413" y="2454275"/>
          <p14:tracePt t="11744" x="1344613" y="2473325"/>
          <p14:tracePt t="11751" x="1420813" y="2479675"/>
          <p14:tracePt t="11761" x="1497013" y="2498725"/>
          <p14:tracePt t="11768" x="1560513" y="2505075"/>
          <p14:tracePt t="11777" x="1625600" y="2517775"/>
          <p14:tracePt t="11784" x="1657350" y="2517775"/>
          <p14:tracePt t="11793" x="1689100" y="2517775"/>
          <p14:tracePt t="11800" x="1714500" y="2524125"/>
          <p14:tracePt t="11808" x="1727200" y="2524125"/>
          <p14:tracePt t="11815" x="1733550" y="2524125"/>
          <p14:tracePt t="11823" x="1739900" y="2524125"/>
          <p14:tracePt t="11831" x="1752600" y="2530475"/>
          <p14:tracePt t="11840" x="1758950" y="2530475"/>
          <p14:tracePt t="11848" x="1765300" y="2536825"/>
          <p14:tracePt t="11856" x="1778000" y="2543175"/>
          <p14:tracePt t="11863" x="1784350" y="2543175"/>
          <p14:tracePt t="11872" x="1803400" y="2549525"/>
          <p14:tracePt t="11894" x="1816100" y="2549525"/>
          <p14:tracePt t="11896" x="1822450" y="2549525"/>
          <p14:tracePt t="11903" x="1828800" y="2549525"/>
          <p14:tracePt t="12360" x="1854200" y="2555875"/>
          <p14:tracePt t="12368" x="1917700" y="2562225"/>
          <p14:tracePt t="12377" x="2012950" y="2562225"/>
          <p14:tracePt t="12383" x="2160588" y="2562225"/>
          <p14:tracePt t="12393" x="2274888" y="2568575"/>
          <p14:tracePt t="12400" x="2332038" y="2581275"/>
          <p14:tracePt t="12408" x="2357438" y="2581275"/>
          <p14:tracePt t="12424" x="2363788" y="2581275"/>
          <p14:tracePt t="12495" x="2370138" y="2581275"/>
          <p14:tracePt t="12511" x="2376488" y="2581275"/>
          <p14:tracePt t="12528" x="2382838" y="2581275"/>
          <p14:tracePt t="12536" x="2389188" y="2581275"/>
          <p14:tracePt t="12552" x="2408238" y="2581275"/>
          <p14:tracePt t="12560" x="2414588" y="2581275"/>
          <p14:tracePt t="12568" x="2439988" y="2581275"/>
          <p14:tracePt t="12577" x="2459038" y="2581275"/>
          <p14:tracePt t="12583" x="2478088" y="2581275"/>
          <p14:tracePt t="12592" x="2497138" y="2581275"/>
          <p14:tracePt t="12600" x="2530475" y="2581275"/>
          <p14:tracePt t="12608" x="2562225" y="2581275"/>
          <p14:tracePt t="12616" x="2587625" y="2581275"/>
          <p14:tracePt t="12623" x="2619375" y="2581275"/>
          <p14:tracePt t="12631" x="2644775" y="2581275"/>
          <p14:tracePt t="12640" x="2676525" y="2581275"/>
          <p14:tracePt t="12647" x="2695575" y="2581275"/>
          <p14:tracePt t="12656" x="2720975" y="2581275"/>
          <p14:tracePt t="12664" x="2740025" y="2581275"/>
          <p14:tracePt t="12672" x="2765425" y="2581275"/>
          <p14:tracePt t="12679" x="2784475" y="2581275"/>
          <p14:tracePt t="12688" x="2816225" y="2581275"/>
          <p14:tracePt t="12695" x="2860675" y="2581275"/>
          <p14:tracePt t="12704" x="2905125" y="2581275"/>
          <p14:tracePt t="12711" x="2955925" y="2581275"/>
          <p14:tracePt t="12720" x="3014663" y="2581275"/>
          <p14:tracePt t="12728" x="3065463" y="2581275"/>
          <p14:tracePt t="12736" x="3116263" y="2581275"/>
          <p14:tracePt t="12744" x="3160713" y="2581275"/>
          <p14:tracePt t="12751" x="3192463" y="2581275"/>
          <p14:tracePt t="12760" x="3217863" y="2581275"/>
          <p14:tracePt t="12768" x="3243263" y="2581275"/>
          <p14:tracePt t="12777" x="3268663" y="2587625"/>
          <p14:tracePt t="12783" x="3275013" y="2587625"/>
          <p14:tracePt t="12792" x="3294063" y="2587625"/>
          <p14:tracePt t="12800" x="3306763" y="2587625"/>
          <p14:tracePt t="12808" x="3313113" y="2587625"/>
          <p14:tracePt t="12816" x="3319463" y="2587625"/>
          <p14:tracePt t="12824" x="3325813" y="2587625"/>
          <p14:tracePt t="12831" x="3332163" y="2587625"/>
          <p14:tracePt t="12840" x="3351213" y="2587625"/>
          <p14:tracePt t="12856" x="3357563" y="2587625"/>
          <p14:tracePt t="12864" x="3370263" y="2587625"/>
          <p14:tracePt t="12872" x="3395663" y="2587625"/>
          <p14:tracePt t="12880" x="3408363" y="2581275"/>
          <p14:tracePt t="12894" x="3421063" y="2581275"/>
          <p14:tracePt t="12896" x="3448050" y="2574925"/>
          <p14:tracePt t="12903" x="3454400" y="2574925"/>
          <p14:tracePt t="12912" x="3473450" y="2574925"/>
          <p14:tracePt t="12919" x="3492500" y="2574925"/>
          <p14:tracePt t="12928" x="3505200" y="2574925"/>
          <p14:tracePt t="12936" x="3530600" y="2574925"/>
          <p14:tracePt t="12944" x="3562350" y="2574925"/>
          <p14:tracePt t="12952" x="3594100" y="2574925"/>
          <p14:tracePt t="12960" x="3638550" y="2574925"/>
          <p14:tracePt t="12968" x="3670300" y="2574925"/>
          <p14:tracePt t="12977" x="3702050" y="2574925"/>
          <p14:tracePt t="12983" x="3740150" y="2574925"/>
          <p14:tracePt t="12993" x="3759200" y="2574925"/>
          <p14:tracePt t="13000" x="3778250" y="2574925"/>
          <p14:tracePt t="13008" x="3797300" y="2574925"/>
          <p14:tracePt t="13016" x="3803650" y="2574925"/>
          <p14:tracePt t="13024" x="3816350" y="2574925"/>
          <p14:tracePt t="13031" x="3822700" y="2574925"/>
          <p14:tracePt t="13040" x="3829050" y="2574925"/>
          <p14:tracePt t="13048" x="3854450" y="2568575"/>
          <p14:tracePt t="13056" x="3873500" y="2562225"/>
          <p14:tracePt t="13064" x="3887788" y="2562225"/>
          <p14:tracePt t="13072" x="3913188" y="2562225"/>
          <p14:tracePt t="13080" x="3938588" y="2562225"/>
          <p14:tracePt t="13088" x="3957638" y="2562225"/>
          <p14:tracePt t="13095" x="3983038" y="2562225"/>
          <p14:tracePt t="13103" x="4002088" y="2562225"/>
          <p14:tracePt t="13112" x="4008438" y="2562225"/>
          <p14:tracePt t="13120" x="4014788" y="2562225"/>
          <p14:tracePt t="13583" x="3995738" y="2562225"/>
          <p14:tracePt t="13592" x="3963988" y="2574925"/>
          <p14:tracePt t="13600" x="3919538" y="2581275"/>
          <p14:tracePt t="13608" x="3860800" y="2587625"/>
          <p14:tracePt t="13615" x="3797300" y="2606675"/>
          <p14:tracePt t="13624" x="3708400" y="2619375"/>
          <p14:tracePt t="13631" x="3613150" y="2638425"/>
          <p14:tracePt t="13640" x="3492500" y="2657475"/>
          <p14:tracePt t="13648" x="3376613" y="2663825"/>
          <p14:tracePt t="13656" x="3268663" y="2663825"/>
          <p14:tracePt t="13664" x="3167063" y="2663825"/>
          <p14:tracePt t="13672" x="3052763" y="2663825"/>
          <p14:tracePt t="13679" x="2955925" y="2663825"/>
          <p14:tracePt t="13688" x="2860675" y="2663825"/>
          <p14:tracePt t="13695" x="2778125" y="2663825"/>
          <p14:tracePt t="13704" x="2689225" y="2663825"/>
          <p14:tracePt t="13712" x="2600325" y="2663825"/>
          <p14:tracePt t="13720" x="2509838" y="2663825"/>
          <p14:tracePt t="13728" x="2414588" y="2676525"/>
          <p14:tracePt t="13736" x="2319338" y="2682875"/>
          <p14:tracePt t="13745" x="2224088" y="2701925"/>
          <p14:tracePt t="13751" x="2135188" y="2714625"/>
          <p14:tracePt t="13761" x="2051050" y="2733675"/>
          <p14:tracePt t="13767" x="1974850" y="2752725"/>
          <p14:tracePt t="13777" x="1898650" y="2759075"/>
          <p14:tracePt t="13784" x="1854200" y="2765425"/>
          <p14:tracePt t="13792" x="1809750" y="2784475"/>
          <p14:tracePt t="13800" x="1784350" y="2792413"/>
          <p14:tracePt t="13808" x="1758950" y="2798763"/>
          <p14:tracePt t="13815" x="1752600" y="2798763"/>
          <p14:tracePt t="13823" x="1739900" y="2798763"/>
          <p14:tracePt t="13831" x="1714500" y="2805113"/>
          <p14:tracePt t="13840" x="1708150" y="2805113"/>
          <p14:tracePt t="13847" x="1695450" y="2805113"/>
          <p14:tracePt t="13856" x="1676400" y="2811463"/>
          <p14:tracePt t="13864" x="1670050" y="2811463"/>
          <p14:tracePt t="13872" x="1663700" y="2817813"/>
          <p14:tracePt t="13880" x="1651000" y="2824163"/>
          <p14:tracePt t="13896" x="1625600" y="2836863"/>
          <p14:tracePt t="13903" x="1606550" y="2843213"/>
          <p14:tracePt t="13911" x="1585913" y="2849563"/>
          <p14:tracePt t="13927" x="1573213" y="2849563"/>
          <p14:tracePt t="13936" x="1547813" y="2855913"/>
          <p14:tracePt t="13944" x="1541463" y="2855913"/>
          <p14:tracePt t="13960" x="1535113" y="2855913"/>
          <p14:tracePt t="14112" x="1547813" y="2855913"/>
          <p14:tracePt t="14120" x="1560513" y="2855913"/>
          <p14:tracePt t="14127" x="1579563" y="2855913"/>
          <p14:tracePt t="14136" x="1612900" y="2855913"/>
          <p14:tracePt t="14144" x="1657350" y="2855913"/>
          <p14:tracePt t="14152" x="1708150" y="2868613"/>
          <p14:tracePt t="14161" x="1746250" y="2868613"/>
          <p14:tracePt t="14167" x="1809750" y="2874963"/>
          <p14:tracePt t="14177" x="1873250" y="2894013"/>
          <p14:tracePt t="14183" x="1949450" y="2906713"/>
          <p14:tracePt t="14193" x="2012950" y="2925763"/>
          <p14:tracePt t="14200" x="2084388" y="2932113"/>
          <p14:tracePt t="14208" x="2135188" y="2938463"/>
          <p14:tracePt t="14215" x="2166938" y="2938463"/>
          <p14:tracePt t="14223" x="2192338" y="2938463"/>
          <p14:tracePt t="14231" x="2211388" y="2938463"/>
          <p14:tracePt t="14240" x="2217738" y="2938463"/>
          <p14:tracePt t="14247" x="2224088" y="2938463"/>
          <p14:tracePt t="14256" x="2236788" y="2938463"/>
          <p14:tracePt t="14272" x="2243138" y="2938463"/>
          <p14:tracePt t="14280" x="2255838" y="2938463"/>
          <p14:tracePt t="14288" x="2262188" y="2938463"/>
          <p14:tracePt t="14295" x="2287588" y="2938463"/>
          <p14:tracePt t="14304" x="2312988" y="2938463"/>
          <p14:tracePt t="14311" x="2351088" y="2938463"/>
          <p14:tracePt t="14320" x="2382838" y="2938463"/>
          <p14:tracePt t="14328" x="2414588" y="2938463"/>
          <p14:tracePt t="14336" x="2446338" y="2938463"/>
          <p14:tracePt t="14345" x="2484438" y="2938463"/>
          <p14:tracePt t="14352" x="2517775" y="2938463"/>
          <p14:tracePt t="14361" x="2536825" y="2938463"/>
          <p14:tracePt t="14367" x="2549525" y="2938463"/>
          <p14:tracePt t="14377" x="2555875" y="2938463"/>
          <p14:tracePt t="14383" x="2562225" y="2938463"/>
          <p14:tracePt t="14393" x="2568575" y="2938463"/>
          <p14:tracePt t="14431" x="2568575" y="2932113"/>
          <p14:tracePt t="14448" x="2581275" y="2932113"/>
          <p14:tracePt t="14456" x="2587625" y="2925763"/>
          <p14:tracePt t="14471" x="2593975" y="2925763"/>
          <p14:tracePt t="14480" x="2600325" y="2925763"/>
          <p14:tracePt t="14656" x="2606675" y="2925763"/>
          <p14:tracePt t="14663" x="2619375" y="2919413"/>
          <p14:tracePt t="14672" x="2632075" y="2913063"/>
          <p14:tracePt t="14680" x="2651125" y="2900363"/>
          <p14:tracePt t="14688" x="2657475" y="2900363"/>
          <p14:tracePt t="14695" x="2676525" y="2887663"/>
          <p14:tracePt t="14704" x="2695575" y="2881313"/>
          <p14:tracePt t="14711" x="2708275" y="2881313"/>
          <p14:tracePt t="14720" x="2733675" y="2881313"/>
          <p14:tracePt t="14727" x="2778125" y="2881313"/>
          <p14:tracePt t="14736" x="2816225" y="2881313"/>
          <p14:tracePt t="14744" x="2873375" y="2881313"/>
          <p14:tracePt t="14752" x="2924175" y="2881313"/>
          <p14:tracePt t="14761" x="2989263" y="2881313"/>
          <p14:tracePt t="14768" x="3033713" y="2887663"/>
          <p14:tracePt t="14777" x="3090863" y="2894013"/>
          <p14:tracePt t="14784" x="3135313" y="2894013"/>
          <p14:tracePt t="14793" x="3198813" y="2906713"/>
          <p14:tracePt t="14800" x="3262313" y="2913063"/>
          <p14:tracePt t="14808" x="3319463" y="2919413"/>
          <p14:tracePt t="14815" x="3370263" y="2919413"/>
          <p14:tracePt t="14824" x="3435350" y="2919413"/>
          <p14:tracePt t="14831" x="3511550" y="2919413"/>
          <p14:tracePt t="14840" x="3587750" y="2919413"/>
          <p14:tracePt t="14848" x="3657600" y="2919413"/>
          <p14:tracePt t="14856" x="3714750" y="2919413"/>
          <p14:tracePt t="14864" x="3765550" y="2919413"/>
          <p14:tracePt t="14878" x="3810000" y="2919413"/>
          <p14:tracePt t="14880" x="3822700" y="2919413"/>
          <p14:tracePt t="14895" x="3829050" y="2919413"/>
          <p14:tracePt t="21943" x="3835400" y="2919413"/>
          <p14:tracePt t="21959" x="3829050" y="2919413"/>
          <p14:tracePt t="21968" x="3803650" y="2925763"/>
          <p14:tracePt t="21976" x="3778250" y="2932113"/>
          <p14:tracePt t="21983" x="3759200" y="2932113"/>
          <p14:tracePt t="21994" x="3727450" y="2932113"/>
          <p14:tracePt t="22000" x="3663950" y="2925763"/>
          <p14:tracePt t="22008" x="3606800" y="2919413"/>
          <p14:tracePt t="22016" x="3562350" y="2906713"/>
          <p14:tracePt t="22023" x="3505200" y="2900363"/>
          <p14:tracePt t="22031" x="3460750" y="2900363"/>
          <p14:tracePt t="22040" x="3408363" y="2900363"/>
          <p14:tracePt t="22049" x="3357563" y="2900363"/>
          <p14:tracePt t="22056" x="3300413" y="2900363"/>
          <p14:tracePt t="22064" x="3249613" y="2900363"/>
          <p14:tracePt t="22072" x="3186113" y="2900363"/>
          <p14:tracePt t="22080" x="3109913" y="2900363"/>
          <p14:tracePt t="22088" x="3033713" y="2906713"/>
          <p14:tracePt t="22095" x="2949575" y="2925763"/>
          <p14:tracePt t="22104" x="2847975" y="2944813"/>
          <p14:tracePt t="22113" x="2746375" y="2951163"/>
          <p14:tracePt t="22120" x="2638425" y="2957513"/>
          <p14:tracePt t="22129" x="2530475" y="2970213"/>
          <p14:tracePt t="22136" x="2433638" y="2976563"/>
          <p14:tracePt t="22144" x="2351088" y="2989263"/>
          <p14:tracePt t="22152" x="2274888" y="2995613"/>
          <p14:tracePt t="22160" x="2224088" y="3001963"/>
          <p14:tracePt t="22168" x="2185988" y="3008313"/>
          <p14:tracePt t="22178" x="2160588" y="3014663"/>
          <p14:tracePt t="22184" x="2147888" y="3014663"/>
          <p14:tracePt t="22193" x="2122488" y="3021013"/>
          <p14:tracePt t="22200" x="2109788" y="3027363"/>
          <p14:tracePt t="22536" x="2109788" y="3033713"/>
          <p14:tracePt t="22543" x="2154238" y="3052763"/>
          <p14:tracePt t="22552" x="2249488" y="3097213"/>
          <p14:tracePt t="22559" x="2338388" y="3160713"/>
          <p14:tracePt t="22568" x="2420938" y="3211513"/>
          <p14:tracePt t="22577" x="2465388" y="3263900"/>
          <p14:tracePt t="22583" x="2497138" y="3289300"/>
          <p14:tracePt t="22593" x="2509838" y="3302000"/>
          <p14:tracePt t="22600" x="2509838" y="3308350"/>
          <p14:tracePt t="22728" x="2517775" y="3308350"/>
          <p14:tracePt t="22736" x="2530475" y="3308350"/>
          <p14:tracePt t="22743" x="2549525" y="3308350"/>
          <p14:tracePt t="22752" x="2581275" y="3308350"/>
          <p14:tracePt t="22760" x="2625725" y="3308350"/>
          <p14:tracePt t="22768" x="2663825" y="3302000"/>
          <p14:tracePt t="22777" x="2689225" y="3302000"/>
          <p14:tracePt t="22784" x="2727325" y="3302000"/>
          <p14:tracePt t="22793" x="2759075" y="3302000"/>
          <p14:tracePt t="22800" x="2790825" y="3302000"/>
          <p14:tracePt t="22809" x="2809875" y="3302000"/>
          <p14:tracePt t="22816" x="2816225" y="3302000"/>
          <p14:tracePt t="22824" x="2822575" y="3302000"/>
          <p14:tracePt t="22831" x="2828925" y="3302000"/>
          <p14:tracePt t="22897" x="2835275" y="3302000"/>
          <p14:tracePt t="22911" x="2828925" y="3308350"/>
          <p14:tracePt t="22920" x="2822575" y="3314700"/>
          <p14:tracePt t="22927" x="2809875" y="3327400"/>
          <p14:tracePt t="22936" x="2790825" y="3340100"/>
          <p14:tracePt t="22944" x="2765425" y="3352800"/>
          <p14:tracePt t="22952" x="2740025" y="3371850"/>
          <p14:tracePt t="22960" x="2714625" y="3371850"/>
          <p14:tracePt t="22968" x="2676525" y="3390900"/>
          <p14:tracePt t="22977" x="2632075" y="3403600"/>
          <p14:tracePt t="22984" x="2593975" y="3416300"/>
          <p14:tracePt t="22993" x="2549525" y="3435350"/>
          <p14:tracePt t="23000" x="2517775" y="3441700"/>
          <p14:tracePt t="23008" x="2478088" y="3454400"/>
          <p14:tracePt t="23015" x="2452688" y="3460750"/>
          <p14:tracePt t="23024" x="2420938" y="3467100"/>
          <p14:tracePt t="23032" x="2401888" y="3467100"/>
          <p14:tracePt t="23040" x="2376488" y="3473450"/>
          <p14:tracePt t="23048" x="2363788" y="3479800"/>
          <p14:tracePt t="23056" x="2344738" y="3486150"/>
          <p14:tracePt t="23064" x="2338388" y="3486150"/>
          <p14:tracePt t="23071" x="2325688" y="3486150"/>
          <p14:tracePt t="23080" x="2300288" y="3492500"/>
          <p14:tracePt t="23088" x="2281238" y="3498850"/>
          <p14:tracePt t="23095" x="2262188" y="3505200"/>
          <p14:tracePt t="23104" x="2255838" y="3505200"/>
          <p14:tracePt t="23112" x="2236788" y="3505200"/>
          <p14:tracePt t="23120" x="2211388" y="3505200"/>
          <p14:tracePt t="23128" x="2198688" y="3505200"/>
          <p14:tracePt t="23136" x="2179638" y="3505200"/>
          <p14:tracePt t="23144" x="2173288" y="3505200"/>
          <p14:tracePt t="23152" x="2154238" y="3505200"/>
          <p14:tracePt t="23160" x="2135188" y="3505200"/>
          <p14:tracePt t="23168" x="2128838" y="3505200"/>
          <p14:tracePt t="23177" x="2116138" y="3505200"/>
          <p14:tracePt t="23183" x="2097088" y="3505200"/>
          <p14:tracePt t="23193" x="2090738" y="3505200"/>
          <p14:tracePt t="23200" x="2071688" y="3498850"/>
          <p14:tracePt t="23209" x="2051050" y="3492500"/>
          <p14:tracePt t="23216" x="2038350" y="3486150"/>
          <p14:tracePt t="23224" x="2032000" y="3486150"/>
          <p14:tracePt t="23232" x="2012950" y="3486150"/>
          <p14:tracePt t="23240" x="1993900" y="3486150"/>
          <p14:tracePt t="23248" x="1987550" y="3486150"/>
          <p14:tracePt t="23256" x="1974850" y="3486150"/>
          <p14:tracePt t="23264" x="1968500" y="3486150"/>
          <p14:tracePt t="23272" x="1955800" y="3486150"/>
          <p14:tracePt t="23280" x="1949450" y="3486150"/>
          <p14:tracePt t="23296" x="1943100" y="3486150"/>
          <p14:tracePt t="23304" x="1930400" y="3486150"/>
          <p14:tracePt t="23320" x="1917700" y="3492500"/>
          <p14:tracePt t="23328" x="1905000" y="3498850"/>
          <p14:tracePt t="23335" x="1892300" y="3505200"/>
          <p14:tracePt t="23344" x="1879600" y="3505200"/>
          <p14:tracePt t="23352" x="1854200" y="3505200"/>
          <p14:tracePt t="23360" x="1835150" y="3505200"/>
          <p14:tracePt t="23368" x="1809750" y="3505200"/>
          <p14:tracePt t="23377" x="1784350" y="3505200"/>
          <p14:tracePt t="23383" x="1758950" y="3505200"/>
          <p14:tracePt t="23393" x="1739900" y="3505200"/>
          <p14:tracePt t="23400" x="1714500" y="3505200"/>
          <p14:tracePt t="23408" x="1689100" y="3505200"/>
          <p14:tracePt t="23416" x="1670050" y="3505200"/>
          <p14:tracePt t="23424" x="1657350" y="3505200"/>
          <p14:tracePt t="23432" x="1638300" y="3505200"/>
          <p14:tracePt t="23440" x="1619250" y="3505200"/>
          <p14:tracePt t="23447" x="1612900" y="3505200"/>
          <p14:tracePt t="23456" x="1606550" y="3505200"/>
          <p14:tracePt t="23464" x="1598613" y="3505200"/>
          <p14:tracePt t="23480" x="1585913" y="3505200"/>
          <p14:tracePt t="23488" x="1579563" y="3505200"/>
          <p14:tracePt t="23496" x="1560513" y="3505200"/>
          <p14:tracePt t="23504" x="1547813" y="3505200"/>
          <p14:tracePt t="23903" x="1554163" y="3505200"/>
          <p14:tracePt t="23911" x="1585913" y="3492500"/>
          <p14:tracePt t="23920" x="1625600" y="3473450"/>
          <p14:tracePt t="23927" x="1682750" y="3460750"/>
          <p14:tracePt t="23936" x="1727200" y="3441700"/>
          <p14:tracePt t="23944" x="1771650" y="3435350"/>
          <p14:tracePt t="23952" x="1797050" y="3435350"/>
          <p14:tracePt t="23960" x="1828800" y="3435350"/>
          <p14:tracePt t="23968" x="1841500" y="3435350"/>
          <p14:tracePt t="23977" x="1866900" y="3435350"/>
          <p14:tracePt t="23984" x="1879600" y="3435350"/>
          <p14:tracePt t="23994" x="1905000" y="3441700"/>
          <p14:tracePt t="23999" x="1917700" y="3448050"/>
          <p14:tracePt t="24008" x="1936750" y="3460750"/>
          <p14:tracePt t="24016" x="1962150" y="3467100"/>
          <p14:tracePt t="24023" x="1993900" y="3473450"/>
          <p14:tracePt t="24032" x="2019300" y="3473450"/>
          <p14:tracePt t="24040" x="2051050" y="3473450"/>
          <p14:tracePt t="24047" x="2097088" y="3479800"/>
          <p14:tracePt t="24056" x="2135188" y="3486150"/>
          <p14:tracePt t="24064" x="2147888" y="3486150"/>
          <p14:tracePt t="24072" x="2173288" y="3486150"/>
          <p14:tracePt t="24080" x="2198688" y="3486150"/>
          <p14:tracePt t="24088" x="2224088" y="3486150"/>
          <p14:tracePt t="24096" x="2262188" y="3486150"/>
          <p14:tracePt t="24104" x="2293938" y="3479800"/>
          <p14:tracePt t="24112" x="2312988" y="3479800"/>
          <p14:tracePt t="24119" x="2338388" y="3479800"/>
          <p14:tracePt t="24127" x="2351088" y="3479800"/>
          <p14:tracePt t="24136" x="2357438" y="3479800"/>
          <p14:tracePt t="24144" x="2363788" y="3479800"/>
          <p14:tracePt t="24376" x="2376488" y="3473450"/>
          <p14:tracePt t="24383" x="2401888" y="3460750"/>
          <p14:tracePt t="24393" x="2439988" y="3448050"/>
          <p14:tracePt t="24400" x="2497138" y="3435350"/>
          <p14:tracePt t="24409" x="2562225" y="3416300"/>
          <p14:tracePt t="24416" x="2625725" y="3397250"/>
          <p14:tracePt t="24424" x="2695575" y="3390900"/>
          <p14:tracePt t="24431" x="2746375" y="3390900"/>
          <p14:tracePt t="24440" x="2803525" y="3390900"/>
          <p14:tracePt t="24448" x="2841625" y="3390900"/>
          <p14:tracePt t="24456" x="2873375" y="3390900"/>
          <p14:tracePt t="24464" x="2892425" y="3390900"/>
          <p14:tracePt t="24472" x="2905125" y="3390900"/>
          <p14:tracePt t="24487" x="2911475" y="3390900"/>
          <p14:tracePt t="24512" x="2917825" y="3390900"/>
          <p14:tracePt t="24520" x="2924175" y="3390900"/>
          <p14:tracePt t="24536" x="2936875" y="3390900"/>
          <p14:tracePt t="24552" x="2949575" y="3390900"/>
          <p14:tracePt t="24561" x="2955925" y="3390900"/>
          <p14:tracePt t="25392" x="2943225" y="3378200"/>
          <p14:tracePt t="25400" x="2924175" y="3365500"/>
          <p14:tracePt t="25408" x="2924175" y="3359150"/>
          <p14:tracePt t="25416" x="2911475" y="3352800"/>
          <p14:tracePt t="25488" x="2898775" y="3352800"/>
          <p14:tracePt t="25496" x="2898775" y="3359150"/>
          <p14:tracePt t="25503" x="2898775" y="3371850"/>
          <p14:tracePt t="25512" x="2892425" y="3384550"/>
          <p14:tracePt t="25520" x="2886075" y="3397250"/>
          <p14:tracePt t="25528" x="2879725" y="3403600"/>
          <p14:tracePt t="25536" x="2873375" y="3416300"/>
          <p14:tracePt t="25545" x="2867025" y="3435350"/>
          <p14:tracePt t="25560" x="2867025" y="3448050"/>
          <p14:tracePt t="25568" x="2860675" y="3473450"/>
          <p14:tracePt t="25577" x="2854325" y="3498850"/>
          <p14:tracePt t="25584" x="2847975" y="3524250"/>
          <p14:tracePt t="25593" x="2835275" y="3549650"/>
          <p14:tracePt t="25600" x="2822575" y="3581400"/>
          <p14:tracePt t="25608" x="2809875" y="3619500"/>
          <p14:tracePt t="25615" x="2797175" y="3659188"/>
          <p14:tracePt t="25624" x="2771775" y="3690938"/>
          <p14:tracePt t="25632" x="2759075" y="3722688"/>
          <p14:tracePt t="25640" x="2740025" y="3748088"/>
          <p14:tracePt t="25648" x="2727325" y="3773488"/>
          <p14:tracePt t="25656" x="2720975" y="3792538"/>
          <p14:tracePt t="25664" x="2714625" y="3798888"/>
          <p14:tracePt t="26088" x="2701925" y="3798888"/>
          <p14:tracePt t="26096" x="2682875" y="3798888"/>
          <p14:tracePt t="26104" x="2663825" y="3786188"/>
          <p14:tracePt t="26111" x="2638425" y="3786188"/>
          <p14:tracePt t="26120" x="2625725" y="3779838"/>
          <p14:tracePt t="26168" x="2625725" y="3773488"/>
          <p14:tracePt t="26400" x="2625725" y="3767138"/>
          <p14:tracePt t="26568" x="2632075" y="3760788"/>
          <p14:tracePt t="26592" x="2644775" y="3754438"/>
          <p14:tracePt t="26600" x="2657475" y="3748088"/>
          <p14:tracePt t="26616" x="2670175" y="3741738"/>
          <p14:tracePt t="26672" x="2676525" y="3741738"/>
          <p14:tracePt t="27576" x="2695575" y="3741738"/>
          <p14:tracePt t="27583" x="2733675" y="3748088"/>
          <p14:tracePt t="27593" x="2778125" y="3754438"/>
          <p14:tracePt t="27600" x="2822575" y="3767138"/>
          <p14:tracePt t="27609" x="2854325" y="3773488"/>
          <p14:tracePt t="27615" x="2873375" y="3773488"/>
          <p14:tracePt t="27624" x="2898775" y="3779838"/>
          <p14:tracePt t="27632" x="2917825" y="3779838"/>
          <p14:tracePt t="27640" x="2930525" y="3779838"/>
          <p14:tracePt t="27647" x="2949575" y="3779838"/>
          <p14:tracePt t="27656" x="2955925" y="3779838"/>
          <p14:tracePt t="27664" x="2968625" y="3779838"/>
          <p14:tracePt t="27672" x="2976563" y="3779838"/>
          <p14:tracePt t="27680" x="2982913" y="3779838"/>
          <p14:tracePt t="27688" x="2995613" y="3779838"/>
          <p14:tracePt t="27695" x="3008313" y="3773488"/>
          <p14:tracePt t="27704" x="3014663" y="3773488"/>
          <p14:tracePt t="27712" x="3046413" y="3767138"/>
          <p14:tracePt t="27720" x="3071813" y="3767138"/>
          <p14:tracePt t="27729" x="3122613" y="3767138"/>
          <p14:tracePt t="27736" x="3173413" y="3767138"/>
          <p14:tracePt t="27744" x="3217863" y="3767138"/>
          <p14:tracePt t="27752" x="3268663" y="3767138"/>
          <p14:tracePt t="27760" x="3325813" y="3767138"/>
          <p14:tracePt t="27768" x="3370263" y="3767138"/>
          <p14:tracePt t="27777" x="3402013" y="3767138"/>
          <p14:tracePt t="27784" x="3427413" y="3767138"/>
          <p14:tracePt t="27793" x="3448050" y="3767138"/>
          <p14:tracePt t="27800" x="3467100" y="3767138"/>
          <p14:tracePt t="27809" x="3473450" y="3767138"/>
          <p14:tracePt t="27824" x="3479800" y="3767138"/>
          <p14:tracePt t="28408" x="3486150" y="3767138"/>
          <p14:tracePt t="28416" x="3492500" y="3767138"/>
          <p14:tracePt t="28423" x="3498850" y="3767138"/>
          <p14:tracePt t="28431" x="3511550" y="3767138"/>
          <p14:tracePt t="28440" x="3517900" y="3767138"/>
          <p14:tracePt t="28447" x="3530600" y="3767138"/>
          <p14:tracePt t="28456" x="3562350" y="3760788"/>
          <p14:tracePt t="28464" x="3587750" y="3754438"/>
          <p14:tracePt t="28472" x="3613150" y="3754438"/>
          <p14:tracePt t="28480" x="3651250" y="3754438"/>
          <p14:tracePt t="28488" x="3695700" y="3754438"/>
          <p14:tracePt t="28495" x="3733800" y="3754438"/>
          <p14:tracePt t="28503" x="3771900" y="3754438"/>
          <p14:tracePt t="28511" x="3803650" y="3748088"/>
          <p14:tracePt t="28520" x="3810000" y="3748088"/>
          <p14:tracePt t="28528" x="3822700" y="3741738"/>
          <p14:tracePt t="28536" x="3835400" y="3735388"/>
          <p14:tracePt t="28544" x="3841750" y="3735388"/>
          <p14:tracePt t="28552" x="3848100" y="3735388"/>
          <p14:tracePt t="28561" x="3867150" y="3735388"/>
          <p14:tracePt t="28568" x="3894138" y="3729038"/>
          <p14:tracePt t="28577" x="3900488" y="3729038"/>
          <p14:tracePt t="28584" x="3925888" y="3729038"/>
          <p14:tracePt t="28593" x="3951288" y="3729038"/>
          <p14:tracePt t="28600" x="3983038" y="3729038"/>
          <p14:tracePt t="28609" x="4021138" y="3729038"/>
          <p14:tracePt t="28616" x="4065588" y="3729038"/>
          <p14:tracePt t="28623" x="4097338" y="3729038"/>
          <p14:tracePt t="28631" x="4122738" y="3729038"/>
          <p14:tracePt t="28640" x="4154488" y="3722688"/>
          <p14:tracePt t="28647" x="4192588" y="3716338"/>
          <p14:tracePt t="28656" x="4211638" y="3716338"/>
          <p14:tracePt t="28664" x="4256088" y="3716338"/>
          <p14:tracePt t="28672" x="4300538" y="3716338"/>
          <p14:tracePt t="28680" x="4332288" y="3716338"/>
          <p14:tracePt t="28688" x="4352925" y="3716338"/>
          <p14:tracePt t="28696" x="4371975" y="3716338"/>
          <p14:tracePt t="28704" x="4391025" y="3716338"/>
          <p14:tracePt t="28711" x="4397375" y="3716338"/>
          <p14:tracePt t="28720" x="4410075" y="3716338"/>
          <p14:tracePt t="28728" x="4416425" y="3716338"/>
          <p14:tracePt t="29096" x="4410075" y="3716338"/>
          <p14:tracePt t="29104" x="4384675" y="3722688"/>
          <p14:tracePt t="29111" x="4338638" y="3735388"/>
          <p14:tracePt t="29120" x="4287838" y="3741738"/>
          <p14:tracePt t="29128" x="4217988" y="3760788"/>
          <p14:tracePt t="29136" x="4141788" y="3767138"/>
          <p14:tracePt t="29144" x="4059238" y="3786188"/>
          <p14:tracePt t="29152" x="3989388" y="3805238"/>
          <p14:tracePt t="29160" x="3906838" y="3817938"/>
          <p14:tracePt t="29168" x="3829050" y="3836988"/>
          <p14:tracePt t="29177" x="3759200" y="3862388"/>
          <p14:tracePt t="29184" x="3702050" y="3887788"/>
          <p14:tracePt t="29193" x="3651250" y="3913188"/>
          <p14:tracePt t="29200" x="3600450" y="3925888"/>
          <p14:tracePt t="29208" x="3568700" y="3938588"/>
          <p14:tracePt t="29216" x="3530600" y="3951288"/>
          <p14:tracePt t="29224" x="3492500" y="3970338"/>
          <p14:tracePt t="29232" x="3441700" y="3976688"/>
          <p14:tracePt t="29240" x="3363913" y="3995738"/>
          <p14:tracePt t="29248" x="3275013" y="4002088"/>
          <p14:tracePt t="29256" x="3179763" y="4008438"/>
          <p14:tracePt t="29264" x="3084513" y="4008438"/>
          <p14:tracePt t="29272" x="2982913" y="4008438"/>
          <p14:tracePt t="29280" x="2867025" y="4008438"/>
          <p14:tracePt t="29288" x="2752725" y="4008438"/>
          <p14:tracePt t="29296" x="2632075" y="4008438"/>
          <p14:tracePt t="29304" x="2517775" y="4008438"/>
          <p14:tracePt t="29311" x="2389188" y="4008438"/>
          <p14:tracePt t="29320" x="2274888" y="4008438"/>
          <p14:tracePt t="29328" x="2160588" y="4021138"/>
          <p14:tracePt t="29336" x="2071688" y="4027488"/>
          <p14:tracePt t="29344" x="1993900" y="4046538"/>
          <p14:tracePt t="29352" x="1949450" y="4052888"/>
          <p14:tracePt t="29360" x="1917700" y="4059238"/>
          <p14:tracePt t="29368" x="1898650" y="4073525"/>
          <p14:tracePt t="29377" x="1879600" y="4079875"/>
          <p14:tracePt t="29384" x="1873250" y="4086225"/>
          <p14:tracePt t="29393" x="1866900" y="4086225"/>
          <p14:tracePt t="29400" x="1847850" y="4086225"/>
          <p14:tracePt t="29409" x="1841500" y="4092575"/>
          <p14:tracePt t="29424" x="1822450" y="4098925"/>
          <p14:tracePt t="29432" x="1803400" y="4105275"/>
          <p14:tracePt t="29440" x="1790700" y="4111625"/>
          <p14:tracePt t="29447" x="1778000" y="4117975"/>
          <p14:tracePt t="29456" x="1771650" y="4117975"/>
          <p14:tracePt t="29464" x="1765300" y="4117975"/>
          <p14:tracePt t="29655" x="1784350" y="4117975"/>
          <p14:tracePt t="29664" x="1809750" y="4117975"/>
          <p14:tracePt t="29672" x="1847850" y="4124325"/>
          <p14:tracePt t="29680" x="1879600" y="4130675"/>
          <p14:tracePt t="29688" x="1917700" y="4137025"/>
          <p14:tracePt t="29695" x="1962150" y="4143375"/>
          <p14:tracePt t="29704" x="2006600" y="4149725"/>
          <p14:tracePt t="29712" x="2051050" y="4168775"/>
          <p14:tracePt t="29720" x="2097088" y="4175125"/>
          <p14:tracePt t="29728" x="2141538" y="4181475"/>
          <p14:tracePt t="29736" x="2185988" y="4187825"/>
          <p14:tracePt t="29744" x="2230438" y="4200525"/>
          <p14:tracePt t="29752" x="2262188" y="4200525"/>
          <p14:tracePt t="29760" x="2319338" y="4200525"/>
          <p14:tracePt t="29768" x="2370138" y="4200525"/>
          <p14:tracePt t="29777" x="2414588" y="4200525"/>
          <p14:tracePt t="29784" x="2459038" y="4200525"/>
          <p14:tracePt t="29793" x="2497138" y="4200525"/>
          <p14:tracePt t="29800" x="2543175" y="4200525"/>
          <p14:tracePt t="29809" x="2600325" y="4200525"/>
          <p14:tracePt t="29816" x="2638425" y="4200525"/>
          <p14:tracePt t="29824" x="2682875" y="4200525"/>
          <p14:tracePt t="29832" x="2708275" y="4200525"/>
          <p14:tracePt t="29840" x="2733675" y="4200525"/>
          <p14:tracePt t="29848" x="2752725" y="4200525"/>
          <p14:tracePt t="29856" x="2778125" y="4200525"/>
          <p14:tracePt t="29864" x="2797175" y="4200525"/>
          <p14:tracePt t="29872" x="2809875" y="4200525"/>
          <p14:tracePt t="29880" x="2822575" y="4194175"/>
          <p14:tracePt t="29944" x="2835275" y="4194175"/>
          <p14:tracePt t="29960" x="2847975" y="4187825"/>
          <p14:tracePt t="29984" x="2854325" y="4187825"/>
          <p14:tracePt t="30192" x="2854325" y="4181475"/>
          <p14:tracePt t="30296" x="2847975" y="4181475"/>
          <p14:tracePt t="30488" x="2847975" y="4175125"/>
          <p14:tracePt t="30496" x="2854325" y="4156075"/>
          <p14:tracePt t="30504" x="2873375" y="4149725"/>
          <p14:tracePt t="30512" x="2892425" y="4143375"/>
          <p14:tracePt t="30520" x="2898775" y="4143375"/>
          <p14:tracePt t="30528" x="2924175" y="4143375"/>
          <p14:tracePt t="30536" x="2955925" y="4137025"/>
          <p14:tracePt t="30544" x="2982913" y="4130675"/>
          <p14:tracePt t="30552" x="3001963" y="4130675"/>
          <p14:tracePt t="30560" x="3014663" y="4130675"/>
          <p14:tracePt t="30568" x="3040063" y="4130675"/>
          <p14:tracePt t="30577" x="3065463" y="4130675"/>
          <p14:tracePt t="30584" x="3097213" y="4130675"/>
          <p14:tracePt t="30594" x="3116263" y="4130675"/>
          <p14:tracePt t="30600" x="3141663" y="4130675"/>
          <p14:tracePt t="30608" x="3173413" y="4130675"/>
          <p14:tracePt t="30615" x="3205163" y="4130675"/>
          <p14:tracePt t="30624" x="3249613" y="4130675"/>
          <p14:tracePt t="30632" x="3294063" y="4137025"/>
          <p14:tracePt t="30640" x="3319463" y="4137025"/>
          <p14:tracePt t="30648" x="3351213" y="4137025"/>
          <p14:tracePt t="30656" x="3376613" y="4137025"/>
          <p14:tracePt t="30664" x="3382963" y="4137025"/>
          <p14:tracePt t="30672" x="3395663" y="4137025"/>
          <p14:tracePt t="30680" x="3408363" y="4137025"/>
          <p14:tracePt t="30799" x="3408363" y="4143375"/>
          <p14:tracePt t="30807" x="3402013" y="4149725"/>
          <p14:tracePt t="30815" x="3382963" y="4162425"/>
          <p14:tracePt t="30824" x="3363913" y="4168775"/>
          <p14:tracePt t="30831" x="3332163" y="4181475"/>
          <p14:tracePt t="30839" x="3294063" y="4194175"/>
          <p14:tracePt t="30847" x="3243263" y="4213225"/>
          <p14:tracePt t="30855" x="3186113" y="4225925"/>
          <p14:tracePt t="30863" x="3141663" y="4238625"/>
          <p14:tracePt t="30872" x="3084513" y="4251325"/>
          <p14:tracePt t="30879" x="3027363" y="4270375"/>
          <p14:tracePt t="30887" x="2968625" y="4283075"/>
          <p14:tracePt t="30895" x="2924175" y="4302125"/>
          <p14:tracePt t="30903" x="2879725" y="4314825"/>
          <p14:tracePt t="30911" x="2847975" y="4321175"/>
          <p14:tracePt t="30919" x="2809875" y="4327525"/>
          <p14:tracePt t="30928" x="2778125" y="4340225"/>
          <p14:tracePt t="30936" x="2733675" y="4352925"/>
          <p14:tracePt t="30944" x="2682875" y="4365625"/>
          <p14:tracePt t="30952" x="2632075" y="4371975"/>
          <p14:tracePt t="30960" x="2574925" y="4391025"/>
          <p14:tracePt t="30968" x="2509838" y="4397375"/>
          <p14:tracePt t="30977" x="2433638" y="4403725"/>
          <p14:tracePt t="30984" x="2370138" y="4422775"/>
          <p14:tracePt t="30993" x="2293938" y="4441825"/>
          <p14:tracePt t="31000" x="2217738" y="4448175"/>
          <p14:tracePt t="31008" x="2141538" y="4454525"/>
          <p14:tracePt t="31016" x="2065338" y="4473575"/>
          <p14:tracePt t="31024" x="1987550" y="4486275"/>
          <p14:tracePt t="31032" x="1911350" y="4498975"/>
          <p14:tracePt t="31040" x="1835150" y="4506913"/>
          <p14:tracePt t="31048" x="1784350" y="4513263"/>
          <p14:tracePt t="31056" x="1727200" y="4525963"/>
          <p14:tracePt t="31063" x="1682750" y="4532313"/>
          <p14:tracePt t="31072" x="1657350" y="4532313"/>
          <p14:tracePt t="31079" x="1638300" y="4532313"/>
          <p14:tracePt t="31088" x="1606550" y="4532313"/>
          <p14:tracePt t="31096" x="1579563" y="4532313"/>
          <p14:tracePt t="31104" x="1566863" y="4532313"/>
          <p14:tracePt t="31120" x="1554163" y="4532313"/>
          <p14:tracePt t="31136" x="1541463" y="4538663"/>
          <p14:tracePt t="31144" x="1535113" y="4538663"/>
          <p14:tracePt t="31280" x="1566863" y="4538663"/>
          <p14:tracePt t="31287" x="1612900" y="4538663"/>
          <p14:tracePt t="31296" x="1663700" y="4538663"/>
          <p14:tracePt t="31304" x="1727200" y="4538663"/>
          <p14:tracePt t="31311" x="1790700" y="4538663"/>
          <p14:tracePt t="31320" x="1854200" y="4538663"/>
          <p14:tracePt t="31328" x="1930400" y="4538663"/>
          <p14:tracePt t="31336" x="2006600" y="4538663"/>
          <p14:tracePt t="31344" x="2078038" y="4538663"/>
          <p14:tracePt t="31351" x="2166938" y="4538663"/>
          <p14:tracePt t="31359" x="2249488" y="4538663"/>
          <p14:tracePt t="31367" x="2332038" y="4551363"/>
          <p14:tracePt t="31376" x="2420938" y="4557713"/>
          <p14:tracePt t="31383" x="2503488" y="4576763"/>
          <p14:tracePt t="31392" x="2593975" y="4583113"/>
          <p14:tracePt t="31400" x="2676525" y="4589463"/>
          <p14:tracePt t="31407" x="2759075" y="4602163"/>
          <p14:tracePt t="31415" x="2835275" y="4602163"/>
          <p14:tracePt t="31424" x="2917825" y="4602163"/>
          <p14:tracePt t="31431" x="2995613" y="4602163"/>
          <p14:tracePt t="31439" x="3071813" y="4602163"/>
          <p14:tracePt t="31447" x="3135313" y="4602163"/>
          <p14:tracePt t="31455" x="3186113" y="4602163"/>
          <p14:tracePt t="31463" x="3243263" y="4602163"/>
          <p14:tracePt t="31471" x="3275013" y="4602163"/>
          <p14:tracePt t="31480" x="3294063" y="4602163"/>
          <p14:tracePt t="31487" x="3306763" y="4602163"/>
          <p14:tracePt t="31495" x="3313113" y="4602163"/>
          <p14:tracePt t="31656" x="3325813" y="4602163"/>
          <p14:tracePt t="31664" x="3338513" y="4589463"/>
          <p14:tracePt t="31672" x="3351213" y="4576763"/>
          <p14:tracePt t="31680" x="3363913" y="4570413"/>
          <p14:tracePt t="31688" x="3376613" y="4564063"/>
          <p14:tracePt t="31696" x="3395663" y="4551363"/>
          <p14:tracePt t="31704" x="3421063" y="4538663"/>
          <p14:tracePt t="31713" x="3448050" y="4525963"/>
          <p14:tracePt t="31720" x="3486150" y="4506913"/>
          <p14:tracePt t="31728" x="3517900" y="4492625"/>
          <p14:tracePt t="31736" x="3543300" y="4479925"/>
          <p14:tracePt t="31744" x="3568700" y="4473575"/>
          <p14:tracePt t="31752" x="3581400" y="4467225"/>
          <p14:tracePt t="31760" x="3600450" y="4460875"/>
          <p14:tracePt t="31768" x="3606800" y="4460875"/>
          <p14:tracePt t="31784" x="3613150" y="4454525"/>
          <p14:tracePt t="31793" x="3619500" y="4454525"/>
          <p14:tracePt t="31800" x="3625850" y="4454525"/>
          <p14:tracePt t="31809" x="3638550" y="4454525"/>
          <p14:tracePt t="31816" x="3644900" y="4454525"/>
          <p14:tracePt t="31824" x="3663950" y="4454525"/>
          <p14:tracePt t="31832" x="3683000" y="4454525"/>
          <p14:tracePt t="31840" x="3714750" y="4454525"/>
          <p14:tracePt t="31848" x="3759200" y="4454525"/>
          <p14:tracePt t="31856" x="3803650" y="4460875"/>
          <p14:tracePt t="31864" x="3848100" y="4467225"/>
          <p14:tracePt t="31872" x="3894138" y="4486275"/>
          <p14:tracePt t="31880" x="3925888" y="4492625"/>
          <p14:tracePt t="31893" x="3963988" y="4498975"/>
          <p14:tracePt t="31896" x="3989388" y="4498975"/>
          <p14:tracePt t="31904" x="4021138" y="4506913"/>
          <p14:tracePt t="31912" x="4040188" y="4513263"/>
          <p14:tracePt t="31928" x="4052888" y="4513263"/>
          <p14:tracePt t="31936" x="4059238" y="4513263"/>
          <p14:tracePt t="31944" x="4071938" y="4513263"/>
          <p14:tracePt t="31952" x="4078288" y="4513263"/>
          <p14:tracePt t="31968" x="4084638" y="4513263"/>
          <p14:tracePt t="31976" x="4090988" y="4513263"/>
          <p14:tracePt t="31984" x="4097338" y="4513263"/>
          <p14:tracePt t="32009" x="4110038" y="4513263"/>
          <p14:tracePt t="32016" x="4116388" y="4513263"/>
          <p14:tracePt t="32024" x="4129088" y="4513263"/>
          <p14:tracePt t="32032" x="4135438" y="4513263"/>
          <p14:tracePt t="32048" x="4141788" y="4513263"/>
          <p14:tracePt t="32056" x="4148138" y="4513263"/>
          <p14:tracePt t="32591" x="4141788" y="4506913"/>
          <p14:tracePt t="32600" x="4122738" y="4492625"/>
          <p14:tracePt t="32608" x="4103688" y="4479925"/>
          <p14:tracePt t="32616" x="4090988" y="4467225"/>
          <p14:tracePt t="32624" x="4071938" y="4454525"/>
          <p14:tracePt t="32632" x="4065588" y="4448175"/>
          <p14:tracePt t="32648" x="4059238" y="4448175"/>
          <p14:tracePt t="32752" x="4052888" y="4448175"/>
          <p14:tracePt t="32760" x="4021138" y="4441825"/>
          <p14:tracePt t="32768" x="3970338" y="4416425"/>
          <p14:tracePt t="32776" x="3913188" y="4397375"/>
          <p14:tracePt t="32784" x="3860800" y="4378325"/>
          <p14:tracePt t="32794" x="3835400" y="4371975"/>
          <p14:tracePt t="32800" x="3822700" y="4365625"/>
          <p14:tracePt t="32856" x="3822700" y="4359275"/>
          <p14:tracePt t="32864" x="3829050" y="4359275"/>
          <p14:tracePt t="32872" x="3848100" y="4346575"/>
          <p14:tracePt t="32880" x="3873500" y="4327525"/>
          <p14:tracePt t="32888" x="3900488" y="4314825"/>
          <p14:tracePt t="32896" x="3932238" y="4289425"/>
          <p14:tracePt t="32904" x="3970338" y="4264025"/>
          <p14:tracePt t="32911" x="4014788" y="4232275"/>
          <p14:tracePt t="32920" x="4071938" y="4181475"/>
          <p14:tracePt t="32929" x="4154488" y="4117975"/>
          <p14:tracePt t="32936" x="4237038" y="4046538"/>
          <p14:tracePt t="32943" x="4352925" y="3976688"/>
          <p14:tracePt t="32952" x="4486275" y="3887788"/>
          <p14:tracePt t="32960" x="4606925" y="3817938"/>
          <p14:tracePt t="32968" x="4733925" y="3741738"/>
          <p14:tracePt t="32977" x="4843463" y="3684588"/>
          <p14:tracePt t="32984" x="4926013" y="3638550"/>
          <p14:tracePt t="32994" x="4995863" y="3606800"/>
          <p14:tracePt t="33000" x="5053013" y="3581400"/>
          <p14:tracePt t="33009" x="5097463" y="3556000"/>
          <p14:tracePt t="33016" x="5148263" y="3543300"/>
          <p14:tracePt t="33024" x="5192713" y="3530600"/>
          <p14:tracePt t="33032" x="5237163" y="3505200"/>
          <p14:tracePt t="33040" x="5295900" y="3479800"/>
          <p14:tracePt t="33048" x="5372100" y="3448050"/>
          <p14:tracePt t="33056" x="5448300" y="3409950"/>
          <p14:tracePt t="33064" x="5518150" y="3378200"/>
          <p14:tracePt t="33072" x="5588000" y="3346450"/>
          <p14:tracePt t="33080" x="5651500" y="3302000"/>
          <p14:tracePt t="33088" x="5716588" y="3257550"/>
          <p14:tracePt t="33096" x="5761038" y="3225800"/>
          <p14:tracePt t="33104" x="5811838" y="3192463"/>
          <p14:tracePt t="33113" x="5849938" y="3167063"/>
          <p14:tracePt t="33120" x="5888038" y="3135313"/>
          <p14:tracePt t="33128" x="5932488" y="3103563"/>
          <p14:tracePt t="33136" x="5970588" y="3071813"/>
          <p14:tracePt t="33144" x="6008688" y="3040063"/>
          <p14:tracePt t="33152" x="6065838" y="3008313"/>
          <p14:tracePt t="33160" x="6135688" y="2963863"/>
          <p14:tracePt t="33168" x="6207125" y="2938463"/>
          <p14:tracePt t="33177" x="6276975" y="2925763"/>
          <p14:tracePt t="33184" x="6353175" y="2906713"/>
          <p14:tracePt t="33193" x="6429375" y="2900363"/>
          <p14:tracePt t="33200" x="6492875" y="2900363"/>
          <p14:tracePt t="33209" x="6581775" y="2900363"/>
          <p14:tracePt t="33216" x="6659563" y="2906713"/>
          <p14:tracePt t="33223" x="6723063" y="2925763"/>
          <p14:tracePt t="33232" x="6780213" y="2951163"/>
          <p14:tracePt t="33240" x="6824663" y="2970213"/>
          <p14:tracePt t="33247" x="6875463" y="3014663"/>
          <p14:tracePt t="33256" x="6907213" y="3059113"/>
          <p14:tracePt t="33264" x="6932613" y="3116263"/>
          <p14:tracePt t="33273" x="6938963" y="3173413"/>
          <p14:tracePt t="33280" x="6938963" y="3219450"/>
          <p14:tracePt t="33288" x="6938963" y="3257550"/>
          <p14:tracePt t="33296" x="6919913" y="3314700"/>
          <p14:tracePt t="33304" x="6900863" y="3352800"/>
          <p14:tracePt t="33313" x="6850063" y="3403600"/>
          <p14:tracePt t="33320" x="6792913" y="3435350"/>
          <p14:tracePt t="33328" x="6723063" y="3467100"/>
          <p14:tracePt t="33336" x="6646863" y="3498850"/>
          <p14:tracePt t="33344" x="6569075" y="3505200"/>
          <p14:tracePt t="33352" x="6505575" y="3505200"/>
          <p14:tracePt t="33360" x="6410325" y="3498850"/>
          <p14:tracePt t="33368" x="6327775" y="3486150"/>
          <p14:tracePt t="33377" x="6257925" y="3448050"/>
          <p14:tracePt t="33383" x="6200775" y="3429000"/>
          <p14:tracePt t="33393" x="6161088" y="3384550"/>
          <p14:tracePt t="33400" x="6142038" y="3359150"/>
          <p14:tracePt t="33409" x="6129338" y="3314700"/>
          <p14:tracePt t="33416" x="6122988" y="3270250"/>
          <p14:tracePt t="33423" x="6122988" y="3238500"/>
          <p14:tracePt t="33432" x="6135688" y="3173413"/>
          <p14:tracePt t="33440" x="6167438" y="3116263"/>
          <p14:tracePt t="33448" x="6213475" y="3052763"/>
          <p14:tracePt t="33457" x="6251575" y="2989263"/>
          <p14:tracePt t="33464" x="6315075" y="2925763"/>
          <p14:tracePt t="33472" x="6384925" y="2868613"/>
          <p14:tracePt t="33480" x="6461125" y="2811463"/>
          <p14:tracePt t="33488" x="6537325" y="2778125"/>
          <p14:tracePt t="33496" x="6613525" y="2746375"/>
          <p14:tracePt t="33504" x="6684963" y="2727325"/>
          <p14:tracePt t="33513" x="6735763" y="2720975"/>
          <p14:tracePt t="33520" x="6780213" y="2714625"/>
          <p14:tracePt t="33527" x="6818313" y="2714625"/>
          <p14:tracePt t="33536" x="6850063" y="2714625"/>
          <p14:tracePt t="33543" x="6869113" y="2727325"/>
          <p14:tracePt t="33551" x="6881813" y="2746375"/>
          <p14:tracePt t="33560" x="6888163" y="2792413"/>
          <p14:tracePt t="33568" x="6894513" y="2849563"/>
          <p14:tracePt t="33577" x="6894513" y="2906713"/>
          <p14:tracePt t="33584" x="6875463" y="2982913"/>
          <p14:tracePt t="33593" x="6850063" y="3046413"/>
          <p14:tracePt t="33600" x="6811963" y="3103563"/>
          <p14:tracePt t="33609" x="6761163" y="3148013"/>
          <p14:tracePt t="33616" x="6710363" y="3186113"/>
          <p14:tracePt t="33624" x="6653213" y="3219450"/>
          <p14:tracePt t="33632" x="6607175" y="3244850"/>
          <p14:tracePt t="33640" x="6562725" y="3251200"/>
          <p14:tracePt t="33648" x="6543675" y="3251200"/>
          <p14:tracePt t="33656" x="6524625" y="3251200"/>
          <p14:tracePt t="33664" x="6480175" y="3244850"/>
          <p14:tracePt t="33672" x="6442075" y="3211513"/>
          <p14:tracePt t="33680" x="6403975" y="3192463"/>
          <p14:tracePt t="33688" x="6365875" y="3141663"/>
          <p14:tracePt t="33695" x="6340475" y="3103563"/>
          <p14:tracePt t="33704" x="6327775" y="3065463"/>
          <p14:tracePt t="33712" x="6321425" y="3014663"/>
          <p14:tracePt t="33720" x="6321425" y="2982913"/>
          <p14:tracePt t="33729" x="6321425" y="2913063"/>
          <p14:tracePt t="33736" x="6353175" y="2868613"/>
          <p14:tracePt t="33744" x="6384925" y="2817813"/>
          <p14:tracePt t="33752" x="6423025" y="2771775"/>
          <p14:tracePt t="33760" x="6473825" y="2727325"/>
          <p14:tracePt t="33768" x="6524625" y="2695575"/>
          <p14:tracePt t="33777" x="6581775" y="2663825"/>
          <p14:tracePt t="33784" x="6640513" y="2638425"/>
          <p14:tracePt t="33793" x="6704013" y="2632075"/>
          <p14:tracePt t="33800" x="6754813" y="2625725"/>
          <p14:tracePt t="33808" x="6792913" y="2625725"/>
          <p14:tracePt t="33815" x="6824663" y="2625725"/>
          <p14:tracePt t="33823" x="6856413" y="2632075"/>
          <p14:tracePt t="33831" x="6888163" y="2663825"/>
          <p14:tracePt t="33840" x="6907213" y="2695575"/>
          <p14:tracePt t="33848" x="6945313" y="2759075"/>
          <p14:tracePt t="33856" x="6964363" y="2824163"/>
          <p14:tracePt t="33864" x="6977063" y="2881313"/>
          <p14:tracePt t="33872" x="6983413" y="2944813"/>
          <p14:tracePt t="33880" x="6983413" y="2995613"/>
          <p14:tracePt t="33888" x="6970713" y="3071813"/>
          <p14:tracePt t="33895" x="6938963" y="3141663"/>
          <p14:tracePt t="33904" x="6894513" y="3198813"/>
          <p14:tracePt t="33913" x="6856413" y="3238500"/>
          <p14:tracePt t="33920" x="6811963" y="3282950"/>
          <p14:tracePt t="33928" x="6761163" y="3314700"/>
          <p14:tracePt t="33936" x="6704013" y="3333750"/>
          <p14:tracePt t="33944" x="6640513" y="3346450"/>
          <p14:tracePt t="33952" x="6594475" y="3346450"/>
          <p14:tracePt t="33960" x="6543675" y="3346450"/>
          <p14:tracePt t="33968" x="6473825" y="3327400"/>
          <p14:tracePt t="33977" x="6416675" y="3302000"/>
          <p14:tracePt t="33984" x="6359525" y="3276600"/>
          <p14:tracePt t="33993" x="6302375" y="3238500"/>
          <p14:tracePt t="34000" x="6257925" y="3192463"/>
          <p14:tracePt t="34009" x="6219825" y="3135313"/>
          <p14:tracePt t="34016" x="6200775" y="3090863"/>
          <p14:tracePt t="34024" x="6194425" y="3046413"/>
          <p14:tracePt t="34033" x="6194425" y="3014663"/>
          <p14:tracePt t="34040" x="6213475" y="2944813"/>
          <p14:tracePt t="34048" x="6232525" y="2900363"/>
          <p14:tracePt t="34056" x="6283325" y="2849563"/>
          <p14:tracePt t="34064" x="6334125" y="2805113"/>
          <p14:tracePt t="34072" x="6391275" y="2765425"/>
          <p14:tracePt t="34080" x="6467475" y="2733675"/>
          <p14:tracePt t="34088" x="6543675" y="2701925"/>
          <p14:tracePt t="34096" x="6634163" y="2689225"/>
          <p14:tracePt t="34104" x="6704013" y="2676525"/>
          <p14:tracePt t="34112" x="6780213" y="2670175"/>
          <p14:tracePt t="34120" x="6843713" y="2670175"/>
          <p14:tracePt t="34128" x="6919913" y="2670175"/>
          <p14:tracePt t="34136" x="6977063" y="2682875"/>
          <p14:tracePt t="34144" x="7015163" y="2701925"/>
          <p14:tracePt t="34152" x="7053263" y="2733675"/>
          <p14:tracePt t="34160" x="7092950" y="2784475"/>
          <p14:tracePt t="34168" x="7124700" y="2843213"/>
          <p14:tracePt t="34177" x="7150100" y="2906713"/>
          <p14:tracePt t="34184" x="7175500" y="2976563"/>
          <p14:tracePt t="34193" x="7194550" y="3052763"/>
          <p14:tracePt t="34200" x="7200900" y="3122613"/>
          <p14:tracePt t="34209" x="7200900" y="3167063"/>
          <p14:tracePt t="34215" x="7200900" y="3244850"/>
          <p14:tracePt t="34224" x="7181850" y="3302000"/>
          <p14:tracePt t="34232" x="7162800" y="3340100"/>
          <p14:tracePt t="34240" x="7124700" y="3378200"/>
          <p14:tracePt t="34248" x="7085013" y="3397250"/>
          <p14:tracePt t="34256" x="7034213" y="3422650"/>
          <p14:tracePt t="34264" x="6989763" y="3435350"/>
          <p14:tracePt t="34272" x="6932613" y="3448050"/>
          <p14:tracePt t="34280" x="6881813" y="3448050"/>
          <p14:tracePt t="34288" x="6799263" y="3435350"/>
          <p14:tracePt t="34296" x="6723063" y="3416300"/>
          <p14:tracePt t="34304" x="6653213" y="3390900"/>
          <p14:tracePt t="34313" x="6607175" y="3371850"/>
          <p14:tracePt t="34320" x="6569075" y="3346450"/>
          <p14:tracePt t="34328" x="6543675" y="3327400"/>
          <p14:tracePt t="34336" x="6530975" y="3308350"/>
          <p14:tracePt t="34344" x="6524625" y="3282950"/>
          <p14:tracePt t="34352" x="6524625" y="3263900"/>
          <p14:tracePt t="34360" x="6530975" y="3211513"/>
          <p14:tracePt t="34368" x="6562725" y="3160713"/>
          <p14:tracePt t="34377" x="6600825" y="3109913"/>
          <p14:tracePt t="34384" x="6653213" y="3071813"/>
          <p14:tracePt t="34393" x="6723063" y="3027363"/>
          <p14:tracePt t="34400" x="6780213" y="2995613"/>
          <p14:tracePt t="34409" x="6837363" y="2982913"/>
          <p14:tracePt t="34416" x="6888163" y="2963863"/>
          <p14:tracePt t="34424" x="6938963" y="2951163"/>
          <p14:tracePt t="34433" x="6983413" y="2944813"/>
          <p14:tracePt t="34440" x="7015163" y="2944813"/>
          <p14:tracePt t="34448" x="7046913" y="2944813"/>
          <p14:tracePt t="34456" x="7092950" y="2944813"/>
          <p14:tracePt t="34464" x="7131050" y="2963863"/>
          <p14:tracePt t="34472" x="7156450" y="2989263"/>
          <p14:tracePt t="34480" x="7188200" y="3014663"/>
          <p14:tracePt t="34488" x="7207250" y="3059113"/>
          <p14:tracePt t="34496" x="7232650" y="3116263"/>
          <p14:tracePt t="34504" x="7258050" y="3186113"/>
          <p14:tracePt t="34513" x="7277100" y="3244850"/>
          <p14:tracePt t="34520" x="7283450" y="3295650"/>
          <p14:tracePt t="34528" x="7283450" y="3327400"/>
          <p14:tracePt t="34536" x="7270750" y="3378200"/>
          <p14:tracePt t="34543" x="7258050" y="3409950"/>
          <p14:tracePt t="34552" x="7239000" y="3441700"/>
          <p14:tracePt t="34560" x="7200900" y="3467100"/>
          <p14:tracePt t="34568" x="7162800" y="3492500"/>
          <p14:tracePt t="34577" x="7105650" y="3517900"/>
          <p14:tracePt t="34584" x="7059613" y="3530600"/>
          <p14:tracePt t="34593" x="7021513" y="3536950"/>
          <p14:tracePt t="34600" x="6989763" y="3536950"/>
          <p14:tracePt t="34609" x="6951663" y="3536950"/>
          <p14:tracePt t="34616" x="6894513" y="3543300"/>
          <p14:tracePt t="34624" x="6850063" y="3556000"/>
          <p14:tracePt t="34632" x="6811963" y="3568700"/>
          <p14:tracePt t="34640" x="6786563" y="3575050"/>
          <p14:tracePt t="34648" x="6780213" y="3575050"/>
          <p14:tracePt t="34656" x="6767513" y="3581400"/>
          <p14:tracePt t="34761" x="6761163" y="3575050"/>
          <p14:tracePt t="34768" x="6767513" y="3556000"/>
          <p14:tracePt t="34776" x="6773863" y="3543300"/>
          <p14:tracePt t="34784" x="6786563" y="3536950"/>
          <p14:tracePt t="34793" x="6792913" y="3524250"/>
          <p14:tracePt t="34800" x="6792913" y="3517900"/>
          <p14:tracePt t="34896" x="6792913" y="3511550"/>
          <p14:tracePt t="34904" x="6780213" y="3505200"/>
          <p14:tracePt t="34911" x="6761163" y="3492500"/>
          <p14:tracePt t="34920" x="6729413" y="3460750"/>
          <p14:tracePt t="34929" x="6691313" y="3435350"/>
          <p14:tracePt t="34936" x="6640513" y="3390900"/>
          <p14:tracePt t="34944" x="6588125" y="3346450"/>
          <p14:tracePt t="34952" x="6537325" y="3282950"/>
          <p14:tracePt t="34960" x="6499225" y="3211513"/>
          <p14:tracePt t="34968" x="6454775" y="3148013"/>
          <p14:tracePt t="34977" x="6423025" y="3078163"/>
          <p14:tracePt t="34984" x="6391275" y="3001963"/>
          <p14:tracePt t="34993" x="6372225" y="2944813"/>
          <p14:tracePt t="35000" x="6359525" y="2887663"/>
          <p14:tracePt t="35008" x="6353175" y="2843213"/>
          <p14:tracePt t="35016" x="6353175" y="2824163"/>
          <p14:tracePt t="35024" x="6353175" y="2792413"/>
          <p14:tracePt t="35031" x="6365875" y="2771775"/>
          <p14:tracePt t="35040" x="6378575" y="2759075"/>
          <p14:tracePt t="35048" x="6391275" y="2740025"/>
          <p14:tracePt t="35056" x="6410325" y="2720975"/>
          <p14:tracePt t="35064" x="6435725" y="2708275"/>
          <p14:tracePt t="35072" x="6467475" y="2701925"/>
          <p14:tracePt t="35080" x="6524625" y="2695575"/>
          <p14:tracePt t="35088" x="6569075" y="2695575"/>
          <p14:tracePt t="35096" x="6619875" y="2695575"/>
          <p14:tracePt t="35104" x="6684963" y="2695575"/>
          <p14:tracePt t="35112" x="6773863" y="2708275"/>
          <p14:tracePt t="35120" x="6837363" y="2733675"/>
          <p14:tracePt t="35128" x="6907213" y="2759075"/>
          <p14:tracePt t="35136" x="6951663" y="2798763"/>
          <p14:tracePt t="35143" x="6989763" y="2836863"/>
          <p14:tracePt t="35152" x="7015163" y="2894013"/>
          <p14:tracePt t="35160" x="7027863" y="2957513"/>
          <p14:tracePt t="35168" x="7021513" y="3021013"/>
          <p14:tracePt t="35177" x="7008813" y="3090863"/>
          <p14:tracePt t="35184" x="6983413" y="3154363"/>
          <p14:tracePt t="35193" x="6951663" y="3211513"/>
          <p14:tracePt t="35200" x="6907213" y="3263900"/>
          <p14:tracePt t="35209" x="6862763" y="3295650"/>
          <p14:tracePt t="35216" x="6824663" y="3321050"/>
          <p14:tracePt t="35224" x="6786563" y="3340100"/>
          <p14:tracePt t="35232" x="6761163" y="3352800"/>
          <p14:tracePt t="35240" x="6742113" y="3359150"/>
          <p14:tracePt t="35248" x="6735763" y="3359150"/>
          <p14:tracePt t="35280" x="6723063" y="3359150"/>
          <p14:tracePt t="35288" x="6716713" y="3333750"/>
          <p14:tracePt t="35296" x="6710363" y="3314700"/>
          <p14:tracePt t="35304" x="6710363" y="3289300"/>
          <p14:tracePt t="35311" x="6710363" y="3257550"/>
          <p14:tracePt t="35320" x="6710363" y="3232150"/>
          <p14:tracePt t="35329" x="6710363" y="3205163"/>
          <p14:tracePt t="35336" x="6710363" y="3192463"/>
          <p14:tracePt t="35343" x="6710363" y="3179763"/>
          <p14:tracePt t="35352" x="6710363" y="3167063"/>
          <p14:tracePt t="35368" x="6710363" y="31607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IN" dirty="0"/>
              <a:t>Description of Data</a:t>
            </a:r>
            <a:endParaRPr dirty="0"/>
          </a:p>
        </p:txBody>
      </p:sp>
      <mc:AlternateContent xmlns:mc="http://schemas.openxmlformats.org/markup-compatibility/2006" xmlns:a14="http://schemas.microsoft.com/office/drawing/2010/main">
        <mc:Choice Requires="a14">
          <p:sp>
            <p:nvSpPr>
              <p:cNvPr id="128" name="Google Shape;12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lvl="0"/>
                <a:r>
                  <a:rPr lang="en-US" dirty="0"/>
                  <a:t>The synthetic data can be generated using a simple convolution</a:t>
                </a:r>
                <a:br>
                  <a:rPr lang="en-US" dirty="0"/>
                </a:br>
                <a14:m>
                  <m:oMath xmlns:m="http://schemas.openxmlformats.org/officeDocument/2006/math">
                    <m:r>
                      <a:rPr lang="en-IN" i="1">
                        <a:latin typeface="Cambria Math" panose="02040503050406030204" pitchFamily="18" charset="0"/>
                      </a:rPr>
                      <m:t>𝑠</m:t>
                    </m:r>
                    <m:d>
                      <m:dPr>
                        <m:ctrlPr>
                          <a:rPr lang="en-IN" i="1">
                            <a:latin typeface="Cambria Math" panose="02040503050406030204" pitchFamily="18" charset="0"/>
                          </a:rPr>
                        </m:ctrlPr>
                      </m:dPr>
                      <m:e>
                        <m:r>
                          <a:rPr lang="en-IN" i="1">
                            <a:latin typeface="Cambria Math" panose="02040503050406030204" pitchFamily="18" charset="0"/>
                          </a:rPr>
                          <m:t>𝑡</m:t>
                        </m:r>
                      </m:e>
                    </m:d>
                    <m:r>
                      <a:rPr lang="en-IN" i="1">
                        <a:latin typeface="Cambria Math" panose="02040503050406030204" pitchFamily="18" charset="0"/>
                      </a:rPr>
                      <m:t>=</m:t>
                    </m:r>
                    <m:r>
                      <a:rPr lang="en-IN" i="1">
                        <a:latin typeface="Cambria Math" panose="02040503050406030204" pitchFamily="18" charset="0"/>
                      </a:rPr>
                      <m:t>𝑤</m:t>
                    </m:r>
                    <m:d>
                      <m:dPr>
                        <m:ctrlPr>
                          <a:rPr lang="en-IN" i="1">
                            <a:latin typeface="Cambria Math" panose="02040503050406030204" pitchFamily="18" charset="0"/>
                          </a:rPr>
                        </m:ctrlPr>
                      </m:dPr>
                      <m:e>
                        <m:r>
                          <a:rPr lang="en-IN" i="1">
                            <a:latin typeface="Cambria Math" panose="02040503050406030204" pitchFamily="18" charset="0"/>
                          </a:rPr>
                          <m:t>𝑡</m:t>
                        </m:r>
                      </m:e>
                    </m:d>
                    <m:r>
                      <a:rPr lang="en-IN" i="1">
                        <a:latin typeface="Cambria Math" panose="02040503050406030204" pitchFamily="18" charset="0"/>
                      </a:rPr>
                      <m:t>∗</m:t>
                    </m:r>
                    <m:r>
                      <a:rPr lang="en-IN" i="1">
                        <a:latin typeface="Cambria Math" panose="02040503050406030204" pitchFamily="18" charset="0"/>
                      </a:rPr>
                      <m:t>𝑟</m:t>
                    </m:r>
                    <m:d>
                      <m:dPr>
                        <m:ctrlPr>
                          <a:rPr lang="en-IN" i="1">
                            <a:latin typeface="Cambria Math" panose="02040503050406030204" pitchFamily="18" charset="0"/>
                          </a:rPr>
                        </m:ctrlPr>
                      </m:dPr>
                      <m:e>
                        <m:r>
                          <a:rPr lang="en-IN" i="1">
                            <a:latin typeface="Cambria Math" panose="02040503050406030204" pitchFamily="18" charset="0"/>
                          </a:rPr>
                          <m:t>𝑡</m:t>
                        </m:r>
                      </m:e>
                    </m:d>
                    <m:r>
                      <a:rPr lang="en-IN" i="1">
                        <a:latin typeface="Cambria Math" panose="02040503050406030204" pitchFamily="18" charset="0"/>
                      </a:rPr>
                      <m:t>+</m:t>
                    </m:r>
                    <m:r>
                      <a:rPr lang="en-IN" i="1">
                        <a:latin typeface="Cambria Math" panose="02040503050406030204" pitchFamily="18" charset="0"/>
                      </a:rPr>
                      <m:t>𝑛</m:t>
                    </m:r>
                    <m:r>
                      <a:rPr lang="en-IN" i="1">
                        <a:latin typeface="Cambria Math" panose="02040503050406030204" pitchFamily="18" charset="0"/>
                      </a:rPr>
                      <m:t>(</m:t>
                    </m:r>
                    <m:r>
                      <a:rPr lang="en-IN" i="1">
                        <a:latin typeface="Cambria Math" panose="02040503050406030204" pitchFamily="18" charset="0"/>
                      </a:rPr>
                      <m:t>𝑡</m:t>
                    </m:r>
                    <m:r>
                      <a:rPr lang="en-IN" i="1">
                        <a:latin typeface="Cambria Math" panose="02040503050406030204" pitchFamily="18" charset="0"/>
                      </a:rPr>
                      <m:t>)</m:t>
                    </m:r>
                  </m:oMath>
                </a14:m>
                <a:br>
                  <a:rPr lang="en-US" dirty="0"/>
                </a:br>
                <a:r>
                  <a:rPr lang="en-US" dirty="0"/>
                  <a:t>where </a:t>
                </a:r>
                <a14:m>
                  <m:oMath xmlns:m="http://schemas.openxmlformats.org/officeDocument/2006/math">
                    <m:r>
                      <a:rPr lang="en-IN" i="1">
                        <a:latin typeface="Cambria Math" panose="02040503050406030204" pitchFamily="18" charset="0"/>
                      </a:rPr>
                      <m:t>𝑠</m:t>
                    </m:r>
                    <m:d>
                      <m:dPr>
                        <m:ctrlPr>
                          <a:rPr lang="en-IN" i="1">
                            <a:latin typeface="Cambria Math" panose="02040503050406030204" pitchFamily="18" charset="0"/>
                          </a:rPr>
                        </m:ctrlPr>
                      </m:dPr>
                      <m:e>
                        <m:r>
                          <a:rPr lang="en-IN" i="1">
                            <a:latin typeface="Cambria Math" panose="02040503050406030204" pitchFamily="18" charset="0"/>
                          </a:rPr>
                          <m:t>𝑡</m:t>
                        </m:r>
                      </m:e>
                    </m:d>
                  </m:oMath>
                </a14:m>
                <a:r>
                  <a:rPr lang="en-IN" dirty="0"/>
                  <a:t> is the seismic trace, </a:t>
                </a:r>
                <a14:m>
                  <m:oMath xmlns:m="http://schemas.openxmlformats.org/officeDocument/2006/math">
                    <m:r>
                      <m:rPr>
                        <m:sty m:val="p"/>
                      </m:rPr>
                      <a:rPr lang="en-IN" b="0" i="0" smtClean="0">
                        <a:latin typeface="Cambria Math" panose="02040503050406030204" pitchFamily="18" charset="0"/>
                      </a:rPr>
                      <m:t>w</m:t>
                    </m:r>
                    <m:d>
                      <m:dPr>
                        <m:ctrlPr>
                          <a:rPr lang="en-IN" i="1">
                            <a:latin typeface="Cambria Math" panose="02040503050406030204" pitchFamily="18" charset="0"/>
                          </a:rPr>
                        </m:ctrlPr>
                      </m:dPr>
                      <m:e>
                        <m:r>
                          <a:rPr lang="en-IN" i="1">
                            <a:latin typeface="Cambria Math" panose="02040503050406030204" pitchFamily="18" charset="0"/>
                          </a:rPr>
                          <m:t>𝑡</m:t>
                        </m:r>
                      </m:e>
                    </m:d>
                  </m:oMath>
                </a14:m>
                <a:r>
                  <a:rPr lang="en-IN" dirty="0"/>
                  <a:t> is a wavelet and </a:t>
                </a:r>
                <a14:m>
                  <m:oMath xmlns:m="http://schemas.openxmlformats.org/officeDocument/2006/math">
                    <m:r>
                      <a:rPr lang="en-IN" b="0" i="1" smtClean="0">
                        <a:latin typeface="Cambria Math" panose="02040503050406030204" pitchFamily="18" charset="0"/>
                      </a:rPr>
                      <m:t>𝑟</m:t>
                    </m:r>
                    <m:d>
                      <m:dPr>
                        <m:ctrlPr>
                          <a:rPr lang="en-IN" i="1">
                            <a:latin typeface="Cambria Math" panose="02040503050406030204" pitchFamily="18" charset="0"/>
                          </a:rPr>
                        </m:ctrlPr>
                      </m:dPr>
                      <m:e>
                        <m:r>
                          <a:rPr lang="en-IN" i="1">
                            <a:latin typeface="Cambria Math" panose="02040503050406030204" pitchFamily="18" charset="0"/>
                          </a:rPr>
                          <m:t>𝑡</m:t>
                        </m:r>
                      </m:e>
                    </m:d>
                  </m:oMath>
                </a14:m>
                <a:r>
                  <a:rPr lang="en-IN" dirty="0"/>
                  <a:t> is the reflectivity series, and we assume noise </a:t>
                </a:r>
                <a14:m>
                  <m:oMath xmlns:m="http://schemas.openxmlformats.org/officeDocument/2006/math">
                    <m:r>
                      <m:rPr>
                        <m:sty m:val="p"/>
                      </m:rPr>
                      <a:rPr lang="en-IN" b="0" i="0" smtClean="0">
                        <a:latin typeface="Cambria Math" panose="02040503050406030204" pitchFamily="18" charset="0"/>
                      </a:rPr>
                      <m:t>n</m:t>
                    </m:r>
                    <m:d>
                      <m:dPr>
                        <m:ctrlPr>
                          <a:rPr lang="en-IN" i="1">
                            <a:latin typeface="Cambria Math" panose="02040503050406030204" pitchFamily="18" charset="0"/>
                          </a:rPr>
                        </m:ctrlPr>
                      </m:dPr>
                      <m:e>
                        <m:r>
                          <a:rPr lang="en-IN" i="1">
                            <a:latin typeface="Cambria Math" panose="02040503050406030204" pitchFamily="18" charset="0"/>
                          </a:rPr>
                          <m:t>𝑡</m:t>
                        </m:r>
                      </m:e>
                    </m:d>
                  </m:oMath>
                </a14:m>
                <a:r>
                  <a:rPr lang="en-IN" dirty="0"/>
                  <a:t> to be zero.</a:t>
                </a:r>
              </a:p>
            </p:txBody>
          </p:sp>
        </mc:Choice>
        <mc:Fallback xmlns="">
          <p:sp>
            <p:nvSpPr>
              <p:cNvPr id="128" name="Google Shape;128;p22"/>
              <p:cNvSpPr txBox="1">
                <a:spLocks noGrp="1" noRot="1" noChangeAspect="1" noMove="1" noResize="1" noEditPoints="1" noAdjustHandles="1" noChangeArrowheads="1" noChangeShapeType="1" noTextEdit="1"/>
              </p:cNvSpPr>
              <p:nvPr>
                <p:ph type="body" idx="1"/>
              </p:nvPr>
            </p:nvSpPr>
            <p:spPr>
              <a:xfrm>
                <a:off x="311700" y="1152475"/>
                <a:ext cx="8520600" cy="3416400"/>
              </a:xfrm>
              <a:prstGeom prst="rect">
                <a:avLst/>
              </a:prstGeom>
              <a:blipFill>
                <a:blip r:embed="rId5"/>
                <a:stretch>
                  <a:fillRect/>
                </a:stretch>
              </a:blipFill>
            </p:spPr>
            <p:txBody>
              <a:bodyPr/>
              <a:lstStyle/>
              <a:p>
                <a:r>
                  <a:rPr lang="en-IN">
                    <a:noFill/>
                  </a:rPr>
                  <a:t> </a:t>
                </a:r>
              </a:p>
            </p:txBody>
          </p:sp>
        </mc:Fallback>
      </mc:AlternateContent>
      <p:pic>
        <p:nvPicPr>
          <p:cNvPr id="4" name="Picture 3">
            <a:extLst>
              <a:ext uri="{FF2B5EF4-FFF2-40B4-BE49-F238E27FC236}">
                <a16:creationId xmlns:a16="http://schemas.microsoft.com/office/drawing/2014/main" id="{88D8CCF6-759F-492E-95EB-88D5807A8FD4}"/>
              </a:ext>
            </a:extLst>
          </p:cNvPr>
          <p:cNvPicPr>
            <a:picLocks/>
          </p:cNvPicPr>
          <p:nvPr/>
        </p:nvPicPr>
        <p:blipFill>
          <a:blip r:embed="rId6"/>
          <a:stretch>
            <a:fillRect/>
          </a:stretch>
        </p:blipFill>
        <p:spPr>
          <a:xfrm>
            <a:off x="5312643" y="2571750"/>
            <a:ext cx="2340000" cy="1800000"/>
          </a:xfrm>
          <a:prstGeom prst="rect">
            <a:avLst/>
          </a:prstGeom>
        </p:spPr>
      </p:pic>
      <p:pic>
        <p:nvPicPr>
          <p:cNvPr id="6" name="Picture 5">
            <a:extLst>
              <a:ext uri="{FF2B5EF4-FFF2-40B4-BE49-F238E27FC236}">
                <a16:creationId xmlns:a16="http://schemas.microsoft.com/office/drawing/2014/main" id="{78C104CA-3DF3-4C56-85C5-F8536AE2F18B}"/>
              </a:ext>
            </a:extLst>
          </p:cNvPr>
          <p:cNvPicPr>
            <a:picLocks/>
          </p:cNvPicPr>
          <p:nvPr/>
        </p:nvPicPr>
        <p:blipFill>
          <a:blip r:embed="rId7"/>
          <a:stretch>
            <a:fillRect/>
          </a:stretch>
        </p:blipFill>
        <p:spPr>
          <a:xfrm>
            <a:off x="1975562" y="2571750"/>
            <a:ext cx="2340000" cy="1800000"/>
          </a:xfrm>
          <a:prstGeom prst="rect">
            <a:avLst/>
          </a:prstGeom>
        </p:spPr>
      </p:pic>
      <p:sp>
        <p:nvSpPr>
          <p:cNvPr id="12" name="TextBox 11">
            <a:extLst>
              <a:ext uri="{FF2B5EF4-FFF2-40B4-BE49-F238E27FC236}">
                <a16:creationId xmlns:a16="http://schemas.microsoft.com/office/drawing/2014/main" id="{2FC4A228-B143-4031-A04C-55B67C803A82}"/>
              </a:ext>
            </a:extLst>
          </p:cNvPr>
          <p:cNvSpPr txBox="1"/>
          <p:nvPr/>
        </p:nvSpPr>
        <p:spPr>
          <a:xfrm>
            <a:off x="5846091" y="4371750"/>
            <a:ext cx="1273105" cy="461665"/>
          </a:xfrm>
          <a:prstGeom prst="rect">
            <a:avLst/>
          </a:prstGeom>
          <a:noFill/>
        </p:spPr>
        <p:txBody>
          <a:bodyPr wrap="none" rtlCol="0">
            <a:spAutoFit/>
          </a:bodyPr>
          <a:lstStyle/>
          <a:p>
            <a:pPr algn="ctr"/>
            <a:r>
              <a:rPr lang="en-IN" sz="1200" dirty="0">
                <a:solidFill>
                  <a:schemeClr val="bg2"/>
                </a:solidFill>
                <a:latin typeface="Lato" panose="020B0604020202020204" charset="0"/>
              </a:rPr>
              <a:t>Example of a 2D</a:t>
            </a:r>
          </a:p>
          <a:p>
            <a:pPr algn="ctr"/>
            <a:r>
              <a:rPr lang="en-IN" sz="1200" dirty="0">
                <a:solidFill>
                  <a:schemeClr val="bg2"/>
                </a:solidFill>
                <a:latin typeface="Lato" panose="020B0604020202020204" charset="0"/>
              </a:rPr>
              <a:t>real fault data</a:t>
            </a:r>
          </a:p>
        </p:txBody>
      </p:sp>
      <p:sp>
        <p:nvSpPr>
          <p:cNvPr id="13" name="TextBox 12">
            <a:extLst>
              <a:ext uri="{FF2B5EF4-FFF2-40B4-BE49-F238E27FC236}">
                <a16:creationId xmlns:a16="http://schemas.microsoft.com/office/drawing/2014/main" id="{5618B707-8721-4A06-B0E6-41D5B4265C94}"/>
              </a:ext>
            </a:extLst>
          </p:cNvPr>
          <p:cNvSpPr txBox="1"/>
          <p:nvPr/>
        </p:nvSpPr>
        <p:spPr>
          <a:xfrm>
            <a:off x="2404013" y="4371750"/>
            <a:ext cx="1483098" cy="461665"/>
          </a:xfrm>
          <a:prstGeom prst="rect">
            <a:avLst/>
          </a:prstGeom>
          <a:noFill/>
        </p:spPr>
        <p:txBody>
          <a:bodyPr wrap="none" rtlCol="0">
            <a:spAutoFit/>
          </a:bodyPr>
          <a:lstStyle/>
          <a:p>
            <a:pPr algn="ctr"/>
            <a:r>
              <a:rPr lang="en-IN" sz="1200" dirty="0">
                <a:solidFill>
                  <a:schemeClr val="bg2"/>
                </a:solidFill>
                <a:latin typeface="Lato" panose="020B0604020202020204" charset="0"/>
              </a:rPr>
              <a:t>Example of a 2D</a:t>
            </a:r>
          </a:p>
          <a:p>
            <a:pPr algn="ctr"/>
            <a:r>
              <a:rPr lang="en-IN" sz="1200" dirty="0">
                <a:solidFill>
                  <a:schemeClr val="bg2"/>
                </a:solidFill>
                <a:latin typeface="Lato" panose="020B0604020202020204" charset="0"/>
              </a:rPr>
              <a:t>synthetic fault data</a:t>
            </a:r>
          </a:p>
        </p:txBody>
      </p:sp>
      <p:pic>
        <p:nvPicPr>
          <p:cNvPr id="7" name="Audio 6">
            <a:hlinkClick r:id="" action="ppaction://media"/>
            <a:extLst>
              <a:ext uri="{FF2B5EF4-FFF2-40B4-BE49-F238E27FC236}">
                <a16:creationId xmlns:a16="http://schemas.microsoft.com/office/drawing/2014/main" id="{58CCFBCB-10B2-4672-87CA-6030F2C6B2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pic>
        <p:nvPicPr>
          <p:cNvPr id="11" name="Picture 10">
            <a:extLst>
              <a:ext uri="{FF2B5EF4-FFF2-40B4-BE49-F238E27FC236}">
                <a16:creationId xmlns:a16="http://schemas.microsoft.com/office/drawing/2014/main" id="{41CA1EA7-076D-4E3B-934B-7C586A812B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4" name="Google Shape;66;p14">
            <a:extLst>
              <a:ext uri="{FF2B5EF4-FFF2-40B4-BE49-F238E27FC236}">
                <a16:creationId xmlns:a16="http://schemas.microsoft.com/office/drawing/2014/main" id="{26E4B200-6D1C-42FD-B92A-0622327A2228}"/>
              </a:ext>
            </a:extLst>
          </p:cNvPr>
          <p:cNvPicPr preferRelativeResize="0">
            <a:picLocks noChangeAspect="1"/>
          </p:cNvPicPr>
          <p:nvPr/>
        </p:nvPicPr>
        <p:blipFill>
          <a:blip r:embed="rId10">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574606288"/>
      </p:ext>
    </p:extLst>
  </p:cSld>
  <p:clrMapOvr>
    <a:masterClrMapping/>
  </p:clrMapOvr>
  <mc:AlternateContent xmlns:mc="http://schemas.openxmlformats.org/markup-compatibility/2006" xmlns:p14="http://schemas.microsoft.com/office/powerpoint/2010/main">
    <mc:Choice Requires="p14">
      <p:transition spd="slow" p14:dur="2000" advTm="29894"/>
    </mc:Choice>
    <mc:Fallback xmlns="">
      <p:transition spd="slow" advTm="29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7334" x="2747963" y="4752975"/>
          <p14:tracePt t="7404" x="2224088" y="5054600"/>
          <p14:tracePt t="7412" x="2243138" y="4959350"/>
          <p14:tracePt t="7420" x="2262188" y="4849813"/>
          <p14:tracePt t="7428" x="2293938" y="4697413"/>
          <p14:tracePt t="7437" x="2338388" y="4486275"/>
          <p14:tracePt t="7444" x="2376488" y="4276725"/>
          <p14:tracePt t="7453" x="2427288" y="4059238"/>
          <p14:tracePt t="7460" x="2465388" y="3830638"/>
          <p14:tracePt t="7468" x="2517775" y="3638550"/>
          <p14:tracePt t="7476" x="2562225" y="3467100"/>
          <p14:tracePt t="7484" x="2613025" y="3327400"/>
          <p14:tracePt t="7491" x="2644775" y="3179763"/>
          <p14:tracePt t="7500" x="2676525" y="3052763"/>
          <p14:tracePt t="7508" x="2695575" y="2957513"/>
          <p14:tracePt t="7516" x="2708275" y="2862263"/>
          <p14:tracePt t="7524" x="2720975" y="2784475"/>
          <p14:tracePt t="7532" x="2720975" y="2720975"/>
          <p14:tracePt t="7540" x="2720975" y="2638425"/>
          <p14:tracePt t="7548" x="2720975" y="2555875"/>
          <p14:tracePt t="7556" x="2720975" y="2460625"/>
          <p14:tracePt t="7564" x="2727325" y="2365375"/>
          <p14:tracePt t="7572" x="2733675" y="2293938"/>
          <p14:tracePt t="7580" x="2752725" y="2243138"/>
          <p14:tracePt t="7589" x="2759075" y="2185988"/>
          <p14:tracePt t="7596" x="2771775" y="2141538"/>
          <p14:tracePt t="7604" x="2778125" y="2116138"/>
          <p14:tracePt t="7612" x="2790825" y="2090738"/>
          <p14:tracePt t="7620" x="2797175" y="2052638"/>
          <p14:tracePt t="7628" x="2816225" y="2027238"/>
          <p14:tracePt t="7639" x="2828925" y="1995488"/>
          <p14:tracePt t="7644" x="2841625" y="1970088"/>
          <p14:tracePt t="7653" x="2860675" y="1931988"/>
          <p14:tracePt t="7660" x="2886075" y="1892300"/>
          <p14:tracePt t="7668" x="2905125" y="1860550"/>
          <p14:tracePt t="7676" x="2924175" y="1835150"/>
          <p14:tracePt t="7684" x="2949575" y="1809750"/>
          <p14:tracePt t="7692" x="2976563" y="1790700"/>
          <p14:tracePt t="7700" x="2995613" y="1771650"/>
          <p14:tracePt t="7708" x="3021013" y="1758950"/>
          <p14:tracePt t="7716" x="3046413" y="1746250"/>
          <p14:tracePt t="7724" x="3071813" y="1739900"/>
          <p14:tracePt t="7732" x="3097213" y="1727200"/>
          <p14:tracePt t="7740" x="3135313" y="1714500"/>
          <p14:tracePt t="7748" x="3154363" y="1714500"/>
          <p14:tracePt t="7756" x="3186113" y="1714500"/>
          <p14:tracePt t="7764" x="3211513" y="1714500"/>
          <p14:tracePt t="7771" x="3243263" y="1714500"/>
          <p14:tracePt t="7780" x="3294063" y="1714500"/>
          <p14:tracePt t="7788" x="3338513" y="1714500"/>
          <p14:tracePt t="7796" x="3395663" y="1714500"/>
          <p14:tracePt t="7804" x="3435350" y="1714500"/>
          <p14:tracePt t="7812" x="3492500" y="1714500"/>
          <p14:tracePt t="7820" x="3543300" y="1714500"/>
          <p14:tracePt t="7828" x="3606800" y="1714500"/>
          <p14:tracePt t="7837" x="3689350" y="1714500"/>
          <p14:tracePt t="7844" x="3765550" y="1714500"/>
          <p14:tracePt t="7854" x="3841750" y="1714500"/>
          <p14:tracePt t="7860" x="3906838" y="1714500"/>
          <p14:tracePt t="7868" x="3970338" y="1720850"/>
          <p14:tracePt t="7876" x="4027488" y="1727200"/>
          <p14:tracePt t="7884" x="4071938" y="1739900"/>
          <p14:tracePt t="7892" x="4116388" y="1752600"/>
          <p14:tracePt t="7900" x="4160838" y="1765300"/>
          <p14:tracePt t="7908" x="4192588" y="1771650"/>
          <p14:tracePt t="7916" x="4230688" y="1778000"/>
          <p14:tracePt t="7924" x="4262438" y="1784350"/>
          <p14:tracePt t="7932" x="4300538" y="1790700"/>
          <p14:tracePt t="7940" x="4325938" y="1790700"/>
          <p14:tracePt t="7948" x="4346575" y="1790700"/>
          <p14:tracePt t="7956" x="4371975" y="1790700"/>
          <p14:tracePt t="7964" x="4391025" y="1790700"/>
          <p14:tracePt t="7972" x="4403725" y="1790700"/>
          <p14:tracePt t="7980" x="4422775" y="1790700"/>
          <p14:tracePt t="7988" x="4441825" y="1790700"/>
          <p14:tracePt t="7996" x="4454525" y="1790700"/>
          <p14:tracePt t="8004" x="4473575" y="1790700"/>
          <p14:tracePt t="8012" x="4498975" y="1790700"/>
          <p14:tracePt t="8020" x="4518025" y="1790700"/>
          <p14:tracePt t="8028" x="4543425" y="1790700"/>
          <p14:tracePt t="8037" x="4568825" y="1790700"/>
          <p14:tracePt t="8044" x="4594225" y="1790700"/>
          <p14:tracePt t="8054" x="4625975" y="1790700"/>
          <p14:tracePt t="8060" x="4651375" y="1784350"/>
          <p14:tracePt t="8068" x="4664075" y="1784350"/>
          <p14:tracePt t="8076" x="4695825" y="1784350"/>
          <p14:tracePt t="8084" x="4752975" y="1778000"/>
          <p14:tracePt t="8092" x="4778375" y="1778000"/>
          <p14:tracePt t="8100" x="4830763" y="1771650"/>
          <p14:tracePt t="8120" x="4906963" y="1765300"/>
          <p14:tracePt t="8124" x="4970463" y="1765300"/>
          <p14:tracePt t="8132" x="5033963" y="1765300"/>
          <p14:tracePt t="8139" x="5084763" y="1765300"/>
          <p14:tracePt t="8148" x="5141913" y="1765300"/>
          <p14:tracePt t="8156" x="5180013" y="1765300"/>
          <p14:tracePt t="8164" x="5224463" y="1765300"/>
          <p14:tracePt t="8172" x="5270500" y="1765300"/>
          <p14:tracePt t="8180" x="5314950" y="1765300"/>
          <p14:tracePt t="8188" x="5353050" y="1765300"/>
          <p14:tracePt t="8196" x="5410200" y="1758950"/>
          <p14:tracePt t="8204" x="5435600" y="1758950"/>
          <p14:tracePt t="8212" x="5473700" y="1746250"/>
          <p14:tracePt t="8220" x="5492750" y="1746250"/>
          <p14:tracePt t="8228" x="5505450" y="1739900"/>
          <p14:tracePt t="8237" x="5511800" y="1733550"/>
          <p14:tracePt t="8244" x="5524500" y="1727200"/>
          <p14:tracePt t="8372" x="5499100" y="1727200"/>
          <p14:tracePt t="8380" x="5461000" y="1733550"/>
          <p14:tracePt t="8388" x="5416550" y="1739900"/>
          <p14:tracePt t="8396" x="5365750" y="1746250"/>
          <p14:tracePt t="8404" x="5302250" y="1765300"/>
          <p14:tracePt t="8412" x="5224463" y="1784350"/>
          <p14:tracePt t="8420" x="5154613" y="1797050"/>
          <p14:tracePt t="8428" x="5103813" y="1803400"/>
          <p14:tracePt t="8437" x="5053013" y="1822450"/>
          <p14:tracePt t="8444" x="5008563" y="1828800"/>
          <p14:tracePt t="8454" x="4964113" y="1835150"/>
          <p14:tracePt t="8460" x="4913313" y="1841500"/>
          <p14:tracePt t="8468" x="4856163" y="1854200"/>
          <p14:tracePt t="8476" x="4797425" y="1866900"/>
          <p14:tracePt t="8484" x="4752975" y="1873250"/>
          <p14:tracePt t="8492" x="4708525" y="1892300"/>
          <p14:tracePt t="8500" x="4664075" y="1898650"/>
          <p14:tracePt t="8508" x="4619625" y="1905000"/>
          <p14:tracePt t="8516" x="4594225" y="1905000"/>
          <p14:tracePt t="8524" x="4556125" y="1911350"/>
          <p14:tracePt t="8532" x="4524375" y="1917700"/>
          <p14:tracePt t="8540" x="4479925" y="1924050"/>
          <p14:tracePt t="8548" x="4460875" y="1924050"/>
          <p14:tracePt t="8556" x="4435475" y="1924050"/>
          <p14:tracePt t="8564" x="4416425" y="1924050"/>
          <p14:tracePt t="8572" x="4403725" y="1924050"/>
          <p14:tracePt t="8580" x="4391025" y="1924050"/>
          <p14:tracePt t="8588" x="4384675" y="1924050"/>
          <p14:tracePt t="8596" x="4378325" y="1924050"/>
          <p14:tracePt t="8605" x="4371975" y="1924050"/>
          <p14:tracePt t="9844" x="4359275" y="1924050"/>
          <p14:tracePt t="9853" x="4352925" y="1924050"/>
          <p14:tracePt t="9868" x="4346575" y="1924050"/>
          <p14:tracePt t="9876" x="4332288" y="1924050"/>
          <p14:tracePt t="10004" x="4332288" y="1917700"/>
          <p14:tracePt t="10076" x="4332288" y="1924050"/>
          <p14:tracePt t="10083" x="4332288" y="1938338"/>
          <p14:tracePt t="10092" x="4332288" y="1944688"/>
          <p14:tracePt t="10099" x="4332288" y="1957388"/>
          <p14:tracePt t="10107" x="4332288" y="1976438"/>
          <p14:tracePt t="10115" x="4332288" y="1989138"/>
          <p14:tracePt t="10123" x="4332288" y="2001838"/>
          <p14:tracePt t="10132" x="4338638" y="2020888"/>
          <p14:tracePt t="10140" x="4346575" y="2027238"/>
          <p14:tracePt t="10147" x="4346575" y="2033588"/>
          <p14:tracePt t="10220" x="4346575" y="2046288"/>
          <p14:tracePt t="10228" x="4346575" y="2058988"/>
          <p14:tracePt t="10237" x="4346575" y="2084388"/>
          <p14:tracePt t="10244" x="4346575" y="2103438"/>
          <p14:tracePt t="10260" x="4346575" y="2109788"/>
          <p14:tracePt t="10268" x="4346575" y="2116138"/>
          <p14:tracePt t="10291" x="4352925" y="2116138"/>
          <p14:tracePt t="10372" x="4365625" y="2122488"/>
          <p14:tracePt t="10380" x="4365625" y="2128838"/>
          <p14:tracePt t="10396" x="4371975" y="2128838"/>
          <p14:tracePt t="10403" x="4378325" y="2128838"/>
          <p14:tracePt t="10412" x="4384675" y="2128838"/>
          <p14:tracePt t="10420" x="4391025" y="2128838"/>
          <p14:tracePt t="10428" x="4397375" y="2128838"/>
          <p14:tracePt t="10437" x="4403725" y="2128838"/>
          <p14:tracePt t="10444" x="4410075" y="2128838"/>
          <p14:tracePt t="10453" x="4422775" y="2128838"/>
          <p14:tracePt t="10460" x="4435475" y="2128838"/>
          <p14:tracePt t="10468" x="4448175" y="2122488"/>
          <p14:tracePt t="10476" x="4454525" y="2116138"/>
          <p14:tracePt t="10492" x="4460875" y="2109788"/>
          <p14:tracePt t="10500" x="4473575" y="2103438"/>
          <p14:tracePt t="10548" x="4479925" y="2097088"/>
          <p14:tracePt t="12452" x="4467225" y="2097088"/>
          <p14:tracePt t="12460" x="4448175" y="2097088"/>
          <p14:tracePt t="12468" x="4435475" y="2097088"/>
          <p14:tracePt t="12476" x="4416425" y="2097088"/>
          <p14:tracePt t="12484" x="4397375" y="2090738"/>
          <p14:tracePt t="12500" x="4391025" y="2090738"/>
          <p14:tracePt t="12580" x="4410075" y="2090738"/>
          <p14:tracePt t="12588" x="4435475" y="2090738"/>
          <p14:tracePt t="12596" x="4454525" y="2097088"/>
          <p14:tracePt t="12604" x="4454525" y="2103438"/>
          <p14:tracePt t="12660" x="4460875" y="2103438"/>
          <p14:tracePt t="12668" x="4473575" y="2103438"/>
          <p14:tracePt t="12676" x="4479925" y="2097088"/>
          <p14:tracePt t="12684" x="4492625" y="2090738"/>
          <p14:tracePt t="12692" x="4505325" y="2084388"/>
          <p14:tracePt t="12700" x="4530725" y="2071688"/>
          <p14:tracePt t="12708" x="4549775" y="2058988"/>
          <p14:tracePt t="12716" x="4562475" y="2052638"/>
          <p14:tracePt t="12724" x="4581525" y="2046288"/>
          <p14:tracePt t="12732" x="4600575" y="2039938"/>
          <p14:tracePt t="12740" x="4606925" y="2039938"/>
          <p14:tracePt t="12748" x="4632325" y="2033588"/>
          <p14:tracePt t="12756" x="4645025" y="2033588"/>
          <p14:tracePt t="12764" x="4651375" y="2033588"/>
          <p14:tracePt t="12772" x="4664075" y="2033588"/>
          <p14:tracePt t="12780" x="4683125" y="2027238"/>
          <p14:tracePt t="12787" x="4689475" y="2020888"/>
          <p14:tracePt t="12796" x="4702175" y="2020888"/>
          <p14:tracePt t="12804" x="4721225" y="2014538"/>
          <p14:tracePt t="12812" x="4740275" y="2008188"/>
          <p14:tracePt t="12821" x="4752975" y="1995488"/>
          <p14:tracePt t="12828" x="4772025" y="1976438"/>
          <p14:tracePt t="12837" x="4791075" y="1963738"/>
          <p14:tracePt t="12844" x="4811713" y="1944688"/>
          <p14:tracePt t="12853" x="4830763" y="1931988"/>
          <p14:tracePt t="12860" x="4849813" y="1924050"/>
          <p14:tracePt t="12868" x="4856163" y="1911350"/>
          <p14:tracePt t="12876" x="4868863" y="1905000"/>
          <p14:tracePt t="12884" x="4875213" y="1898650"/>
          <p14:tracePt t="12892" x="4881563" y="1892300"/>
          <p14:tracePt t="13100" x="4881563" y="1885950"/>
          <p14:tracePt t="13108" x="4881563" y="1866900"/>
          <p14:tracePt t="13116" x="4875213" y="1860550"/>
          <p14:tracePt t="13124" x="4868863" y="1854200"/>
          <p14:tracePt t="13132" x="4862513" y="1847850"/>
          <p14:tracePt t="13140" x="4862513" y="1841500"/>
          <p14:tracePt t="13148" x="4856163" y="1841500"/>
          <p14:tracePt t="13172" x="4849813" y="1835150"/>
          <p14:tracePt t="14860" x="4837113" y="1828800"/>
          <p14:tracePt t="14868" x="4856163" y="1822450"/>
          <p14:tracePt t="14876" x="4887913" y="1822450"/>
          <p14:tracePt t="14884" x="4906963" y="1822450"/>
          <p14:tracePt t="14892" x="4913313" y="1822450"/>
          <p14:tracePt t="14900" x="4919663" y="1822450"/>
          <p14:tracePt t="14932" x="4926013" y="1822450"/>
          <p14:tracePt t="14940" x="4932363" y="1828800"/>
          <p14:tracePt t="14948" x="4938713" y="1841500"/>
          <p14:tracePt t="14956" x="4938713" y="1847850"/>
          <p14:tracePt t="14965" x="4945063" y="1866900"/>
          <p14:tracePt t="14972" x="4951413" y="1879600"/>
          <p14:tracePt t="14980" x="4951413" y="1885950"/>
          <p14:tracePt t="14988" x="4957763" y="1917700"/>
          <p14:tracePt t="14996" x="4964113" y="1938338"/>
          <p14:tracePt t="15004" x="4970463" y="1963738"/>
          <p14:tracePt t="15012" x="4983163" y="1989138"/>
          <p14:tracePt t="15021" x="4989513" y="2014538"/>
          <p14:tracePt t="15028" x="5002213" y="2033588"/>
          <p14:tracePt t="15037" x="5008563" y="2046288"/>
          <p14:tracePt t="15044" x="5014913" y="2058988"/>
          <p14:tracePt t="15053" x="5027613" y="2071688"/>
          <p14:tracePt t="15060" x="5033963" y="2078038"/>
          <p14:tracePt t="15069" x="5040313" y="2084388"/>
          <p14:tracePt t="15076" x="5046663" y="2090738"/>
          <p14:tracePt t="15088" x="5053013" y="2097088"/>
          <p14:tracePt t="15092" x="5059363" y="2097088"/>
          <p14:tracePt t="15100" x="5072063" y="2103438"/>
          <p14:tracePt t="15108" x="5084763" y="2109788"/>
          <p14:tracePt t="15116" x="5091113" y="2109788"/>
          <p14:tracePt t="15124" x="5097463" y="2109788"/>
          <p14:tracePt t="15132" x="5103813" y="2109788"/>
          <p14:tracePt t="15140" x="5110163" y="2116138"/>
          <p14:tracePt t="15148" x="5122863" y="2122488"/>
          <p14:tracePt t="15157" x="5135563" y="2122488"/>
          <p14:tracePt t="15164" x="5148263" y="2122488"/>
          <p14:tracePt t="15172" x="5173663" y="2122488"/>
          <p14:tracePt t="15180" x="5199063" y="2122488"/>
          <p14:tracePt t="15188" x="5224463" y="2122488"/>
          <p14:tracePt t="15196" x="5243513" y="2122488"/>
          <p14:tracePt t="15204" x="5264150" y="2122488"/>
          <p14:tracePt t="15212" x="5289550" y="2122488"/>
          <p14:tracePt t="15220" x="5302250" y="2116138"/>
          <p14:tracePt t="15228" x="5308600" y="2109788"/>
          <p14:tracePt t="15237" x="5321300" y="2103438"/>
          <p14:tracePt t="15244" x="5334000" y="2103438"/>
          <p14:tracePt t="15254" x="5334000" y="2097088"/>
          <p14:tracePt t="15260" x="5346700" y="2090738"/>
          <p14:tracePt t="15268" x="5359400" y="2084388"/>
          <p14:tracePt t="15277" x="5365750" y="2071688"/>
          <p14:tracePt t="15284" x="5378450" y="2065338"/>
          <p14:tracePt t="15292" x="5391150" y="2046288"/>
          <p14:tracePt t="15300" x="5403850" y="2033588"/>
          <p14:tracePt t="15308" x="5416550" y="2020888"/>
          <p14:tracePt t="15316" x="5422900" y="2014538"/>
          <p14:tracePt t="15324" x="5422900" y="1995488"/>
          <p14:tracePt t="15340" x="5429250" y="1976438"/>
          <p14:tracePt t="15348" x="5435600" y="1970088"/>
          <p14:tracePt t="16148" x="5435600" y="1963738"/>
          <p14:tracePt t="18596" x="5435600" y="1982788"/>
          <p14:tracePt t="18603" x="5435600" y="1989138"/>
          <p14:tracePt t="18612" x="5435600" y="2001838"/>
          <p14:tracePt t="18620" x="5435600" y="2020888"/>
          <p14:tracePt t="18628" x="5435600" y="2027238"/>
          <p14:tracePt t="18637" x="5435600" y="2039938"/>
          <p14:tracePt t="18644" x="5435600" y="2046288"/>
          <p14:tracePt t="18653" x="5435600" y="2052638"/>
          <p14:tracePt t="18660" x="5435600" y="2058988"/>
          <p14:tracePt t="19204" x="5435600" y="2078038"/>
          <p14:tracePt t="19212" x="5435600" y="2097088"/>
          <p14:tracePt t="19220" x="5441950" y="2116138"/>
          <p14:tracePt t="19228" x="5441950" y="2128838"/>
          <p14:tracePt t="19237" x="5448300" y="2154238"/>
          <p14:tracePt t="19244" x="5454650" y="2173288"/>
          <p14:tracePt t="19253" x="5454650" y="2185988"/>
          <p14:tracePt t="19260" x="5461000" y="2230438"/>
          <p14:tracePt t="19268" x="5461000" y="2262188"/>
          <p14:tracePt t="19275" x="5461000" y="2325688"/>
          <p14:tracePt t="19284" x="5461000" y="2390775"/>
          <p14:tracePt t="19292" x="5461000" y="2441575"/>
          <p14:tracePt t="19300" x="5461000" y="2505075"/>
          <p14:tracePt t="19308" x="5461000" y="2562225"/>
          <p14:tracePt t="19316" x="5448300" y="2644775"/>
          <p14:tracePt t="19324" x="5441950" y="2740025"/>
          <p14:tracePt t="19332" x="5422900" y="2849563"/>
          <p14:tracePt t="19340" x="5403850" y="2970213"/>
          <p14:tracePt t="19348" x="5397500" y="3084513"/>
          <p14:tracePt t="19356" x="5384800" y="3198813"/>
          <p14:tracePt t="19364" x="5384800" y="3295650"/>
          <p14:tracePt t="19373" x="5384800" y="3384550"/>
          <p14:tracePt t="19380" x="5378450" y="3467100"/>
          <p14:tracePt t="19388" x="5372100" y="3524250"/>
          <p14:tracePt t="19396" x="5365750" y="3568700"/>
          <p14:tracePt t="19404" x="5359400" y="3587750"/>
          <p14:tracePt t="19412" x="5359400" y="3606800"/>
          <p14:tracePt t="19421" x="5353050" y="3625850"/>
          <p14:tracePt t="19428" x="5346700" y="3632200"/>
          <p14:tracePt t="19548" x="5340350" y="3632200"/>
          <p14:tracePt t="19564" x="5340350" y="3625850"/>
          <p14:tracePt t="19572" x="5340350" y="3619500"/>
          <p14:tracePt t="19581" x="5340350" y="3606800"/>
          <p14:tracePt t="19588" x="5340350" y="3594100"/>
          <p14:tracePt t="19596" x="5340350" y="3581400"/>
          <p14:tracePt t="19605" x="5340350" y="3568700"/>
          <p14:tracePt t="19612" x="5340350" y="3549650"/>
          <p14:tracePt t="19628" x="5340350" y="3543300"/>
          <p14:tracePt t="19637" x="5346700" y="3530600"/>
          <p14:tracePt t="19644" x="5353050" y="3530600"/>
          <p14:tracePt t="19716" x="5359400" y="3530600"/>
          <p14:tracePt t="19724" x="5378450" y="3556000"/>
          <p14:tracePt t="19732" x="5403850" y="3587750"/>
          <p14:tracePt t="19740" x="5416550" y="3613150"/>
          <p14:tracePt t="19748" x="5435600" y="3638550"/>
          <p14:tracePt t="19756" x="5448300" y="3665538"/>
          <p14:tracePt t="19764" x="5461000" y="3684588"/>
          <p14:tracePt t="19772" x="5473700" y="3703638"/>
          <p14:tracePt t="19780" x="5486400" y="3722688"/>
          <p14:tracePt t="19788" x="5499100" y="3748088"/>
          <p14:tracePt t="19796" x="5511800" y="3773488"/>
          <p14:tracePt t="19804" x="5524500" y="3817938"/>
          <p14:tracePt t="19812" x="5543550" y="3862388"/>
          <p14:tracePt t="19821" x="5562600" y="3913188"/>
          <p14:tracePt t="19828" x="5581650" y="3970338"/>
          <p14:tracePt t="19836" x="5600700" y="4014788"/>
          <p14:tracePt t="19844" x="5626100" y="4059238"/>
          <p14:tracePt t="19854" x="5645150" y="4105275"/>
          <p14:tracePt t="19860" x="5657850" y="4137025"/>
          <p14:tracePt t="19869" x="5664200" y="4149725"/>
          <p14:tracePt t="19876" x="5676900" y="4156075"/>
          <p14:tracePt t="19884" x="5689600" y="4162425"/>
          <p14:tracePt t="19900" x="5702300" y="4162425"/>
          <p14:tracePt t="19908" x="5735638" y="4156075"/>
          <p14:tracePt t="19916" x="5773738" y="4130675"/>
          <p14:tracePt t="19924" x="5830888" y="4098925"/>
          <p14:tracePt t="19932" x="5888038" y="4059238"/>
          <p14:tracePt t="19940" x="5945188" y="3995738"/>
          <p14:tracePt t="19948" x="6008688" y="3938588"/>
          <p14:tracePt t="19956" x="6059488" y="3868738"/>
          <p14:tracePt t="19964" x="6103938" y="3798888"/>
          <p14:tracePt t="19973" x="6135688" y="3735388"/>
          <p14:tracePt t="19980" x="6167438" y="3659188"/>
          <p14:tracePt t="19988" x="6194425" y="3575050"/>
          <p14:tracePt t="19996" x="6207125" y="3511550"/>
          <p14:tracePt t="20004" x="6207125" y="3467100"/>
          <p14:tracePt t="20012" x="6200775" y="3416300"/>
          <p14:tracePt t="20020" x="6188075" y="3371850"/>
          <p14:tracePt t="20028" x="6167438" y="3352800"/>
          <p14:tracePt t="20037" x="6148388" y="3340100"/>
          <p14:tracePt t="20044" x="6142038" y="3340100"/>
          <p14:tracePt t="20053" x="6122988" y="3340100"/>
          <p14:tracePt t="20060" x="6097588" y="3346450"/>
          <p14:tracePt t="20068" x="6078538" y="3371850"/>
          <p14:tracePt t="20076" x="6053138" y="3422650"/>
          <p14:tracePt t="20087" x="6027738" y="3498850"/>
          <p14:tracePt t="20092" x="6021388" y="3575050"/>
          <p14:tracePt t="20100" x="6008688" y="3646488"/>
          <p14:tracePt t="20108" x="6008688" y="3709988"/>
          <p14:tracePt t="20116" x="6027738" y="3786188"/>
          <p14:tracePt t="20124" x="6072188" y="3836988"/>
          <p14:tracePt t="20132" x="6116638" y="3875088"/>
          <p14:tracePt t="20140" x="6175375" y="3900488"/>
          <p14:tracePt t="20148" x="6251575" y="3913188"/>
          <p14:tracePt t="20156" x="6327775" y="3913188"/>
          <p14:tracePt t="20164" x="6423025" y="3900488"/>
          <p14:tracePt t="20173" x="6511925" y="3875088"/>
          <p14:tracePt t="20180" x="6607175" y="3830638"/>
          <p14:tracePt t="20187" x="6697663" y="3773488"/>
          <p14:tracePt t="20197" x="6767513" y="3716338"/>
          <p14:tracePt t="20204" x="6811963" y="3646488"/>
          <p14:tracePt t="20212" x="6843713" y="3587750"/>
          <p14:tracePt t="20220" x="6856413" y="3524250"/>
          <p14:tracePt t="20228" x="6869113" y="3467100"/>
          <p14:tracePt t="20237" x="6862763" y="3409950"/>
          <p14:tracePt t="20244" x="6850063" y="3365500"/>
          <p14:tracePt t="20254" x="6831013" y="3340100"/>
          <p14:tracePt t="20260" x="6811963" y="3321050"/>
          <p14:tracePt t="20268" x="6792913" y="3314700"/>
          <p14:tracePt t="20276" x="6773863" y="3308350"/>
          <p14:tracePt t="20284" x="6761163" y="3308350"/>
          <p14:tracePt t="20292" x="6729413" y="3308350"/>
          <p14:tracePt t="20300" x="6691313" y="3333750"/>
          <p14:tracePt t="20308" x="6640513" y="3371850"/>
          <p14:tracePt t="20316" x="6600825" y="3422650"/>
          <p14:tracePt t="20324" x="6569075" y="3479800"/>
          <p14:tracePt t="20332" x="6543675" y="3524250"/>
          <p14:tracePt t="20340" x="6524625" y="3568700"/>
          <p14:tracePt t="20348" x="6518275" y="3606800"/>
          <p14:tracePt t="20356" x="6518275" y="3632200"/>
          <p14:tracePt t="20364" x="6518275" y="3665538"/>
          <p14:tracePt t="20372" x="6524625" y="3671888"/>
          <p14:tracePt t="20380" x="6543675" y="3684588"/>
          <p14:tracePt t="20388" x="6575425" y="3690938"/>
          <p14:tracePt t="20396" x="6594475" y="3690938"/>
          <p14:tracePt t="20404" x="6634163" y="3690938"/>
          <p14:tracePt t="20412" x="6672263" y="3671888"/>
          <p14:tracePt t="20421" x="6723063" y="3638550"/>
          <p14:tracePt t="20428" x="6761163" y="3600450"/>
          <p14:tracePt t="20437" x="6792913" y="3562350"/>
          <p14:tracePt t="20444" x="6811963" y="3511550"/>
          <p14:tracePt t="20453" x="6831013" y="3467100"/>
          <p14:tracePt t="20460" x="6837363" y="3422650"/>
          <p14:tracePt t="20468" x="6837363" y="3384550"/>
          <p14:tracePt t="20476" x="6824663" y="3352800"/>
          <p14:tracePt t="20484" x="6799263" y="3314700"/>
          <p14:tracePt t="20492" x="6773863" y="3282950"/>
          <p14:tracePt t="20500" x="6723063" y="3251200"/>
          <p14:tracePt t="20508" x="6678613" y="3232150"/>
          <p14:tracePt t="20516" x="6619875" y="3225800"/>
          <p14:tracePt t="20524" x="6562725" y="3211513"/>
          <p14:tracePt t="20532" x="6530975" y="3211513"/>
          <p14:tracePt t="20540" x="6480175" y="3225800"/>
          <p14:tracePt t="20548" x="6442075" y="3244850"/>
          <p14:tracePt t="20556" x="6391275" y="3276600"/>
          <p14:tracePt t="20564" x="6359525" y="3327400"/>
          <p14:tracePt t="20573" x="6334125" y="3371850"/>
          <p14:tracePt t="20580" x="6321425" y="3429000"/>
          <p14:tracePt t="20588" x="6315075" y="3486150"/>
          <p14:tracePt t="20596" x="6315075" y="3505200"/>
          <p14:tracePt t="20604" x="6315075" y="3530600"/>
          <p14:tracePt t="20612" x="6315075" y="3556000"/>
          <p14:tracePt t="20620" x="6321425" y="3568700"/>
          <p14:tracePt t="20628" x="6346825" y="3575050"/>
          <p14:tracePt t="20637" x="6372225" y="3587750"/>
          <p14:tracePt t="20644" x="6410325" y="3594100"/>
          <p14:tracePt t="20653" x="6442075" y="3594100"/>
          <p14:tracePt t="20660" x="6486525" y="3594100"/>
          <p14:tracePt t="20668" x="6530975" y="3581400"/>
          <p14:tracePt t="20676" x="6569075" y="3568700"/>
          <p14:tracePt t="20684" x="6600825" y="3556000"/>
          <p14:tracePt t="20692" x="6634163" y="3536950"/>
          <p14:tracePt t="20700" x="6646863" y="3524250"/>
          <p14:tracePt t="20708" x="6659563" y="3511550"/>
          <p14:tracePt t="20716" x="6665913" y="3505200"/>
          <p14:tracePt t="20724" x="6672263" y="3505200"/>
          <p14:tracePt t="20740" x="6672263" y="3498850"/>
          <p14:tracePt t="20748" x="6672263" y="3492500"/>
          <p14:tracePt t="20844" x="6665913" y="3492500"/>
          <p14:tracePt t="21404" x="6659563" y="3492500"/>
          <p14:tracePt t="21420" x="6653213" y="3492500"/>
          <p14:tracePt t="21428" x="6640513" y="3492500"/>
          <p14:tracePt t="21437" x="6640513" y="3498850"/>
          <p14:tracePt t="21453" x="6626225" y="3498850"/>
          <p14:tracePt t="21460" x="6619875" y="3498850"/>
          <p14:tracePt t="21740" x="6613525" y="3498850"/>
          <p14:tracePt t="21748" x="6607175" y="3498850"/>
          <p14:tracePt t="21756" x="6594475" y="3505200"/>
          <p14:tracePt t="21764" x="6575425" y="3511550"/>
          <p14:tracePt t="21772" x="6562725" y="3517900"/>
          <p14:tracePt t="21788" x="6537325" y="3524250"/>
          <p14:tracePt t="21796" x="6524625" y="3530600"/>
          <p14:tracePt t="21804" x="6505575" y="3536950"/>
          <p14:tracePt t="21812" x="6492875" y="3536950"/>
          <p14:tracePt t="21819" x="6480175" y="3543300"/>
          <p14:tracePt t="21828" x="6473825" y="3543300"/>
          <p14:tracePt t="21838" x="6467475" y="3543300"/>
          <p14:tracePt t="21844" x="6461125" y="3543300"/>
          <p14:tracePt t="21854" x="6454775" y="3543300"/>
          <p14:tracePt t="21860" x="6442075" y="3549650"/>
          <p14:tracePt t="21868" x="6435725" y="3549650"/>
          <p14:tracePt t="21884" x="6423025" y="3549650"/>
          <p14:tracePt t="21900" x="6416675" y="3549650"/>
          <p14:tracePt t="21932" x="6410325" y="3549650"/>
          <p14:tracePt t="21940" x="6403975" y="3549650"/>
          <p14:tracePt t="21948" x="6397625" y="3549650"/>
          <p14:tracePt t="21956" x="6391275" y="3549650"/>
          <p14:tracePt t="21964" x="6384925" y="3549650"/>
          <p14:tracePt t="21972" x="6372225" y="3549650"/>
          <p14:tracePt t="21981" x="6353175" y="3549650"/>
          <p14:tracePt t="21988" x="6334125" y="3549650"/>
          <p14:tracePt t="21996" x="6327775" y="3549650"/>
          <p14:tracePt t="22004" x="6315075" y="3549650"/>
          <p14:tracePt t="22012" x="6308725" y="3549650"/>
          <p14:tracePt t="22020" x="6289675" y="3543300"/>
          <p14:tracePt t="22028" x="6283325" y="3543300"/>
          <p14:tracePt t="22053" x="6276975" y="3536950"/>
          <p14:tracePt t="22060" x="6264275" y="3530600"/>
          <p14:tracePt t="22069" x="6251575" y="3517900"/>
          <p14:tracePt t="22076" x="6232525" y="3498850"/>
          <p14:tracePt t="22085" x="6213475" y="3473450"/>
          <p14:tracePt t="22104" x="6161088" y="3416300"/>
          <p14:tracePt t="22108" x="6135688" y="3390900"/>
          <p14:tracePt t="22116" x="6097588" y="3359150"/>
          <p14:tracePt t="22124" x="6065838" y="3321050"/>
          <p14:tracePt t="22132" x="6034088" y="3289300"/>
          <p14:tracePt t="22140" x="6015038" y="3263900"/>
          <p14:tracePt t="22148" x="6002338" y="3238500"/>
          <p14:tracePt t="22156" x="5989638" y="3211513"/>
          <p14:tracePt t="22164" x="5983288" y="3186113"/>
          <p14:tracePt t="22173" x="5983288" y="3173413"/>
          <p14:tracePt t="22180" x="5983288" y="3154363"/>
          <p14:tracePt t="22189" x="5983288" y="3128963"/>
          <p14:tracePt t="22196" x="5983288" y="3097213"/>
          <p14:tracePt t="22204" x="5983288" y="3040063"/>
          <p14:tracePt t="22212" x="5989638" y="3008313"/>
          <p14:tracePt t="22220" x="5989638" y="2976563"/>
          <p14:tracePt t="22228" x="5989638" y="2932113"/>
          <p14:tracePt t="22237" x="5989638" y="2900363"/>
          <p14:tracePt t="22244" x="5989638" y="2855913"/>
          <p14:tracePt t="22254" x="5983288" y="2830513"/>
          <p14:tracePt t="22260" x="5970588" y="2805113"/>
          <p14:tracePt t="22268" x="5951538" y="2771775"/>
          <p14:tracePt t="22276" x="5919788" y="2746375"/>
          <p14:tracePt t="22284" x="5888038" y="2720975"/>
          <p14:tracePt t="22292" x="5862638" y="2708275"/>
          <p14:tracePt t="22300" x="5824538" y="2695575"/>
          <p14:tracePt t="22308" x="5799138" y="2689225"/>
          <p14:tracePt t="22316" x="5767388" y="2682875"/>
          <p14:tracePt t="22324" x="5748338" y="2676525"/>
          <p14:tracePt t="22332" x="5741988" y="2676525"/>
          <p14:tracePt t="22340" x="5735638" y="2676525"/>
          <p14:tracePt t="22348" x="5722938" y="2676525"/>
          <p14:tracePt t="22356" x="5716588" y="2676525"/>
          <p14:tracePt t="22372" x="5708650" y="2676525"/>
          <p14:tracePt t="22380" x="5702300" y="2676525"/>
          <p14:tracePt t="22397" x="5695950" y="2676525"/>
          <p14:tracePt t="22444" x="5722938" y="2676525"/>
          <p14:tracePt t="22453" x="5786438" y="2676525"/>
          <p14:tracePt t="22460" x="5881688" y="2676525"/>
          <p14:tracePt t="22469" x="6008688" y="2670175"/>
          <p14:tracePt t="22476" x="6181725" y="2632075"/>
          <p14:tracePt t="22485" x="6391275" y="2593975"/>
          <p14:tracePt t="22492" x="6619875" y="2543175"/>
          <p14:tracePt t="22500" x="6875463" y="2505075"/>
          <p14:tracePt t="22508" x="7105650" y="2454275"/>
          <p14:tracePt t="22516" x="7302500" y="2403475"/>
          <p14:tracePt t="22524" x="7410450" y="2365375"/>
          <p14:tracePt t="22532" x="7486650" y="2338388"/>
          <p14:tracePt t="22540" x="7537450" y="2325688"/>
          <p14:tracePt t="22548" x="7551738" y="2319338"/>
          <p14:tracePt t="22556" x="7558088" y="2312988"/>
          <p14:tracePt t="22676" x="7531100" y="2312988"/>
          <p14:tracePt t="22685" x="7486650" y="2319338"/>
          <p14:tracePt t="22691" x="7442200" y="2332038"/>
          <p14:tracePt t="22700" x="7397750" y="2338388"/>
          <p14:tracePt t="22708" x="7353300" y="2344738"/>
          <p14:tracePt t="22717" x="7308850" y="2359025"/>
          <p14:tracePt t="22724" x="7258050" y="2384425"/>
          <p14:tracePt t="22732" x="7213600" y="2409825"/>
          <p14:tracePt t="22740" x="7175500" y="2428875"/>
          <p14:tracePt t="22748" x="7131050" y="2454275"/>
          <p14:tracePt t="22756" x="7078663" y="2492375"/>
          <p14:tracePt t="22764" x="7040563" y="2524125"/>
          <p14:tracePt t="22773" x="7002463" y="2562225"/>
          <p14:tracePt t="22780" x="6970713" y="2600325"/>
          <p14:tracePt t="22788" x="6938963" y="2638425"/>
          <p14:tracePt t="22796" x="6919913" y="2676525"/>
          <p14:tracePt t="22804" x="6894513" y="2714625"/>
          <p14:tracePt t="22812" x="6869113" y="2771775"/>
          <p14:tracePt t="22821" x="6856413" y="2817813"/>
          <p14:tracePt t="22828" x="6850063" y="2862263"/>
          <p14:tracePt t="22837" x="6843713" y="2900363"/>
          <p14:tracePt t="22845" x="6837363" y="2913063"/>
          <p14:tracePt t="22854" x="6831013" y="2919413"/>
          <p14:tracePt t="22860" x="6831013" y="2925763"/>
          <p14:tracePt t="22956" x="6824663" y="2925763"/>
          <p14:tracePt t="22964" x="6811963" y="2906713"/>
          <p14:tracePt t="22972" x="6805613" y="2894013"/>
          <p14:tracePt t="22980" x="6792913" y="2887663"/>
          <p14:tracePt t="22988" x="6786563" y="2874963"/>
          <p14:tracePt t="22996" x="6773863" y="2855913"/>
          <p14:tracePt t="23003" x="6754813" y="2836863"/>
          <p14:tracePt t="23012" x="6748463" y="2817813"/>
          <p14:tracePt t="23021" x="6729413" y="2798763"/>
          <p14:tracePt t="23028" x="6710363" y="2784475"/>
          <p14:tracePt t="23037" x="6697663" y="2765425"/>
          <p14:tracePt t="23044" x="6684963" y="2740025"/>
          <p14:tracePt t="23053" x="6672263" y="2714625"/>
          <p14:tracePt t="23060" x="6646863" y="2676525"/>
          <p14:tracePt t="23068" x="6634163" y="2651125"/>
          <p14:tracePt t="23077" x="6619875" y="2625725"/>
          <p14:tracePt t="23088" x="6613525" y="2606675"/>
          <p14:tracePt t="23100" x="6613525" y="2593975"/>
          <p14:tracePt t="23284" x="6613525" y="2600325"/>
          <p14:tracePt t="23292" x="6613525" y="2606675"/>
          <p14:tracePt t="23300" x="6613525" y="2613025"/>
          <p14:tracePt t="23308" x="6613525" y="2632075"/>
          <p14:tracePt t="23316" x="6619875" y="2651125"/>
          <p14:tracePt t="23324" x="6626225" y="2663825"/>
          <p14:tracePt t="23332" x="6626225" y="2676525"/>
          <p14:tracePt t="23340" x="6626225" y="2695575"/>
          <p14:tracePt t="23348" x="6626225" y="2708275"/>
          <p14:tracePt t="23356" x="6626225" y="2720975"/>
          <p14:tracePt t="23364" x="6626225" y="2733675"/>
          <p14:tracePt t="23372" x="6626225" y="2746375"/>
          <p14:tracePt t="23380" x="6626225" y="2759075"/>
          <p14:tracePt t="23388" x="6626225" y="2765425"/>
          <p14:tracePt t="23396" x="6626225" y="2771775"/>
          <p14:tracePt t="23404" x="6626225" y="2784475"/>
          <p14:tracePt t="23420" x="6626225" y="2792413"/>
          <p14:tracePt t="23428" x="6626225" y="2805113"/>
          <p14:tracePt t="23437" x="6619875" y="2805113"/>
          <p14:tracePt t="23454" x="6613525" y="2817813"/>
          <p14:tracePt t="23469" x="6607175" y="2836863"/>
          <p14:tracePt t="23476" x="6600825" y="2843213"/>
          <p14:tracePt t="23484" x="6588125" y="2855913"/>
          <p14:tracePt t="23492" x="6588125" y="2868613"/>
          <p14:tracePt t="23500" x="6575425" y="2874963"/>
          <p14:tracePt t="23508" x="6569075" y="2881313"/>
          <p14:tracePt t="23516" x="6562725" y="2900363"/>
          <p14:tracePt t="23524" x="6556375" y="2913063"/>
          <p14:tracePt t="23532" x="6550025" y="2925763"/>
          <p14:tracePt t="23540" x="6550025" y="2932113"/>
          <p14:tracePt t="23548" x="6543675" y="2944813"/>
          <p14:tracePt t="23556" x="6537325" y="2957513"/>
          <p14:tracePt t="23565" x="6530975" y="2963863"/>
          <p14:tracePt t="23572" x="6530975" y="2970213"/>
          <p14:tracePt t="23581" x="6524625" y="2989263"/>
          <p14:tracePt t="23589" x="6518275" y="2995613"/>
          <p14:tracePt t="23596" x="6518275" y="3008313"/>
          <p14:tracePt t="23604" x="6511925" y="3027363"/>
          <p14:tracePt t="23612" x="6505575" y="3046413"/>
          <p14:tracePt t="23621" x="6505575" y="3052763"/>
          <p14:tracePt t="23628" x="6499225" y="3078163"/>
          <p14:tracePt t="23637" x="6499225" y="3090863"/>
          <p14:tracePt t="23644" x="6492875" y="3109913"/>
          <p14:tracePt t="23654" x="6486525" y="3128963"/>
          <p14:tracePt t="23660" x="6486525" y="3141663"/>
          <p14:tracePt t="23669" x="6480175" y="3167063"/>
          <p14:tracePt t="23676" x="6480175" y="3173413"/>
          <p14:tracePt t="23685" x="6473825" y="3198813"/>
          <p14:tracePt t="23692" x="6467475" y="3211513"/>
          <p14:tracePt t="23700" x="6461125" y="3219450"/>
          <p14:tracePt t="23708" x="6454775" y="3232150"/>
          <p14:tracePt t="23716" x="6448425" y="3251200"/>
          <p14:tracePt t="23724" x="6448425" y="3263900"/>
          <p14:tracePt t="23732" x="6442075" y="3270250"/>
          <p14:tracePt t="23740" x="6435725" y="3289300"/>
          <p14:tracePt t="23748" x="6429375" y="3308350"/>
          <p14:tracePt t="23756" x="6429375" y="3314700"/>
          <p14:tracePt t="23764" x="6423025" y="3340100"/>
          <p14:tracePt t="23773" x="6416675" y="3359150"/>
          <p14:tracePt t="23780" x="6410325" y="3378200"/>
          <p14:tracePt t="23789" x="6410325" y="3384550"/>
          <p14:tracePt t="23797" x="6410325" y="3403600"/>
          <p14:tracePt t="23804" x="6410325" y="3416300"/>
          <p14:tracePt t="23812" x="6403975" y="3429000"/>
          <p14:tracePt t="23820" x="6397625" y="3441700"/>
          <p14:tracePt t="23837" x="6391275" y="3460750"/>
          <p14:tracePt t="23854" x="6391275" y="3467100"/>
          <p14:tracePt t="23860" x="6391275" y="3479800"/>
          <p14:tracePt t="23868" x="6391275" y="3498850"/>
          <p14:tracePt t="23876" x="6384925" y="3505200"/>
          <p14:tracePt t="23892" x="6384925" y="3517900"/>
          <p14:tracePt t="23900" x="6384925" y="3524250"/>
          <p14:tracePt t="23916" x="6384925" y="3530600"/>
          <p14:tracePt t="23924" x="6378575" y="3543300"/>
          <p14:tracePt t="23948" x="6378575" y="3549650"/>
          <p14:tracePt t="23956" x="6378575" y="3562350"/>
          <p14:tracePt t="23972" x="6378575" y="3575050"/>
          <p14:tracePt t="23980" x="6378575" y="3581400"/>
          <p14:tracePt t="23988" x="6378575" y="3587750"/>
          <p14:tracePt t="23996" x="6378575" y="3594100"/>
          <p14:tracePt t="24004" x="6378575" y="3600450"/>
          <p14:tracePt t="24012" x="6378575" y="3606800"/>
          <p14:tracePt t="24020" x="6378575" y="3613150"/>
          <p14:tracePt t="24060" x="6372225" y="3619500"/>
          <p14:tracePt t="24068" x="6365875" y="3625850"/>
          <p14:tracePt t="24085" x="6365875" y="3632200"/>
          <p14:tracePt t="24104" x="6365875" y="3638550"/>
          <p14:tracePt t="24108" x="6365875" y="3646488"/>
          <p14:tracePt t="24116" x="6365875" y="3652838"/>
          <p14:tracePt t="24124" x="6359525" y="3665538"/>
          <p14:tracePt t="24132" x="6353175" y="3671888"/>
          <p14:tracePt t="24140" x="6346825" y="3678238"/>
          <p14:tracePt t="24148" x="6346825" y="3684588"/>
          <p14:tracePt t="24156" x="6346825" y="3703638"/>
          <p14:tracePt t="24164" x="6340475" y="3722688"/>
          <p14:tracePt t="24173" x="6334125" y="3741738"/>
          <p14:tracePt t="24180" x="6334125" y="3760788"/>
          <p14:tracePt t="24188" x="6334125" y="3767138"/>
          <p14:tracePt t="24196" x="6334125" y="3786188"/>
          <p14:tracePt t="24204" x="6327775" y="3811588"/>
          <p14:tracePt t="24212" x="6321425" y="3830638"/>
          <p14:tracePt t="24220" x="6315075" y="3856038"/>
          <p14:tracePt t="24228" x="6315075" y="3868738"/>
          <p14:tracePt t="24237" x="6315075" y="3881438"/>
          <p14:tracePt t="24244" x="6308725" y="3906838"/>
          <p14:tracePt t="24254" x="6302375" y="3913188"/>
          <p14:tracePt t="24260" x="6302375" y="3919538"/>
          <p14:tracePt t="24268" x="6302375" y="3925888"/>
          <p14:tracePt t="24276" x="6296025" y="3932238"/>
          <p14:tracePt t="24308" x="6296025" y="3938588"/>
          <p14:tracePt t="24316" x="6296025" y="3944938"/>
          <p14:tracePt t="24324" x="6296025" y="3951288"/>
          <p14:tracePt t="24332" x="6296025" y="3963988"/>
          <p14:tracePt t="24340" x="6289675" y="3983038"/>
          <p14:tracePt t="24348" x="6283325" y="3983038"/>
          <p14:tracePt t="24364" x="6283325" y="3995738"/>
          <p14:tracePt t="24372" x="6283325" y="4014788"/>
          <p14:tracePt t="24388" x="6276975" y="4027488"/>
          <p14:tracePt t="24396" x="6270625" y="4033838"/>
          <p14:tracePt t="24404" x="6264275" y="4046538"/>
          <p14:tracePt t="24412" x="6257925" y="4052888"/>
          <p14:tracePt t="24421" x="6251575" y="4065588"/>
          <p14:tracePt t="24428" x="6245225" y="4079875"/>
          <p14:tracePt t="24437" x="6238875" y="4086225"/>
          <p14:tracePt t="24444" x="6232525" y="4092575"/>
          <p14:tracePt t="24454" x="6226175" y="4098925"/>
          <p14:tracePt t="24460" x="6226175" y="4105275"/>
          <p14:tracePt t="24485" x="6219825" y="4111625"/>
          <p14:tracePt t="24540" x="6213475" y="4111625"/>
          <p14:tracePt t="24548" x="6207125" y="4117975"/>
          <p14:tracePt t="24564" x="6194425" y="4124325"/>
          <p14:tracePt t="24572" x="6188075" y="4124325"/>
          <p14:tracePt t="24684" x="6188075" y="4105275"/>
          <p14:tracePt t="24692" x="6200775" y="4086225"/>
          <p14:tracePt t="24700" x="6213475" y="4065588"/>
          <p14:tracePt t="24708" x="6226175" y="4040188"/>
          <p14:tracePt t="24717" x="6245225" y="4014788"/>
          <p14:tracePt t="24724" x="6264275" y="3989388"/>
          <p14:tracePt t="24732" x="6283325" y="3951288"/>
          <p14:tracePt t="24740" x="6296025" y="3913188"/>
          <p14:tracePt t="24748" x="6308725" y="3868738"/>
          <p14:tracePt t="24756" x="6334125" y="3824288"/>
          <p14:tracePt t="24764" x="6359525" y="3773488"/>
          <p14:tracePt t="24773" x="6384925" y="3716338"/>
          <p14:tracePt t="24780" x="6403975" y="3652838"/>
          <p14:tracePt t="24789" x="6442075" y="3575050"/>
          <p14:tracePt t="24796" x="6486525" y="3492500"/>
          <p14:tracePt t="24804" x="6550025" y="3403600"/>
          <p14:tracePt t="24812" x="6619875" y="3314700"/>
          <p14:tracePt t="24820" x="6684963" y="3225800"/>
          <p14:tracePt t="24828" x="6748463" y="3141663"/>
          <p14:tracePt t="24837" x="6786563" y="3078163"/>
          <p14:tracePt t="24844" x="6831013" y="3008313"/>
          <p14:tracePt t="24854" x="6862763" y="2951163"/>
          <p14:tracePt t="24860" x="6900863" y="2881313"/>
          <p14:tracePt t="24868" x="6919913" y="2824163"/>
          <p14:tracePt t="24876" x="6938963" y="2778125"/>
          <p14:tracePt t="24885" x="6945313" y="2727325"/>
          <p14:tracePt t="24892" x="6951663" y="2682875"/>
          <p14:tracePt t="24900" x="6951663" y="2644775"/>
          <p14:tracePt t="24908" x="6951663" y="2613025"/>
          <p14:tracePt t="24916" x="6951663" y="2568575"/>
          <p14:tracePt t="24924" x="6951663" y="2555875"/>
          <p14:tracePt t="24932" x="6945313" y="2536825"/>
          <p14:tracePt t="24940" x="6938963" y="2530475"/>
          <p14:tracePt t="24948" x="6938963" y="2524125"/>
          <p14:tracePt t="24956" x="6932613" y="2517775"/>
          <p14:tracePt t="24964" x="6926263" y="2511425"/>
          <p14:tracePt t="24973" x="6919913" y="2511425"/>
          <p14:tracePt t="24989" x="6913563" y="2511425"/>
          <p14:tracePt t="24996" x="6907213" y="2511425"/>
          <p14:tracePt t="25012" x="6900863" y="2511425"/>
          <p14:tracePt t="25028" x="6894513" y="2511425"/>
          <p14:tracePt t="25076" x="6888163" y="2511425"/>
          <p14:tracePt t="25084" x="6875463" y="2511425"/>
          <p14:tracePt t="25100" x="6869113" y="2511425"/>
          <p14:tracePt t="25108" x="6856413" y="2517775"/>
          <p14:tracePt t="25116" x="6843713" y="2530475"/>
          <p14:tracePt t="25124" x="6824663" y="2543175"/>
          <p14:tracePt t="25132" x="6805613" y="2581275"/>
          <p14:tracePt t="25140" x="6773863" y="2632075"/>
          <p14:tracePt t="25148" x="6742113" y="2689225"/>
          <p14:tracePt t="25156" x="6716713" y="2746375"/>
          <p14:tracePt t="25164" x="6684963" y="2805113"/>
          <p14:tracePt t="25173" x="6653213" y="2849563"/>
          <p14:tracePt t="25180" x="6634163" y="2906713"/>
          <p14:tracePt t="25189" x="6607175" y="2957513"/>
          <p14:tracePt t="25196" x="6594475" y="3001963"/>
          <p14:tracePt t="25204" x="6569075" y="3046413"/>
          <p14:tracePt t="25212" x="6556375" y="3090863"/>
          <p14:tracePt t="25221" x="6543675" y="3128963"/>
          <p14:tracePt t="25228" x="6530975" y="3154363"/>
          <p14:tracePt t="25237" x="6511925" y="3179763"/>
          <p14:tracePt t="25244" x="6499225" y="3205163"/>
          <p14:tracePt t="25253" x="6492875" y="3225800"/>
          <p14:tracePt t="25260" x="6467475" y="3251200"/>
          <p14:tracePt t="25268" x="6454775" y="3270250"/>
          <p14:tracePt t="25276" x="6423025" y="3289300"/>
          <p14:tracePt t="25285" x="6397625" y="3314700"/>
          <p14:tracePt t="25292" x="6359525" y="3333750"/>
          <p14:tracePt t="25300" x="6315075" y="3359150"/>
          <p14:tracePt t="25308" x="6257925" y="3384550"/>
          <p14:tracePt t="25316" x="6200775" y="3403600"/>
          <p14:tracePt t="25324" x="6148388" y="3429000"/>
          <p14:tracePt t="25332" x="6091238" y="3454400"/>
          <p14:tracePt t="25340" x="6046788" y="3479800"/>
          <p14:tracePt t="25348" x="6002338" y="3498850"/>
          <p14:tracePt t="25356" x="5951538" y="3524250"/>
          <p14:tracePt t="25364" x="5907088" y="3549650"/>
          <p14:tracePt t="25372" x="5862638" y="3568700"/>
          <p14:tracePt t="25380" x="5799138" y="3613150"/>
          <p14:tracePt t="25389" x="5735638" y="3659188"/>
          <p14:tracePt t="25396" x="5651500" y="3709988"/>
          <p14:tracePt t="25404" x="5575300" y="3754438"/>
          <p14:tracePt t="25412" x="5499100" y="3805238"/>
          <p14:tracePt t="25421" x="5416550" y="3849688"/>
          <p14:tracePt t="25428" x="5353050" y="3894138"/>
          <p14:tracePt t="25437" x="5283200" y="3925888"/>
          <p14:tracePt t="25444" x="5211763" y="3957638"/>
          <p14:tracePt t="25454" x="5154613" y="3983038"/>
          <p14:tracePt t="25461" x="5091113" y="4014788"/>
          <p14:tracePt t="25468" x="5021263" y="4033838"/>
          <p14:tracePt t="25476" x="4957763" y="4052888"/>
          <p14:tracePt t="25484" x="4894263" y="4065588"/>
          <p14:tracePt t="25492" x="4837113" y="4073525"/>
          <p14:tracePt t="25500" x="4791075" y="4086225"/>
          <p14:tracePt t="25508" x="4759325" y="4086225"/>
          <p14:tracePt t="25516" x="4727575" y="4086225"/>
          <p14:tracePt t="25524" x="4683125" y="4086225"/>
          <p14:tracePt t="25532" x="4651375" y="4086225"/>
          <p14:tracePt t="25540" x="4606925" y="4086225"/>
          <p14:tracePt t="25548" x="4562475" y="4086225"/>
          <p14:tracePt t="25556" x="4511675" y="4079875"/>
          <p14:tracePt t="25564" x="4454525" y="4073525"/>
          <p14:tracePt t="25572" x="4397375" y="4065588"/>
          <p14:tracePt t="25580" x="4346575" y="4046538"/>
          <p14:tracePt t="25588" x="4287838" y="4040188"/>
          <p14:tracePt t="25596" x="4230688" y="4027488"/>
          <p14:tracePt t="25604" x="4167188" y="4014788"/>
          <p14:tracePt t="25612" x="4090988" y="4002088"/>
          <p14:tracePt t="25621" x="4014788" y="3983038"/>
          <p14:tracePt t="25628" x="3951288" y="3963988"/>
          <p14:tracePt t="25637" x="3873500" y="3951288"/>
          <p14:tracePt t="25644" x="3797300" y="3938588"/>
          <p14:tracePt t="25653" x="3721100" y="3925888"/>
          <p14:tracePt t="25661" x="3644900" y="3906838"/>
          <p14:tracePt t="25669" x="3568700" y="3894138"/>
          <p14:tracePt t="25676" x="3505200" y="3875088"/>
          <p14:tracePt t="25684" x="3441700" y="3868738"/>
          <p14:tracePt t="25692" x="3382963" y="3849688"/>
          <p14:tracePt t="25700" x="3344863" y="3843338"/>
          <p14:tracePt t="25708" x="3313113" y="3836988"/>
          <p14:tracePt t="25716" x="3294063" y="3836988"/>
          <p14:tracePt t="25724" x="3262313" y="3830638"/>
          <p14:tracePt t="25732" x="3243263" y="3824288"/>
          <p14:tracePt t="25740" x="3230563" y="3817938"/>
          <p14:tracePt t="25748" x="3217863" y="3817938"/>
          <p14:tracePt t="25756" x="3198813" y="3817938"/>
          <p14:tracePt t="25764" x="3167063" y="3811588"/>
          <p14:tracePt t="25772" x="3141663" y="3798888"/>
          <p14:tracePt t="25780" x="3116263" y="3786188"/>
          <p14:tracePt t="25788" x="3078163" y="3773488"/>
          <p14:tracePt t="25797" x="3046413" y="3754438"/>
          <p14:tracePt t="25804" x="3008313" y="3748088"/>
          <p14:tracePt t="25812" x="2976563" y="3741738"/>
          <p14:tracePt t="25821" x="2949575" y="3729038"/>
          <p14:tracePt t="25828" x="2930525" y="3722688"/>
          <p14:tracePt t="25837" x="2917825" y="3716338"/>
          <p14:tracePt t="25845" x="2898775" y="3709988"/>
          <p14:tracePt t="25853" x="2892425" y="3703638"/>
          <p14:tracePt t="25869" x="2879725" y="3697288"/>
          <p14:tracePt t="25876" x="2873375" y="3690938"/>
          <p14:tracePt t="25900" x="2860675" y="3690938"/>
          <p14:tracePt t="25908" x="2847975" y="3684588"/>
          <p14:tracePt t="25924" x="2816225" y="3678238"/>
          <p14:tracePt t="25932" x="2797175" y="3671888"/>
          <p14:tracePt t="25940" x="2771775" y="3646488"/>
          <p14:tracePt t="25948" x="2746375" y="3632200"/>
          <p14:tracePt t="25956" x="2720975" y="3619500"/>
          <p14:tracePt t="25964" x="2701925" y="3613150"/>
          <p14:tracePt t="25973" x="2682875" y="3606800"/>
          <p14:tracePt t="25980" x="2676525" y="3600450"/>
          <p14:tracePt t="25988" x="2663825" y="3587750"/>
          <p14:tracePt t="25996" x="2651125" y="3581400"/>
          <p14:tracePt t="26004" x="2644775" y="3575050"/>
          <p14:tracePt t="26012" x="2638425" y="3575050"/>
          <p14:tracePt t="26021" x="2625725" y="3556000"/>
          <p14:tracePt t="26028" x="2613025" y="3530600"/>
          <p14:tracePt t="26037" x="2600325" y="3492500"/>
          <p14:tracePt t="26044" x="2587625" y="3460750"/>
          <p14:tracePt t="26053" x="2581275" y="3416300"/>
          <p14:tracePt t="26060" x="2562225" y="3371850"/>
          <p14:tracePt t="26068" x="2555875" y="3314700"/>
          <p14:tracePt t="26076" x="2549525" y="3257550"/>
          <p14:tracePt t="26087" x="2549525" y="3205163"/>
          <p14:tracePt t="26092" x="2549525" y="3154363"/>
          <p14:tracePt t="26100" x="2549525" y="3109913"/>
          <p14:tracePt t="26108" x="2549525" y="3065463"/>
          <p14:tracePt t="26117" x="2549525" y="3040063"/>
          <p14:tracePt t="26124" x="2555875" y="3008313"/>
          <p14:tracePt t="26132" x="2562225" y="2982913"/>
          <p14:tracePt t="26140" x="2568575" y="2963863"/>
          <p14:tracePt t="26156" x="2568575" y="2951163"/>
          <p14:tracePt t="26164" x="2574925" y="2932113"/>
          <p14:tracePt t="26172" x="2581275" y="2925763"/>
          <p14:tracePt t="26181" x="2581275" y="2919413"/>
          <p14:tracePt t="26188" x="2587625" y="2906713"/>
          <p14:tracePt t="26196" x="2600325" y="2887663"/>
          <p14:tracePt t="26204" x="2619375" y="2881313"/>
          <p14:tracePt t="26212" x="2638425" y="2862263"/>
          <p14:tracePt t="26220" x="2670175" y="2836863"/>
          <p14:tracePt t="26228" x="2720975" y="2817813"/>
          <p14:tracePt t="26237" x="2778125" y="2792413"/>
          <p14:tracePt t="26244" x="2835275" y="2765425"/>
          <p14:tracePt t="26254" x="2886075" y="2746375"/>
          <p14:tracePt t="26260" x="2955925" y="2733675"/>
          <p14:tracePt t="26268" x="3008313" y="2727325"/>
          <p14:tracePt t="26276" x="3065463" y="2708275"/>
          <p14:tracePt t="26285" x="3128963" y="2701925"/>
          <p14:tracePt t="26292" x="3186113" y="2701925"/>
          <p14:tracePt t="26300" x="3268663" y="2701925"/>
          <p14:tracePt t="26308" x="3344863" y="2708275"/>
          <p14:tracePt t="26316" x="3408363" y="2727325"/>
          <p14:tracePt t="26324" x="3454400" y="2733675"/>
          <p14:tracePt t="26332" x="3492500" y="2740025"/>
          <p14:tracePt t="26340" x="3498850" y="2740025"/>
          <p14:tracePt t="26356" x="3505200" y="2740025"/>
          <p14:tracePt t="26444" x="3511550" y="2746375"/>
          <p14:tracePt t="26468" x="3511550" y="2752725"/>
          <p14:tracePt t="26524" x="3498850" y="2752725"/>
          <p14:tracePt t="26540" x="3486150" y="2752725"/>
          <p14:tracePt t="26548" x="3479800" y="2752725"/>
          <p14:tracePt t="26556" x="3467100" y="2752725"/>
          <p14:tracePt t="26564" x="3448050" y="2759075"/>
          <p14:tracePt t="26572" x="3427413" y="2765425"/>
          <p14:tracePt t="26580" x="3421063" y="2771775"/>
          <p14:tracePt t="26589" x="3414713" y="2771775"/>
          <p14:tracePt t="26596" x="3395663" y="2778125"/>
          <p14:tracePt t="26604" x="3382963" y="2784475"/>
          <p14:tracePt t="26612" x="3370263" y="2798763"/>
          <p14:tracePt t="26621" x="3357563" y="2798763"/>
          <p14:tracePt t="26628" x="3351213" y="2811463"/>
          <p14:tracePt t="26637" x="3338513" y="2817813"/>
          <p14:tracePt t="26644" x="3332163" y="2824163"/>
          <p14:tracePt t="26772" x="3325813" y="2824163"/>
          <p14:tracePt t="26780" x="3319463" y="2817813"/>
          <p14:tracePt t="26788" x="3313113" y="2817813"/>
          <p14:tracePt t="26796" x="3313113" y="2805113"/>
          <p14:tracePt t="26804" x="3306763" y="2798763"/>
          <p14:tracePt t="26820" x="3300413" y="2784475"/>
          <p14:tracePt t="26828" x="3294063" y="2771775"/>
          <p14:tracePt t="26844" x="3294063" y="2765425"/>
          <p14:tracePt t="26854" x="3287713" y="2752725"/>
          <p14:tracePt t="26892" x="3281363" y="2746375"/>
          <p14:tracePt t="26932" x="3268663" y="2746375"/>
          <p14:tracePt t="26940" x="3255963" y="2746375"/>
          <p14:tracePt t="26957" x="3249613" y="2746375"/>
          <p14:tracePt t="27084" x="3236913" y="2746375"/>
          <p14:tracePt t="27092" x="3236913" y="2759075"/>
          <p14:tracePt t="27100" x="3224213" y="2771775"/>
          <p14:tracePt t="27108" x="3217863" y="2798763"/>
          <p14:tracePt t="27116" x="3205163" y="2824163"/>
          <p14:tracePt t="27124" x="3198813" y="2862263"/>
          <p14:tracePt t="27132" x="3179763" y="2900363"/>
          <p14:tracePt t="27140" x="3173413" y="2932113"/>
          <p14:tracePt t="27148" x="3167063" y="2957513"/>
          <p14:tracePt t="27156" x="3160713" y="2982913"/>
          <p14:tracePt t="27164" x="3154363" y="3008313"/>
          <p14:tracePt t="27173" x="3148013" y="3027363"/>
          <p14:tracePt t="27180" x="3148013" y="3033713"/>
          <p14:tracePt t="27188" x="3148013" y="3046413"/>
          <p14:tracePt t="27196" x="3141663" y="3065463"/>
          <p14:tracePt t="27204" x="3141663" y="3084513"/>
          <p14:tracePt t="27212" x="3128963" y="3103563"/>
          <p14:tracePt t="27220" x="3122613" y="3122613"/>
          <p14:tracePt t="27228" x="3109913" y="3148013"/>
          <p14:tracePt t="27237" x="3084513" y="3173413"/>
          <p14:tracePt t="27244" x="3059113" y="3205163"/>
          <p14:tracePt t="27253" x="3040063" y="3232150"/>
          <p14:tracePt t="27260" x="3014663" y="3257550"/>
          <p14:tracePt t="27268" x="2989263" y="3295650"/>
          <p14:tracePt t="27276" x="2962275" y="3327400"/>
          <p14:tracePt t="27285" x="2943225" y="3352800"/>
          <p14:tracePt t="27292" x="2924175" y="3378200"/>
          <p14:tracePt t="27300" x="2892425" y="3409950"/>
          <p14:tracePt t="27308" x="2873375" y="3435350"/>
          <p14:tracePt t="27317" x="2860675" y="3460750"/>
          <p14:tracePt t="27324" x="2847975" y="3479800"/>
          <p14:tracePt t="27332" x="2835275" y="3498850"/>
          <p14:tracePt t="27340" x="2828925" y="3511550"/>
          <p14:tracePt t="27348" x="2816225" y="3517900"/>
          <p14:tracePt t="27356" x="2809875" y="3524250"/>
          <p14:tracePt t="27380" x="2803525" y="3524250"/>
          <p14:tracePt t="27388" x="2797175" y="3530600"/>
          <p14:tracePt t="27404" x="2784475" y="3536950"/>
          <p14:tracePt t="27412" x="2771775" y="3543300"/>
          <p14:tracePt t="27428" x="2759075" y="3549650"/>
          <p14:tracePt t="27437" x="2746375" y="3562350"/>
          <p14:tracePt t="27444" x="2733675" y="3581400"/>
          <p14:tracePt t="27453" x="2727325" y="3600450"/>
          <p14:tracePt t="27460" x="2720975" y="3613150"/>
          <p14:tracePt t="27468" x="2708275" y="3632200"/>
          <p14:tracePt t="27476" x="2701925" y="3659188"/>
          <p14:tracePt t="27484" x="2695575" y="3671888"/>
          <p14:tracePt t="27492" x="2695575" y="3678238"/>
          <p14:tracePt t="27500" x="2695575" y="3690938"/>
          <p14:tracePt t="27508" x="2695575" y="3697288"/>
          <p14:tracePt t="27516" x="2695575" y="3703638"/>
          <p14:tracePt t="27532" x="2701925" y="3709988"/>
          <p14:tracePt t="27548" x="2720975" y="3709988"/>
          <p14:tracePt t="27556" x="2765425" y="3703638"/>
          <p14:tracePt t="27564" x="2809875" y="3671888"/>
          <p14:tracePt t="27573" x="2867025" y="3638550"/>
          <p14:tracePt t="27580" x="2936875" y="3594100"/>
          <p14:tracePt t="27589" x="3008313" y="3549650"/>
          <p14:tracePt t="27596" x="3078163" y="3498850"/>
          <p14:tracePt t="27604" x="3148013" y="3448050"/>
          <p14:tracePt t="27612" x="3205163" y="3397250"/>
          <p14:tracePt t="27621" x="3255963" y="3346450"/>
          <p14:tracePt t="27628" x="3281363" y="3308350"/>
          <p14:tracePt t="27637" x="3313113" y="3270250"/>
          <p14:tracePt t="27644" x="3332163" y="3232150"/>
          <p14:tracePt t="27653" x="3332163" y="3211513"/>
          <p14:tracePt t="27660" x="3332163" y="3198813"/>
          <p14:tracePt t="27669" x="3332163" y="3179763"/>
          <p14:tracePt t="27676" x="3332163" y="3173413"/>
          <p14:tracePt t="27684" x="3332163" y="3160713"/>
          <p14:tracePt t="27692" x="3332163" y="3135313"/>
          <p14:tracePt t="27708" x="3325813" y="3128963"/>
          <p14:tracePt t="27716" x="3319463" y="3116263"/>
          <p14:tracePt t="27803" x="3306763" y="3116263"/>
          <p14:tracePt t="27812" x="3300413" y="3135313"/>
          <p14:tracePt t="27819" x="3294063" y="3160713"/>
          <p14:tracePt t="27828" x="3294063" y="3186113"/>
          <p14:tracePt t="27836" x="3294063" y="3219450"/>
          <p14:tracePt t="27843" x="3294063" y="3270250"/>
          <p14:tracePt t="27853" x="3306763" y="3346450"/>
          <p14:tracePt t="27860" x="3313113" y="3403600"/>
          <p14:tracePt t="27868" x="3332163" y="3467100"/>
          <p14:tracePt t="27876" x="3338513" y="3530600"/>
          <p14:tracePt t="27883" x="3357563" y="3606800"/>
          <p14:tracePt t="27892" x="3363913" y="3684588"/>
          <p14:tracePt t="27899" x="3382963" y="3760788"/>
          <p14:tracePt t="27908" x="3389313" y="3836988"/>
          <p14:tracePt t="27916" x="3389313" y="3900488"/>
          <p14:tracePt t="27923" x="3389313" y="3976688"/>
          <p14:tracePt t="27931" x="3389313" y="4040188"/>
          <p14:tracePt t="27940" x="3389313" y="4092575"/>
          <p14:tracePt t="27947" x="3389313" y="4137025"/>
          <p14:tracePt t="27956" x="3389313" y="4181475"/>
          <p14:tracePt t="27964" x="3389313" y="4200525"/>
          <p14:tracePt t="27971" x="3389313" y="4219575"/>
          <p14:tracePt t="27979" x="3389313" y="4225925"/>
          <p14:tracePt t="28059" x="3389313" y="4219575"/>
          <p14:tracePt t="28068" x="3395663" y="4187825"/>
          <p14:tracePt t="28075" x="3402013" y="4156075"/>
          <p14:tracePt t="28086" x="3408363" y="4111625"/>
          <p14:tracePt t="28091" x="3427413" y="4052888"/>
          <p14:tracePt t="28100" x="3435350" y="3989388"/>
          <p14:tracePt t="28108" x="3448050" y="3919538"/>
          <p14:tracePt t="28116" x="3460750" y="3843338"/>
          <p14:tracePt t="28123" x="3473450" y="3760788"/>
          <p14:tracePt t="28131" x="3492500" y="3671888"/>
          <p14:tracePt t="28139" x="3511550" y="3587750"/>
          <p14:tracePt t="28148" x="3530600" y="3511550"/>
          <p14:tracePt t="28156" x="3536950" y="3448050"/>
          <p14:tracePt t="28164" x="3549650" y="3378200"/>
          <p14:tracePt t="28172" x="3562350" y="3327400"/>
          <p14:tracePt t="28180" x="3562350" y="3282950"/>
          <p14:tracePt t="28187" x="3562350" y="3225800"/>
          <p14:tracePt t="28195" x="3562350" y="3173413"/>
          <p14:tracePt t="28204" x="3562350" y="3109913"/>
          <p14:tracePt t="28211" x="3562350" y="3059113"/>
          <p14:tracePt t="28219" x="3562350" y="3014663"/>
          <p14:tracePt t="28228" x="3562350" y="2982913"/>
          <p14:tracePt t="28237" x="3562350" y="2957513"/>
          <p14:tracePt t="28244" x="3568700" y="2938463"/>
          <p14:tracePt t="28252" x="3568700" y="2932113"/>
          <p14:tracePt t="28259" x="3568700" y="2925763"/>
          <p14:tracePt t="28268" x="3568700" y="2913063"/>
          <p14:tracePt t="28276" x="3568700" y="2906713"/>
          <p14:tracePt t="28283" x="3575050" y="2900363"/>
          <p14:tracePt t="28307" x="3575050" y="2894013"/>
          <p14:tracePt t="28324" x="3575050" y="2887663"/>
          <p14:tracePt t="28331" x="3581400" y="2874963"/>
          <p14:tracePt t="28444" x="3581400" y="2881313"/>
          <p14:tracePt t="28452" x="3581400" y="2906713"/>
          <p14:tracePt t="28460" x="3581400" y="2932113"/>
          <p14:tracePt t="28469" x="3581400" y="2957513"/>
          <p14:tracePt t="28476" x="3581400" y="2976563"/>
          <p14:tracePt t="28484" x="3581400" y="3008313"/>
          <p14:tracePt t="28492" x="3581400" y="3046413"/>
          <p14:tracePt t="28500" x="3581400" y="3078163"/>
          <p14:tracePt t="28508" x="3581400" y="3109913"/>
          <p14:tracePt t="28516" x="3581400" y="3141663"/>
          <p14:tracePt t="28525" x="3581400" y="3173413"/>
          <p14:tracePt t="28532" x="3581400" y="3205163"/>
          <p14:tracePt t="28540" x="3581400" y="3232150"/>
          <p14:tracePt t="28548" x="3581400" y="3263900"/>
          <p14:tracePt t="28556" x="3581400" y="3295650"/>
          <p14:tracePt t="28564" x="3581400" y="3314700"/>
          <p14:tracePt t="28572" x="3575050" y="3340100"/>
          <p14:tracePt t="28580" x="3568700" y="3365500"/>
          <p14:tracePt t="28589" x="3562350" y="3390900"/>
          <p14:tracePt t="28597" x="3562350" y="3397250"/>
          <p14:tracePt t="28604" x="3556000" y="3416300"/>
          <p14:tracePt t="28612" x="3549650" y="3435350"/>
          <p14:tracePt t="28621" x="3549650" y="3441700"/>
          <p14:tracePt t="28628" x="3549650" y="3454400"/>
          <p14:tracePt t="28637" x="3549650" y="3467100"/>
          <p14:tracePt t="28644" x="3543300" y="3479800"/>
          <p14:tracePt t="28654" x="3543300" y="3486150"/>
          <p14:tracePt t="28660" x="3536950" y="3505200"/>
          <p14:tracePt t="28669" x="3536950" y="3517900"/>
          <p14:tracePt t="28676" x="3536950" y="3524250"/>
          <p14:tracePt t="28685" x="3530600" y="3536950"/>
          <p14:tracePt t="28692" x="3524250" y="3556000"/>
          <p14:tracePt t="28700" x="3517900" y="3562350"/>
          <p14:tracePt t="28716" x="3517900" y="3568700"/>
          <p14:tracePt t="28724" x="3517900" y="35750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IN" dirty="0"/>
              <a:t>Extraction of Patches</a:t>
            </a:r>
            <a:endParaRPr dirty="0"/>
          </a:p>
        </p:txBody>
      </p:sp>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lvl="0"/>
            <a:r>
              <a:rPr lang="en-US" dirty="0"/>
              <a:t>Take a patch whose central point </a:t>
            </a:r>
            <a:br>
              <a:rPr lang="en-US" dirty="0"/>
            </a:br>
            <a:r>
              <a:rPr lang="en-US" dirty="0"/>
              <a:t>is the point of our concern.</a:t>
            </a:r>
          </a:p>
          <a:p>
            <a:pPr lvl="0"/>
            <a:r>
              <a:rPr lang="en-US" dirty="0"/>
              <a:t>Analyzing the patch; interpret </a:t>
            </a:r>
            <a:br>
              <a:rPr lang="en-US" dirty="0"/>
            </a:br>
            <a:r>
              <a:rPr lang="en-US" dirty="0"/>
              <a:t>if the point is a fault point or not.</a:t>
            </a:r>
          </a:p>
          <a:p>
            <a:pPr lvl="0"/>
            <a:r>
              <a:rPr lang="en-US" dirty="0"/>
              <a:t>Before extracting patches, we</a:t>
            </a:r>
            <a:br>
              <a:rPr lang="en-US" dirty="0"/>
            </a:br>
            <a:r>
              <a:rPr lang="en-US" dirty="0"/>
              <a:t>normalize the data</a:t>
            </a:r>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pic>
        <p:nvPicPr>
          <p:cNvPr id="3" name="Picture 2">
            <a:extLst>
              <a:ext uri="{FF2B5EF4-FFF2-40B4-BE49-F238E27FC236}">
                <a16:creationId xmlns:a16="http://schemas.microsoft.com/office/drawing/2014/main" id="{7E89ADB8-CC39-4F91-A249-669FEA4646AF}"/>
              </a:ext>
            </a:extLst>
          </p:cNvPr>
          <p:cNvPicPr>
            <a:picLocks noChangeAspect="1"/>
          </p:cNvPicPr>
          <p:nvPr/>
        </p:nvPicPr>
        <p:blipFill>
          <a:blip r:embed="rId5"/>
          <a:stretch>
            <a:fillRect/>
          </a:stretch>
        </p:blipFill>
        <p:spPr>
          <a:xfrm>
            <a:off x="4655658" y="1090083"/>
            <a:ext cx="4176642" cy="2880000"/>
          </a:xfrm>
          <a:prstGeom prst="rect">
            <a:avLst/>
          </a:prstGeom>
        </p:spPr>
      </p:pic>
    </p:spTree>
    <p:extLst>
      <p:ext uri="{BB962C8B-B14F-4D97-AF65-F5344CB8AC3E}">
        <p14:creationId xmlns:p14="http://schemas.microsoft.com/office/powerpoint/2010/main" val="1541335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IN" dirty="0"/>
              <a:t>Graph High-Frequency Component</a:t>
            </a:r>
            <a:endParaRPr dirty="0"/>
          </a:p>
        </p:txBody>
      </p:sp>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342900" indent="-257175"/>
            <a:r>
              <a:rPr lang="en-US" dirty="0"/>
              <a:t>For the representation of patches in the graph domain, we consider a 2D-grid graph without vertical connections.</a:t>
            </a:r>
          </a:p>
          <a:p>
            <a:pPr marL="342900" indent="-257175"/>
            <a:r>
              <a:rPr lang="en-US" dirty="0"/>
              <a:t>Fault in seismic data is a kind of discontinuity among the seismic layers in a horizontal direction. In order to capture the variation in the horizontal direction, we consider unweighted and undirected lateral edges in a graph.</a:t>
            </a:r>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pic>
        <p:nvPicPr>
          <p:cNvPr id="3" name="Picture 2">
            <a:extLst>
              <a:ext uri="{FF2B5EF4-FFF2-40B4-BE49-F238E27FC236}">
                <a16:creationId xmlns:a16="http://schemas.microsoft.com/office/drawing/2014/main" id="{02785B51-2278-4118-9626-7CCB72B6F2F6}"/>
              </a:ext>
            </a:extLst>
          </p:cNvPr>
          <p:cNvPicPr>
            <a:picLocks/>
          </p:cNvPicPr>
          <p:nvPr/>
        </p:nvPicPr>
        <p:blipFill>
          <a:blip r:embed="rId5"/>
          <a:stretch>
            <a:fillRect/>
          </a:stretch>
        </p:blipFill>
        <p:spPr>
          <a:xfrm>
            <a:off x="1813690" y="2914992"/>
            <a:ext cx="2520000" cy="1872000"/>
          </a:xfrm>
          <a:prstGeom prst="rect">
            <a:avLst/>
          </a:prstGeom>
        </p:spPr>
      </p:pic>
      <p:pic>
        <p:nvPicPr>
          <p:cNvPr id="5" name="Picture 4">
            <a:extLst>
              <a:ext uri="{FF2B5EF4-FFF2-40B4-BE49-F238E27FC236}">
                <a16:creationId xmlns:a16="http://schemas.microsoft.com/office/drawing/2014/main" id="{3060224D-0D62-459A-A23F-1C6BED7EA4E6}"/>
              </a:ext>
            </a:extLst>
          </p:cNvPr>
          <p:cNvPicPr>
            <a:picLocks noChangeAspect="1"/>
          </p:cNvPicPr>
          <p:nvPr/>
        </p:nvPicPr>
        <p:blipFill rotWithShape="1">
          <a:blip r:embed="rId6"/>
          <a:srcRect t="11492"/>
          <a:stretch/>
        </p:blipFill>
        <p:spPr>
          <a:xfrm>
            <a:off x="5170312" y="3025422"/>
            <a:ext cx="2160000" cy="1761570"/>
          </a:xfrm>
          <a:prstGeom prst="rect">
            <a:avLst/>
          </a:prstGeom>
        </p:spPr>
      </p:pic>
    </p:spTree>
    <p:extLst>
      <p:ext uri="{BB962C8B-B14F-4D97-AF65-F5344CB8AC3E}">
        <p14:creationId xmlns:p14="http://schemas.microsoft.com/office/powerpoint/2010/main" val="4168464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IN" dirty="0"/>
              <a:t>Graph High-Frequency Component</a:t>
            </a:r>
            <a:endParaRPr dirty="0"/>
          </a:p>
        </p:txBody>
      </p:sp>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342900" indent="-257175"/>
            <a:r>
              <a:rPr lang="en-US" dirty="0"/>
              <a:t>The signal's most energy will be concentrated in low frequencies, which gets eliminated by a graph high pass filter.</a:t>
            </a:r>
          </a:p>
          <a:p>
            <a:pPr marL="342900" indent="-257175"/>
            <a:r>
              <a:rPr lang="en-US" dirty="0"/>
              <a:t>Fault points will have a large variation in seismic signal values along the lateral direction, and high-frequency components will result.</a:t>
            </a:r>
          </a:p>
          <a:p>
            <a:pPr marL="342900" indent="-257175"/>
            <a:r>
              <a:rPr lang="en-US" dirty="0"/>
              <a:t>The range of frequency coefficients is the distinguishing factor.</a:t>
            </a:r>
          </a:p>
          <a:p>
            <a:pPr marL="342900" indent="-257175"/>
            <a:r>
              <a:rPr lang="en-US" dirty="0"/>
              <a:t>Moreover, in the case of fault data, there are a lot more frequency coefficients in a higher range than that of non-fault.</a:t>
            </a:r>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833932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199437"/>
            <a:ext cx="8520600" cy="626100"/>
          </a:xfrm>
          <a:prstGeom prst="rect">
            <a:avLst/>
          </a:prstGeom>
        </p:spPr>
        <p:txBody>
          <a:bodyPr spcFirstLastPara="1" wrap="square" lIns="91425" tIns="91425" rIns="91425" bIns="91425" anchor="t" anchorCtr="0">
            <a:normAutofit fontScale="90000"/>
          </a:bodyPr>
          <a:lstStyle/>
          <a:p>
            <a:pPr lvl="0"/>
            <a:r>
              <a:rPr lang="en-IN" dirty="0"/>
              <a:t>Graph High-Frequency Component</a:t>
            </a:r>
            <a:endParaRPr dirty="0"/>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pic>
        <p:nvPicPr>
          <p:cNvPr id="5" name="Picture 4">
            <a:extLst>
              <a:ext uri="{FF2B5EF4-FFF2-40B4-BE49-F238E27FC236}">
                <a16:creationId xmlns:a16="http://schemas.microsoft.com/office/drawing/2014/main" id="{699BCBE8-4266-423F-A833-C791AA5C64B6}"/>
              </a:ext>
            </a:extLst>
          </p:cNvPr>
          <p:cNvPicPr>
            <a:picLocks/>
          </p:cNvPicPr>
          <p:nvPr/>
        </p:nvPicPr>
        <p:blipFill>
          <a:blip r:embed="rId5"/>
          <a:stretch>
            <a:fillRect/>
          </a:stretch>
        </p:blipFill>
        <p:spPr>
          <a:xfrm>
            <a:off x="1585705" y="2936353"/>
            <a:ext cx="2520000" cy="1890000"/>
          </a:xfrm>
          <a:prstGeom prst="rect">
            <a:avLst/>
          </a:prstGeom>
        </p:spPr>
      </p:pic>
      <p:pic>
        <p:nvPicPr>
          <p:cNvPr id="7" name="Picture 6">
            <a:extLst>
              <a:ext uri="{FF2B5EF4-FFF2-40B4-BE49-F238E27FC236}">
                <a16:creationId xmlns:a16="http://schemas.microsoft.com/office/drawing/2014/main" id="{F98A19C4-785B-4240-B4A1-E88047DA0FBA}"/>
              </a:ext>
            </a:extLst>
          </p:cNvPr>
          <p:cNvPicPr>
            <a:picLocks noChangeAspect="1"/>
          </p:cNvPicPr>
          <p:nvPr/>
        </p:nvPicPr>
        <p:blipFill>
          <a:blip r:embed="rId6"/>
          <a:stretch>
            <a:fillRect/>
          </a:stretch>
        </p:blipFill>
        <p:spPr>
          <a:xfrm>
            <a:off x="5038295" y="2936353"/>
            <a:ext cx="2520000" cy="1890000"/>
          </a:xfrm>
          <a:prstGeom prst="rect">
            <a:avLst/>
          </a:prstGeom>
        </p:spPr>
      </p:pic>
      <p:pic>
        <p:nvPicPr>
          <p:cNvPr id="9" name="Picture 8">
            <a:extLst>
              <a:ext uri="{FF2B5EF4-FFF2-40B4-BE49-F238E27FC236}">
                <a16:creationId xmlns:a16="http://schemas.microsoft.com/office/drawing/2014/main" id="{714A1ABC-B408-4C3D-AA9F-468A619BAA16}"/>
              </a:ext>
            </a:extLst>
          </p:cNvPr>
          <p:cNvPicPr>
            <a:picLocks/>
          </p:cNvPicPr>
          <p:nvPr/>
        </p:nvPicPr>
        <p:blipFill>
          <a:blip r:embed="rId7"/>
          <a:stretch>
            <a:fillRect/>
          </a:stretch>
        </p:blipFill>
        <p:spPr>
          <a:xfrm>
            <a:off x="1585705" y="935945"/>
            <a:ext cx="2520000" cy="1890000"/>
          </a:xfrm>
          <a:prstGeom prst="rect">
            <a:avLst/>
          </a:prstGeom>
        </p:spPr>
      </p:pic>
      <p:pic>
        <p:nvPicPr>
          <p:cNvPr id="11" name="Picture 10">
            <a:extLst>
              <a:ext uri="{FF2B5EF4-FFF2-40B4-BE49-F238E27FC236}">
                <a16:creationId xmlns:a16="http://schemas.microsoft.com/office/drawing/2014/main" id="{4540AAC9-9EBD-40AD-B20C-A05207FF6624}"/>
              </a:ext>
            </a:extLst>
          </p:cNvPr>
          <p:cNvPicPr>
            <a:picLocks noChangeAspect="1"/>
          </p:cNvPicPr>
          <p:nvPr/>
        </p:nvPicPr>
        <p:blipFill>
          <a:blip r:embed="rId8"/>
          <a:stretch>
            <a:fillRect/>
          </a:stretch>
        </p:blipFill>
        <p:spPr>
          <a:xfrm>
            <a:off x="5038295" y="935945"/>
            <a:ext cx="2520000" cy="1890000"/>
          </a:xfrm>
          <a:prstGeom prst="rect">
            <a:avLst/>
          </a:prstGeom>
        </p:spPr>
      </p:pic>
    </p:spTree>
    <p:extLst>
      <p:ext uri="{BB962C8B-B14F-4D97-AF65-F5344CB8AC3E}">
        <p14:creationId xmlns:p14="http://schemas.microsoft.com/office/powerpoint/2010/main" val="1087503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4" name="Title 1">
            <a:extLst>
              <a:ext uri="{FF2B5EF4-FFF2-40B4-BE49-F238E27FC236}">
                <a16:creationId xmlns:a16="http://schemas.microsoft.com/office/drawing/2014/main" id="{6EC1D407-FD17-49D9-AC14-DC6A076CEE27}"/>
              </a:ext>
            </a:extLst>
          </p:cNvPr>
          <p:cNvSpPr txBox="1">
            <a:spLocks/>
          </p:cNvSpPr>
          <p:nvPr/>
        </p:nvSpPr>
        <p:spPr>
          <a:xfrm>
            <a:off x="492919" y="818520"/>
            <a:ext cx="8079581" cy="234499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chemeClr val="dk1"/>
              </a:buClr>
              <a:buSzPts val="3200"/>
              <a:buFont typeface="Playfair Display"/>
              <a:buNone/>
              <a:defRPr sz="3200" b="1" i="0" u="none" strike="noStrike" cap="none">
                <a:solidFill>
                  <a:schemeClr val="dk1"/>
                </a:solidFill>
                <a:latin typeface="Playfair Display"/>
                <a:ea typeface="Playfair Display"/>
                <a:cs typeface="Playfair Display"/>
                <a:sym typeface="Playfair Display"/>
              </a:defRPr>
            </a:lvl9pPr>
          </a:lstStyle>
          <a:p>
            <a:pPr algn="ctr"/>
            <a:r>
              <a:rPr lang="en-US"/>
              <a:t>SEISMIC FAULT IDENTIFICATION USING GRAPH HIGH-FREQUENCY COMPONENTS AS INPUT TO GRAPH CONVOLUTIONAL NETWORK</a:t>
            </a:r>
            <a:endParaRPr lang="en-IN" dirty="0"/>
          </a:p>
        </p:txBody>
      </p:sp>
      <p:sp>
        <p:nvSpPr>
          <p:cNvPr id="5" name="Content Placeholder 2">
            <a:extLst>
              <a:ext uri="{FF2B5EF4-FFF2-40B4-BE49-F238E27FC236}">
                <a16:creationId xmlns:a16="http://schemas.microsoft.com/office/drawing/2014/main" id="{3E82E632-A4EB-4972-9033-D5C91F67F554}"/>
              </a:ext>
            </a:extLst>
          </p:cNvPr>
          <p:cNvSpPr txBox="1">
            <a:spLocks/>
          </p:cNvSpPr>
          <p:nvPr/>
        </p:nvSpPr>
        <p:spPr>
          <a:xfrm>
            <a:off x="507492" y="3207766"/>
            <a:ext cx="8065294" cy="133841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lgn="ctr">
              <a:buFont typeface="Lato"/>
              <a:buNone/>
            </a:pPr>
            <a:r>
              <a:rPr lang="en-US"/>
              <a:t>by Patitapaban Palo,</a:t>
            </a:r>
          </a:p>
          <a:p>
            <a:pPr marL="0" indent="0" algn="ctr">
              <a:buFont typeface="Lato"/>
              <a:buNone/>
            </a:pPr>
            <a:r>
              <a:rPr lang="en-US"/>
              <a:t>Department of Electrical Engineering,</a:t>
            </a:r>
          </a:p>
          <a:p>
            <a:pPr marL="0" indent="0" algn="ctr">
              <a:buFont typeface="Lato"/>
              <a:buNone/>
            </a:pPr>
            <a:r>
              <a:rPr lang="en-US"/>
              <a:t>IIT Kharagpur, Kharagpur, India-721302</a:t>
            </a:r>
            <a:endParaRPr lang="en-US" dirty="0"/>
          </a:p>
        </p:txBody>
      </p:sp>
      <p:pic>
        <p:nvPicPr>
          <p:cNvPr id="6" name="Picture 5">
            <a:extLst>
              <a:ext uri="{FF2B5EF4-FFF2-40B4-BE49-F238E27FC236}">
                <a16:creationId xmlns:a16="http://schemas.microsoft.com/office/drawing/2014/main" id="{DA8EA2BE-BD15-4788-98E1-F6EAE1D26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7" name="Google Shape;66;p14">
            <a:extLst>
              <a:ext uri="{FF2B5EF4-FFF2-40B4-BE49-F238E27FC236}">
                <a16:creationId xmlns:a16="http://schemas.microsoft.com/office/drawing/2014/main" id="{7B4AEB43-968A-4A81-8E55-F77EE6CBB34B}"/>
              </a:ext>
            </a:extLst>
          </p:cNvPr>
          <p:cNvPicPr preferRelativeResize="0"/>
          <p:nvPr/>
        </p:nvPicPr>
        <p:blipFill>
          <a:blip r:embed="rId4">
            <a:alphaModFix/>
          </a:blip>
          <a:stretch>
            <a:fillRect/>
          </a:stretch>
        </p:blipFill>
        <p:spPr>
          <a:xfrm>
            <a:off x="8151804" y="3947062"/>
            <a:ext cx="925830" cy="1028699"/>
          </a:xfrm>
          <a:prstGeom prst="rect">
            <a:avLst/>
          </a:prstGeom>
          <a:noFill/>
          <a:ln>
            <a:noFill/>
          </a:ln>
        </p:spPr>
      </p:pic>
    </p:spTree>
    <p:extLst>
      <p:ext uri="{BB962C8B-B14F-4D97-AF65-F5344CB8AC3E}">
        <p14:creationId xmlns:p14="http://schemas.microsoft.com/office/powerpoint/2010/main" val="3564636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199437"/>
            <a:ext cx="8520600" cy="626100"/>
          </a:xfrm>
          <a:prstGeom prst="rect">
            <a:avLst/>
          </a:prstGeom>
        </p:spPr>
        <p:txBody>
          <a:bodyPr spcFirstLastPara="1" wrap="square" lIns="91425" tIns="91425" rIns="91425" bIns="91425" anchor="t" anchorCtr="0">
            <a:normAutofit fontScale="90000"/>
          </a:bodyPr>
          <a:lstStyle/>
          <a:p>
            <a:pPr lvl="0"/>
            <a:r>
              <a:rPr lang="en-IN" dirty="0"/>
              <a:t>Graph High-Frequency Component</a:t>
            </a:r>
            <a:endParaRPr dirty="0"/>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pic>
        <p:nvPicPr>
          <p:cNvPr id="5" name="Picture 4">
            <a:extLst>
              <a:ext uri="{FF2B5EF4-FFF2-40B4-BE49-F238E27FC236}">
                <a16:creationId xmlns:a16="http://schemas.microsoft.com/office/drawing/2014/main" id="{699BCBE8-4266-423F-A833-C791AA5C64B6}"/>
              </a:ext>
            </a:extLst>
          </p:cNvPr>
          <p:cNvPicPr>
            <a:picLocks/>
          </p:cNvPicPr>
          <p:nvPr/>
        </p:nvPicPr>
        <p:blipFill>
          <a:blip r:embed="rId5"/>
          <a:stretch>
            <a:fillRect/>
          </a:stretch>
        </p:blipFill>
        <p:spPr>
          <a:xfrm>
            <a:off x="1585705" y="2936353"/>
            <a:ext cx="2520000" cy="1890000"/>
          </a:xfrm>
          <a:prstGeom prst="rect">
            <a:avLst/>
          </a:prstGeom>
        </p:spPr>
      </p:pic>
      <p:pic>
        <p:nvPicPr>
          <p:cNvPr id="7" name="Picture 6">
            <a:extLst>
              <a:ext uri="{FF2B5EF4-FFF2-40B4-BE49-F238E27FC236}">
                <a16:creationId xmlns:a16="http://schemas.microsoft.com/office/drawing/2014/main" id="{F98A19C4-785B-4240-B4A1-E88047DA0FBA}"/>
              </a:ext>
            </a:extLst>
          </p:cNvPr>
          <p:cNvPicPr>
            <a:picLocks noChangeAspect="1"/>
          </p:cNvPicPr>
          <p:nvPr/>
        </p:nvPicPr>
        <p:blipFill>
          <a:blip r:embed="rId6"/>
          <a:stretch>
            <a:fillRect/>
          </a:stretch>
        </p:blipFill>
        <p:spPr>
          <a:xfrm>
            <a:off x="5038295" y="2936353"/>
            <a:ext cx="2520000" cy="1890000"/>
          </a:xfrm>
          <a:prstGeom prst="rect">
            <a:avLst/>
          </a:prstGeom>
        </p:spPr>
      </p:pic>
      <p:pic>
        <p:nvPicPr>
          <p:cNvPr id="9" name="Picture 8">
            <a:extLst>
              <a:ext uri="{FF2B5EF4-FFF2-40B4-BE49-F238E27FC236}">
                <a16:creationId xmlns:a16="http://schemas.microsoft.com/office/drawing/2014/main" id="{714A1ABC-B408-4C3D-AA9F-468A619BAA16}"/>
              </a:ext>
            </a:extLst>
          </p:cNvPr>
          <p:cNvPicPr>
            <a:picLocks/>
          </p:cNvPicPr>
          <p:nvPr/>
        </p:nvPicPr>
        <p:blipFill>
          <a:blip r:embed="rId7"/>
          <a:stretch>
            <a:fillRect/>
          </a:stretch>
        </p:blipFill>
        <p:spPr>
          <a:xfrm>
            <a:off x="1585705" y="935945"/>
            <a:ext cx="2520000" cy="1890000"/>
          </a:xfrm>
          <a:prstGeom prst="rect">
            <a:avLst/>
          </a:prstGeom>
        </p:spPr>
      </p:pic>
      <p:pic>
        <p:nvPicPr>
          <p:cNvPr id="11" name="Picture 10">
            <a:extLst>
              <a:ext uri="{FF2B5EF4-FFF2-40B4-BE49-F238E27FC236}">
                <a16:creationId xmlns:a16="http://schemas.microsoft.com/office/drawing/2014/main" id="{4540AAC9-9EBD-40AD-B20C-A05207FF6624}"/>
              </a:ext>
            </a:extLst>
          </p:cNvPr>
          <p:cNvPicPr>
            <a:picLocks noChangeAspect="1"/>
          </p:cNvPicPr>
          <p:nvPr/>
        </p:nvPicPr>
        <p:blipFill>
          <a:blip r:embed="rId8"/>
          <a:stretch>
            <a:fillRect/>
          </a:stretch>
        </p:blipFill>
        <p:spPr>
          <a:xfrm>
            <a:off x="5038295" y="935945"/>
            <a:ext cx="2520000" cy="1890000"/>
          </a:xfrm>
          <a:prstGeom prst="rect">
            <a:avLst/>
          </a:prstGeom>
        </p:spPr>
      </p:pic>
    </p:spTree>
    <p:extLst>
      <p:ext uri="{BB962C8B-B14F-4D97-AF65-F5344CB8AC3E}">
        <p14:creationId xmlns:p14="http://schemas.microsoft.com/office/powerpoint/2010/main" val="1733208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IN" dirty="0"/>
              <a:t>Application of GCN</a:t>
            </a:r>
            <a:endParaRPr dirty="0"/>
          </a:p>
        </p:txBody>
      </p:sp>
      <mc:AlternateContent xmlns:mc="http://schemas.openxmlformats.org/markup-compatibility/2006">
        <mc:Choice xmlns:a14="http://schemas.microsoft.com/office/drawing/2010/main" Requires="a14">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342900" indent="-257175"/>
                <a:r>
                  <a:rPr lang="en-US" dirty="0"/>
                  <a:t>We use GCN for node classification, representing the </a:t>
                </a:r>
                <a14:m>
                  <m:oMath xmlns:m="http://schemas.openxmlformats.org/officeDocument/2006/math">
                    <m:r>
                      <a:rPr lang="en-IN" b="0" i="1" smtClean="0">
                        <a:latin typeface="Cambria Math" panose="02040503050406030204" pitchFamily="18" charset="0"/>
                      </a:rPr>
                      <m:t>𝑚</m:t>
                    </m:r>
                    <m:r>
                      <a:rPr lang="en-IN" b="0" i="1" smtClean="0">
                        <a:latin typeface="Cambria Math" panose="02040503050406030204" pitchFamily="18" charset="0"/>
                        <a:ea typeface="Cambria Math" panose="02040503050406030204" pitchFamily="18" charset="0"/>
                      </a:rPr>
                      <m:t>×</m:t>
                    </m:r>
                    <m:r>
                      <a:rPr lang="en-IN" b="0" i="1" smtClean="0">
                        <a:latin typeface="Cambria Math" panose="02040503050406030204" pitchFamily="18" charset="0"/>
                        <a:ea typeface="Cambria Math" panose="02040503050406030204" pitchFamily="18" charset="0"/>
                      </a:rPr>
                      <m:t>𝑚</m:t>
                    </m:r>
                  </m:oMath>
                </a14:m>
                <a:r>
                  <a:rPr lang="en-US" dirty="0"/>
                  <a:t> graph high-frequency components from </a:t>
                </a:r>
                <a14:m>
                  <m:oMath xmlns:m="http://schemas.openxmlformats.org/officeDocument/2006/math">
                    <m:r>
                      <a:rPr lang="en-IN" i="1">
                        <a:latin typeface="Cambria Math" panose="02040503050406030204" pitchFamily="18" charset="0"/>
                      </a:rPr>
                      <m:t>𝑚</m:t>
                    </m:r>
                    <m:r>
                      <a:rPr lang="en-IN" i="1">
                        <a:latin typeface="Cambria Math" panose="02040503050406030204" pitchFamily="18" charset="0"/>
                        <a:ea typeface="Cambria Math" panose="02040503050406030204" pitchFamily="18" charset="0"/>
                      </a:rPr>
                      <m:t>×</m:t>
                    </m:r>
                    <m:r>
                      <a:rPr lang="en-IN" i="1">
                        <a:latin typeface="Cambria Math" panose="02040503050406030204" pitchFamily="18" charset="0"/>
                        <a:ea typeface="Cambria Math" panose="02040503050406030204" pitchFamily="18" charset="0"/>
                      </a:rPr>
                      <m:t>𝑚</m:t>
                    </m:r>
                  </m:oMath>
                </a14:m>
                <a:r>
                  <a:rPr lang="en-US" dirty="0"/>
                  <a:t> patch as a single node of </a:t>
                </a:r>
                <a14:m>
                  <m:oMath xmlns:m="http://schemas.openxmlformats.org/officeDocument/2006/math">
                    <m:sSup>
                      <m:sSupPr>
                        <m:ctrlPr>
                          <a:rPr lang="en-IN" i="1" smtClean="0">
                            <a:latin typeface="Cambria Math" panose="02040503050406030204" pitchFamily="18" charset="0"/>
                          </a:rPr>
                        </m:ctrlPr>
                      </m:sSupPr>
                      <m:e>
                        <m:r>
                          <a:rPr lang="en-IN" b="0" i="1" smtClean="0">
                            <a:latin typeface="Cambria Math" panose="02040503050406030204" pitchFamily="18" charset="0"/>
                          </a:rPr>
                          <m:t>𝑚</m:t>
                        </m:r>
                      </m:e>
                      <m:sup>
                        <m:r>
                          <a:rPr lang="en-IN" b="0" i="1" smtClean="0">
                            <a:latin typeface="Cambria Math" panose="02040503050406030204" pitchFamily="18" charset="0"/>
                          </a:rPr>
                          <m:t>2</m:t>
                        </m:r>
                      </m:sup>
                    </m:sSup>
                  </m:oMath>
                </a14:m>
                <a:r>
                  <a:rPr lang="en-US" dirty="0"/>
                  <a:t>-dimensional vector in a single k-nearest neighbor (kNN) graph.</a:t>
                </a:r>
              </a:p>
              <a:p>
                <a:pPr marL="342900" indent="-257175"/>
                <a:r>
                  <a:rPr lang="en-US" dirty="0"/>
                  <a:t>In the kNN graph, each node is connected to its six nearest neighbors using undirected edges with weight </a:t>
                </a:r>
                <a14:m>
                  <m:oMath xmlns:m="http://schemas.openxmlformats.org/officeDocument/2006/math">
                    <m:sSub>
                      <m:sSubPr>
                        <m:ctrlPr>
                          <a:rPr lang="en-US" i="1" smtClean="0">
                            <a:latin typeface="Cambria Math" panose="02040503050406030204" pitchFamily="18" charset="0"/>
                          </a:rPr>
                        </m:ctrlPr>
                      </m:sSubPr>
                      <m:e>
                        <m:r>
                          <a:rPr lang="en-IN" b="0" i="1" smtClean="0">
                            <a:latin typeface="Cambria Math" panose="02040503050406030204" pitchFamily="18" charset="0"/>
                          </a:rPr>
                          <m:t>𝐴</m:t>
                        </m:r>
                      </m:e>
                      <m:sub>
                        <m:r>
                          <a:rPr lang="en-IN" b="0" i="1" smtClean="0">
                            <a:latin typeface="Cambria Math" panose="02040503050406030204" pitchFamily="18" charset="0"/>
                          </a:rPr>
                          <m:t>𝑖</m:t>
                        </m:r>
                        <m:r>
                          <a:rPr lang="en-IN" b="0" i="1" smtClean="0">
                            <a:latin typeface="Cambria Math" panose="02040503050406030204" pitchFamily="18" charset="0"/>
                          </a:rPr>
                          <m:t>,</m:t>
                        </m:r>
                        <m:r>
                          <a:rPr lang="en-IN" b="0" i="1" smtClean="0">
                            <a:latin typeface="Cambria Math" panose="02040503050406030204" pitchFamily="18" charset="0"/>
                          </a:rPr>
                          <m:t>𝑗</m:t>
                        </m:r>
                      </m:sub>
                    </m:sSub>
                    <m:r>
                      <a:rPr lang="en-IN" b="0" i="1" smtClean="0">
                        <a:latin typeface="Cambria Math" panose="02040503050406030204" pitchFamily="18" charset="0"/>
                      </a:rPr>
                      <m:t>=</m:t>
                    </m:r>
                    <m:r>
                      <m:rPr>
                        <m:sty m:val="p"/>
                      </m:rPr>
                      <a:rPr lang="en-IN" b="0" i="0" smtClean="0">
                        <a:latin typeface="Cambria Math" panose="02040503050406030204" pitchFamily="18" charset="0"/>
                      </a:rPr>
                      <m:t>exp</m:t>
                    </m:r>
                    <m:r>
                      <a:rPr lang="en-IN" b="0" i="1" smtClean="0">
                        <a:latin typeface="Cambria Math" panose="02040503050406030204" pitchFamily="18" charset="0"/>
                      </a:rPr>
                      <m:t>⁡(−</m:t>
                    </m:r>
                    <m:sSup>
                      <m:sSupPr>
                        <m:ctrlPr>
                          <a:rPr lang="en-IN" b="0" i="1" smtClean="0">
                            <a:latin typeface="Cambria Math" panose="02040503050406030204" pitchFamily="18" charset="0"/>
                          </a:rPr>
                        </m:ctrlPr>
                      </m:sSupPr>
                      <m:e>
                        <m:sSub>
                          <m:sSubPr>
                            <m:ctrlPr>
                              <a:rPr lang="en-IN" b="0" i="1" smtClean="0">
                                <a:latin typeface="Cambria Math" panose="02040503050406030204" pitchFamily="18" charset="0"/>
                              </a:rPr>
                            </m:ctrlPr>
                          </m:sSubPr>
                          <m:e>
                            <m:r>
                              <a:rPr lang="en-IN" b="0" i="1" smtClean="0">
                                <a:latin typeface="Cambria Math" panose="02040503050406030204" pitchFamily="18" charset="0"/>
                              </a:rPr>
                              <m:t>𝑑</m:t>
                            </m:r>
                          </m:e>
                          <m:sub>
                            <m:r>
                              <a:rPr lang="en-IN" b="0" i="1" smtClean="0">
                                <a:latin typeface="Cambria Math" panose="02040503050406030204" pitchFamily="18" charset="0"/>
                              </a:rPr>
                              <m:t>𝑖</m:t>
                            </m:r>
                            <m:r>
                              <a:rPr lang="en-IN" b="0" i="1" smtClean="0">
                                <a:latin typeface="Cambria Math" panose="02040503050406030204" pitchFamily="18" charset="0"/>
                              </a:rPr>
                              <m:t>,</m:t>
                            </m:r>
                            <m:r>
                              <a:rPr lang="en-IN" b="0" i="1" smtClean="0">
                                <a:latin typeface="Cambria Math" panose="02040503050406030204" pitchFamily="18" charset="0"/>
                              </a:rPr>
                              <m:t>𝑗</m:t>
                            </m:r>
                          </m:sub>
                        </m:sSub>
                      </m:e>
                      <m:sup>
                        <m:r>
                          <a:rPr lang="en-IN" b="0" i="1" smtClean="0">
                            <a:latin typeface="Cambria Math" panose="02040503050406030204" pitchFamily="18" charset="0"/>
                          </a:rPr>
                          <m:t>2</m:t>
                        </m:r>
                      </m:sup>
                    </m:sSup>
                    <m:r>
                      <a:rPr lang="en-IN" b="0" i="1" smtClean="0">
                        <a:latin typeface="Cambria Math" panose="02040503050406030204" pitchFamily="18" charset="0"/>
                      </a:rPr>
                      <m:t>)</m:t>
                    </m:r>
                  </m:oMath>
                </a14:m>
                <a:r>
                  <a:rPr lang="en-US" dirty="0"/>
                  <a:t>, where </a:t>
                </a:r>
                <a14:m>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𝑑</m:t>
                        </m:r>
                      </m:e>
                      <m:sub>
                        <m:r>
                          <a:rPr lang="en-IN" i="1">
                            <a:latin typeface="Cambria Math" panose="02040503050406030204" pitchFamily="18" charset="0"/>
                          </a:rPr>
                          <m:t>𝑖</m:t>
                        </m:r>
                        <m:r>
                          <a:rPr lang="en-IN" i="1">
                            <a:latin typeface="Cambria Math" panose="02040503050406030204" pitchFamily="18" charset="0"/>
                          </a:rPr>
                          <m:t>,</m:t>
                        </m:r>
                        <m:r>
                          <a:rPr lang="en-IN" i="1">
                            <a:latin typeface="Cambria Math" panose="02040503050406030204" pitchFamily="18" charset="0"/>
                          </a:rPr>
                          <m:t>𝑗</m:t>
                        </m:r>
                      </m:sub>
                    </m:sSub>
                  </m:oMath>
                </a14:m>
                <a:r>
                  <a:rPr lang="en-US" dirty="0"/>
                  <a:t> is the distance between the high-frequency components of </a:t>
                </a:r>
                <a14:m>
                  <m:oMath xmlns:m="http://schemas.openxmlformats.org/officeDocument/2006/math">
                    <m:r>
                      <a:rPr lang="en-IN" b="0" i="1" smtClean="0">
                        <a:latin typeface="Cambria Math" panose="02040503050406030204" pitchFamily="18" charset="0"/>
                      </a:rPr>
                      <m:t>𝑖</m:t>
                    </m:r>
                  </m:oMath>
                </a14:m>
                <a:r>
                  <a:rPr lang="en-US" dirty="0" err="1"/>
                  <a:t>th</a:t>
                </a:r>
                <a:r>
                  <a:rPr lang="en-US" dirty="0"/>
                  <a:t> and </a:t>
                </a:r>
                <a14:m>
                  <m:oMath xmlns:m="http://schemas.openxmlformats.org/officeDocument/2006/math">
                    <m:r>
                      <a:rPr lang="en-IN" b="0" i="1" smtClean="0">
                        <a:latin typeface="Cambria Math" panose="02040503050406030204" pitchFamily="18" charset="0"/>
                      </a:rPr>
                      <m:t>𝑗</m:t>
                    </m:r>
                  </m:oMath>
                </a14:m>
                <a:r>
                  <a:rPr lang="en-US" dirty="0" err="1"/>
                  <a:t>th</a:t>
                </a:r>
                <a:r>
                  <a:rPr lang="en-US" dirty="0"/>
                  <a:t> node.</a:t>
                </a:r>
              </a:p>
              <a:p>
                <a:pPr marL="342900" indent="-257175"/>
                <a:r>
                  <a:rPr lang="en-US" dirty="0"/>
                  <a:t>The kNN graph is the input to GCN.</a:t>
                </a:r>
              </a:p>
            </p:txBody>
          </p:sp>
        </mc:Choice>
        <mc:Fallback>
          <p:sp>
            <p:nvSpPr>
              <p:cNvPr id="66" name="Google Shape;66;p14"/>
              <p:cNvSpPr txBox="1">
                <a:spLocks noGrp="1" noRot="1" noChangeAspect="1" noMove="1" noResize="1" noEditPoints="1" noAdjustHandles="1" noChangeArrowheads="1" noChangeShapeType="1" noTextEdit="1"/>
              </p:cNvSpPr>
              <p:nvPr>
                <p:ph type="body" idx="1"/>
              </p:nvPr>
            </p:nvSpPr>
            <p:spPr>
              <a:xfrm>
                <a:off x="311700" y="1152475"/>
                <a:ext cx="8520600" cy="3416400"/>
              </a:xfrm>
              <a:prstGeom prst="rect">
                <a:avLst/>
              </a:prstGeom>
              <a:blipFill>
                <a:blip r:embed="rId3"/>
                <a:stretch>
                  <a:fillRect/>
                </a:stretch>
              </a:blipFill>
            </p:spPr>
            <p:txBody>
              <a:bodyPr/>
              <a:lstStyle/>
              <a:p>
                <a:r>
                  <a:rPr lang="en-IN">
                    <a:noFill/>
                  </a:rPr>
                  <a:t> </a:t>
                </a:r>
              </a:p>
            </p:txBody>
          </p:sp>
        </mc:Fallback>
      </mc:AlternateContent>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5">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968933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278460"/>
            <a:ext cx="8520600" cy="626100"/>
          </a:xfrm>
          <a:prstGeom prst="rect">
            <a:avLst/>
          </a:prstGeom>
        </p:spPr>
        <p:txBody>
          <a:bodyPr spcFirstLastPara="1" wrap="square" lIns="91425" tIns="91425" rIns="91425" bIns="91425" anchor="t" anchorCtr="0">
            <a:normAutofit fontScale="90000"/>
          </a:bodyPr>
          <a:lstStyle/>
          <a:p>
            <a:pPr lvl="0"/>
            <a:r>
              <a:rPr lang="en-IN" dirty="0"/>
              <a:t>Application of GCN</a:t>
            </a:r>
            <a:endParaRPr dirty="0"/>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pic>
        <p:nvPicPr>
          <p:cNvPr id="5" name="Picture 4">
            <a:extLst>
              <a:ext uri="{FF2B5EF4-FFF2-40B4-BE49-F238E27FC236}">
                <a16:creationId xmlns:a16="http://schemas.microsoft.com/office/drawing/2014/main" id="{3E2652FE-D5FD-4979-BFCC-40D95E7D1A37}"/>
              </a:ext>
            </a:extLst>
          </p:cNvPr>
          <p:cNvPicPr>
            <a:picLocks noChangeAspect="1"/>
          </p:cNvPicPr>
          <p:nvPr/>
        </p:nvPicPr>
        <p:blipFill>
          <a:blip r:embed="rId5"/>
          <a:stretch>
            <a:fillRect/>
          </a:stretch>
        </p:blipFill>
        <p:spPr>
          <a:xfrm>
            <a:off x="1057523" y="812713"/>
            <a:ext cx="7028953" cy="4140000"/>
          </a:xfrm>
          <a:prstGeom prst="rect">
            <a:avLst/>
          </a:prstGeom>
        </p:spPr>
      </p:pic>
    </p:spTree>
    <p:extLst>
      <p:ext uri="{BB962C8B-B14F-4D97-AF65-F5344CB8AC3E}">
        <p14:creationId xmlns:p14="http://schemas.microsoft.com/office/powerpoint/2010/main" val="2050320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IN" dirty="0"/>
              <a:t>Results and Discussion</a:t>
            </a:r>
            <a:endParaRPr dirty="0"/>
          </a:p>
        </p:txBody>
      </p:sp>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342900" indent="-257175"/>
            <a:r>
              <a:rPr lang="en-US" dirty="0"/>
              <a:t>For the GCN model we use batch gradient descent, cross entropy loss, and we train the GCN model with 16 hidden layers having ReLU activation for hidden layers and softmax for output, initial learning rate of 0.01, and a drop out of 0.5.</a:t>
            </a:r>
          </a:p>
          <a:p>
            <a:pPr marL="342900" indent="-257175"/>
            <a:r>
              <a:rPr lang="en-US" dirty="0"/>
              <a:t>The training data contain equal parts synthetic and real data.</a:t>
            </a:r>
          </a:p>
          <a:p>
            <a:pPr marL="342900" indent="-257175"/>
            <a:r>
              <a:rPr lang="en-US" dirty="0"/>
              <a:t>We take 10000 for each fault and non-fault data for the training dataset and validation 2000 for each fault and non-fault data.</a:t>
            </a:r>
          </a:p>
          <a:p>
            <a:pPr marL="342900" indent="-257175"/>
            <a:r>
              <a:rPr lang="en-US" dirty="0"/>
              <a:t>Using these 24000 data, we test 100×100 real field data. So when we extract patches from each point, there will be 10000 testing data patches.</a:t>
            </a:r>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1934450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278460"/>
            <a:ext cx="8520600" cy="626100"/>
          </a:xfrm>
          <a:prstGeom prst="rect">
            <a:avLst/>
          </a:prstGeom>
        </p:spPr>
        <p:txBody>
          <a:bodyPr spcFirstLastPara="1" wrap="square" lIns="91425" tIns="91425" rIns="91425" bIns="91425" anchor="t" anchorCtr="0">
            <a:normAutofit fontScale="90000"/>
          </a:bodyPr>
          <a:lstStyle/>
          <a:p>
            <a:pPr lvl="0"/>
            <a:r>
              <a:rPr lang="en-IN" dirty="0"/>
              <a:t>Results and Discussion</a:t>
            </a:r>
            <a:endParaRPr dirty="0"/>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pic>
        <p:nvPicPr>
          <p:cNvPr id="3" name="Picture 2">
            <a:extLst>
              <a:ext uri="{FF2B5EF4-FFF2-40B4-BE49-F238E27FC236}">
                <a16:creationId xmlns:a16="http://schemas.microsoft.com/office/drawing/2014/main" id="{69154C3C-7EAD-490C-85E6-C0670218E398}"/>
              </a:ext>
            </a:extLst>
          </p:cNvPr>
          <p:cNvPicPr>
            <a:picLocks/>
          </p:cNvPicPr>
          <p:nvPr/>
        </p:nvPicPr>
        <p:blipFill>
          <a:blip r:embed="rId5"/>
          <a:stretch>
            <a:fillRect/>
          </a:stretch>
        </p:blipFill>
        <p:spPr>
          <a:xfrm>
            <a:off x="1435646" y="2919624"/>
            <a:ext cx="2520000" cy="1872000"/>
          </a:xfrm>
          <a:prstGeom prst="rect">
            <a:avLst/>
          </a:prstGeom>
        </p:spPr>
      </p:pic>
      <p:pic>
        <p:nvPicPr>
          <p:cNvPr id="6" name="Picture 5">
            <a:extLst>
              <a:ext uri="{FF2B5EF4-FFF2-40B4-BE49-F238E27FC236}">
                <a16:creationId xmlns:a16="http://schemas.microsoft.com/office/drawing/2014/main" id="{C1B31E0A-85E2-42C1-BD35-74A9390A5736}"/>
              </a:ext>
            </a:extLst>
          </p:cNvPr>
          <p:cNvPicPr>
            <a:picLocks/>
          </p:cNvPicPr>
          <p:nvPr/>
        </p:nvPicPr>
        <p:blipFill>
          <a:blip r:embed="rId6"/>
          <a:stretch>
            <a:fillRect/>
          </a:stretch>
        </p:blipFill>
        <p:spPr>
          <a:xfrm>
            <a:off x="5096775" y="2919624"/>
            <a:ext cx="2520000" cy="1872000"/>
          </a:xfrm>
          <a:prstGeom prst="rect">
            <a:avLst/>
          </a:prstGeom>
        </p:spPr>
      </p:pic>
      <p:pic>
        <p:nvPicPr>
          <p:cNvPr id="8" name="Picture 7">
            <a:extLst>
              <a:ext uri="{FF2B5EF4-FFF2-40B4-BE49-F238E27FC236}">
                <a16:creationId xmlns:a16="http://schemas.microsoft.com/office/drawing/2014/main" id="{643F5142-D74A-4FC1-8A23-268B57F5E451}"/>
              </a:ext>
            </a:extLst>
          </p:cNvPr>
          <p:cNvPicPr>
            <a:picLocks/>
          </p:cNvPicPr>
          <p:nvPr/>
        </p:nvPicPr>
        <p:blipFill>
          <a:blip r:embed="rId7"/>
          <a:stretch>
            <a:fillRect/>
          </a:stretch>
        </p:blipFill>
        <p:spPr>
          <a:xfrm>
            <a:off x="1435646" y="859404"/>
            <a:ext cx="2520000" cy="1872000"/>
          </a:xfrm>
          <a:prstGeom prst="rect">
            <a:avLst/>
          </a:prstGeom>
        </p:spPr>
      </p:pic>
      <p:pic>
        <p:nvPicPr>
          <p:cNvPr id="10" name="Picture 9">
            <a:extLst>
              <a:ext uri="{FF2B5EF4-FFF2-40B4-BE49-F238E27FC236}">
                <a16:creationId xmlns:a16="http://schemas.microsoft.com/office/drawing/2014/main" id="{D090230E-AF51-4449-93B1-28C763A37C6A}"/>
              </a:ext>
            </a:extLst>
          </p:cNvPr>
          <p:cNvPicPr>
            <a:picLocks/>
          </p:cNvPicPr>
          <p:nvPr/>
        </p:nvPicPr>
        <p:blipFill>
          <a:blip r:embed="rId8"/>
          <a:stretch>
            <a:fillRect/>
          </a:stretch>
        </p:blipFill>
        <p:spPr>
          <a:xfrm>
            <a:off x="5096775" y="859404"/>
            <a:ext cx="2520000" cy="1872000"/>
          </a:xfrm>
          <a:prstGeom prst="rect">
            <a:avLst/>
          </a:prstGeom>
        </p:spPr>
      </p:pic>
      <p:sp>
        <p:nvSpPr>
          <p:cNvPr id="14" name="TextBox 13">
            <a:extLst>
              <a:ext uri="{FF2B5EF4-FFF2-40B4-BE49-F238E27FC236}">
                <a16:creationId xmlns:a16="http://schemas.microsoft.com/office/drawing/2014/main" id="{66BC6952-A253-43A0-A034-D68E76A10753}"/>
              </a:ext>
            </a:extLst>
          </p:cNvPr>
          <p:cNvSpPr txBox="1"/>
          <p:nvPr/>
        </p:nvSpPr>
        <p:spPr>
          <a:xfrm>
            <a:off x="1920113" y="2671717"/>
            <a:ext cx="1669048" cy="276999"/>
          </a:xfrm>
          <a:prstGeom prst="rect">
            <a:avLst/>
          </a:prstGeom>
          <a:noFill/>
        </p:spPr>
        <p:txBody>
          <a:bodyPr wrap="none" rtlCol="0">
            <a:spAutoFit/>
          </a:bodyPr>
          <a:lstStyle/>
          <a:p>
            <a:pPr algn="ctr"/>
            <a:r>
              <a:rPr lang="en-IN" sz="1200" dirty="0">
                <a:solidFill>
                  <a:schemeClr val="bg2"/>
                </a:solidFill>
                <a:latin typeface="Lato" panose="020B0604020202020204" charset="0"/>
              </a:rPr>
              <a:t>100×100 seismic data</a:t>
            </a:r>
          </a:p>
        </p:txBody>
      </p:sp>
      <p:sp>
        <p:nvSpPr>
          <p:cNvPr id="15" name="TextBox 14">
            <a:extLst>
              <a:ext uri="{FF2B5EF4-FFF2-40B4-BE49-F238E27FC236}">
                <a16:creationId xmlns:a16="http://schemas.microsoft.com/office/drawing/2014/main" id="{D229CBC0-738D-4247-A97B-403F729C5545}"/>
              </a:ext>
            </a:extLst>
          </p:cNvPr>
          <p:cNvSpPr txBox="1"/>
          <p:nvPr/>
        </p:nvSpPr>
        <p:spPr>
          <a:xfrm>
            <a:off x="1443258" y="4799669"/>
            <a:ext cx="2634054" cy="276999"/>
          </a:xfrm>
          <a:prstGeom prst="rect">
            <a:avLst/>
          </a:prstGeom>
          <a:noFill/>
        </p:spPr>
        <p:txBody>
          <a:bodyPr wrap="none" rtlCol="0">
            <a:spAutoFit/>
          </a:bodyPr>
          <a:lstStyle/>
          <a:p>
            <a:pPr algn="ctr"/>
            <a:r>
              <a:rPr lang="en-IN" sz="1200" dirty="0">
                <a:solidFill>
                  <a:schemeClr val="bg2"/>
                </a:solidFill>
                <a:latin typeface="Lato" panose="020B0604020202020204" charset="0"/>
              </a:rPr>
              <a:t>Label using CNN (Accuracy: 82.89%)</a:t>
            </a:r>
          </a:p>
        </p:txBody>
      </p:sp>
      <p:sp>
        <p:nvSpPr>
          <p:cNvPr id="16" name="TextBox 15">
            <a:extLst>
              <a:ext uri="{FF2B5EF4-FFF2-40B4-BE49-F238E27FC236}">
                <a16:creationId xmlns:a16="http://schemas.microsoft.com/office/drawing/2014/main" id="{FB0560FA-6966-4558-9FA0-9BFA2BFE490F}"/>
              </a:ext>
            </a:extLst>
          </p:cNvPr>
          <p:cNvSpPr txBox="1"/>
          <p:nvPr/>
        </p:nvSpPr>
        <p:spPr>
          <a:xfrm>
            <a:off x="4801463" y="4794023"/>
            <a:ext cx="3086102" cy="276999"/>
          </a:xfrm>
          <a:prstGeom prst="rect">
            <a:avLst/>
          </a:prstGeom>
          <a:noFill/>
        </p:spPr>
        <p:txBody>
          <a:bodyPr wrap="none" rtlCol="0">
            <a:spAutoFit/>
          </a:bodyPr>
          <a:lstStyle/>
          <a:p>
            <a:pPr algn="ctr"/>
            <a:r>
              <a:rPr lang="en-IN" sz="1200" dirty="0">
                <a:solidFill>
                  <a:schemeClr val="bg2"/>
                </a:solidFill>
                <a:latin typeface="Lato" panose="020B0604020202020204" charset="0"/>
              </a:rPr>
              <a:t>Label using GSP &amp; GCN (Accuracy: 90.67%)</a:t>
            </a:r>
          </a:p>
        </p:txBody>
      </p:sp>
      <p:sp>
        <p:nvSpPr>
          <p:cNvPr id="17" name="TextBox 16">
            <a:extLst>
              <a:ext uri="{FF2B5EF4-FFF2-40B4-BE49-F238E27FC236}">
                <a16:creationId xmlns:a16="http://schemas.microsoft.com/office/drawing/2014/main" id="{7AEFBE0A-808F-47E2-8D6C-A09DA39C7F67}"/>
              </a:ext>
            </a:extLst>
          </p:cNvPr>
          <p:cNvSpPr txBox="1"/>
          <p:nvPr/>
        </p:nvSpPr>
        <p:spPr>
          <a:xfrm>
            <a:off x="5813649" y="2677360"/>
            <a:ext cx="1027846" cy="276999"/>
          </a:xfrm>
          <a:prstGeom prst="rect">
            <a:avLst/>
          </a:prstGeom>
          <a:noFill/>
        </p:spPr>
        <p:txBody>
          <a:bodyPr wrap="none" rtlCol="0">
            <a:spAutoFit/>
          </a:bodyPr>
          <a:lstStyle/>
          <a:p>
            <a:pPr algn="ctr"/>
            <a:r>
              <a:rPr lang="en-IN" sz="1200" dirty="0">
                <a:solidFill>
                  <a:schemeClr val="bg2"/>
                </a:solidFill>
                <a:latin typeface="Lato" panose="020B0604020202020204" charset="0"/>
              </a:rPr>
              <a:t>Target Label</a:t>
            </a:r>
          </a:p>
        </p:txBody>
      </p:sp>
    </p:spTree>
    <p:extLst>
      <p:ext uri="{BB962C8B-B14F-4D97-AF65-F5344CB8AC3E}">
        <p14:creationId xmlns:p14="http://schemas.microsoft.com/office/powerpoint/2010/main" val="786173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IN" dirty="0"/>
              <a:t>Results and Discussion</a:t>
            </a:r>
            <a:endParaRPr dirty="0"/>
          </a:p>
        </p:txBody>
      </p:sp>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342900" indent="-257175"/>
            <a:r>
              <a:rPr lang="en-US" dirty="0"/>
              <a:t>We compare the performance of our method by implementing a CNN-based method. We apply CNN to extracted 2D patches and identify the fault.</a:t>
            </a:r>
          </a:p>
          <a:p>
            <a:pPr marL="342900" indent="-257175"/>
            <a:r>
              <a:rPr lang="en-US" dirty="0"/>
              <a:t>False fault point detection happens because the points located close to faults are detected as fault points, which affects the accuracy (82.89%) in the case of CNN.</a:t>
            </a:r>
          </a:p>
          <a:p>
            <a:pPr marL="342900" indent="-257175"/>
            <a:r>
              <a:rPr lang="en-US" dirty="0"/>
              <a:t>For the results obtained using GSP high-frequency components as input to GCN, when we vary the dimension of patches, the accuracy (90.67%) is the highest for 11×11 patches.</a:t>
            </a:r>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2142486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IN" dirty="0"/>
              <a:t>Results and Discussion</a:t>
            </a:r>
            <a:endParaRPr dirty="0"/>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graphicFrame>
        <p:nvGraphicFramePr>
          <p:cNvPr id="4" name="Table 3">
            <a:extLst>
              <a:ext uri="{FF2B5EF4-FFF2-40B4-BE49-F238E27FC236}">
                <a16:creationId xmlns:a16="http://schemas.microsoft.com/office/drawing/2014/main" id="{A73F1DAB-28EF-4992-972E-0F2159854DB9}"/>
              </a:ext>
            </a:extLst>
          </p:cNvPr>
          <p:cNvGraphicFramePr>
            <a:graphicFrameLocks noGrp="1"/>
          </p:cNvGraphicFramePr>
          <p:nvPr>
            <p:extLst>
              <p:ext uri="{D42A27DB-BD31-4B8C-83A1-F6EECF244321}">
                <p14:modId xmlns:p14="http://schemas.microsoft.com/office/powerpoint/2010/main" val="603007154"/>
              </p:ext>
            </p:extLst>
          </p:nvPr>
        </p:nvGraphicFramePr>
        <p:xfrm>
          <a:off x="1689598" y="1165224"/>
          <a:ext cx="5764804" cy="2813052"/>
        </p:xfrm>
        <a:graphic>
          <a:graphicData uri="http://schemas.openxmlformats.org/drawingml/2006/table">
            <a:tbl>
              <a:tblPr firstRow="1" bandRow="1">
                <a:tableStyleId>{073A0DAA-6AF3-43AB-8588-CEC1D06C72B9}</a:tableStyleId>
              </a:tblPr>
              <a:tblGrid>
                <a:gridCol w="1441201">
                  <a:extLst>
                    <a:ext uri="{9D8B030D-6E8A-4147-A177-3AD203B41FA5}">
                      <a16:colId xmlns:a16="http://schemas.microsoft.com/office/drawing/2014/main" val="3710342799"/>
                    </a:ext>
                  </a:extLst>
                </a:gridCol>
                <a:gridCol w="1441201">
                  <a:extLst>
                    <a:ext uri="{9D8B030D-6E8A-4147-A177-3AD203B41FA5}">
                      <a16:colId xmlns:a16="http://schemas.microsoft.com/office/drawing/2014/main" val="1724048320"/>
                    </a:ext>
                  </a:extLst>
                </a:gridCol>
                <a:gridCol w="1441201">
                  <a:extLst>
                    <a:ext uri="{9D8B030D-6E8A-4147-A177-3AD203B41FA5}">
                      <a16:colId xmlns:a16="http://schemas.microsoft.com/office/drawing/2014/main" val="1859777258"/>
                    </a:ext>
                  </a:extLst>
                </a:gridCol>
                <a:gridCol w="1441201">
                  <a:extLst>
                    <a:ext uri="{9D8B030D-6E8A-4147-A177-3AD203B41FA5}">
                      <a16:colId xmlns:a16="http://schemas.microsoft.com/office/drawing/2014/main" val="731387120"/>
                    </a:ext>
                  </a:extLst>
                </a:gridCol>
              </a:tblGrid>
              <a:tr h="728252">
                <a:tc>
                  <a:txBody>
                    <a:bodyPr/>
                    <a:lstStyle/>
                    <a:p>
                      <a:pPr algn="ctr"/>
                      <a:r>
                        <a:rPr lang="en-IN" dirty="0"/>
                        <a:t>Patch Dimension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Patch Dimension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128285"/>
                  </a:ext>
                </a:extLst>
              </a:tr>
              <a:tr h="521200">
                <a:tc>
                  <a:txBody>
                    <a:bodyPr/>
                    <a:lstStyle/>
                    <a:p>
                      <a:pPr algn="ctr"/>
                      <a:r>
                        <a:rPr lang="en-IN" dirty="0"/>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83.19%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11×11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90.67%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205530"/>
                  </a:ext>
                </a:extLst>
              </a:tr>
              <a:tr h="521200">
                <a:tc>
                  <a:txBody>
                    <a:bodyPr/>
                    <a:lstStyle/>
                    <a:p>
                      <a:pPr algn="ctr"/>
                      <a:r>
                        <a:rPr lang="en-IN" dirty="0"/>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88.35%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13×13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90.11%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219180"/>
                  </a:ext>
                </a:extLst>
              </a:tr>
              <a:tr h="521200">
                <a:tc>
                  <a:txBody>
                    <a:bodyPr/>
                    <a:lstStyle/>
                    <a:p>
                      <a:pPr algn="ctr"/>
                      <a:r>
                        <a:rPr lang="en-IN" dirty="0"/>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89.02%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15×15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89.44%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7841125"/>
                  </a:ext>
                </a:extLst>
              </a:tr>
              <a:tr h="521200">
                <a:tc>
                  <a:txBody>
                    <a:bodyPr/>
                    <a:lstStyle/>
                    <a:p>
                      <a:pPr algn="ctr"/>
                      <a:r>
                        <a:rPr lang="en-IN" dirty="0"/>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89.44%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17×17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t>88.65%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7331598"/>
                  </a:ext>
                </a:extLst>
              </a:tr>
            </a:tbl>
          </a:graphicData>
        </a:graphic>
      </p:graphicFrame>
    </p:spTree>
    <p:extLst>
      <p:ext uri="{BB962C8B-B14F-4D97-AF65-F5344CB8AC3E}">
        <p14:creationId xmlns:p14="http://schemas.microsoft.com/office/powerpoint/2010/main" val="2321094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IN" dirty="0"/>
              <a:t>Conclusion</a:t>
            </a:r>
            <a:endParaRPr dirty="0"/>
          </a:p>
        </p:txBody>
      </p:sp>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342900" indent="-257175"/>
            <a:r>
              <a:rPr lang="en-US" dirty="0"/>
              <a:t>We present a method to identify faults in seismic data by using graph high-frequency components as inputs to a graph convolutional network.</a:t>
            </a:r>
          </a:p>
          <a:p>
            <a:pPr marL="342900" indent="-257175"/>
            <a:r>
              <a:rPr lang="en-US" dirty="0"/>
              <a:t>We first extract the patches and then present the patches using a laterally connected graph.</a:t>
            </a:r>
          </a:p>
          <a:p>
            <a:pPr marL="342900" indent="-257175"/>
            <a:r>
              <a:rPr lang="en-US" dirty="0"/>
              <a:t>Next, we obtain the graph high-frequency components by implementing a graph high-pass filter and graph Fourier transform.</a:t>
            </a:r>
          </a:p>
          <a:p>
            <a:pPr marL="342900" indent="-257175"/>
            <a:r>
              <a:rPr lang="en-US" dirty="0"/>
              <a:t>Then we identify the fault by classifying the patches using GCN, and it shows good accuracy when applied to real field data.</a:t>
            </a:r>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2984973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176859"/>
            <a:ext cx="8520600" cy="626100"/>
          </a:xfrm>
          <a:prstGeom prst="rect">
            <a:avLst/>
          </a:prstGeom>
        </p:spPr>
        <p:txBody>
          <a:bodyPr spcFirstLastPara="1" wrap="square" lIns="91425" tIns="91425" rIns="91425" bIns="91425" anchor="t" anchorCtr="0">
            <a:normAutofit fontScale="90000"/>
          </a:bodyPr>
          <a:lstStyle/>
          <a:p>
            <a:pPr lvl="0"/>
            <a:r>
              <a:rPr lang="en-IN" dirty="0"/>
              <a:t>References</a:t>
            </a:r>
            <a:endParaRPr dirty="0"/>
          </a:p>
        </p:txBody>
      </p:sp>
      <p:sp>
        <p:nvSpPr>
          <p:cNvPr id="66" name="Google Shape;66;p14"/>
          <p:cNvSpPr txBox="1">
            <a:spLocks noGrp="1"/>
          </p:cNvSpPr>
          <p:nvPr>
            <p:ph type="body" idx="1"/>
          </p:nvPr>
        </p:nvSpPr>
        <p:spPr>
          <a:xfrm>
            <a:off x="311700" y="791227"/>
            <a:ext cx="8520600" cy="4175414"/>
          </a:xfrm>
          <a:prstGeom prst="rect">
            <a:avLst/>
          </a:prstGeom>
        </p:spPr>
        <p:txBody>
          <a:bodyPr spcFirstLastPara="1" wrap="square" lIns="91425" tIns="91425" rIns="91425" bIns="91425" anchor="t" anchorCtr="0">
            <a:normAutofit fontScale="77500" lnSpcReduction="20000"/>
          </a:bodyPr>
          <a:lstStyle/>
          <a:p>
            <a:pPr marL="85725" indent="0">
              <a:buNone/>
            </a:pPr>
            <a:r>
              <a:rPr lang="en-IN" dirty="0"/>
              <a:t>[1] F. R. K. Chung, Spectral Graph Theory, Providence, RI, USA: American Mathematical Society, 1997.</a:t>
            </a:r>
          </a:p>
          <a:p>
            <a:pPr marL="85725" indent="0">
              <a:buNone/>
            </a:pPr>
            <a:r>
              <a:rPr lang="en-IN" dirty="0"/>
              <a:t>[2] J. F. Tenenbaum, V. Silva, and J. C. Langford, “A global geometric framework for nonlinear dimensionality reduction,” Science, vol. 290, pp. 2319–2323, 2000.</a:t>
            </a:r>
          </a:p>
          <a:p>
            <a:pPr marL="85725" indent="0">
              <a:buNone/>
            </a:pPr>
            <a:r>
              <a:rPr lang="en-IN" dirty="0"/>
              <a:t>[3] A. </a:t>
            </a:r>
            <a:r>
              <a:rPr lang="en-IN" dirty="0" err="1"/>
              <a:t>Sandryhaila</a:t>
            </a:r>
            <a:r>
              <a:rPr lang="en-IN" dirty="0"/>
              <a:t> and J. M. F. Moura, “Discrete signal processing on graphs: Graph filters,” in IEEE International Conference on Acoustics, Speech and Signal Processing, 2013, pp. 6163–6166.</a:t>
            </a:r>
          </a:p>
          <a:p>
            <a:pPr marL="85725" indent="0">
              <a:buNone/>
            </a:pPr>
            <a:r>
              <a:rPr lang="en-IN" dirty="0"/>
              <a:t>[4] X. Zhu and M. </a:t>
            </a:r>
            <a:r>
              <a:rPr lang="en-IN" dirty="0" err="1"/>
              <a:t>Rabbat</a:t>
            </a:r>
            <a:r>
              <a:rPr lang="en-IN" dirty="0"/>
              <a:t>, “Approximating signals supported on graphs,” in IEEE International Conference on Acoustics, Speech and Signal Processing, 2012, pp. 3921–3924.</a:t>
            </a:r>
          </a:p>
          <a:p>
            <a:pPr marL="85725" indent="0">
              <a:buNone/>
            </a:pPr>
            <a:r>
              <a:rPr lang="en-IN" dirty="0"/>
              <a:t>[5] A. </a:t>
            </a:r>
            <a:r>
              <a:rPr lang="en-IN" dirty="0" err="1"/>
              <a:t>Sandryhaila</a:t>
            </a:r>
            <a:r>
              <a:rPr lang="en-IN" dirty="0"/>
              <a:t> and J. M. F. Moura, “Discrete signal processing on graphs: Frequency analysis,” IEEE Transactions on Signal Processing, vol. 62, no. 12, pp. 3042– 3054, June 2014.</a:t>
            </a:r>
          </a:p>
          <a:p>
            <a:pPr marL="85725" indent="0">
              <a:buNone/>
            </a:pPr>
            <a:r>
              <a:rPr lang="en-IN" dirty="0"/>
              <a:t>[6] David I Shuman et. al., “The emerging field of signal processing on graphs: Extending high-dimensional data analysis to networks and other irregular domains,” IEEE Signal Processing Magazine, vol. 30, no. 3, pp. 83–98, 2013.</a:t>
            </a:r>
          </a:p>
          <a:p>
            <a:pPr marL="85725" indent="0">
              <a:buNone/>
            </a:pPr>
            <a:r>
              <a:rPr lang="en-IN" dirty="0"/>
              <a:t>[7] </a:t>
            </a:r>
            <a:r>
              <a:rPr lang="en-IN" dirty="0" err="1"/>
              <a:t>Zonghan</a:t>
            </a:r>
            <a:r>
              <a:rPr lang="en-IN" dirty="0"/>
              <a:t> Wu et. al., “A comprehensive survey on graph neural networks,” IEEE Transactions on Neural Networks and Learning Systems, vol. 32, no. 1, pp. 4–24, 2021.</a:t>
            </a:r>
          </a:p>
          <a:p>
            <a:pPr marL="85725" indent="0">
              <a:buNone/>
            </a:pPr>
            <a:r>
              <a:rPr lang="en-IN" dirty="0"/>
              <a:t>[8] Michael </a:t>
            </a:r>
            <a:r>
              <a:rPr lang="en-IN" dirty="0" err="1"/>
              <a:t>Defferrard</a:t>
            </a:r>
            <a:r>
              <a:rPr lang="en-IN" dirty="0"/>
              <a:t>, Xavier Bresson, and Pierre Van- ¨ </a:t>
            </a:r>
            <a:r>
              <a:rPr lang="en-IN" dirty="0" err="1"/>
              <a:t>dergheynst</a:t>
            </a:r>
            <a:r>
              <a:rPr lang="en-IN" dirty="0"/>
              <a:t>, “Convolutional neural networks on graphs with fast localized spectral filtering,” in Proceedings of the 30th International Conference on</a:t>
            </a:r>
            <a:br>
              <a:rPr lang="en-IN" dirty="0"/>
            </a:br>
            <a:r>
              <a:rPr lang="en-IN" dirty="0"/>
              <a:t>Neural Information Processing Systems. 2016, NIPS’16, p. 3844–3852, Curran Associates Inc.</a:t>
            </a:r>
            <a:endParaRPr lang="en-US" dirty="0"/>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3286953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176859"/>
            <a:ext cx="8520600" cy="626100"/>
          </a:xfrm>
          <a:prstGeom prst="rect">
            <a:avLst/>
          </a:prstGeom>
        </p:spPr>
        <p:txBody>
          <a:bodyPr spcFirstLastPara="1" wrap="square" lIns="91425" tIns="91425" rIns="91425" bIns="91425" anchor="t" anchorCtr="0">
            <a:normAutofit fontScale="90000"/>
          </a:bodyPr>
          <a:lstStyle/>
          <a:p>
            <a:pPr lvl="0"/>
            <a:r>
              <a:rPr lang="en-IN" dirty="0"/>
              <a:t>References</a:t>
            </a:r>
            <a:endParaRPr dirty="0"/>
          </a:p>
        </p:txBody>
      </p:sp>
      <p:sp>
        <p:nvSpPr>
          <p:cNvPr id="66" name="Google Shape;66;p14"/>
          <p:cNvSpPr txBox="1">
            <a:spLocks noGrp="1"/>
          </p:cNvSpPr>
          <p:nvPr>
            <p:ph type="body" idx="1"/>
          </p:nvPr>
        </p:nvSpPr>
        <p:spPr>
          <a:xfrm>
            <a:off x="311700" y="791227"/>
            <a:ext cx="8520600" cy="4175414"/>
          </a:xfrm>
          <a:prstGeom prst="rect">
            <a:avLst/>
          </a:prstGeom>
        </p:spPr>
        <p:txBody>
          <a:bodyPr spcFirstLastPara="1" wrap="square" lIns="91425" tIns="91425" rIns="91425" bIns="91425" anchor="t" anchorCtr="0">
            <a:normAutofit fontScale="77500" lnSpcReduction="20000"/>
          </a:bodyPr>
          <a:lstStyle/>
          <a:p>
            <a:pPr marL="85725" indent="0">
              <a:buNone/>
            </a:pPr>
            <a:r>
              <a:rPr lang="en-IN" dirty="0"/>
              <a:t>[9] Thomas N. </a:t>
            </a:r>
            <a:r>
              <a:rPr lang="en-IN" dirty="0" err="1"/>
              <a:t>Kipf</a:t>
            </a:r>
            <a:r>
              <a:rPr lang="en-IN" dirty="0"/>
              <a:t> and Max Welling, “Semi-supervised classification with graph convolutional networks,” </a:t>
            </a:r>
            <a:r>
              <a:rPr lang="en-IN" dirty="0" err="1"/>
              <a:t>CoRR</a:t>
            </a:r>
            <a:r>
              <a:rPr lang="en-IN" dirty="0"/>
              <a:t>, vol. </a:t>
            </a:r>
            <a:r>
              <a:rPr lang="en-IN" dirty="0" err="1"/>
              <a:t>arXiv:abs</a:t>
            </a:r>
            <a:r>
              <a:rPr lang="en-IN" dirty="0"/>
              <a:t>/1609.02907, 2016.</a:t>
            </a:r>
          </a:p>
          <a:p>
            <a:pPr marL="85725" indent="0">
              <a:buNone/>
            </a:pPr>
            <a:r>
              <a:rPr lang="en-IN" dirty="0"/>
              <a:t>[10] David K </a:t>
            </a:r>
            <a:r>
              <a:rPr lang="en-IN" dirty="0" err="1"/>
              <a:t>Duvenaud</a:t>
            </a:r>
            <a:r>
              <a:rPr lang="en-IN" dirty="0"/>
              <a:t> et. al., “Convolutional networks on graphs for learning molecular fingerprints,” in Advances in Neural Information Processing Systems. 2015, vol. 28, pp. 2224–2232, Curran Associates, Inc.</a:t>
            </a:r>
          </a:p>
          <a:p>
            <a:pPr marL="85725" indent="0">
              <a:buNone/>
            </a:pPr>
            <a:r>
              <a:rPr lang="en-IN" dirty="0"/>
              <a:t>[11] Liang Yao, </a:t>
            </a:r>
            <a:r>
              <a:rPr lang="en-IN" dirty="0" err="1"/>
              <a:t>Chengsheng</a:t>
            </a:r>
            <a:r>
              <a:rPr lang="en-IN" dirty="0"/>
              <a:t> Mao, and Yuan Luo, “Graph convolutional networks for text classification,” Proceedings of the AAAI Conference on Artificial Intelligence, vol. 33, no. 01, pp. 7370–7377, Jul. 2019.</a:t>
            </a:r>
          </a:p>
          <a:p>
            <a:pPr marL="85725" indent="0">
              <a:buNone/>
            </a:pPr>
            <a:r>
              <a:rPr lang="en-IN" dirty="0"/>
              <a:t>[12] Sami Abu-El-</a:t>
            </a:r>
            <a:r>
              <a:rPr lang="en-IN" dirty="0" err="1"/>
              <a:t>Haija</a:t>
            </a:r>
            <a:r>
              <a:rPr lang="en-IN" dirty="0"/>
              <a:t>, Amol Kapoor, Bryan </a:t>
            </a:r>
            <a:r>
              <a:rPr lang="en-IN" dirty="0" err="1"/>
              <a:t>Perozzi</a:t>
            </a:r>
            <a:r>
              <a:rPr lang="en-IN" dirty="0"/>
              <a:t>, and </a:t>
            </a:r>
            <a:r>
              <a:rPr lang="en-IN" dirty="0" err="1"/>
              <a:t>Joonseok</a:t>
            </a:r>
            <a:r>
              <a:rPr lang="en-IN" dirty="0"/>
              <a:t> Lee, “N-GCN: multi-scale graph convolution for semi-supervised node classification,” </a:t>
            </a:r>
            <a:r>
              <a:rPr lang="en-IN" dirty="0" err="1"/>
              <a:t>CoRR</a:t>
            </a:r>
            <a:r>
              <a:rPr lang="en-IN" dirty="0"/>
              <a:t>, vol. </a:t>
            </a:r>
            <a:r>
              <a:rPr lang="en-IN" dirty="0" err="1"/>
              <a:t>arXiv:abs</a:t>
            </a:r>
            <a:r>
              <a:rPr lang="en-IN" dirty="0"/>
              <a:t>/1802.08888, 2018.</a:t>
            </a:r>
          </a:p>
          <a:p>
            <a:pPr marL="85725" indent="0">
              <a:buNone/>
            </a:pPr>
            <a:r>
              <a:rPr lang="en-IN" dirty="0"/>
              <a:t>[13] </a:t>
            </a:r>
            <a:r>
              <a:rPr lang="en-IN" dirty="0" err="1"/>
              <a:t>Nasher</a:t>
            </a:r>
            <a:r>
              <a:rPr lang="en-IN" dirty="0"/>
              <a:t> M. </a:t>
            </a:r>
            <a:r>
              <a:rPr lang="en-IN" dirty="0" err="1"/>
              <a:t>AlBinHassan</a:t>
            </a:r>
            <a:r>
              <a:rPr lang="en-IN" dirty="0"/>
              <a:t> and Kurt </a:t>
            </a:r>
            <a:r>
              <a:rPr lang="en-IN" dirty="0" err="1"/>
              <a:t>Marfurt</a:t>
            </a:r>
            <a:r>
              <a:rPr lang="en-IN" dirty="0"/>
              <a:t>, “Fault detection using </a:t>
            </a:r>
            <a:r>
              <a:rPr lang="en-IN" dirty="0" err="1"/>
              <a:t>hough</a:t>
            </a:r>
            <a:r>
              <a:rPr lang="en-IN" dirty="0"/>
              <a:t> transforms,” in SEG Technical Program Expanded Abstracts, 2005, pp. 1719–1721.</a:t>
            </a:r>
          </a:p>
          <a:p>
            <a:pPr marL="85725" indent="0">
              <a:buNone/>
            </a:pPr>
            <a:r>
              <a:rPr lang="en-IN" dirty="0"/>
              <a:t>[14] Zhen Wang and Ghassan </a:t>
            </a:r>
            <a:r>
              <a:rPr lang="en-IN" dirty="0" err="1"/>
              <a:t>AlRegib</a:t>
            </a:r>
            <a:r>
              <a:rPr lang="en-IN" dirty="0"/>
              <a:t>, “Fault detection in seismic datasets using </a:t>
            </a:r>
            <a:r>
              <a:rPr lang="en-IN" dirty="0" err="1"/>
              <a:t>hough</a:t>
            </a:r>
            <a:r>
              <a:rPr lang="en-IN" dirty="0"/>
              <a:t> transform,” in IEEE International Conference on Acoustic, Speech and Signal Processing, May 2014, pp. 2372–2376.</a:t>
            </a:r>
          </a:p>
          <a:p>
            <a:pPr marL="85725" indent="0">
              <a:buNone/>
            </a:pPr>
            <a:r>
              <a:rPr lang="en-IN" dirty="0"/>
              <a:t>[15] Rahul </a:t>
            </a:r>
            <a:r>
              <a:rPr lang="en-IN" dirty="0" err="1"/>
              <a:t>Mahadik</a:t>
            </a:r>
            <a:r>
              <a:rPr lang="en-IN" dirty="0"/>
              <a:t> and </a:t>
            </a:r>
            <a:r>
              <a:rPr lang="en-IN" dirty="0" err="1"/>
              <a:t>Aurobinda</a:t>
            </a:r>
            <a:r>
              <a:rPr lang="en-IN" dirty="0"/>
              <a:t> </a:t>
            </a:r>
            <a:r>
              <a:rPr lang="en-IN" dirty="0" err="1"/>
              <a:t>Routray</a:t>
            </a:r>
            <a:r>
              <a:rPr lang="en-IN" dirty="0"/>
              <a:t>, “Fault detection and optimization in seismic</a:t>
            </a:r>
            <a:br>
              <a:rPr lang="en-IN" dirty="0"/>
            </a:br>
            <a:r>
              <a:rPr lang="en-IN" dirty="0"/>
              <a:t>dataset using multiscale fusion of a geometric attribute,” in IECON 2019-45th Annual Conference of</a:t>
            </a:r>
            <a:br>
              <a:rPr lang="en-IN" dirty="0"/>
            </a:br>
            <a:r>
              <a:rPr lang="en-IN" dirty="0"/>
              <a:t>the IEEE Industrial Electronics Society, 2019, vol. 1, pp. 107–112.</a:t>
            </a:r>
            <a:endParaRPr lang="en-US" dirty="0"/>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764058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 dirty="0"/>
              <a:t>Contents</a:t>
            </a:r>
            <a:endParaRPr dirty="0"/>
          </a:p>
        </p:txBody>
      </p:sp>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342900" indent="-257175"/>
            <a:r>
              <a:rPr lang="en-US" dirty="0"/>
              <a:t>Introduction</a:t>
            </a:r>
          </a:p>
          <a:p>
            <a:pPr marL="342900" indent="-257175"/>
            <a:r>
              <a:rPr lang="en-US" dirty="0"/>
              <a:t>Motivation</a:t>
            </a:r>
          </a:p>
          <a:p>
            <a:pPr marL="342900" indent="-257175"/>
            <a:r>
              <a:rPr lang="en-US" dirty="0"/>
              <a:t>Proposed Methodology</a:t>
            </a:r>
          </a:p>
          <a:p>
            <a:pPr marL="685800" lvl="1" indent="-238125"/>
            <a:r>
              <a:rPr lang="en-US" dirty="0"/>
              <a:t>Related Theory</a:t>
            </a:r>
          </a:p>
          <a:p>
            <a:pPr marL="685800" lvl="1" indent="-238125"/>
            <a:r>
              <a:rPr lang="en-US" dirty="0"/>
              <a:t>Description of data</a:t>
            </a:r>
          </a:p>
          <a:p>
            <a:pPr marL="685800" lvl="1" indent="-238125"/>
            <a:r>
              <a:rPr lang="en-US" dirty="0"/>
              <a:t>Extraction of Patches</a:t>
            </a:r>
          </a:p>
          <a:p>
            <a:pPr marL="685800" lvl="1" indent="-238125"/>
            <a:r>
              <a:rPr lang="en-US" dirty="0"/>
              <a:t>Graph High-Frequency Components</a:t>
            </a:r>
          </a:p>
          <a:p>
            <a:pPr marL="685800" lvl="1" indent="-238125"/>
            <a:r>
              <a:rPr lang="en-US" dirty="0"/>
              <a:t>Application of GCN</a:t>
            </a:r>
          </a:p>
          <a:p>
            <a:pPr marL="342900" indent="-257175"/>
            <a:r>
              <a:rPr lang="en-US" dirty="0"/>
              <a:t>Results and Discussion</a:t>
            </a:r>
          </a:p>
          <a:p>
            <a:pPr marL="342900" indent="-257175"/>
            <a:r>
              <a:rPr lang="en-US" dirty="0"/>
              <a:t>Conclusion</a:t>
            </a:r>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176859"/>
            <a:ext cx="8520600" cy="626100"/>
          </a:xfrm>
          <a:prstGeom prst="rect">
            <a:avLst/>
          </a:prstGeom>
        </p:spPr>
        <p:txBody>
          <a:bodyPr spcFirstLastPara="1" wrap="square" lIns="91425" tIns="91425" rIns="91425" bIns="91425" anchor="t" anchorCtr="0">
            <a:normAutofit fontScale="90000"/>
          </a:bodyPr>
          <a:lstStyle/>
          <a:p>
            <a:pPr lvl="0"/>
            <a:r>
              <a:rPr lang="en-IN" dirty="0"/>
              <a:t>References</a:t>
            </a:r>
            <a:endParaRPr dirty="0"/>
          </a:p>
        </p:txBody>
      </p:sp>
      <p:sp>
        <p:nvSpPr>
          <p:cNvPr id="66" name="Google Shape;66;p14"/>
          <p:cNvSpPr txBox="1">
            <a:spLocks noGrp="1"/>
          </p:cNvSpPr>
          <p:nvPr>
            <p:ph type="body" idx="1"/>
          </p:nvPr>
        </p:nvSpPr>
        <p:spPr>
          <a:xfrm>
            <a:off x="311700" y="791227"/>
            <a:ext cx="8520600" cy="4175414"/>
          </a:xfrm>
          <a:prstGeom prst="rect">
            <a:avLst/>
          </a:prstGeom>
        </p:spPr>
        <p:txBody>
          <a:bodyPr spcFirstLastPara="1" wrap="square" lIns="91425" tIns="91425" rIns="91425" bIns="91425" anchor="t" anchorCtr="0">
            <a:normAutofit fontScale="77500" lnSpcReduction="20000"/>
          </a:bodyPr>
          <a:lstStyle/>
          <a:p>
            <a:pPr marL="85725" indent="0">
              <a:buNone/>
            </a:pPr>
            <a:r>
              <a:rPr lang="en-IN" dirty="0"/>
              <a:t>[16] X. Wu et. al., “Faultnet3d: Predicting fault probabilities, strikes, and dips with a single convolutional neural network,” IEEE Transactions on Geoscience and Remote Sensing, vol. 57, no. 11, pp. 9138–9155, Nov 2019.</a:t>
            </a:r>
          </a:p>
          <a:p>
            <a:pPr marL="85725" indent="0">
              <a:buNone/>
            </a:pPr>
            <a:r>
              <a:rPr lang="en-IN" dirty="0"/>
              <a:t>[17] Augusto Cunha, Axelle </a:t>
            </a:r>
            <a:r>
              <a:rPr lang="en-IN" dirty="0" err="1"/>
              <a:t>Pochet</a:t>
            </a:r>
            <a:r>
              <a:rPr lang="en-IN" dirty="0"/>
              <a:t>, </a:t>
            </a:r>
            <a:r>
              <a:rPr lang="en-IN" dirty="0" err="1"/>
              <a:t>Helio</a:t>
            </a:r>
            <a:r>
              <a:rPr lang="en-IN" dirty="0"/>
              <a:t> Lopes, and ´ Marcelo </a:t>
            </a:r>
            <a:r>
              <a:rPr lang="en-IN" dirty="0" err="1"/>
              <a:t>Gattass</a:t>
            </a:r>
            <a:r>
              <a:rPr lang="en-IN" dirty="0"/>
              <a:t>, “Seismic fault detection in real data using transfer learning from a convolutional neural network pre-trained with synthetic seismic data,” Computers and Geosciences, vol. 135, pp. 104344, 2020.</a:t>
            </a:r>
          </a:p>
          <a:p>
            <a:pPr marL="85725" indent="0">
              <a:buNone/>
            </a:pPr>
            <a:r>
              <a:rPr lang="en-IN" dirty="0"/>
              <a:t>[18] Wei </a:t>
            </a:r>
            <a:r>
              <a:rPr lang="en-IN" dirty="0" err="1"/>
              <a:t>Xiong</a:t>
            </a:r>
            <a:r>
              <a:rPr lang="en-IN" dirty="0"/>
              <a:t> et. al., “Seismic fault detection with convolutional neural network,” GEOPHYSICS, vol. 83, no. 5, pp. O97–O103, 2018.</a:t>
            </a:r>
          </a:p>
          <a:p>
            <a:pPr marL="85725" indent="0">
              <a:buNone/>
            </a:pPr>
            <a:r>
              <a:rPr lang="en-IN" dirty="0"/>
              <a:t>[19] </a:t>
            </a:r>
            <a:r>
              <a:rPr lang="en-IN" dirty="0" err="1"/>
              <a:t>Haibin</a:t>
            </a:r>
            <a:r>
              <a:rPr lang="en-IN" dirty="0"/>
              <a:t> Di, Amir Shafiq, and Ghassan </a:t>
            </a:r>
            <a:r>
              <a:rPr lang="en-IN" dirty="0" err="1"/>
              <a:t>Alregib</a:t>
            </a:r>
            <a:r>
              <a:rPr lang="en-IN" dirty="0"/>
              <a:t>, “Seismic-fault detection based on </a:t>
            </a:r>
            <a:r>
              <a:rPr lang="en-IN" dirty="0" err="1"/>
              <a:t>multiattribute</a:t>
            </a:r>
            <a:r>
              <a:rPr lang="en-IN" dirty="0"/>
              <a:t> support vector machine analysis,” in SEG Technical Program Expanded Abstracts, 08 2017, pp. 2039–2044.</a:t>
            </a:r>
          </a:p>
          <a:p>
            <a:pPr marL="85725" indent="0">
              <a:buNone/>
            </a:pPr>
            <a:r>
              <a:rPr lang="en-IN" dirty="0"/>
              <a:t>[20] Lei Huang, </a:t>
            </a:r>
            <a:r>
              <a:rPr lang="en-IN" dirty="0" err="1"/>
              <a:t>Xishuang</a:t>
            </a:r>
            <a:r>
              <a:rPr lang="en-IN" dirty="0"/>
              <a:t> Dong, and T. Edward </a:t>
            </a:r>
            <a:r>
              <a:rPr lang="en-IN" dirty="0" err="1"/>
              <a:t>Clee</a:t>
            </a:r>
            <a:r>
              <a:rPr lang="en-IN" dirty="0"/>
              <a:t>, “A scalable deep learning platform for identifying geologic features from seismic attributes,” The Leading Edge, vol. 36, no. 3, pp. 249–256, 2017.</a:t>
            </a:r>
          </a:p>
          <a:p>
            <a:pPr marL="85725" indent="0">
              <a:buNone/>
            </a:pPr>
            <a:r>
              <a:rPr lang="en-IN" dirty="0"/>
              <a:t>[21] A. </a:t>
            </a:r>
            <a:r>
              <a:rPr lang="en-IN" dirty="0" err="1"/>
              <a:t>Sandryhaila</a:t>
            </a:r>
            <a:r>
              <a:rPr lang="en-IN" dirty="0"/>
              <a:t> and J. M. F. Moura, “Discrete signal processing on graphs,” IEEE Transactions on Signal Processing, vol. 61, no. 7, pp. 1644–1656, 2013.</a:t>
            </a:r>
          </a:p>
          <a:p>
            <a:pPr marL="85725" indent="0">
              <a:buNone/>
            </a:pPr>
            <a:r>
              <a:rPr lang="en-IN" dirty="0"/>
              <a:t>[22] Ming Chen et. al., “Simple and deep graph convolutional networks,” in Proceedings of the 37th International Conference on Machine Learning. Jul 2020, vol. 119, pp. 1725–1735, PMLR.</a:t>
            </a:r>
          </a:p>
          <a:p>
            <a:pPr marL="85725" indent="0">
              <a:buNone/>
            </a:pPr>
            <a:r>
              <a:rPr lang="en-IN" dirty="0"/>
              <a:t>[23] Nathanael </a:t>
            </a:r>
            <a:r>
              <a:rPr lang="en-IN" dirty="0" err="1"/>
              <a:t>Perraudin</a:t>
            </a:r>
            <a:r>
              <a:rPr lang="en-IN" dirty="0"/>
              <a:t>, Johan </a:t>
            </a:r>
            <a:r>
              <a:rPr lang="en-IN" dirty="0" err="1"/>
              <a:t>Paratte</a:t>
            </a:r>
            <a:r>
              <a:rPr lang="en-IN" dirty="0"/>
              <a:t>, David Shuman, Li- ¨ </a:t>
            </a:r>
            <a:r>
              <a:rPr lang="en-IN" dirty="0" err="1"/>
              <a:t>onel</a:t>
            </a:r>
            <a:r>
              <a:rPr lang="en-IN" dirty="0"/>
              <a:t> Martin, </a:t>
            </a:r>
            <a:r>
              <a:rPr lang="en-IN" dirty="0" err="1"/>
              <a:t>Vassilis</a:t>
            </a:r>
            <a:r>
              <a:rPr lang="en-IN" dirty="0"/>
              <a:t> </a:t>
            </a:r>
            <a:r>
              <a:rPr lang="en-IN" dirty="0" err="1"/>
              <a:t>Kalofolias</a:t>
            </a:r>
            <a:r>
              <a:rPr lang="en-IN" dirty="0"/>
              <a:t>, Pierre </a:t>
            </a:r>
            <a:r>
              <a:rPr lang="en-IN" dirty="0" err="1"/>
              <a:t>Vandergheynst</a:t>
            </a:r>
            <a:r>
              <a:rPr lang="en-IN" dirty="0"/>
              <a:t>, and David K. Hammond, “GSPBOX: A toolbox for signal processing on graphs,” </a:t>
            </a:r>
            <a:br>
              <a:rPr lang="en-IN" dirty="0"/>
            </a:br>
            <a:r>
              <a:rPr lang="en-IN" dirty="0" err="1"/>
              <a:t>ArXiv</a:t>
            </a:r>
            <a:r>
              <a:rPr lang="en-IN" dirty="0"/>
              <a:t> e-prints, August 2014.</a:t>
            </a:r>
            <a:endParaRPr lang="en-US" dirty="0"/>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2491569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0545FF-5917-47A5-A207-A8FEF962823D}"/>
              </a:ext>
            </a:extLst>
          </p:cNvPr>
          <p:cNvPicPr>
            <a:picLocks noChangeAspect="1"/>
          </p:cNvPicPr>
          <p:nvPr/>
        </p:nvPicPr>
        <p:blipFill>
          <a:blip r:embed="rId2"/>
          <a:stretch>
            <a:fillRect/>
          </a:stretch>
        </p:blipFill>
        <p:spPr>
          <a:xfrm>
            <a:off x="1753208" y="23175"/>
            <a:ext cx="5637584" cy="2520000"/>
          </a:xfrm>
          <a:prstGeom prst="rect">
            <a:avLst/>
          </a:prstGeom>
        </p:spPr>
      </p:pic>
      <p:pic>
        <p:nvPicPr>
          <p:cNvPr id="3" name="Picture 2">
            <a:extLst>
              <a:ext uri="{FF2B5EF4-FFF2-40B4-BE49-F238E27FC236}">
                <a16:creationId xmlns:a16="http://schemas.microsoft.com/office/drawing/2014/main" id="{843CACEF-4D0E-448B-9F5C-393880D92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000" y="2600326"/>
            <a:ext cx="5400000" cy="1867740"/>
          </a:xfrm>
          <a:prstGeom prst="rect">
            <a:avLst/>
          </a:prstGeom>
        </p:spPr>
      </p:pic>
    </p:spTree>
    <p:extLst>
      <p:ext uri="{BB962C8B-B14F-4D97-AF65-F5344CB8AC3E}">
        <p14:creationId xmlns:p14="http://schemas.microsoft.com/office/powerpoint/2010/main" val="3317629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Introduction</a:t>
            </a:r>
            <a:endParaRPr/>
          </a:p>
        </p:txBody>
      </p:sp>
      <p:sp>
        <p:nvSpPr>
          <p:cNvPr id="80" name="Google Shape;80;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lvl="0"/>
            <a:r>
              <a:rPr lang="en-US" dirty="0"/>
              <a:t>Images, graphs, analysis tools, and several other methods can be used to present and visualize data.</a:t>
            </a:r>
          </a:p>
          <a:p>
            <a:pPr lvl="0"/>
            <a:r>
              <a:rPr lang="en-US" dirty="0"/>
              <a:t>When data are irregular and complex in structure, they are more challenging to represent and analyze.</a:t>
            </a:r>
          </a:p>
          <a:p>
            <a:pPr lvl="0"/>
            <a:r>
              <a:rPr lang="en-US" dirty="0"/>
              <a:t>In such cases, a graph helps as an essential tool. </a:t>
            </a:r>
          </a:p>
          <a:p>
            <a:pPr lvl="0"/>
            <a:r>
              <a:rPr lang="en-US" dirty="0"/>
              <a:t>Signal processing techniques such as Fourier transform, filters, and frequency response are applied to data residing on graphs in graph signal processing (GSP).</a:t>
            </a:r>
            <a:endParaRPr dirty="0"/>
          </a:p>
        </p:txBody>
      </p:sp>
      <p:pic>
        <p:nvPicPr>
          <p:cNvPr id="5" name="Audio 4">
            <a:hlinkClick r:id="" action="ppaction://media"/>
            <a:extLst>
              <a:ext uri="{FF2B5EF4-FFF2-40B4-BE49-F238E27FC236}">
                <a16:creationId xmlns:a16="http://schemas.microsoft.com/office/drawing/2014/main" id="{6DD0B7AF-1457-4F32-9DAB-C3DAF54AD2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pic>
        <p:nvPicPr>
          <p:cNvPr id="7" name="Picture 6">
            <a:extLst>
              <a:ext uri="{FF2B5EF4-FFF2-40B4-BE49-F238E27FC236}">
                <a16:creationId xmlns:a16="http://schemas.microsoft.com/office/drawing/2014/main" id="{83C31CB3-AE4D-4AE0-992F-DD1BF832C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8" name="Google Shape;66;p14">
            <a:extLst>
              <a:ext uri="{FF2B5EF4-FFF2-40B4-BE49-F238E27FC236}">
                <a16:creationId xmlns:a16="http://schemas.microsoft.com/office/drawing/2014/main" id="{CAF428D6-5945-461B-82A8-8D4FB7E638FE}"/>
              </a:ext>
            </a:extLst>
          </p:cNvPr>
          <p:cNvPicPr preferRelativeResize="0">
            <a:picLocks noChangeAspect="1"/>
          </p:cNvPicPr>
          <p:nvPr/>
        </p:nvPicPr>
        <p:blipFill>
          <a:blip r:embed="rId7">
            <a:alphaModFix/>
          </a:blip>
          <a:stretch>
            <a:fillRect/>
          </a:stretch>
        </p:blipFill>
        <p:spPr>
          <a:xfrm>
            <a:off x="8298562" y="4105108"/>
            <a:ext cx="810001" cy="9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3274"/>
    </mc:Choice>
    <mc:Fallback xmlns="">
      <p:transition spd="slow" advTm="5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44368" x="2709863" y="4772025"/>
          <p14:tracePt t="44479" x="2211388" y="5086350"/>
          <p14:tracePt t="44486" x="2243138" y="5029200"/>
          <p14:tracePt t="44494" x="2274888" y="4972050"/>
          <p14:tracePt t="44503" x="2319338" y="4926013"/>
          <p14:tracePt t="44510" x="2363788" y="4856163"/>
          <p14:tracePt t="44520" x="2414588" y="4786313"/>
          <p14:tracePt t="44526" x="2490788" y="4703763"/>
          <p14:tracePt t="44534" x="2574925" y="4627563"/>
          <p14:tracePt t="44543" x="2695575" y="4532313"/>
          <p14:tracePt t="44551" x="2828925" y="4435475"/>
          <p14:tracePt t="44558" x="2962275" y="4333875"/>
          <p14:tracePt t="44566" x="3103563" y="4219575"/>
          <p14:tracePt t="44574" x="3236913" y="4117975"/>
          <p14:tracePt t="44583" x="3363913" y="3989388"/>
          <p14:tracePt t="44590" x="3486150" y="3868738"/>
          <p14:tracePt t="44598" x="3587750" y="3767138"/>
          <p14:tracePt t="44606" x="3670300" y="3684588"/>
          <p14:tracePt t="44614" x="3733800" y="3625850"/>
          <p14:tracePt t="44623" x="3803650" y="3562350"/>
          <p14:tracePt t="44631" x="3867150" y="3511550"/>
          <p14:tracePt t="44638" x="3925888" y="3473450"/>
          <p14:tracePt t="44647" x="3976688" y="3429000"/>
          <p14:tracePt t="44656" x="4021138" y="3397250"/>
          <p14:tracePt t="44662" x="4071938" y="3359150"/>
          <p14:tracePt t="44671" x="4116388" y="3327400"/>
          <p14:tracePt t="44678" x="4167188" y="3302000"/>
          <p14:tracePt t="44687" x="4217988" y="3289300"/>
          <p14:tracePt t="44694" x="4287838" y="3270250"/>
          <p14:tracePt t="44703" x="4365625" y="3257550"/>
          <p14:tracePt t="44710" x="4460875" y="3238500"/>
          <p14:tracePt t="44720" x="4556125" y="3225800"/>
          <p14:tracePt t="44727" x="4664075" y="3219450"/>
          <p14:tracePt t="44734" x="4752975" y="3219450"/>
          <p14:tracePt t="44742" x="4849813" y="3219450"/>
          <p14:tracePt t="44751" x="4938713" y="3219450"/>
          <p14:tracePt t="44758" x="5008563" y="3219450"/>
          <p14:tracePt t="44767" x="5072063" y="3219450"/>
          <p14:tracePt t="44774" x="5116513" y="3219450"/>
          <p14:tracePt t="44783" x="5148263" y="3219450"/>
          <p14:tracePt t="44791" x="5180013" y="3219450"/>
          <p14:tracePt t="44798" x="5205413" y="3219450"/>
          <p14:tracePt t="44806" x="5230813" y="3219450"/>
          <p14:tracePt t="44814" x="5249863" y="3219450"/>
          <p14:tracePt t="44823" x="5264150" y="3219450"/>
          <p14:tracePt t="44830" x="5289550" y="3219450"/>
          <p14:tracePt t="44838" x="5327650" y="3219450"/>
          <p14:tracePt t="44846" x="5372100" y="3225800"/>
          <p14:tracePt t="44854" x="5441950" y="3244850"/>
          <p14:tracePt t="44863" x="5524500" y="3263900"/>
          <p14:tracePt t="44871" x="5619750" y="3276600"/>
          <p14:tracePt t="44879" x="5729288" y="3295650"/>
          <p14:tracePt t="44887" x="5837238" y="3321050"/>
          <p14:tracePt t="44894" x="5945188" y="3352800"/>
          <p14:tracePt t="44903" x="6053138" y="3359150"/>
          <p14:tracePt t="44910" x="6148388" y="3365500"/>
          <p14:tracePt t="44920" x="6245225" y="3384550"/>
          <p14:tracePt t="44926" x="6327775" y="3403600"/>
          <p14:tracePt t="44935" x="6403975" y="3409950"/>
          <p14:tracePt t="44943" x="6467475" y="3416300"/>
          <p14:tracePt t="44951" x="6492875" y="3416300"/>
          <p14:tracePt t="44958" x="6524625" y="3416300"/>
          <p14:tracePt t="44967" x="6543675" y="3416300"/>
          <p14:tracePt t="44983" x="6550025" y="3416300"/>
          <p14:tracePt t="45038" x="6537325" y="3416300"/>
          <p14:tracePt t="45046" x="6518275" y="3416300"/>
          <p14:tracePt t="45054" x="6486525" y="3416300"/>
          <p14:tracePt t="45063" x="6448425" y="3416300"/>
          <p14:tracePt t="45070" x="6384925" y="3416300"/>
          <p14:tracePt t="45078" x="6321425" y="3416300"/>
          <p14:tracePt t="45087" x="6245225" y="3416300"/>
          <p14:tracePt t="45094" x="6167438" y="3416300"/>
          <p14:tracePt t="45103" x="6103938" y="3416300"/>
          <p14:tracePt t="45110" x="6040438" y="3416300"/>
          <p14:tracePt t="45121" x="5989638" y="3416300"/>
          <p14:tracePt t="45126" x="5926138" y="3416300"/>
          <p14:tracePt t="45135" x="5849938" y="3416300"/>
          <p14:tracePt t="45143" x="5786438" y="3416300"/>
          <p14:tracePt t="45151" x="5708650" y="3416300"/>
          <p14:tracePt t="45158" x="5645150" y="3416300"/>
          <p14:tracePt t="45166" x="5594350" y="3416300"/>
          <p14:tracePt t="45174" x="5549900" y="3416300"/>
          <p14:tracePt t="45183" x="5518150" y="3416300"/>
          <p14:tracePt t="45190" x="5492750" y="3416300"/>
          <p14:tracePt t="45199" x="5480050" y="3416300"/>
          <p14:tracePt t="45206" x="5461000" y="3416300"/>
          <p14:tracePt t="45214" x="5422900" y="3422650"/>
          <p14:tracePt t="45222" x="5384800" y="3435350"/>
          <p14:tracePt t="45230" x="5327650" y="3441700"/>
          <p14:tracePt t="45238" x="5256213" y="3454400"/>
          <p14:tracePt t="45247" x="5154613" y="3473450"/>
          <p14:tracePt t="45254" x="5059363" y="3492500"/>
          <p14:tracePt t="45262" x="4951413" y="3511550"/>
          <p14:tracePt t="45271" x="4830763" y="3536950"/>
          <p14:tracePt t="45278" x="4708525" y="3556000"/>
          <p14:tracePt t="45286" x="4568825" y="3575050"/>
          <p14:tracePt t="45294" x="4448175" y="3594100"/>
          <p14:tracePt t="45304" x="4294188" y="3625850"/>
          <p14:tracePt t="45310" x="4167188" y="3659188"/>
          <p14:tracePt t="45320" x="4071938" y="3678238"/>
          <p14:tracePt t="45327" x="3976688" y="3690938"/>
          <p14:tracePt t="45335" x="3879850" y="3709988"/>
          <p14:tracePt t="45343" x="3790950" y="3729038"/>
          <p14:tracePt t="45351" x="3721100" y="3735388"/>
          <p14:tracePt t="45359" x="3644900" y="3741738"/>
          <p14:tracePt t="45366" x="3600450" y="3741738"/>
          <p14:tracePt t="45375" x="3549650" y="3741738"/>
          <p14:tracePt t="45383" x="3505200" y="3741738"/>
          <p14:tracePt t="45391" x="3448050" y="3741738"/>
          <p14:tracePt t="45398" x="3408363" y="3741738"/>
          <p14:tracePt t="45406" x="3338513" y="3741738"/>
          <p14:tracePt t="45414" x="3287713" y="3735388"/>
          <p14:tracePt t="45423" x="3243263" y="3722688"/>
          <p14:tracePt t="45430" x="3198813" y="3709988"/>
          <p14:tracePt t="45438" x="3154363" y="3703638"/>
          <p14:tracePt t="45446" x="3109913" y="3703638"/>
          <p14:tracePt t="45454" x="3052763" y="3697288"/>
          <p14:tracePt t="45463" x="3001963" y="3690938"/>
          <p14:tracePt t="45471" x="2955925" y="3684588"/>
          <p14:tracePt t="45478" x="2917825" y="3678238"/>
          <p14:tracePt t="45486" x="2873375" y="3665538"/>
          <p14:tracePt t="45494" x="2847975" y="3665538"/>
          <p14:tracePt t="45503" x="2816225" y="3665538"/>
          <p14:tracePt t="45511" x="2778125" y="3665538"/>
          <p14:tracePt t="45520" x="2733675" y="3665538"/>
          <p14:tracePt t="45526" x="2689225" y="3665538"/>
          <p14:tracePt t="45535" x="2638425" y="3665538"/>
          <p14:tracePt t="45543" x="2593975" y="3665538"/>
          <p14:tracePt t="45551" x="2549525" y="3665538"/>
          <p14:tracePt t="45558" x="2503488" y="3665538"/>
          <p14:tracePt t="45566" x="2459038" y="3665538"/>
          <p14:tracePt t="45574" x="2420938" y="3665538"/>
          <p14:tracePt t="45583" x="2376488" y="3665538"/>
          <p14:tracePt t="45590" x="2332038" y="3665538"/>
          <p14:tracePt t="45598" x="2287588" y="3665538"/>
          <p14:tracePt t="45607" x="2255838" y="3665538"/>
          <p14:tracePt t="45614" x="2211388" y="3659188"/>
          <p14:tracePt t="45623" x="2198688" y="3659188"/>
          <p14:tracePt t="45631" x="2173288" y="3659188"/>
          <p14:tracePt t="45638" x="2147888" y="3652838"/>
          <p14:tracePt t="45647" x="2128838" y="3646488"/>
          <p14:tracePt t="45654" x="2116138" y="3646488"/>
          <p14:tracePt t="45663" x="2090738" y="3646488"/>
          <p14:tracePt t="45670" x="2044700" y="3638550"/>
          <p14:tracePt t="45678" x="2012950" y="3638550"/>
          <p14:tracePt t="45686" x="1968500" y="3638550"/>
          <p14:tracePt t="45694" x="1917700" y="3632200"/>
          <p14:tracePt t="45703" x="1873250" y="3625850"/>
          <p14:tracePt t="45710" x="1841500" y="3625850"/>
          <p14:tracePt t="45719" x="1803400" y="3625850"/>
          <p14:tracePt t="45726" x="1790700" y="3625850"/>
          <p14:tracePt t="45733" x="1778000" y="3625850"/>
          <p14:tracePt t="45742" x="1771650" y="3625850"/>
          <p14:tracePt t="45798" x="1765300" y="3625850"/>
          <p14:tracePt t="45806" x="1758950" y="3625850"/>
          <p14:tracePt t="45814" x="1752600" y="3625850"/>
          <p14:tracePt t="45822" x="1746250" y="3625850"/>
          <p14:tracePt t="45894" x="1758950" y="3625850"/>
          <p14:tracePt t="45902" x="1790700" y="3632200"/>
          <p14:tracePt t="45910" x="1809750" y="3632200"/>
          <p14:tracePt t="45919" x="1841500" y="3632200"/>
          <p14:tracePt t="45926" x="1892300" y="3632200"/>
          <p14:tracePt t="45934" x="1936750" y="3632200"/>
          <p14:tracePt t="45942" x="1981200" y="3632200"/>
          <p14:tracePt t="45950" x="2012950" y="3632200"/>
          <p14:tracePt t="45958" x="2038350" y="3632200"/>
          <p14:tracePt t="45966" x="2065338" y="3632200"/>
          <p14:tracePt t="45974" x="2078038" y="3632200"/>
          <p14:tracePt t="45982" x="2090738" y="3632200"/>
          <p14:tracePt t="45990" x="2103438" y="3632200"/>
          <p14:tracePt t="45998" x="2109788" y="3632200"/>
          <p14:tracePt t="46006" x="2128838" y="3632200"/>
          <p14:tracePt t="46022" x="2135188" y="3632200"/>
          <p14:tracePt t="46030" x="2141538" y="3632200"/>
          <p14:tracePt t="46038" x="2154238" y="3625850"/>
          <p14:tracePt t="46054" x="2173288" y="3619500"/>
          <p14:tracePt t="46078" x="2185988" y="3619500"/>
          <p14:tracePt t="46087" x="2192338" y="3619500"/>
          <p14:tracePt t="46094" x="2198688" y="3619500"/>
          <p14:tracePt t="46103" x="2211388" y="3619500"/>
          <p14:tracePt t="46110" x="2224088" y="3619500"/>
          <p14:tracePt t="46120" x="2249488" y="3619500"/>
          <p14:tracePt t="46126" x="2281238" y="3613150"/>
          <p14:tracePt t="46135" x="2306638" y="3606800"/>
          <p14:tracePt t="46143" x="2332038" y="3600450"/>
          <p14:tracePt t="46151" x="2357438" y="3600450"/>
          <p14:tracePt t="46158" x="2376488" y="3600450"/>
          <p14:tracePt t="46166" x="2401888" y="3600450"/>
          <p14:tracePt t="46174" x="2420938" y="3600450"/>
          <p14:tracePt t="46183" x="2427288" y="3600450"/>
          <p14:tracePt t="46191" x="2433638" y="3600450"/>
          <p14:tracePt t="46254" x="2427288" y="3606800"/>
          <p14:tracePt t="46263" x="2420938" y="3613150"/>
          <p14:tracePt t="46334" x="2427288" y="3619500"/>
          <p14:tracePt t="46343" x="2459038" y="3625850"/>
          <p14:tracePt t="46351" x="2517775" y="3632200"/>
          <p14:tracePt t="46358" x="2568575" y="3638550"/>
          <p14:tracePt t="46367" x="2625725" y="3646488"/>
          <p14:tracePt t="46374" x="2689225" y="3665538"/>
          <p14:tracePt t="46382" x="2746375" y="3671888"/>
          <p14:tracePt t="46391" x="2790825" y="3690938"/>
          <p14:tracePt t="46398" x="2828925" y="3697288"/>
          <p14:tracePt t="46406" x="2841625" y="3697288"/>
          <p14:tracePt t="46414" x="2854325" y="3697288"/>
          <p14:tracePt t="46423" x="2860675" y="3697288"/>
          <p14:tracePt t="46455" x="2867025" y="3697288"/>
          <p14:tracePt t="46479" x="2879725" y="3703638"/>
          <p14:tracePt t="46486" x="2886075" y="3709988"/>
          <p14:tracePt t="46494" x="2892425" y="3709988"/>
          <p14:tracePt t="46503" x="2905125" y="3709988"/>
          <p14:tracePt t="46510" x="2924175" y="3709988"/>
          <p14:tracePt t="46520" x="2943225" y="3709988"/>
          <p14:tracePt t="46526" x="2962275" y="3709988"/>
          <p14:tracePt t="46535" x="2989263" y="3709988"/>
          <p14:tracePt t="46543" x="3021013" y="3709988"/>
          <p14:tracePt t="46551" x="3052763" y="3709988"/>
          <p14:tracePt t="46558" x="3078163" y="3709988"/>
          <p14:tracePt t="46567" x="3103563" y="3709988"/>
          <p14:tracePt t="46574" x="3135313" y="3709988"/>
          <p14:tracePt t="46583" x="3160713" y="3709988"/>
          <p14:tracePt t="46591" x="3173413" y="3709988"/>
          <p14:tracePt t="46598" x="3186113" y="3709988"/>
          <p14:tracePt t="46607" x="3198813" y="3709988"/>
          <p14:tracePt t="46614" x="3205163" y="3709988"/>
          <p14:tracePt t="46622" x="3217863" y="3709988"/>
          <p14:tracePt t="46638" x="3230563" y="3709988"/>
          <p14:tracePt t="46647" x="3236913" y="3709988"/>
          <p14:tracePt t="46654" x="3243263" y="3709988"/>
          <p14:tracePt t="46663" x="3255963" y="3709988"/>
          <p14:tracePt t="46670" x="3268663" y="3709988"/>
          <p14:tracePt t="46678" x="3294063" y="3709988"/>
          <p14:tracePt t="46686" x="3319463" y="3709988"/>
          <p14:tracePt t="46694" x="3351213" y="3709988"/>
          <p14:tracePt t="46704" x="3382963" y="3709988"/>
          <p14:tracePt t="46710" x="3427413" y="3709988"/>
          <p14:tracePt t="46720" x="3473450" y="3709988"/>
          <p14:tracePt t="46726" x="3524250" y="3709988"/>
          <p14:tracePt t="46734" x="3568700" y="3709988"/>
          <p14:tracePt t="46743" x="3613150" y="3709988"/>
          <p14:tracePt t="46751" x="3657600" y="3709988"/>
          <p14:tracePt t="46758" x="3676650" y="3703638"/>
          <p14:tracePt t="46767" x="3702050" y="3697288"/>
          <p14:tracePt t="46774" x="3721100" y="3690938"/>
          <p14:tracePt t="46783" x="3733800" y="3684588"/>
          <p14:tracePt t="46798" x="3752850" y="3684588"/>
          <p14:tracePt t="46807" x="3778250" y="3678238"/>
          <p14:tracePt t="46814" x="3790950" y="3678238"/>
          <p14:tracePt t="46823" x="3835400" y="3671888"/>
          <p14:tracePt t="46830" x="3867150" y="3665538"/>
          <p14:tracePt t="46838" x="3894138" y="3665538"/>
          <p14:tracePt t="46846" x="3925888" y="3665538"/>
          <p14:tracePt t="46855" x="3951288" y="3665538"/>
          <p14:tracePt t="46863" x="3970338" y="3665538"/>
          <p14:tracePt t="46870" x="3989388" y="3665538"/>
          <p14:tracePt t="46878" x="4014788" y="3659188"/>
          <p14:tracePt t="46886" x="4027488" y="3659188"/>
          <p14:tracePt t="46894" x="4040188" y="3652838"/>
          <p14:tracePt t="46904" x="4052888" y="3646488"/>
          <p14:tracePt t="46910" x="4059238" y="3646488"/>
          <p14:tracePt t="46927" x="4071938" y="3646488"/>
          <p14:tracePt t="46935" x="4084638" y="3646488"/>
          <p14:tracePt t="46943" x="4090988" y="3646488"/>
          <p14:tracePt t="46951" x="4116388" y="3638550"/>
          <p14:tracePt t="46958" x="4129088" y="3638550"/>
          <p14:tracePt t="46966" x="4148138" y="3638550"/>
          <p14:tracePt t="46974" x="4173538" y="3638550"/>
          <p14:tracePt t="46983" x="4205288" y="3638550"/>
          <p14:tracePt t="46991" x="4256088" y="3638550"/>
          <p14:tracePt t="46998" x="4313238" y="3638550"/>
          <p14:tracePt t="47007" x="4365625" y="3638550"/>
          <p14:tracePt t="47014" x="4422775" y="3638550"/>
          <p14:tracePt t="47022" x="4473575" y="3638550"/>
          <p14:tracePt t="47030" x="4518025" y="3638550"/>
          <p14:tracePt t="47038" x="4568825" y="3638550"/>
          <p14:tracePt t="47047" x="4625975" y="3638550"/>
          <p14:tracePt t="47054" x="4657725" y="3638550"/>
          <p14:tracePt t="47063" x="4683125" y="3638550"/>
          <p14:tracePt t="47071" x="4689475" y="3638550"/>
          <p14:tracePt t="47079" x="4702175" y="3638550"/>
          <p14:tracePt t="47086" x="4708525" y="3638550"/>
          <p14:tracePt t="47094" x="4721225" y="3638550"/>
          <p14:tracePt t="47104" x="4727575" y="3638550"/>
          <p14:tracePt t="47111" x="4733925" y="3638550"/>
          <p14:tracePt t="47120" x="4740275" y="3638550"/>
          <p14:tracePt t="47127" x="4746625" y="3638550"/>
          <p14:tracePt t="47135" x="4752975" y="3638550"/>
          <p14:tracePt t="47143" x="4765675" y="3638550"/>
          <p14:tracePt t="47151" x="4772025" y="3638550"/>
          <p14:tracePt t="47159" x="4784725" y="3638550"/>
          <p14:tracePt t="47166" x="4791075" y="3638550"/>
          <p14:tracePt t="47174" x="4805363" y="3638550"/>
          <p14:tracePt t="47183" x="4824413" y="3638550"/>
          <p14:tracePt t="47190" x="4830763" y="3638550"/>
          <p14:tracePt t="47204" x="4843463" y="3638550"/>
          <p14:tracePt t="47206" x="4849813" y="3638550"/>
          <p14:tracePt t="47470" x="4843463" y="3638550"/>
          <p14:tracePt t="47478" x="4837113" y="3638550"/>
          <p14:tracePt t="47486" x="4830763" y="3638550"/>
          <p14:tracePt t="47494" x="4824413" y="3638550"/>
          <p14:tracePt t="47504" x="4818063" y="3638550"/>
          <p14:tracePt t="47510" x="4797425" y="3638550"/>
          <p14:tracePt t="47520" x="4784725" y="3638550"/>
          <p14:tracePt t="47526" x="4765675" y="3638550"/>
          <p14:tracePt t="47535" x="4759325" y="3638550"/>
          <p14:tracePt t="47543" x="4752975" y="3638550"/>
          <p14:tracePt t="47551" x="4746625" y="3638550"/>
          <p14:tracePt t="47559" x="4740275" y="3646488"/>
          <p14:tracePt t="47567" x="4727575" y="3652838"/>
          <p14:tracePt t="47583" x="4708525" y="3659188"/>
          <p14:tracePt t="47591" x="4702175" y="3665538"/>
          <p14:tracePt t="47598" x="4683125" y="3671888"/>
          <p14:tracePt t="47607" x="4670425" y="3671888"/>
          <p14:tracePt t="47614" x="4651375" y="3678238"/>
          <p14:tracePt t="47623" x="4638675" y="3678238"/>
          <p14:tracePt t="47630" x="4619625" y="3678238"/>
          <p14:tracePt t="47638" x="4594225" y="3684588"/>
          <p14:tracePt t="47647" x="4581525" y="3684588"/>
          <p14:tracePt t="47654" x="4568825" y="3684588"/>
          <p14:tracePt t="47663" x="4549775" y="3690938"/>
          <p14:tracePt t="47686" x="4543425" y="3690938"/>
          <p14:tracePt t="47694" x="4537075" y="3690938"/>
          <p14:tracePt t="47711" x="4530725" y="3697288"/>
          <p14:tracePt t="47720" x="4524375" y="3703638"/>
          <p14:tracePt t="47726" x="4518025" y="3703638"/>
          <p14:tracePt t="47743" x="4505325" y="3703638"/>
          <p14:tracePt t="47751" x="4498975" y="37036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Introduction</a:t>
            </a:r>
            <a:endParaRPr/>
          </a:p>
        </p:txBody>
      </p:sp>
      <p:sp>
        <p:nvSpPr>
          <p:cNvPr id="88" name="Google Shape;88;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lvl="0"/>
            <a:r>
              <a:rPr lang="en-US" dirty="0"/>
              <a:t>A fault in seismic data is one kind of fracture or discontinuity in the volume of rocks.</a:t>
            </a:r>
          </a:p>
          <a:p>
            <a:pPr lvl="0"/>
            <a:r>
              <a:rPr lang="en-US" dirty="0"/>
              <a:t>Fault can appear due to various reasons such as earthquakes, the movement of tectonic plates, or the pressure built up over many years due to friction and rigidity of constituent rocks. </a:t>
            </a:r>
          </a:p>
          <a:p>
            <a:pPr lvl="0"/>
            <a:r>
              <a:rPr lang="en-US" dirty="0"/>
              <a:t>The structure of seismic data is highly nonlinear and nonuniform, because of which often, an expert's interpretation is needed to identify the faults. </a:t>
            </a:r>
          </a:p>
          <a:p>
            <a:pPr lvl="0"/>
            <a:r>
              <a:rPr lang="en-US" dirty="0"/>
              <a:t>Faults constitute the critical components of subsurface hydrocarbon traps.</a:t>
            </a:r>
          </a:p>
          <a:p>
            <a:pPr marL="457200" lvl="0" indent="-342900" algn="l" rtl="0">
              <a:spcBef>
                <a:spcPts val="0"/>
              </a:spcBef>
              <a:spcAft>
                <a:spcPts val="0"/>
              </a:spcAft>
              <a:buSzPts val="1800"/>
              <a:buChar char="●"/>
            </a:pPr>
            <a:r>
              <a:rPr lang="en" dirty="0"/>
              <a:t>Faults may seal porous reservoir rocks and form the hydrocarbon reservoirs.</a:t>
            </a:r>
            <a:endParaRPr dirty="0"/>
          </a:p>
        </p:txBody>
      </p:sp>
      <p:pic>
        <p:nvPicPr>
          <p:cNvPr id="3" name="Audio 2">
            <a:hlinkClick r:id="" action="ppaction://media"/>
            <a:extLst>
              <a:ext uri="{FF2B5EF4-FFF2-40B4-BE49-F238E27FC236}">
                <a16:creationId xmlns:a16="http://schemas.microsoft.com/office/drawing/2014/main" id="{92A7DB6C-4CA8-46B9-B0DD-D7A93FA5F6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pic>
        <p:nvPicPr>
          <p:cNvPr id="7" name="Picture 6">
            <a:extLst>
              <a:ext uri="{FF2B5EF4-FFF2-40B4-BE49-F238E27FC236}">
                <a16:creationId xmlns:a16="http://schemas.microsoft.com/office/drawing/2014/main" id="{0D4EBD44-8DBE-435C-BDB9-43DB962C2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8" name="Google Shape;66;p14">
            <a:extLst>
              <a:ext uri="{FF2B5EF4-FFF2-40B4-BE49-F238E27FC236}">
                <a16:creationId xmlns:a16="http://schemas.microsoft.com/office/drawing/2014/main" id="{2E635F51-861C-4C0E-861D-A07EABE5C9B7}"/>
              </a:ext>
            </a:extLst>
          </p:cNvPr>
          <p:cNvPicPr preferRelativeResize="0">
            <a:picLocks noChangeAspect="1"/>
          </p:cNvPicPr>
          <p:nvPr/>
        </p:nvPicPr>
        <p:blipFill>
          <a:blip r:embed="rId7">
            <a:alphaModFix/>
          </a:blip>
          <a:stretch>
            <a:fillRect/>
          </a:stretch>
        </p:blipFill>
        <p:spPr>
          <a:xfrm>
            <a:off x="8298562" y="4105108"/>
            <a:ext cx="810001" cy="9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5468"/>
    </mc:Choice>
    <mc:Fallback xmlns="">
      <p:transition spd="slow" advTm="55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19303" x="9055100" y="3944938"/>
          <p14:tracePt t="19311" x="8985250" y="3900488"/>
          <p14:tracePt t="19318" x="8907463" y="3856038"/>
          <p14:tracePt t="19326" x="8818563" y="3805238"/>
          <p14:tracePt t="19335" x="8716963" y="3748088"/>
          <p14:tracePt t="19342" x="8609013" y="3678238"/>
          <p14:tracePt t="19350" x="8501063" y="3613150"/>
          <p14:tracePt t="19359" x="8397875" y="3556000"/>
          <p14:tracePt t="19366" x="8308975" y="3498850"/>
          <p14:tracePt t="19375" x="8220075" y="3448050"/>
          <p14:tracePt t="19382" x="8131175" y="3397250"/>
          <p14:tracePt t="19391" x="8029575" y="3327400"/>
          <p14:tracePt t="19398" x="7926388" y="3270250"/>
          <p14:tracePt t="19406" x="7824788" y="3225800"/>
          <p14:tracePt t="19415" x="7735888" y="3186113"/>
          <p14:tracePt t="19422" x="7659688" y="3128963"/>
          <p14:tracePt t="19432" x="7589838" y="3090863"/>
          <p14:tracePt t="19439" x="7531100" y="3052763"/>
          <p14:tracePt t="19447" x="7493000" y="3027363"/>
          <p14:tracePt t="19455" x="7467600" y="3008313"/>
          <p14:tracePt t="19464" x="7454900" y="2995613"/>
          <p14:tracePt t="19470" x="7442200" y="2970213"/>
          <p14:tracePt t="19480" x="7429500" y="2951163"/>
          <p14:tracePt t="19486" x="7423150" y="2925763"/>
          <p14:tracePt t="19496" x="7416800" y="2900363"/>
          <p14:tracePt t="19503" x="7410450" y="2874963"/>
          <p14:tracePt t="19511" x="7397750" y="2843213"/>
          <p14:tracePt t="19518" x="7385050" y="2817813"/>
          <p14:tracePt t="19526" x="7366000" y="2778125"/>
          <p14:tracePt t="19535" x="7334250" y="2746375"/>
          <p14:tracePt t="19543" x="7296150" y="2708275"/>
          <p14:tracePt t="19550" x="7245350" y="2676525"/>
          <p14:tracePt t="19559" x="7207250" y="2644775"/>
          <p14:tracePt t="19567" x="7181850" y="2625725"/>
          <p14:tracePt t="19575" x="7162800" y="2613025"/>
          <p14:tracePt t="19583" x="7156450" y="2606675"/>
          <p14:tracePt t="19591" x="7150100" y="2606675"/>
          <p14:tracePt t="19598" x="7143750" y="2606675"/>
          <p14:tracePt t="19630" x="7137400" y="2606675"/>
          <p14:tracePt t="19646" x="7131050" y="2606675"/>
          <p14:tracePt t="19655" x="7124700" y="2606675"/>
          <p14:tracePt t="19766" x="7124700" y="2600325"/>
          <p14:tracePt t="19774" x="7131050" y="2593975"/>
          <p14:tracePt t="19783" x="7137400" y="2593975"/>
          <p14:tracePt t="19799" x="7156450" y="2587625"/>
          <p14:tracePt t="19806" x="7162800" y="2581275"/>
          <p14:tracePt t="19814" x="7175500" y="2581275"/>
          <p14:tracePt t="19823" x="7200900" y="2574925"/>
          <p14:tracePt t="19831" x="7207250" y="2574925"/>
          <p14:tracePt t="19839" x="7245350" y="2568575"/>
          <p14:tracePt t="19847" x="7277100" y="2562225"/>
          <p14:tracePt t="19855" x="7321550" y="2555875"/>
          <p14:tracePt t="19864" x="7353300" y="2549525"/>
          <p14:tracePt t="19870" x="7378700" y="2543175"/>
          <p14:tracePt t="19879" x="7397750" y="2536825"/>
          <p14:tracePt t="19886" x="7410450" y="2530475"/>
          <p14:tracePt t="19897" x="7416800" y="2530475"/>
          <p14:tracePt t="19958" x="7423150" y="2530475"/>
          <p14:tracePt t="20063" x="7435850" y="2524125"/>
          <p14:tracePt t="20311" x="7442200" y="2524125"/>
          <p14:tracePt t="20318" x="7461250" y="2524125"/>
          <p14:tracePt t="20326" x="7493000" y="2524125"/>
          <p14:tracePt t="20335" x="7551738" y="2524125"/>
          <p14:tracePt t="20343" x="7615238" y="2524125"/>
          <p14:tracePt t="20350" x="7678738" y="2524125"/>
          <p14:tracePt t="20359" x="7742238" y="2524125"/>
          <p14:tracePt t="20367" x="7805738" y="2524125"/>
          <p14:tracePt t="20375" x="7850188" y="2524125"/>
          <p14:tracePt t="20383" x="7894638" y="2517775"/>
          <p14:tracePt t="20391" x="7926388" y="2511425"/>
          <p14:tracePt t="20398" x="7958138" y="2505075"/>
          <p14:tracePt t="20406" x="7977188" y="2505075"/>
          <p14:tracePt t="20414" x="7996238" y="2498725"/>
          <p14:tracePt t="20422" x="8004175" y="2492375"/>
          <p14:tracePt t="20431" x="8010525" y="2492375"/>
          <p14:tracePt t="20439" x="8016875" y="2492375"/>
          <p14:tracePt t="20455" x="8023225" y="2492375"/>
          <p14:tracePt t="20471" x="8029575" y="2492375"/>
          <p14:tracePt t="20480" x="8042275" y="2492375"/>
          <p14:tracePt t="20486" x="8054975" y="2486025"/>
          <p14:tracePt t="20496" x="8067675" y="2486025"/>
          <p14:tracePt t="20502" x="8093075" y="2486025"/>
          <p14:tracePt t="20511" x="8099425" y="2486025"/>
          <p14:tracePt t="20519" x="8112125" y="2486025"/>
          <p14:tracePt t="20526" x="8118475" y="2486025"/>
          <p14:tracePt t="20583" x="8112125" y="2486025"/>
          <p14:tracePt t="20591" x="8093075" y="2492375"/>
          <p14:tracePt t="20599" x="8074025" y="2492375"/>
          <p14:tracePt t="20606" x="8048625" y="2505075"/>
          <p14:tracePt t="20614" x="8016875" y="2524125"/>
          <p14:tracePt t="20622" x="7958138" y="2549525"/>
          <p14:tracePt t="20631" x="7881938" y="2574925"/>
          <p14:tracePt t="20638" x="7754938" y="2600325"/>
          <p14:tracePt t="20647" x="7608888" y="2632075"/>
          <p14:tracePt t="20654" x="7423150" y="2670175"/>
          <p14:tracePt t="20664" x="7213600" y="2701925"/>
          <p14:tracePt t="20670" x="6989763" y="2714625"/>
          <p14:tracePt t="20680" x="6748463" y="2727325"/>
          <p14:tracePt t="20686" x="6550025" y="2727325"/>
          <p14:tracePt t="20695" x="6334125" y="2727325"/>
          <p14:tracePt t="20702" x="6084888" y="2752725"/>
          <p14:tracePt t="20712" x="5856288" y="2792413"/>
          <p14:tracePt t="20719" x="5626100" y="2830513"/>
          <p14:tracePt t="20726" x="5416550" y="2868613"/>
          <p14:tracePt t="20735" x="5230813" y="2906713"/>
          <p14:tracePt t="20742" x="5065713" y="2925763"/>
          <p14:tracePt t="20750" x="4951413" y="2938463"/>
          <p14:tracePt t="20759" x="4843463" y="2944813"/>
          <p14:tracePt t="20767" x="4759325" y="2944813"/>
          <p14:tracePt t="20775" x="4676775" y="2944813"/>
          <p14:tracePt t="20783" x="4587875" y="2944813"/>
          <p14:tracePt t="20791" x="4498975" y="2944813"/>
          <p14:tracePt t="20798" x="4410075" y="2944813"/>
          <p14:tracePt t="20806" x="4313238" y="2944813"/>
          <p14:tracePt t="20814" x="4217988" y="2944813"/>
          <p14:tracePt t="20823" x="4103688" y="2944813"/>
          <p14:tracePt t="20831" x="3989388" y="2944813"/>
          <p14:tracePt t="20839" x="3860800" y="2944813"/>
          <p14:tracePt t="20847" x="3727450" y="2944813"/>
          <p14:tracePt t="20855" x="3568700" y="2957513"/>
          <p14:tracePt t="20863" x="3454400" y="2957513"/>
          <p14:tracePt t="20870" x="3325813" y="2957513"/>
          <p14:tracePt t="20879" x="3211513" y="2957513"/>
          <p14:tracePt t="20898" x="2968625" y="2957513"/>
          <p14:tracePt t="20902" x="2847975" y="2957513"/>
          <p14:tracePt t="20911" x="2720975" y="2957513"/>
          <p14:tracePt t="20919" x="2606675" y="2957513"/>
          <p14:tracePt t="20926" x="2503488" y="2957513"/>
          <p14:tracePt t="20935" x="2408238" y="2957513"/>
          <p14:tracePt t="20943" x="2300288" y="2951163"/>
          <p14:tracePt t="20950" x="2205038" y="2951163"/>
          <p14:tracePt t="20959" x="2097088" y="2944813"/>
          <p14:tracePt t="20967" x="2000250" y="2932113"/>
          <p14:tracePt t="20975" x="1930400" y="2932113"/>
          <p14:tracePt t="20982" x="1835150" y="2925763"/>
          <p14:tracePt t="20991" x="1758950" y="2919413"/>
          <p14:tracePt t="20998" x="1682750" y="2906713"/>
          <p14:tracePt t="21006" x="1625600" y="2900363"/>
          <p14:tracePt t="21014" x="1573213" y="2894013"/>
          <p14:tracePt t="21023" x="1528763" y="2887663"/>
          <p14:tracePt t="21031" x="1497013" y="2887663"/>
          <p14:tracePt t="21039" x="1465263" y="2887663"/>
          <p14:tracePt t="21047" x="1427163" y="2887663"/>
          <p14:tracePt t="21055" x="1395413" y="2887663"/>
          <p14:tracePt t="21063" x="1382713" y="2887663"/>
          <p14:tracePt t="21070" x="1363663" y="2887663"/>
          <p14:tracePt t="21080" x="1344613" y="2887663"/>
          <p14:tracePt t="21086" x="1319213" y="2881313"/>
          <p14:tracePt t="21096" x="1312863" y="2881313"/>
          <p14:tracePt t="21102" x="1287463" y="2881313"/>
          <p14:tracePt t="21111" x="1255713" y="2881313"/>
          <p14:tracePt t="21119" x="1223963" y="2881313"/>
          <p14:tracePt t="21126" x="1166813" y="2874963"/>
          <p14:tracePt t="21135" x="1120775" y="2862263"/>
          <p14:tracePt t="21143" x="1076325" y="2849563"/>
          <p14:tracePt t="21150" x="1031875" y="2843213"/>
          <p14:tracePt t="21159" x="987425" y="2836863"/>
          <p14:tracePt t="21167" x="962025" y="2830513"/>
          <p14:tracePt t="21175" x="936625" y="2824163"/>
          <p14:tracePt t="21183" x="930275" y="2824163"/>
          <p14:tracePt t="21191" x="917575" y="2824163"/>
          <p14:tracePt t="21198" x="911225" y="2824163"/>
          <p14:tracePt t="21366" x="923925" y="2824163"/>
          <p14:tracePt t="21375" x="936625" y="2824163"/>
          <p14:tracePt t="21382" x="962025" y="2824163"/>
          <p14:tracePt t="21391" x="981075" y="2824163"/>
          <p14:tracePt t="21398" x="1006475" y="2824163"/>
          <p14:tracePt t="21406" x="1019175" y="2824163"/>
          <p14:tracePt t="21414" x="1031875" y="2824163"/>
          <p14:tracePt t="21423" x="1044575" y="2824163"/>
          <p14:tracePt t="21430" x="1050925" y="2824163"/>
          <p14:tracePt t="21438" x="1063625" y="2824163"/>
          <p14:tracePt t="21446" x="1069975" y="2824163"/>
          <p14:tracePt t="21455" x="1082675" y="2824163"/>
          <p14:tracePt t="21463" x="1101725" y="2824163"/>
          <p14:tracePt t="21471" x="1114425" y="2824163"/>
          <p14:tracePt t="21480" x="1147763" y="2824163"/>
          <p14:tracePt t="21486" x="1192213" y="2824163"/>
          <p14:tracePt t="21496" x="1255713" y="2824163"/>
          <p14:tracePt t="21502" x="1319213" y="2824163"/>
          <p14:tracePt t="21511" x="1395413" y="2824163"/>
          <p14:tracePt t="21519" x="1490663" y="2824163"/>
          <p14:tracePt t="21526" x="1585913" y="2824163"/>
          <p14:tracePt t="21535" x="1676400" y="2824163"/>
          <p14:tracePt t="21543" x="1765300" y="2824163"/>
          <p14:tracePt t="21550" x="1847850" y="2824163"/>
          <p14:tracePt t="21559" x="1924050" y="2824163"/>
          <p14:tracePt t="21567" x="1987550" y="2824163"/>
          <p14:tracePt t="21575" x="2006600" y="2824163"/>
          <p14:tracePt t="21583" x="2025650" y="2824163"/>
          <p14:tracePt t="21591" x="2038350" y="2824163"/>
          <p14:tracePt t="21623" x="2044700" y="2824163"/>
          <p14:tracePt t="21638" x="2051050" y="2824163"/>
          <p14:tracePt t="21647" x="2058988" y="2817813"/>
          <p14:tracePt t="22231" x="2071688" y="2817813"/>
          <p14:tracePt t="22239" x="2103438" y="2817813"/>
          <p14:tracePt t="22246" x="2122488" y="2824163"/>
          <p14:tracePt t="22255" x="2147888" y="2830513"/>
          <p14:tracePt t="22263" x="2173288" y="2843213"/>
          <p14:tracePt t="22271" x="2205038" y="2849563"/>
          <p14:tracePt t="22279" x="2230438" y="2862263"/>
          <p14:tracePt t="22286" x="2243138" y="2868613"/>
          <p14:tracePt t="22302" x="2262188" y="2874963"/>
          <p14:tracePt t="22319" x="2268538" y="2874963"/>
          <p14:tracePt t="22335" x="2281238" y="2874963"/>
          <p14:tracePt t="22342" x="2300288" y="2874963"/>
          <p14:tracePt t="22359" x="2325688" y="2874963"/>
          <p14:tracePt t="22366" x="2344738" y="2868613"/>
          <p14:tracePt t="22375" x="2363788" y="2862263"/>
          <p14:tracePt t="22383" x="2382838" y="2855913"/>
          <p14:tracePt t="22391" x="2401888" y="2849563"/>
          <p14:tracePt t="22398" x="2414588" y="2843213"/>
          <p14:tracePt t="22406" x="2427288" y="2843213"/>
          <p14:tracePt t="22414" x="2433638" y="2843213"/>
          <p14:tracePt t="22431" x="2439988" y="2843213"/>
          <p14:tracePt t="22439" x="2446338" y="2843213"/>
          <p14:tracePt t="22462" x="2452688" y="2843213"/>
          <p14:tracePt t="22479" x="2465388" y="2843213"/>
          <p14:tracePt t="22486" x="2484438" y="2843213"/>
          <p14:tracePt t="22496" x="2490788" y="2843213"/>
          <p14:tracePt t="22502" x="2517775" y="2843213"/>
          <p14:tracePt t="22511" x="2530475" y="2843213"/>
          <p14:tracePt t="22518" x="2536825" y="2843213"/>
          <p14:tracePt t="22526" x="2549525" y="2843213"/>
          <p14:tracePt t="22535" x="2562225" y="2843213"/>
          <p14:tracePt t="22543" x="2574925" y="2843213"/>
          <p14:tracePt t="22550" x="2587625" y="2843213"/>
          <p14:tracePt t="22559" x="2593975" y="2843213"/>
          <p14:tracePt t="22567" x="2606675" y="2843213"/>
          <p14:tracePt t="22574" x="2619375" y="2843213"/>
          <p14:tracePt t="22583" x="2638425" y="2843213"/>
          <p14:tracePt t="22590" x="2657475" y="2843213"/>
          <p14:tracePt t="22599" x="2682875" y="2843213"/>
          <p14:tracePt t="22606" x="2689225" y="2843213"/>
          <p14:tracePt t="22615" x="2708275" y="2843213"/>
          <p14:tracePt t="22623" x="2733675" y="2836863"/>
          <p14:tracePt t="22630" x="2759075" y="2830513"/>
          <p14:tracePt t="22639" x="2778125" y="2824163"/>
          <p14:tracePt t="22647" x="2803525" y="2817813"/>
          <p14:tracePt t="22655" x="2828925" y="2811463"/>
          <p14:tracePt t="22663" x="2847975" y="2811463"/>
          <p14:tracePt t="22671" x="2873375" y="2811463"/>
          <p14:tracePt t="22679" x="2886075" y="2811463"/>
          <p14:tracePt t="22686" x="2905125" y="2811463"/>
          <p14:tracePt t="22696" x="2917825" y="2811463"/>
          <p14:tracePt t="22703" x="2924175" y="2811463"/>
          <p14:tracePt t="22711" x="2930525" y="2811463"/>
          <p14:tracePt t="22718" x="2936875" y="2811463"/>
          <p14:tracePt t="22735" x="2943225" y="2811463"/>
          <p14:tracePt t="22743" x="2949575" y="2811463"/>
          <p14:tracePt t="22750" x="2962275" y="2811463"/>
          <p14:tracePt t="22759" x="2982913" y="2811463"/>
          <p14:tracePt t="22766" x="2995613" y="2811463"/>
          <p14:tracePt t="22775" x="3027363" y="2811463"/>
          <p14:tracePt t="22783" x="3071813" y="2811463"/>
          <p14:tracePt t="22791" x="3116263" y="2811463"/>
          <p14:tracePt t="22798" x="3167063" y="2811463"/>
          <p14:tracePt t="22806" x="3230563" y="2811463"/>
          <p14:tracePt t="22814" x="3294063" y="2811463"/>
          <p14:tracePt t="22823" x="3357563" y="2811463"/>
          <p14:tracePt t="22830" x="3435350" y="2811463"/>
          <p14:tracePt t="22839" x="3511550" y="2817813"/>
          <p14:tracePt t="22847" x="3575050" y="2836863"/>
          <p14:tracePt t="22855" x="3632200" y="2843213"/>
          <p14:tracePt t="22863" x="3695700" y="2862263"/>
          <p14:tracePt t="22871" x="3740150" y="2868613"/>
          <p14:tracePt t="22880" x="3765550" y="2874963"/>
          <p14:tracePt t="22886" x="3771900" y="2874963"/>
          <p14:tracePt t="22897" x="3784600" y="2874963"/>
          <p14:tracePt t="22902" x="3803650" y="2881313"/>
          <p14:tracePt t="22911" x="3822700" y="2887663"/>
          <p14:tracePt t="22919" x="3829050" y="2887663"/>
          <p14:tracePt t="22926" x="3848100" y="2894013"/>
          <p14:tracePt t="22935" x="3854450" y="2894013"/>
          <p14:tracePt t="22943" x="3860800" y="2894013"/>
          <p14:tracePt t="22950" x="3873500" y="2894013"/>
          <p14:tracePt t="22959" x="3887788" y="2894013"/>
          <p14:tracePt t="22975" x="3894138" y="2894013"/>
          <p14:tracePt t="23095" x="3900488" y="2894013"/>
          <p14:tracePt t="23111" x="3913188" y="2894013"/>
          <p14:tracePt t="23118" x="3919538" y="2894013"/>
          <p14:tracePt t="23126" x="3925888" y="2894013"/>
          <p14:tracePt t="23135" x="3932238" y="2894013"/>
          <p14:tracePt t="23142" x="3944938" y="2894013"/>
          <p14:tracePt t="23150" x="3951288" y="2894013"/>
          <p14:tracePt t="23159" x="3970338" y="2894013"/>
          <p14:tracePt t="23166" x="3983038" y="2894013"/>
          <p14:tracePt t="23175" x="4002088" y="2894013"/>
          <p14:tracePt t="23183" x="4021138" y="2894013"/>
          <p14:tracePt t="23190" x="4033838" y="2894013"/>
          <p14:tracePt t="23199" x="4052888" y="2894013"/>
          <p14:tracePt t="23206" x="4071938" y="2894013"/>
          <p14:tracePt t="23214" x="4097338" y="2894013"/>
          <p14:tracePt t="23223" x="4110038" y="2894013"/>
          <p14:tracePt t="23230" x="4129088" y="2894013"/>
          <p14:tracePt t="23239" x="4135438" y="2894013"/>
          <p14:tracePt t="23247" x="4148138" y="2894013"/>
          <p14:tracePt t="23255" x="4167188" y="2887663"/>
          <p14:tracePt t="23263" x="4179888" y="2881313"/>
          <p14:tracePt t="23270" x="4192588" y="2874963"/>
          <p14:tracePt t="23279" x="4198938" y="2874963"/>
          <p14:tracePt t="23286" x="4205288" y="2874963"/>
          <p14:tracePt t="23296" x="4211638" y="2874963"/>
          <p14:tracePt t="23303" x="4224338" y="2874963"/>
          <p14:tracePt t="23319" x="4230688" y="2874963"/>
          <p14:tracePt t="23326" x="4237038" y="2874963"/>
          <p14:tracePt t="23335" x="4243388" y="2874963"/>
          <p14:tracePt t="23526" x="4224338" y="2874963"/>
          <p14:tracePt t="23535" x="4211638" y="2874963"/>
          <p14:tracePt t="23542" x="4179888" y="2874963"/>
          <p14:tracePt t="23550" x="4154488" y="2874963"/>
          <p14:tracePt t="23559" x="4135438" y="2874963"/>
          <p14:tracePt t="23575" x="4129088" y="2874963"/>
          <p14:tracePt t="23719" x="4167188" y="2874963"/>
          <p14:tracePt t="23726" x="4243388" y="2874963"/>
          <p14:tracePt t="23735" x="4319588" y="2874963"/>
          <p14:tracePt t="23743" x="4391025" y="2874963"/>
          <p14:tracePt t="23751" x="4486275" y="2881313"/>
          <p14:tracePt t="23759" x="4581525" y="2887663"/>
          <p14:tracePt t="23767" x="4689475" y="2913063"/>
          <p14:tracePt t="23775" x="4818063" y="2944813"/>
          <p14:tracePt t="23783" x="4945063" y="2982913"/>
          <p14:tracePt t="23791" x="5059363" y="3021013"/>
          <p14:tracePt t="23798" x="5173663" y="3059113"/>
          <p14:tracePt t="23806" x="5256213" y="3084513"/>
          <p14:tracePt t="23815" x="5346700" y="3103563"/>
          <p14:tracePt t="23823" x="5410200" y="3116263"/>
          <p14:tracePt t="23831" x="5467350" y="3122613"/>
          <p14:tracePt t="23839" x="5499100" y="3122613"/>
          <p14:tracePt t="23847" x="5530850" y="3122613"/>
          <p14:tracePt t="23855" x="5556250" y="3122613"/>
          <p14:tracePt t="23863" x="5588000" y="3122613"/>
          <p14:tracePt t="23871" x="5613400" y="3122613"/>
          <p14:tracePt t="23881" x="5632450" y="3122613"/>
          <p14:tracePt t="23886" x="5651500" y="3122613"/>
          <p14:tracePt t="23898" x="5676900" y="3116263"/>
          <p14:tracePt t="23902" x="5702300" y="3109913"/>
          <p14:tracePt t="23911" x="5735638" y="3103563"/>
          <p14:tracePt t="23919" x="5761038" y="3097213"/>
          <p14:tracePt t="23926" x="5786438" y="3090863"/>
          <p14:tracePt t="23934" x="5818188" y="3084513"/>
          <p14:tracePt t="23943" x="5837238" y="3084513"/>
          <p14:tracePt t="23951" x="5862638" y="3084513"/>
          <p14:tracePt t="23959" x="5875338" y="3084513"/>
          <p14:tracePt t="23966" x="5888038" y="3084513"/>
          <p14:tracePt t="23975" x="5894388" y="3084513"/>
          <p14:tracePt t="23991" x="5907088" y="3084513"/>
          <p14:tracePt t="23998" x="5913438" y="3078163"/>
          <p14:tracePt t="24015" x="5919788" y="3071813"/>
          <p14:tracePt t="24022" x="5932488" y="3065463"/>
          <p14:tracePt t="24032" x="5938838" y="3065463"/>
          <p14:tracePt t="24039" x="5945188" y="3059113"/>
          <p14:tracePt t="24047" x="5951538" y="3052763"/>
          <p14:tracePt t="24055" x="5964238" y="3046413"/>
          <p14:tracePt t="24063" x="5976938" y="3033713"/>
          <p14:tracePt t="24071" x="5989638" y="3033713"/>
          <p14:tracePt t="24079" x="6002338" y="3027363"/>
          <p14:tracePt t="24086" x="6008688" y="3021013"/>
          <p14:tracePt t="24096" x="6015038" y="3014663"/>
          <p14:tracePt t="24118" x="6027738" y="3008313"/>
          <p14:tracePt t="24143" x="6034088" y="3008313"/>
          <p14:tracePt t="24150" x="6046788" y="3008313"/>
          <p14:tracePt t="24159" x="6059488" y="3008313"/>
          <p14:tracePt t="24167" x="6084888" y="3008313"/>
          <p14:tracePt t="24175" x="6116638" y="3008313"/>
          <p14:tracePt t="24183" x="6161088" y="3008313"/>
          <p14:tracePt t="24191" x="6207125" y="3008313"/>
          <p14:tracePt t="24199" x="6245225" y="3008313"/>
          <p14:tracePt t="24206" x="6289675" y="3008313"/>
          <p14:tracePt t="24214" x="6340475" y="3008313"/>
          <p14:tracePt t="24222" x="6397625" y="3008313"/>
          <p14:tracePt t="24231" x="6461125" y="3008313"/>
          <p14:tracePt t="24238" x="6511925" y="3008313"/>
          <p14:tracePt t="24246" x="6575425" y="3008313"/>
          <p14:tracePt t="24255" x="6634163" y="3008313"/>
          <p14:tracePt t="24263" x="6697663" y="3008313"/>
          <p14:tracePt t="24271" x="6748463" y="3008313"/>
          <p14:tracePt t="24280" x="6792913" y="3008313"/>
          <p14:tracePt t="24286" x="6837363" y="3008313"/>
          <p14:tracePt t="24296" x="6888163" y="3008313"/>
          <p14:tracePt t="24303" x="6932613" y="3008313"/>
          <p14:tracePt t="24311" x="6977063" y="3008313"/>
          <p14:tracePt t="24318" x="7021513" y="3008313"/>
          <p14:tracePt t="24326" x="7059613" y="3008313"/>
          <p14:tracePt t="24335" x="7092950" y="3008313"/>
          <p14:tracePt t="24343" x="7131050" y="3008313"/>
          <p14:tracePt t="24350" x="7162800" y="3008313"/>
          <p14:tracePt t="24359" x="7194550" y="3008313"/>
          <p14:tracePt t="24366" x="7226300" y="3008313"/>
          <p14:tracePt t="24375" x="7258050" y="3008313"/>
          <p14:tracePt t="24382" x="7289800" y="3008313"/>
          <p14:tracePt t="24391" x="7334250" y="3001963"/>
          <p14:tracePt t="24398" x="7359650" y="2995613"/>
          <p14:tracePt t="24406" x="7378700" y="2989263"/>
          <p14:tracePt t="24414" x="7404100" y="2982913"/>
          <p14:tracePt t="24423" x="7429500" y="2976563"/>
          <p14:tracePt t="24430" x="7454900" y="2970213"/>
          <p14:tracePt t="24438" x="7486650" y="2963863"/>
          <p14:tracePt t="24447" x="7518400" y="2957513"/>
          <p14:tracePt t="24455" x="7564438" y="2951163"/>
          <p14:tracePt t="24464" x="7608888" y="2944813"/>
          <p14:tracePt t="24470" x="7653338" y="2938463"/>
          <p14:tracePt t="24480" x="7704138" y="2919413"/>
          <p14:tracePt t="24486" x="7748588" y="2913063"/>
          <p14:tracePt t="24496" x="7793038" y="2906713"/>
          <p14:tracePt t="24503" x="7824788" y="2900363"/>
          <p14:tracePt t="24511" x="7862888" y="2894013"/>
          <p14:tracePt t="24518" x="7881938" y="2887663"/>
          <p14:tracePt t="24526" x="7894638" y="2887663"/>
          <p14:tracePt t="24535" x="7913688" y="2887663"/>
          <p14:tracePt t="24543" x="7945438" y="2881313"/>
          <p14:tracePt t="24550" x="7977188" y="2874963"/>
          <p14:tracePt t="24559" x="8004175" y="2874963"/>
          <p14:tracePt t="24567" x="8042275" y="2874963"/>
          <p14:tracePt t="24575" x="8086725" y="2874963"/>
          <p14:tracePt t="24582" x="8131175" y="2874963"/>
          <p14:tracePt t="24591" x="8175625" y="2874963"/>
          <p14:tracePt t="24599" x="8207375" y="2874963"/>
          <p14:tracePt t="24606" x="8251825" y="2874963"/>
          <p14:tracePt t="24614" x="8264525" y="2874963"/>
          <p14:tracePt t="24622" x="8283575" y="2874963"/>
          <p14:tracePt t="24630" x="8296275" y="2874963"/>
          <p14:tracePt t="24823" x="8289925" y="2874963"/>
          <p14:tracePt t="24830" x="8258175" y="2868613"/>
          <p14:tracePt t="24838" x="8220075" y="2862263"/>
          <p14:tracePt t="24846" x="8194675" y="2855913"/>
          <p14:tracePt t="24855" x="8162925" y="2849563"/>
          <p14:tracePt t="24863" x="8143875" y="2849563"/>
          <p14:tracePt t="24870" x="8137525" y="2849563"/>
          <p14:tracePt t="24880" x="8131175" y="2849563"/>
          <p14:tracePt t="24935" x="8124825" y="2849563"/>
          <p14:tracePt t="24943" x="8118475" y="2849563"/>
          <p14:tracePt t="24950" x="8099425" y="2849563"/>
          <p14:tracePt t="24959" x="8067675" y="2849563"/>
          <p14:tracePt t="24967" x="8016875" y="2849563"/>
          <p14:tracePt t="24975" x="7920038" y="2855913"/>
          <p14:tracePt t="24983" x="7812088" y="2874963"/>
          <p14:tracePt t="24991" x="7659688" y="2894013"/>
          <p14:tracePt t="24998" x="7499350" y="2919413"/>
          <p14:tracePt t="25006" x="7391400" y="2944813"/>
          <p14:tracePt t="25015" x="7283450" y="2963863"/>
          <p14:tracePt t="25022" x="7188200" y="2982913"/>
          <p14:tracePt t="25032" x="7092950" y="2995613"/>
          <p14:tracePt t="25039" x="6996113" y="3008313"/>
          <p14:tracePt t="25047" x="6888163" y="3014663"/>
          <p14:tracePt t="25055" x="6792913" y="3014663"/>
          <p14:tracePt t="25063" x="6684963" y="3014663"/>
          <p14:tracePt t="25070" x="6569075" y="3033713"/>
          <p14:tracePt t="25080" x="6461125" y="3052763"/>
          <p14:tracePt t="25086" x="6353175" y="3071813"/>
          <p14:tracePt t="25096" x="6232525" y="3097213"/>
          <p14:tracePt t="25103" x="6084888" y="3128963"/>
          <p14:tracePt t="25111" x="5913438" y="3160713"/>
          <p14:tracePt t="25118" x="5729288" y="3198813"/>
          <p14:tracePt t="25126" x="5537200" y="3232150"/>
          <p14:tracePt t="25135" x="5353050" y="3270250"/>
          <p14:tracePt t="25143" x="5205413" y="3289300"/>
          <p14:tracePt t="25150" x="5103813" y="3295650"/>
          <p14:tracePt t="25159" x="5014913" y="3295650"/>
          <p14:tracePt t="25167" x="4919663" y="3295650"/>
          <p14:tracePt t="25175" x="4837113" y="3295650"/>
          <p14:tracePt t="25183" x="4759325" y="3295650"/>
          <p14:tracePt t="25191" x="4689475" y="3295650"/>
          <p14:tracePt t="25199" x="4613275" y="3295650"/>
          <p14:tracePt t="25206" x="4530725" y="3295650"/>
          <p14:tracePt t="25214" x="4448175" y="3295650"/>
          <p14:tracePt t="25223" x="4359275" y="3295650"/>
          <p14:tracePt t="25231" x="4275138" y="3295650"/>
          <p14:tracePt t="25239" x="4179888" y="3295650"/>
          <p14:tracePt t="25246" x="4084638" y="3295650"/>
          <p14:tracePt t="25255" x="3976688" y="3289300"/>
          <p14:tracePt t="25263" x="3894138" y="3276600"/>
          <p14:tracePt t="25271" x="3829050" y="3276600"/>
          <p14:tracePt t="25280" x="3752850" y="3276600"/>
          <p14:tracePt t="25286" x="3670300" y="3270250"/>
          <p14:tracePt t="25296" x="3606800" y="3270250"/>
          <p14:tracePt t="25302" x="3530600" y="3270250"/>
          <p14:tracePt t="25311" x="3460750" y="3270250"/>
          <p14:tracePt t="25318" x="3363913" y="3270250"/>
          <p14:tracePt t="25326" x="3268663" y="3270250"/>
          <p14:tracePt t="25335" x="3179763" y="3270250"/>
          <p14:tracePt t="25343" x="3090863" y="3270250"/>
          <p14:tracePt t="25350" x="3001963" y="3270250"/>
          <p14:tracePt t="25359" x="2936875" y="3270250"/>
          <p14:tracePt t="25367" x="2873375" y="3270250"/>
          <p14:tracePt t="25375" x="2822575" y="3270250"/>
          <p14:tracePt t="25383" x="2778125" y="3270250"/>
          <p14:tracePt t="25391" x="2733675" y="3270250"/>
          <p14:tracePt t="25399" x="2682875" y="3270250"/>
          <p14:tracePt t="25406" x="2638425" y="3270250"/>
          <p14:tracePt t="25415" x="2593975" y="3270250"/>
          <p14:tracePt t="25422" x="2549525" y="3270250"/>
          <p14:tracePt t="25431" x="2517775" y="3270250"/>
          <p14:tracePt t="25439" x="2465388" y="3270250"/>
          <p14:tracePt t="25447" x="2414588" y="3270250"/>
          <p14:tracePt t="25455" x="2357438" y="3270250"/>
          <p14:tracePt t="25463" x="2306638" y="3270250"/>
          <p14:tracePt t="25471" x="2249488" y="3270250"/>
          <p14:tracePt t="25480" x="2198688" y="3270250"/>
          <p14:tracePt t="25486" x="2154238" y="3270250"/>
          <p14:tracePt t="25496" x="2122488" y="3270250"/>
          <p14:tracePt t="25503" x="2097088" y="3270250"/>
          <p14:tracePt t="25511" x="2084388" y="3270250"/>
          <p14:tracePt t="25519" x="2065338" y="3270250"/>
          <p14:tracePt t="25526" x="2044700" y="3270250"/>
          <p14:tracePt t="25535" x="2038350" y="3270250"/>
          <p14:tracePt t="25543" x="2032000" y="3270250"/>
          <p14:tracePt t="25550" x="2025650" y="3270250"/>
          <p14:tracePt t="25559" x="2019300" y="3270250"/>
          <p14:tracePt t="25575" x="2006600" y="3270250"/>
          <p14:tracePt t="25583" x="1993900" y="3270250"/>
          <p14:tracePt t="25591" x="1974850" y="3270250"/>
          <p14:tracePt t="25599" x="1949450" y="3270250"/>
          <p14:tracePt t="25606" x="1917700" y="3270250"/>
          <p14:tracePt t="25614" x="1898650" y="3270250"/>
          <p14:tracePt t="25623" x="1885950" y="3270250"/>
          <p14:tracePt t="25630" x="1866900" y="3270250"/>
          <p14:tracePt t="25639" x="1860550" y="3270250"/>
          <p14:tracePt t="25662" x="1854200" y="3270250"/>
          <p14:tracePt t="25671" x="1847850" y="3270250"/>
          <p14:tracePt t="25679" x="1835150" y="3270250"/>
          <p14:tracePt t="25686" x="1809750" y="3270250"/>
          <p14:tracePt t="25696" x="1784350" y="3270250"/>
          <p14:tracePt t="25703" x="1765300" y="3270250"/>
          <p14:tracePt t="25711" x="1739900" y="3270250"/>
          <p14:tracePt t="25719" x="1708150" y="3270250"/>
          <p14:tracePt t="25726" x="1682750" y="3270250"/>
          <p14:tracePt t="25735" x="1657350" y="3270250"/>
          <p14:tracePt t="25743" x="1644650" y="3270250"/>
          <p14:tracePt t="25750" x="1625600" y="3270250"/>
          <p14:tracePt t="25759" x="1606550" y="3270250"/>
          <p14:tracePt t="25767" x="1592263" y="3270250"/>
          <p14:tracePt t="25775" x="1573213" y="3270250"/>
          <p14:tracePt t="25783" x="1554163" y="3270250"/>
          <p14:tracePt t="25791" x="1541463" y="3270250"/>
          <p14:tracePt t="25798" x="1522413" y="3270250"/>
          <p14:tracePt t="25806" x="1503363" y="3270250"/>
          <p14:tracePt t="25814" x="1490663" y="3270250"/>
          <p14:tracePt t="25823" x="1477963" y="3270250"/>
          <p14:tracePt t="25831" x="1465263" y="3270250"/>
          <p14:tracePt t="25839" x="1452563" y="3270250"/>
          <p14:tracePt t="25847" x="1439863" y="3270250"/>
          <p14:tracePt t="25855" x="1433513" y="3270250"/>
          <p14:tracePt t="25863" x="1420813" y="3270250"/>
          <p14:tracePt t="25871" x="1414463" y="3270250"/>
          <p14:tracePt t="26135" x="1408113" y="3270250"/>
          <p14:tracePt t="26143" x="1401763" y="3270250"/>
          <p14:tracePt t="26150" x="1389063" y="3270250"/>
          <p14:tracePt t="26199" x="1382713" y="3270250"/>
          <p14:tracePt t="26206" x="1376363" y="3263900"/>
          <p14:tracePt t="26246" x="1376363" y="3257550"/>
          <p14:tracePt t="26255" x="1376363" y="3251200"/>
          <p14:tracePt t="26319" x="1376363" y="3244850"/>
          <p14:tracePt t="26326" x="1376363" y="3238500"/>
          <p14:tracePt t="26335" x="1376363" y="3232150"/>
          <p14:tracePt t="26342" x="1376363" y="3225800"/>
          <p14:tracePt t="26350" x="1376363" y="3211513"/>
          <p14:tracePt t="26358" x="1382713" y="3198813"/>
          <p14:tracePt t="26367" x="1389063" y="3186113"/>
          <p14:tracePt t="26375" x="1395413" y="3173413"/>
          <p14:tracePt t="26391" x="1401763" y="3160713"/>
          <p14:tracePt t="26398" x="1408113" y="3154363"/>
          <p14:tracePt t="26406" x="1414463" y="3154363"/>
          <p14:tracePt t="26462" x="1414463" y="3148013"/>
          <p14:tracePt t="26471" x="1420813" y="3141663"/>
          <p14:tracePt t="26479" x="1427163" y="3141663"/>
          <p14:tracePt t="26496" x="1433513" y="3135313"/>
          <p14:tracePt t="26679" x="1439863" y="3128963"/>
          <p14:tracePt t="26686" x="1446213" y="3122613"/>
          <p14:tracePt t="26703" x="1452563" y="3122613"/>
          <p14:tracePt t="26711" x="1471613" y="3116263"/>
          <p14:tracePt t="26719" x="1490663" y="3116263"/>
          <p14:tracePt t="26734" x="1516063" y="3109913"/>
          <p14:tracePt t="26743" x="1522413" y="3109913"/>
          <p14:tracePt t="26750" x="1535113" y="3109913"/>
          <p14:tracePt t="26759" x="1547813" y="3109913"/>
          <p14:tracePt t="26767" x="1560513" y="3109913"/>
          <p14:tracePt t="26775" x="1573213" y="3109913"/>
          <p14:tracePt t="26783" x="1579563" y="3109913"/>
          <p14:tracePt t="26798" x="1592263" y="3109913"/>
          <p14:tracePt t="26814" x="1598613" y="3109913"/>
          <p14:tracePt t="26822" x="1606550" y="3109913"/>
          <p14:tracePt t="26830" x="1612900" y="3109913"/>
          <p14:tracePt t="26839" x="1631950" y="3109913"/>
          <p14:tracePt t="26846" x="1651000" y="3109913"/>
          <p14:tracePt t="26854" x="1663700" y="3109913"/>
          <p14:tracePt t="26862" x="1682750" y="3109913"/>
          <p14:tracePt t="26870" x="1701800" y="3109913"/>
          <p14:tracePt t="26880" x="1714500" y="3109913"/>
          <p14:tracePt t="26886" x="1733550" y="3109913"/>
          <p14:tracePt t="26896" x="1752600" y="3109913"/>
          <p14:tracePt t="26902" x="1758950" y="3109913"/>
          <p14:tracePt t="26911" x="1771650" y="3109913"/>
          <p14:tracePt t="26918" x="1778000" y="3109913"/>
          <p14:tracePt t="26926" x="1784350" y="3109913"/>
          <p14:tracePt t="26934" x="1797050" y="3109913"/>
          <p14:tracePt t="26942" x="1809750" y="3109913"/>
          <p14:tracePt t="26950" x="1828800" y="3109913"/>
          <p14:tracePt t="26958" x="1847850" y="3109913"/>
          <p14:tracePt t="26966" x="1873250" y="3109913"/>
          <p14:tracePt t="26974" x="1905000" y="3109913"/>
          <p14:tracePt t="26982" x="1936750" y="3109913"/>
          <p14:tracePt t="26990" x="1987550" y="3109913"/>
          <p14:tracePt t="26998" x="2019300" y="3109913"/>
          <p14:tracePt t="27006" x="2078038" y="3116263"/>
          <p14:tracePt t="27014" x="2122488" y="3122613"/>
          <p14:tracePt t="27022" x="2147888" y="3122613"/>
          <p14:tracePt t="27030" x="2173288" y="3122613"/>
          <p14:tracePt t="27038" x="2192338" y="3122613"/>
          <p14:tracePt t="27046" x="2217738" y="3122613"/>
          <p14:tracePt t="27054" x="2243138" y="3122613"/>
          <p14:tracePt t="27062" x="2274888" y="3122613"/>
          <p14:tracePt t="27070" x="2306638" y="3122613"/>
          <p14:tracePt t="27079" x="2351088" y="3122613"/>
          <p14:tracePt t="27086" x="2382838" y="3122613"/>
          <p14:tracePt t="27095" x="2433638" y="3122613"/>
          <p14:tracePt t="27102" x="2478088" y="3116263"/>
          <p14:tracePt t="27111" x="2524125" y="3116263"/>
          <p14:tracePt t="27118" x="2581275" y="3116263"/>
          <p14:tracePt t="27126" x="2632075" y="3116263"/>
          <p14:tracePt t="27134" x="2682875" y="3116263"/>
          <p14:tracePt t="27142" x="2727325" y="3116263"/>
          <p14:tracePt t="27150" x="2759075" y="3116263"/>
          <p14:tracePt t="27158" x="2784475" y="3116263"/>
          <p14:tracePt t="27166" x="2803525" y="3116263"/>
          <p14:tracePt t="27174" x="2809875" y="3116263"/>
          <p14:tracePt t="27182" x="2816225" y="3116263"/>
          <p14:tracePt t="27199" x="2822575" y="3116263"/>
          <p14:tracePt t="27206" x="2828925" y="3116263"/>
          <p14:tracePt t="27791" x="2854325" y="3109913"/>
          <p14:tracePt t="27799" x="2867025" y="3109913"/>
          <p14:tracePt t="27806" x="2898775" y="3103563"/>
          <p14:tracePt t="27815" x="2917825" y="3097213"/>
          <p14:tracePt t="27822" x="2924175" y="3097213"/>
          <p14:tracePt t="27830" x="2936875" y="3097213"/>
          <p14:tracePt t="27839" x="2955925" y="3097213"/>
          <p14:tracePt t="27846" x="2962275" y="3097213"/>
          <p14:tracePt t="27855" x="2968625" y="3097213"/>
          <p14:tracePt t="27863" x="2976563" y="3097213"/>
          <p14:tracePt t="27975" x="2982913" y="3097213"/>
          <p14:tracePt t="27982" x="2989263" y="3090863"/>
          <p14:tracePt t="27991" x="2995613" y="3090863"/>
          <p14:tracePt t="27999" x="3014663" y="3090863"/>
          <p14:tracePt t="28006" x="3033713" y="3084513"/>
          <p14:tracePt t="28015" x="3046413" y="3084513"/>
          <p14:tracePt t="28023" x="3065463" y="3084513"/>
          <p14:tracePt t="28030" x="3090863" y="3084513"/>
          <p14:tracePt t="28039" x="3116263" y="3084513"/>
          <p14:tracePt t="28047" x="3141663" y="3084513"/>
          <p14:tracePt t="28055" x="3160713" y="3084513"/>
          <p14:tracePt t="28063" x="3179763" y="3084513"/>
          <p14:tracePt t="28071" x="3198813" y="3084513"/>
          <p14:tracePt t="28080" x="3230563" y="3084513"/>
          <p14:tracePt t="28087" x="3243263" y="3090863"/>
          <p14:tracePt t="28096" x="3268663" y="3097213"/>
          <p14:tracePt t="28103" x="3287713" y="3097213"/>
          <p14:tracePt t="28111" x="3325813" y="3103563"/>
          <p14:tracePt t="28119" x="3351213" y="3109913"/>
          <p14:tracePt t="28126" x="3389313" y="3116263"/>
          <p14:tracePt t="28136" x="3421063" y="3122613"/>
          <p14:tracePt t="28143" x="3467100" y="3128963"/>
          <p14:tracePt t="28150" x="3511550" y="3141663"/>
          <p14:tracePt t="28159" x="3556000" y="3148013"/>
          <p14:tracePt t="28167" x="3594100" y="3148013"/>
          <p14:tracePt t="28175" x="3632200" y="3148013"/>
          <p14:tracePt t="28182" x="3657600" y="3148013"/>
          <p14:tracePt t="28191" x="3683000" y="3148013"/>
          <p14:tracePt t="28198" x="3708400" y="3148013"/>
          <p14:tracePt t="28206" x="3721100" y="3148013"/>
          <p14:tracePt t="28214" x="3740150" y="3148013"/>
          <p14:tracePt t="28223" x="3759200" y="3148013"/>
          <p14:tracePt t="28230" x="3771900" y="3154363"/>
          <p14:tracePt t="28239" x="3778250" y="3154363"/>
          <p14:tracePt t="28247" x="3790950" y="3160713"/>
          <p14:tracePt t="28255" x="3810000" y="3167063"/>
          <p14:tracePt t="28263" x="3822700" y="3167063"/>
          <p14:tracePt t="28271" x="3854450" y="3173413"/>
          <p14:tracePt t="28280" x="3879850" y="3179763"/>
          <p14:tracePt t="28286" x="3906838" y="3186113"/>
          <p14:tracePt t="28296" x="3919538" y="3192463"/>
          <p14:tracePt t="28303" x="3938588" y="3192463"/>
          <p14:tracePt t="28311" x="3963988" y="3192463"/>
          <p14:tracePt t="28318" x="3970338" y="3192463"/>
          <p14:tracePt t="28326" x="3976688" y="3192463"/>
          <p14:tracePt t="28335" x="3983038" y="3192463"/>
          <p14:tracePt t="30423" x="3989388" y="319881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Introduction</a:t>
            </a:r>
            <a:endParaRPr/>
          </a:p>
        </p:txBody>
      </p:sp>
      <p:pic>
        <p:nvPicPr>
          <p:cNvPr id="98" name="Google Shape;98;p18"/>
          <p:cNvPicPr preferRelativeResize="0"/>
          <p:nvPr/>
        </p:nvPicPr>
        <p:blipFill>
          <a:blip r:embed="rId5">
            <a:alphaModFix/>
          </a:blip>
          <a:stretch>
            <a:fillRect/>
          </a:stretch>
        </p:blipFill>
        <p:spPr>
          <a:xfrm>
            <a:off x="1378088" y="1017450"/>
            <a:ext cx="6387830" cy="3821249"/>
          </a:xfrm>
          <a:prstGeom prst="rect">
            <a:avLst/>
          </a:prstGeom>
          <a:noFill/>
          <a:ln>
            <a:noFill/>
          </a:ln>
        </p:spPr>
      </p:pic>
      <p:pic>
        <p:nvPicPr>
          <p:cNvPr id="3" name="Audio 2">
            <a:hlinkClick r:id="" action="ppaction://media"/>
            <a:extLst>
              <a:ext uri="{FF2B5EF4-FFF2-40B4-BE49-F238E27FC236}">
                <a16:creationId xmlns:a16="http://schemas.microsoft.com/office/drawing/2014/main" id="{6418C1B8-E4D2-478A-AF60-E2685A719C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pic>
        <p:nvPicPr>
          <p:cNvPr id="7" name="Picture 6">
            <a:extLst>
              <a:ext uri="{FF2B5EF4-FFF2-40B4-BE49-F238E27FC236}">
                <a16:creationId xmlns:a16="http://schemas.microsoft.com/office/drawing/2014/main" id="{DE0B88EC-3B81-4B12-97D1-D7C07FAFF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8" name="Google Shape;66;p14">
            <a:extLst>
              <a:ext uri="{FF2B5EF4-FFF2-40B4-BE49-F238E27FC236}">
                <a16:creationId xmlns:a16="http://schemas.microsoft.com/office/drawing/2014/main" id="{0F707390-FCBA-4FD3-92D5-2D71EEF93F7F}"/>
              </a:ext>
            </a:extLst>
          </p:cNvPr>
          <p:cNvPicPr preferRelativeResize="0">
            <a:picLocks noChangeAspect="1"/>
          </p:cNvPicPr>
          <p:nvPr/>
        </p:nvPicPr>
        <p:blipFill>
          <a:blip r:embed="rId8">
            <a:alphaModFix/>
          </a:blip>
          <a:stretch>
            <a:fillRect/>
          </a:stretch>
        </p:blipFill>
        <p:spPr>
          <a:xfrm>
            <a:off x="8298562" y="4105108"/>
            <a:ext cx="810001" cy="9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46752"/>
    </mc:Choice>
    <mc:Fallback xmlns="">
      <p:transition spd="slow" advTm="4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846" x="3179763" y="2185988"/>
          <p14:tracePt t="1222" x="3167063" y="2185988"/>
          <p14:tracePt t="1230" x="3154363" y="2179638"/>
          <p14:tracePt t="1238" x="3141663" y="2173288"/>
          <p14:tracePt t="1254" x="3135313" y="2173288"/>
          <p14:tracePt t="1342" x="3141663" y="2173288"/>
          <p14:tracePt t="1350" x="3154363" y="2179638"/>
          <p14:tracePt t="1358" x="3167063" y="2192338"/>
          <p14:tracePt t="1366" x="3167063" y="2205038"/>
          <p14:tracePt t="1374" x="3179763" y="2217738"/>
          <p14:tracePt t="1382" x="3198813" y="2243138"/>
          <p14:tracePt t="1390" x="3211513" y="2274888"/>
          <p14:tracePt t="1398" x="3224213" y="2300288"/>
          <p14:tracePt t="1406" x="3243263" y="2325688"/>
          <p14:tracePt t="1414" x="3249613" y="2351088"/>
          <p14:tracePt t="1422" x="3255963" y="2384425"/>
          <p14:tracePt t="1429" x="3262313" y="2409825"/>
          <p14:tracePt t="1438" x="3268663" y="2441575"/>
          <p14:tracePt t="1447" x="3268663" y="2466975"/>
          <p14:tracePt t="1454" x="3268663" y="2498725"/>
          <p14:tracePt t="1462" x="3268663" y="2530475"/>
          <p14:tracePt t="1470" x="3268663" y="2562225"/>
          <p14:tracePt t="1479" x="3268663" y="2587625"/>
          <p14:tracePt t="1486" x="3268663" y="2613025"/>
          <p14:tracePt t="1495" x="3268663" y="2632075"/>
          <p14:tracePt t="1502" x="3275013" y="2651125"/>
          <p14:tracePt t="1511" x="3275013" y="2663825"/>
          <p14:tracePt t="1518" x="3275013" y="2682875"/>
          <p14:tracePt t="1527" x="3275013" y="2689225"/>
          <p14:tracePt t="1534" x="3275013" y="2708275"/>
          <p14:tracePt t="1542" x="3275013" y="2720975"/>
          <p14:tracePt t="1550" x="3275013" y="2727325"/>
          <p14:tracePt t="1558" x="3275013" y="2733675"/>
          <p14:tracePt t="1662" x="3275013" y="2727325"/>
          <p14:tracePt t="1670" x="3268663" y="2720975"/>
          <p14:tracePt t="1678" x="3255963" y="2695575"/>
          <p14:tracePt t="1686" x="3230563" y="2657475"/>
          <p14:tracePt t="1695" x="3205163" y="2619375"/>
          <p14:tracePt t="1702" x="3186113" y="2600325"/>
          <p14:tracePt t="1712" x="3179763" y="2587625"/>
          <p14:tracePt t="1718" x="3173413" y="2581275"/>
          <p14:tracePt t="1798" x="3179763" y="2581275"/>
          <p14:tracePt t="1806" x="3211513" y="2593975"/>
          <p14:tracePt t="1814" x="3255963" y="2613025"/>
          <p14:tracePt t="1821" x="3294063" y="2625725"/>
          <p14:tracePt t="1830" x="3319463" y="2632075"/>
          <p14:tracePt t="1839" x="3338513" y="2644775"/>
          <p14:tracePt t="1845" x="3344863" y="2657475"/>
          <p14:tracePt t="1854" x="3357563" y="2663825"/>
          <p14:tracePt t="1863" x="3376613" y="2676525"/>
          <p14:tracePt t="1870" x="3395663" y="2695575"/>
          <p14:tracePt t="1878" x="3414713" y="2714625"/>
          <p14:tracePt t="1886" x="3435350" y="2733675"/>
          <p14:tracePt t="1895" x="3448050" y="2752725"/>
          <p14:tracePt t="1902" x="3467100" y="2778125"/>
          <p14:tracePt t="1911" x="3479800" y="2805113"/>
          <p14:tracePt t="1918" x="3486150" y="2817813"/>
          <p14:tracePt t="1926" x="3492500" y="2824163"/>
          <p14:tracePt t="1934" x="3498850" y="2830513"/>
          <p14:tracePt t="1942" x="3505200" y="2836863"/>
          <p14:tracePt t="1950" x="3505200" y="2843213"/>
          <p14:tracePt t="1966" x="3511550" y="2855913"/>
          <p14:tracePt t="1982" x="3517900" y="2868613"/>
          <p14:tracePt t="1990" x="3524250" y="2868613"/>
          <p14:tracePt t="1998" x="3524250" y="2874963"/>
          <p14:tracePt t="2014" x="3530600" y="2887663"/>
          <p14:tracePt t="2022" x="3536950" y="2894013"/>
          <p14:tracePt t="2398" x="3536950" y="2900363"/>
          <p14:tracePt t="2406" x="3536950" y="2906713"/>
          <p14:tracePt t="2414" x="3536950" y="2913063"/>
          <p14:tracePt t="2422" x="3536950" y="2919413"/>
          <p14:tracePt t="2430" x="3536950" y="2925763"/>
          <p14:tracePt t="2446" x="3543300" y="2925763"/>
          <p14:tracePt t="2462" x="3543300" y="2938463"/>
          <p14:tracePt t="2479" x="3549650" y="2938463"/>
          <p14:tracePt t="2502" x="3556000" y="2938463"/>
          <p14:tracePt t="2512" x="3562350" y="2938463"/>
          <p14:tracePt t="2518" x="3575050" y="2938463"/>
          <p14:tracePt t="2526" x="3581400" y="2932113"/>
          <p14:tracePt t="2550" x="3587750" y="2919413"/>
          <p14:tracePt t="2558" x="3594100" y="2906713"/>
          <p14:tracePt t="2574" x="3600450" y="2900363"/>
          <p14:tracePt t="2590" x="3600450" y="2894013"/>
          <p14:tracePt t="2606" x="3606800" y="2881313"/>
          <p14:tracePt t="2886" x="3613150" y="2881313"/>
          <p14:tracePt t="2894" x="3625850" y="2881313"/>
          <p14:tracePt t="2942" x="3638550" y="2887663"/>
          <p14:tracePt t="2950" x="3644900" y="2894013"/>
          <p14:tracePt t="2982" x="3657600" y="2894013"/>
          <p14:tracePt t="2998" x="3670300" y="2900363"/>
          <p14:tracePt t="3006" x="3676650" y="2906713"/>
          <p14:tracePt t="3014" x="3683000" y="2906713"/>
          <p14:tracePt t="3022" x="3702050" y="2913063"/>
          <p14:tracePt t="3030" x="3714750" y="2919413"/>
          <p14:tracePt t="3038" x="3727450" y="2925763"/>
          <p14:tracePt t="3054" x="3746500" y="2932113"/>
          <p14:tracePt t="3070" x="3752850" y="2938463"/>
          <p14:tracePt t="3086" x="3765550" y="2944813"/>
          <p14:tracePt t="3166" x="3771900" y="2944813"/>
          <p14:tracePt t="3174" x="3778250" y="2944813"/>
          <p14:tracePt t="3302" x="3778250" y="2951163"/>
          <p14:tracePt t="3311" x="3790950" y="2957513"/>
          <p14:tracePt t="3318" x="3810000" y="2957513"/>
          <p14:tracePt t="3327" x="3822700" y="2957513"/>
          <p14:tracePt t="3334" x="3848100" y="2957513"/>
          <p14:tracePt t="3342" x="3879850" y="2963863"/>
          <p14:tracePt t="3350" x="3900488" y="2970213"/>
          <p14:tracePt t="3358" x="3913188" y="2976563"/>
          <p14:tracePt t="3374" x="3919538" y="2976563"/>
          <p14:tracePt t="3382" x="3925888" y="2976563"/>
          <p14:tracePt t="9718" x="3938588" y="2976563"/>
          <p14:tracePt t="9726" x="3900488" y="2995613"/>
          <p14:tracePt t="9734" x="3778250" y="3078163"/>
          <p14:tracePt t="9742" x="3568700" y="3192463"/>
          <p14:tracePt t="9750" x="3338513" y="3314700"/>
          <p14:tracePt t="9758" x="3128963" y="3422650"/>
          <p14:tracePt t="9766" x="2976563" y="3479800"/>
          <p14:tracePt t="9774" x="2835275" y="3530600"/>
          <p14:tracePt t="9782" x="2740025" y="3562350"/>
          <p14:tracePt t="9790" x="2670175" y="3587750"/>
          <p14:tracePt t="9798" x="2625725" y="3613150"/>
          <p14:tracePt t="9806" x="2606675" y="3625850"/>
          <p14:tracePt t="9814" x="2606675" y="3632200"/>
          <p14:tracePt t="9926" x="2632075" y="3625850"/>
          <p14:tracePt t="9934" x="2733675" y="3587750"/>
          <p14:tracePt t="9943" x="2930525" y="3543300"/>
          <p14:tracePt t="9950" x="3103563" y="3511550"/>
          <p14:tracePt t="9958" x="3154363" y="3505200"/>
          <p14:tracePt t="9966" x="3167063" y="3498850"/>
          <p14:tracePt t="9982" x="3141663" y="3498850"/>
          <p14:tracePt t="9990" x="3090863" y="3517900"/>
          <p14:tracePt t="9998" x="3027363" y="3543300"/>
          <p14:tracePt t="10011" x="2949575" y="3581400"/>
          <p14:tracePt t="10014" x="2860675" y="3613150"/>
          <p14:tracePt t="10022" x="2765425" y="3652838"/>
          <p14:tracePt t="10030" x="2638425" y="3697288"/>
          <p14:tracePt t="10038" x="2471738" y="3767138"/>
          <p14:tracePt t="10047" x="2293938" y="3843338"/>
          <p14:tracePt t="10054" x="2109788" y="3913188"/>
          <p14:tracePt t="10061" x="1930400" y="3983038"/>
          <p14:tracePt t="10070" x="1784350" y="4065588"/>
          <p14:tracePt t="10079" x="1657350" y="4137025"/>
          <p14:tracePt t="10086" x="1547813" y="4219575"/>
          <p14:tracePt t="10095" x="1458913" y="4283075"/>
          <p14:tracePt t="10103" x="1389063" y="4333875"/>
          <p14:tracePt t="10112" x="1331913" y="4378325"/>
          <p14:tracePt t="10118" x="1293813" y="4403725"/>
          <p14:tracePt t="10127" x="1255713" y="4435475"/>
          <p14:tracePt t="10134" x="1217613" y="4460875"/>
          <p14:tracePt t="10142" x="1179513" y="4479925"/>
          <p14:tracePt t="10150" x="1154113" y="4498975"/>
          <p14:tracePt t="10158" x="1133475" y="4519613"/>
          <p14:tracePt t="10166" x="1120775" y="4525963"/>
          <p14:tracePt t="10174" x="1108075" y="4532313"/>
          <p14:tracePt t="10222" x="1101725" y="4538663"/>
          <p14:tracePt t="10238" x="1108075" y="4545013"/>
          <p14:tracePt t="10245" x="1127125" y="4557713"/>
          <p14:tracePt t="10254" x="1147763" y="4576763"/>
          <p14:tracePt t="10261" x="1166813" y="4595813"/>
          <p14:tracePt t="10270" x="1192213" y="4627563"/>
          <p14:tracePt t="10278" x="1230313" y="4652963"/>
          <p14:tracePt t="10286" x="1293813" y="4691063"/>
          <p14:tracePt t="10295" x="1357313" y="4722813"/>
          <p14:tracePt t="10302" x="1433513" y="4748213"/>
          <p14:tracePt t="10311" x="1503363" y="4773613"/>
          <p14:tracePt t="10318" x="1547813" y="4786313"/>
          <p14:tracePt t="10326" x="1573213" y="4792663"/>
          <p14:tracePt t="10334" x="1585913" y="4799013"/>
          <p14:tracePt t="10454" x="1592263" y="4799013"/>
          <p14:tracePt t="10462" x="1612900" y="4799013"/>
          <p14:tracePt t="10470" x="1638300" y="4792663"/>
          <p14:tracePt t="10478" x="1676400" y="4779963"/>
          <p14:tracePt t="10486" x="1708150" y="4773613"/>
          <p14:tracePt t="10495" x="1752600" y="4767263"/>
          <p14:tracePt t="10502" x="1797050" y="4754563"/>
          <p14:tracePt t="10511" x="1841500" y="4748213"/>
          <p14:tracePt t="10518" x="1866900" y="4735513"/>
          <p14:tracePt t="10527" x="1892300" y="4729163"/>
          <p14:tracePt t="10534" x="1911350" y="4716463"/>
          <p14:tracePt t="10543" x="1924050" y="4710113"/>
          <p14:tracePt t="10550" x="1924050" y="4703763"/>
          <p14:tracePt t="10566" x="1930400" y="4697413"/>
          <p14:tracePt t="10574" x="1936750" y="4697413"/>
          <p14:tracePt t="10582" x="1943100" y="4691063"/>
          <p14:tracePt t="10590" x="1949450" y="4684713"/>
          <p14:tracePt t="10598" x="1968500" y="4678363"/>
          <p14:tracePt t="10606" x="1987550" y="4672013"/>
          <p14:tracePt t="10614" x="2012950" y="4672013"/>
          <p14:tracePt t="10623" x="2065338" y="4672013"/>
          <p14:tracePt t="10630" x="2116138" y="4672013"/>
          <p14:tracePt t="10638" x="2192338" y="4672013"/>
          <p14:tracePt t="10646" x="2268538" y="4672013"/>
          <p14:tracePt t="10654" x="2319338" y="4672013"/>
          <p14:tracePt t="10662" x="2363788" y="4672013"/>
          <p14:tracePt t="10670" x="2382838" y="4672013"/>
          <p14:tracePt t="10679" x="2395538" y="4672013"/>
          <p14:tracePt t="10686" x="2401888" y="4672013"/>
          <p14:tracePt t="10710" x="2389188" y="4672013"/>
          <p14:tracePt t="10718" x="2376488" y="4665663"/>
          <p14:tracePt t="10727" x="2351088" y="4652963"/>
          <p14:tracePt t="10734" x="2325688" y="4646613"/>
          <p14:tracePt t="10743" x="2306638" y="4633913"/>
          <p14:tracePt t="10750" x="2281238" y="4627563"/>
          <p14:tracePt t="10758" x="2255838" y="4614863"/>
          <p14:tracePt t="10766" x="2217738" y="4589463"/>
          <p14:tracePt t="10774" x="2173288" y="4557713"/>
          <p14:tracePt t="10782" x="2103438" y="4525963"/>
          <p14:tracePt t="10790" x="2032000" y="4479925"/>
          <p14:tracePt t="10798" x="1968500" y="4441825"/>
          <p14:tracePt t="10806" x="1898650" y="4397375"/>
          <p14:tracePt t="10814" x="1841500" y="4365625"/>
          <p14:tracePt t="10822" x="1816100" y="4352925"/>
          <p14:tracePt t="10830" x="1803400" y="4346575"/>
          <p14:tracePt t="10847" x="1797050" y="4346575"/>
          <p14:tracePt t="10982" x="1790700" y="4346575"/>
          <p14:tracePt t="10998" x="1803400" y="4346575"/>
          <p14:tracePt t="11006" x="1822450" y="4346575"/>
          <p14:tracePt t="11014" x="1885950" y="4340225"/>
          <p14:tracePt t="11022" x="1955800" y="4327525"/>
          <p14:tracePt t="11030" x="2065338" y="4302125"/>
          <p14:tracePt t="11038" x="2217738" y="4270375"/>
          <p14:tracePt t="11046" x="2471738" y="4232275"/>
          <p14:tracePt t="11054" x="2784475" y="4168775"/>
          <p14:tracePt t="11062" x="3103563" y="4130675"/>
          <p14:tracePt t="11070" x="3408363" y="4117975"/>
          <p14:tracePt t="11079" x="3689350" y="4098925"/>
          <p14:tracePt t="11086" x="3913188" y="4098925"/>
          <p14:tracePt t="11095" x="4103688" y="4098925"/>
          <p14:tracePt t="11102" x="4217988" y="4098925"/>
          <p14:tracePt t="11112" x="4325938" y="4092575"/>
          <p14:tracePt t="11118" x="4391025" y="4086225"/>
          <p14:tracePt t="11127" x="4435475" y="4079875"/>
          <p14:tracePt t="11134" x="4448175" y="4079875"/>
          <p14:tracePt t="11142" x="4473575" y="4073525"/>
          <p14:tracePt t="11150" x="4486275" y="4065588"/>
          <p14:tracePt t="11158" x="4505325" y="4065588"/>
          <p14:tracePt t="11166" x="4530725" y="4065588"/>
          <p14:tracePt t="11174" x="4562475" y="4065588"/>
          <p14:tracePt t="11182" x="4606925" y="4065588"/>
          <p14:tracePt t="11190" x="4670425" y="4065588"/>
          <p14:tracePt t="11198" x="4721225" y="4073525"/>
          <p14:tracePt t="11206" x="4778375" y="4073525"/>
          <p14:tracePt t="11214" x="4843463" y="4073525"/>
          <p14:tracePt t="11222" x="4894263" y="4073525"/>
          <p14:tracePt t="11230" x="4951413" y="4073525"/>
          <p14:tracePt t="11238" x="4983163" y="4065588"/>
          <p14:tracePt t="11246" x="5027613" y="4052888"/>
          <p14:tracePt t="11254" x="5065713" y="4040188"/>
          <p14:tracePt t="11262" x="5110163" y="4033838"/>
          <p14:tracePt t="11270" x="5129213" y="4033838"/>
          <p14:tracePt t="11279" x="5160963" y="4027488"/>
          <p14:tracePt t="11286" x="5173663" y="4021138"/>
          <p14:tracePt t="11295" x="5192713" y="4021138"/>
          <p14:tracePt t="11302" x="5218113" y="4021138"/>
          <p14:tracePt t="11311" x="5243513" y="4021138"/>
          <p14:tracePt t="11318" x="5276850" y="4021138"/>
          <p14:tracePt t="11327" x="5289550" y="4021138"/>
          <p14:tracePt t="11334" x="5308600" y="4021138"/>
          <p14:tracePt t="11342" x="5321300" y="4021138"/>
          <p14:tracePt t="11350" x="5327650" y="4027488"/>
          <p14:tracePt t="11358" x="5334000" y="4040188"/>
          <p14:tracePt t="11366" x="5346700" y="4052888"/>
          <p14:tracePt t="11374" x="5353050" y="4065588"/>
          <p14:tracePt t="11382" x="5359400" y="4098925"/>
          <p14:tracePt t="11390" x="5359400" y="4124325"/>
          <p14:tracePt t="11398" x="5359400" y="4168775"/>
          <p14:tracePt t="11406" x="5346700" y="4219575"/>
          <p14:tracePt t="11414" x="5334000" y="4264025"/>
          <p14:tracePt t="11422" x="5308600" y="4321175"/>
          <p14:tracePt t="11430" x="5289550" y="4371975"/>
          <p14:tracePt t="11438" x="5264150" y="4416425"/>
          <p14:tracePt t="11447" x="5237163" y="4454525"/>
          <p14:tracePt t="11454" x="5218113" y="4479925"/>
          <p14:tracePt t="11462" x="5205413" y="4498975"/>
          <p14:tracePt t="11470" x="5192713" y="4513263"/>
          <p14:tracePt t="11479" x="5192713" y="4525963"/>
          <p14:tracePt t="11502" x="5199063" y="4532313"/>
          <p14:tracePt t="11512" x="5211763" y="4532313"/>
          <p14:tracePt t="11518" x="5243513" y="4532313"/>
          <p14:tracePt t="11526" x="5314950" y="4532313"/>
          <p14:tracePt t="11534" x="5403850" y="4513263"/>
          <p14:tracePt t="11542" x="5499100" y="4506913"/>
          <p14:tracePt t="11550" x="5613400" y="4492625"/>
          <p14:tracePt t="11558" x="5748338" y="4486275"/>
          <p14:tracePt t="11566" x="5881688" y="4486275"/>
          <p14:tracePt t="11574" x="6008688" y="4486275"/>
          <p14:tracePt t="11582" x="6116638" y="4486275"/>
          <p14:tracePt t="11590" x="6181725" y="4486275"/>
          <p14:tracePt t="11598" x="6213475" y="4486275"/>
          <p14:tracePt t="11606" x="6226175" y="4486275"/>
          <p14:tracePt t="11630" x="6207125" y="4486275"/>
          <p14:tracePt t="11638" x="6148388" y="4513263"/>
          <p14:tracePt t="11646" x="6091238" y="4525963"/>
          <p14:tracePt t="11654" x="6034088" y="4545013"/>
          <p14:tracePt t="11662" x="5976938" y="4564063"/>
          <p14:tracePt t="11670" x="5926138" y="4583113"/>
          <p14:tracePt t="11678" x="5888038" y="4595813"/>
          <p14:tracePt t="11686" x="5862638" y="4608513"/>
          <p14:tracePt t="11695" x="5843588" y="4614863"/>
          <p14:tracePt t="11711" x="5837238" y="4614863"/>
          <p14:tracePt t="11742" x="5862638" y="4608513"/>
          <p14:tracePt t="11750" x="5907088" y="4595813"/>
          <p14:tracePt t="11758" x="5951538" y="4583113"/>
          <p14:tracePt t="11766" x="6002338" y="4557713"/>
          <p14:tracePt t="11774" x="6046788" y="4532313"/>
          <p14:tracePt t="11782" x="6091238" y="4519613"/>
          <p14:tracePt t="11790" x="6110288" y="4506913"/>
          <p14:tracePt t="11798" x="6122988" y="4498975"/>
          <p14:tracePt t="11814" x="6122988" y="4492625"/>
          <p14:tracePt t="11822" x="6110288" y="4492625"/>
          <p14:tracePt t="11830" x="6078538" y="4492625"/>
          <p14:tracePt t="11838" x="6015038" y="4492625"/>
          <p14:tracePt t="11846" x="5938838" y="4492625"/>
          <p14:tracePt t="11854" x="5830888" y="4498975"/>
          <p14:tracePt t="11863" x="5748338" y="4506913"/>
          <p14:tracePt t="11870" x="5670550" y="4525963"/>
          <p14:tracePt t="11879" x="5607050" y="4538663"/>
          <p14:tracePt t="11886" x="5549900" y="4551363"/>
          <p14:tracePt t="11895" x="5518150" y="4557713"/>
          <p14:tracePt t="11902" x="5505450" y="4557713"/>
          <p14:tracePt t="11918" x="5499100" y="4557713"/>
          <p14:tracePt t="11950" x="5518150" y="4557713"/>
          <p14:tracePt t="11958" x="5537200" y="4557713"/>
          <p14:tracePt t="11966" x="5549900" y="4551363"/>
          <p14:tracePt t="11974" x="5556250" y="4551363"/>
          <p14:tracePt t="11982" x="5562600" y="4545013"/>
          <p14:tracePt t="11990" x="5568950" y="4538663"/>
          <p14:tracePt t="12286" x="5575300" y="4538663"/>
          <p14:tracePt t="12294" x="5581650" y="4538663"/>
          <p14:tracePt t="12382" x="5581650" y="4525963"/>
          <p14:tracePt t="12390" x="5588000" y="4492625"/>
          <p14:tracePt t="12398" x="5594350" y="4473575"/>
          <p14:tracePt t="12406" x="5600700" y="4473575"/>
          <p14:tracePt t="19014" x="5607050" y="4473575"/>
          <p14:tracePt t="19022" x="5657850" y="4479925"/>
          <p14:tracePt t="19030" x="5741988" y="4479925"/>
          <p14:tracePt t="19038" x="5875338" y="4467225"/>
          <p14:tracePt t="19046" x="6021388" y="4435475"/>
          <p14:tracePt t="19054" x="6154738" y="4391025"/>
          <p14:tracePt t="19062" x="6315075" y="4333875"/>
          <p14:tracePt t="19070" x="6492875" y="4264025"/>
          <p14:tracePt t="19078" x="6684963" y="4162425"/>
          <p14:tracePt t="19086" x="6850063" y="4079875"/>
          <p14:tracePt t="19095" x="7002463" y="3976688"/>
          <p14:tracePt t="19102" x="7137400" y="3875088"/>
          <p14:tracePt t="19111" x="7232650" y="3786188"/>
          <p14:tracePt t="19118" x="7302500" y="3703638"/>
          <p14:tracePt t="19128" x="7346950" y="3625850"/>
          <p14:tracePt t="19134" x="7372350" y="3536950"/>
          <p14:tracePt t="19143" x="7391400" y="3454400"/>
          <p14:tracePt t="19150" x="7391400" y="3378200"/>
          <p14:tracePt t="19158" x="7391400" y="3282950"/>
          <p14:tracePt t="19166" x="7353300" y="3192463"/>
          <p14:tracePt t="19174" x="7327900" y="3109913"/>
          <p14:tracePt t="19182" x="7283450" y="3008313"/>
          <p14:tracePt t="19190" x="7239000" y="2913063"/>
          <p14:tracePt t="19198" x="7181850" y="2824163"/>
          <p14:tracePt t="19206" x="7143750" y="2733675"/>
          <p14:tracePt t="19215" x="7099300" y="2663825"/>
          <p14:tracePt t="19222" x="7046913" y="2593975"/>
          <p14:tracePt t="19230" x="7002463" y="2536825"/>
          <p14:tracePt t="19238" x="6970713" y="2492375"/>
          <p14:tracePt t="19246" x="6938963" y="2441575"/>
          <p14:tracePt t="19254" x="6919913" y="2403475"/>
          <p14:tracePt t="19262" x="6894513" y="2365375"/>
          <p14:tracePt t="19270" x="6881813" y="2338388"/>
          <p14:tracePt t="19279" x="6869113" y="2306638"/>
          <p14:tracePt t="19286" x="6862763" y="2268538"/>
          <p14:tracePt t="19295" x="6856413" y="2243138"/>
          <p14:tracePt t="19302" x="6837363" y="2211388"/>
          <p14:tracePt t="19311" x="6831013" y="2154238"/>
          <p14:tracePt t="19318" x="6824663" y="2109788"/>
          <p14:tracePt t="19327" x="6818313" y="2065338"/>
          <p14:tracePt t="19334" x="6811963" y="2020888"/>
          <p14:tracePt t="19343" x="6792913" y="1976438"/>
          <p14:tracePt t="19350" x="6780213" y="1938338"/>
          <p14:tracePt t="19358" x="6773863" y="1911350"/>
          <p14:tracePt t="19366" x="6767513" y="1905000"/>
          <p14:tracePt t="19374" x="6761163" y="1892300"/>
          <p14:tracePt t="19390" x="6761163" y="1885950"/>
          <p14:tracePt t="19934" x="6761163" y="1892300"/>
          <p14:tracePt t="19942" x="6767513" y="1898650"/>
          <p14:tracePt t="19949" x="6773863" y="1905000"/>
          <p14:tracePt t="19958" x="6773863" y="1911350"/>
          <p14:tracePt t="19974" x="6780213" y="1924050"/>
          <p14:tracePt t="19982" x="6786563" y="1944688"/>
          <p14:tracePt t="19990" x="6792913" y="1963738"/>
          <p14:tracePt t="19998" x="6799263" y="1963738"/>
          <p14:tracePt t="20012" x="6805613" y="1976438"/>
          <p14:tracePt t="20014" x="6805613" y="1982788"/>
          <p14:tracePt t="20022" x="6805613" y="1989138"/>
          <p14:tracePt t="20030" x="6805613" y="2008188"/>
          <p14:tracePt t="20038" x="6805613" y="2014538"/>
          <p14:tracePt t="20046" x="6805613" y="2020888"/>
          <p14:tracePt t="20054" x="6805613" y="2033588"/>
          <p14:tracePt t="20062" x="6805613" y="2039938"/>
          <p14:tracePt t="20070" x="6805613" y="2052638"/>
          <p14:tracePt t="20078" x="6805613" y="2065338"/>
          <p14:tracePt t="20095" x="6805613" y="2071688"/>
          <p14:tracePt t="20102" x="6805613" y="2078038"/>
          <p14:tracePt t="20118" x="6805613" y="2090738"/>
          <p14:tracePt t="20127" x="6805613" y="2103438"/>
          <p14:tracePt t="20134" x="6805613" y="2116138"/>
          <p14:tracePt t="20143" x="6805613" y="2128838"/>
          <p14:tracePt t="20150" x="6805613" y="2135188"/>
          <p14:tracePt t="20158" x="6805613" y="2141538"/>
          <p14:tracePt t="20166" x="6805613" y="2154238"/>
          <p14:tracePt t="20182" x="6805613" y="2166938"/>
          <p14:tracePt t="20190" x="6805613" y="2173288"/>
          <p14:tracePt t="20198" x="6805613" y="2179638"/>
          <p14:tracePt t="20206" x="6805613" y="2185988"/>
          <p14:tracePt t="20214" x="6805613" y="2192338"/>
          <p14:tracePt t="20230" x="6805613" y="2198688"/>
          <p14:tracePt t="20238" x="6805613" y="2205038"/>
          <p14:tracePt t="20246" x="6805613" y="2211388"/>
          <p14:tracePt t="20254" x="6805613" y="2224088"/>
          <p14:tracePt t="20262" x="6805613" y="2230438"/>
          <p14:tracePt t="20270" x="6805613" y="2243138"/>
          <p14:tracePt t="20278" x="6805613" y="2255838"/>
          <p14:tracePt t="20286" x="6805613" y="2268538"/>
          <p14:tracePt t="20295" x="6805613" y="2274888"/>
          <p14:tracePt t="20302" x="6805613" y="2281238"/>
          <p14:tracePt t="20311" x="6805613" y="2287588"/>
          <p14:tracePt t="20318" x="6805613" y="2306638"/>
          <p14:tracePt t="20328" x="6799263" y="2306638"/>
          <p14:tracePt t="20334" x="6799263" y="2312988"/>
          <p14:tracePt t="20343" x="6792913" y="2325688"/>
          <p14:tracePt t="20358" x="6792913" y="2332038"/>
          <p14:tracePt t="20366" x="6786563" y="2351088"/>
          <p14:tracePt t="20374" x="6786563" y="2359025"/>
          <p14:tracePt t="20382" x="6780213" y="2371725"/>
          <p14:tracePt t="20398" x="6780213" y="2378075"/>
          <p14:tracePt t="20406" x="6780213" y="2384425"/>
          <p14:tracePt t="20414" x="6780213" y="2397125"/>
          <p14:tracePt t="20422" x="6773863" y="2416175"/>
          <p14:tracePt t="20430" x="6767513" y="2422525"/>
          <p14:tracePt t="20438" x="6761163" y="2435225"/>
          <p14:tracePt t="20446" x="6754813" y="2447925"/>
          <p14:tracePt t="20454" x="6748463" y="2454275"/>
          <p14:tracePt t="20463" x="6742113" y="2466975"/>
          <p14:tracePt t="20478" x="6742113" y="2473325"/>
          <p14:tracePt t="20486" x="6742113" y="2479675"/>
          <p14:tracePt t="20495" x="6742113" y="2492375"/>
          <p14:tracePt t="20502" x="6735763" y="2498725"/>
          <p14:tracePt t="20511" x="6729413" y="2505075"/>
          <p14:tracePt t="20518" x="6723063" y="2517775"/>
          <p14:tracePt t="20528" x="6716713" y="2536825"/>
          <p14:tracePt t="20534" x="6716713" y="2543175"/>
          <p14:tracePt t="20543" x="6716713" y="2562225"/>
          <p14:tracePt t="20550" x="6710363" y="2587625"/>
          <p14:tracePt t="20558" x="6710363" y="2593975"/>
          <p14:tracePt t="20566" x="6710363" y="2613025"/>
          <p14:tracePt t="20574" x="6710363" y="2625725"/>
          <p14:tracePt t="20582" x="6710363" y="2638425"/>
          <p14:tracePt t="20590" x="6704013" y="2657475"/>
          <p14:tracePt t="20598" x="6704013" y="2663825"/>
          <p14:tracePt t="20606" x="6704013" y="2676525"/>
          <p14:tracePt t="20614" x="6704013" y="2689225"/>
          <p14:tracePt t="20622" x="6704013" y="2701925"/>
          <p14:tracePt t="20638" x="6704013" y="2714625"/>
          <p14:tracePt t="20654" x="6704013" y="2727325"/>
          <p14:tracePt t="20662" x="6704013" y="2733675"/>
          <p14:tracePt t="20670" x="6704013" y="2740025"/>
          <p14:tracePt t="20678" x="6704013" y="2752725"/>
          <p14:tracePt t="20686" x="6704013" y="2765425"/>
          <p14:tracePt t="20695" x="6704013" y="2778125"/>
          <p14:tracePt t="20702" x="6704013" y="2784475"/>
          <p14:tracePt t="20711" x="6704013" y="2792413"/>
          <p14:tracePt t="20718" x="6704013" y="2805113"/>
          <p14:tracePt t="20726" x="6704013" y="2824163"/>
          <p14:tracePt t="20734" x="6704013" y="2836863"/>
          <p14:tracePt t="20743" x="6704013" y="2855913"/>
          <p14:tracePt t="20750" x="6704013" y="2874963"/>
          <p14:tracePt t="20758" x="6704013" y="2894013"/>
          <p14:tracePt t="20766" x="6704013" y="2913063"/>
          <p14:tracePt t="20774" x="6704013" y="2932113"/>
          <p14:tracePt t="20782" x="6704013" y="2963863"/>
          <p14:tracePt t="20790" x="6704013" y="2982913"/>
          <p14:tracePt t="20798" x="6704013" y="3008313"/>
          <p14:tracePt t="20806" x="6704013" y="3033713"/>
          <p14:tracePt t="20814" x="6704013" y="3059113"/>
          <p14:tracePt t="20822" x="6704013" y="3071813"/>
          <p14:tracePt t="20830" x="6704013" y="3090863"/>
          <p14:tracePt t="20838" x="6704013" y="3109913"/>
          <p14:tracePt t="20846" x="6704013" y="3116263"/>
          <p14:tracePt t="20854" x="6704013" y="3128963"/>
          <p14:tracePt t="20862" x="6704013" y="3141663"/>
          <p14:tracePt t="20870" x="6704013" y="3160713"/>
          <p14:tracePt t="20879" x="6704013" y="3179763"/>
          <p14:tracePt t="20887" x="6704013" y="3186113"/>
          <p14:tracePt t="20895" x="6704013" y="3192463"/>
          <p14:tracePt t="20902" x="6704013" y="3205163"/>
          <p14:tracePt t="20912" x="6704013" y="3211513"/>
          <p14:tracePt t="20918" x="6704013" y="3219450"/>
          <p14:tracePt t="20927" x="6704013" y="3225800"/>
          <p14:tracePt t="20934" x="6704013" y="3232150"/>
          <p14:tracePt t="20943" x="6697663" y="3251200"/>
          <p14:tracePt t="20958" x="6697663" y="3257550"/>
          <p14:tracePt t="20967" x="6697663" y="3263900"/>
          <p14:tracePt t="20974" x="6697663" y="3270250"/>
          <p14:tracePt t="20990" x="6697663" y="3276600"/>
          <p14:tracePt t="21011" x="6697663" y="3282950"/>
          <p14:tracePt t="21942" x="6710363" y="3282950"/>
          <p14:tracePt t="21950" x="6742113" y="3276600"/>
          <p14:tracePt t="21958" x="6799263" y="3257550"/>
          <p14:tracePt t="21966" x="6869113" y="3225800"/>
          <p14:tracePt t="21974" x="6932613" y="3179763"/>
          <p14:tracePt t="21982" x="7021513" y="3128963"/>
          <p14:tracePt t="21996" x="7124700" y="3071813"/>
          <p14:tracePt t="21999" x="7232650" y="3001963"/>
          <p14:tracePt t="22006" x="7321550" y="2938463"/>
          <p14:tracePt t="22014" x="7391400" y="2881313"/>
          <p14:tracePt t="22023" x="7442200" y="2811463"/>
          <p14:tracePt t="22030" x="7480300" y="2733675"/>
          <p14:tracePt t="22038" x="7505700" y="2657475"/>
          <p14:tracePt t="22046" x="7512050" y="2581275"/>
          <p14:tracePt t="22054" x="7518400" y="2505075"/>
          <p14:tracePt t="22063" x="7518400" y="2428875"/>
          <p14:tracePt t="22070" x="7512050" y="2365375"/>
          <p14:tracePt t="22079" x="7486650" y="2300288"/>
          <p14:tracePt t="22086" x="7454900" y="2236788"/>
          <p14:tracePt t="22095" x="7429500" y="2185988"/>
          <p14:tracePt t="22102" x="7404100" y="2135188"/>
          <p14:tracePt t="22111" x="7385050" y="2097088"/>
          <p14:tracePt t="22118" x="7359650" y="2071688"/>
          <p14:tracePt t="22128" x="7334250" y="2052638"/>
          <p14:tracePt t="22134" x="7302500" y="2020888"/>
          <p14:tracePt t="22142" x="7277100" y="2001838"/>
          <p14:tracePt t="22150" x="7239000" y="1989138"/>
          <p14:tracePt t="22158" x="7219950" y="1982788"/>
          <p14:tracePt t="22166" x="7175500" y="1976438"/>
          <p14:tracePt t="22174" x="7105650" y="1957388"/>
          <p14:tracePt t="22182" x="7021513" y="1951038"/>
          <p14:tracePt t="22190" x="6938963" y="1951038"/>
          <p14:tracePt t="22198" x="6805613" y="1938338"/>
          <p14:tracePt t="22206" x="6659563" y="1917700"/>
          <p14:tracePt t="22214" x="6518275" y="1898650"/>
          <p14:tracePt t="22222" x="6365875" y="1854200"/>
          <p14:tracePt t="22230" x="6251575" y="1816100"/>
          <p14:tracePt t="22238" x="6142038" y="1778000"/>
          <p14:tracePt t="22247" x="6040438" y="1733550"/>
          <p14:tracePt t="22254" x="5964238" y="1682750"/>
          <p14:tracePt t="22262" x="5894388" y="1631950"/>
          <p14:tracePt t="22270" x="5843588" y="1581150"/>
          <p14:tracePt t="22278" x="5811838" y="1530350"/>
          <p14:tracePt t="22286" x="5786438" y="1471613"/>
          <p14:tracePt t="22294" x="5780088" y="1420813"/>
          <p14:tracePt t="22302" x="5773738" y="1357313"/>
          <p14:tracePt t="22311" x="5773738" y="1312863"/>
          <p14:tracePt t="22318" x="5780088" y="1255713"/>
          <p14:tracePt t="22328" x="5792788" y="1223963"/>
          <p14:tracePt t="22334" x="5811838" y="1185863"/>
          <p14:tracePt t="22343" x="5843588" y="1154113"/>
          <p14:tracePt t="22350" x="5868988" y="1135063"/>
          <p14:tracePt t="22358" x="5894388" y="1116013"/>
          <p14:tracePt t="22366" x="5932488" y="1103313"/>
          <p14:tracePt t="22374" x="5989638" y="1090613"/>
          <p14:tracePt t="22382" x="6034088" y="1084263"/>
          <p14:tracePt t="22390" x="6072188" y="1084263"/>
          <p14:tracePt t="22398" x="6116638" y="1084263"/>
          <p14:tracePt t="22406" x="6175375" y="1084263"/>
          <p14:tracePt t="22414" x="6207125" y="1103313"/>
          <p14:tracePt t="22422" x="6238875" y="1122363"/>
          <p14:tracePt t="22430" x="6251575" y="1141413"/>
          <p14:tracePt t="22446" x="6251575" y="1160463"/>
          <p14:tracePt t="22454" x="6232525" y="1185863"/>
          <p14:tracePt t="22463" x="6175375" y="1211263"/>
          <p14:tracePt t="22470" x="6097588" y="1223963"/>
          <p14:tracePt t="22478" x="5989638" y="1243013"/>
          <p14:tracePt t="22486" x="5856288" y="1255713"/>
          <p14:tracePt t="22495" x="5695950" y="1262063"/>
          <p14:tracePt t="22502" x="5543550" y="1262063"/>
          <p14:tracePt t="22511" x="5327650" y="1255713"/>
          <p14:tracePt t="22518" x="5122863" y="1236663"/>
          <p14:tracePt t="22528" x="4932363" y="1198563"/>
          <p14:tracePt t="22534" x="4784725" y="1166813"/>
          <p14:tracePt t="22543" x="4683125" y="1141413"/>
          <p14:tracePt t="22550" x="4632325" y="1116013"/>
          <p14:tracePt t="22558" x="4606925" y="1109663"/>
          <p14:tracePt t="22566" x="4594225" y="1103313"/>
          <p14:tracePt t="22574" x="4587875" y="1103313"/>
          <p14:tracePt t="22582" x="4594225" y="1084263"/>
          <p14:tracePt t="22590" x="4613275" y="1063625"/>
          <p14:tracePt t="22598" x="4657725" y="1050925"/>
          <p14:tracePt t="22606" x="4714875" y="1031875"/>
          <p14:tracePt t="22614" x="4778375" y="1025525"/>
          <p14:tracePt t="22622" x="4843463" y="1019175"/>
          <p14:tracePt t="22630" x="4875213" y="1019175"/>
          <p14:tracePt t="22638" x="4906963" y="1019175"/>
          <p14:tracePt t="22646" x="4919663" y="1019175"/>
          <p14:tracePt t="22654" x="4926013" y="1019175"/>
          <p14:tracePt t="22662" x="4932363" y="1019175"/>
          <p14:tracePt t="22678" x="4913313" y="1025525"/>
          <p14:tracePt t="22686" x="4868863" y="1038225"/>
          <p14:tracePt t="22695" x="4797425" y="1063625"/>
          <p14:tracePt t="22702" x="4714875" y="1084263"/>
          <p14:tracePt t="22711" x="4625975" y="1096963"/>
          <p14:tracePt t="22718" x="4549775" y="1109663"/>
          <p14:tracePt t="22727" x="4473575" y="1122363"/>
          <p14:tracePt t="22734" x="4410075" y="1135063"/>
          <p14:tracePt t="22742" x="4346575" y="1147763"/>
          <p14:tracePt t="22750" x="4287838" y="1154113"/>
          <p14:tracePt t="22758" x="4243388" y="1173163"/>
          <p14:tracePt t="22766" x="4211638" y="1179513"/>
          <p14:tracePt t="22774" x="4186238" y="1185863"/>
          <p14:tracePt t="22783" x="4160838" y="1192213"/>
          <p14:tracePt t="22790" x="4141788" y="1198563"/>
          <p14:tracePt t="22799" x="4122738" y="1211263"/>
          <p14:tracePt t="22806" x="4103688" y="1223963"/>
          <p14:tracePt t="22814" x="4084638" y="1255713"/>
          <p14:tracePt t="22822" x="4065588" y="1293813"/>
          <p14:tracePt t="22829" x="4040188" y="1325563"/>
          <p14:tracePt t="22838" x="4021138" y="1376363"/>
          <p14:tracePt t="22846" x="4002088" y="1420813"/>
          <p14:tracePt t="22854" x="3989388" y="1465263"/>
          <p14:tracePt t="22864" x="3983038" y="1511300"/>
          <p14:tracePt t="22870" x="3970338" y="1555750"/>
          <p14:tracePt t="22878" x="3957638" y="1593850"/>
          <p14:tracePt t="22886" x="3944938" y="1619250"/>
          <p14:tracePt t="22895" x="3932238" y="1638300"/>
          <p14:tracePt t="22902" x="3919538" y="1657350"/>
          <p14:tracePt t="22911" x="3913188" y="1663700"/>
          <p14:tracePt t="22918" x="3906838" y="1676400"/>
          <p14:tracePt t="22928" x="3900488" y="1682750"/>
          <p14:tracePt t="22950" x="3900488" y="1689100"/>
          <p14:tracePt t="22966" x="3906838" y="1708150"/>
          <p14:tracePt t="22974" x="3925888" y="1714500"/>
          <p14:tracePt t="22983" x="3970338" y="1720850"/>
          <p14:tracePt t="22990" x="4040188" y="1720850"/>
          <p14:tracePt t="22998" x="4129088" y="1720850"/>
          <p14:tracePt t="23007" x="4224338" y="1720850"/>
          <p14:tracePt t="23014" x="4319588" y="1720850"/>
          <p14:tracePt t="23022" x="4397375" y="1720850"/>
          <p14:tracePt t="23030" x="4448175" y="1720850"/>
          <p14:tracePt t="23038" x="4467225" y="1720850"/>
          <p14:tracePt t="23046" x="4479925" y="1720850"/>
          <p14:tracePt t="23070" x="4460875" y="1720850"/>
          <p14:tracePt t="23078" x="4391025" y="1720850"/>
          <p14:tracePt t="23086" x="4306888" y="1720850"/>
          <p14:tracePt t="23095" x="4224338" y="1720850"/>
          <p14:tracePt t="23102" x="4160838" y="1720850"/>
          <p14:tracePt t="23112" x="4103688" y="1720850"/>
          <p14:tracePt t="23118" x="4084638" y="1720850"/>
          <p14:tracePt t="23128" x="4071938" y="1720850"/>
          <p14:tracePt t="23134" x="4065588" y="1720850"/>
          <p14:tracePt t="23174" x="4084638" y="1714500"/>
          <p14:tracePt t="23182" x="4110038" y="1708150"/>
          <p14:tracePt t="23190" x="4135438" y="1695450"/>
          <p14:tracePt t="23198" x="4154488" y="1682750"/>
          <p14:tracePt t="23206" x="4167188" y="1676400"/>
          <p14:tracePt t="23214" x="4173538" y="1676400"/>
          <p14:tracePt t="23406" x="4211638" y="1676400"/>
          <p14:tracePt t="23414" x="4275138" y="1676400"/>
          <p14:tracePt t="23422" x="4378325" y="1676400"/>
          <p14:tracePt t="23430" x="4486275" y="1663700"/>
          <p14:tracePt t="23438" x="4575175" y="1651000"/>
          <p14:tracePt t="23446" x="4625975" y="1644650"/>
          <p14:tracePt t="23454" x="4651375" y="1638300"/>
          <p14:tracePt t="23462" x="4657725" y="1638300"/>
          <p14:tracePt t="23470" x="4664075" y="1638300"/>
          <p14:tracePt t="23502" x="4632325" y="1638300"/>
          <p14:tracePt t="23511" x="4581525" y="1644650"/>
          <p14:tracePt t="23518" x="4511675" y="1663700"/>
          <p14:tracePt t="23527" x="4460875" y="1670050"/>
          <p14:tracePt t="23534" x="4416425" y="1689100"/>
          <p14:tracePt t="23543" x="4397375" y="1695450"/>
          <p14:tracePt t="23550" x="4391025" y="1695450"/>
          <p14:tracePt t="23590" x="4422775" y="1695450"/>
          <p14:tracePt t="23598" x="4486275" y="1695450"/>
          <p14:tracePt t="23606" x="4562475" y="1695450"/>
          <p14:tracePt t="23614" x="4625975" y="1689100"/>
          <p14:tracePt t="23623" x="4664075" y="1682750"/>
          <p14:tracePt t="23630" x="4683125" y="1676400"/>
          <p14:tracePt t="23686" x="4676775" y="1676400"/>
          <p14:tracePt t="23694" x="4670425" y="1676400"/>
          <p14:tracePt t="23798" x="4645025" y="1682750"/>
          <p14:tracePt t="23806" x="4613275" y="1689100"/>
          <p14:tracePt t="23814" x="4581525" y="1689100"/>
          <p14:tracePt t="23823" x="4537075" y="1689100"/>
          <p14:tracePt t="23830" x="4492625" y="1689100"/>
          <p14:tracePt t="23839" x="4448175" y="1689100"/>
          <p14:tracePt t="23846" x="4416425" y="1689100"/>
          <p14:tracePt t="23855" x="4403725" y="1689100"/>
          <p14:tracePt t="23861" x="4397375" y="1689100"/>
          <p14:tracePt t="23870" x="4391025" y="1689100"/>
          <p14:tracePt t="23958" x="4384675" y="1689100"/>
          <p14:tracePt t="23966" x="4365625" y="1689100"/>
          <p14:tracePt t="23974" x="4325938" y="1689100"/>
          <p14:tracePt t="23982" x="4287838" y="1689100"/>
          <p14:tracePt t="23990" x="4256088" y="1689100"/>
          <p14:tracePt t="23998" x="4224338" y="1689100"/>
          <p14:tracePt t="24006" x="4205288" y="1689100"/>
          <p14:tracePt t="24014" x="4198938" y="1689100"/>
          <p14:tracePt t="24022" x="4192588" y="1689100"/>
          <p14:tracePt t="24038" x="4186238" y="1682750"/>
          <p14:tracePt t="24046" x="4198938" y="1676400"/>
          <p14:tracePt t="24054" x="4224338" y="1657350"/>
          <p14:tracePt t="24063" x="4268788" y="1631950"/>
          <p14:tracePt t="24070" x="4325938" y="1606550"/>
          <p14:tracePt t="24078" x="4397375" y="1581150"/>
          <p14:tracePt t="24086" x="4460875" y="1555750"/>
          <p14:tracePt t="24095" x="4530725" y="1530350"/>
          <p14:tracePt t="24102" x="4594225" y="1504950"/>
          <p14:tracePt t="24112" x="4683125" y="1490663"/>
          <p14:tracePt t="24118" x="4759325" y="1471613"/>
          <p14:tracePt t="24128" x="4843463" y="1452563"/>
          <p14:tracePt t="24134" x="4932363" y="1433513"/>
          <p14:tracePt t="24143" x="5021263" y="1420813"/>
          <p14:tracePt t="24150" x="5116513" y="1408113"/>
          <p14:tracePt t="24158" x="5186363" y="1408113"/>
          <p14:tracePt t="24166" x="5270500" y="1408113"/>
          <p14:tracePt t="24174" x="5346700" y="1408113"/>
          <p14:tracePt t="24182" x="5422900" y="1408113"/>
          <p14:tracePt t="24190" x="5486400" y="1408113"/>
          <p14:tracePt t="24198" x="5537200" y="1408113"/>
          <p14:tracePt t="24206" x="5581650" y="1408113"/>
          <p14:tracePt t="24214" x="5613400" y="1408113"/>
          <p14:tracePt t="24222" x="5638800" y="1414463"/>
          <p14:tracePt t="24230" x="5664200" y="1420813"/>
          <p14:tracePt t="24238" x="5683250" y="1420813"/>
          <p14:tracePt t="24246" x="5708650" y="1420813"/>
          <p14:tracePt t="24254" x="5716588" y="1420813"/>
          <p14:tracePt t="24263" x="5735638" y="1427163"/>
          <p14:tracePt t="24270" x="5754688" y="1433513"/>
          <p14:tracePt t="24286" x="5767388" y="1433513"/>
          <p14:tracePt t="24295" x="5773738" y="1433513"/>
          <p14:tracePt t="24302" x="5780088" y="1433513"/>
          <p14:tracePt t="24311" x="5786438" y="1433513"/>
          <p14:tracePt t="24343" x="5792788" y="1433513"/>
          <p14:tracePt t="24350" x="5792788" y="1439863"/>
          <p14:tracePt t="24358" x="5799138" y="1446213"/>
          <p14:tracePt t="24366" x="5805488" y="1458913"/>
          <p14:tracePt t="24374" x="5818188" y="1477963"/>
          <p14:tracePt t="24382" x="5824538" y="1497013"/>
          <p14:tracePt t="24390" x="5830888" y="1511300"/>
          <p14:tracePt t="24398" x="5837238" y="1530350"/>
          <p14:tracePt t="24406" x="5849938" y="1543050"/>
          <p14:tracePt t="24414" x="5868988" y="1549400"/>
          <p14:tracePt t="24422" x="5888038" y="1555750"/>
          <p14:tracePt t="24430" x="5913438" y="1568450"/>
          <p14:tracePt t="24438" x="5945188" y="1574800"/>
          <p14:tracePt t="24446" x="6002338" y="1587500"/>
          <p14:tracePt t="24454" x="6053138" y="1600200"/>
          <p14:tracePt t="24462" x="6110288" y="1612900"/>
          <p14:tracePt t="24470" x="6167438" y="1619250"/>
          <p14:tracePt t="24478" x="6226175" y="1638300"/>
          <p14:tracePt t="24486" x="6270625" y="1644650"/>
          <p14:tracePt t="24494" x="6283325" y="1651000"/>
          <p14:tracePt t="24502" x="6289675" y="1651000"/>
          <p14:tracePt t="24511" x="6296025" y="1651000"/>
          <p14:tracePt t="24534" x="6283325" y="1663700"/>
          <p14:tracePt t="24543" x="6264275" y="1682750"/>
          <p14:tracePt t="24550" x="6245225" y="1701800"/>
          <p14:tracePt t="24558" x="6245225" y="1714500"/>
          <p14:tracePt t="24566" x="6238875" y="1727200"/>
          <p14:tracePt t="24574" x="6232525" y="1727200"/>
          <p14:tracePt t="24598" x="6238875" y="1733550"/>
          <p14:tracePt t="24606" x="6245225" y="1733550"/>
          <p14:tracePt t="24614" x="6289675" y="1733550"/>
          <p14:tracePt t="24622" x="6340475" y="1733550"/>
          <p14:tracePt t="24630" x="6403975" y="1733550"/>
          <p14:tracePt t="24638" x="6454775" y="1733550"/>
          <p14:tracePt t="24646" x="6524625" y="1733550"/>
          <p14:tracePt t="24654" x="6556375" y="1727200"/>
          <p14:tracePt t="24662" x="6569075" y="1720850"/>
          <p14:tracePt t="25230" x="6562725" y="1720850"/>
          <p14:tracePt t="25238" x="6556375" y="1720850"/>
          <p14:tracePt t="25246" x="6537325" y="1714500"/>
          <p14:tracePt t="25254" x="6530975" y="1714500"/>
          <p14:tracePt t="25263" x="6524625" y="1714500"/>
          <p14:tracePt t="25270" x="6511925" y="1714500"/>
          <p14:tracePt t="25278" x="6499225" y="1714500"/>
          <p14:tracePt t="25286" x="6492875" y="1714500"/>
          <p14:tracePt t="25295" x="6480175" y="1714500"/>
          <p14:tracePt t="25343" x="6473825" y="1714500"/>
          <p14:tracePt t="25350" x="6467475" y="1714500"/>
          <p14:tracePt t="25766" x="6461125" y="1714500"/>
          <p14:tracePt t="25774" x="6454775" y="1708150"/>
          <p14:tracePt t="25782" x="6448425" y="1708150"/>
          <p14:tracePt t="25894" x="6454775" y="1708150"/>
          <p14:tracePt t="25902" x="6467475" y="1708150"/>
          <p14:tracePt t="25911" x="6480175" y="1714500"/>
          <p14:tracePt t="25927" x="6486525" y="1714500"/>
          <p14:tracePt t="25966" x="6492875" y="1720850"/>
          <p14:tracePt t="25975" x="6505575" y="1733550"/>
          <p14:tracePt t="25982" x="6524625" y="1752600"/>
          <p14:tracePt t="25991" x="6543675" y="1765300"/>
          <p14:tracePt t="25998" x="6569075" y="1790700"/>
          <p14:tracePt t="26006" x="6600825" y="1809750"/>
          <p14:tracePt t="26014" x="6640513" y="1841500"/>
          <p14:tracePt t="26022" x="6665913" y="1866900"/>
          <p14:tracePt t="26030" x="6684963" y="1879600"/>
          <p14:tracePt t="26038" x="6704013" y="1898650"/>
          <p14:tracePt t="26046" x="6723063" y="1917700"/>
          <p14:tracePt t="26054" x="6735763" y="1938338"/>
          <p14:tracePt t="26063" x="6742113" y="1957388"/>
          <p14:tracePt t="26070" x="6754813" y="1976438"/>
          <p14:tracePt t="26078" x="6767513" y="1995488"/>
          <p14:tracePt t="26086" x="6773863" y="2014538"/>
          <p14:tracePt t="26095" x="6786563" y="2039938"/>
          <p14:tracePt t="26103" x="6792913" y="2058988"/>
          <p14:tracePt t="26111" x="6799263" y="2078038"/>
          <p14:tracePt t="26118" x="6805613" y="2090738"/>
          <p14:tracePt t="26128" x="6811963" y="2109788"/>
          <p14:tracePt t="26134" x="6811963" y="2122488"/>
          <p14:tracePt t="26143" x="6818313" y="2141538"/>
          <p14:tracePt t="26150" x="6818313" y="2147888"/>
          <p14:tracePt t="26158" x="6818313" y="2160588"/>
          <p14:tracePt t="26166" x="6818313" y="2166938"/>
          <p14:tracePt t="26174" x="6818313" y="2185988"/>
          <p14:tracePt t="26183" x="6824663" y="2205038"/>
          <p14:tracePt t="26222" x="6824663" y="2211388"/>
          <p14:tracePt t="26230" x="6824663" y="2217738"/>
          <p14:tracePt t="26254" x="6824663" y="2224088"/>
          <p14:tracePt t="26262" x="6824663" y="2230438"/>
          <p14:tracePt t="26430" x="6818313" y="2236788"/>
          <p14:tracePt t="26438" x="6811963" y="2243138"/>
          <p14:tracePt t="26462" x="6805613" y="2255838"/>
          <p14:tracePt t="26470" x="6805613" y="2262188"/>
          <p14:tracePt t="26478" x="6799263" y="2281238"/>
          <p14:tracePt t="26486" x="6792913" y="2293938"/>
          <p14:tracePt t="26502" x="6792913" y="2306638"/>
          <p14:tracePt t="26512" x="6792913" y="2325688"/>
          <p14:tracePt t="26518" x="6792913" y="2338388"/>
          <p14:tracePt t="26527" x="6792913" y="2359025"/>
          <p14:tracePt t="26534" x="6792913" y="2378075"/>
          <p14:tracePt t="26543" x="6792913" y="2390775"/>
          <p14:tracePt t="26550" x="6792913" y="2403475"/>
          <p14:tracePt t="26558" x="6792913" y="2409825"/>
          <p14:tracePt t="26566" x="6792913" y="2422525"/>
          <p14:tracePt t="26574" x="6792913" y="2428875"/>
          <p14:tracePt t="26590" x="6792913" y="2435225"/>
          <p14:tracePt t="26750" x="6792913" y="2441575"/>
          <p14:tracePt t="26758" x="6792913" y="2447925"/>
          <p14:tracePt t="26766" x="6792913" y="2454275"/>
          <p14:tracePt t="26774" x="6792913" y="2473325"/>
          <p14:tracePt t="26782" x="6792913" y="2486025"/>
          <p14:tracePt t="26790" x="6792913" y="2498725"/>
          <p14:tracePt t="26798" x="6792913" y="2517775"/>
          <p14:tracePt t="26806" x="6786563" y="2530475"/>
          <p14:tracePt t="26814" x="6786563" y="2536825"/>
          <p14:tracePt t="26822" x="6786563" y="2543175"/>
          <p14:tracePt t="26830" x="6786563" y="2549525"/>
          <p14:tracePt t="26846" x="6786563" y="2555875"/>
          <p14:tracePt t="27262" x="6780213" y="2555875"/>
          <p14:tracePt t="27270" x="6767513" y="2530475"/>
          <p14:tracePt t="27278" x="6754813" y="2505075"/>
          <p14:tracePt t="27286" x="6729413" y="2466975"/>
          <p14:tracePt t="27295" x="6716713" y="2422525"/>
          <p14:tracePt t="27302" x="6697663" y="2378075"/>
          <p14:tracePt t="27311" x="6684963" y="2319338"/>
          <p14:tracePt t="27318" x="6678613" y="2268538"/>
          <p14:tracePt t="27328" x="6665913" y="2224088"/>
          <p14:tracePt t="27334" x="6665913" y="2198688"/>
          <p14:tracePt t="27343" x="6665913" y="2173288"/>
          <p14:tracePt t="27350" x="6665913" y="2141538"/>
          <p14:tracePt t="27358" x="6672263" y="2122488"/>
          <p14:tracePt t="27367" x="6672263" y="2116138"/>
          <p14:tracePt t="27374" x="6672263" y="2109788"/>
          <p14:tracePt t="27382" x="6672263" y="2103438"/>
          <p14:tracePt t="27438" x="6678613" y="2097088"/>
          <p14:tracePt t="27462" x="6684963" y="2090738"/>
          <p14:tracePt t="27470" x="6684963" y="2084388"/>
          <p14:tracePt t="27518" x="6684963" y="2097088"/>
          <p14:tracePt t="27527" x="6684963" y="2122488"/>
          <p14:tracePt t="27534" x="6684963" y="2147888"/>
          <p14:tracePt t="27543" x="6684963" y="2173288"/>
          <p14:tracePt t="27550" x="6684963" y="2205038"/>
          <p14:tracePt t="27558" x="6697663" y="2249488"/>
          <p14:tracePt t="27566" x="6704013" y="2293938"/>
          <p14:tracePt t="27574" x="6710363" y="2332038"/>
          <p14:tracePt t="27582" x="6710363" y="2338388"/>
          <p14:tracePt t="27590" x="6710363" y="2365375"/>
          <p14:tracePt t="27598" x="6710363" y="2384425"/>
          <p14:tracePt t="27607" x="6710363" y="2397125"/>
          <p14:tracePt t="27614" x="6710363" y="2416175"/>
          <p14:tracePt t="27622" x="6710363" y="2422525"/>
          <p14:tracePt t="27638" x="6710363" y="2428875"/>
          <p14:tracePt t="27662" x="6710363" y="2435225"/>
          <p14:tracePt t="27790" x="6704013" y="2435225"/>
          <p14:tracePt t="27798" x="6697663" y="2441575"/>
          <p14:tracePt t="27814" x="6678613" y="2441575"/>
          <p14:tracePt t="27822" x="6665913" y="2435225"/>
          <p14:tracePt t="27830" x="6659563" y="2428875"/>
          <p14:tracePt t="27838" x="6653213" y="2422525"/>
          <p14:tracePt t="27846" x="6646863" y="2416175"/>
          <p14:tracePt t="27854" x="6640513" y="2409825"/>
          <p14:tracePt t="27870" x="6640513" y="2403475"/>
          <p14:tracePt t="27887" x="6640513" y="2384425"/>
          <p14:tracePt t="27902" x="6640513" y="2378075"/>
          <p14:tracePt t="27918" x="6640513" y="2371725"/>
          <p14:tracePt t="27928" x="6634163" y="2359025"/>
          <p14:tracePt t="27934" x="6626225" y="2351088"/>
          <p14:tracePt t="27943" x="6626225" y="2344738"/>
          <p14:tracePt t="27950" x="6619875" y="2338388"/>
          <p14:tracePt t="27958" x="6619875" y="2332038"/>
          <p14:tracePt t="27966" x="6619875" y="2319338"/>
          <p14:tracePt t="27974" x="6613525" y="2319338"/>
          <p14:tracePt t="27990" x="6607175" y="2312988"/>
          <p14:tracePt t="28011" x="6600825" y="2300288"/>
          <p14:tracePt t="28022" x="6594475" y="2293938"/>
          <p14:tracePt t="28038" x="6594475" y="2287588"/>
          <p14:tracePt t="28046" x="6588125" y="2281238"/>
          <p14:tracePt t="28054" x="6581775" y="2268538"/>
          <p14:tracePt t="28063" x="6581775" y="2262188"/>
          <p14:tracePt t="28078" x="6575425" y="2249488"/>
          <p14:tracePt t="28086" x="6569075" y="2236788"/>
          <p14:tracePt t="28095" x="6562725" y="2236788"/>
          <p14:tracePt t="28111" x="6556375" y="2224088"/>
          <p14:tracePt t="28118" x="6556375" y="2217738"/>
          <p14:tracePt t="28128" x="6543675" y="2211388"/>
          <p14:tracePt t="28134" x="6537325" y="2198688"/>
          <p14:tracePt t="28143" x="6530975" y="2185988"/>
          <p14:tracePt t="28150" x="6518275" y="2173288"/>
          <p14:tracePt t="28158" x="6499225" y="2160588"/>
          <p14:tracePt t="28166" x="6480175" y="2147888"/>
          <p14:tracePt t="28174" x="6461125" y="2128838"/>
          <p14:tracePt t="28182" x="6448425" y="2122488"/>
          <p14:tracePt t="28190" x="6442075" y="2116138"/>
          <p14:tracePt t="28198" x="6435725" y="2109788"/>
          <p14:tracePt t="28366" x="6442075" y="2109788"/>
          <p14:tracePt t="28374" x="6448425" y="2109788"/>
          <p14:tracePt t="28382" x="6461125" y="2109788"/>
          <p14:tracePt t="28390" x="6473825" y="2109788"/>
          <p14:tracePt t="28398" x="6486525" y="2122488"/>
          <p14:tracePt t="28406" x="6499225" y="2135188"/>
          <p14:tracePt t="28415" x="6511925" y="2160588"/>
          <p14:tracePt t="28422" x="6518275" y="2179638"/>
          <p14:tracePt t="28430" x="6524625" y="2211388"/>
          <p14:tracePt t="28438" x="6530975" y="2236788"/>
          <p14:tracePt t="28446" x="6530975" y="2243138"/>
          <p14:tracePt t="28454" x="6530975" y="2268538"/>
          <p14:tracePt t="28463" x="6530975" y="2300288"/>
          <p14:tracePt t="28470" x="6530975" y="2332038"/>
          <p14:tracePt t="28478" x="6524625" y="2359025"/>
          <p14:tracePt t="28486" x="6518275" y="2397125"/>
          <p14:tracePt t="28495" x="6492875" y="2428875"/>
          <p14:tracePt t="28502" x="6473825" y="2466975"/>
          <p14:tracePt t="28511" x="6442075" y="2505075"/>
          <p14:tracePt t="28518" x="6410325" y="2543175"/>
          <p14:tracePt t="28527" x="6378575" y="2581275"/>
          <p14:tracePt t="28535" x="6353175" y="2613025"/>
          <p14:tracePt t="28543" x="6321425" y="2632075"/>
          <p14:tracePt t="28550" x="6283325" y="2657475"/>
          <p14:tracePt t="28558" x="6238875" y="2676525"/>
          <p14:tracePt t="28566" x="6200775" y="2701925"/>
          <p14:tracePt t="28574" x="6161088" y="2720975"/>
          <p14:tracePt t="28582" x="6135688" y="2746375"/>
          <p14:tracePt t="28590" x="6097588" y="2765425"/>
          <p14:tracePt t="28598" x="6078538" y="2778125"/>
          <p14:tracePt t="28606" x="6065838" y="2798763"/>
          <p14:tracePt t="28614" x="6046788" y="2817813"/>
          <p14:tracePt t="28622" x="6021388" y="2843213"/>
          <p14:tracePt t="28630" x="6015038" y="2862263"/>
          <p14:tracePt t="28638" x="6002338" y="2887663"/>
          <p14:tracePt t="28646" x="5989638" y="2906713"/>
          <p14:tracePt t="28654" x="5976938" y="2932113"/>
          <p14:tracePt t="28663" x="5951538" y="2957513"/>
          <p14:tracePt t="28671" x="5938838" y="2995613"/>
          <p14:tracePt t="28678" x="5926138" y="3021013"/>
          <p14:tracePt t="28686" x="5907088" y="3059113"/>
          <p14:tracePt t="28695" x="5881688" y="3090863"/>
          <p14:tracePt t="28702" x="5849938" y="3141663"/>
          <p14:tracePt t="28711" x="5818188" y="3186113"/>
          <p14:tracePt t="28718" x="5792788" y="3238500"/>
          <p14:tracePt t="28727" x="5761038" y="3295650"/>
          <p14:tracePt t="28734" x="5729288" y="3352800"/>
          <p14:tracePt t="28743" x="5708650" y="3390900"/>
          <p14:tracePt t="28750" x="5683250" y="3429000"/>
          <p14:tracePt t="28758" x="5670550" y="3460750"/>
          <p14:tracePt t="28766" x="5651500" y="3498850"/>
          <p14:tracePt t="28774" x="5632450" y="3524250"/>
          <p14:tracePt t="28782" x="5619750" y="3562350"/>
          <p14:tracePt t="28790" x="5613400" y="3587750"/>
          <p14:tracePt t="28806" x="5613400" y="3600450"/>
          <p14:tracePt t="28815" x="5613400" y="3613150"/>
          <p14:tracePt t="28926" x="5613400" y="3587750"/>
          <p14:tracePt t="28934" x="5619750" y="3562350"/>
          <p14:tracePt t="28943" x="5626100" y="3530600"/>
          <p14:tracePt t="28950" x="5638800" y="3479800"/>
          <p14:tracePt t="28958" x="5651500" y="3409950"/>
          <p14:tracePt t="28966" x="5664200" y="3314700"/>
          <p14:tracePt t="28974" x="5695950" y="3186113"/>
          <p14:tracePt t="28982" x="5729288" y="3021013"/>
          <p14:tracePt t="28990" x="5773738" y="2868613"/>
          <p14:tracePt t="28998" x="5830888" y="2708275"/>
          <p14:tracePt t="29007" x="5900738" y="2549525"/>
          <p14:tracePt t="29014" x="5983288" y="2384425"/>
          <p14:tracePt t="29022" x="6078538" y="2217738"/>
          <p14:tracePt t="29030" x="6148388" y="2090738"/>
          <p14:tracePt t="29038" x="6207125" y="2001838"/>
          <p14:tracePt t="29046" x="6264275" y="1917700"/>
          <p14:tracePt t="29054" x="6346825" y="1847850"/>
          <p14:tracePt t="29063" x="6423025" y="1784350"/>
          <p14:tracePt t="29070" x="6505575" y="1746250"/>
          <p14:tracePt t="29079" x="6562725" y="1720850"/>
          <p14:tracePt t="29086" x="6613525" y="1701800"/>
          <p14:tracePt t="29094" x="6653213" y="1695450"/>
          <p14:tracePt t="29102" x="6678613" y="1689100"/>
          <p14:tracePt t="29111" x="6697663" y="1689100"/>
          <p14:tracePt t="29118" x="6704013" y="1701800"/>
          <p14:tracePt t="29127" x="6710363" y="1733550"/>
          <p14:tracePt t="29134" x="6710363" y="1778000"/>
          <p14:tracePt t="29143" x="6710363" y="1828800"/>
          <p14:tracePt t="29150" x="6710363" y="1892300"/>
          <p14:tracePt t="29158" x="6704013" y="1989138"/>
          <p14:tracePt t="29166" x="6684963" y="2097088"/>
          <p14:tracePt t="29174" x="6672263" y="2192338"/>
          <p14:tracePt t="29182" x="6665913" y="2268538"/>
          <p14:tracePt t="29190" x="6665913" y="2319338"/>
          <p14:tracePt t="29198" x="6665913" y="2378075"/>
          <p14:tracePt t="29206" x="6672263" y="2409825"/>
          <p14:tracePt t="29215" x="6678613" y="2435225"/>
          <p14:tracePt t="29222" x="6691313" y="2447925"/>
          <p14:tracePt t="29230" x="6704013" y="2454275"/>
          <p14:tracePt t="29238" x="6710363" y="2454275"/>
          <p14:tracePt t="29246" x="6729413" y="2454275"/>
          <p14:tracePt t="29254" x="6742113" y="2447925"/>
          <p14:tracePt t="29270" x="6748463" y="2447925"/>
          <p14:tracePt t="29326" x="6748463" y="2460625"/>
          <p14:tracePt t="29334" x="6748463" y="2486025"/>
          <p14:tracePt t="29343" x="6735763" y="2524125"/>
          <p14:tracePt t="29350" x="6723063" y="2549525"/>
          <p14:tracePt t="29358" x="6716713" y="2574925"/>
          <p14:tracePt t="29366" x="6710363" y="2587625"/>
          <p14:tracePt t="29374" x="6704013" y="2600325"/>
          <p14:tracePt t="29422" x="6704013" y="2606675"/>
          <p14:tracePt t="29430" x="6710363" y="2600325"/>
          <p14:tracePt t="29438" x="6729413" y="2587625"/>
          <p14:tracePt t="29446" x="6748463" y="2574925"/>
          <p14:tracePt t="29454" x="6761163" y="2568575"/>
          <p14:tracePt t="29462" x="6780213" y="2555875"/>
          <p14:tracePt t="29470" x="6799263" y="2543175"/>
          <p14:tracePt t="29478" x="6818313" y="2530475"/>
          <p14:tracePt t="29486" x="6837363" y="2524125"/>
          <p14:tracePt t="29494" x="6837363" y="2517775"/>
          <p14:tracePt t="29511" x="6856413" y="2517775"/>
          <p14:tracePt t="29518" x="6856413" y="2511425"/>
          <p14:tracePt t="29535" x="6875463" y="2505075"/>
          <p14:tracePt t="29543" x="6888163" y="2498725"/>
          <p14:tracePt t="29550" x="6900863" y="2492375"/>
          <p14:tracePt t="29558" x="6919913" y="2479675"/>
          <p14:tracePt t="29566" x="6945313" y="2460625"/>
          <p14:tracePt t="29574" x="6983413" y="2447925"/>
          <p14:tracePt t="29582" x="7021513" y="2428875"/>
          <p14:tracePt t="29590" x="7065963" y="2409825"/>
          <p14:tracePt t="29598" x="7105650" y="2390775"/>
          <p14:tracePt t="29606" x="7137400" y="2371725"/>
          <p14:tracePt t="29614" x="7169150" y="2351088"/>
          <p14:tracePt t="29622" x="7188200" y="2332038"/>
          <p14:tracePt t="29630" x="7200900" y="2325688"/>
          <p14:tracePt t="29638" x="7213600" y="2319338"/>
          <p14:tracePt t="29646" x="7226300" y="2306638"/>
          <p14:tracePt t="29655" x="7239000" y="2287588"/>
          <p14:tracePt t="29664" x="7245350" y="2274888"/>
          <p14:tracePt t="29670" x="7251700" y="2255838"/>
          <p14:tracePt t="29678" x="7258050" y="2243138"/>
          <p14:tracePt t="29686" x="7264400" y="2217738"/>
          <p14:tracePt t="29695" x="7264400" y="2198688"/>
          <p14:tracePt t="29702" x="7270750" y="2179638"/>
          <p14:tracePt t="29711" x="7283450" y="2166938"/>
          <p14:tracePt t="29718" x="7289800" y="2147888"/>
          <p14:tracePt t="29728" x="7302500" y="2128838"/>
          <p14:tracePt t="29734" x="7315200" y="2097088"/>
          <p14:tracePt t="29743" x="7321550" y="2071688"/>
          <p14:tracePt t="29750" x="7327900" y="2046288"/>
          <p14:tracePt t="29758" x="7340600" y="2020888"/>
          <p14:tracePt t="29766" x="7346950" y="2008188"/>
          <p14:tracePt t="29774" x="7353300" y="1989138"/>
          <p14:tracePt t="29782" x="7353300" y="1982788"/>
          <p14:tracePt t="29790" x="7353300" y="1963738"/>
          <p14:tracePt t="29798" x="7359650" y="1938338"/>
          <p14:tracePt t="29806" x="7366000" y="1917700"/>
          <p14:tracePt t="29814" x="7372350" y="1898650"/>
          <p14:tracePt t="29822" x="7372350" y="1885950"/>
          <p14:tracePt t="29830" x="7378700" y="1860550"/>
          <p14:tracePt t="29838" x="7385050" y="1847850"/>
          <p14:tracePt t="29846" x="7397750" y="1822450"/>
          <p14:tracePt t="29854" x="7404100" y="1803400"/>
          <p14:tracePt t="29862" x="7404100" y="1790700"/>
          <p14:tracePt t="29870" x="7404100" y="1778000"/>
          <p14:tracePt t="29879" x="7404100" y="1758950"/>
          <p14:tracePt t="29886" x="7404100" y="1739900"/>
          <p14:tracePt t="29895" x="7404100" y="1727200"/>
          <p14:tracePt t="29903" x="7404100" y="1714500"/>
          <p14:tracePt t="29911" x="7404100" y="1701800"/>
          <p14:tracePt t="29918" x="7404100" y="1682750"/>
          <p14:tracePt t="29928" x="7404100" y="1670050"/>
          <p14:tracePt t="29934" x="7404100" y="1657350"/>
          <p14:tracePt t="29943" x="7410450" y="1638300"/>
          <p14:tracePt t="29950" x="7416800" y="1625600"/>
          <p14:tracePt t="29958" x="7416800" y="1619250"/>
          <p14:tracePt t="29966" x="7416800" y="1612900"/>
          <p14:tracePt t="29974" x="7416800" y="1606550"/>
          <p14:tracePt t="29982" x="7416800" y="1600200"/>
          <p14:tracePt t="30046" x="7416800" y="1593850"/>
          <p14:tracePt t="30054" x="7410450" y="1593850"/>
          <p14:tracePt t="30062" x="7391400" y="1593850"/>
          <p14:tracePt t="30070" x="7385050" y="1593850"/>
          <p14:tracePt t="30078" x="7372350" y="1593850"/>
          <p14:tracePt t="30086" x="7366000" y="1593850"/>
          <p14:tracePt t="30102" x="7359650" y="1593850"/>
          <p14:tracePt t="30111" x="7353300" y="1593850"/>
          <p14:tracePt t="30128" x="7340600" y="1593850"/>
          <p14:tracePt t="30134" x="7321550" y="1593850"/>
          <p14:tracePt t="30144" x="7315200" y="1593850"/>
          <p14:tracePt t="30150" x="7302500" y="1593850"/>
          <p14:tracePt t="30174" x="7296150" y="1593850"/>
          <p14:tracePt t="30183" x="7296150" y="1600200"/>
          <p14:tracePt t="30190" x="7308850" y="1612900"/>
          <p14:tracePt t="30198" x="7321550" y="1619250"/>
          <p14:tracePt t="30214" x="7327900" y="1619250"/>
          <p14:tracePt t="30254" x="7334250" y="1619250"/>
          <p14:tracePt t="30262" x="7346950" y="1625600"/>
          <p14:tracePt t="30270" x="7359650" y="1631950"/>
          <p14:tracePt t="30286" x="7366000" y="1631950"/>
          <p14:tracePt t="30295" x="7378700" y="1631950"/>
          <p14:tracePt t="30302" x="7391400" y="1625600"/>
          <p14:tracePt t="30318" x="7404100" y="1619250"/>
          <p14:tracePt t="30328" x="7410450" y="1619250"/>
          <p14:tracePt t="30334" x="7423150" y="1612900"/>
          <p14:tracePt t="30343" x="7423150" y="1600200"/>
          <p14:tracePt t="30350" x="7435850" y="1593850"/>
          <p14:tracePt t="30358" x="7442200" y="1593850"/>
          <p14:tracePt t="30366" x="7448550" y="1587500"/>
          <p14:tracePt t="30374" x="7461250" y="1581150"/>
          <p14:tracePt t="30382" x="7473950" y="1568450"/>
          <p14:tracePt t="30390" x="7486650" y="1562100"/>
          <p14:tracePt t="30398" x="7493000" y="1555750"/>
          <p14:tracePt t="30406" x="7505700" y="1549400"/>
          <p14:tracePt t="30414" x="7512050" y="1549400"/>
          <p14:tracePt t="30422" x="7518400" y="1549400"/>
          <p14:tracePt t="30430" x="7524750" y="1549400"/>
          <p14:tracePt t="30438" x="7531100" y="1549400"/>
          <p14:tracePt t="30454" x="7537450" y="1549400"/>
          <p14:tracePt t="30470" x="7537450" y="1555750"/>
          <p14:tracePt t="30478" x="7537450" y="1562100"/>
          <p14:tracePt t="30486" x="7537450" y="1568450"/>
          <p14:tracePt t="30495" x="7537450" y="1581150"/>
          <p14:tracePt t="30502" x="7531100" y="1593850"/>
          <p14:tracePt t="30518" x="7531100" y="1600200"/>
          <p14:tracePt t="30528" x="7531100" y="1606550"/>
          <p14:tracePt t="30534" x="7524750" y="1619250"/>
          <p14:tracePt t="30558" x="7518400" y="1625600"/>
          <p14:tracePt t="30670" x="7518400" y="1638300"/>
          <p14:tracePt t="30678" x="7512050" y="1638300"/>
          <p14:tracePt t="30686" x="7512050" y="1644650"/>
          <p14:tracePt t="30694" x="7512050" y="1651000"/>
          <p14:tracePt t="30702" x="7512050" y="1670050"/>
          <p14:tracePt t="30711" x="7505700" y="1689100"/>
          <p14:tracePt t="30718" x="7499350" y="1708150"/>
          <p14:tracePt t="30727" x="7499350" y="1714500"/>
          <p14:tracePt t="30734" x="7499350" y="1746250"/>
          <p14:tracePt t="30743" x="7499350" y="1771650"/>
          <p14:tracePt t="30750" x="7499350" y="1803400"/>
          <p14:tracePt t="30758" x="7499350" y="1828800"/>
          <p14:tracePt t="30767" x="7493000" y="1866900"/>
          <p14:tracePt t="30774" x="7493000" y="1892300"/>
          <p14:tracePt t="30783" x="7486650" y="1931988"/>
          <p14:tracePt t="30790" x="7480300" y="1957388"/>
          <p14:tracePt t="30798" x="7480300" y="1976438"/>
          <p14:tracePt t="30806" x="7480300" y="2001838"/>
          <p14:tracePt t="30814" x="7480300" y="2014538"/>
          <p14:tracePt t="30822" x="7480300" y="2033588"/>
          <p14:tracePt t="30830" x="7480300" y="2046288"/>
          <p14:tracePt t="30838" x="7480300" y="2052638"/>
          <p14:tracePt t="30846" x="7480300" y="2065338"/>
          <p14:tracePt t="30854" x="7480300" y="2071688"/>
          <p14:tracePt t="30862" x="7480300" y="2078038"/>
          <p14:tracePt t="30870" x="7480300" y="2090738"/>
          <p14:tracePt t="30886" x="7480300" y="2103438"/>
          <p14:tracePt t="30902" x="7480300" y="2116138"/>
          <p14:tracePt t="30912" x="7480300" y="2122488"/>
          <p14:tracePt t="30934" x="7480300" y="2128838"/>
          <p14:tracePt t="30943" x="7480300" y="2135188"/>
          <p14:tracePt t="30950" x="7480300" y="2141538"/>
          <p14:tracePt t="30966" x="7480300" y="2147888"/>
          <p14:tracePt t="30974" x="7480300" y="2154238"/>
          <p14:tracePt t="30998" x="7480300" y="2160588"/>
          <p14:tracePt t="31046" x="7480300" y="2166938"/>
          <p14:tracePt t="31054" x="7480300" y="2173288"/>
          <p14:tracePt t="31070" x="7480300" y="2179638"/>
          <p14:tracePt t="31078" x="7480300" y="2185988"/>
          <p14:tracePt t="31094" x="7486650" y="2205038"/>
          <p14:tracePt t="31111" x="7486650" y="2211388"/>
          <p14:tracePt t="31118" x="7486650" y="2217738"/>
          <p14:tracePt t="31128" x="7486650" y="2230438"/>
          <p14:tracePt t="31134" x="7486650" y="2236788"/>
          <p14:tracePt t="31143" x="7486650" y="2243138"/>
          <p14:tracePt t="31150" x="7486650" y="2249488"/>
          <p14:tracePt t="31174" x="7486650" y="2255838"/>
          <p14:tracePt t="31182" x="7486650" y="2262188"/>
          <p14:tracePt t="31190" x="7486650" y="2268538"/>
          <p14:tracePt t="31198" x="7486650" y="2274888"/>
          <p14:tracePt t="31206" x="7486650" y="2281238"/>
          <p14:tracePt t="31222" x="7486650" y="2287588"/>
          <p14:tracePt t="31230" x="7486650" y="2300288"/>
          <p14:tracePt t="31238" x="7486650" y="2306638"/>
          <p14:tracePt t="31246" x="7486650" y="2325688"/>
          <p14:tracePt t="31254" x="7486650" y="2338388"/>
          <p14:tracePt t="31262" x="7486650" y="2344738"/>
          <p14:tracePt t="31270" x="7486650" y="2359025"/>
          <p14:tracePt t="31278" x="7486650" y="2365375"/>
          <p14:tracePt t="31286" x="7486650" y="2378075"/>
          <p14:tracePt t="31295" x="7486650" y="2397125"/>
          <p14:tracePt t="31302" x="7486650" y="2403475"/>
          <p14:tracePt t="31311" x="7486650" y="2416175"/>
          <p14:tracePt t="31318" x="7486650" y="2422525"/>
          <p14:tracePt t="31328" x="7486650" y="2435225"/>
          <p14:tracePt t="31334" x="7486650" y="2441575"/>
          <p14:tracePt t="31350" x="7486650" y="2447925"/>
          <p14:tracePt t="31358" x="7486650" y="2454275"/>
          <p14:tracePt t="31366" x="7486650" y="2460625"/>
          <p14:tracePt t="31390" x="7486650" y="2466975"/>
          <p14:tracePt t="31399" x="7486650" y="2473325"/>
          <p14:tracePt t="31415" x="7486650" y="2479675"/>
          <p14:tracePt t="31422" x="7486650" y="2486025"/>
          <p14:tracePt t="31430" x="7486650" y="2492375"/>
          <p14:tracePt t="31438" x="7486650" y="2498725"/>
          <p14:tracePt t="31446" x="7486650" y="2511425"/>
          <p14:tracePt t="31454" x="7486650" y="2517775"/>
          <p14:tracePt t="31462" x="7486650" y="2524125"/>
          <p14:tracePt t="31470" x="7486650" y="2530475"/>
          <p14:tracePt t="31494" x="7486650" y="2536825"/>
          <p14:tracePt t="31502" x="7486650" y="2543175"/>
          <p14:tracePt t="31518" x="7486650" y="2549525"/>
          <p14:tracePt t="31534" x="7486650" y="2555875"/>
          <p14:tracePt t="31543" x="7493000" y="2568575"/>
          <p14:tracePt t="31550" x="7499350" y="2574925"/>
          <p14:tracePt t="31558" x="7499350" y="2581275"/>
          <p14:tracePt t="31566" x="7499350" y="2587625"/>
          <p14:tracePt t="31574" x="7505700" y="2600325"/>
          <p14:tracePt t="31582" x="7505700" y="2606675"/>
          <p14:tracePt t="31590" x="7505700" y="2613025"/>
          <p14:tracePt t="31598" x="7505700" y="2625725"/>
          <p14:tracePt t="31606" x="7505700" y="2638425"/>
          <p14:tracePt t="31614" x="7512050" y="2644775"/>
          <p14:tracePt t="31630" x="7512050" y="2657475"/>
          <p14:tracePt t="31638" x="7512050" y="2663825"/>
          <p14:tracePt t="31662" x="7518400" y="2676525"/>
          <p14:tracePt t="31670" x="7518400" y="2682875"/>
          <p14:tracePt t="31686" x="7518400" y="2689225"/>
          <p14:tracePt t="31695" x="7524750" y="2708275"/>
          <p14:tracePt t="31702" x="7531100" y="2708275"/>
          <p14:tracePt t="31727" x="7531100" y="2714625"/>
          <p14:tracePt t="31734" x="7531100" y="2720975"/>
          <p14:tracePt t="31758" x="7531100" y="2727325"/>
          <p14:tracePt t="31766" x="7531100" y="2740025"/>
          <p14:tracePt t="31782" x="7531100" y="2752725"/>
          <p14:tracePt t="31790" x="7537450" y="2771775"/>
          <p14:tracePt t="31798" x="7545388" y="2778125"/>
          <p14:tracePt t="31806" x="7551738" y="2798763"/>
          <p14:tracePt t="31814" x="7558088" y="2811463"/>
          <p14:tracePt t="31823" x="7564438" y="2817813"/>
          <p14:tracePt t="31830" x="7570788" y="2830513"/>
          <p14:tracePt t="31846" x="7570788" y="2836863"/>
          <p14:tracePt t="31854" x="7570788" y="2843213"/>
          <p14:tracePt t="31870" x="7570788" y="2855913"/>
          <p14:tracePt t="31879" x="7577138" y="2862263"/>
          <p14:tracePt t="31895" x="7577138" y="2868613"/>
          <p14:tracePt t="31902" x="7577138" y="2881313"/>
          <p14:tracePt t="31912" x="7577138" y="2887663"/>
          <p14:tracePt t="31919" x="7577138" y="2900363"/>
          <p14:tracePt t="31928" x="7577138" y="2913063"/>
          <p14:tracePt t="31934" x="7577138" y="2919413"/>
          <p14:tracePt t="31943" x="7577138" y="2938463"/>
          <p14:tracePt t="31950" x="7577138" y="2951163"/>
          <p14:tracePt t="31958" x="7577138" y="2976563"/>
          <p14:tracePt t="31966" x="7577138" y="3001963"/>
          <p14:tracePt t="31974" x="7577138" y="3027363"/>
          <p14:tracePt t="31982" x="7577138" y="3046413"/>
          <p14:tracePt t="31990" x="7577138" y="3071813"/>
          <p14:tracePt t="31998" x="7577138" y="3097213"/>
          <p14:tracePt t="32007" x="7577138" y="3122613"/>
          <p14:tracePt t="32014" x="7577138" y="3135313"/>
          <p14:tracePt t="32023" x="7577138" y="3154363"/>
          <p14:tracePt t="32030" x="7577138" y="3173413"/>
          <p14:tracePt t="32038" x="7577138" y="3186113"/>
          <p14:tracePt t="32046" x="7577138" y="3198813"/>
          <p14:tracePt t="32054" x="7577138" y="3211513"/>
          <p14:tracePt t="32063" x="7577138" y="3219450"/>
          <p14:tracePt t="32071" x="7577138" y="3238500"/>
          <p14:tracePt t="32078" x="7577138" y="3244850"/>
          <p14:tracePt t="32087" x="7577138" y="3257550"/>
          <p14:tracePt t="32095" x="7577138" y="3276600"/>
          <p14:tracePt t="32102" x="7577138" y="3289300"/>
          <p14:tracePt t="32111" x="7577138" y="3308350"/>
          <p14:tracePt t="32118" x="7577138" y="3340100"/>
          <p14:tracePt t="32128" x="7570788" y="3352800"/>
          <p14:tracePt t="32134" x="7570788" y="3359150"/>
          <p14:tracePt t="32143" x="7564438" y="3371850"/>
          <p14:tracePt t="32150" x="7564438" y="3378200"/>
          <p14:tracePt t="32158" x="7564438" y="3384550"/>
          <p14:tracePt t="32166" x="7564438" y="3397250"/>
          <p14:tracePt t="32174" x="7564438" y="3403600"/>
          <p14:tracePt t="32703" x="7558088" y="3397250"/>
          <p14:tracePt t="32734" x="7558088" y="3390900"/>
          <p14:tracePt t="32758" x="7558088" y="3384550"/>
          <p14:tracePt t="32774" x="7558088" y="3378200"/>
          <p14:tracePt t="33142" x="7551738" y="3359150"/>
          <p14:tracePt t="33158" x="7545388" y="3346450"/>
          <p14:tracePt t="33222" x="7545388" y="3340100"/>
          <p14:tracePt t="33230" x="7545388" y="3333750"/>
          <p14:tracePt t="33246" x="7545388" y="3327400"/>
          <p14:tracePt t="33254" x="7545388" y="3314700"/>
          <p14:tracePt t="33270" x="7545388" y="3308350"/>
          <p14:tracePt t="33278" x="7545388" y="3302000"/>
          <p14:tracePt t="33286" x="7545388" y="3295650"/>
          <p14:tracePt t="33295" x="7545388" y="3289300"/>
          <p14:tracePt t="33302" x="7545388" y="3282950"/>
          <p14:tracePt t="33782" x="7537450" y="3282950"/>
          <p14:tracePt t="33790" x="7524750" y="3282950"/>
          <p14:tracePt t="33798" x="7518400" y="3282950"/>
          <p14:tracePt t="33806" x="7505700" y="3282950"/>
          <p14:tracePt t="33814" x="7486650" y="3282950"/>
          <p14:tracePt t="33822" x="7442200" y="3282950"/>
          <p14:tracePt t="33830" x="7397750" y="3289300"/>
          <p14:tracePt t="33838" x="7353300" y="3295650"/>
          <p14:tracePt t="33847" x="7321550" y="3302000"/>
          <p14:tracePt t="33854" x="7296150" y="3308350"/>
          <p14:tracePt t="33861" x="7277100" y="3314700"/>
          <p14:tracePt t="33870" x="7270750" y="3314700"/>
          <p14:tracePt t="33878" x="7264400" y="3314700"/>
          <p14:tracePt t="33886" x="7258050" y="3314700"/>
          <p14:tracePt t="33911" x="7245350" y="3321050"/>
          <p14:tracePt t="33927" x="7239000" y="3321050"/>
          <p14:tracePt t="33934" x="7219950" y="3321050"/>
          <p14:tracePt t="33943" x="7188200" y="3327400"/>
          <p14:tracePt t="33950" x="7156450" y="3333750"/>
          <p14:tracePt t="33958" x="7118350" y="3346450"/>
          <p14:tracePt t="33966" x="7072313" y="3352800"/>
          <p14:tracePt t="33974" x="7008813" y="3365500"/>
          <p14:tracePt t="33982" x="6932613" y="3378200"/>
          <p14:tracePt t="33995" x="6856413" y="3397250"/>
          <p14:tracePt t="33998" x="6767513" y="3403600"/>
          <p14:tracePt t="34006" x="6691313" y="3422650"/>
          <p14:tracePt t="34014" x="6619875" y="3429000"/>
          <p14:tracePt t="34022" x="6543675" y="3435350"/>
          <p14:tracePt t="34030" x="6480175" y="3435350"/>
          <p14:tracePt t="34038" x="6403975" y="3435350"/>
          <p14:tracePt t="34046" x="6334125" y="3435350"/>
          <p14:tracePt t="34054" x="6257925" y="3435350"/>
          <p14:tracePt t="34062" x="6181725" y="3435350"/>
          <p14:tracePt t="34070" x="6097588" y="3435350"/>
          <p14:tracePt t="34078" x="6002338" y="3435350"/>
          <p14:tracePt t="34086" x="5900738" y="3435350"/>
          <p14:tracePt t="34095" x="5780088" y="3435350"/>
          <p14:tracePt t="34103" x="5664200" y="3435350"/>
          <p14:tracePt t="34111" x="5549900" y="3435350"/>
          <p14:tracePt t="34118" x="5435600" y="3435350"/>
          <p14:tracePt t="34128" x="5308600" y="3435350"/>
          <p14:tracePt t="34134" x="5173663" y="3435350"/>
          <p14:tracePt t="34143" x="5040313" y="3435350"/>
          <p14:tracePt t="34150" x="4926013" y="3435350"/>
          <p14:tracePt t="34158" x="4824413" y="3435350"/>
          <p14:tracePt t="34166" x="4733925" y="3429000"/>
          <p14:tracePt t="34174" x="4651375" y="3416300"/>
          <p14:tracePt t="34182" x="4581525" y="3403600"/>
          <p14:tracePt t="34190" x="4530725" y="3397250"/>
          <p14:tracePt t="34198" x="4486275" y="3384550"/>
          <p14:tracePt t="34206" x="4467225" y="3378200"/>
          <p14:tracePt t="34214" x="4448175" y="3378200"/>
          <p14:tracePt t="34222" x="4429125" y="3365500"/>
          <p14:tracePt t="34230" x="4416425" y="3359150"/>
          <p14:tracePt t="34238" x="4397375" y="3346450"/>
          <p14:tracePt t="34246" x="4365625" y="3333750"/>
          <p14:tracePt t="34254" x="4325938" y="3321050"/>
          <p14:tracePt t="34263" x="4281488" y="3302000"/>
          <p14:tracePt t="34270" x="4224338" y="3276600"/>
          <p14:tracePt t="34279" x="4167188" y="3263900"/>
          <p14:tracePt t="34286" x="4103688" y="3244850"/>
          <p14:tracePt t="34295" x="4033838" y="3232150"/>
          <p14:tracePt t="34302" x="3963988" y="3219450"/>
          <p14:tracePt t="34311" x="3894138" y="3205163"/>
          <p14:tracePt t="34318" x="3829050" y="3192463"/>
          <p14:tracePt t="34328" x="3765550" y="3179763"/>
          <p14:tracePt t="34334" x="3708400" y="3160713"/>
          <p14:tracePt t="34343" x="3644900" y="3148013"/>
          <p14:tracePt t="34350" x="3587750" y="3128963"/>
          <p14:tracePt t="34358" x="3524250" y="3122613"/>
          <p14:tracePt t="34366" x="3467100" y="3103563"/>
          <p14:tracePt t="34374" x="3408363" y="3097213"/>
          <p14:tracePt t="34382" x="3363913" y="3084513"/>
          <p14:tracePt t="34390" x="3319463" y="3078163"/>
          <p14:tracePt t="34398" x="3275013" y="3071813"/>
          <p14:tracePt t="34407" x="3243263" y="3071813"/>
          <p14:tracePt t="34414" x="3186113" y="3059113"/>
          <p14:tracePt t="34422" x="3135313" y="3052763"/>
          <p14:tracePt t="34430" x="3090863" y="3052763"/>
          <p14:tracePt t="34438" x="3046413" y="3046413"/>
          <p14:tracePt t="34446" x="3021013" y="3046413"/>
          <p14:tracePt t="34454" x="2989263" y="3046413"/>
          <p14:tracePt t="34462" x="2955925" y="3046413"/>
          <p14:tracePt t="34470" x="2917825" y="3040063"/>
          <p14:tracePt t="34479" x="2886075" y="3033713"/>
          <p14:tracePt t="34487" x="2854325" y="3027363"/>
          <p14:tracePt t="34495" x="2809875" y="3014663"/>
          <p14:tracePt t="34502" x="2765425" y="3008313"/>
          <p14:tracePt t="34511" x="2714625" y="2995613"/>
          <p14:tracePt t="34518" x="2651125" y="2989263"/>
          <p14:tracePt t="34528" x="2587625" y="2970213"/>
          <p14:tracePt t="34534" x="2530475" y="2963863"/>
          <p14:tracePt t="34543" x="2484438" y="2944813"/>
          <p14:tracePt t="34550" x="2439988" y="2932113"/>
          <p14:tracePt t="34558" x="2414588" y="2919413"/>
          <p14:tracePt t="34566" x="2395538" y="2906713"/>
          <p14:tracePt t="34574" x="2389188" y="2900363"/>
          <p14:tracePt t="34598" x="2382838" y="2894013"/>
          <p14:tracePt t="34606" x="2382838" y="2887663"/>
          <p14:tracePt t="34614" x="2382838" y="2868613"/>
          <p14:tracePt t="34623" x="2389188" y="2855913"/>
          <p14:tracePt t="34630" x="2395538" y="2843213"/>
          <p14:tracePt t="34646" x="2401888" y="2817813"/>
          <p14:tracePt t="34654" x="2408238" y="2798763"/>
          <p14:tracePt t="34663" x="2414588" y="2792413"/>
          <p14:tracePt t="34670" x="2414588" y="2784475"/>
          <p14:tracePt t="34679" x="2420938" y="2778125"/>
          <p14:tracePt t="34686" x="2427288" y="2778125"/>
          <p14:tracePt t="34695" x="2427288" y="2765425"/>
          <p14:tracePt t="34702" x="2433638" y="2752725"/>
          <p14:tracePt t="34711" x="2446338" y="2746375"/>
          <p14:tracePt t="34718" x="2452688" y="2740025"/>
          <p14:tracePt t="34734" x="2459038" y="2727325"/>
          <p14:tracePt t="34750" x="2459038" y="2714625"/>
          <p14:tracePt t="34759" x="2465388" y="2708275"/>
          <p14:tracePt t="34774" x="2471738" y="2701925"/>
          <p14:tracePt t="34959" x="2471738" y="2689225"/>
          <p14:tracePt t="34966" x="2471738" y="2670175"/>
          <p14:tracePt t="34975" x="2471738" y="2657475"/>
          <p14:tracePt t="34982" x="2471738" y="2638425"/>
          <p14:tracePt t="34990" x="2471738" y="2632075"/>
          <p14:tracePt t="34998" x="2471738" y="2625725"/>
          <p14:tracePt t="35006" x="2471738" y="2613025"/>
          <p14:tracePt t="35014" x="2478088" y="2606675"/>
          <p14:tracePt t="35022" x="2484438" y="2593975"/>
          <p14:tracePt t="35030" x="2484438" y="2574925"/>
          <p14:tracePt t="35038" x="2484438" y="2568575"/>
          <p14:tracePt t="35046" x="2484438" y="2562225"/>
          <p14:tracePt t="35054" x="2484438" y="2555875"/>
          <p14:tracePt t="35070" x="2484438" y="2549525"/>
          <p14:tracePt t="35078" x="2484438" y="2543175"/>
          <p14:tracePt t="35111" x="2484438" y="2536825"/>
          <p14:tracePt t="35310" x="2497138" y="2536825"/>
          <p14:tracePt t="35334" x="2497138" y="2549525"/>
          <p14:tracePt t="35342" x="2497138" y="2555875"/>
          <p14:tracePt t="35350" x="2497138" y="2568575"/>
          <p14:tracePt t="35358" x="2497138" y="2587625"/>
          <p14:tracePt t="35366" x="2497138" y="2606675"/>
          <p14:tracePt t="35374" x="2497138" y="2632075"/>
          <p14:tracePt t="35382" x="2497138" y="2657475"/>
          <p14:tracePt t="35390" x="2497138" y="2682875"/>
          <p14:tracePt t="35398" x="2497138" y="2701925"/>
          <p14:tracePt t="35406" x="2497138" y="2720975"/>
          <p14:tracePt t="35414" x="2497138" y="2740025"/>
          <p14:tracePt t="35423" x="2497138" y="2752725"/>
          <p14:tracePt t="35430" x="2497138" y="2771775"/>
          <p14:tracePt t="35438" x="2497138" y="2784475"/>
          <p14:tracePt t="35462" x="2503488" y="2798763"/>
          <p14:tracePt t="35518" x="2503488" y="2805113"/>
          <p14:tracePt t="35534" x="2503488" y="2811463"/>
          <p14:tracePt t="35542" x="2503488" y="2817813"/>
          <p14:tracePt t="35550" x="2503488" y="2836863"/>
          <p14:tracePt t="35558" x="2503488" y="2855913"/>
          <p14:tracePt t="35566" x="2503488" y="2881313"/>
          <p14:tracePt t="35574" x="2503488" y="2900363"/>
          <p14:tracePt t="35582" x="2503488" y="2932113"/>
          <p14:tracePt t="35590" x="2503488" y="2963863"/>
          <p14:tracePt t="35598" x="2503488" y="3021013"/>
          <p14:tracePt t="35606" x="2509838" y="3071813"/>
          <p14:tracePt t="35614" x="2517775" y="3109913"/>
          <p14:tracePt t="35622" x="2524125" y="3141663"/>
          <p14:tracePt t="35630" x="2524125" y="3167063"/>
          <p14:tracePt t="35638" x="2524125" y="3198813"/>
          <p14:tracePt t="35646" x="2524125" y="3225800"/>
          <p14:tracePt t="35654" x="2524125" y="3238500"/>
          <p14:tracePt t="35662" x="2524125" y="3251200"/>
          <p14:tracePt t="35670" x="2524125" y="3270250"/>
          <p14:tracePt t="35678" x="2524125" y="3282950"/>
          <p14:tracePt t="35686" x="2524125" y="3302000"/>
          <p14:tracePt t="35695" x="2524125" y="3308350"/>
          <p14:tracePt t="35703" x="2524125" y="3314700"/>
          <p14:tracePt t="35711" x="2524125" y="3327400"/>
          <p14:tracePt t="35719" x="2517775" y="3346450"/>
          <p14:tracePt t="35728" x="2517775" y="3352800"/>
          <p14:tracePt t="35734" x="2509838" y="3371850"/>
          <p14:tracePt t="35742" x="2509838" y="3384550"/>
          <p14:tracePt t="35751" x="2503488" y="3409950"/>
          <p14:tracePt t="35758" x="2497138" y="3422650"/>
          <p14:tracePt t="35766" x="2490788" y="3441700"/>
          <p14:tracePt t="35774" x="2490788" y="3460750"/>
          <p14:tracePt t="35782" x="2484438" y="3492500"/>
          <p14:tracePt t="35790" x="2478088" y="3511550"/>
          <p14:tracePt t="35799" x="2478088" y="3524250"/>
          <p14:tracePt t="35806" x="2478088" y="3543300"/>
          <p14:tracePt t="35814" x="2478088" y="3562350"/>
          <p14:tracePt t="35822" x="2478088" y="3575050"/>
          <p14:tracePt t="35830" x="2478088" y="3587750"/>
          <p14:tracePt t="35838" x="2478088" y="3606800"/>
          <p14:tracePt t="35846" x="2478088" y="3619500"/>
          <p14:tracePt t="35854" x="2478088" y="3638550"/>
          <p14:tracePt t="35862" x="2478088" y="3659188"/>
          <p14:tracePt t="35870" x="2478088" y="3678238"/>
          <p14:tracePt t="35878" x="2478088" y="3709988"/>
          <p14:tracePt t="35886" x="2484438" y="3748088"/>
          <p14:tracePt t="35894" x="2490788" y="3773488"/>
          <p14:tracePt t="35902" x="2497138" y="3798888"/>
          <p14:tracePt t="35911" x="2503488" y="3811588"/>
          <p14:tracePt t="35918" x="2509838" y="3830638"/>
          <p14:tracePt t="35928" x="2509838" y="3843338"/>
          <p14:tracePt t="35934" x="2509838" y="3849688"/>
          <p14:tracePt t="35943" x="2509838" y="3862388"/>
          <p14:tracePt t="35950" x="2509838" y="3868738"/>
          <p14:tracePt t="35966" x="2509838" y="3875088"/>
          <p14:tracePt t="35974" x="2509838" y="3881438"/>
          <p14:tracePt t="35982" x="2509838" y="3887788"/>
          <p14:tracePt t="35990" x="2509838" y="3900488"/>
          <p14:tracePt t="35998" x="2509838" y="3913188"/>
          <p14:tracePt t="36007" x="2509838" y="3932238"/>
          <p14:tracePt t="36014" x="2509838" y="3951288"/>
          <p14:tracePt t="36022" x="2509838" y="3970338"/>
          <p14:tracePt t="36030" x="2509838" y="3983038"/>
          <p14:tracePt t="36038" x="2509838" y="3995738"/>
          <p14:tracePt t="36062" x="2509838" y="4002088"/>
          <p14:tracePt t="36071" x="2509838" y="4008438"/>
          <p14:tracePt t="36254" x="2509838" y="4014788"/>
          <p14:tracePt t="36270" x="2524125" y="4014788"/>
          <p14:tracePt t="36278" x="2549525" y="4014788"/>
          <p14:tracePt t="36286" x="2568575" y="4014788"/>
          <p14:tracePt t="36294" x="2593975" y="4014788"/>
          <p14:tracePt t="36302" x="2625725" y="4014788"/>
          <p14:tracePt t="36312" x="2663825" y="4021138"/>
          <p14:tracePt t="36318" x="2695575" y="4027488"/>
          <p14:tracePt t="36328" x="2720975" y="4033838"/>
          <p14:tracePt t="36334" x="2746375" y="4040188"/>
          <p14:tracePt t="36343" x="2759075" y="4040188"/>
          <p14:tracePt t="36350" x="2784475" y="4046538"/>
          <p14:tracePt t="36358" x="2803525" y="4052888"/>
          <p14:tracePt t="36366" x="2816225" y="4052888"/>
          <p14:tracePt t="36374" x="2835275" y="4059238"/>
          <p14:tracePt t="36382" x="2854325" y="4059238"/>
          <p14:tracePt t="36390" x="2873375" y="4065588"/>
          <p14:tracePt t="36398" x="2886075" y="4073525"/>
          <p14:tracePt t="36414" x="2898775" y="4073525"/>
          <p14:tracePt t="36422" x="2905125" y="4073525"/>
          <p14:tracePt t="36430" x="2924175" y="4079875"/>
          <p14:tracePt t="36438" x="2936875" y="4086225"/>
          <p14:tracePt t="36446" x="2943225" y="4086225"/>
          <p14:tracePt t="36454" x="2949575" y="4086225"/>
          <p14:tracePt t="36462" x="2962275" y="4092575"/>
          <p14:tracePt t="36470" x="2968625" y="4092575"/>
          <p14:tracePt t="36478" x="2982913" y="4098925"/>
          <p14:tracePt t="36486" x="3001963" y="4105275"/>
          <p14:tracePt t="36494" x="3027363" y="4117975"/>
          <p14:tracePt t="36502" x="3052763" y="4130675"/>
          <p14:tracePt t="36511" x="3090863" y="4143375"/>
          <p14:tracePt t="36518" x="3116263" y="4156075"/>
          <p14:tracePt t="36527" x="3148013" y="4162425"/>
          <p14:tracePt t="36534" x="3186113" y="4175125"/>
          <p14:tracePt t="36544" x="3217863" y="4181475"/>
          <p14:tracePt t="36550" x="3255963" y="4200525"/>
          <p14:tracePt t="36558" x="3281363" y="4213225"/>
          <p14:tracePt t="36566" x="3319463" y="4225925"/>
          <p14:tracePt t="36574" x="3344863" y="4238625"/>
          <p14:tracePt t="36582" x="3376613" y="4244975"/>
          <p14:tracePt t="36590" x="3402013" y="4251325"/>
          <p14:tracePt t="36598" x="3427413" y="4257675"/>
          <p14:tracePt t="36606" x="3448050" y="4264025"/>
          <p14:tracePt t="36614" x="3467100" y="4270375"/>
          <p14:tracePt t="36623" x="3492500" y="4276725"/>
          <p14:tracePt t="36630" x="3530600" y="4283075"/>
          <p14:tracePt t="36638" x="3556000" y="4295775"/>
          <p14:tracePt t="36646" x="3600450" y="4308475"/>
          <p14:tracePt t="36654" x="3644900" y="4333875"/>
          <p14:tracePt t="36664" x="3695700" y="4359275"/>
          <p14:tracePt t="36670" x="3752850" y="4384675"/>
          <p14:tracePt t="36679" x="3797300" y="4403725"/>
          <p14:tracePt t="36686" x="3841750" y="4422775"/>
          <p14:tracePt t="36695" x="3887788" y="4435475"/>
          <p14:tracePt t="36702" x="3938588" y="4441825"/>
          <p14:tracePt t="36712" x="3970338" y="4448175"/>
          <p14:tracePt t="36718" x="3989388" y="4448175"/>
          <p14:tracePt t="36728" x="4002088" y="4448175"/>
          <p14:tracePt t="36734" x="4021138" y="4448175"/>
          <p14:tracePt t="36743" x="4040188" y="4448175"/>
          <p14:tracePt t="36750" x="4046538" y="4448175"/>
          <p14:tracePt t="36758" x="4059238" y="4448175"/>
          <p14:tracePt t="36767" x="4065588" y="4448175"/>
          <p14:tracePt t="36942" x="4090988" y="4454525"/>
          <p14:tracePt t="36950" x="4103688" y="4467225"/>
          <p14:tracePt t="36958" x="4141788" y="4479925"/>
          <p14:tracePt t="36966" x="4173538" y="4492625"/>
          <p14:tracePt t="36974" x="4224338" y="4513263"/>
          <p14:tracePt t="36982" x="4268788" y="4525963"/>
          <p14:tracePt t="36990" x="4319588" y="4538663"/>
          <p14:tracePt t="36998" x="4365625" y="4545013"/>
          <p14:tracePt t="37007" x="4403725" y="4551363"/>
          <p14:tracePt t="37014" x="4429125" y="4557713"/>
          <p14:tracePt t="37022" x="4435475" y="4557713"/>
          <p14:tracePt t="37030" x="4448175" y="4557713"/>
          <p14:tracePt t="37038" x="4454525" y="4557713"/>
          <p14:tracePt t="37046" x="4460875" y="4557713"/>
          <p14:tracePt t="37054" x="4467225" y="4557713"/>
          <p14:tracePt t="37062" x="4486275" y="4557713"/>
          <p14:tracePt t="37070" x="4505325" y="4557713"/>
          <p14:tracePt t="37078" x="4530725" y="4551363"/>
          <p14:tracePt t="37086" x="4549775" y="4545013"/>
          <p14:tracePt t="37095" x="4581525" y="4532313"/>
          <p14:tracePt t="37102" x="4600575" y="4525963"/>
          <p14:tracePt t="37111" x="4632325" y="4513263"/>
          <p14:tracePt t="37118" x="4651375" y="4506913"/>
          <p14:tracePt t="37128" x="4664075" y="4492625"/>
          <p14:tracePt t="37134" x="4670425" y="4486275"/>
          <p14:tracePt t="37143" x="4676775" y="4486275"/>
          <p14:tracePt t="37206" x="4683125" y="4486275"/>
          <p14:tracePt t="37214" x="4689475" y="4486275"/>
          <p14:tracePt t="37222" x="4695825" y="4486275"/>
          <p14:tracePt t="37230" x="4721225" y="4486275"/>
          <p14:tracePt t="37238" x="4740275" y="4492625"/>
          <p14:tracePt t="37247" x="4759325" y="4498975"/>
          <p14:tracePt t="37254" x="4778375" y="4498975"/>
          <p14:tracePt t="37264" x="4811713" y="4498975"/>
          <p14:tracePt t="37270" x="4843463" y="4498975"/>
          <p14:tracePt t="37279" x="4881563" y="4498975"/>
          <p14:tracePt t="37286" x="4913313" y="4498975"/>
          <p14:tracePt t="37295" x="4945063" y="4498975"/>
          <p14:tracePt t="37302" x="4970463" y="4498975"/>
          <p14:tracePt t="37312" x="4989513" y="4498975"/>
          <p14:tracePt t="37318" x="5014913" y="4498975"/>
          <p14:tracePt t="37328" x="5033963" y="4498975"/>
          <p14:tracePt t="37334" x="5059363" y="4498975"/>
          <p14:tracePt t="37343" x="5091113" y="4498975"/>
          <p14:tracePt t="37350" x="5103813" y="4498975"/>
          <p14:tracePt t="37358" x="5129213" y="4492625"/>
          <p14:tracePt t="37366" x="5154613" y="4486275"/>
          <p14:tracePt t="37375" x="5192713" y="4479925"/>
          <p14:tracePt t="37382" x="5224463" y="4473575"/>
          <p14:tracePt t="37391" x="5264150" y="4460875"/>
          <p14:tracePt t="37398" x="5283200" y="4454525"/>
          <p14:tracePt t="37406" x="5302250" y="4448175"/>
          <p14:tracePt t="37414" x="5321300" y="4435475"/>
          <p14:tracePt t="37422" x="5334000" y="4429125"/>
          <p14:tracePt t="37470" x="5346700" y="4429125"/>
          <p14:tracePt t="37478" x="5359400" y="4429125"/>
          <p14:tracePt t="37486" x="5365750" y="4429125"/>
          <p14:tracePt t="37494" x="5384800" y="4429125"/>
          <p14:tracePt t="37502" x="5397500" y="4429125"/>
          <p14:tracePt t="37511" x="5416550" y="4429125"/>
          <p14:tracePt t="37518" x="5435600" y="4429125"/>
          <p14:tracePt t="37527" x="5441950" y="4429125"/>
          <p14:tracePt t="37534" x="5448300" y="4429125"/>
          <p14:tracePt t="37550" x="5454650" y="4429125"/>
          <p14:tracePt t="37566" x="5461000" y="4429125"/>
          <p14:tracePt t="37598" x="5473700" y="4422775"/>
          <p14:tracePt t="37606" x="5492750" y="4416425"/>
          <p14:tracePt t="37615" x="5518150" y="4416425"/>
          <p14:tracePt t="37622" x="5530850" y="4416425"/>
          <p14:tracePt t="37631" x="5556250" y="4416425"/>
          <p14:tracePt t="37638" x="5581650" y="4416425"/>
          <p14:tracePt t="37646" x="5613400" y="4416425"/>
          <p14:tracePt t="37654" x="5632450" y="4416425"/>
          <p14:tracePt t="37663" x="5645150" y="4416425"/>
          <p14:tracePt t="37670" x="5657850" y="4416425"/>
          <p14:tracePt t="37686" x="5664200" y="4416425"/>
          <p14:tracePt t="37894" x="5657850" y="4416425"/>
          <p14:tracePt t="37902" x="5619750" y="4416425"/>
          <p14:tracePt t="37910" x="5575300" y="4435475"/>
          <p14:tracePt t="37918" x="5530850" y="4441825"/>
          <p14:tracePt t="37928" x="5473700" y="4454525"/>
          <p14:tracePt t="37934" x="5416550" y="4467225"/>
          <p14:tracePt t="37943" x="5384800" y="4473575"/>
          <p14:tracePt t="37950" x="5365750" y="4473575"/>
          <p14:tracePt t="37959" x="5359400" y="4473575"/>
          <p14:tracePt t="37966" x="5353050" y="4473575"/>
          <p14:tracePt t="38094" x="5340350" y="4479925"/>
          <p14:tracePt t="38102" x="5327650" y="4479925"/>
          <p14:tracePt t="38111" x="5308600" y="4492625"/>
          <p14:tracePt t="38118" x="5295900" y="4498975"/>
          <p14:tracePt t="38134" x="5276850" y="4506913"/>
          <p14:tracePt t="38143" x="5256213" y="4513263"/>
          <p14:tracePt t="38150" x="5249863" y="4519613"/>
          <p14:tracePt t="38158" x="5237163" y="4525963"/>
          <p14:tracePt t="38166" x="5224463" y="4525963"/>
          <p14:tracePt t="38174" x="5205413" y="4532313"/>
          <p14:tracePt t="38182" x="5180013" y="4538663"/>
          <p14:tracePt t="38190" x="5154613" y="4538663"/>
          <p14:tracePt t="38198" x="5129213" y="4538663"/>
          <p14:tracePt t="38206" x="5097463" y="4538663"/>
          <p14:tracePt t="38214" x="5078413" y="4538663"/>
          <p14:tracePt t="38222" x="5046663" y="4538663"/>
          <p14:tracePt t="38230" x="5008563" y="4538663"/>
          <p14:tracePt t="38238" x="4970463" y="4538663"/>
          <p14:tracePt t="38246" x="4926013" y="4538663"/>
          <p14:tracePt t="38254" x="4881563" y="4538663"/>
          <p14:tracePt t="38262" x="4837113" y="4538663"/>
          <p14:tracePt t="38270" x="4797425" y="4538663"/>
          <p14:tracePt t="38278" x="4752975" y="4538663"/>
          <p14:tracePt t="38286" x="4727575" y="4538663"/>
          <p14:tracePt t="38295" x="4708525" y="4538663"/>
          <p14:tracePt t="38302" x="4702175" y="4538663"/>
          <p14:tracePt t="38311" x="4689475" y="4538663"/>
          <p14:tracePt t="38319" x="4683125" y="4538663"/>
          <p14:tracePt t="38334" x="4676775" y="4538663"/>
          <p14:tracePt t="38343" x="4664075" y="4532313"/>
          <p14:tracePt t="38350" x="4645025" y="4519613"/>
          <p14:tracePt t="38358" x="4613275" y="4498975"/>
          <p14:tracePt t="38366" x="4587875" y="4479925"/>
          <p14:tracePt t="38374" x="4537075" y="4454525"/>
          <p14:tracePt t="38382" x="4498975" y="4429125"/>
          <p14:tracePt t="38390" x="4467225" y="4416425"/>
          <p14:tracePt t="38398" x="4435475" y="4397375"/>
          <p14:tracePt t="38406" x="4410075" y="4384675"/>
          <p14:tracePt t="38414" x="4391025" y="4371975"/>
          <p14:tracePt t="38422" x="4384675" y="4365625"/>
          <p14:tracePt t="38454" x="4378325" y="4365625"/>
          <p14:tracePt t="38462" x="4371975" y="4365625"/>
          <p14:tracePt t="38494" x="4365625" y="4365625"/>
          <p14:tracePt t="38502" x="4359275" y="4365625"/>
          <p14:tracePt t="38511" x="4346575" y="4365625"/>
          <p14:tracePt t="38518" x="4338638" y="4371975"/>
          <p14:tracePt t="38528" x="4332288" y="4371975"/>
          <p14:tracePt t="38686" x="4325938" y="4365625"/>
          <p14:tracePt t="38694" x="4325938" y="4352925"/>
          <p14:tracePt t="38702" x="4332288" y="4346575"/>
          <p14:tracePt t="38711" x="4332288" y="4327525"/>
          <p14:tracePt t="38718" x="4338638" y="4314825"/>
          <p14:tracePt t="38729" x="4346575" y="4302125"/>
          <p14:tracePt t="38743" x="4352925" y="4283075"/>
          <p14:tracePt t="38758" x="4352925" y="4276725"/>
          <p14:tracePt t="38766" x="4352925" y="4264025"/>
          <p14:tracePt t="38782" x="4352925" y="4257675"/>
          <p14:tracePt t="38790" x="4352925" y="4244975"/>
          <p14:tracePt t="38798" x="4352925" y="4232275"/>
          <p14:tracePt t="38806" x="4352925" y="4206875"/>
          <p14:tracePt t="38814" x="4352925" y="4194175"/>
          <p14:tracePt t="38822" x="4352925" y="4181475"/>
          <p14:tracePt t="38830" x="4352925" y="4156075"/>
          <p14:tracePt t="38838" x="4352925" y="4137025"/>
          <p14:tracePt t="38846" x="4352925" y="4130675"/>
          <p14:tracePt t="38854" x="4346575" y="4117975"/>
          <p14:tracePt t="38862" x="4338638" y="4111625"/>
          <p14:tracePt t="38879" x="4338638" y="4105275"/>
          <p14:tracePt t="38886" x="4338638" y="4098925"/>
          <p14:tracePt t="38895" x="4338638" y="4092575"/>
          <p14:tracePt t="38911" x="4338638" y="4086225"/>
          <p14:tracePt t="38919" x="4338638" y="4065588"/>
          <p14:tracePt t="38928" x="4332288" y="4052888"/>
          <p14:tracePt t="38934" x="4325938" y="4027488"/>
          <p14:tracePt t="38943" x="4319588" y="4008438"/>
          <p14:tracePt t="38950" x="4306888" y="3983038"/>
          <p14:tracePt t="38958" x="4294188" y="3957638"/>
          <p14:tracePt t="38967" x="4287838" y="3925888"/>
          <p14:tracePt t="38974" x="4281488" y="3887788"/>
          <p14:tracePt t="38982" x="4275138" y="3856038"/>
          <p14:tracePt t="38990" x="4268788" y="3830638"/>
          <p14:tracePt t="38998" x="4268788" y="3805238"/>
          <p14:tracePt t="39011" x="4268788" y="3779838"/>
          <p14:tracePt t="39014" x="4268788" y="3760788"/>
          <p14:tracePt t="39022" x="4268788" y="3735388"/>
          <p14:tracePt t="39030" x="4268788" y="3703638"/>
          <p14:tracePt t="39038" x="4268788" y="3659188"/>
          <p14:tracePt t="39046" x="4268788" y="3613150"/>
          <p14:tracePt t="39055" x="4268788" y="3575050"/>
          <p14:tracePt t="39062" x="4268788" y="3517900"/>
          <p14:tracePt t="39070" x="4268788" y="3454400"/>
          <p14:tracePt t="39079" x="4268788" y="3378200"/>
          <p14:tracePt t="39086" x="4268788" y="3308350"/>
          <p14:tracePt t="39095" x="4268788" y="3251200"/>
          <p14:tracePt t="39103" x="4268788" y="3211513"/>
          <p14:tracePt t="39111" x="4268788" y="3186113"/>
          <p14:tracePt t="39118" x="4268788" y="3167063"/>
          <p14:tracePt t="39128" x="4268788" y="3160713"/>
          <p14:tracePt t="39134" x="4268788" y="3148013"/>
          <p14:tracePt t="39143" x="4268788" y="3135313"/>
          <p14:tracePt t="39215" x="4268788" y="3128963"/>
          <p14:tracePt t="39222" x="4268788" y="3116263"/>
          <p14:tracePt t="39238" x="4268788" y="3109913"/>
          <p14:tracePt t="39246" x="4268788" y="3103563"/>
          <p14:tracePt t="39254" x="4268788" y="3097213"/>
          <p14:tracePt t="39262" x="4268788" y="3084513"/>
          <p14:tracePt t="39270" x="4262438" y="3071813"/>
          <p14:tracePt t="39278" x="4262438" y="3065463"/>
          <p14:tracePt t="39286" x="4262438" y="3052763"/>
          <p14:tracePt t="39295" x="4256088" y="3046413"/>
          <p14:tracePt t="39350" x="4249738" y="3046413"/>
          <p14:tracePt t="39358" x="4249738" y="3065463"/>
          <p14:tracePt t="39366" x="4249738" y="3109913"/>
          <p14:tracePt t="39374" x="4249738" y="3173413"/>
          <p14:tracePt t="39382" x="4249738" y="3251200"/>
          <p14:tracePt t="39390" x="4249738" y="3359150"/>
          <p14:tracePt t="39398" x="4249738" y="3460750"/>
          <p14:tracePt t="39406" x="4249738" y="3568700"/>
          <p14:tracePt t="39414" x="4249738" y="3652838"/>
          <p14:tracePt t="39422" x="4249738" y="3754438"/>
          <p14:tracePt t="39430" x="4249738" y="3875088"/>
          <p14:tracePt t="39438" x="4249738" y="3963988"/>
          <p14:tracePt t="39446" x="4249738" y="4059238"/>
          <p14:tracePt t="39454" x="4249738" y="4149725"/>
          <p14:tracePt t="39462" x="4249738" y="4219575"/>
          <p14:tracePt t="39471" x="4249738" y="4283075"/>
          <p14:tracePt t="39478" x="4243388" y="4359275"/>
          <p14:tracePt t="39486" x="4237038" y="4416425"/>
          <p14:tracePt t="39494" x="4217988" y="4460875"/>
          <p14:tracePt t="39502" x="4205288" y="4498975"/>
          <p14:tracePt t="39511" x="4192588" y="4513263"/>
          <p14:tracePt t="39518" x="4186238" y="4525963"/>
          <p14:tracePt t="39550" x="4179888" y="4538663"/>
          <p14:tracePt t="39566" x="4160838" y="4538663"/>
          <p14:tracePt t="39574" x="4122738" y="4532313"/>
          <p14:tracePt t="39582" x="4065588" y="4513263"/>
          <p14:tracePt t="39590" x="3995738" y="4479925"/>
          <p14:tracePt t="39599" x="3906838" y="4422775"/>
          <p14:tracePt t="39606" x="3803650" y="4371975"/>
          <p14:tracePt t="39615" x="3683000" y="4295775"/>
          <p14:tracePt t="39622" x="3581400" y="4251325"/>
          <p14:tracePt t="39630" x="3492500" y="4219575"/>
          <p14:tracePt t="39638" x="3414713" y="4181475"/>
          <p14:tracePt t="39646" x="3357563" y="4156075"/>
          <p14:tracePt t="39654" x="3300413" y="4137025"/>
          <p14:tracePt t="39664" x="3255963" y="4117975"/>
          <p14:tracePt t="39670" x="3211513" y="4105275"/>
          <p14:tracePt t="39678" x="3173413" y="4092575"/>
          <p14:tracePt t="39686" x="3135313" y="4065588"/>
          <p14:tracePt t="39695" x="3090863" y="4052888"/>
          <p14:tracePt t="39702" x="3033713" y="4033838"/>
          <p14:tracePt t="39712" x="2968625" y="4008438"/>
          <p14:tracePt t="39718" x="2892425" y="3983038"/>
          <p14:tracePt t="39728" x="2790825" y="3951288"/>
          <p14:tracePt t="39734" x="2689225" y="3919538"/>
          <p14:tracePt t="39743" x="2574925" y="3875088"/>
          <p14:tracePt t="39750" x="2459038" y="3836988"/>
          <p14:tracePt t="39758" x="2351088" y="3817938"/>
          <p14:tracePt t="39766" x="2268538" y="3805238"/>
          <p14:tracePt t="39774" x="2198688" y="3779838"/>
          <p14:tracePt t="39782" x="2154238" y="3760788"/>
          <p14:tracePt t="39790" x="2116138" y="3748088"/>
          <p14:tracePt t="39799" x="2097088" y="3741738"/>
          <p14:tracePt t="39806" x="2078038" y="3735388"/>
          <p14:tracePt t="39814" x="2065338" y="3729038"/>
          <p14:tracePt t="39822" x="2058988" y="3729038"/>
          <p14:tracePt t="39846" x="2051050" y="3729038"/>
          <p14:tracePt t="39854" x="2038350" y="3722688"/>
          <p14:tracePt t="40022" x="2058988" y="3729038"/>
          <p14:tracePt t="40030" x="2084388" y="3735388"/>
          <p14:tracePt t="40038" x="2122488" y="3748088"/>
          <p14:tracePt t="40046" x="2166938" y="3760788"/>
          <p14:tracePt t="40054" x="2224088" y="3786188"/>
          <p14:tracePt t="40062" x="2293938" y="3811588"/>
          <p14:tracePt t="40070" x="2357438" y="3836988"/>
          <p14:tracePt t="40078" x="2414588" y="3862388"/>
          <p14:tracePt t="40086" x="2478088" y="3887788"/>
          <p14:tracePt t="40094" x="2530475" y="3913188"/>
          <p14:tracePt t="40102" x="2574925" y="3925888"/>
          <p14:tracePt t="40110" x="2613025" y="3938588"/>
          <p14:tracePt t="40118" x="2638425" y="3951288"/>
          <p14:tracePt t="40126" x="2663825" y="3963988"/>
          <p14:tracePt t="40134" x="2682875" y="3970338"/>
          <p14:tracePt t="40142" x="2695575" y="3976688"/>
          <p14:tracePt t="40150" x="2714625" y="3983038"/>
          <p14:tracePt t="40158" x="2727325" y="3989388"/>
          <p14:tracePt t="40166" x="2746375" y="3995738"/>
          <p14:tracePt t="40175" x="2752725" y="4002088"/>
          <p14:tracePt t="40182" x="2771775" y="4008438"/>
          <p14:tracePt t="40190" x="2790825" y="4008438"/>
          <p14:tracePt t="40198" x="2816225" y="4014788"/>
          <p14:tracePt t="40207" x="2841625" y="4033838"/>
          <p14:tracePt t="40214" x="2860675" y="4033838"/>
          <p14:tracePt t="40222" x="2873375" y="4040188"/>
          <p14:tracePt t="40230" x="2892425" y="4040188"/>
          <p14:tracePt t="40238" x="2911475" y="4040188"/>
          <p14:tracePt t="40246" x="2930525" y="4046538"/>
          <p14:tracePt t="40255" x="2943225" y="4052888"/>
          <p14:tracePt t="40262" x="2949575" y="4052888"/>
          <p14:tracePt t="40271" x="2968625" y="4059238"/>
          <p14:tracePt t="40278" x="2982913" y="4059238"/>
          <p14:tracePt t="40287" x="3001963" y="4059238"/>
          <p14:tracePt t="40294" x="3021013" y="4065588"/>
          <p14:tracePt t="40302" x="3046413" y="4073525"/>
          <p14:tracePt t="40310" x="3071813" y="4079875"/>
          <p14:tracePt t="40318" x="3097213" y="4086225"/>
          <p14:tracePt t="40327" x="3122613" y="4092575"/>
          <p14:tracePt t="40334" x="3141663" y="4098925"/>
          <p14:tracePt t="40342" x="3148013" y="4098925"/>
          <p14:tracePt t="40350" x="3167063" y="4098925"/>
          <p14:tracePt t="40358" x="3192463" y="4105275"/>
          <p14:tracePt t="40366" x="3198813" y="4111625"/>
          <p14:tracePt t="40374" x="3211513" y="4111625"/>
          <p14:tracePt t="40382" x="3224213" y="4111625"/>
          <p14:tracePt t="40390" x="3243263" y="4111625"/>
          <p14:tracePt t="40398" x="3255963" y="4111625"/>
          <p14:tracePt t="40407" x="3281363" y="4117975"/>
          <p14:tracePt t="40414" x="3300413" y="4124325"/>
          <p14:tracePt t="40423" x="3319463" y="4130675"/>
          <p14:tracePt t="40430" x="3344863" y="4137025"/>
          <p14:tracePt t="40438" x="3382963" y="4143375"/>
          <p14:tracePt t="40446" x="3414713" y="4162425"/>
          <p14:tracePt t="40455" x="3460750" y="4168775"/>
          <p14:tracePt t="40462" x="3498850" y="4181475"/>
          <p14:tracePt t="40470" x="3536950" y="4194175"/>
          <p14:tracePt t="40479" x="3549650" y="4200525"/>
          <p14:tracePt t="40486" x="3562350" y="4206875"/>
          <p14:tracePt t="40494" x="3575050" y="4213225"/>
          <p14:tracePt t="40502" x="3581400" y="4213225"/>
          <p14:tracePt t="40526" x="3587750" y="4213225"/>
          <p14:tracePt t="40534" x="3600450" y="4219575"/>
          <p14:tracePt t="40542" x="3613150" y="4225925"/>
          <p14:tracePt t="40550" x="3638550" y="4232275"/>
          <p14:tracePt t="40557" x="3663950" y="4238625"/>
          <p14:tracePt t="40565" x="3695700" y="4251325"/>
          <p14:tracePt t="40574" x="3733800" y="4257675"/>
          <p14:tracePt t="40581" x="3759200" y="4264025"/>
          <p14:tracePt t="40590" x="3771900" y="4264025"/>
          <p14:tracePt t="40598" x="3790950" y="4264025"/>
          <p14:tracePt t="40606" x="3803650" y="4264025"/>
          <p14:tracePt t="40678" x="3803650" y="4270375"/>
          <p14:tracePt t="40686" x="3797300" y="4270375"/>
          <p14:tracePt t="40694" x="3778250" y="4276725"/>
          <p14:tracePt t="40702" x="3765550" y="4283075"/>
          <p14:tracePt t="40712" x="3746500" y="4283075"/>
          <p14:tracePt t="40718" x="3714750" y="4283075"/>
          <p14:tracePt t="40728" x="3670300" y="4283075"/>
          <p14:tracePt t="40734" x="3606800" y="4283075"/>
          <p14:tracePt t="40743" x="3543300" y="4283075"/>
          <p14:tracePt t="40750" x="3467100" y="4283075"/>
          <p14:tracePt t="40758" x="3395663" y="4283075"/>
          <p14:tracePt t="40766" x="3319463" y="4283075"/>
          <p14:tracePt t="40774" x="3243263" y="4276725"/>
          <p14:tracePt t="40782" x="3167063" y="4264025"/>
          <p14:tracePt t="40790" x="3103563" y="4251325"/>
          <p14:tracePt t="40798" x="3040063" y="4232275"/>
          <p14:tracePt t="40806" x="2982913" y="4206875"/>
          <p14:tracePt t="40814" x="2924175" y="4181475"/>
          <p14:tracePt t="40822" x="2867025" y="4162425"/>
          <p14:tracePt t="40830" x="2809875" y="4137025"/>
          <p14:tracePt t="40839" x="2765425" y="4111625"/>
          <p14:tracePt t="40846" x="2714625" y="4086225"/>
          <p14:tracePt t="40854" x="2676525" y="4065588"/>
          <p14:tracePt t="40863" x="2638425" y="4040188"/>
          <p14:tracePt t="40870" x="2606675" y="4021138"/>
          <p14:tracePt t="40878" x="2568575" y="3995738"/>
          <p14:tracePt t="40886" x="2536825" y="3976688"/>
          <p14:tracePt t="40895" x="2509838" y="3963988"/>
          <p14:tracePt t="40902" x="2484438" y="3951288"/>
          <p14:tracePt t="40910" x="2465388" y="3944938"/>
          <p14:tracePt t="40918" x="2452688" y="3932238"/>
          <p14:tracePt t="40928" x="2439988" y="3925888"/>
          <p14:tracePt t="40943" x="2433638" y="3925888"/>
          <p14:tracePt t="41038" x="2471738" y="3925888"/>
          <p14:tracePt t="41046" x="2517775" y="3932238"/>
          <p14:tracePt t="41054" x="2581275" y="3951288"/>
          <p14:tracePt t="41062" x="2657475" y="3970338"/>
          <p14:tracePt t="41071" x="2740025" y="3983038"/>
          <p14:tracePt t="41079" x="2841625" y="4002088"/>
          <p14:tracePt t="41086" x="2943225" y="4021138"/>
          <p14:tracePt t="41095" x="3046413" y="4046538"/>
          <p14:tracePt t="41102" x="3122613" y="4065588"/>
          <p14:tracePt t="41111" x="3198813" y="4079875"/>
          <p14:tracePt t="41118" x="3262313" y="4092575"/>
          <p14:tracePt t="41128" x="3306763" y="4098925"/>
          <p14:tracePt t="41134" x="3338513" y="4105275"/>
          <p14:tracePt t="41143" x="3363913" y="4111625"/>
          <p14:tracePt t="41150" x="3382963" y="4117975"/>
          <p14:tracePt t="41158" x="3389313" y="4117975"/>
          <p14:tracePt t="41166" x="3408363" y="4124325"/>
          <p14:tracePt t="41174" x="3421063" y="4130675"/>
          <p14:tracePt t="41182" x="3441700" y="4130675"/>
          <p14:tracePt t="41190" x="3454400" y="4137025"/>
          <p14:tracePt t="41198" x="3473450" y="4143375"/>
          <p14:tracePt t="41206" x="3492500" y="4149725"/>
          <p14:tracePt t="41214" x="3511550" y="4156075"/>
          <p14:tracePt t="41222" x="3517900" y="4162425"/>
          <p14:tracePt t="41230" x="3530600" y="4168775"/>
          <p14:tracePt t="41238" x="3543300" y="4168775"/>
          <p14:tracePt t="41247" x="3562350" y="4175125"/>
          <p14:tracePt t="41255" x="3575050" y="4181475"/>
          <p14:tracePt t="41264" x="3587750" y="4181475"/>
          <p14:tracePt t="41270" x="3613150" y="4187825"/>
          <p14:tracePt t="41286" x="3638550" y="4187825"/>
          <p14:tracePt t="41295" x="3651250" y="4194175"/>
          <p14:tracePt t="41303" x="3689350" y="4200525"/>
          <p14:tracePt t="41311" x="3721100" y="4219575"/>
          <p14:tracePt t="41318" x="3759200" y="4225925"/>
          <p14:tracePt t="41328" x="3790950" y="4232275"/>
          <p14:tracePt t="41334" x="3822700" y="4238625"/>
          <p14:tracePt t="41343" x="3860800" y="4244975"/>
          <p14:tracePt t="41350" x="3894138" y="4251325"/>
          <p14:tracePt t="41358" x="3919538" y="4257675"/>
          <p14:tracePt t="41366" x="3925888" y="4257675"/>
          <p14:tracePt t="41374" x="3938588" y="4264025"/>
          <p14:tracePt t="41390" x="3944938" y="4264025"/>
          <p14:tracePt t="41430" x="3957638" y="4270375"/>
          <p14:tracePt t="41446" x="3970338" y="4276725"/>
          <p14:tracePt t="41454" x="3983038" y="4283075"/>
          <p14:tracePt t="41462" x="3989388" y="4289425"/>
          <p14:tracePt t="41470" x="3995738" y="4295775"/>
          <p14:tracePt t="41480" x="4002088" y="4295775"/>
          <p14:tracePt t="41487" x="4021138" y="4295775"/>
          <p14:tracePt t="41495" x="4040188" y="4302125"/>
          <p14:tracePt t="41502" x="4059238" y="4314825"/>
          <p14:tracePt t="41511" x="4065588" y="4321175"/>
          <p14:tracePt t="41518" x="4084638" y="4333875"/>
          <p14:tracePt t="41527" x="4103688" y="4340225"/>
          <p14:tracePt t="41534" x="4122738" y="4352925"/>
          <p14:tracePt t="41543" x="4148138" y="4371975"/>
          <p14:tracePt t="41550" x="4173538" y="4391025"/>
          <p14:tracePt t="41558" x="4211638" y="4416425"/>
          <p14:tracePt t="41566" x="4237038" y="4429125"/>
          <p14:tracePt t="41574" x="4249738" y="4429125"/>
          <p14:tracePt t="41582" x="4262438" y="4435475"/>
          <p14:tracePt t="41590" x="4262438" y="4441825"/>
          <p14:tracePt t="41654" x="4268788" y="4441825"/>
          <p14:tracePt t="41662" x="4275138" y="4448175"/>
          <p14:tracePt t="41830" x="4275138" y="4441825"/>
          <p14:tracePt t="41838" x="4275138" y="4435475"/>
          <p14:tracePt t="41846" x="4275138" y="4422775"/>
          <p14:tracePt t="41854" x="4275138" y="4416425"/>
          <p14:tracePt t="41862" x="4275138" y="4410075"/>
          <p14:tracePt t="41870" x="4275138" y="4397375"/>
          <p14:tracePt t="41878" x="4275138" y="4391025"/>
          <p14:tracePt t="41886" x="4275138" y="4371975"/>
          <p14:tracePt t="41895" x="4275138" y="4352925"/>
          <p14:tracePt t="41903" x="4275138" y="4333875"/>
          <p14:tracePt t="41911" x="4275138" y="4321175"/>
          <p14:tracePt t="41918" x="4268788" y="4295775"/>
          <p14:tracePt t="41928" x="4262438" y="4270375"/>
          <p14:tracePt t="41935" x="4262438" y="4257675"/>
          <p14:tracePt t="41943" x="4262438" y="4232275"/>
          <p14:tracePt t="41950" x="4262438" y="4206875"/>
          <p14:tracePt t="41959" x="4262438" y="4181475"/>
          <p14:tracePt t="41966" x="4262438" y="4162425"/>
          <p14:tracePt t="41974" x="4262438" y="4143375"/>
          <p14:tracePt t="41982" x="4262438" y="4111625"/>
          <p14:tracePt t="41990" x="4268788" y="4086225"/>
          <p14:tracePt t="41999" x="4275138" y="4052888"/>
          <p14:tracePt t="42012" x="4275138" y="4033838"/>
          <p14:tracePt t="42015" x="4275138" y="4002088"/>
          <p14:tracePt t="42022" x="4275138" y="3970338"/>
          <p14:tracePt t="42030" x="4275138" y="3925888"/>
          <p14:tracePt t="42039" x="4275138" y="3881438"/>
          <p14:tracePt t="42046" x="4281488" y="3836988"/>
          <p14:tracePt t="42054" x="4287838" y="3805238"/>
          <p14:tracePt t="42062" x="4294188" y="3779838"/>
          <p14:tracePt t="42070" x="4300538" y="3760788"/>
          <p14:tracePt t="42078" x="4306888" y="3735388"/>
          <p14:tracePt t="42086" x="4319588" y="3722688"/>
          <p14:tracePt t="42095" x="4325938" y="3703638"/>
          <p14:tracePt t="42102" x="4325938" y="3690938"/>
          <p14:tracePt t="42111" x="4325938" y="3684588"/>
          <p14:tracePt t="42118" x="4325938" y="3671888"/>
          <p14:tracePt t="42128" x="4325938" y="3665538"/>
          <p14:tracePt t="42135" x="4325938" y="3652838"/>
          <p14:tracePt t="42143" x="4325938" y="3625850"/>
          <p14:tracePt t="42150" x="4325938" y="3600450"/>
          <p14:tracePt t="42159" x="4325938" y="3568700"/>
          <p14:tracePt t="42166" x="4325938" y="3530600"/>
          <p14:tracePt t="42174" x="4325938" y="3473450"/>
          <p14:tracePt t="42182" x="4313238" y="3441700"/>
          <p14:tracePt t="42190" x="4306888" y="3403600"/>
          <p14:tracePt t="42198" x="4300538" y="3378200"/>
          <p14:tracePt t="42206" x="4294188" y="3346450"/>
          <p14:tracePt t="42214" x="4287838" y="3321050"/>
          <p14:tracePt t="42222" x="4287838" y="3308350"/>
          <p14:tracePt t="42230" x="4287838" y="3289300"/>
          <p14:tracePt t="42239" x="4287838" y="3257550"/>
          <p14:tracePt t="42247" x="4287838" y="3225800"/>
          <p14:tracePt t="42254" x="4287838" y="3198813"/>
          <p14:tracePt t="42262" x="4287838" y="3154363"/>
          <p14:tracePt t="42270" x="4287838" y="3122613"/>
          <p14:tracePt t="42278" x="4287838" y="3084513"/>
          <p14:tracePt t="42286" x="4281488" y="3040063"/>
          <p14:tracePt t="42294" x="4275138" y="2995613"/>
          <p14:tracePt t="42302" x="4268788" y="2970213"/>
          <p14:tracePt t="42311" x="4268788" y="2951163"/>
          <p14:tracePt t="42318" x="4262438" y="2932113"/>
          <p14:tracePt t="42328" x="4256088" y="2906713"/>
          <p14:tracePt t="42334" x="4249738" y="2900363"/>
          <p14:tracePt t="42343" x="4249738" y="2894013"/>
          <p14:tracePt t="42350" x="4243388" y="2874963"/>
          <p14:tracePt t="42359" x="4243388" y="2855913"/>
          <p14:tracePt t="42366" x="4237038" y="2830513"/>
          <p14:tracePt t="42374" x="4237038" y="2817813"/>
          <p14:tracePt t="42382" x="4237038" y="2805113"/>
          <p14:tracePt t="42390" x="4237038" y="2798763"/>
          <p14:tracePt t="42398" x="4237038" y="2792413"/>
          <p14:tracePt t="42550" x="4237038" y="2805113"/>
          <p14:tracePt t="42558" x="4237038" y="2817813"/>
          <p14:tracePt t="42566" x="4237038" y="2836863"/>
          <p14:tracePt t="42574" x="4237038" y="2855913"/>
          <p14:tracePt t="42582" x="4237038" y="2862263"/>
          <p14:tracePt t="42590" x="4237038" y="2874963"/>
          <p14:tracePt t="42599" x="4237038" y="2887663"/>
          <p14:tracePt t="42606" x="4237038" y="2894013"/>
          <p14:tracePt t="42614" x="4237038" y="2913063"/>
          <p14:tracePt t="42622" x="4237038" y="2919413"/>
          <p14:tracePt t="42630" x="4237038" y="2932113"/>
          <p14:tracePt t="42638" x="4237038" y="2951163"/>
          <p14:tracePt t="42646" x="4237038" y="2963863"/>
          <p14:tracePt t="42654" x="4237038" y="2989263"/>
          <p14:tracePt t="42662" x="4237038" y="3014663"/>
          <p14:tracePt t="42670" x="4237038" y="3040063"/>
          <p14:tracePt t="42678" x="4237038" y="3059113"/>
          <p14:tracePt t="42686" x="4237038" y="3078163"/>
          <p14:tracePt t="42695" x="4230688" y="3103563"/>
          <p14:tracePt t="42702" x="4224338" y="3122613"/>
          <p14:tracePt t="42711" x="4217988" y="3135313"/>
          <p14:tracePt t="42718" x="4217988" y="3148013"/>
          <p14:tracePt t="42728" x="4217988" y="3173413"/>
          <p14:tracePt t="42734" x="4217988" y="3192463"/>
          <p14:tracePt t="42743" x="4217988" y="3219450"/>
          <p14:tracePt t="42750" x="4217988" y="3244850"/>
          <p14:tracePt t="42759" x="4217988" y="3263900"/>
          <p14:tracePt t="42766" x="4217988" y="3276600"/>
          <p14:tracePt t="42774" x="4217988" y="3295650"/>
          <p14:tracePt t="42782" x="4217988" y="3314700"/>
          <p14:tracePt t="42790" x="4217988" y="3327400"/>
          <p14:tracePt t="42798" x="4217988" y="3352800"/>
          <p14:tracePt t="42806" x="4217988" y="3378200"/>
          <p14:tracePt t="42814" x="4217988" y="3384550"/>
          <p14:tracePt t="42822" x="4217988" y="3403600"/>
          <p14:tracePt t="42831" x="4217988" y="3422650"/>
          <p14:tracePt t="42838" x="4217988" y="3435350"/>
          <p14:tracePt t="42846" x="4217988" y="3454400"/>
          <p14:tracePt t="42854" x="4217988" y="3467100"/>
          <p14:tracePt t="42862" x="4217988" y="3473450"/>
          <p14:tracePt t="42870" x="4217988" y="3486150"/>
          <p14:tracePt t="42879" x="4217988" y="3492500"/>
          <p14:tracePt t="42886" x="4217988" y="3505200"/>
          <p14:tracePt t="42895" x="4217988" y="3517900"/>
          <p14:tracePt t="42902" x="4217988" y="3530600"/>
          <p14:tracePt t="42911" x="4217988" y="3549650"/>
          <p14:tracePt t="42918" x="4217988" y="3568700"/>
          <p14:tracePt t="42928" x="4217988" y="3581400"/>
          <p14:tracePt t="42934" x="4217988" y="3600450"/>
          <p14:tracePt t="42943" x="4217988" y="3619500"/>
          <p14:tracePt t="42950" x="4217988" y="3632200"/>
          <p14:tracePt t="42959" x="4217988" y="3659188"/>
          <p14:tracePt t="42966" x="4217988" y="3671888"/>
          <p14:tracePt t="42974" x="4217988" y="3690938"/>
          <p14:tracePt t="42982" x="4217988" y="3703638"/>
          <p14:tracePt t="42990" x="4217988" y="3722688"/>
          <p14:tracePt t="42999" x="4217988" y="3735388"/>
          <p14:tracePt t="43006" x="4217988" y="3754438"/>
          <p14:tracePt t="43014" x="4217988" y="3779838"/>
          <p14:tracePt t="43022" x="4211638" y="3805238"/>
          <p14:tracePt t="43030" x="4205288" y="3817938"/>
          <p14:tracePt t="43038" x="4198938" y="3843338"/>
          <p14:tracePt t="43046" x="4192588" y="3868738"/>
          <p14:tracePt t="43054" x="4186238" y="3894138"/>
          <p14:tracePt t="43063" x="4173538" y="3932238"/>
          <p14:tracePt t="43070" x="4167188" y="3963988"/>
          <p14:tracePt t="43078" x="4160838" y="3989388"/>
          <p14:tracePt t="43086" x="4160838" y="3995738"/>
          <p14:tracePt t="43095" x="4160838" y="4014788"/>
          <p14:tracePt t="43102" x="4154488" y="4033838"/>
          <p14:tracePt t="43111" x="4148138" y="4046538"/>
          <p14:tracePt t="43128" x="4148138" y="4052888"/>
          <p14:tracePt t="43262" x="4141788" y="4046538"/>
          <p14:tracePt t="43270" x="4141788" y="4040188"/>
          <p14:tracePt t="43278" x="4141788" y="4033838"/>
          <p14:tracePt t="43286" x="4141788" y="4027488"/>
          <p14:tracePt t="43295" x="4135438" y="4014788"/>
          <p14:tracePt t="43302" x="4135438" y="4008438"/>
          <p14:tracePt t="43312" x="4135438" y="4002088"/>
          <p14:tracePt t="43328" x="4129088" y="3983038"/>
          <p14:tracePt t="43344" x="4122738" y="3963988"/>
          <p14:tracePt t="43350" x="4116388" y="3944938"/>
          <p14:tracePt t="43359" x="4103688" y="3919538"/>
          <p14:tracePt t="43366" x="4097338" y="3900488"/>
          <p14:tracePt t="43374" x="4084638" y="3862388"/>
          <p14:tracePt t="43382" x="4078288" y="3830638"/>
          <p14:tracePt t="43390" x="4071938" y="3792538"/>
          <p14:tracePt t="43398" x="4071938" y="3773488"/>
          <p14:tracePt t="43406" x="4065588" y="3754438"/>
          <p14:tracePt t="43414" x="4059238" y="3741738"/>
          <p14:tracePt t="43422" x="4059238" y="3735388"/>
          <p14:tracePt t="43430" x="4059238" y="3729038"/>
          <p14:tracePt t="43446" x="4059238" y="3722688"/>
          <p14:tracePt t="43462" x="4059238" y="3716338"/>
          <p14:tracePt t="43470" x="4059238" y="3703638"/>
          <p14:tracePt t="43478" x="4059238" y="3697288"/>
          <p14:tracePt t="43486" x="4059238" y="3690938"/>
          <p14:tracePt t="43495" x="4059238" y="3684588"/>
          <p14:tracePt t="43502" x="4059238" y="3678238"/>
          <p14:tracePt t="43512" x="4059238" y="3671888"/>
          <p14:tracePt t="43518" x="4059238" y="3665538"/>
          <p14:tracePt t="43534" x="4065588" y="3659188"/>
          <p14:tracePt t="43559" x="4071938" y="3659188"/>
          <p14:tracePt t="43566" x="4078288" y="3659188"/>
          <p14:tracePt t="43582" x="4084638" y="3659188"/>
          <p14:tracePt t="43590" x="4090988" y="3659188"/>
          <p14:tracePt t="43606" x="4090988" y="3646488"/>
          <p14:tracePt t="43614" x="4090988" y="3638550"/>
          <p14:tracePt t="43622" x="4097338" y="3625850"/>
          <p14:tracePt t="43630" x="4103688" y="3606800"/>
          <p14:tracePt t="43639" x="4110038" y="3594100"/>
          <p14:tracePt t="43646" x="4110038" y="3587750"/>
          <p14:tracePt t="43654" x="4116388" y="3562350"/>
          <p14:tracePt t="43663" x="4122738" y="3543300"/>
          <p14:tracePt t="43670" x="4122738" y="3530600"/>
          <p14:tracePt t="43679" x="4129088" y="3492500"/>
          <p14:tracePt t="43686" x="4129088" y="3486150"/>
          <p14:tracePt t="43695" x="4129088" y="3467100"/>
          <p14:tracePt t="43702" x="4129088" y="3448050"/>
          <p14:tracePt t="43711" x="4129088" y="3441700"/>
          <p14:tracePt t="43718" x="4129088" y="3429000"/>
          <p14:tracePt t="43728" x="4129088" y="3422650"/>
          <p14:tracePt t="43734" x="4129088" y="3409950"/>
          <p14:tracePt t="43743" x="4129088" y="3403600"/>
          <p14:tracePt t="43750" x="4129088" y="3397250"/>
          <p14:tracePt t="43759" x="4129088" y="3390900"/>
          <p14:tracePt t="43766" x="4129088" y="3384550"/>
          <p14:tracePt t="43774" x="4129088" y="3365500"/>
          <p14:tracePt t="43782" x="4129088" y="3359150"/>
          <p14:tracePt t="43790" x="4122738" y="3346450"/>
          <p14:tracePt t="43798" x="4116388" y="3327400"/>
          <p14:tracePt t="43806" x="4110038" y="3314700"/>
          <p14:tracePt t="43822" x="4110038" y="3295650"/>
          <p14:tracePt t="43831" x="4103688" y="3289300"/>
          <p14:tracePt t="43846" x="4097338" y="3276600"/>
          <p14:tracePt t="43974" x="4090988" y="3251200"/>
          <p14:tracePt t="43982" x="4084638" y="3219450"/>
          <p14:tracePt t="43990" x="4084638" y="3211513"/>
          <p14:tracePt t="43998" x="4084638" y="3205163"/>
          <p14:tracePt t="44006" x="4084638" y="3198813"/>
          <p14:tracePt t="44014" x="4084638" y="31924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Introduction</a:t>
            </a:r>
            <a:endParaRPr/>
          </a:p>
        </p:txBody>
      </p:sp>
      <p:pic>
        <p:nvPicPr>
          <p:cNvPr id="104" name="Google Shape;104;p19"/>
          <p:cNvPicPr preferRelativeResize="0"/>
          <p:nvPr/>
        </p:nvPicPr>
        <p:blipFill>
          <a:blip r:embed="rId5">
            <a:alphaModFix/>
          </a:blip>
          <a:stretch>
            <a:fillRect/>
          </a:stretch>
        </p:blipFill>
        <p:spPr>
          <a:xfrm>
            <a:off x="8046725" y="0"/>
            <a:ext cx="1097280" cy="1097280"/>
          </a:xfrm>
          <a:prstGeom prst="rect">
            <a:avLst/>
          </a:prstGeom>
          <a:noFill/>
          <a:ln>
            <a:noFill/>
          </a:ln>
        </p:spPr>
      </p:pic>
      <p:pic>
        <p:nvPicPr>
          <p:cNvPr id="105" name="Google Shape;105;p19"/>
          <p:cNvPicPr preferRelativeResize="0"/>
          <p:nvPr/>
        </p:nvPicPr>
        <p:blipFill>
          <a:blip r:embed="rId6">
            <a:alphaModFix/>
          </a:blip>
          <a:stretch>
            <a:fillRect/>
          </a:stretch>
        </p:blipFill>
        <p:spPr>
          <a:xfrm>
            <a:off x="8485635" y="4335775"/>
            <a:ext cx="658368" cy="731519"/>
          </a:xfrm>
          <a:prstGeom prst="rect">
            <a:avLst/>
          </a:prstGeom>
          <a:noFill/>
          <a:ln>
            <a:noFill/>
          </a:ln>
        </p:spPr>
      </p:pic>
      <p:pic>
        <p:nvPicPr>
          <p:cNvPr id="106" name="Google Shape;106;p19"/>
          <p:cNvPicPr preferRelativeResize="0"/>
          <p:nvPr/>
        </p:nvPicPr>
        <p:blipFill>
          <a:blip r:embed="rId7">
            <a:alphaModFix/>
          </a:blip>
          <a:stretch>
            <a:fillRect/>
          </a:stretch>
        </p:blipFill>
        <p:spPr>
          <a:xfrm>
            <a:off x="398075" y="1140405"/>
            <a:ext cx="8180836" cy="3152249"/>
          </a:xfrm>
          <a:prstGeom prst="rect">
            <a:avLst/>
          </a:prstGeom>
          <a:noFill/>
          <a:ln>
            <a:noFill/>
          </a:ln>
        </p:spPr>
      </p:pic>
      <p:pic>
        <p:nvPicPr>
          <p:cNvPr id="6" name="Audio 5">
            <a:hlinkClick r:id="" action="ppaction://media"/>
            <a:extLst>
              <a:ext uri="{FF2B5EF4-FFF2-40B4-BE49-F238E27FC236}">
                <a16:creationId xmlns:a16="http://schemas.microsoft.com/office/drawing/2014/main" id="{A26EE5C2-2249-4F18-B1A5-0E1883119E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pic>
        <p:nvPicPr>
          <p:cNvPr id="7" name="Picture 6">
            <a:extLst>
              <a:ext uri="{FF2B5EF4-FFF2-40B4-BE49-F238E27FC236}">
                <a16:creationId xmlns:a16="http://schemas.microsoft.com/office/drawing/2014/main" id="{565B8CD0-B0C9-42EA-B98A-9BA12ACC99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8" name="Google Shape;66;p14">
            <a:extLst>
              <a:ext uri="{FF2B5EF4-FFF2-40B4-BE49-F238E27FC236}">
                <a16:creationId xmlns:a16="http://schemas.microsoft.com/office/drawing/2014/main" id="{A21DFA5A-42A1-4C6C-9690-8D0A7B7B9333}"/>
              </a:ext>
            </a:extLst>
          </p:cNvPr>
          <p:cNvPicPr preferRelativeResize="0">
            <a:picLocks noChangeAspect="1"/>
          </p:cNvPicPr>
          <p:nvPr/>
        </p:nvPicPr>
        <p:blipFill>
          <a:blip r:embed="rId6">
            <a:alphaModFix/>
          </a:blip>
          <a:stretch>
            <a:fillRect/>
          </a:stretch>
        </p:blipFill>
        <p:spPr>
          <a:xfrm>
            <a:off x="8298562" y="4105108"/>
            <a:ext cx="810001" cy="9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1755"/>
    </mc:Choice>
    <mc:Fallback xmlns="">
      <p:transition spd="slow" advTm="1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1398" x="1012825" y="2084388"/>
          <p14:tracePt t="1406" x="968375" y="2020888"/>
          <p14:tracePt t="1414" x="936625" y="1963738"/>
          <p14:tracePt t="1422" x="904875" y="1911350"/>
          <p14:tracePt t="1431" x="879475" y="1866900"/>
          <p14:tracePt t="1439" x="847725" y="1809750"/>
          <p14:tracePt t="1447" x="815975" y="1758950"/>
          <p14:tracePt t="1454" x="784225" y="1701800"/>
          <p14:tracePt t="1463" x="758825" y="1644650"/>
          <p14:tracePt t="1471" x="733425" y="1606550"/>
          <p14:tracePt t="1478" x="714375" y="1568450"/>
          <p14:tracePt t="1488" x="701675" y="1555750"/>
          <p14:tracePt t="1494" x="695325" y="1536700"/>
          <p14:tracePt t="1503" x="688975" y="1524000"/>
          <p14:tracePt t="1510" x="681038" y="1517650"/>
          <p14:tracePt t="1518" x="668338" y="1504950"/>
          <p14:tracePt t="1526" x="668338" y="1490663"/>
          <p14:tracePt t="1534" x="655638" y="1477963"/>
          <p14:tracePt t="1542" x="649288" y="1477963"/>
          <p14:tracePt t="1550" x="642938" y="1465263"/>
          <p14:tracePt t="1558" x="623888" y="1452563"/>
          <p14:tracePt t="1566" x="604838" y="1433513"/>
          <p14:tracePt t="1574" x="592138" y="1420813"/>
          <p14:tracePt t="1582" x="579438" y="1414463"/>
          <p14:tracePt t="1590" x="566738" y="1401763"/>
          <p14:tracePt t="1598" x="566738" y="1395413"/>
          <p14:tracePt t="1614" x="566738" y="1389063"/>
          <p14:tracePt t="1638" x="560388" y="1382713"/>
          <p14:tracePt t="1654" x="560388" y="1376363"/>
          <p14:tracePt t="1662" x="547688" y="1363663"/>
          <p14:tracePt t="1671" x="541338" y="1350963"/>
          <p14:tracePt t="1678" x="541338" y="1338263"/>
          <p14:tracePt t="1688" x="534988" y="1325563"/>
          <p14:tracePt t="1694" x="528638" y="1306513"/>
          <p14:tracePt t="1703" x="522288" y="1293813"/>
          <p14:tracePt t="1710" x="515938" y="1281113"/>
          <p14:tracePt t="1718" x="503238" y="1274763"/>
          <p14:tracePt t="1726" x="496888" y="1262063"/>
          <p14:tracePt t="1734" x="496888" y="1249363"/>
          <p14:tracePt t="1742" x="484188" y="1236663"/>
          <p14:tracePt t="1750" x="477838" y="1223963"/>
          <p14:tracePt t="1758" x="471488" y="1211263"/>
          <p14:tracePt t="1766" x="465138" y="1198563"/>
          <p14:tracePt t="1782" x="458788" y="1192213"/>
          <p14:tracePt t="1807" x="458788" y="1185863"/>
          <p14:tracePt t="1838" x="458788" y="1179513"/>
          <p14:tracePt t="2118" x="471488" y="1179513"/>
          <p14:tracePt t="2126" x="484188" y="1179513"/>
          <p14:tracePt t="2134" x="503238" y="1179513"/>
          <p14:tracePt t="2142" x="528638" y="1179513"/>
          <p14:tracePt t="2150" x="560388" y="1179513"/>
          <p14:tracePt t="2158" x="604838" y="1179513"/>
          <p14:tracePt t="2166" x="655638" y="1179513"/>
          <p14:tracePt t="2174" x="720725" y="1179513"/>
          <p14:tracePt t="2182" x="784225" y="1179513"/>
          <p14:tracePt t="2190" x="860425" y="1179513"/>
          <p14:tracePt t="2198" x="911225" y="1192213"/>
          <p14:tracePt t="2207" x="936625" y="1192213"/>
          <p14:tracePt t="2214" x="968375" y="1192213"/>
          <p14:tracePt t="2223" x="1000125" y="1192213"/>
          <p14:tracePt t="2230" x="1019175" y="1192213"/>
          <p14:tracePt t="2239" x="1031875" y="1192213"/>
          <p14:tracePt t="2246" x="1038225" y="1192213"/>
          <p14:tracePt t="2255" x="1050925" y="1192213"/>
          <p14:tracePt t="2262" x="1057275" y="1192213"/>
          <p14:tracePt t="2272" x="1069975" y="1192213"/>
          <p14:tracePt t="2278" x="1089025" y="1192213"/>
          <p14:tracePt t="2288" x="1108075" y="1192213"/>
          <p14:tracePt t="2294" x="1139825" y="1192213"/>
          <p14:tracePt t="2303" x="1185863" y="1192213"/>
          <p14:tracePt t="2310" x="1230313" y="1192213"/>
          <p14:tracePt t="2318" x="1274763" y="1192213"/>
          <p14:tracePt t="2326" x="1306513" y="1192213"/>
          <p14:tracePt t="2335" x="1338263" y="1192213"/>
          <p14:tracePt t="2343" x="1382713" y="1192213"/>
          <p14:tracePt t="2350" x="1427163" y="1192213"/>
          <p14:tracePt t="2358" x="1465263" y="1192213"/>
          <p14:tracePt t="2366" x="1509713" y="1192213"/>
          <p14:tracePt t="2374" x="1566863" y="1192213"/>
          <p14:tracePt t="2382" x="1606550" y="1192213"/>
          <p14:tracePt t="2390" x="1670050" y="1192213"/>
          <p14:tracePt t="2398" x="1727200" y="1192213"/>
          <p14:tracePt t="2406" x="1790700" y="1192213"/>
          <p14:tracePt t="2415" x="1866900" y="1192213"/>
          <p14:tracePt t="2423" x="1949450" y="1192213"/>
          <p14:tracePt t="2430" x="2044700" y="1192213"/>
          <p14:tracePt t="2438" x="2160588" y="1192213"/>
          <p14:tracePt t="2447" x="2274888" y="1192213"/>
          <p14:tracePt t="2455" x="2389188" y="1192213"/>
          <p14:tracePt t="2463" x="2503488" y="1192213"/>
          <p14:tracePt t="2472" x="2613025" y="1192213"/>
          <p14:tracePt t="2478" x="2708275" y="1192213"/>
          <p14:tracePt t="2488" x="2790825" y="1192213"/>
          <p14:tracePt t="2495" x="2873375" y="1192213"/>
          <p14:tracePt t="2503" x="2949575" y="1192213"/>
          <p14:tracePt t="2510" x="3027363" y="1192213"/>
          <p14:tracePt t="2518" x="3097213" y="1192213"/>
          <p14:tracePt t="2526" x="3173413" y="1185863"/>
          <p14:tracePt t="2535" x="3230563" y="1179513"/>
          <p14:tracePt t="2542" x="3275013" y="1173163"/>
          <p14:tracePt t="2550" x="3306763" y="1173163"/>
          <p14:tracePt t="2558" x="3351213" y="1166813"/>
          <p14:tracePt t="2566" x="3382963" y="1160463"/>
          <p14:tracePt t="2575" x="3408363" y="1154113"/>
          <p14:tracePt t="2583" x="3448050" y="1147763"/>
          <p14:tracePt t="2590" x="3479800" y="1141413"/>
          <p14:tracePt t="2598" x="3524250" y="1128713"/>
          <p14:tracePt t="2607" x="3549650" y="1128713"/>
          <p14:tracePt t="2615" x="3581400" y="1128713"/>
          <p14:tracePt t="2624" x="3600450" y="1128713"/>
          <p14:tracePt t="2630" x="3632200" y="1128713"/>
          <p14:tracePt t="2639" x="3657600" y="1128713"/>
          <p14:tracePt t="2647" x="3702050" y="1122363"/>
          <p14:tracePt t="2654" x="3733800" y="1116013"/>
          <p14:tracePt t="2662" x="3765550" y="1116013"/>
          <p14:tracePt t="2670" x="3810000" y="1116013"/>
          <p14:tracePt t="2678" x="3854450" y="1116013"/>
          <p14:tracePt t="2688" x="3900488" y="1116013"/>
          <p14:tracePt t="2694" x="3951288" y="1116013"/>
          <p14:tracePt t="2703" x="4002088" y="1116013"/>
          <p14:tracePt t="2710" x="4046538" y="1116013"/>
          <p14:tracePt t="2718" x="4078288" y="1116013"/>
          <p14:tracePt t="2727" x="4103688" y="1116013"/>
          <p14:tracePt t="2734" x="4122738" y="1116013"/>
          <p14:tracePt t="2742" x="4129088" y="1116013"/>
          <p14:tracePt t="2750" x="4141788" y="1116013"/>
          <p14:tracePt t="2758" x="4154488" y="1116013"/>
          <p14:tracePt t="2775" x="4160838" y="1116013"/>
          <p14:tracePt t="2782" x="4167188" y="1116013"/>
          <p14:tracePt t="2790" x="4173538" y="1116013"/>
          <p14:tracePt t="2798" x="4179888" y="1116013"/>
          <p14:tracePt t="2806" x="4186238" y="1116013"/>
          <p14:tracePt t="2814" x="4205288" y="1116013"/>
          <p14:tracePt t="2822" x="4224338" y="1122363"/>
          <p14:tracePt t="2831" x="4243388" y="1135063"/>
          <p14:tracePt t="2838" x="4256088" y="1141413"/>
          <p14:tracePt t="2846" x="4275138" y="1147763"/>
          <p14:tracePt t="2854" x="4294188" y="1154113"/>
          <p14:tracePt t="2862" x="4313238" y="1160463"/>
          <p14:tracePt t="2872" x="4319588" y="1160463"/>
          <p14:tracePt t="2959" x="4325938" y="1166813"/>
          <p14:tracePt t="2966" x="4319588" y="1185863"/>
          <p14:tracePt t="2974" x="4313238" y="1211263"/>
          <p14:tracePt t="2983" x="4287838" y="1243013"/>
          <p14:tracePt t="2991" x="4275138" y="1274763"/>
          <p14:tracePt t="2998" x="4262438" y="1300163"/>
          <p14:tracePt t="3006" x="4249738" y="1325563"/>
          <p14:tracePt t="3014" x="4237038" y="1357313"/>
          <p14:tracePt t="3024" x="4217988" y="1408113"/>
          <p14:tracePt t="3030" x="4211638" y="1452563"/>
          <p14:tracePt t="3038" x="4211638" y="1484313"/>
          <p14:tracePt t="3046" x="4211638" y="1530350"/>
          <p14:tracePt t="3053" x="4211638" y="1581150"/>
          <p14:tracePt t="3062" x="4211638" y="1631950"/>
          <p14:tracePt t="3071" x="4211638" y="1708150"/>
          <p14:tracePt t="3078" x="4224338" y="1765300"/>
          <p14:tracePt t="3086" x="4237038" y="1828800"/>
          <p14:tracePt t="3094" x="4243388" y="1885950"/>
          <p14:tracePt t="3102" x="4262438" y="1951038"/>
          <p14:tracePt t="3110" x="4287838" y="2027238"/>
          <p14:tracePt t="3118" x="4319588" y="2097088"/>
          <p14:tracePt t="3126" x="4346575" y="2173288"/>
          <p14:tracePt t="3134" x="4365625" y="2236788"/>
          <p14:tracePt t="3142" x="4391025" y="2293938"/>
          <p14:tracePt t="3150" x="4410075" y="2344738"/>
          <p14:tracePt t="3158" x="4422775" y="2390775"/>
          <p14:tracePt t="3166" x="4435475" y="2422525"/>
          <p14:tracePt t="3174" x="4441825" y="2460625"/>
          <p14:tracePt t="3182" x="4448175" y="2511425"/>
          <p14:tracePt t="3190" x="4454525" y="2568575"/>
          <p14:tracePt t="3198" x="4467225" y="2632075"/>
          <p14:tracePt t="3206" x="4467225" y="2689225"/>
          <p14:tracePt t="3214" x="4467225" y="2759075"/>
          <p14:tracePt t="3223" x="4467225" y="2836863"/>
          <p14:tracePt t="3231" x="4467225" y="2906713"/>
          <p14:tracePt t="3238" x="4467225" y="2982913"/>
          <p14:tracePt t="3246" x="4467225" y="3065463"/>
          <p14:tracePt t="3254" x="4467225" y="3141663"/>
          <p14:tracePt t="3262" x="4467225" y="3219450"/>
          <p14:tracePt t="3272" x="4467225" y="3282950"/>
          <p14:tracePt t="3278" x="4467225" y="3346450"/>
          <p14:tracePt t="3287" x="4467225" y="3397250"/>
          <p14:tracePt t="3294" x="4467225" y="3441700"/>
          <p14:tracePt t="3303" x="4467225" y="3473450"/>
          <p14:tracePt t="3310" x="4467225" y="3517900"/>
          <p14:tracePt t="3318" x="4467225" y="3543300"/>
          <p14:tracePt t="3326" x="4467225" y="3575050"/>
          <p14:tracePt t="3335" x="4467225" y="3606800"/>
          <p14:tracePt t="3342" x="4467225" y="3638550"/>
          <p14:tracePt t="3350" x="4467225" y="3671888"/>
          <p14:tracePt t="3358" x="4467225" y="3716338"/>
          <p14:tracePt t="3366" x="4467225" y="3760788"/>
          <p14:tracePt t="3374" x="4467225" y="3798888"/>
          <p14:tracePt t="3383" x="4460875" y="3868738"/>
          <p14:tracePt t="3390" x="4454525" y="3919538"/>
          <p14:tracePt t="3398" x="4441825" y="3976688"/>
          <p14:tracePt t="3406" x="4429125" y="4021138"/>
          <p14:tracePt t="3414" x="4422775" y="4065588"/>
          <p14:tracePt t="3422" x="4416425" y="4111625"/>
          <p14:tracePt t="3430" x="4410075" y="4156075"/>
          <p14:tracePt t="3439" x="4397375" y="4181475"/>
          <p14:tracePt t="3446" x="4391025" y="4206875"/>
          <p14:tracePt t="3455" x="4384675" y="4219575"/>
          <p14:tracePt t="3471" x="4384675" y="4225925"/>
          <p14:tracePt t="3478" x="4378325" y="4238625"/>
          <p14:tracePt t="3494" x="4365625" y="4244975"/>
          <p14:tracePt t="3503" x="4346575" y="4251325"/>
          <p14:tracePt t="3510" x="4319588" y="4257675"/>
          <p14:tracePt t="3518" x="4268788" y="4257675"/>
          <p14:tracePt t="3527" x="4186238" y="4257675"/>
          <p14:tracePt t="3534" x="4078288" y="4257675"/>
          <p14:tracePt t="3542" x="3951288" y="4257675"/>
          <p14:tracePt t="3550" x="3778250" y="4257675"/>
          <p14:tracePt t="3558" x="3562350" y="4257675"/>
          <p14:tracePt t="3567" x="3344863" y="4257675"/>
          <p14:tracePt t="3574" x="3148013" y="4257675"/>
          <p14:tracePt t="3582" x="2976563" y="4257675"/>
          <p14:tracePt t="3590" x="2778125" y="4257675"/>
          <p14:tracePt t="3598" x="2625725" y="4257675"/>
          <p14:tracePt t="3606" x="2471738" y="4257675"/>
          <p14:tracePt t="3614" x="2338388" y="4257675"/>
          <p14:tracePt t="3622" x="2179638" y="4251325"/>
          <p14:tracePt t="3631" x="2038350" y="4232275"/>
          <p14:tracePt t="3639" x="1898650" y="4213225"/>
          <p14:tracePt t="3646" x="1771650" y="4181475"/>
          <p14:tracePt t="3654" x="1644650" y="4156075"/>
          <p14:tracePt t="3663" x="1497013" y="4137025"/>
          <p14:tracePt t="3672" x="1370013" y="4105275"/>
          <p14:tracePt t="3678" x="1243013" y="4073525"/>
          <p14:tracePt t="3687" x="1133475" y="4059238"/>
          <p14:tracePt t="3694" x="1038225" y="4040188"/>
          <p14:tracePt t="3703" x="962025" y="4021138"/>
          <p14:tracePt t="3710" x="898525" y="4008438"/>
          <p14:tracePt t="3718" x="841375" y="3995738"/>
          <p14:tracePt t="3726" x="809625" y="3989388"/>
          <p14:tracePt t="3734" x="790575" y="3983038"/>
          <p14:tracePt t="3750" x="784225" y="3983038"/>
          <p14:tracePt t="3774" x="777875" y="3983038"/>
          <p14:tracePt t="3782" x="771525" y="3983038"/>
          <p14:tracePt t="3798" x="765175" y="3983038"/>
          <p14:tracePt t="3806" x="752475" y="3983038"/>
          <p14:tracePt t="3814" x="746125" y="3983038"/>
          <p14:tracePt t="3823" x="727075" y="3983038"/>
          <p14:tracePt t="3830" x="674688" y="3976688"/>
          <p14:tracePt t="3838" x="630238" y="3963988"/>
          <p14:tracePt t="3845" x="585788" y="3944938"/>
          <p14:tracePt t="3855" x="541338" y="3925888"/>
          <p14:tracePt t="3862" x="484188" y="3900488"/>
          <p14:tracePt t="3870" x="427038" y="3875088"/>
          <p14:tracePt t="3877" x="357188" y="3849688"/>
          <p14:tracePt t="3887" x="293688" y="3817938"/>
          <p14:tracePt t="3894" x="222250" y="3792538"/>
          <p14:tracePt t="3902" x="177800" y="3767138"/>
          <p14:tracePt t="3910" x="139700" y="3754438"/>
          <p14:tracePt t="3918" x="120650" y="3735388"/>
          <p14:tracePt t="3926" x="101600" y="3722688"/>
          <p14:tracePt t="3933" x="88900" y="3703638"/>
          <p14:tracePt t="3942" x="82550" y="3690938"/>
          <p14:tracePt t="3950" x="69850" y="3671888"/>
          <p14:tracePt t="3958" x="63500" y="3652838"/>
          <p14:tracePt t="3966" x="50800" y="3625850"/>
          <p14:tracePt t="3974" x="44450" y="3600450"/>
          <p14:tracePt t="3982" x="31750" y="3575050"/>
          <p14:tracePt t="3990" x="25400" y="3543300"/>
          <p14:tracePt t="3998" x="19050" y="3517900"/>
          <p14:tracePt t="4007" x="19050" y="3498850"/>
          <p14:tracePt t="4014" x="12700" y="3467100"/>
          <p14:tracePt t="4022" x="6350" y="3435350"/>
          <p14:tracePt t="4030" x="6350" y="3409950"/>
          <p14:tracePt t="4040" x="6350" y="3384550"/>
          <p14:tracePt t="4046" x="6350" y="3359150"/>
          <p14:tracePt t="4057" x="6350" y="3346450"/>
          <p14:tracePt t="4062" x="0" y="3314700"/>
          <p14:tracePt t="4358" x="6350" y="2932113"/>
          <p14:tracePt t="4367" x="12700" y="2919413"/>
          <p14:tracePt t="4374" x="25400" y="2906713"/>
          <p14:tracePt t="4382" x="38100" y="2900363"/>
          <p14:tracePt t="4390" x="50800" y="2887663"/>
          <p14:tracePt t="4398" x="57150" y="2874963"/>
          <p14:tracePt t="4406" x="63500" y="2868613"/>
          <p14:tracePt t="4414" x="69850" y="2868613"/>
          <p14:tracePt t="4423" x="82550" y="2862263"/>
          <p14:tracePt t="4431" x="95250" y="2849563"/>
          <p14:tracePt t="4439" x="133350" y="2830513"/>
          <p14:tracePt t="4447" x="196850" y="2805113"/>
          <p14:tracePt t="4455" x="274638" y="2765425"/>
          <p14:tracePt t="4462" x="376238" y="2752725"/>
          <p14:tracePt t="4471" x="458788" y="2727325"/>
          <p14:tracePt t="4478" x="534988" y="2708275"/>
          <p14:tracePt t="4487" x="598488" y="2701925"/>
          <p14:tracePt t="4494" x="655638" y="2682875"/>
          <p14:tracePt t="4503" x="714375" y="2676525"/>
          <p14:tracePt t="4510" x="758825" y="2670175"/>
          <p14:tracePt t="4518" x="784225" y="2663825"/>
          <p14:tracePt t="4535" x="803275" y="2657475"/>
          <p14:tracePt t="4542" x="809625" y="2651125"/>
          <p14:tracePt t="5167" x="828675" y="2651125"/>
          <p14:tracePt t="5174" x="841375" y="2651125"/>
          <p14:tracePt t="5183" x="854075" y="2651125"/>
          <p14:tracePt t="5190" x="860425" y="2651125"/>
          <p14:tracePt t="5198" x="866775" y="2651125"/>
          <p14:tracePt t="5206" x="873125" y="2651125"/>
          <p14:tracePt t="5215" x="879475" y="2651125"/>
          <p14:tracePt t="5222" x="885825" y="2651125"/>
          <p14:tracePt t="5230" x="898525" y="2651125"/>
          <p14:tracePt t="5239" x="904875" y="2651125"/>
          <p14:tracePt t="5246" x="917575" y="2657475"/>
          <p14:tracePt t="5255" x="923925" y="2657475"/>
          <p14:tracePt t="5262" x="936625" y="2657475"/>
          <p14:tracePt t="5272" x="942975" y="2657475"/>
          <p14:tracePt t="5278" x="949325" y="2657475"/>
          <p14:tracePt t="5334" x="955675" y="2657475"/>
          <p14:tracePt t="5342" x="962025" y="2657475"/>
          <p14:tracePt t="5350" x="968375" y="2657475"/>
          <p14:tracePt t="5358" x="987425" y="2657475"/>
          <p14:tracePt t="5367" x="1006475" y="2657475"/>
          <p14:tracePt t="5374" x="1019175" y="2657475"/>
          <p14:tracePt t="5383" x="1038225" y="2657475"/>
          <p14:tracePt t="5390" x="1057275" y="2657475"/>
          <p14:tracePt t="5398" x="1063625" y="2657475"/>
          <p14:tracePt t="5406" x="1076325" y="2657475"/>
          <p14:tracePt t="5414" x="1082675" y="2657475"/>
          <p14:tracePt t="5422" x="1089025" y="2657475"/>
          <p14:tracePt t="5430" x="1095375" y="2657475"/>
          <p14:tracePt t="5454" x="1108075" y="2657475"/>
          <p14:tracePt t="5462" x="1120775" y="2657475"/>
          <p14:tracePt t="5472" x="1133475" y="2657475"/>
          <p14:tracePt t="5478" x="1154113" y="2651125"/>
          <p14:tracePt t="5488" x="1160463" y="2651125"/>
          <p14:tracePt t="5494" x="1166813" y="2651125"/>
          <p14:tracePt t="5503" x="1179513" y="2651125"/>
          <p14:tracePt t="5510" x="1185863" y="2651125"/>
          <p14:tracePt t="5566" x="1192213" y="2651125"/>
          <p14:tracePt t="5574" x="1198563" y="2651125"/>
          <p14:tracePt t="5591" x="1211263" y="2651125"/>
          <p14:tracePt t="5598" x="1230313" y="2651125"/>
          <p14:tracePt t="5606" x="1243013" y="2651125"/>
          <p14:tracePt t="5614" x="1255713" y="2651125"/>
          <p14:tracePt t="5622" x="1268413" y="2651125"/>
          <p14:tracePt t="5630" x="1274763" y="2651125"/>
          <p14:tracePt t="5638" x="1281113" y="2651125"/>
          <p14:tracePt t="5647" x="1287463" y="2651125"/>
          <p14:tracePt t="5711" x="1293813" y="2651125"/>
          <p14:tracePt t="5718" x="1300163" y="2651125"/>
          <p14:tracePt t="5727" x="1312863" y="2651125"/>
          <p14:tracePt t="5734" x="1338263" y="2651125"/>
          <p14:tracePt t="5742" x="1363663" y="2651125"/>
          <p14:tracePt t="5750" x="1376363" y="2651125"/>
          <p14:tracePt t="5758" x="1395413" y="2651125"/>
          <p14:tracePt t="5766" x="1414463" y="2651125"/>
          <p14:tracePt t="5775" x="1420813" y="2651125"/>
          <p14:tracePt t="5783" x="1433513" y="2651125"/>
          <p14:tracePt t="5798" x="1439863" y="2651125"/>
          <p14:tracePt t="5806" x="1446213" y="2651125"/>
          <p14:tracePt t="5814" x="1452563" y="2651125"/>
          <p14:tracePt t="5822" x="1458913" y="2651125"/>
          <p14:tracePt t="5830" x="1477963" y="2651125"/>
          <p14:tracePt t="5838" x="1490663" y="2651125"/>
          <p14:tracePt t="5846" x="1509713" y="2651125"/>
          <p14:tracePt t="5855" x="1528763" y="2651125"/>
          <p14:tracePt t="5862" x="1554163" y="2651125"/>
          <p14:tracePt t="5871" x="1560513" y="2651125"/>
          <p14:tracePt t="5889" x="1592263" y="2651125"/>
          <p14:tracePt t="5894" x="1612900" y="2651125"/>
          <p14:tracePt t="5903" x="1631950" y="2651125"/>
          <p14:tracePt t="5910" x="1638300" y="2651125"/>
          <p14:tracePt t="5918" x="1657350" y="2651125"/>
          <p14:tracePt t="5926" x="1676400" y="2651125"/>
          <p14:tracePt t="5934" x="1689100" y="2651125"/>
          <p14:tracePt t="5942" x="1708150" y="2651125"/>
          <p14:tracePt t="5950" x="1727200" y="2651125"/>
          <p14:tracePt t="5959" x="1739900" y="2651125"/>
          <p14:tracePt t="5966" x="1765300" y="2644775"/>
          <p14:tracePt t="5974" x="1778000" y="2644775"/>
          <p14:tracePt t="5982" x="1797050" y="2644775"/>
          <p14:tracePt t="5990" x="1809750" y="2644775"/>
          <p14:tracePt t="5998" x="1828800" y="2644775"/>
          <p14:tracePt t="6006" x="1847850" y="2644775"/>
          <p14:tracePt t="6014" x="1860550" y="2644775"/>
          <p14:tracePt t="6022" x="1879600" y="2644775"/>
          <p14:tracePt t="6030" x="1898650" y="2644775"/>
          <p14:tracePt t="6038" x="1911350" y="2638425"/>
          <p14:tracePt t="6047" x="1917700" y="2638425"/>
          <p14:tracePt t="6055" x="1930400" y="2638425"/>
          <p14:tracePt t="6062" x="1943100" y="2638425"/>
          <p14:tracePt t="6071" x="1955800" y="2638425"/>
          <p14:tracePt t="6078" x="1962150" y="2638425"/>
          <p14:tracePt t="6088" x="1981200" y="2638425"/>
          <p14:tracePt t="6094" x="1987550" y="2638425"/>
          <p14:tracePt t="6103" x="2006600" y="2638425"/>
          <p14:tracePt t="6110" x="2025650" y="2638425"/>
          <p14:tracePt t="6118" x="2038350" y="2638425"/>
          <p14:tracePt t="6127" x="2058988" y="2638425"/>
          <p14:tracePt t="6135" x="2071688" y="2638425"/>
          <p14:tracePt t="6142" x="2078038" y="2638425"/>
          <p14:tracePt t="6151" x="2084388" y="2638425"/>
          <p14:tracePt t="6166" x="2090738" y="2638425"/>
          <p14:tracePt t="6191" x="2097088" y="2638425"/>
          <p14:tracePt t="6198" x="2103438" y="2638425"/>
          <p14:tracePt t="6214" x="2109788" y="2638425"/>
          <p14:tracePt t="6230" x="2116138" y="2638425"/>
          <p14:tracePt t="6238" x="2128838" y="2638425"/>
          <p14:tracePt t="6255" x="2141538" y="2638425"/>
          <p14:tracePt t="6262" x="2147888" y="2638425"/>
          <p14:tracePt t="6271" x="2160588" y="2638425"/>
          <p14:tracePt t="6278" x="2173288" y="2638425"/>
          <p14:tracePt t="6288" x="2179638" y="2638425"/>
          <p14:tracePt t="6295" x="2185988" y="2638425"/>
          <p14:tracePt t="6303" x="2192338" y="2638425"/>
          <p14:tracePt t="6311" x="2198688" y="2638425"/>
          <p14:tracePt t="6318" x="2211388" y="2638425"/>
          <p14:tracePt t="6334" x="2224088" y="2638425"/>
          <p14:tracePt t="6342" x="2230438" y="2638425"/>
          <p14:tracePt t="6350" x="2243138" y="2638425"/>
          <p14:tracePt t="6358" x="2255838" y="2638425"/>
          <p14:tracePt t="6366" x="2274888" y="2638425"/>
          <p14:tracePt t="6374" x="2293938" y="2644775"/>
          <p14:tracePt t="6382" x="2306638" y="2644775"/>
          <p14:tracePt t="6390" x="2319338" y="2644775"/>
          <p14:tracePt t="6399" x="2344738" y="2644775"/>
          <p14:tracePt t="6406" x="2370138" y="2644775"/>
          <p14:tracePt t="6414" x="2389188" y="2644775"/>
          <p14:tracePt t="6423" x="2401888" y="2644775"/>
          <p14:tracePt t="6431" x="2420938" y="2644775"/>
          <p14:tracePt t="6439" x="2446338" y="2644775"/>
          <p14:tracePt t="6446" x="2465388" y="2644775"/>
          <p14:tracePt t="6455" x="2490788" y="2644775"/>
          <p14:tracePt t="6462" x="2509838" y="2644775"/>
          <p14:tracePt t="6471" x="2536825" y="2644775"/>
          <p14:tracePt t="6478" x="2555875" y="2644775"/>
          <p14:tracePt t="6488" x="2587625" y="2644775"/>
          <p14:tracePt t="6494" x="2619375" y="2644775"/>
          <p14:tracePt t="6503" x="2663825" y="2644775"/>
          <p14:tracePt t="6510" x="2695575" y="2644775"/>
          <p14:tracePt t="6518" x="2733675" y="2644775"/>
          <p14:tracePt t="6526" x="2765425" y="2644775"/>
          <p14:tracePt t="6535" x="2803525" y="2644775"/>
          <p14:tracePt t="6542" x="2841625" y="2644775"/>
          <p14:tracePt t="6551" x="2873375" y="2644775"/>
          <p14:tracePt t="6558" x="2905125" y="2644775"/>
          <p14:tracePt t="6566" x="2936875" y="2644775"/>
          <p14:tracePt t="6574" x="2968625" y="2644775"/>
          <p14:tracePt t="6582" x="3014663" y="2644775"/>
          <p14:tracePt t="6590" x="3065463" y="2644775"/>
          <p14:tracePt t="6598" x="3122613" y="2644775"/>
          <p14:tracePt t="6607" x="3173413" y="2644775"/>
          <p14:tracePt t="6614" x="3236913" y="2644775"/>
          <p14:tracePt t="6622" x="3313113" y="2644775"/>
          <p14:tracePt t="6630" x="3389313" y="2644775"/>
          <p14:tracePt t="6639" x="3473450" y="2644775"/>
          <p14:tracePt t="6646" x="3556000" y="2644775"/>
          <p14:tracePt t="6655" x="3651250" y="2644775"/>
          <p14:tracePt t="6662" x="3746500" y="2644775"/>
          <p14:tracePt t="6671" x="3822700" y="2644775"/>
          <p14:tracePt t="6678" x="3894138" y="2644775"/>
          <p14:tracePt t="6687" x="3970338" y="2644775"/>
          <p14:tracePt t="6694" x="4021138" y="2644775"/>
          <p14:tracePt t="6703" x="4065588" y="2644775"/>
          <p14:tracePt t="6711" x="4090988" y="2644775"/>
          <p14:tracePt t="6718" x="4097338" y="2644775"/>
          <p14:tracePt t="6727" x="4110038" y="2644775"/>
          <p14:tracePt t="6734" x="4116388" y="2644775"/>
          <p14:tracePt t="6742" x="4122738" y="2644775"/>
          <p14:tracePt t="6998" x="4103688" y="2644775"/>
          <p14:tracePt t="7007" x="4046538" y="2613025"/>
          <p14:tracePt t="7015" x="3970338" y="2562225"/>
          <p14:tracePt t="7022" x="3879850" y="2505075"/>
          <p14:tracePt t="7031" x="3790950" y="2454275"/>
          <p14:tracePt t="7040" x="3702050" y="2409825"/>
          <p14:tracePt t="7046" x="3619500" y="2359025"/>
          <p14:tracePt t="7055" x="3543300" y="2306638"/>
          <p14:tracePt t="7062" x="3467100" y="2281238"/>
          <p14:tracePt t="7071" x="3414713" y="2249488"/>
          <p14:tracePt t="7078" x="3370263" y="2224088"/>
          <p14:tracePt t="7087" x="3351213" y="2211388"/>
          <p14:tracePt t="7095" x="3344863" y="2205038"/>
          <p14:tracePt t="7103" x="3332163" y="2198688"/>
          <p14:tracePt t="7110" x="3325813" y="2192338"/>
          <p14:tracePt t="7118" x="3313113" y="2179638"/>
          <p14:tracePt t="7126" x="3300413" y="2160588"/>
          <p14:tracePt t="7134" x="3281363" y="2135188"/>
          <p14:tracePt t="7142" x="3262313" y="2109788"/>
          <p14:tracePt t="7151" x="3230563" y="2071688"/>
          <p14:tracePt t="7158" x="3198813" y="2020888"/>
          <p14:tracePt t="7167" x="3160713" y="1982788"/>
          <p14:tracePt t="7175" x="3128963" y="1931988"/>
          <p14:tracePt t="7183" x="3109913" y="1905000"/>
          <p14:tracePt t="7191" x="3090863" y="1879600"/>
          <p14:tracePt t="7198" x="3071813" y="1860550"/>
          <p14:tracePt t="7207" x="3059113" y="1841500"/>
          <p14:tracePt t="7214" x="3052763" y="1828800"/>
          <p14:tracePt t="7222" x="3040063" y="1822450"/>
          <p14:tracePt t="7231" x="3033713" y="1816100"/>
          <p14:tracePt t="7246" x="3033713" y="1809750"/>
          <p14:tracePt t="7255" x="3033713" y="1797050"/>
          <p14:tracePt t="7263" x="3027363" y="1784350"/>
          <p14:tracePt t="7271" x="3027363" y="1771650"/>
          <p14:tracePt t="7278" x="3027363" y="1752600"/>
          <p14:tracePt t="7287" x="3027363" y="1733550"/>
          <p14:tracePt t="7294" x="3021013" y="1708150"/>
          <p14:tracePt t="7303" x="3014663" y="1695450"/>
          <p14:tracePt t="7310" x="3014663" y="1676400"/>
          <p14:tracePt t="7318" x="3014663" y="1670050"/>
          <p14:tracePt t="7326" x="3008313" y="1651000"/>
          <p14:tracePt t="7334" x="3001963" y="1638300"/>
          <p14:tracePt t="7358" x="3001963" y="1631950"/>
          <p14:tracePt t="7374" x="3001963" y="1625600"/>
          <p14:tracePt t="7446" x="2995613" y="1619250"/>
          <p14:tracePt t="7526" x="2989263" y="1625600"/>
          <p14:tracePt t="7534" x="2962275" y="1657350"/>
          <p14:tracePt t="7542" x="2943225" y="1695450"/>
          <p14:tracePt t="7551" x="2930525" y="1733550"/>
          <p14:tracePt t="7558" x="2917825" y="1758950"/>
          <p14:tracePt t="7566" x="2898775" y="1797050"/>
          <p14:tracePt t="7574" x="2886075" y="1828800"/>
          <p14:tracePt t="7582" x="2873375" y="1879600"/>
          <p14:tracePt t="7590" x="2847975" y="1924050"/>
          <p14:tracePt t="7598" x="2835275" y="1963738"/>
          <p14:tracePt t="7606" x="2816225" y="1995488"/>
          <p14:tracePt t="7614" x="2803525" y="2033588"/>
          <p14:tracePt t="7624" x="2790825" y="2071688"/>
          <p14:tracePt t="7631" x="2778125" y="2103438"/>
          <p14:tracePt t="7638" x="2759075" y="2141538"/>
          <p14:tracePt t="7646" x="2746375" y="2185988"/>
          <p14:tracePt t="7655" x="2733675" y="2224088"/>
          <p14:tracePt t="7662" x="2714625" y="2255838"/>
          <p14:tracePt t="7671" x="2701925" y="2293938"/>
          <p14:tracePt t="7678" x="2689225" y="2319338"/>
          <p14:tracePt t="7688" x="2682875" y="2344738"/>
          <p14:tracePt t="7694" x="2670175" y="2384425"/>
          <p14:tracePt t="7702" x="2657475" y="2416175"/>
          <p14:tracePt t="7710" x="2632075" y="2466975"/>
          <p14:tracePt t="7718" x="2619375" y="2511425"/>
          <p14:tracePt t="7726" x="2606675" y="2555875"/>
          <p14:tracePt t="7734" x="2600325" y="2613025"/>
          <p14:tracePt t="7742" x="2593975" y="2663825"/>
          <p14:tracePt t="7750" x="2581275" y="2708275"/>
          <p14:tracePt t="7758" x="2568575" y="2752725"/>
          <p14:tracePt t="7766" x="2562225" y="2792413"/>
          <p14:tracePt t="7774" x="2549525" y="2836863"/>
          <p14:tracePt t="7782" x="2536825" y="2874963"/>
          <p14:tracePt t="7790" x="2530475" y="2906713"/>
          <p14:tracePt t="7798" x="2524125" y="2932113"/>
          <p14:tracePt t="7806" x="2524125" y="2944813"/>
          <p14:tracePt t="7815" x="2517775" y="2976563"/>
          <p14:tracePt t="7823" x="2503488" y="3008313"/>
          <p14:tracePt t="7830" x="2497138" y="3052763"/>
          <p14:tracePt t="7838" x="2490788" y="3097213"/>
          <p14:tracePt t="7847" x="2484438" y="3141663"/>
          <p14:tracePt t="7855" x="2465388" y="3205163"/>
          <p14:tracePt t="7863" x="2459038" y="3276600"/>
          <p14:tracePt t="7871" x="2446338" y="3327400"/>
          <p14:tracePt t="7878" x="2427288" y="3403600"/>
          <p14:tracePt t="7888" x="2408238" y="3479800"/>
          <p14:tracePt t="7894" x="2395538" y="3549650"/>
          <p14:tracePt t="7902" x="2382838" y="3613150"/>
          <p14:tracePt t="7910" x="2370138" y="3690938"/>
          <p14:tracePt t="7918" x="2344738" y="3754438"/>
          <p14:tracePt t="7926" x="2306638" y="3824288"/>
          <p14:tracePt t="7934" x="2281238" y="3900488"/>
          <p14:tracePt t="7942" x="2262188" y="3970338"/>
          <p14:tracePt t="7950" x="2243138" y="4033838"/>
          <p14:tracePt t="7957" x="2217738" y="4098925"/>
          <p14:tracePt t="7966" x="2198688" y="4156075"/>
          <p14:tracePt t="7974" x="2185988" y="4194175"/>
          <p14:tracePt t="7983" x="2173288" y="4219575"/>
          <p14:tracePt t="7990" x="2166938" y="4232275"/>
          <p14:tracePt t="7998" x="2160588" y="4238625"/>
          <p14:tracePt t="8006" x="2160588" y="4251325"/>
          <p14:tracePt t="8015" x="2154238" y="4257675"/>
          <p14:tracePt t="8030" x="2154238" y="4264025"/>
          <p14:tracePt t="8126" x="2154238" y="4225925"/>
          <p14:tracePt t="8134" x="2154238" y="4117975"/>
          <p14:tracePt t="8142" x="2135188" y="3983038"/>
          <p14:tracePt t="8150" x="2116138" y="3862388"/>
          <p14:tracePt t="8158" x="2084388" y="3716338"/>
          <p14:tracePt t="8166" x="2051050" y="3568700"/>
          <p14:tracePt t="8174" x="2019300" y="3397250"/>
          <p14:tracePt t="8182" x="1987550" y="3251200"/>
          <p14:tracePt t="8190" x="1955800" y="3122613"/>
          <p14:tracePt t="8198" x="1917700" y="3008313"/>
          <p14:tracePt t="8206" x="1879600" y="2900363"/>
          <p14:tracePt t="8214" x="1835150" y="2798763"/>
          <p14:tracePt t="8222" x="1803400" y="2708275"/>
          <p14:tracePt t="8231" x="1765300" y="2632075"/>
          <p14:tracePt t="8238" x="1733550" y="2555875"/>
          <p14:tracePt t="8247" x="1695450" y="2466975"/>
          <p14:tracePt t="8254" x="1663700" y="2378075"/>
          <p14:tracePt t="8263" x="1638300" y="2300288"/>
          <p14:tracePt t="8271" x="1612900" y="2236788"/>
          <p14:tracePt t="8278" x="1585913" y="2179638"/>
          <p14:tracePt t="8288" x="1566863" y="2141538"/>
          <p14:tracePt t="8294" x="1541463" y="2116138"/>
          <p14:tracePt t="8302" x="1528763" y="2090738"/>
          <p14:tracePt t="8310" x="1516063" y="2071688"/>
          <p14:tracePt t="8318" x="1516063" y="2052638"/>
          <p14:tracePt t="8326" x="1503363" y="2039938"/>
          <p14:tracePt t="8335" x="1497013" y="2033588"/>
          <p14:tracePt t="8358" x="1497013" y="2027238"/>
          <p14:tracePt t="8414" x="1490663" y="2020888"/>
          <p14:tracePt t="8438" x="1477963" y="2039938"/>
          <p14:tracePt t="8447" x="1446213" y="2103438"/>
          <p14:tracePt t="8454" x="1414463" y="2205038"/>
          <p14:tracePt t="8463" x="1376363" y="2287588"/>
          <p14:tracePt t="8472" x="1344613" y="2378075"/>
          <p14:tracePt t="8478" x="1312863" y="2454275"/>
          <p14:tracePt t="8487" x="1287463" y="2530475"/>
          <p14:tracePt t="8494" x="1274763" y="2600325"/>
          <p14:tracePt t="8503" x="1255713" y="2663825"/>
          <p14:tracePt t="8510" x="1243013" y="2740025"/>
          <p14:tracePt t="8518" x="1230313" y="2798763"/>
          <p14:tracePt t="8526" x="1223963" y="2862263"/>
          <p14:tracePt t="8535" x="1204913" y="2938463"/>
          <p14:tracePt t="8542" x="1192213" y="3001963"/>
          <p14:tracePt t="8550" x="1173163" y="3071813"/>
          <p14:tracePt t="8558" x="1160463" y="3135313"/>
          <p14:tracePt t="8566" x="1147763" y="3211513"/>
          <p14:tracePt t="8574" x="1133475" y="3289300"/>
          <p14:tracePt t="8583" x="1114425" y="3365500"/>
          <p14:tracePt t="8590" x="1095375" y="3441700"/>
          <p14:tracePt t="8598" x="1082675" y="3517900"/>
          <p14:tracePt t="8607" x="1069975" y="3581400"/>
          <p14:tracePt t="8615" x="1057275" y="3646488"/>
          <p14:tracePt t="8624" x="1050925" y="3709988"/>
          <p14:tracePt t="8630" x="1031875" y="3779838"/>
          <p14:tracePt t="8638" x="1025525" y="3849688"/>
          <p14:tracePt t="8646" x="1012825" y="3919538"/>
          <p14:tracePt t="8654" x="1012825" y="3970338"/>
          <p14:tracePt t="8663" x="1012825" y="4033838"/>
          <p14:tracePt t="8671" x="1012825" y="4098925"/>
          <p14:tracePt t="8678" x="1019175" y="4175125"/>
          <p14:tracePt t="8688" x="1025525" y="4232275"/>
          <p14:tracePt t="8695" x="1031875" y="4264025"/>
          <p14:tracePt t="8703" x="1044575" y="4289425"/>
          <p14:tracePt t="8711" x="1050925" y="4314825"/>
          <p14:tracePt t="8718" x="1063625" y="4327525"/>
          <p14:tracePt t="8726" x="1069975" y="4333875"/>
          <p14:tracePt t="8734" x="1082675" y="4346575"/>
          <p14:tracePt t="8742" x="1101725" y="4352925"/>
          <p14:tracePt t="8750" x="1139825" y="4365625"/>
          <p14:tracePt t="8758" x="1198563" y="4384675"/>
          <p14:tracePt t="8766" x="1281113" y="4403725"/>
          <p14:tracePt t="8775" x="1389063" y="4429125"/>
          <p14:tracePt t="8782" x="1528763" y="4460875"/>
          <p14:tracePt t="8790" x="1708150" y="4467225"/>
          <p14:tracePt t="8798" x="1930400" y="4479925"/>
          <p14:tracePt t="8807" x="2166938" y="4479925"/>
          <p14:tracePt t="8814" x="2427288" y="4479925"/>
          <p14:tracePt t="8822" x="2689225" y="4479925"/>
          <p14:tracePt t="8830" x="2968625" y="4479925"/>
          <p14:tracePt t="8838" x="3249613" y="4479925"/>
          <p14:tracePt t="8846" x="3511550" y="4479925"/>
          <p14:tracePt t="8855" x="3727450" y="4479925"/>
          <p14:tracePt t="8862" x="3925888" y="4479925"/>
          <p14:tracePt t="8871" x="4097338" y="4479925"/>
          <p14:tracePt t="8878" x="4230688" y="4479925"/>
          <p14:tracePt t="8889" x="4346575" y="4479925"/>
          <p14:tracePt t="8895" x="4441825" y="4479925"/>
          <p14:tracePt t="8903" x="4524375" y="4479925"/>
          <p14:tracePt t="8910" x="4606925" y="4479925"/>
          <p14:tracePt t="8918" x="4683125" y="4479925"/>
          <p14:tracePt t="8926" x="4765675" y="4473575"/>
          <p14:tracePt t="8934" x="4862513" y="4460875"/>
          <p14:tracePt t="8943" x="4964113" y="4441825"/>
          <p14:tracePt t="8950" x="5059363" y="4416425"/>
          <p14:tracePt t="8958" x="5167313" y="4397375"/>
          <p14:tracePt t="8967" x="5270500" y="4371975"/>
          <p14:tracePt t="8974" x="5378450" y="4346575"/>
          <p14:tracePt t="8982" x="5467350" y="4314825"/>
          <p14:tracePt t="8990" x="5543550" y="4276725"/>
          <p14:tracePt t="8998" x="5594350" y="4251325"/>
          <p14:tracePt t="9007" x="5626100" y="4232275"/>
          <p14:tracePt t="9014" x="5657850" y="4213225"/>
          <p14:tracePt t="9024" x="5683250" y="4181475"/>
          <p14:tracePt t="9030" x="5716588" y="4156075"/>
          <p14:tracePt t="9039" x="5735638" y="4124325"/>
          <p14:tracePt t="9046" x="5761038" y="4086225"/>
          <p14:tracePt t="9056" x="5786438" y="4059238"/>
          <p14:tracePt t="9062" x="5818188" y="4027488"/>
          <p14:tracePt t="9071" x="5830888" y="4014788"/>
          <p14:tracePt t="9078" x="5837238" y="3989388"/>
          <p14:tracePt t="9087" x="5856288" y="3957638"/>
          <p14:tracePt t="9094" x="5868988" y="3932238"/>
          <p14:tracePt t="9103" x="5875338" y="3919538"/>
          <p14:tracePt t="9111" x="5888038" y="3894138"/>
          <p14:tracePt t="9118" x="5888038" y="3868738"/>
          <p14:tracePt t="9127" x="5900738" y="3856038"/>
          <p14:tracePt t="9135" x="5907088" y="3843338"/>
          <p14:tracePt t="9143" x="5919788" y="3830638"/>
          <p14:tracePt t="9150" x="5926138" y="3830638"/>
          <p14:tracePt t="9158" x="5926138" y="3824288"/>
          <p14:tracePt t="9175" x="5932488" y="3817938"/>
          <p14:tracePt t="9190" x="5945188" y="3817938"/>
          <p14:tracePt t="9198" x="5970588" y="3824288"/>
          <p14:tracePt t="9206" x="5995988" y="3856038"/>
          <p14:tracePt t="9214" x="6034088" y="3894138"/>
          <p14:tracePt t="9222" x="6065838" y="3944938"/>
          <p14:tracePt t="9231" x="6097588" y="3983038"/>
          <p14:tracePt t="9238" x="6122988" y="4014788"/>
          <p14:tracePt t="9247" x="6135688" y="4040188"/>
          <p14:tracePt t="9255" x="6148388" y="4073525"/>
          <p14:tracePt t="9262" x="6154738" y="4079875"/>
          <p14:tracePt t="9272" x="6154738" y="4092575"/>
          <p14:tracePt t="9278" x="6154738" y="4098925"/>
          <p14:tracePt t="9287" x="6154738" y="4105275"/>
          <p14:tracePt t="9294" x="6154738" y="4117975"/>
          <p14:tracePt t="9303" x="6154738" y="4137025"/>
          <p14:tracePt t="9310" x="6154738" y="4149725"/>
          <p14:tracePt t="9318" x="6154738" y="4168775"/>
          <p14:tracePt t="9327" x="6154738" y="4194175"/>
          <p14:tracePt t="9334" x="6161088" y="4225925"/>
          <p14:tracePt t="9342" x="6167438" y="4238625"/>
          <p14:tracePt t="9350" x="6175375" y="4251325"/>
          <p14:tracePt t="9359" x="6181725" y="4257675"/>
          <p14:tracePt t="9366" x="6188075" y="4264025"/>
          <p14:tracePt t="9390" x="6194425" y="4264025"/>
          <p14:tracePt t="9398" x="6207125" y="4264025"/>
          <p14:tracePt t="9414" x="6226175" y="4257675"/>
          <p14:tracePt t="9422" x="6232525" y="4244975"/>
          <p14:tracePt t="9431" x="6245225" y="4219575"/>
          <p14:tracePt t="9440" x="6270625" y="4162425"/>
          <p14:tracePt t="9446" x="6296025" y="4098925"/>
          <p14:tracePt t="9455" x="6321425" y="4027488"/>
          <p14:tracePt t="9462" x="6346825" y="3944938"/>
          <p14:tracePt t="9471" x="6372225" y="3856038"/>
          <p14:tracePt t="9478" x="6397625" y="3767138"/>
          <p14:tracePt t="9487" x="6423025" y="3690938"/>
          <p14:tracePt t="9494" x="6442075" y="3613150"/>
          <p14:tracePt t="9503" x="6467475" y="3536950"/>
          <p14:tracePt t="9510" x="6492875" y="3460750"/>
          <p14:tracePt t="9518" x="6518275" y="3384550"/>
          <p14:tracePt t="9526" x="6530975" y="3308350"/>
          <p14:tracePt t="9534" x="6550025" y="3244850"/>
          <p14:tracePt t="9543" x="6569075" y="3167063"/>
          <p14:tracePt t="9550" x="6581775" y="3090863"/>
          <p14:tracePt t="9558" x="6600825" y="3014663"/>
          <p14:tracePt t="9566" x="6607175" y="2925763"/>
          <p14:tracePt t="9574" x="6626225" y="2849563"/>
          <p14:tracePt t="9582" x="6646863" y="2771775"/>
          <p14:tracePt t="9590" x="6653213" y="2727325"/>
          <p14:tracePt t="9598" x="6659563" y="2695575"/>
          <p14:tracePt t="9606" x="6665913" y="2670175"/>
          <p14:tracePt t="9615" x="6672263" y="2651125"/>
          <p14:tracePt t="9623" x="6678613" y="2644775"/>
          <p14:tracePt t="9639" x="6678613" y="2638425"/>
          <p14:tracePt t="9646" x="6678613" y="2632075"/>
          <p14:tracePt t="9656" x="6678613" y="2625725"/>
          <p14:tracePt t="9662" x="6684963" y="2619375"/>
          <p14:tracePt t="9673" x="6691313" y="2613025"/>
          <p14:tracePt t="9678" x="6697663" y="2606675"/>
          <p14:tracePt t="9688" x="6710363" y="2587625"/>
          <p14:tracePt t="9694" x="6716713" y="2568575"/>
          <p14:tracePt t="9703" x="6723063" y="2543175"/>
          <p14:tracePt t="9710" x="6735763" y="2530475"/>
          <p14:tracePt t="9718" x="6754813" y="2498725"/>
          <p14:tracePt t="9726" x="6780213" y="2473325"/>
          <p14:tracePt t="9734" x="6792913" y="2435225"/>
          <p14:tracePt t="9742" x="6811963" y="2403475"/>
          <p14:tracePt t="9750" x="6831013" y="2351088"/>
          <p14:tracePt t="9758" x="6843713" y="2300288"/>
          <p14:tracePt t="9766" x="6869113" y="2243138"/>
          <p14:tracePt t="9774" x="6900863" y="2173288"/>
          <p14:tracePt t="9782" x="6938963" y="2097088"/>
          <p14:tracePt t="9790" x="6964363" y="2008188"/>
          <p14:tracePt t="9798" x="6996113" y="1911350"/>
          <p14:tracePt t="9806" x="7034213" y="1809750"/>
          <p14:tracePt t="9814" x="7059613" y="1714500"/>
          <p14:tracePt t="9822" x="7078663" y="1631950"/>
          <p14:tracePt t="9830" x="7099300" y="1555750"/>
          <p14:tracePt t="9839" x="7124700" y="1484313"/>
          <p14:tracePt t="9846" x="7137400" y="1427163"/>
          <p14:tracePt t="9854" x="7150100" y="1382713"/>
          <p14:tracePt t="9862" x="7169150" y="1350963"/>
          <p14:tracePt t="9872" x="7181850" y="1319213"/>
          <p14:tracePt t="9878" x="7188200" y="1312863"/>
          <p14:tracePt t="9888" x="7194550" y="1293813"/>
          <p14:tracePt t="9894" x="7194550" y="1281113"/>
          <p14:tracePt t="9903" x="7207250" y="1262063"/>
          <p14:tracePt t="9910" x="7213600" y="1255713"/>
          <p14:tracePt t="9918" x="7226300" y="1243013"/>
          <p14:tracePt t="9926" x="7232650" y="1230313"/>
          <p14:tracePt t="9934" x="7239000" y="1223963"/>
          <p14:tracePt t="9942" x="7239000" y="1211263"/>
          <p14:tracePt t="9950" x="7245350" y="1204913"/>
          <p14:tracePt t="9958" x="7251700" y="1198563"/>
          <p14:tracePt t="9974" x="7251700" y="1192213"/>
          <p14:tracePt t="10015" x="7258050" y="1185863"/>
          <p14:tracePt t="10095" x="7258050" y="1192213"/>
          <p14:tracePt t="10103" x="7251700" y="1230313"/>
          <p14:tracePt t="10110" x="7239000" y="1287463"/>
          <p14:tracePt t="10118" x="7232650" y="1331913"/>
          <p14:tracePt t="10126" x="7219950" y="1370013"/>
          <p14:tracePt t="10134" x="7213600" y="1414463"/>
          <p14:tracePt t="10142" x="7207250" y="1458913"/>
          <p14:tracePt t="10150" x="7194550" y="1504950"/>
          <p14:tracePt t="10158" x="7175500" y="1536700"/>
          <p14:tracePt t="10166" x="7162800" y="1587500"/>
          <p14:tracePt t="10174" x="7150100" y="1631950"/>
          <p14:tracePt t="10182" x="7143750" y="1663700"/>
          <p14:tracePt t="10190" x="7137400" y="1701800"/>
          <p14:tracePt t="10198" x="7124700" y="1733550"/>
          <p14:tracePt t="10207" x="7118350" y="1765300"/>
          <p14:tracePt t="10214" x="7112000" y="1803400"/>
          <p14:tracePt t="10223" x="7112000" y="1822450"/>
          <p14:tracePt t="10230" x="7105650" y="1854200"/>
          <p14:tracePt t="10240" x="7099300" y="1879600"/>
          <p14:tracePt t="10246" x="7092950" y="1898650"/>
          <p14:tracePt t="10254" x="7085013" y="1924050"/>
          <p14:tracePt t="10262" x="7078663" y="1963738"/>
          <p14:tracePt t="10272" x="7072313" y="1989138"/>
          <p14:tracePt t="10278" x="7072313" y="2001838"/>
          <p14:tracePt t="10287" x="7065963" y="2033588"/>
          <p14:tracePt t="10295" x="7059613" y="2052638"/>
          <p14:tracePt t="10303" x="7059613" y="2058988"/>
          <p14:tracePt t="10310" x="7059613" y="2071688"/>
          <p14:tracePt t="10319" x="7059613" y="2084388"/>
          <p14:tracePt t="10326" x="7059613" y="2097088"/>
          <p14:tracePt t="10334" x="7059613" y="2103438"/>
          <p14:tracePt t="10342" x="7053263" y="2128838"/>
          <p14:tracePt t="10351" x="7046913" y="2147888"/>
          <p14:tracePt t="10358" x="7040563" y="2160588"/>
          <p14:tracePt t="10367" x="7040563" y="2179638"/>
          <p14:tracePt t="10374" x="7034213" y="2205038"/>
          <p14:tracePt t="10383" x="7027863" y="2230438"/>
          <p14:tracePt t="10390" x="7021513" y="2255838"/>
          <p14:tracePt t="10398" x="7015163" y="2281238"/>
          <p14:tracePt t="10407" x="7008813" y="2312988"/>
          <p14:tracePt t="10414" x="7002463" y="2338388"/>
          <p14:tracePt t="10424" x="7002463" y="2365375"/>
          <p14:tracePt t="10431" x="6996113" y="2397125"/>
          <p14:tracePt t="10439" x="6989763" y="2428875"/>
          <p14:tracePt t="10447" x="6983413" y="2454275"/>
          <p14:tracePt t="10455" x="6977063" y="2479675"/>
          <p14:tracePt t="10462" x="6970713" y="2505075"/>
          <p14:tracePt t="10471" x="6970713" y="2517775"/>
          <p14:tracePt t="10478" x="6964363" y="2543175"/>
          <p14:tracePt t="10488" x="6964363" y="2555875"/>
          <p14:tracePt t="10494" x="6964363" y="2562225"/>
          <p14:tracePt t="10503" x="6958013" y="2587625"/>
          <p14:tracePt t="10511" x="6951663" y="2600325"/>
          <p14:tracePt t="10518" x="6951663" y="2613025"/>
          <p14:tracePt t="10527" x="6945313" y="2632075"/>
          <p14:tracePt t="10534" x="6938963" y="2651125"/>
          <p14:tracePt t="10543" x="6932613" y="2670175"/>
          <p14:tracePt t="10550" x="6932613" y="2676525"/>
          <p14:tracePt t="10558" x="6926263" y="2701925"/>
          <p14:tracePt t="10566" x="6926263" y="2714625"/>
          <p14:tracePt t="10574" x="6919913" y="2740025"/>
          <p14:tracePt t="10582" x="6913563" y="2752725"/>
          <p14:tracePt t="10590" x="6913563" y="2771775"/>
          <p14:tracePt t="10598" x="6907213" y="2784475"/>
          <p14:tracePt t="10606" x="6900863" y="2798763"/>
          <p14:tracePt t="10614" x="6894513" y="2811463"/>
          <p14:tracePt t="10622" x="6888163" y="2824163"/>
          <p14:tracePt t="10630" x="6881813" y="2836863"/>
          <p14:tracePt t="10640" x="6881813" y="2843213"/>
          <p14:tracePt t="10647" x="6875463" y="2855913"/>
          <p14:tracePt t="10655" x="6875463" y="2868613"/>
          <p14:tracePt t="10662" x="6869113" y="2874963"/>
          <p14:tracePt t="10671" x="6856413" y="2900363"/>
          <p14:tracePt t="10678" x="6850063" y="2919413"/>
          <p14:tracePt t="10688" x="6837363" y="2938463"/>
          <p14:tracePt t="10694" x="6831013" y="2957513"/>
          <p14:tracePt t="10703" x="6824663" y="2970213"/>
          <p14:tracePt t="10710" x="6818313" y="2989263"/>
          <p14:tracePt t="10718" x="6811963" y="3001963"/>
          <p14:tracePt t="10726" x="6805613" y="3021013"/>
          <p14:tracePt t="10734" x="6805613" y="3027363"/>
          <p14:tracePt t="10742" x="6799263" y="3040063"/>
          <p14:tracePt t="10750" x="6792913" y="3052763"/>
          <p14:tracePt t="10766" x="6786563" y="3065463"/>
          <p14:tracePt t="10774" x="6780213" y="3084513"/>
          <p14:tracePt t="10782" x="6773863" y="3097213"/>
          <p14:tracePt t="10790" x="6773863" y="3109913"/>
          <p14:tracePt t="10798" x="6767513" y="3128963"/>
          <p14:tracePt t="10806" x="6761163" y="3148013"/>
          <p14:tracePt t="10815" x="6748463" y="3167063"/>
          <p14:tracePt t="10823" x="6742113" y="3186113"/>
          <p14:tracePt t="10830" x="6742113" y="3192463"/>
          <p14:tracePt t="10839" x="6735763" y="3205163"/>
          <p14:tracePt t="10846" x="6729413" y="3211513"/>
          <p14:tracePt t="10862" x="6723063" y="3225800"/>
          <p14:tracePt t="10871" x="6716713" y="3244850"/>
          <p14:tracePt t="10878" x="6710363" y="3251200"/>
          <p14:tracePt t="10888" x="6710363" y="3276600"/>
          <p14:tracePt t="10894" x="6704013" y="3295650"/>
          <p14:tracePt t="10903" x="6697663" y="3321050"/>
          <p14:tracePt t="10911" x="6684963" y="3346450"/>
          <p14:tracePt t="10918" x="6672263" y="3371850"/>
          <p14:tracePt t="10927" x="6653213" y="3397250"/>
          <p14:tracePt t="10934" x="6646863" y="3416300"/>
          <p14:tracePt t="10942" x="6640513" y="3435350"/>
          <p14:tracePt t="10950" x="6634163" y="3454400"/>
          <p14:tracePt t="10958" x="6634163" y="3460750"/>
          <p14:tracePt t="10967" x="6634163" y="3467100"/>
          <p14:tracePt t="10974" x="6626225" y="3473450"/>
          <p14:tracePt t="10990" x="6619875" y="3479800"/>
          <p14:tracePt t="11006" x="6619875" y="3486150"/>
          <p14:tracePt t="11022" x="6619875" y="3492500"/>
          <p14:tracePt t="11038" x="6619875" y="3505200"/>
          <p14:tracePt t="11047" x="6613525" y="3530600"/>
          <p14:tracePt t="11056" x="6613525" y="3536950"/>
          <p14:tracePt t="11062" x="6607175" y="3562350"/>
          <p14:tracePt t="11071" x="6600825" y="3587750"/>
          <p14:tracePt t="11078" x="6594475" y="3613150"/>
          <p14:tracePt t="11087" x="6594475" y="3619500"/>
          <p14:tracePt t="11095" x="6594475" y="3632200"/>
          <p14:tracePt t="11104" x="6594475" y="3652838"/>
          <p14:tracePt t="11110" x="6588125" y="3652838"/>
          <p14:tracePt t="11126" x="6588125" y="3659188"/>
          <p14:tracePt t="11142" x="6588125" y="3665538"/>
          <p14:tracePt t="11150" x="6588125" y="36718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IN" dirty="0"/>
              <a:t>Motivation</a:t>
            </a:r>
            <a:endParaRPr dirty="0"/>
          </a:p>
        </p:txBody>
      </p:sp>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342900" indent="-257175"/>
            <a:r>
              <a:rPr lang="en-US" dirty="0"/>
              <a:t>Following normalization, we extract 2D patches centered around a single seismic data point (pixel).</a:t>
            </a:r>
          </a:p>
          <a:p>
            <a:pPr marL="342900" indent="-257175"/>
            <a:r>
              <a:rPr lang="en-US" dirty="0"/>
              <a:t>Then, the patches are represented in the graph domain by viewing each data point as a node and the seismic amplitudes as graph signals.</a:t>
            </a:r>
          </a:p>
          <a:p>
            <a:pPr marL="342900" indent="-257175"/>
            <a:r>
              <a:rPr lang="en-US" dirty="0"/>
              <a:t>A seismic fault will create a significant difference in signal variation, causing graph high-frequency components.</a:t>
            </a:r>
          </a:p>
          <a:p>
            <a:pPr marL="342900" indent="-257175"/>
            <a:r>
              <a:rPr lang="en-US" dirty="0"/>
              <a:t>The graph high-frequency components are obtained using a graph high-pass filter and graph Fourier transform (GFT).</a:t>
            </a:r>
          </a:p>
          <a:p>
            <a:pPr marL="342900" indent="-257175"/>
            <a:r>
              <a:rPr lang="en-US" dirty="0"/>
              <a:t>We train the GCN using these high-frequency components, and identify the fault by classifying the extracted patches.</a:t>
            </a:r>
          </a:p>
          <a:p>
            <a:pPr marL="342900" indent="-257175"/>
            <a:endParaRPr lang="en-US" dirty="0"/>
          </a:p>
        </p:txBody>
      </p:sp>
      <p:pic>
        <p:nvPicPr>
          <p:cNvPr id="12" name="Picture 11">
            <a:extLst>
              <a:ext uri="{FF2B5EF4-FFF2-40B4-BE49-F238E27FC236}">
                <a16:creationId xmlns:a16="http://schemas.microsoft.com/office/drawing/2014/main" id="{AC163BE1-77BF-4157-A59B-A002A1411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13" name="Google Shape;66;p14">
            <a:extLst>
              <a:ext uri="{FF2B5EF4-FFF2-40B4-BE49-F238E27FC236}">
                <a16:creationId xmlns:a16="http://schemas.microsoft.com/office/drawing/2014/main" id="{7F7E9D64-08CE-4734-B2F6-BAECFE1C0804}"/>
              </a:ext>
            </a:extLst>
          </p:cNvPr>
          <p:cNvPicPr preferRelativeResize="0">
            <a:picLocks noChangeAspect="1"/>
          </p:cNvPicPr>
          <p:nvPr/>
        </p:nvPicPr>
        <p:blipFill>
          <a:blip r:embed="rId4">
            <a:alphaModFix/>
          </a:blip>
          <a:stretch>
            <a:fillRect/>
          </a:stretch>
        </p:blipFill>
        <p:spPr>
          <a:xfrm>
            <a:off x="8298562" y="4105108"/>
            <a:ext cx="810001" cy="900000"/>
          </a:xfrm>
          <a:prstGeom prst="rect">
            <a:avLst/>
          </a:prstGeom>
          <a:noFill/>
          <a:ln>
            <a:noFill/>
          </a:ln>
        </p:spPr>
      </p:pic>
    </p:spTree>
    <p:extLst>
      <p:ext uri="{BB962C8B-B14F-4D97-AF65-F5344CB8AC3E}">
        <p14:creationId xmlns:p14="http://schemas.microsoft.com/office/powerpoint/2010/main" val="432580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lvl="0"/>
            <a:r>
              <a:rPr lang="en" dirty="0"/>
              <a:t>Block Diagram of the Proposed Work</a:t>
            </a:r>
            <a:endParaRPr dirty="0"/>
          </a:p>
        </p:txBody>
      </p:sp>
      <p:pic>
        <p:nvPicPr>
          <p:cNvPr id="3" name="Audio 2">
            <a:hlinkClick r:id="" action="ppaction://media"/>
            <a:extLst>
              <a:ext uri="{FF2B5EF4-FFF2-40B4-BE49-F238E27FC236}">
                <a16:creationId xmlns:a16="http://schemas.microsoft.com/office/drawing/2014/main" id="{92A7DB6C-4CA8-46B9-B0DD-D7A93FA5F6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pic>
        <p:nvPicPr>
          <p:cNvPr id="7" name="Picture 6">
            <a:extLst>
              <a:ext uri="{FF2B5EF4-FFF2-40B4-BE49-F238E27FC236}">
                <a16:creationId xmlns:a16="http://schemas.microsoft.com/office/drawing/2014/main" id="{0D4EBD44-8DBE-435C-BDB9-43DB962C2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844" y="0"/>
            <a:ext cx="2160000" cy="747096"/>
          </a:xfrm>
          <a:prstGeom prst="rect">
            <a:avLst/>
          </a:prstGeom>
        </p:spPr>
      </p:pic>
      <p:pic>
        <p:nvPicPr>
          <p:cNvPr id="8" name="Google Shape;66;p14">
            <a:extLst>
              <a:ext uri="{FF2B5EF4-FFF2-40B4-BE49-F238E27FC236}">
                <a16:creationId xmlns:a16="http://schemas.microsoft.com/office/drawing/2014/main" id="{2E635F51-861C-4C0E-861D-A07EABE5C9B7}"/>
              </a:ext>
            </a:extLst>
          </p:cNvPr>
          <p:cNvPicPr preferRelativeResize="0">
            <a:picLocks noChangeAspect="1"/>
          </p:cNvPicPr>
          <p:nvPr/>
        </p:nvPicPr>
        <p:blipFill>
          <a:blip r:embed="rId7">
            <a:alphaModFix/>
          </a:blip>
          <a:stretch>
            <a:fillRect/>
          </a:stretch>
        </p:blipFill>
        <p:spPr>
          <a:xfrm>
            <a:off x="8298562" y="4105108"/>
            <a:ext cx="810001" cy="900000"/>
          </a:xfrm>
          <a:prstGeom prst="rect">
            <a:avLst/>
          </a:prstGeom>
          <a:noFill/>
          <a:ln>
            <a:noFill/>
          </a:ln>
        </p:spPr>
      </p:pic>
      <p:pic>
        <p:nvPicPr>
          <p:cNvPr id="6" name="Picture 5">
            <a:extLst>
              <a:ext uri="{FF2B5EF4-FFF2-40B4-BE49-F238E27FC236}">
                <a16:creationId xmlns:a16="http://schemas.microsoft.com/office/drawing/2014/main" id="{00920A83-CC33-48B1-BA19-8FE717152093}"/>
              </a:ext>
            </a:extLst>
          </p:cNvPr>
          <p:cNvPicPr>
            <a:picLocks noChangeAspect="1"/>
          </p:cNvPicPr>
          <p:nvPr/>
        </p:nvPicPr>
        <p:blipFill>
          <a:blip r:embed="rId8"/>
          <a:stretch>
            <a:fillRect/>
          </a:stretch>
        </p:blipFill>
        <p:spPr>
          <a:xfrm>
            <a:off x="432000" y="1205237"/>
            <a:ext cx="8280000" cy="2712083"/>
          </a:xfrm>
          <a:prstGeom prst="rect">
            <a:avLst/>
          </a:prstGeom>
          <a:ln>
            <a:solidFill>
              <a:srgbClr val="0070C0"/>
            </a:solidFill>
          </a:ln>
        </p:spPr>
      </p:pic>
    </p:spTree>
    <p:extLst>
      <p:ext uri="{BB962C8B-B14F-4D97-AF65-F5344CB8AC3E}">
        <p14:creationId xmlns:p14="http://schemas.microsoft.com/office/powerpoint/2010/main" val="3221858663"/>
      </p:ext>
    </p:extLst>
  </p:cSld>
  <p:clrMapOvr>
    <a:masterClrMapping/>
  </p:clrMapOvr>
  <mc:AlternateContent xmlns:mc="http://schemas.openxmlformats.org/markup-compatibility/2006" xmlns:p14="http://schemas.microsoft.com/office/powerpoint/2010/main">
    <mc:Choice Requires="p14">
      <p:transition spd="slow" p14:dur="2000" advTm="55468"/>
    </mc:Choice>
    <mc:Fallback xmlns="">
      <p:transition spd="slow" advTm="55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19303" x="9055100" y="3944938"/>
          <p14:tracePt t="19311" x="8985250" y="3900488"/>
          <p14:tracePt t="19318" x="8907463" y="3856038"/>
          <p14:tracePt t="19326" x="8818563" y="3805238"/>
          <p14:tracePt t="19335" x="8716963" y="3748088"/>
          <p14:tracePt t="19342" x="8609013" y="3678238"/>
          <p14:tracePt t="19350" x="8501063" y="3613150"/>
          <p14:tracePt t="19359" x="8397875" y="3556000"/>
          <p14:tracePt t="19366" x="8308975" y="3498850"/>
          <p14:tracePt t="19375" x="8220075" y="3448050"/>
          <p14:tracePt t="19382" x="8131175" y="3397250"/>
          <p14:tracePt t="19391" x="8029575" y="3327400"/>
          <p14:tracePt t="19398" x="7926388" y="3270250"/>
          <p14:tracePt t="19406" x="7824788" y="3225800"/>
          <p14:tracePt t="19415" x="7735888" y="3186113"/>
          <p14:tracePt t="19422" x="7659688" y="3128963"/>
          <p14:tracePt t="19432" x="7589838" y="3090863"/>
          <p14:tracePt t="19439" x="7531100" y="3052763"/>
          <p14:tracePt t="19447" x="7493000" y="3027363"/>
          <p14:tracePt t="19455" x="7467600" y="3008313"/>
          <p14:tracePt t="19464" x="7454900" y="2995613"/>
          <p14:tracePt t="19470" x="7442200" y="2970213"/>
          <p14:tracePt t="19480" x="7429500" y="2951163"/>
          <p14:tracePt t="19486" x="7423150" y="2925763"/>
          <p14:tracePt t="19496" x="7416800" y="2900363"/>
          <p14:tracePt t="19503" x="7410450" y="2874963"/>
          <p14:tracePt t="19511" x="7397750" y="2843213"/>
          <p14:tracePt t="19518" x="7385050" y="2817813"/>
          <p14:tracePt t="19526" x="7366000" y="2778125"/>
          <p14:tracePt t="19535" x="7334250" y="2746375"/>
          <p14:tracePt t="19543" x="7296150" y="2708275"/>
          <p14:tracePt t="19550" x="7245350" y="2676525"/>
          <p14:tracePt t="19559" x="7207250" y="2644775"/>
          <p14:tracePt t="19567" x="7181850" y="2625725"/>
          <p14:tracePt t="19575" x="7162800" y="2613025"/>
          <p14:tracePt t="19583" x="7156450" y="2606675"/>
          <p14:tracePt t="19591" x="7150100" y="2606675"/>
          <p14:tracePt t="19598" x="7143750" y="2606675"/>
          <p14:tracePt t="19630" x="7137400" y="2606675"/>
          <p14:tracePt t="19646" x="7131050" y="2606675"/>
          <p14:tracePt t="19655" x="7124700" y="2606675"/>
          <p14:tracePt t="19766" x="7124700" y="2600325"/>
          <p14:tracePt t="19774" x="7131050" y="2593975"/>
          <p14:tracePt t="19783" x="7137400" y="2593975"/>
          <p14:tracePt t="19799" x="7156450" y="2587625"/>
          <p14:tracePt t="19806" x="7162800" y="2581275"/>
          <p14:tracePt t="19814" x="7175500" y="2581275"/>
          <p14:tracePt t="19823" x="7200900" y="2574925"/>
          <p14:tracePt t="19831" x="7207250" y="2574925"/>
          <p14:tracePt t="19839" x="7245350" y="2568575"/>
          <p14:tracePt t="19847" x="7277100" y="2562225"/>
          <p14:tracePt t="19855" x="7321550" y="2555875"/>
          <p14:tracePt t="19864" x="7353300" y="2549525"/>
          <p14:tracePt t="19870" x="7378700" y="2543175"/>
          <p14:tracePt t="19879" x="7397750" y="2536825"/>
          <p14:tracePt t="19886" x="7410450" y="2530475"/>
          <p14:tracePt t="19897" x="7416800" y="2530475"/>
          <p14:tracePt t="19958" x="7423150" y="2530475"/>
          <p14:tracePt t="20063" x="7435850" y="2524125"/>
          <p14:tracePt t="20311" x="7442200" y="2524125"/>
          <p14:tracePt t="20318" x="7461250" y="2524125"/>
          <p14:tracePt t="20326" x="7493000" y="2524125"/>
          <p14:tracePt t="20335" x="7551738" y="2524125"/>
          <p14:tracePt t="20343" x="7615238" y="2524125"/>
          <p14:tracePt t="20350" x="7678738" y="2524125"/>
          <p14:tracePt t="20359" x="7742238" y="2524125"/>
          <p14:tracePt t="20367" x="7805738" y="2524125"/>
          <p14:tracePt t="20375" x="7850188" y="2524125"/>
          <p14:tracePt t="20383" x="7894638" y="2517775"/>
          <p14:tracePt t="20391" x="7926388" y="2511425"/>
          <p14:tracePt t="20398" x="7958138" y="2505075"/>
          <p14:tracePt t="20406" x="7977188" y="2505075"/>
          <p14:tracePt t="20414" x="7996238" y="2498725"/>
          <p14:tracePt t="20422" x="8004175" y="2492375"/>
          <p14:tracePt t="20431" x="8010525" y="2492375"/>
          <p14:tracePt t="20439" x="8016875" y="2492375"/>
          <p14:tracePt t="20455" x="8023225" y="2492375"/>
          <p14:tracePt t="20471" x="8029575" y="2492375"/>
          <p14:tracePt t="20480" x="8042275" y="2492375"/>
          <p14:tracePt t="20486" x="8054975" y="2486025"/>
          <p14:tracePt t="20496" x="8067675" y="2486025"/>
          <p14:tracePt t="20502" x="8093075" y="2486025"/>
          <p14:tracePt t="20511" x="8099425" y="2486025"/>
          <p14:tracePt t="20519" x="8112125" y="2486025"/>
          <p14:tracePt t="20526" x="8118475" y="2486025"/>
          <p14:tracePt t="20583" x="8112125" y="2486025"/>
          <p14:tracePt t="20591" x="8093075" y="2492375"/>
          <p14:tracePt t="20599" x="8074025" y="2492375"/>
          <p14:tracePt t="20606" x="8048625" y="2505075"/>
          <p14:tracePt t="20614" x="8016875" y="2524125"/>
          <p14:tracePt t="20622" x="7958138" y="2549525"/>
          <p14:tracePt t="20631" x="7881938" y="2574925"/>
          <p14:tracePt t="20638" x="7754938" y="2600325"/>
          <p14:tracePt t="20647" x="7608888" y="2632075"/>
          <p14:tracePt t="20654" x="7423150" y="2670175"/>
          <p14:tracePt t="20664" x="7213600" y="2701925"/>
          <p14:tracePt t="20670" x="6989763" y="2714625"/>
          <p14:tracePt t="20680" x="6748463" y="2727325"/>
          <p14:tracePt t="20686" x="6550025" y="2727325"/>
          <p14:tracePt t="20695" x="6334125" y="2727325"/>
          <p14:tracePt t="20702" x="6084888" y="2752725"/>
          <p14:tracePt t="20712" x="5856288" y="2792413"/>
          <p14:tracePt t="20719" x="5626100" y="2830513"/>
          <p14:tracePt t="20726" x="5416550" y="2868613"/>
          <p14:tracePt t="20735" x="5230813" y="2906713"/>
          <p14:tracePt t="20742" x="5065713" y="2925763"/>
          <p14:tracePt t="20750" x="4951413" y="2938463"/>
          <p14:tracePt t="20759" x="4843463" y="2944813"/>
          <p14:tracePt t="20767" x="4759325" y="2944813"/>
          <p14:tracePt t="20775" x="4676775" y="2944813"/>
          <p14:tracePt t="20783" x="4587875" y="2944813"/>
          <p14:tracePt t="20791" x="4498975" y="2944813"/>
          <p14:tracePt t="20798" x="4410075" y="2944813"/>
          <p14:tracePt t="20806" x="4313238" y="2944813"/>
          <p14:tracePt t="20814" x="4217988" y="2944813"/>
          <p14:tracePt t="20823" x="4103688" y="2944813"/>
          <p14:tracePt t="20831" x="3989388" y="2944813"/>
          <p14:tracePt t="20839" x="3860800" y="2944813"/>
          <p14:tracePt t="20847" x="3727450" y="2944813"/>
          <p14:tracePt t="20855" x="3568700" y="2957513"/>
          <p14:tracePt t="20863" x="3454400" y="2957513"/>
          <p14:tracePt t="20870" x="3325813" y="2957513"/>
          <p14:tracePt t="20879" x="3211513" y="2957513"/>
          <p14:tracePt t="20898" x="2968625" y="2957513"/>
          <p14:tracePt t="20902" x="2847975" y="2957513"/>
          <p14:tracePt t="20911" x="2720975" y="2957513"/>
          <p14:tracePt t="20919" x="2606675" y="2957513"/>
          <p14:tracePt t="20926" x="2503488" y="2957513"/>
          <p14:tracePt t="20935" x="2408238" y="2957513"/>
          <p14:tracePt t="20943" x="2300288" y="2951163"/>
          <p14:tracePt t="20950" x="2205038" y="2951163"/>
          <p14:tracePt t="20959" x="2097088" y="2944813"/>
          <p14:tracePt t="20967" x="2000250" y="2932113"/>
          <p14:tracePt t="20975" x="1930400" y="2932113"/>
          <p14:tracePt t="20982" x="1835150" y="2925763"/>
          <p14:tracePt t="20991" x="1758950" y="2919413"/>
          <p14:tracePt t="20998" x="1682750" y="2906713"/>
          <p14:tracePt t="21006" x="1625600" y="2900363"/>
          <p14:tracePt t="21014" x="1573213" y="2894013"/>
          <p14:tracePt t="21023" x="1528763" y="2887663"/>
          <p14:tracePt t="21031" x="1497013" y="2887663"/>
          <p14:tracePt t="21039" x="1465263" y="2887663"/>
          <p14:tracePt t="21047" x="1427163" y="2887663"/>
          <p14:tracePt t="21055" x="1395413" y="2887663"/>
          <p14:tracePt t="21063" x="1382713" y="2887663"/>
          <p14:tracePt t="21070" x="1363663" y="2887663"/>
          <p14:tracePt t="21080" x="1344613" y="2887663"/>
          <p14:tracePt t="21086" x="1319213" y="2881313"/>
          <p14:tracePt t="21096" x="1312863" y="2881313"/>
          <p14:tracePt t="21102" x="1287463" y="2881313"/>
          <p14:tracePt t="21111" x="1255713" y="2881313"/>
          <p14:tracePt t="21119" x="1223963" y="2881313"/>
          <p14:tracePt t="21126" x="1166813" y="2874963"/>
          <p14:tracePt t="21135" x="1120775" y="2862263"/>
          <p14:tracePt t="21143" x="1076325" y="2849563"/>
          <p14:tracePt t="21150" x="1031875" y="2843213"/>
          <p14:tracePt t="21159" x="987425" y="2836863"/>
          <p14:tracePt t="21167" x="962025" y="2830513"/>
          <p14:tracePt t="21175" x="936625" y="2824163"/>
          <p14:tracePt t="21183" x="930275" y="2824163"/>
          <p14:tracePt t="21191" x="917575" y="2824163"/>
          <p14:tracePt t="21198" x="911225" y="2824163"/>
          <p14:tracePt t="21366" x="923925" y="2824163"/>
          <p14:tracePt t="21375" x="936625" y="2824163"/>
          <p14:tracePt t="21382" x="962025" y="2824163"/>
          <p14:tracePt t="21391" x="981075" y="2824163"/>
          <p14:tracePt t="21398" x="1006475" y="2824163"/>
          <p14:tracePt t="21406" x="1019175" y="2824163"/>
          <p14:tracePt t="21414" x="1031875" y="2824163"/>
          <p14:tracePt t="21423" x="1044575" y="2824163"/>
          <p14:tracePt t="21430" x="1050925" y="2824163"/>
          <p14:tracePt t="21438" x="1063625" y="2824163"/>
          <p14:tracePt t="21446" x="1069975" y="2824163"/>
          <p14:tracePt t="21455" x="1082675" y="2824163"/>
          <p14:tracePt t="21463" x="1101725" y="2824163"/>
          <p14:tracePt t="21471" x="1114425" y="2824163"/>
          <p14:tracePt t="21480" x="1147763" y="2824163"/>
          <p14:tracePt t="21486" x="1192213" y="2824163"/>
          <p14:tracePt t="21496" x="1255713" y="2824163"/>
          <p14:tracePt t="21502" x="1319213" y="2824163"/>
          <p14:tracePt t="21511" x="1395413" y="2824163"/>
          <p14:tracePt t="21519" x="1490663" y="2824163"/>
          <p14:tracePt t="21526" x="1585913" y="2824163"/>
          <p14:tracePt t="21535" x="1676400" y="2824163"/>
          <p14:tracePt t="21543" x="1765300" y="2824163"/>
          <p14:tracePt t="21550" x="1847850" y="2824163"/>
          <p14:tracePt t="21559" x="1924050" y="2824163"/>
          <p14:tracePt t="21567" x="1987550" y="2824163"/>
          <p14:tracePt t="21575" x="2006600" y="2824163"/>
          <p14:tracePt t="21583" x="2025650" y="2824163"/>
          <p14:tracePt t="21591" x="2038350" y="2824163"/>
          <p14:tracePt t="21623" x="2044700" y="2824163"/>
          <p14:tracePt t="21638" x="2051050" y="2824163"/>
          <p14:tracePt t="21647" x="2058988" y="2817813"/>
          <p14:tracePt t="22231" x="2071688" y="2817813"/>
          <p14:tracePt t="22239" x="2103438" y="2817813"/>
          <p14:tracePt t="22246" x="2122488" y="2824163"/>
          <p14:tracePt t="22255" x="2147888" y="2830513"/>
          <p14:tracePt t="22263" x="2173288" y="2843213"/>
          <p14:tracePt t="22271" x="2205038" y="2849563"/>
          <p14:tracePt t="22279" x="2230438" y="2862263"/>
          <p14:tracePt t="22286" x="2243138" y="2868613"/>
          <p14:tracePt t="22302" x="2262188" y="2874963"/>
          <p14:tracePt t="22319" x="2268538" y="2874963"/>
          <p14:tracePt t="22335" x="2281238" y="2874963"/>
          <p14:tracePt t="22342" x="2300288" y="2874963"/>
          <p14:tracePt t="22359" x="2325688" y="2874963"/>
          <p14:tracePt t="22366" x="2344738" y="2868613"/>
          <p14:tracePt t="22375" x="2363788" y="2862263"/>
          <p14:tracePt t="22383" x="2382838" y="2855913"/>
          <p14:tracePt t="22391" x="2401888" y="2849563"/>
          <p14:tracePt t="22398" x="2414588" y="2843213"/>
          <p14:tracePt t="22406" x="2427288" y="2843213"/>
          <p14:tracePt t="22414" x="2433638" y="2843213"/>
          <p14:tracePt t="22431" x="2439988" y="2843213"/>
          <p14:tracePt t="22439" x="2446338" y="2843213"/>
          <p14:tracePt t="22462" x="2452688" y="2843213"/>
          <p14:tracePt t="22479" x="2465388" y="2843213"/>
          <p14:tracePt t="22486" x="2484438" y="2843213"/>
          <p14:tracePt t="22496" x="2490788" y="2843213"/>
          <p14:tracePt t="22502" x="2517775" y="2843213"/>
          <p14:tracePt t="22511" x="2530475" y="2843213"/>
          <p14:tracePt t="22518" x="2536825" y="2843213"/>
          <p14:tracePt t="22526" x="2549525" y="2843213"/>
          <p14:tracePt t="22535" x="2562225" y="2843213"/>
          <p14:tracePt t="22543" x="2574925" y="2843213"/>
          <p14:tracePt t="22550" x="2587625" y="2843213"/>
          <p14:tracePt t="22559" x="2593975" y="2843213"/>
          <p14:tracePt t="22567" x="2606675" y="2843213"/>
          <p14:tracePt t="22574" x="2619375" y="2843213"/>
          <p14:tracePt t="22583" x="2638425" y="2843213"/>
          <p14:tracePt t="22590" x="2657475" y="2843213"/>
          <p14:tracePt t="22599" x="2682875" y="2843213"/>
          <p14:tracePt t="22606" x="2689225" y="2843213"/>
          <p14:tracePt t="22615" x="2708275" y="2843213"/>
          <p14:tracePt t="22623" x="2733675" y="2836863"/>
          <p14:tracePt t="22630" x="2759075" y="2830513"/>
          <p14:tracePt t="22639" x="2778125" y="2824163"/>
          <p14:tracePt t="22647" x="2803525" y="2817813"/>
          <p14:tracePt t="22655" x="2828925" y="2811463"/>
          <p14:tracePt t="22663" x="2847975" y="2811463"/>
          <p14:tracePt t="22671" x="2873375" y="2811463"/>
          <p14:tracePt t="22679" x="2886075" y="2811463"/>
          <p14:tracePt t="22686" x="2905125" y="2811463"/>
          <p14:tracePt t="22696" x="2917825" y="2811463"/>
          <p14:tracePt t="22703" x="2924175" y="2811463"/>
          <p14:tracePt t="22711" x="2930525" y="2811463"/>
          <p14:tracePt t="22718" x="2936875" y="2811463"/>
          <p14:tracePt t="22735" x="2943225" y="2811463"/>
          <p14:tracePt t="22743" x="2949575" y="2811463"/>
          <p14:tracePt t="22750" x="2962275" y="2811463"/>
          <p14:tracePt t="22759" x="2982913" y="2811463"/>
          <p14:tracePt t="22766" x="2995613" y="2811463"/>
          <p14:tracePt t="22775" x="3027363" y="2811463"/>
          <p14:tracePt t="22783" x="3071813" y="2811463"/>
          <p14:tracePt t="22791" x="3116263" y="2811463"/>
          <p14:tracePt t="22798" x="3167063" y="2811463"/>
          <p14:tracePt t="22806" x="3230563" y="2811463"/>
          <p14:tracePt t="22814" x="3294063" y="2811463"/>
          <p14:tracePt t="22823" x="3357563" y="2811463"/>
          <p14:tracePt t="22830" x="3435350" y="2811463"/>
          <p14:tracePt t="22839" x="3511550" y="2817813"/>
          <p14:tracePt t="22847" x="3575050" y="2836863"/>
          <p14:tracePt t="22855" x="3632200" y="2843213"/>
          <p14:tracePt t="22863" x="3695700" y="2862263"/>
          <p14:tracePt t="22871" x="3740150" y="2868613"/>
          <p14:tracePt t="22880" x="3765550" y="2874963"/>
          <p14:tracePt t="22886" x="3771900" y="2874963"/>
          <p14:tracePt t="22897" x="3784600" y="2874963"/>
          <p14:tracePt t="22902" x="3803650" y="2881313"/>
          <p14:tracePt t="22911" x="3822700" y="2887663"/>
          <p14:tracePt t="22919" x="3829050" y="2887663"/>
          <p14:tracePt t="22926" x="3848100" y="2894013"/>
          <p14:tracePt t="22935" x="3854450" y="2894013"/>
          <p14:tracePt t="22943" x="3860800" y="2894013"/>
          <p14:tracePt t="22950" x="3873500" y="2894013"/>
          <p14:tracePt t="22959" x="3887788" y="2894013"/>
          <p14:tracePt t="22975" x="3894138" y="2894013"/>
          <p14:tracePt t="23095" x="3900488" y="2894013"/>
          <p14:tracePt t="23111" x="3913188" y="2894013"/>
          <p14:tracePt t="23118" x="3919538" y="2894013"/>
          <p14:tracePt t="23126" x="3925888" y="2894013"/>
          <p14:tracePt t="23135" x="3932238" y="2894013"/>
          <p14:tracePt t="23142" x="3944938" y="2894013"/>
          <p14:tracePt t="23150" x="3951288" y="2894013"/>
          <p14:tracePt t="23159" x="3970338" y="2894013"/>
          <p14:tracePt t="23166" x="3983038" y="2894013"/>
          <p14:tracePt t="23175" x="4002088" y="2894013"/>
          <p14:tracePt t="23183" x="4021138" y="2894013"/>
          <p14:tracePt t="23190" x="4033838" y="2894013"/>
          <p14:tracePt t="23199" x="4052888" y="2894013"/>
          <p14:tracePt t="23206" x="4071938" y="2894013"/>
          <p14:tracePt t="23214" x="4097338" y="2894013"/>
          <p14:tracePt t="23223" x="4110038" y="2894013"/>
          <p14:tracePt t="23230" x="4129088" y="2894013"/>
          <p14:tracePt t="23239" x="4135438" y="2894013"/>
          <p14:tracePt t="23247" x="4148138" y="2894013"/>
          <p14:tracePt t="23255" x="4167188" y="2887663"/>
          <p14:tracePt t="23263" x="4179888" y="2881313"/>
          <p14:tracePt t="23270" x="4192588" y="2874963"/>
          <p14:tracePt t="23279" x="4198938" y="2874963"/>
          <p14:tracePt t="23286" x="4205288" y="2874963"/>
          <p14:tracePt t="23296" x="4211638" y="2874963"/>
          <p14:tracePt t="23303" x="4224338" y="2874963"/>
          <p14:tracePt t="23319" x="4230688" y="2874963"/>
          <p14:tracePt t="23326" x="4237038" y="2874963"/>
          <p14:tracePt t="23335" x="4243388" y="2874963"/>
          <p14:tracePt t="23526" x="4224338" y="2874963"/>
          <p14:tracePt t="23535" x="4211638" y="2874963"/>
          <p14:tracePt t="23542" x="4179888" y="2874963"/>
          <p14:tracePt t="23550" x="4154488" y="2874963"/>
          <p14:tracePt t="23559" x="4135438" y="2874963"/>
          <p14:tracePt t="23575" x="4129088" y="2874963"/>
          <p14:tracePt t="23719" x="4167188" y="2874963"/>
          <p14:tracePt t="23726" x="4243388" y="2874963"/>
          <p14:tracePt t="23735" x="4319588" y="2874963"/>
          <p14:tracePt t="23743" x="4391025" y="2874963"/>
          <p14:tracePt t="23751" x="4486275" y="2881313"/>
          <p14:tracePt t="23759" x="4581525" y="2887663"/>
          <p14:tracePt t="23767" x="4689475" y="2913063"/>
          <p14:tracePt t="23775" x="4818063" y="2944813"/>
          <p14:tracePt t="23783" x="4945063" y="2982913"/>
          <p14:tracePt t="23791" x="5059363" y="3021013"/>
          <p14:tracePt t="23798" x="5173663" y="3059113"/>
          <p14:tracePt t="23806" x="5256213" y="3084513"/>
          <p14:tracePt t="23815" x="5346700" y="3103563"/>
          <p14:tracePt t="23823" x="5410200" y="3116263"/>
          <p14:tracePt t="23831" x="5467350" y="3122613"/>
          <p14:tracePt t="23839" x="5499100" y="3122613"/>
          <p14:tracePt t="23847" x="5530850" y="3122613"/>
          <p14:tracePt t="23855" x="5556250" y="3122613"/>
          <p14:tracePt t="23863" x="5588000" y="3122613"/>
          <p14:tracePt t="23871" x="5613400" y="3122613"/>
          <p14:tracePt t="23881" x="5632450" y="3122613"/>
          <p14:tracePt t="23886" x="5651500" y="3122613"/>
          <p14:tracePt t="23898" x="5676900" y="3116263"/>
          <p14:tracePt t="23902" x="5702300" y="3109913"/>
          <p14:tracePt t="23911" x="5735638" y="3103563"/>
          <p14:tracePt t="23919" x="5761038" y="3097213"/>
          <p14:tracePt t="23926" x="5786438" y="3090863"/>
          <p14:tracePt t="23934" x="5818188" y="3084513"/>
          <p14:tracePt t="23943" x="5837238" y="3084513"/>
          <p14:tracePt t="23951" x="5862638" y="3084513"/>
          <p14:tracePt t="23959" x="5875338" y="3084513"/>
          <p14:tracePt t="23966" x="5888038" y="3084513"/>
          <p14:tracePt t="23975" x="5894388" y="3084513"/>
          <p14:tracePt t="23991" x="5907088" y="3084513"/>
          <p14:tracePt t="23998" x="5913438" y="3078163"/>
          <p14:tracePt t="24015" x="5919788" y="3071813"/>
          <p14:tracePt t="24022" x="5932488" y="3065463"/>
          <p14:tracePt t="24032" x="5938838" y="3065463"/>
          <p14:tracePt t="24039" x="5945188" y="3059113"/>
          <p14:tracePt t="24047" x="5951538" y="3052763"/>
          <p14:tracePt t="24055" x="5964238" y="3046413"/>
          <p14:tracePt t="24063" x="5976938" y="3033713"/>
          <p14:tracePt t="24071" x="5989638" y="3033713"/>
          <p14:tracePt t="24079" x="6002338" y="3027363"/>
          <p14:tracePt t="24086" x="6008688" y="3021013"/>
          <p14:tracePt t="24096" x="6015038" y="3014663"/>
          <p14:tracePt t="24118" x="6027738" y="3008313"/>
          <p14:tracePt t="24143" x="6034088" y="3008313"/>
          <p14:tracePt t="24150" x="6046788" y="3008313"/>
          <p14:tracePt t="24159" x="6059488" y="3008313"/>
          <p14:tracePt t="24167" x="6084888" y="3008313"/>
          <p14:tracePt t="24175" x="6116638" y="3008313"/>
          <p14:tracePt t="24183" x="6161088" y="3008313"/>
          <p14:tracePt t="24191" x="6207125" y="3008313"/>
          <p14:tracePt t="24199" x="6245225" y="3008313"/>
          <p14:tracePt t="24206" x="6289675" y="3008313"/>
          <p14:tracePt t="24214" x="6340475" y="3008313"/>
          <p14:tracePt t="24222" x="6397625" y="3008313"/>
          <p14:tracePt t="24231" x="6461125" y="3008313"/>
          <p14:tracePt t="24238" x="6511925" y="3008313"/>
          <p14:tracePt t="24246" x="6575425" y="3008313"/>
          <p14:tracePt t="24255" x="6634163" y="3008313"/>
          <p14:tracePt t="24263" x="6697663" y="3008313"/>
          <p14:tracePt t="24271" x="6748463" y="3008313"/>
          <p14:tracePt t="24280" x="6792913" y="3008313"/>
          <p14:tracePt t="24286" x="6837363" y="3008313"/>
          <p14:tracePt t="24296" x="6888163" y="3008313"/>
          <p14:tracePt t="24303" x="6932613" y="3008313"/>
          <p14:tracePt t="24311" x="6977063" y="3008313"/>
          <p14:tracePt t="24318" x="7021513" y="3008313"/>
          <p14:tracePt t="24326" x="7059613" y="3008313"/>
          <p14:tracePt t="24335" x="7092950" y="3008313"/>
          <p14:tracePt t="24343" x="7131050" y="3008313"/>
          <p14:tracePt t="24350" x="7162800" y="3008313"/>
          <p14:tracePt t="24359" x="7194550" y="3008313"/>
          <p14:tracePt t="24366" x="7226300" y="3008313"/>
          <p14:tracePt t="24375" x="7258050" y="3008313"/>
          <p14:tracePt t="24382" x="7289800" y="3008313"/>
          <p14:tracePt t="24391" x="7334250" y="3001963"/>
          <p14:tracePt t="24398" x="7359650" y="2995613"/>
          <p14:tracePt t="24406" x="7378700" y="2989263"/>
          <p14:tracePt t="24414" x="7404100" y="2982913"/>
          <p14:tracePt t="24423" x="7429500" y="2976563"/>
          <p14:tracePt t="24430" x="7454900" y="2970213"/>
          <p14:tracePt t="24438" x="7486650" y="2963863"/>
          <p14:tracePt t="24447" x="7518400" y="2957513"/>
          <p14:tracePt t="24455" x="7564438" y="2951163"/>
          <p14:tracePt t="24464" x="7608888" y="2944813"/>
          <p14:tracePt t="24470" x="7653338" y="2938463"/>
          <p14:tracePt t="24480" x="7704138" y="2919413"/>
          <p14:tracePt t="24486" x="7748588" y="2913063"/>
          <p14:tracePt t="24496" x="7793038" y="2906713"/>
          <p14:tracePt t="24503" x="7824788" y="2900363"/>
          <p14:tracePt t="24511" x="7862888" y="2894013"/>
          <p14:tracePt t="24518" x="7881938" y="2887663"/>
          <p14:tracePt t="24526" x="7894638" y="2887663"/>
          <p14:tracePt t="24535" x="7913688" y="2887663"/>
          <p14:tracePt t="24543" x="7945438" y="2881313"/>
          <p14:tracePt t="24550" x="7977188" y="2874963"/>
          <p14:tracePt t="24559" x="8004175" y="2874963"/>
          <p14:tracePt t="24567" x="8042275" y="2874963"/>
          <p14:tracePt t="24575" x="8086725" y="2874963"/>
          <p14:tracePt t="24582" x="8131175" y="2874963"/>
          <p14:tracePt t="24591" x="8175625" y="2874963"/>
          <p14:tracePt t="24599" x="8207375" y="2874963"/>
          <p14:tracePt t="24606" x="8251825" y="2874963"/>
          <p14:tracePt t="24614" x="8264525" y="2874963"/>
          <p14:tracePt t="24622" x="8283575" y="2874963"/>
          <p14:tracePt t="24630" x="8296275" y="2874963"/>
          <p14:tracePt t="24823" x="8289925" y="2874963"/>
          <p14:tracePt t="24830" x="8258175" y="2868613"/>
          <p14:tracePt t="24838" x="8220075" y="2862263"/>
          <p14:tracePt t="24846" x="8194675" y="2855913"/>
          <p14:tracePt t="24855" x="8162925" y="2849563"/>
          <p14:tracePt t="24863" x="8143875" y="2849563"/>
          <p14:tracePt t="24870" x="8137525" y="2849563"/>
          <p14:tracePt t="24880" x="8131175" y="2849563"/>
          <p14:tracePt t="24935" x="8124825" y="2849563"/>
          <p14:tracePt t="24943" x="8118475" y="2849563"/>
          <p14:tracePt t="24950" x="8099425" y="2849563"/>
          <p14:tracePt t="24959" x="8067675" y="2849563"/>
          <p14:tracePt t="24967" x="8016875" y="2849563"/>
          <p14:tracePt t="24975" x="7920038" y="2855913"/>
          <p14:tracePt t="24983" x="7812088" y="2874963"/>
          <p14:tracePt t="24991" x="7659688" y="2894013"/>
          <p14:tracePt t="24998" x="7499350" y="2919413"/>
          <p14:tracePt t="25006" x="7391400" y="2944813"/>
          <p14:tracePt t="25015" x="7283450" y="2963863"/>
          <p14:tracePt t="25022" x="7188200" y="2982913"/>
          <p14:tracePt t="25032" x="7092950" y="2995613"/>
          <p14:tracePt t="25039" x="6996113" y="3008313"/>
          <p14:tracePt t="25047" x="6888163" y="3014663"/>
          <p14:tracePt t="25055" x="6792913" y="3014663"/>
          <p14:tracePt t="25063" x="6684963" y="3014663"/>
          <p14:tracePt t="25070" x="6569075" y="3033713"/>
          <p14:tracePt t="25080" x="6461125" y="3052763"/>
          <p14:tracePt t="25086" x="6353175" y="3071813"/>
          <p14:tracePt t="25096" x="6232525" y="3097213"/>
          <p14:tracePt t="25103" x="6084888" y="3128963"/>
          <p14:tracePt t="25111" x="5913438" y="3160713"/>
          <p14:tracePt t="25118" x="5729288" y="3198813"/>
          <p14:tracePt t="25126" x="5537200" y="3232150"/>
          <p14:tracePt t="25135" x="5353050" y="3270250"/>
          <p14:tracePt t="25143" x="5205413" y="3289300"/>
          <p14:tracePt t="25150" x="5103813" y="3295650"/>
          <p14:tracePt t="25159" x="5014913" y="3295650"/>
          <p14:tracePt t="25167" x="4919663" y="3295650"/>
          <p14:tracePt t="25175" x="4837113" y="3295650"/>
          <p14:tracePt t="25183" x="4759325" y="3295650"/>
          <p14:tracePt t="25191" x="4689475" y="3295650"/>
          <p14:tracePt t="25199" x="4613275" y="3295650"/>
          <p14:tracePt t="25206" x="4530725" y="3295650"/>
          <p14:tracePt t="25214" x="4448175" y="3295650"/>
          <p14:tracePt t="25223" x="4359275" y="3295650"/>
          <p14:tracePt t="25231" x="4275138" y="3295650"/>
          <p14:tracePt t="25239" x="4179888" y="3295650"/>
          <p14:tracePt t="25246" x="4084638" y="3295650"/>
          <p14:tracePt t="25255" x="3976688" y="3289300"/>
          <p14:tracePt t="25263" x="3894138" y="3276600"/>
          <p14:tracePt t="25271" x="3829050" y="3276600"/>
          <p14:tracePt t="25280" x="3752850" y="3276600"/>
          <p14:tracePt t="25286" x="3670300" y="3270250"/>
          <p14:tracePt t="25296" x="3606800" y="3270250"/>
          <p14:tracePt t="25302" x="3530600" y="3270250"/>
          <p14:tracePt t="25311" x="3460750" y="3270250"/>
          <p14:tracePt t="25318" x="3363913" y="3270250"/>
          <p14:tracePt t="25326" x="3268663" y="3270250"/>
          <p14:tracePt t="25335" x="3179763" y="3270250"/>
          <p14:tracePt t="25343" x="3090863" y="3270250"/>
          <p14:tracePt t="25350" x="3001963" y="3270250"/>
          <p14:tracePt t="25359" x="2936875" y="3270250"/>
          <p14:tracePt t="25367" x="2873375" y="3270250"/>
          <p14:tracePt t="25375" x="2822575" y="3270250"/>
          <p14:tracePt t="25383" x="2778125" y="3270250"/>
          <p14:tracePt t="25391" x="2733675" y="3270250"/>
          <p14:tracePt t="25399" x="2682875" y="3270250"/>
          <p14:tracePt t="25406" x="2638425" y="3270250"/>
          <p14:tracePt t="25415" x="2593975" y="3270250"/>
          <p14:tracePt t="25422" x="2549525" y="3270250"/>
          <p14:tracePt t="25431" x="2517775" y="3270250"/>
          <p14:tracePt t="25439" x="2465388" y="3270250"/>
          <p14:tracePt t="25447" x="2414588" y="3270250"/>
          <p14:tracePt t="25455" x="2357438" y="3270250"/>
          <p14:tracePt t="25463" x="2306638" y="3270250"/>
          <p14:tracePt t="25471" x="2249488" y="3270250"/>
          <p14:tracePt t="25480" x="2198688" y="3270250"/>
          <p14:tracePt t="25486" x="2154238" y="3270250"/>
          <p14:tracePt t="25496" x="2122488" y="3270250"/>
          <p14:tracePt t="25503" x="2097088" y="3270250"/>
          <p14:tracePt t="25511" x="2084388" y="3270250"/>
          <p14:tracePt t="25519" x="2065338" y="3270250"/>
          <p14:tracePt t="25526" x="2044700" y="3270250"/>
          <p14:tracePt t="25535" x="2038350" y="3270250"/>
          <p14:tracePt t="25543" x="2032000" y="3270250"/>
          <p14:tracePt t="25550" x="2025650" y="3270250"/>
          <p14:tracePt t="25559" x="2019300" y="3270250"/>
          <p14:tracePt t="25575" x="2006600" y="3270250"/>
          <p14:tracePt t="25583" x="1993900" y="3270250"/>
          <p14:tracePt t="25591" x="1974850" y="3270250"/>
          <p14:tracePt t="25599" x="1949450" y="3270250"/>
          <p14:tracePt t="25606" x="1917700" y="3270250"/>
          <p14:tracePt t="25614" x="1898650" y="3270250"/>
          <p14:tracePt t="25623" x="1885950" y="3270250"/>
          <p14:tracePt t="25630" x="1866900" y="3270250"/>
          <p14:tracePt t="25639" x="1860550" y="3270250"/>
          <p14:tracePt t="25662" x="1854200" y="3270250"/>
          <p14:tracePt t="25671" x="1847850" y="3270250"/>
          <p14:tracePt t="25679" x="1835150" y="3270250"/>
          <p14:tracePt t="25686" x="1809750" y="3270250"/>
          <p14:tracePt t="25696" x="1784350" y="3270250"/>
          <p14:tracePt t="25703" x="1765300" y="3270250"/>
          <p14:tracePt t="25711" x="1739900" y="3270250"/>
          <p14:tracePt t="25719" x="1708150" y="3270250"/>
          <p14:tracePt t="25726" x="1682750" y="3270250"/>
          <p14:tracePt t="25735" x="1657350" y="3270250"/>
          <p14:tracePt t="25743" x="1644650" y="3270250"/>
          <p14:tracePt t="25750" x="1625600" y="3270250"/>
          <p14:tracePt t="25759" x="1606550" y="3270250"/>
          <p14:tracePt t="25767" x="1592263" y="3270250"/>
          <p14:tracePt t="25775" x="1573213" y="3270250"/>
          <p14:tracePt t="25783" x="1554163" y="3270250"/>
          <p14:tracePt t="25791" x="1541463" y="3270250"/>
          <p14:tracePt t="25798" x="1522413" y="3270250"/>
          <p14:tracePt t="25806" x="1503363" y="3270250"/>
          <p14:tracePt t="25814" x="1490663" y="3270250"/>
          <p14:tracePt t="25823" x="1477963" y="3270250"/>
          <p14:tracePt t="25831" x="1465263" y="3270250"/>
          <p14:tracePt t="25839" x="1452563" y="3270250"/>
          <p14:tracePt t="25847" x="1439863" y="3270250"/>
          <p14:tracePt t="25855" x="1433513" y="3270250"/>
          <p14:tracePt t="25863" x="1420813" y="3270250"/>
          <p14:tracePt t="25871" x="1414463" y="3270250"/>
          <p14:tracePt t="26135" x="1408113" y="3270250"/>
          <p14:tracePt t="26143" x="1401763" y="3270250"/>
          <p14:tracePt t="26150" x="1389063" y="3270250"/>
          <p14:tracePt t="26199" x="1382713" y="3270250"/>
          <p14:tracePt t="26206" x="1376363" y="3263900"/>
          <p14:tracePt t="26246" x="1376363" y="3257550"/>
          <p14:tracePt t="26255" x="1376363" y="3251200"/>
          <p14:tracePt t="26319" x="1376363" y="3244850"/>
          <p14:tracePt t="26326" x="1376363" y="3238500"/>
          <p14:tracePt t="26335" x="1376363" y="3232150"/>
          <p14:tracePt t="26342" x="1376363" y="3225800"/>
          <p14:tracePt t="26350" x="1376363" y="3211513"/>
          <p14:tracePt t="26358" x="1382713" y="3198813"/>
          <p14:tracePt t="26367" x="1389063" y="3186113"/>
          <p14:tracePt t="26375" x="1395413" y="3173413"/>
          <p14:tracePt t="26391" x="1401763" y="3160713"/>
          <p14:tracePt t="26398" x="1408113" y="3154363"/>
          <p14:tracePt t="26406" x="1414463" y="3154363"/>
          <p14:tracePt t="26462" x="1414463" y="3148013"/>
          <p14:tracePt t="26471" x="1420813" y="3141663"/>
          <p14:tracePt t="26479" x="1427163" y="3141663"/>
          <p14:tracePt t="26496" x="1433513" y="3135313"/>
          <p14:tracePt t="26679" x="1439863" y="3128963"/>
          <p14:tracePt t="26686" x="1446213" y="3122613"/>
          <p14:tracePt t="26703" x="1452563" y="3122613"/>
          <p14:tracePt t="26711" x="1471613" y="3116263"/>
          <p14:tracePt t="26719" x="1490663" y="3116263"/>
          <p14:tracePt t="26734" x="1516063" y="3109913"/>
          <p14:tracePt t="26743" x="1522413" y="3109913"/>
          <p14:tracePt t="26750" x="1535113" y="3109913"/>
          <p14:tracePt t="26759" x="1547813" y="3109913"/>
          <p14:tracePt t="26767" x="1560513" y="3109913"/>
          <p14:tracePt t="26775" x="1573213" y="3109913"/>
          <p14:tracePt t="26783" x="1579563" y="3109913"/>
          <p14:tracePt t="26798" x="1592263" y="3109913"/>
          <p14:tracePt t="26814" x="1598613" y="3109913"/>
          <p14:tracePt t="26822" x="1606550" y="3109913"/>
          <p14:tracePt t="26830" x="1612900" y="3109913"/>
          <p14:tracePt t="26839" x="1631950" y="3109913"/>
          <p14:tracePt t="26846" x="1651000" y="3109913"/>
          <p14:tracePt t="26854" x="1663700" y="3109913"/>
          <p14:tracePt t="26862" x="1682750" y="3109913"/>
          <p14:tracePt t="26870" x="1701800" y="3109913"/>
          <p14:tracePt t="26880" x="1714500" y="3109913"/>
          <p14:tracePt t="26886" x="1733550" y="3109913"/>
          <p14:tracePt t="26896" x="1752600" y="3109913"/>
          <p14:tracePt t="26902" x="1758950" y="3109913"/>
          <p14:tracePt t="26911" x="1771650" y="3109913"/>
          <p14:tracePt t="26918" x="1778000" y="3109913"/>
          <p14:tracePt t="26926" x="1784350" y="3109913"/>
          <p14:tracePt t="26934" x="1797050" y="3109913"/>
          <p14:tracePt t="26942" x="1809750" y="3109913"/>
          <p14:tracePt t="26950" x="1828800" y="3109913"/>
          <p14:tracePt t="26958" x="1847850" y="3109913"/>
          <p14:tracePt t="26966" x="1873250" y="3109913"/>
          <p14:tracePt t="26974" x="1905000" y="3109913"/>
          <p14:tracePt t="26982" x="1936750" y="3109913"/>
          <p14:tracePt t="26990" x="1987550" y="3109913"/>
          <p14:tracePt t="26998" x="2019300" y="3109913"/>
          <p14:tracePt t="27006" x="2078038" y="3116263"/>
          <p14:tracePt t="27014" x="2122488" y="3122613"/>
          <p14:tracePt t="27022" x="2147888" y="3122613"/>
          <p14:tracePt t="27030" x="2173288" y="3122613"/>
          <p14:tracePt t="27038" x="2192338" y="3122613"/>
          <p14:tracePt t="27046" x="2217738" y="3122613"/>
          <p14:tracePt t="27054" x="2243138" y="3122613"/>
          <p14:tracePt t="27062" x="2274888" y="3122613"/>
          <p14:tracePt t="27070" x="2306638" y="3122613"/>
          <p14:tracePt t="27079" x="2351088" y="3122613"/>
          <p14:tracePt t="27086" x="2382838" y="3122613"/>
          <p14:tracePt t="27095" x="2433638" y="3122613"/>
          <p14:tracePt t="27102" x="2478088" y="3116263"/>
          <p14:tracePt t="27111" x="2524125" y="3116263"/>
          <p14:tracePt t="27118" x="2581275" y="3116263"/>
          <p14:tracePt t="27126" x="2632075" y="3116263"/>
          <p14:tracePt t="27134" x="2682875" y="3116263"/>
          <p14:tracePt t="27142" x="2727325" y="3116263"/>
          <p14:tracePt t="27150" x="2759075" y="3116263"/>
          <p14:tracePt t="27158" x="2784475" y="3116263"/>
          <p14:tracePt t="27166" x="2803525" y="3116263"/>
          <p14:tracePt t="27174" x="2809875" y="3116263"/>
          <p14:tracePt t="27182" x="2816225" y="3116263"/>
          <p14:tracePt t="27199" x="2822575" y="3116263"/>
          <p14:tracePt t="27206" x="2828925" y="3116263"/>
          <p14:tracePt t="27791" x="2854325" y="3109913"/>
          <p14:tracePt t="27799" x="2867025" y="3109913"/>
          <p14:tracePt t="27806" x="2898775" y="3103563"/>
          <p14:tracePt t="27815" x="2917825" y="3097213"/>
          <p14:tracePt t="27822" x="2924175" y="3097213"/>
          <p14:tracePt t="27830" x="2936875" y="3097213"/>
          <p14:tracePt t="27839" x="2955925" y="3097213"/>
          <p14:tracePt t="27846" x="2962275" y="3097213"/>
          <p14:tracePt t="27855" x="2968625" y="3097213"/>
          <p14:tracePt t="27863" x="2976563" y="3097213"/>
          <p14:tracePt t="27975" x="2982913" y="3097213"/>
          <p14:tracePt t="27982" x="2989263" y="3090863"/>
          <p14:tracePt t="27991" x="2995613" y="3090863"/>
          <p14:tracePt t="27999" x="3014663" y="3090863"/>
          <p14:tracePt t="28006" x="3033713" y="3084513"/>
          <p14:tracePt t="28015" x="3046413" y="3084513"/>
          <p14:tracePt t="28023" x="3065463" y="3084513"/>
          <p14:tracePt t="28030" x="3090863" y="3084513"/>
          <p14:tracePt t="28039" x="3116263" y="3084513"/>
          <p14:tracePt t="28047" x="3141663" y="3084513"/>
          <p14:tracePt t="28055" x="3160713" y="3084513"/>
          <p14:tracePt t="28063" x="3179763" y="3084513"/>
          <p14:tracePt t="28071" x="3198813" y="3084513"/>
          <p14:tracePt t="28080" x="3230563" y="3084513"/>
          <p14:tracePt t="28087" x="3243263" y="3090863"/>
          <p14:tracePt t="28096" x="3268663" y="3097213"/>
          <p14:tracePt t="28103" x="3287713" y="3097213"/>
          <p14:tracePt t="28111" x="3325813" y="3103563"/>
          <p14:tracePt t="28119" x="3351213" y="3109913"/>
          <p14:tracePt t="28126" x="3389313" y="3116263"/>
          <p14:tracePt t="28136" x="3421063" y="3122613"/>
          <p14:tracePt t="28143" x="3467100" y="3128963"/>
          <p14:tracePt t="28150" x="3511550" y="3141663"/>
          <p14:tracePt t="28159" x="3556000" y="3148013"/>
          <p14:tracePt t="28167" x="3594100" y="3148013"/>
          <p14:tracePt t="28175" x="3632200" y="3148013"/>
          <p14:tracePt t="28182" x="3657600" y="3148013"/>
          <p14:tracePt t="28191" x="3683000" y="3148013"/>
          <p14:tracePt t="28198" x="3708400" y="3148013"/>
          <p14:tracePt t="28206" x="3721100" y="3148013"/>
          <p14:tracePt t="28214" x="3740150" y="3148013"/>
          <p14:tracePt t="28223" x="3759200" y="3148013"/>
          <p14:tracePt t="28230" x="3771900" y="3154363"/>
          <p14:tracePt t="28239" x="3778250" y="3154363"/>
          <p14:tracePt t="28247" x="3790950" y="3160713"/>
          <p14:tracePt t="28255" x="3810000" y="3167063"/>
          <p14:tracePt t="28263" x="3822700" y="3167063"/>
          <p14:tracePt t="28271" x="3854450" y="3173413"/>
          <p14:tracePt t="28280" x="3879850" y="3179763"/>
          <p14:tracePt t="28286" x="3906838" y="3186113"/>
          <p14:tracePt t="28296" x="3919538" y="3192463"/>
          <p14:tracePt t="28303" x="3938588" y="3192463"/>
          <p14:tracePt t="28311" x="3963988" y="3192463"/>
          <p14:tracePt t="28318" x="3970338" y="3192463"/>
          <p14:tracePt t="28326" x="3976688" y="3192463"/>
          <p14:tracePt t="28335" x="3983038" y="3192463"/>
          <p14:tracePt t="30423" x="3989388" y="3198813"/>
        </p14:tracePtLst>
      </p14:laserTraceLst>
    </p:ext>
  </p:extLst>
</p:sld>
</file>

<file path=ppt/theme/theme1.xml><?xml version="1.0" encoding="utf-8"?>
<a:theme xmlns:a="http://schemas.openxmlformats.org/drawingml/2006/main" name="Coral">
  <a:themeElements>
    <a:clrScheme name="Coral">
      <a:dk1>
        <a:srgbClr val="4A86E8"/>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9D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TotalTime>
  <Words>2479</Words>
  <Application>Microsoft Office PowerPoint</Application>
  <PresentationFormat>On-screen Show (16:9)</PresentationFormat>
  <Paragraphs>159</Paragraphs>
  <Slides>31</Slides>
  <Notes>29</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Lato</vt:lpstr>
      <vt:lpstr>Playfair Display</vt:lpstr>
      <vt:lpstr>Cambria Math</vt:lpstr>
      <vt:lpstr>Arial</vt:lpstr>
      <vt:lpstr>Coral</vt:lpstr>
      <vt:lpstr>PowerPoint Presentation</vt:lpstr>
      <vt:lpstr>PowerPoint Presentation</vt:lpstr>
      <vt:lpstr>Contents</vt:lpstr>
      <vt:lpstr>Introduction</vt:lpstr>
      <vt:lpstr>Introduction</vt:lpstr>
      <vt:lpstr>Introduction</vt:lpstr>
      <vt:lpstr>Introduction</vt:lpstr>
      <vt:lpstr>Motivation</vt:lpstr>
      <vt:lpstr>Block Diagram of the Proposed Work</vt:lpstr>
      <vt:lpstr>Related Theory</vt:lpstr>
      <vt:lpstr>Related Theory</vt:lpstr>
      <vt:lpstr>Related Theory</vt:lpstr>
      <vt:lpstr>Related Theory</vt:lpstr>
      <vt:lpstr>Description of Data</vt:lpstr>
      <vt:lpstr>Description of Data</vt:lpstr>
      <vt:lpstr>Extraction of Patches</vt:lpstr>
      <vt:lpstr>Graph High-Frequency Component</vt:lpstr>
      <vt:lpstr>Graph High-Frequency Component</vt:lpstr>
      <vt:lpstr>Graph High-Frequency Component</vt:lpstr>
      <vt:lpstr>Graph High-Frequency Component</vt:lpstr>
      <vt:lpstr>Application of GCN</vt:lpstr>
      <vt:lpstr>Application of GCN</vt:lpstr>
      <vt:lpstr>Results and Discussion</vt:lpstr>
      <vt:lpstr>Results and Discussion</vt:lpstr>
      <vt:lpstr>Results and Discussion</vt:lpstr>
      <vt:lpstr>Results and Discussion</vt:lpstr>
      <vt:lpstr>Conclusion</vt:lpstr>
      <vt:lpstr>References</vt:lpstr>
      <vt:lpstr>References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Patitapaban Palo</cp:lastModifiedBy>
  <cp:revision>28</cp:revision>
  <dcterms:modified xsi:type="dcterms:W3CDTF">2022-04-18T15:06:17Z</dcterms:modified>
</cp:coreProperties>
</file>