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68" r:id="rId3"/>
    <p:sldId id="278" r:id="rId4"/>
    <p:sldId id="269" r:id="rId5"/>
    <p:sldId id="270" r:id="rId6"/>
    <p:sldId id="279" r:id="rId7"/>
    <p:sldId id="271" r:id="rId8"/>
    <p:sldId id="272" r:id="rId9"/>
    <p:sldId id="273" r:id="rId10"/>
    <p:sldId id="274" r:id="rId11"/>
    <p:sldId id="264" r:id="rId12"/>
    <p:sldId id="277" r:id="rId13"/>
    <p:sldId id="275" r:id="rId14"/>
    <p:sldId id="266" r:id="rId15"/>
    <p:sldId id="267" r:id="rId16"/>
    <p:sldId id="276" r:id="rId17"/>
    <p:sldId id="258" r:id="rId18"/>
  </p:sldIdLst>
  <p:sldSz cx="17340263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0457DA-C3B6-3171-4C29-CDB129DFF87D}" v="2" dt="2022-04-21T09:34:38.276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6" name="Shape 16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693385" y="1638300"/>
            <a:ext cx="13953493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93385" y="5041900"/>
            <a:ext cx="13953493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1693385" y="6362700"/>
            <a:ext cx="13953493" cy="471924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–Johnny Appleseed</a:t>
            </a:r>
          </a:p>
        </p:txBody>
      </p:sp>
      <p:sp>
        <p:nvSpPr>
          <p:cNvPr id="98" name="“Type a quote here.”"/>
          <p:cNvSpPr txBox="1">
            <a:spLocks noGrp="1"/>
          </p:cNvSpPr>
          <p:nvPr>
            <p:ph type="body" sz="quarter" idx="22"/>
          </p:nvPr>
        </p:nvSpPr>
        <p:spPr>
          <a:xfrm>
            <a:off x="1693385" y="4259094"/>
            <a:ext cx="13953493" cy="62581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Image"/>
          <p:cNvSpPr>
            <a:spLocks noGrp="1"/>
          </p:cNvSpPr>
          <p:nvPr>
            <p:ph type="pic" idx="21"/>
          </p:nvPr>
        </p:nvSpPr>
        <p:spPr>
          <a:xfrm>
            <a:off x="-1266510" y="0"/>
            <a:ext cx="19873282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6"/>
          <p:cNvSpPr/>
          <p:nvPr/>
        </p:nvSpPr>
        <p:spPr>
          <a:xfrm>
            <a:off x="-1" y="1755650"/>
            <a:ext cx="17340264" cy="45516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defTabSz="1300480">
              <a:defRPr b="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  <a:endParaRPr sz="2400"/>
          </a:p>
        </p:txBody>
      </p:sp>
      <p:sp>
        <p:nvSpPr>
          <p:cNvPr id="122" name="Rectangle 7"/>
          <p:cNvSpPr/>
          <p:nvPr/>
        </p:nvSpPr>
        <p:spPr>
          <a:xfrm>
            <a:off x="-1" y="1820675"/>
            <a:ext cx="1011518" cy="325121"/>
          </a:xfrm>
          <a:prstGeom prst="rect">
            <a:avLst/>
          </a:prstGeom>
          <a:solidFill>
            <a:srgbClr val="DD8047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defTabSz="1300480">
              <a:defRPr b="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  <a:endParaRPr sz="2400"/>
          </a:p>
        </p:txBody>
      </p:sp>
      <p:sp>
        <p:nvSpPr>
          <p:cNvPr id="123" name="Rectangle 8"/>
          <p:cNvSpPr/>
          <p:nvPr/>
        </p:nvSpPr>
        <p:spPr>
          <a:xfrm>
            <a:off x="1119891" y="1820675"/>
            <a:ext cx="16220373" cy="325121"/>
          </a:xfrm>
          <a:prstGeom prst="rect">
            <a:avLst/>
          </a:prstGeom>
          <a:solidFill>
            <a:srgbClr val="94B6D2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defTabSz="1300480">
              <a:defRPr b="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  <a:endParaRPr sz="2400"/>
          </a:p>
        </p:txBody>
      </p:sp>
      <p:sp>
        <p:nvSpPr>
          <p:cNvPr id="124" name="Title Text"/>
          <p:cNvSpPr txBox="1">
            <a:spLocks noGrp="1"/>
          </p:cNvSpPr>
          <p:nvPr>
            <p:ph type="title"/>
          </p:nvPr>
        </p:nvSpPr>
        <p:spPr>
          <a:xfrm>
            <a:off x="1161797" y="325119"/>
            <a:ext cx="15461736" cy="1408855"/>
          </a:xfrm>
          <a:prstGeom prst="rect">
            <a:avLst/>
          </a:prstGeom>
        </p:spPr>
        <p:txBody>
          <a:bodyPr lIns="65023" tIns="65023" rIns="65023" bIns="65023"/>
          <a:lstStyle>
            <a:lvl1pPr defTabSz="1300480">
              <a:defRPr sz="6200">
                <a:solidFill>
                  <a:srgbClr val="775F55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t>Title Text</a:t>
            </a:r>
          </a:p>
        </p:txBody>
      </p:sp>
      <p:sp>
        <p:nvSpPr>
          <p:cNvPr id="125" name="Body Level One…"/>
          <p:cNvSpPr txBox="1">
            <a:spLocks noGrp="1"/>
          </p:cNvSpPr>
          <p:nvPr>
            <p:ph type="body" idx="1"/>
          </p:nvPr>
        </p:nvSpPr>
        <p:spPr>
          <a:xfrm>
            <a:off x="1161797" y="2275839"/>
            <a:ext cx="15461736" cy="6394028"/>
          </a:xfrm>
          <a:prstGeom prst="rect">
            <a:avLst/>
          </a:prstGeom>
        </p:spPr>
        <p:txBody>
          <a:bodyPr lIns="65023" tIns="65023" rIns="65023" bIns="65023" anchor="t"/>
          <a:lstStyle>
            <a:lvl1pPr marL="441434" indent="-441434" defTabSz="1300480">
              <a:spcBef>
                <a:spcPts val="900"/>
              </a:spcBef>
              <a:buClr>
                <a:srgbClr val="DD8047"/>
              </a:buClr>
              <a:buSzPct val="60000"/>
              <a:buChar char="◻"/>
              <a:defRPr sz="4000">
                <a:latin typeface="Tw Cen MT"/>
                <a:ea typeface="Tw Cen MT"/>
                <a:cs typeface="Tw Cen MT"/>
                <a:sym typeface="Tw Cen MT"/>
              </a:defRPr>
            </a:lvl1pPr>
            <a:lvl2pPr marL="787790" indent="-422030" defTabSz="1300480">
              <a:spcBef>
                <a:spcPts val="900"/>
              </a:spcBef>
              <a:buClr>
                <a:srgbClr val="DD8047"/>
              </a:buClr>
              <a:buSzPct val="70000"/>
              <a:buChar char=""/>
              <a:defRPr sz="4000">
                <a:latin typeface="Tw Cen MT"/>
                <a:ea typeface="Tw Cen MT"/>
                <a:cs typeface="Tw Cen MT"/>
                <a:sym typeface="Tw Cen MT"/>
              </a:defRPr>
            </a:lvl2pPr>
            <a:lvl3pPr marL="1083365" indent="-397565" defTabSz="1300480">
              <a:spcBef>
                <a:spcPts val="900"/>
              </a:spcBef>
              <a:buClr>
                <a:srgbClr val="DD8047"/>
              </a:buClr>
              <a:buSzPct val="75000"/>
              <a:buChar char="■"/>
              <a:defRPr sz="4000">
                <a:latin typeface="Tw Cen MT"/>
                <a:ea typeface="Tw Cen MT"/>
                <a:cs typeface="Tw Cen MT"/>
                <a:sym typeface="Tw Cen MT"/>
              </a:defRPr>
            </a:lvl3pPr>
            <a:lvl4pPr marL="1600200" indent="-457200" defTabSz="1300480">
              <a:spcBef>
                <a:spcPts val="900"/>
              </a:spcBef>
              <a:buClr>
                <a:srgbClr val="DD8047"/>
              </a:buClr>
              <a:buSzPct val="75000"/>
              <a:buChar char="■"/>
              <a:defRPr sz="4000">
                <a:latin typeface="Tw Cen MT"/>
                <a:ea typeface="Tw Cen MT"/>
                <a:cs typeface="Tw Cen MT"/>
                <a:sym typeface="Tw Cen MT"/>
              </a:defRPr>
            </a:lvl4pPr>
            <a:lvl5pPr marL="2057400" indent="-457200" defTabSz="1300480">
              <a:spcBef>
                <a:spcPts val="900"/>
              </a:spcBef>
              <a:buClr>
                <a:srgbClr val="DD8047"/>
              </a:buClr>
              <a:buSzPct val="65000"/>
              <a:buChar char="■"/>
              <a:defRPr sz="4000">
                <a:latin typeface="Tw Cen MT"/>
                <a:ea typeface="Tw Cen MT"/>
                <a:cs typeface="Tw Cen MT"/>
                <a:sym typeface="Tw Cen M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48808" y="1797560"/>
            <a:ext cx="513900" cy="371349"/>
          </a:xfrm>
          <a:prstGeom prst="rect">
            <a:avLst/>
          </a:prstGeom>
        </p:spPr>
        <p:txBody>
          <a:bodyPr lIns="65023" tIns="65023" rIns="65023" bIns="65023" anchor="ctr">
            <a:normAutofit/>
          </a:bodyPr>
          <a:lstStyle>
            <a:lvl1pPr defTabSz="1300480">
              <a:defRPr sz="1800" b="1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itle Text"/>
          <p:cNvSpPr txBox="1">
            <a:spLocks noGrp="1"/>
          </p:cNvSpPr>
          <p:nvPr>
            <p:ph type="title"/>
          </p:nvPr>
        </p:nvSpPr>
        <p:spPr>
          <a:xfrm>
            <a:off x="1270039" y="444500"/>
            <a:ext cx="14800185" cy="21590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34" name="Body Level One…"/>
          <p:cNvSpPr txBox="1">
            <a:spLocks noGrp="1"/>
          </p:cNvSpPr>
          <p:nvPr>
            <p:ph type="body" idx="1"/>
          </p:nvPr>
        </p:nvSpPr>
        <p:spPr>
          <a:xfrm>
            <a:off x="1270039" y="2603500"/>
            <a:ext cx="14800185" cy="6286500"/>
          </a:xfrm>
          <a:prstGeom prst="rect">
            <a:avLst/>
          </a:prstGeom>
        </p:spPr>
        <p:txBody>
          <a:bodyPr/>
          <a:lstStyle>
            <a:lvl1pPr>
              <a:buSzPct val="75000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>
              <a:buSzPct val="75000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>
              <a:buSzPct val="75000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>
              <a:buSzPct val="75000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>
              <a:buSzPct val="75000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56481" y="9251952"/>
            <a:ext cx="410369" cy="379591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Rectangle"/>
          <p:cNvSpPr/>
          <p:nvPr/>
        </p:nvSpPr>
        <p:spPr>
          <a:xfrm>
            <a:off x="-1" y="2042164"/>
            <a:ext cx="17340264" cy="6502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50800" dist="12700" dir="5400000" rotWithShape="0">
              <a:srgbClr val="000000">
                <a:alpha val="60000"/>
              </a:srgbClr>
            </a:outerShdw>
          </a:effectLst>
        </p:spPr>
        <p:txBody>
          <a:bodyPr lIns="65023" tIns="65023" rIns="65023" bIns="65023" anchor="ctr"/>
          <a:lstStyle/>
          <a:p>
            <a:pPr defTabSz="1300480">
              <a:defRPr b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  <a:endParaRPr sz="2400"/>
          </a:p>
        </p:txBody>
      </p:sp>
      <p:sp>
        <p:nvSpPr>
          <p:cNvPr id="143" name="Rectangle"/>
          <p:cNvSpPr/>
          <p:nvPr/>
        </p:nvSpPr>
        <p:spPr>
          <a:xfrm>
            <a:off x="0" y="-1"/>
            <a:ext cx="17340263" cy="2039088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defTabSz="1300480">
              <a:defRPr b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  <a:endParaRPr sz="2400"/>
          </a:p>
        </p:txBody>
      </p:sp>
      <p:sp>
        <p:nvSpPr>
          <p:cNvPr id="144" name="Title Text"/>
          <p:cNvSpPr txBox="1">
            <a:spLocks noGrp="1"/>
          </p:cNvSpPr>
          <p:nvPr>
            <p:ph type="title"/>
          </p:nvPr>
        </p:nvSpPr>
        <p:spPr>
          <a:xfrm>
            <a:off x="867012" y="221084"/>
            <a:ext cx="15606239" cy="1781659"/>
          </a:xfrm>
          <a:prstGeom prst="rect">
            <a:avLst/>
          </a:prstGeom>
        </p:spPr>
        <p:txBody>
          <a:bodyPr lIns="65023" tIns="65023" rIns="65023" bIns="65023"/>
          <a:lstStyle>
            <a:lvl1pPr defTabSz="1300480">
              <a:defRPr sz="6400">
                <a:solidFill>
                  <a:srgbClr val="F0AD00"/>
                </a:solidFill>
                <a:latin typeface="Corbel"/>
                <a:ea typeface="Corbel"/>
                <a:cs typeface="Corbel"/>
                <a:sym typeface="Corbel"/>
              </a:defRPr>
            </a:lvl1pPr>
          </a:lstStyle>
          <a:p>
            <a:r>
              <a:t>Title Text</a:t>
            </a:r>
          </a:p>
        </p:txBody>
      </p:sp>
      <p:sp>
        <p:nvSpPr>
          <p:cNvPr id="145" name="Body Level One…"/>
          <p:cNvSpPr txBox="1">
            <a:spLocks noGrp="1"/>
          </p:cNvSpPr>
          <p:nvPr>
            <p:ph type="body" idx="1"/>
          </p:nvPr>
        </p:nvSpPr>
        <p:spPr>
          <a:xfrm>
            <a:off x="867012" y="2524718"/>
            <a:ext cx="15606239" cy="6578645"/>
          </a:xfrm>
          <a:prstGeom prst="rect">
            <a:avLst/>
          </a:prstGeom>
        </p:spPr>
        <p:txBody>
          <a:bodyPr lIns="65023" tIns="65023" rIns="65023" bIns="65023" anchor="t"/>
          <a:lstStyle>
            <a:lvl1pPr marL="558927" indent="-440055" defTabSz="1300480">
              <a:spcBef>
                <a:spcPts val="0"/>
              </a:spcBef>
              <a:buClr>
                <a:srgbClr val="F0AD00"/>
              </a:buClr>
              <a:buSzPct val="80000"/>
              <a:buChar char="◼"/>
              <a:defRPr sz="4400">
                <a:latin typeface="Corbel"/>
                <a:ea typeface="Corbel"/>
                <a:cs typeface="Corbel"/>
                <a:sym typeface="Corbel"/>
              </a:defRPr>
            </a:lvl1pPr>
            <a:lvl2pPr marL="888274" indent="-431074" defTabSz="1300480">
              <a:spcBef>
                <a:spcPts val="0"/>
              </a:spcBef>
              <a:buClr>
                <a:srgbClr val="F0AD00"/>
              </a:buClr>
              <a:buSzPct val="90000"/>
              <a:buChar char="▪"/>
              <a:defRPr sz="4400">
                <a:latin typeface="Corbel"/>
                <a:ea typeface="Corbel"/>
                <a:cs typeface="Corbel"/>
                <a:sym typeface="Corbel"/>
              </a:defRPr>
            </a:lvl2pPr>
            <a:lvl3pPr marL="1187196" indent="-419100" defTabSz="1300480">
              <a:spcBef>
                <a:spcPts val="0"/>
              </a:spcBef>
              <a:buClr>
                <a:srgbClr val="F0AD00"/>
              </a:buClr>
              <a:buSzPct val="100000"/>
              <a:buChar char="▪"/>
              <a:defRPr sz="4400">
                <a:latin typeface="Corbel"/>
                <a:ea typeface="Corbel"/>
                <a:cs typeface="Corbel"/>
                <a:sym typeface="Corbel"/>
              </a:defRPr>
            </a:lvl3pPr>
            <a:lvl4pPr marL="1435608" indent="-402336" defTabSz="1300480">
              <a:spcBef>
                <a:spcPts val="0"/>
              </a:spcBef>
              <a:buClr>
                <a:srgbClr val="F0AD00"/>
              </a:buClr>
              <a:buSzPct val="100000"/>
              <a:buChar char="▪"/>
              <a:defRPr sz="4400">
                <a:latin typeface="Corbel"/>
                <a:ea typeface="Corbel"/>
                <a:cs typeface="Corbel"/>
                <a:sym typeface="Corbel"/>
              </a:defRPr>
            </a:lvl4pPr>
            <a:lvl5pPr marL="1645920" indent="-402336" defTabSz="1300480">
              <a:spcBef>
                <a:spcPts val="0"/>
              </a:spcBef>
              <a:buClr>
                <a:srgbClr val="F0AD00"/>
              </a:buClr>
              <a:buSzPct val="100000"/>
              <a:buChar char=""/>
              <a:defRPr sz="4400">
                <a:latin typeface="Corbel"/>
                <a:ea typeface="Corbel"/>
                <a:cs typeface="Corbel"/>
                <a:sym typeface="Corbe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6693629" y="9355658"/>
            <a:ext cx="256480" cy="246221"/>
          </a:xfrm>
          <a:prstGeom prst="rect">
            <a:avLst/>
          </a:prstGeom>
        </p:spPr>
        <p:txBody>
          <a:bodyPr lIns="0" tIns="0" rIns="0" bIns="0" anchor="b"/>
          <a:lstStyle>
            <a:lvl1pPr algn="r" defTabSz="1300480">
              <a:defRPr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itle Text"/>
          <p:cNvSpPr txBox="1">
            <a:spLocks noGrp="1"/>
          </p:cNvSpPr>
          <p:nvPr>
            <p:ph type="title"/>
          </p:nvPr>
        </p:nvSpPr>
        <p:spPr>
          <a:xfrm>
            <a:off x="419905" y="43146"/>
            <a:ext cx="16679757" cy="1078097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54" name="Body Level One…"/>
          <p:cNvSpPr txBox="1">
            <a:spLocks noGrp="1"/>
          </p:cNvSpPr>
          <p:nvPr>
            <p:ph type="body" idx="1"/>
          </p:nvPr>
        </p:nvSpPr>
        <p:spPr>
          <a:xfrm>
            <a:off x="453773" y="1626528"/>
            <a:ext cx="15616452" cy="7250775"/>
          </a:xfrm>
          <a:prstGeom prst="rect">
            <a:avLst/>
          </a:prstGeom>
        </p:spPr>
        <p:txBody>
          <a:bodyPr anchor="t"/>
          <a:lstStyle>
            <a:lvl1pPr>
              <a:defRPr sz="3000"/>
            </a:lvl1pPr>
            <a:lvl2pPr>
              <a:defRPr sz="3000"/>
            </a:lvl2pPr>
            <a:lvl3pPr>
              <a:defRPr sz="3000"/>
            </a:lvl3pPr>
            <a:lvl4pPr>
              <a:defRPr sz="3000"/>
            </a:lvl4pPr>
            <a:lvl5pPr>
              <a:defRPr sz="3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55" name="pasted-image.tiff" descr="pasted-image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4075" y="8624144"/>
            <a:ext cx="1516569" cy="10780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pasted-image.pdf" descr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91" y="8844194"/>
            <a:ext cx="2285114" cy="729493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Rectangle"/>
          <p:cNvSpPr/>
          <p:nvPr/>
        </p:nvSpPr>
        <p:spPr>
          <a:xfrm>
            <a:off x="247664" y="1188114"/>
            <a:ext cx="2100239" cy="110531"/>
          </a:xfrm>
          <a:prstGeom prst="rect">
            <a:avLst/>
          </a:prstGeom>
          <a:blipFill>
            <a:blip r:embed="rId4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200"/>
          </a:p>
        </p:txBody>
      </p:sp>
      <p:sp>
        <p:nvSpPr>
          <p:cNvPr id="158" name="Rectangle"/>
          <p:cNvSpPr/>
          <p:nvPr/>
        </p:nvSpPr>
        <p:spPr>
          <a:xfrm>
            <a:off x="2358747" y="1188114"/>
            <a:ext cx="14810596" cy="110531"/>
          </a:xfrm>
          <a:prstGeom prst="rect">
            <a:avLst/>
          </a:prstGeom>
          <a:solidFill>
            <a:srgbClr val="FE9301">
              <a:alpha val="64086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200"/>
          </a:p>
        </p:txBody>
      </p:sp>
      <p:sp>
        <p:nvSpPr>
          <p:cNvPr id="15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21"/>
          </p:nvPr>
        </p:nvSpPr>
        <p:spPr>
          <a:xfrm>
            <a:off x="2162852" y="289102"/>
            <a:ext cx="13005201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693385" y="6718300"/>
            <a:ext cx="13953493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93385" y="8153400"/>
            <a:ext cx="13953493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693385" y="3225800"/>
            <a:ext cx="13953493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21"/>
          </p:nvPr>
        </p:nvSpPr>
        <p:spPr>
          <a:xfrm>
            <a:off x="3018459" y="613836"/>
            <a:ext cx="16535905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270039" y="635000"/>
            <a:ext cx="7112217" cy="39878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39" y="4724400"/>
            <a:ext cx="7112217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xfrm>
            <a:off x="419908" y="43143"/>
            <a:ext cx="16679756" cy="107809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xfrm>
            <a:off x="453774" y="1626526"/>
            <a:ext cx="15616450" cy="7250774"/>
          </a:xfrm>
          <a:prstGeom prst="rect">
            <a:avLst/>
          </a:prstGeom>
        </p:spPr>
        <p:txBody>
          <a:bodyPr anchor="t"/>
          <a:lstStyle>
            <a:lvl1pPr>
              <a:defRPr sz="3000"/>
            </a:lvl1pPr>
            <a:lvl2pPr>
              <a:defRPr sz="3000"/>
            </a:lvl2pPr>
            <a:lvl3pPr>
              <a:defRPr sz="3000"/>
            </a:lvl3pPr>
            <a:lvl4pPr>
              <a:defRPr sz="3000"/>
            </a:lvl4pPr>
            <a:lvl5pPr>
              <a:defRPr sz="3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58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5452" y="8565486"/>
            <a:ext cx="1445193" cy="1136752"/>
          </a:xfrm>
          <a:prstGeom prst="rect">
            <a:avLst/>
          </a:prstGeom>
          <a:ln w="12700">
            <a:miter lim="400000"/>
          </a:ln>
        </p:spPr>
      </p:pic>
      <p:pic>
        <p:nvPicPr>
          <p:cNvPr id="59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912900"/>
            <a:ext cx="1722257" cy="812546"/>
          </a:xfrm>
          <a:prstGeom prst="rect">
            <a:avLst/>
          </a:prstGeom>
          <a:ln w="12700">
            <a:miter lim="400000"/>
          </a:ln>
        </p:spPr>
      </p:pic>
      <p:sp>
        <p:nvSpPr>
          <p:cNvPr id="60" name="Rectangle"/>
          <p:cNvSpPr/>
          <p:nvPr/>
        </p:nvSpPr>
        <p:spPr>
          <a:xfrm>
            <a:off x="247664" y="1188114"/>
            <a:ext cx="2100239" cy="110531"/>
          </a:xfrm>
          <a:prstGeom prst="rect">
            <a:avLst/>
          </a:prstGeom>
          <a:blipFill>
            <a:blip r:embed="rId4">
              <a:alphaModFix amt="68655"/>
            </a:blip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200"/>
          </a:p>
        </p:txBody>
      </p:sp>
      <p:sp>
        <p:nvSpPr>
          <p:cNvPr id="61" name="Rectangle"/>
          <p:cNvSpPr/>
          <p:nvPr/>
        </p:nvSpPr>
        <p:spPr>
          <a:xfrm>
            <a:off x="2358748" y="1188114"/>
            <a:ext cx="14810594" cy="110531"/>
          </a:xfrm>
          <a:prstGeom prst="rect">
            <a:avLst/>
          </a:prstGeom>
          <a:solidFill>
            <a:schemeClr val="accent4">
              <a:hueOff val="-1081314"/>
              <a:satOff val="4338"/>
              <a:lumOff val="-8931"/>
              <a:alpha val="64086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200"/>
          </a:p>
        </p:txBody>
      </p:sp>
      <p:sp>
        <p:nvSpPr>
          <p:cNvPr id="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Image"/>
          <p:cNvSpPr>
            <a:spLocks noGrp="1"/>
          </p:cNvSpPr>
          <p:nvPr>
            <p:ph type="pic" idx="21"/>
          </p:nvPr>
        </p:nvSpPr>
        <p:spPr>
          <a:xfrm>
            <a:off x="5448466" y="2586569"/>
            <a:ext cx="12573384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7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270039" y="2590800"/>
            <a:ext cx="7112217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77264" y="9296402"/>
            <a:ext cx="376706" cy="348813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Body Level One…"/>
          <p:cNvSpPr txBox="1">
            <a:spLocks noGrp="1"/>
          </p:cNvSpPr>
          <p:nvPr>
            <p:ph type="body" idx="1"/>
          </p:nvPr>
        </p:nvSpPr>
        <p:spPr>
          <a:xfrm>
            <a:off x="1270039" y="1270000"/>
            <a:ext cx="14800185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Image"/>
          <p:cNvSpPr>
            <a:spLocks noGrp="1"/>
          </p:cNvSpPr>
          <p:nvPr>
            <p:ph type="pic" sz="quarter" idx="21"/>
          </p:nvPr>
        </p:nvSpPr>
        <p:spPr>
          <a:xfrm>
            <a:off x="8907205" y="5029200"/>
            <a:ext cx="8073244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8" name="Image"/>
          <p:cNvSpPr>
            <a:spLocks noGrp="1"/>
          </p:cNvSpPr>
          <p:nvPr>
            <p:ph type="pic" sz="quarter" idx="22"/>
          </p:nvPr>
        </p:nvSpPr>
        <p:spPr>
          <a:xfrm>
            <a:off x="8670131" y="889003"/>
            <a:ext cx="7823439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9" name="Image"/>
          <p:cNvSpPr>
            <a:spLocks noGrp="1"/>
          </p:cNvSpPr>
          <p:nvPr>
            <p:ph type="pic" idx="23"/>
          </p:nvPr>
        </p:nvSpPr>
        <p:spPr>
          <a:xfrm>
            <a:off x="-3166630" y="889000"/>
            <a:ext cx="15977088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270039" y="254000"/>
            <a:ext cx="14800185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270039" y="2590800"/>
            <a:ext cx="14800185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04513" y="9296402"/>
            <a:ext cx="322204" cy="34881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 spd="med"/>
  <p:hf sldNum="0" hdr="0" dt="0"/>
  <p:txStyles>
    <p:title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433FF"/>
          </a:solidFill>
          <a:uFillTx/>
          <a:latin typeface="+mj-lt"/>
          <a:ea typeface="+mj-ea"/>
          <a:cs typeface="+mj-cs"/>
          <a:sym typeface="PT Serif Caption"/>
        </a:defRPr>
      </a:lvl1pPr>
      <a:lvl2pPr marL="0" marR="0" indent="228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433FF"/>
          </a:solidFill>
          <a:uFillTx/>
          <a:latin typeface="+mj-lt"/>
          <a:ea typeface="+mj-ea"/>
          <a:cs typeface="+mj-cs"/>
          <a:sym typeface="PT Serif Caption"/>
        </a:defRPr>
      </a:lvl2pPr>
      <a:lvl3pPr marL="0" marR="0" indent="457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433FF"/>
          </a:solidFill>
          <a:uFillTx/>
          <a:latin typeface="+mj-lt"/>
          <a:ea typeface="+mj-ea"/>
          <a:cs typeface="+mj-cs"/>
          <a:sym typeface="PT Serif Caption"/>
        </a:defRPr>
      </a:lvl3pPr>
      <a:lvl4pPr marL="0" marR="0" indent="685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433FF"/>
          </a:solidFill>
          <a:uFillTx/>
          <a:latin typeface="+mj-lt"/>
          <a:ea typeface="+mj-ea"/>
          <a:cs typeface="+mj-cs"/>
          <a:sym typeface="PT Serif Caption"/>
        </a:defRPr>
      </a:lvl4pPr>
      <a:lvl5pPr marL="0" marR="0" indent="9144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433FF"/>
          </a:solidFill>
          <a:uFillTx/>
          <a:latin typeface="+mj-lt"/>
          <a:ea typeface="+mj-ea"/>
          <a:cs typeface="+mj-cs"/>
          <a:sym typeface="PT Serif Caption"/>
        </a:defRPr>
      </a:lvl5pPr>
      <a:lvl6pPr marL="0" marR="0" indent="11430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433FF"/>
          </a:solidFill>
          <a:uFillTx/>
          <a:latin typeface="+mj-lt"/>
          <a:ea typeface="+mj-ea"/>
          <a:cs typeface="+mj-cs"/>
          <a:sym typeface="PT Serif Caption"/>
        </a:defRPr>
      </a:lvl6pPr>
      <a:lvl7pPr marL="0" marR="0" indent="1371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433FF"/>
          </a:solidFill>
          <a:uFillTx/>
          <a:latin typeface="+mj-lt"/>
          <a:ea typeface="+mj-ea"/>
          <a:cs typeface="+mj-cs"/>
          <a:sym typeface="PT Serif Caption"/>
        </a:defRPr>
      </a:lvl7pPr>
      <a:lvl8pPr marL="0" marR="0" indent="1600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433FF"/>
          </a:solidFill>
          <a:uFillTx/>
          <a:latin typeface="+mj-lt"/>
          <a:ea typeface="+mj-ea"/>
          <a:cs typeface="+mj-cs"/>
          <a:sym typeface="PT Serif Caption"/>
        </a:defRPr>
      </a:lvl8pPr>
      <a:lvl9pPr marL="0" marR="0" indent="1828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433FF"/>
          </a:solidFill>
          <a:uFillTx/>
          <a:latin typeface="+mj-lt"/>
          <a:ea typeface="+mj-ea"/>
          <a:cs typeface="+mj-cs"/>
          <a:sym typeface="PT Serif Caption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9.png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itle Here"/>
          <p:cNvSpPr txBox="1">
            <a:spLocks noGrp="1"/>
          </p:cNvSpPr>
          <p:nvPr>
            <p:ph type="ctrTitle"/>
          </p:nvPr>
        </p:nvSpPr>
        <p:spPr>
          <a:xfrm>
            <a:off x="2433835" y="822192"/>
            <a:ext cx="12472592" cy="237820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5600"/>
            </a:lvl1pPr>
          </a:lstStyle>
          <a:p>
            <a:r>
              <a:rPr lang="en-GB" sz="3600" b="1"/>
              <a:t>SELF SUPERVISED REPRESENTATION LEARNING WITH DEEP CLUSTERING FOR ACOUSTIC UNIT DISCOVERY FROM RAW SPEECH</a:t>
            </a:r>
            <a:r>
              <a:rPr lang="en-GB" sz="3600"/>
              <a:t>​</a:t>
            </a:r>
            <a:endParaRPr sz="3600"/>
          </a:p>
        </p:txBody>
      </p:sp>
      <p:sp>
        <p:nvSpPr>
          <p:cNvPr id="169" name="&lt;Presenter’s Name&gt;…"/>
          <p:cNvSpPr txBox="1">
            <a:spLocks noGrp="1"/>
          </p:cNvSpPr>
          <p:nvPr>
            <p:ph type="subTitle" sz="quarter" idx="1"/>
          </p:nvPr>
        </p:nvSpPr>
        <p:spPr>
          <a:xfrm>
            <a:off x="4352131" y="6358469"/>
            <a:ext cx="10464800" cy="1130301"/>
          </a:xfrm>
          <a:prstGeom prst="rect">
            <a:avLst/>
          </a:prstGeom>
        </p:spPr>
        <p:txBody>
          <a:bodyPr/>
          <a:lstStyle/>
          <a:p>
            <a:pPr algn="r" defTabSz="344677">
              <a:defRPr sz="2183" b="1">
                <a:solidFill>
                  <a:srgbClr val="BE6F01"/>
                </a:solidFill>
              </a:defRPr>
            </a:pPr>
            <a:r>
              <a:rPr lang="en-US"/>
              <a:t>Varun Krishna P S</a:t>
            </a:r>
            <a:endParaRPr/>
          </a:p>
          <a:p>
            <a:pPr algn="r" defTabSz="344677">
              <a:defRPr sz="2183" b="1">
                <a:solidFill>
                  <a:srgbClr val="BE6F01"/>
                </a:solidFill>
              </a:defRPr>
            </a:pPr>
            <a:r>
              <a:t>Learning and Extraction of Acoustic Patterns (LEAP) Lab,</a:t>
            </a:r>
          </a:p>
          <a:p>
            <a:pPr algn="r" defTabSz="344677">
              <a:defRPr sz="2183" b="1">
                <a:solidFill>
                  <a:srgbClr val="BE6F01"/>
                </a:solidFill>
              </a:defRPr>
            </a:pPr>
            <a:r>
              <a:t>Electrical Eng., Indian Institute of Science, Bangalore.</a:t>
            </a:r>
          </a:p>
        </p:txBody>
      </p:sp>
      <p:sp>
        <p:nvSpPr>
          <p:cNvPr id="170" name="Event Details"/>
          <p:cNvSpPr txBox="1"/>
          <p:nvPr/>
        </p:nvSpPr>
        <p:spPr>
          <a:xfrm>
            <a:off x="3437731" y="3974343"/>
            <a:ext cx="10464800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>
              <a:defRPr>
                <a:solidFill>
                  <a:srgbClr val="0E5321"/>
                </a:solidFill>
              </a:defRPr>
            </a:lvl1pPr>
          </a:lstStyle>
          <a:p>
            <a:r>
              <a:rPr lang="en-US"/>
              <a:t>ICASSP 2022</a:t>
            </a:r>
            <a:endParaRPr/>
          </a:p>
        </p:txBody>
      </p:sp>
      <p:pic>
        <p:nvPicPr>
          <p:cNvPr id="171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9854" y="8577857"/>
            <a:ext cx="1240409" cy="117574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024108"/>
            <a:ext cx="1713781" cy="7294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Tm="13668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CCEE5-5487-4624-0AC7-C726136D0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/>
              <a:t>Training Data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192D8F-1D66-8EBB-7AC2-98034FB1B4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CPC model used to obtain the pseudo phoneme labels is trained on LS-100h/LL-6kh dataset.</a:t>
            </a:r>
          </a:p>
          <a:p>
            <a:r>
              <a:rPr lang="en-US"/>
              <a:t>K-means is trained on LS-100h dataset.</a:t>
            </a:r>
          </a:p>
          <a:p>
            <a:r>
              <a:rPr lang="en-US"/>
              <a:t>DeepCluster Small model is trained on raw audio from LS-100 h and pseudo labels generated from CPC-small model described in zerospeech2021 baseline.</a:t>
            </a:r>
          </a:p>
          <a:p>
            <a:r>
              <a:rPr lang="en-US"/>
              <a:t>DeepCluster Large model is trained on raw audio from LS-100 h and pseudo labels generated from CPC-Large model described in zerospeech2021 baseline</a:t>
            </a:r>
          </a:p>
          <a:p>
            <a:r>
              <a:rPr lang="en-US"/>
              <a:t>Language model is trained on pseudo text obtained from LS-960h .</a:t>
            </a:r>
          </a:p>
        </p:txBody>
      </p:sp>
    </p:spTree>
    <p:extLst>
      <p:ext uri="{BB962C8B-B14F-4D97-AF65-F5344CB8AC3E}">
        <p14:creationId xmlns:p14="http://schemas.microsoft.com/office/powerpoint/2010/main" val="823307227"/>
      </p:ext>
    </p:extLst>
  </p:cSld>
  <p:clrMapOvr>
    <a:masterClrMapping/>
  </p:clrMapOvr>
  <p:transition spd="med" advTm="5555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C4F84-3C49-8B57-6ABD-325B6AA48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/>
              <a:t>Loss Plots</a:t>
            </a:r>
          </a:p>
        </p:txBody>
      </p:sp>
      <p:pic>
        <p:nvPicPr>
          <p:cNvPr id="4" name="Picture 3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3A963D51-B425-9F12-0F0E-65B2189C8D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078" y="2068286"/>
            <a:ext cx="12377794" cy="561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037176"/>
      </p:ext>
    </p:extLst>
  </p:cSld>
  <p:clrMapOvr>
    <a:masterClrMapping/>
  </p:clrMapOvr>
  <p:transition spd="med" advTm="35114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DBF29-FE10-7849-C613-F0154EF28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/>
              <a:t>t-SNE Embedding Visualization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33681E-913B-6B7A-9F3E-897DDC3A44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287" y="2137866"/>
            <a:ext cx="6043045" cy="54778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F0BA1E-1E30-7FA1-C5FC-71B8F61FF1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332" y="2133828"/>
            <a:ext cx="6043045" cy="548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192945"/>
      </p:ext>
    </p:extLst>
  </p:cSld>
  <p:clrMapOvr>
    <a:masterClrMapping/>
  </p:clrMapOvr>
  <p:transition spd="med" advTm="45313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05E44-66F7-5E85-1594-64AD5B99E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/>
              <a:t>Evaluation metrics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AEB9D8-DC9E-3AC3-BCEF-8076409A2C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9908" y="1422400"/>
            <a:ext cx="15897052" cy="7454900"/>
          </a:xfrm>
        </p:spPr>
        <p:txBody>
          <a:bodyPr/>
          <a:lstStyle/>
          <a:p>
            <a:r>
              <a:rPr lang="en-US"/>
              <a:t>Phonetic (ABX) : DTW aligned distance between pair of minimal triphones a-b-x , where a and x are same phonemes. ABX error within 5%-10% indicates good separation</a:t>
            </a:r>
          </a:p>
          <a:p>
            <a:r>
              <a:rPr lang="en-US"/>
              <a:t>Lexical (sWUGGY) : Computes the fraction of words non-words pair for which likelihood of a legit word is higher than the non-words. </a:t>
            </a:r>
          </a:p>
          <a:p>
            <a:r>
              <a:rPr lang="en-US"/>
              <a:t>Syntactic (sBlimp) : Computes the fraction of sentence pair in the set for which likelihood of a grammatically correct sentence is higher than incorrect sentence.</a:t>
            </a:r>
          </a:p>
          <a:p>
            <a:r>
              <a:rPr lang="en-US"/>
              <a:t>Semantic(sSIMI) : Spearman rank correlation coefficient between human similarity score and model similarity score for pair of words.</a:t>
            </a:r>
          </a:p>
          <a:p>
            <a:pPr lvl="1"/>
            <a:r>
              <a:rPr lang="en-US"/>
              <a:t>Model similarity is cosine distance between the representations of the pair of words</a:t>
            </a:r>
          </a:p>
        </p:txBody>
      </p:sp>
    </p:spTree>
    <p:extLst>
      <p:ext uri="{BB962C8B-B14F-4D97-AF65-F5344CB8AC3E}">
        <p14:creationId xmlns:p14="http://schemas.microsoft.com/office/powerpoint/2010/main" val="1431021188"/>
      </p:ext>
    </p:extLst>
  </p:cSld>
  <p:clrMapOvr>
    <a:masterClrMapping/>
  </p:clrMapOvr>
  <p:transition spd="med" advTm="65486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9ADE8-D373-1FA8-F012-E66BB7FF1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/>
              <a:t>ABX Results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0DC5AD-D14C-615B-9B7B-48C7294358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CPC + Cluster loss model beats the baseline as well as wav2vec family models in terms of ABX.</a:t>
            </a:r>
          </a:p>
          <a:p>
            <a:pPr marL="0" indent="0">
              <a:buNone/>
            </a:pPr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4F90759D-C3B5-9DBD-D891-7CB9FB452B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5439753"/>
              </p:ext>
            </p:extLst>
          </p:nvPr>
        </p:nvGraphicFramePr>
        <p:xfrm>
          <a:off x="1557794" y="3291840"/>
          <a:ext cx="14403983" cy="5486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20159">
                  <a:extLst>
                    <a:ext uri="{9D8B030D-6E8A-4147-A177-3AD203B41FA5}">
                      <a16:colId xmlns:a16="http://schemas.microsoft.com/office/drawing/2014/main" val="922518510"/>
                    </a:ext>
                  </a:extLst>
                </a:gridCol>
                <a:gridCol w="1581349">
                  <a:extLst>
                    <a:ext uri="{9D8B030D-6E8A-4147-A177-3AD203B41FA5}">
                      <a16:colId xmlns:a16="http://schemas.microsoft.com/office/drawing/2014/main" val="334194970"/>
                    </a:ext>
                  </a:extLst>
                </a:gridCol>
                <a:gridCol w="2430851">
                  <a:extLst>
                    <a:ext uri="{9D8B030D-6E8A-4147-A177-3AD203B41FA5}">
                      <a16:colId xmlns:a16="http://schemas.microsoft.com/office/drawing/2014/main" val="1210694006"/>
                    </a:ext>
                  </a:extLst>
                </a:gridCol>
                <a:gridCol w="1485609">
                  <a:extLst>
                    <a:ext uri="{9D8B030D-6E8A-4147-A177-3AD203B41FA5}">
                      <a16:colId xmlns:a16="http://schemas.microsoft.com/office/drawing/2014/main" val="1183448972"/>
                    </a:ext>
                  </a:extLst>
                </a:gridCol>
                <a:gridCol w="1720179">
                  <a:extLst>
                    <a:ext uri="{9D8B030D-6E8A-4147-A177-3AD203B41FA5}">
                      <a16:colId xmlns:a16="http://schemas.microsoft.com/office/drawing/2014/main" val="2073579013"/>
                    </a:ext>
                  </a:extLst>
                </a:gridCol>
                <a:gridCol w="1700635">
                  <a:extLst>
                    <a:ext uri="{9D8B030D-6E8A-4147-A177-3AD203B41FA5}">
                      <a16:colId xmlns:a16="http://schemas.microsoft.com/office/drawing/2014/main" val="1906249559"/>
                    </a:ext>
                  </a:extLst>
                </a:gridCol>
                <a:gridCol w="1665201">
                  <a:extLst>
                    <a:ext uri="{9D8B030D-6E8A-4147-A177-3AD203B41FA5}">
                      <a16:colId xmlns:a16="http://schemas.microsoft.com/office/drawing/2014/main" val="1202405073"/>
                    </a:ext>
                  </a:extLst>
                </a:gridCol>
              </a:tblGrid>
              <a:tr h="424632">
                <a:tc rowSpan="2">
                  <a:txBody>
                    <a:bodyPr/>
                    <a:lstStyle/>
                    <a:p>
                      <a:endParaRPr lang="en-US" sz="2400" b="0"/>
                    </a:p>
                    <a:p>
                      <a:r>
                        <a:rPr lang="en-US" sz="2400" b="0"/>
                        <a:t>System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en-US" sz="2400" b="0"/>
                    </a:p>
                    <a:p>
                      <a:r>
                        <a:rPr lang="en-US" sz="2400" b="0"/>
                        <a:t>Pre-Training Data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en-US" sz="2400" b="0"/>
                    </a:p>
                    <a:p>
                      <a:r>
                        <a:rPr lang="en-US" sz="2400" b="0"/>
                        <a:t>Cluster Loss Training Data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4">
                  <a:txBody>
                    <a:bodyPr/>
                    <a:lstStyle/>
                    <a:p>
                      <a:r>
                        <a:rPr lang="en-US" sz="2400" b="0"/>
                        <a:t>ABX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655581805"/>
                  </a:ext>
                </a:extLst>
              </a:tr>
              <a:tr h="10084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/>
                        <a:t>Clean Within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/>
                        <a:t>Clean Across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/>
                        <a:t>Other Within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/>
                        <a:t>Other Across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8884375"/>
                  </a:ext>
                </a:extLst>
              </a:tr>
              <a:tr h="420172">
                <a:tc>
                  <a:txBody>
                    <a:bodyPr/>
                    <a:lstStyle/>
                    <a:p>
                      <a:r>
                        <a:rPr lang="en-US" sz="2400" b="0"/>
                        <a:t>CPC-Small Baseline</a:t>
                      </a:r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/>
                        <a:t>LS – 100h</a:t>
                      </a:r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/>
                        <a:t>-</a:t>
                      </a:r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/>
                        <a:t>10.26</a:t>
                      </a:r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/>
                        <a:t>14.17</a:t>
                      </a:r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/>
                        <a:t>14.24</a:t>
                      </a:r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/>
                        <a:t>21.26</a:t>
                      </a:r>
                    </a:p>
                  </a:txBody>
                  <a:tcPr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8335960"/>
                  </a:ext>
                </a:extLst>
              </a:tr>
              <a:tr h="425168">
                <a:tc>
                  <a:txBody>
                    <a:bodyPr/>
                    <a:lstStyle/>
                    <a:p>
                      <a:r>
                        <a:rPr lang="en-US" sz="2400" b="0"/>
                        <a:t>CPC-Big Baseline</a:t>
                      </a:r>
                    </a:p>
                  </a:txBody>
                  <a:tcP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/>
                        <a:t>LL – 6kh</a:t>
                      </a:r>
                    </a:p>
                  </a:txBody>
                  <a:tcP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/>
                        <a:t>-</a:t>
                      </a:r>
                    </a:p>
                  </a:txBody>
                  <a:tcP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/>
                        <a:t>6.38</a:t>
                      </a:r>
                    </a:p>
                  </a:txBody>
                  <a:tcP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/>
                        <a:t>8.26</a:t>
                      </a:r>
                    </a:p>
                  </a:txBody>
                  <a:tcP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/>
                        <a:t>10.22</a:t>
                      </a:r>
                    </a:p>
                  </a:txBody>
                  <a:tcP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/>
                        <a:t>14.86</a:t>
                      </a:r>
                    </a:p>
                  </a:txBody>
                  <a:tcP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1647118"/>
                  </a:ext>
                </a:extLst>
              </a:tr>
              <a:tr h="420172">
                <a:tc>
                  <a:txBody>
                    <a:bodyPr/>
                    <a:lstStyle/>
                    <a:p>
                      <a:r>
                        <a:rPr lang="en-US" sz="2400" b="0"/>
                        <a:t>Wav2Vec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/>
                        <a:t>LS – 960h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/>
                        <a:t>-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/>
                        <a:t>9.47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/>
                        <a:t>11.69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/>
                        <a:t>12.35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/>
                        <a:t>17.61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8118743"/>
                  </a:ext>
                </a:extLst>
              </a:tr>
              <a:tr h="420172">
                <a:tc>
                  <a:txBody>
                    <a:bodyPr/>
                    <a:lstStyle/>
                    <a:p>
                      <a:r>
                        <a:rPr lang="en-US" sz="2400" b="0"/>
                        <a:t>Vq-Wav2Vec K-means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/>
                        <a:t>LS – 960h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/>
                        <a:t>-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/>
                        <a:t>12.68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/>
                        <a:t>14.83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/>
                        <a:t>15.16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/>
                        <a:t>20.11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2105554"/>
                  </a:ext>
                </a:extLst>
              </a:tr>
              <a:tr h="420172">
                <a:tc>
                  <a:txBody>
                    <a:bodyPr/>
                    <a:lstStyle/>
                    <a:p>
                      <a:r>
                        <a:rPr lang="en-US" sz="2400" b="0"/>
                        <a:t>Vq-Wav2Vec Gumbel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/>
                        <a:t>LS – 960h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/>
                        <a:t>-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/>
                        <a:t>10.66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/>
                        <a:t>12.20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/>
                        <a:t>13.17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/>
                        <a:t>17.55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423307888"/>
                  </a:ext>
                </a:extLst>
              </a:tr>
              <a:tr h="420172">
                <a:tc>
                  <a:txBody>
                    <a:bodyPr/>
                    <a:lstStyle/>
                    <a:p>
                      <a:r>
                        <a:rPr lang="en-US" sz="2400" b="0"/>
                        <a:t>DeepCluster – Small Proposed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/>
                        <a:t>LS – 100h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/>
                        <a:t>LS – 100h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/>
                        <a:t>6.57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/>
                        <a:t>9.51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/>
                        <a:t>8.69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/>
                        <a:t>14.96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4611530"/>
                  </a:ext>
                </a:extLst>
              </a:tr>
              <a:tr h="420172">
                <a:tc>
                  <a:txBody>
                    <a:bodyPr/>
                    <a:lstStyle/>
                    <a:p>
                      <a:r>
                        <a:rPr lang="en-US" sz="2400" b="0"/>
                        <a:t>DeepCluster – Big Proposed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/>
                        <a:t>LL – 6kh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/>
                        <a:t>LS – 100h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/>
                        <a:t>5.83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/>
                        <a:t>8.21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/>
                        <a:t>7.71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/>
                        <a:t>13.60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0311733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7299568"/>
      </p:ext>
    </p:extLst>
  </p:cSld>
  <p:clrMapOvr>
    <a:masterClrMapping/>
  </p:clrMapOvr>
  <p:transition spd="med" advTm="3238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53D10-F5C8-1675-994C-554505235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/>
              <a:t>Results for Spoken Language Modelling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86C395-F3D2-A9E4-12A3-216CB95D83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9908" y="1746998"/>
            <a:ext cx="15650316" cy="7478806"/>
          </a:xfrm>
        </p:spPr>
        <p:txBody>
          <a:bodyPr/>
          <a:lstStyle/>
          <a:p>
            <a:r>
              <a:rPr lang="en-US"/>
              <a:t>Our model beats the baseline for low GPU budget models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516657C-A0EE-E20D-81DF-127E6FC8B6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1533274"/>
              </p:ext>
            </p:extLst>
          </p:nvPr>
        </p:nvGraphicFramePr>
        <p:xfrm>
          <a:off x="544397" y="2466754"/>
          <a:ext cx="15401337" cy="60392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20399">
                  <a:extLst>
                    <a:ext uri="{9D8B030D-6E8A-4147-A177-3AD203B41FA5}">
                      <a16:colId xmlns:a16="http://schemas.microsoft.com/office/drawing/2014/main" val="1834963573"/>
                    </a:ext>
                  </a:extLst>
                </a:gridCol>
                <a:gridCol w="1540134">
                  <a:extLst>
                    <a:ext uri="{9D8B030D-6E8A-4147-A177-3AD203B41FA5}">
                      <a16:colId xmlns:a16="http://schemas.microsoft.com/office/drawing/2014/main" val="1675263536"/>
                    </a:ext>
                  </a:extLst>
                </a:gridCol>
                <a:gridCol w="1540134">
                  <a:extLst>
                    <a:ext uri="{9D8B030D-6E8A-4147-A177-3AD203B41FA5}">
                      <a16:colId xmlns:a16="http://schemas.microsoft.com/office/drawing/2014/main" val="4128906947"/>
                    </a:ext>
                  </a:extLst>
                </a:gridCol>
                <a:gridCol w="1540134">
                  <a:extLst>
                    <a:ext uri="{9D8B030D-6E8A-4147-A177-3AD203B41FA5}">
                      <a16:colId xmlns:a16="http://schemas.microsoft.com/office/drawing/2014/main" val="874541625"/>
                    </a:ext>
                  </a:extLst>
                </a:gridCol>
                <a:gridCol w="1540134">
                  <a:extLst>
                    <a:ext uri="{9D8B030D-6E8A-4147-A177-3AD203B41FA5}">
                      <a16:colId xmlns:a16="http://schemas.microsoft.com/office/drawing/2014/main" val="2081762603"/>
                    </a:ext>
                  </a:extLst>
                </a:gridCol>
                <a:gridCol w="1540134">
                  <a:extLst>
                    <a:ext uri="{9D8B030D-6E8A-4147-A177-3AD203B41FA5}">
                      <a16:colId xmlns:a16="http://schemas.microsoft.com/office/drawing/2014/main" val="3275653430"/>
                    </a:ext>
                  </a:extLst>
                </a:gridCol>
                <a:gridCol w="1540134">
                  <a:extLst>
                    <a:ext uri="{9D8B030D-6E8A-4147-A177-3AD203B41FA5}">
                      <a16:colId xmlns:a16="http://schemas.microsoft.com/office/drawing/2014/main" val="3760675163"/>
                    </a:ext>
                  </a:extLst>
                </a:gridCol>
                <a:gridCol w="1540134">
                  <a:extLst>
                    <a:ext uri="{9D8B030D-6E8A-4147-A177-3AD203B41FA5}">
                      <a16:colId xmlns:a16="http://schemas.microsoft.com/office/drawing/2014/main" val="3295277176"/>
                    </a:ext>
                  </a:extLst>
                </a:gridCol>
              </a:tblGrid>
              <a:tr h="817622">
                <a:tc rowSpan="2">
                  <a:txBody>
                    <a:bodyPr/>
                    <a:lstStyle/>
                    <a:p>
                      <a:endParaRPr lang="en-US" sz="2400"/>
                    </a:p>
                    <a:p>
                      <a:r>
                        <a:rPr lang="en-US" sz="2400"/>
                        <a:t>System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en-US" sz="2400"/>
                    </a:p>
                    <a:p>
                      <a:r>
                        <a:rPr lang="en-US" sz="2400"/>
                        <a:t>Pre-Training Data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en-US" sz="2400"/>
                    </a:p>
                    <a:p>
                      <a:r>
                        <a:rPr lang="en-US" sz="2400"/>
                        <a:t>LM Training Data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en-US" sz="2400"/>
                    </a:p>
                    <a:p>
                      <a:r>
                        <a:rPr lang="en-US" sz="2400"/>
                        <a:t>GPU Budget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en-US" sz="2400"/>
                    </a:p>
                    <a:p>
                      <a:r>
                        <a:rPr lang="en-US" sz="2400"/>
                        <a:t>sWUGGY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en-US" sz="2400"/>
                    </a:p>
                    <a:p>
                      <a:r>
                        <a:rPr lang="en-US" sz="2400"/>
                        <a:t>sBlimp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2400"/>
                        <a:t>sSIMI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0916084"/>
                  </a:ext>
                </a:extLst>
              </a:tr>
              <a:tr h="910791">
                <a:tc vMerge="1"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Synth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Libri.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861456"/>
                  </a:ext>
                </a:extLst>
              </a:tr>
              <a:tr h="845551">
                <a:tc>
                  <a:txBody>
                    <a:bodyPr/>
                    <a:lstStyle/>
                    <a:p>
                      <a:r>
                        <a:rPr lang="en-US" sz="2400"/>
                        <a:t>CPC-Big + BERT :Baseline</a:t>
                      </a:r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LL-6kh</a:t>
                      </a:r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LS-960h</a:t>
                      </a:r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60h</a:t>
                      </a:r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65.81</a:t>
                      </a:r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52.91</a:t>
                      </a:r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3.88</a:t>
                      </a:r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5.56</a:t>
                      </a:r>
                    </a:p>
                  </a:txBody>
                  <a:tcPr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0089079"/>
                  </a:ext>
                </a:extLst>
              </a:tr>
              <a:tr h="817622">
                <a:tc>
                  <a:txBody>
                    <a:bodyPr/>
                    <a:lstStyle/>
                    <a:p>
                      <a:r>
                        <a:rPr lang="en-US" sz="2400"/>
                        <a:t>CPC-Big + LSTM : Baseline</a:t>
                      </a:r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LL-6kh</a:t>
                      </a:r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LS-960h</a:t>
                      </a:r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60h</a:t>
                      </a:r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66.13</a:t>
                      </a:r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53.02</a:t>
                      </a:r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4.42</a:t>
                      </a:r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7.56</a:t>
                      </a:r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9452728"/>
                  </a:ext>
                </a:extLst>
              </a:tr>
              <a:tr h="817622">
                <a:tc>
                  <a:txBody>
                    <a:bodyPr/>
                    <a:lstStyle/>
                    <a:p>
                      <a:r>
                        <a:rPr lang="en-US" sz="2400"/>
                        <a:t>DeepCluster-Big + LSTM</a:t>
                      </a:r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LL-6kh</a:t>
                      </a:r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LS-960h</a:t>
                      </a:r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60h</a:t>
                      </a:r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61.20</a:t>
                      </a:r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53.42</a:t>
                      </a:r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3.96</a:t>
                      </a:r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/>
                        <a:t>10.25</a:t>
                      </a:r>
                    </a:p>
                  </a:txBody>
                  <a:tcPr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094677455"/>
                  </a:ext>
                </a:extLst>
              </a:tr>
              <a:tr h="915043">
                <a:tc>
                  <a:txBody>
                    <a:bodyPr/>
                    <a:lstStyle/>
                    <a:p>
                      <a:r>
                        <a:rPr lang="en-US" sz="2400"/>
                        <a:t>CPC-Small + BERT-Big : Baseline</a:t>
                      </a:r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LS-100h</a:t>
                      </a:r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LS-960h</a:t>
                      </a:r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1536h</a:t>
                      </a:r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70.69</a:t>
                      </a:r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54.26</a:t>
                      </a:r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2.99</a:t>
                      </a:r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6.25</a:t>
                      </a:r>
                    </a:p>
                  </a:txBody>
                  <a:tcPr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4881001"/>
                  </a:ext>
                </a:extLst>
              </a:tr>
              <a:tr h="915043">
                <a:tc>
                  <a:txBody>
                    <a:bodyPr/>
                    <a:lstStyle/>
                    <a:p>
                      <a:r>
                        <a:rPr lang="en-US" sz="2400"/>
                        <a:t>CPC-Big + BERT-Big : Baseline</a:t>
                      </a:r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LL-6kh</a:t>
                      </a:r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LS-960h</a:t>
                      </a:r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1536h</a:t>
                      </a:r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/>
                        <a:t>75.56</a:t>
                      </a:r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/>
                        <a:t>56.14</a:t>
                      </a:r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/>
                        <a:t>6.25</a:t>
                      </a:r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8.72</a:t>
                      </a:r>
                    </a:p>
                  </a:txBody>
                  <a:tcPr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5731760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7686233"/>
      </p:ext>
    </p:extLst>
  </p:cSld>
  <p:clrMapOvr>
    <a:masterClrMapping/>
  </p:clrMapOvr>
  <p:transition spd="med" advTm="31975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726E9-22E4-48A9-8072-6346BF2B4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/>
              <a:t>Conclusions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4A553C-730E-EFA9-0DD0-FA661FCB76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 our work we propose cluster loss based joint minimization framework for automatic sub-word discovery tasks</a:t>
            </a:r>
          </a:p>
          <a:p>
            <a:r>
              <a:rPr lang="en-US"/>
              <a:t>Experiments show that with reduced data for re-training we were able to outperform larger models in-terms of phonetic, syntactic and semantic metric</a:t>
            </a:r>
          </a:p>
          <a:p>
            <a:r>
              <a:rPr lang="en-US"/>
              <a:t>Further t-SNE visualizations showed that model is able to generate phoneme-like units with fairly good speaker invariance.</a:t>
            </a:r>
          </a:p>
        </p:txBody>
      </p:sp>
    </p:spTree>
    <p:extLst>
      <p:ext uri="{BB962C8B-B14F-4D97-AF65-F5344CB8AC3E}">
        <p14:creationId xmlns:p14="http://schemas.microsoft.com/office/powerpoint/2010/main" val="3569719239"/>
      </p:ext>
    </p:extLst>
  </p:cSld>
  <p:clrMapOvr>
    <a:masterClrMapping/>
  </p:clrMapOvr>
  <p:transition spd="med" advTm="3024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hanks !!!"/>
          <p:cNvSpPr txBox="1">
            <a:spLocks noGrp="1"/>
          </p:cNvSpPr>
          <p:nvPr>
            <p:ph type="ctrTitle"/>
          </p:nvPr>
        </p:nvSpPr>
        <p:spPr>
          <a:xfrm>
            <a:off x="4979268" y="3347357"/>
            <a:ext cx="6071858" cy="1529443"/>
          </a:xfrm>
          <a:prstGeom prst="rect">
            <a:avLst/>
          </a:prstGeom>
        </p:spPr>
        <p:txBody>
          <a:bodyPr/>
          <a:lstStyle/>
          <a:p>
            <a:r>
              <a:t>Thanks !!!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BEBABC-A2DA-7320-E84A-28355C8BCA31}"/>
              </a:ext>
            </a:extLst>
          </p:cNvPr>
          <p:cNvSpPr txBox="1"/>
          <p:nvPr/>
        </p:nvSpPr>
        <p:spPr>
          <a:xfrm>
            <a:off x="4220081" y="7733410"/>
            <a:ext cx="7723269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/>
              <a:t>For any queries , contact : varunkrishna@iisc.ac.in</a:t>
            </a:r>
            <a:endParaRPr kumimoji="0" lang="en-US" sz="24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 advTm="13938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7576C-3EFB-984E-1FDB-C20BBB5A9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/>
              <a:t>Introduction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A5D050-7A69-A19B-471A-155027C091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9907" y="1434354"/>
            <a:ext cx="16487527" cy="7440706"/>
          </a:xfrm>
        </p:spPr>
        <p:txBody>
          <a:bodyPr/>
          <a:lstStyle/>
          <a:p>
            <a:r>
              <a:rPr lang="en-US"/>
              <a:t>Unsupervised Spoken language modelling task involve learning linguistic representations from raw audio without any supervision or any meta information</a:t>
            </a:r>
          </a:p>
          <a:p>
            <a:r>
              <a:rPr lang="en-US"/>
              <a:t>Learned representations are evaluated for their ability to discover phoneme like units (sub-word discovery)</a:t>
            </a:r>
          </a:p>
          <a:p>
            <a:r>
              <a:rPr lang="en-US"/>
              <a:t>Also model the spoken language consistent at lexical , syntactic and semantic levels.</a:t>
            </a:r>
          </a:p>
          <a:p>
            <a:r>
              <a:rPr lang="en-US"/>
              <a:t>Series of challenge under ZeroSpeech aim to model the spoken languages in unsupervised way.</a:t>
            </a:r>
          </a:p>
        </p:txBody>
      </p:sp>
    </p:spTree>
    <p:extLst>
      <p:ext uri="{BB962C8B-B14F-4D97-AF65-F5344CB8AC3E}">
        <p14:creationId xmlns:p14="http://schemas.microsoft.com/office/powerpoint/2010/main" val="4027640033"/>
      </p:ext>
    </p:extLst>
  </p:cSld>
  <p:clrMapOvr>
    <a:masterClrMapping/>
  </p:clrMapOvr>
  <p:transition spd="med" advTm="41608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A0B84-C850-3F44-7E72-9AD61FE72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/>
              <a:t>Zerospeech challenge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67A3E7-D281-1A33-DC24-E85684B25E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Goal of zerospeech challenge is to construct a system that</a:t>
            </a:r>
            <a:r>
              <a:rPr lang="en-IN"/>
              <a:t> learn an end-to-end Spoken Dialog (SD) system, in an unknown language, from scratch, using only raw speech.</a:t>
            </a:r>
          </a:p>
          <a:p>
            <a:r>
              <a:rPr lang="en-IN"/>
              <a:t>Zerospeech challenges are constructed to progress incrementally towards this goal, by proposing harder objectives</a:t>
            </a:r>
          </a:p>
          <a:p>
            <a:r>
              <a:rPr lang="en-IN"/>
              <a:t>The zerospeech challenges of 2015,2017,2019 and 2020 mainly aimed at modelling spoken language at phonetic and lexical levels.</a:t>
            </a:r>
          </a:p>
          <a:p>
            <a:r>
              <a:rPr lang="en-IN"/>
              <a:t>Zerospeech 2021 challenges aims at modelling spoken language at phonetic, lexical, syntactic and semantic levels.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251773"/>
      </p:ext>
    </p:extLst>
  </p:cSld>
  <p:clrMapOvr>
    <a:masterClrMapping/>
  </p:clrMapOvr>
  <p:transition spd="med" advTm="47825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0E2E6-E7F3-D3F0-A8C4-24F3FD09B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/>
              <a:t>Prior and related work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22BA07-D5A6-52FB-BBE1-3ECAAA1D52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9908" y="2544980"/>
            <a:ext cx="16148861" cy="7496735"/>
          </a:xfrm>
        </p:spPr>
        <p:txBody>
          <a:bodyPr/>
          <a:lstStyle/>
          <a:p>
            <a:r>
              <a:rPr lang="en-US"/>
              <a:t>Baseline work towards the spoken language modelling task explores concatenation of CPC(Contrastive predictive coding) , K-means clustering, and language modelling (LSTM or BERT) described in ZeroSpeech 2021 challenge</a:t>
            </a:r>
            <a:r>
              <a:rPr lang="en-US" baseline="30000"/>
              <a:t>1</a:t>
            </a:r>
            <a:r>
              <a:rPr lang="en-US"/>
              <a:t>.</a:t>
            </a:r>
          </a:p>
          <a:p>
            <a:r>
              <a:rPr lang="en-US"/>
              <a:t>Hidden Unit BERT (HuBERT)</a:t>
            </a:r>
            <a:r>
              <a:rPr lang="en-US" baseline="30000"/>
              <a:t>2</a:t>
            </a:r>
            <a:r>
              <a:rPr lang="en-US"/>
              <a:t> , utilizes an offline clustering step to generate noisy labels for masked prediction task.</a:t>
            </a:r>
          </a:p>
          <a:p>
            <a:r>
              <a:rPr lang="en-US"/>
              <a:t>Wav2Vec</a:t>
            </a:r>
            <a:r>
              <a:rPr lang="en-US" baseline="30000"/>
              <a:t>3</a:t>
            </a:r>
            <a:r>
              <a:rPr lang="en-US"/>
              <a:t> family of models , uses contrastive loss to perform sub-word discovery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F74663-F7A9-FF7E-527F-15D2B0920333}"/>
              </a:ext>
            </a:extLst>
          </p:cNvPr>
          <p:cNvSpPr txBox="1"/>
          <p:nvPr/>
        </p:nvSpPr>
        <p:spPr>
          <a:xfrm>
            <a:off x="2393709" y="8738802"/>
            <a:ext cx="12552844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IN" sz="1800" b="0"/>
              <a:t>1.Nguyen, Tu Anh, et al. "The Zero Resource Speech Benchmark 2021</a:t>
            </a:r>
          </a:p>
          <a:p>
            <a:pPr algn="l"/>
            <a:r>
              <a:rPr lang="en-IN" sz="1800" b="0"/>
              <a:t>2.Hsu, Wei-Ning, et al. "Hubert: Self-supervised speech representation learning by masked prediction of hidden units.</a:t>
            </a:r>
          </a:p>
          <a:p>
            <a:pPr algn="l"/>
            <a:r>
              <a:rPr lang="en-IN" sz="1800" b="0"/>
              <a:t>3.Baevski, Alexei, et al. "wav2vec 2.0: A framework for self-supervised learning of speech representations ”,2020 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539182568"/>
      </p:ext>
    </p:extLst>
  </p:cSld>
  <p:clrMapOvr>
    <a:masterClrMapping/>
  </p:clrMapOvr>
  <p:transition spd="med" advTm="4168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C23F3-6631-EEC0-515B-EF3181FD4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/>
              <a:t>Key Contributions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491FFD-140C-D1FE-6186-D254D8377B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6871" y="1434353"/>
            <a:ext cx="15783353" cy="7442947"/>
          </a:xfrm>
        </p:spPr>
        <p:txBody>
          <a:bodyPr>
            <a:normAutofit/>
          </a:bodyPr>
          <a:lstStyle/>
          <a:p>
            <a:r>
              <a:rPr lang="en-US"/>
              <a:t>Propose joint minimization framework</a:t>
            </a:r>
          </a:p>
          <a:p>
            <a:pPr lvl="1"/>
            <a:r>
              <a:rPr lang="en-US"/>
              <a:t>We jointly minimize the contrastive loss similar to CPC or Wav2Vec models and cross-entropy loss </a:t>
            </a:r>
          </a:p>
          <a:p>
            <a:pPr lvl="1"/>
            <a:r>
              <a:rPr lang="en-US"/>
              <a:t>Cross-entropy loss minimizes the pseudo-phoneme label classification error. We call this loss as Cluster loss</a:t>
            </a:r>
          </a:p>
          <a:p>
            <a:r>
              <a:rPr lang="en-US"/>
              <a:t>t-SNE visualizations of the representations shows that our model performs sub-word discovery effectively</a:t>
            </a:r>
          </a:p>
          <a:p>
            <a:r>
              <a:rPr lang="en-US"/>
              <a:t>Experiments show that our models fairly outperforms Wav2vec models and baseline model.</a:t>
            </a:r>
          </a:p>
        </p:txBody>
      </p:sp>
    </p:spTree>
    <p:extLst>
      <p:ext uri="{BB962C8B-B14F-4D97-AF65-F5344CB8AC3E}">
        <p14:creationId xmlns:p14="http://schemas.microsoft.com/office/powerpoint/2010/main" val="266870273"/>
      </p:ext>
    </p:extLst>
  </p:cSld>
  <p:clrMapOvr>
    <a:masterClrMapping/>
  </p:clrMapOvr>
  <p:transition spd="med" advTm="4188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Rounded Rectangle 186">
            <a:extLst>
              <a:ext uri="{FF2B5EF4-FFF2-40B4-BE49-F238E27FC236}">
                <a16:creationId xmlns:a16="http://schemas.microsoft.com/office/drawing/2014/main" id="{D0BAC542-47B3-BFB6-B716-A412A18FE0CB}"/>
              </a:ext>
            </a:extLst>
          </p:cNvPr>
          <p:cNvSpPr/>
          <p:nvPr/>
        </p:nvSpPr>
        <p:spPr>
          <a:xfrm>
            <a:off x="2636874" y="1622009"/>
            <a:ext cx="10292317" cy="2320982"/>
          </a:xfrm>
          <a:prstGeom prst="roundRect">
            <a:avLst/>
          </a:prstGeom>
          <a:solidFill>
            <a:schemeClr val="accent6">
              <a:lumMod val="60000"/>
              <a:lumOff val="40000"/>
              <a:alpha val="2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85" name="Rounded Rectangle 184">
            <a:extLst>
              <a:ext uri="{FF2B5EF4-FFF2-40B4-BE49-F238E27FC236}">
                <a16:creationId xmlns:a16="http://schemas.microsoft.com/office/drawing/2014/main" id="{C9EE152C-CACE-CAF8-6CA0-C4320E6C108E}"/>
              </a:ext>
            </a:extLst>
          </p:cNvPr>
          <p:cNvSpPr/>
          <p:nvPr/>
        </p:nvSpPr>
        <p:spPr>
          <a:xfrm>
            <a:off x="3681834" y="3664761"/>
            <a:ext cx="5012595" cy="2019409"/>
          </a:xfrm>
          <a:prstGeom prst="roundRect">
            <a:avLst/>
          </a:prstGeom>
          <a:solidFill>
            <a:schemeClr val="accent6">
              <a:lumMod val="60000"/>
              <a:lumOff val="40000"/>
              <a:alpha val="2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05F74B3B-06A8-026A-E5F6-4AEDDBA69A99}"/>
              </a:ext>
            </a:extLst>
          </p:cNvPr>
          <p:cNvPicPr>
            <a:picLocks/>
          </p:cNvPicPr>
          <p:nvPr/>
        </p:nvPicPr>
        <p:blipFill>
          <a:blip r:embed="rId3"/>
          <a:srcRect l="11379"/>
          <a:stretch>
            <a:fillRect/>
          </a:stretch>
        </p:blipFill>
        <p:spPr>
          <a:xfrm>
            <a:off x="2999442" y="7243407"/>
            <a:ext cx="10952407" cy="2070714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Rounded Rectangle 182">
            <a:extLst>
              <a:ext uri="{FF2B5EF4-FFF2-40B4-BE49-F238E27FC236}">
                <a16:creationId xmlns:a16="http://schemas.microsoft.com/office/drawing/2014/main" id="{576636BA-F394-60F9-37EC-318B8A14E1A2}"/>
              </a:ext>
            </a:extLst>
          </p:cNvPr>
          <p:cNvSpPr/>
          <p:nvPr/>
        </p:nvSpPr>
        <p:spPr>
          <a:xfrm>
            <a:off x="2232838" y="5440386"/>
            <a:ext cx="12107984" cy="3873735"/>
          </a:xfrm>
          <a:prstGeom prst="roundRect">
            <a:avLst/>
          </a:prstGeom>
          <a:solidFill>
            <a:schemeClr val="accent6">
              <a:lumMod val="60000"/>
              <a:lumOff val="40000"/>
              <a:alpha val="3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C1D5EA-461D-A187-CC93-C86AFB2A9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/>
              <a:t>Proposed Approach</a:t>
            </a:r>
          </a:p>
        </p:txBody>
      </p: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EB32974C-64EC-FA0D-AA40-EA2C78B857C9}"/>
              </a:ext>
            </a:extLst>
          </p:cNvPr>
          <p:cNvGrpSpPr/>
          <p:nvPr/>
        </p:nvGrpSpPr>
        <p:grpSpPr>
          <a:xfrm>
            <a:off x="2970017" y="7269605"/>
            <a:ext cx="10964923" cy="570054"/>
            <a:chOff x="2970017" y="7269605"/>
            <a:chExt cx="10964923" cy="570054"/>
          </a:xfrm>
        </p:grpSpPr>
        <p:sp>
          <p:nvSpPr>
            <p:cNvPr id="7" name="Line">
              <a:extLst>
                <a:ext uri="{FF2B5EF4-FFF2-40B4-BE49-F238E27FC236}">
                  <a16:creationId xmlns:a16="http://schemas.microsoft.com/office/drawing/2014/main" id="{5B971D4D-E70F-D12F-5DFD-5ED8E0582925}"/>
                </a:ext>
              </a:extLst>
            </p:cNvPr>
            <p:cNvSpPr/>
            <p:nvPr/>
          </p:nvSpPr>
          <p:spPr>
            <a:xfrm flipV="1">
              <a:off x="5536416" y="7269605"/>
              <a:ext cx="1" cy="561627"/>
            </a:xfrm>
            <a:prstGeom prst="line">
              <a:avLst/>
            </a:prstGeom>
            <a:ln w="25400">
              <a:solidFill>
                <a:srgbClr val="000000"/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endParaRPr/>
            </a:p>
          </p:txBody>
        </p:sp>
        <p:sp>
          <p:nvSpPr>
            <p:cNvPr id="8" name="Line">
              <a:extLst>
                <a:ext uri="{FF2B5EF4-FFF2-40B4-BE49-F238E27FC236}">
                  <a16:creationId xmlns:a16="http://schemas.microsoft.com/office/drawing/2014/main" id="{E7D5ADFF-B3F1-945B-292E-56D0DF397205}"/>
                </a:ext>
              </a:extLst>
            </p:cNvPr>
            <p:cNvSpPr/>
            <p:nvPr/>
          </p:nvSpPr>
          <p:spPr>
            <a:xfrm flipV="1">
              <a:off x="6818667" y="7269605"/>
              <a:ext cx="1" cy="561627"/>
            </a:xfrm>
            <a:prstGeom prst="line">
              <a:avLst/>
            </a:prstGeom>
            <a:ln w="25400">
              <a:solidFill>
                <a:srgbClr val="000000"/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endParaRPr/>
            </a:p>
          </p:txBody>
        </p:sp>
        <p:sp>
          <p:nvSpPr>
            <p:cNvPr id="9" name="Line">
              <a:extLst>
                <a:ext uri="{FF2B5EF4-FFF2-40B4-BE49-F238E27FC236}">
                  <a16:creationId xmlns:a16="http://schemas.microsoft.com/office/drawing/2014/main" id="{8700D417-5855-1CE2-7012-06FE9BA0D81F}"/>
                </a:ext>
              </a:extLst>
            </p:cNvPr>
            <p:cNvSpPr/>
            <p:nvPr/>
          </p:nvSpPr>
          <p:spPr>
            <a:xfrm>
              <a:off x="5525268" y="7287374"/>
              <a:ext cx="1318792" cy="1"/>
            </a:xfrm>
            <a:prstGeom prst="line">
              <a:avLst/>
            </a:prstGeom>
            <a:ln w="25400">
              <a:solidFill>
                <a:srgbClr val="000000"/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endParaRPr/>
            </a:p>
          </p:txBody>
        </p:sp>
        <p:grpSp>
          <p:nvGrpSpPr>
            <p:cNvPr id="10" name="Group">
              <a:extLst>
                <a:ext uri="{FF2B5EF4-FFF2-40B4-BE49-F238E27FC236}">
                  <a16:creationId xmlns:a16="http://schemas.microsoft.com/office/drawing/2014/main" id="{2FBC40CB-0A8C-B6FA-4ED5-C6BDABAB69A6}"/>
                </a:ext>
              </a:extLst>
            </p:cNvPr>
            <p:cNvGrpSpPr/>
            <p:nvPr/>
          </p:nvGrpSpPr>
          <p:grpSpPr>
            <a:xfrm>
              <a:off x="4931036" y="7269605"/>
              <a:ext cx="1318792" cy="561627"/>
              <a:chOff x="0" y="0"/>
              <a:chExt cx="1490316" cy="846413"/>
            </a:xfrm>
          </p:grpSpPr>
          <p:sp>
            <p:nvSpPr>
              <p:cNvPr id="11" name="Line">
                <a:extLst>
                  <a:ext uri="{FF2B5EF4-FFF2-40B4-BE49-F238E27FC236}">
                    <a16:creationId xmlns:a16="http://schemas.microsoft.com/office/drawing/2014/main" id="{0BC24E4E-85C3-427E-EE08-A7CE9446A772}"/>
                  </a:ext>
                </a:extLst>
              </p:cNvPr>
              <p:cNvSpPr/>
              <p:nvPr/>
            </p:nvSpPr>
            <p:spPr>
              <a:xfrm flipV="1">
                <a:off x="12598" y="0"/>
                <a:ext cx="1" cy="84641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2" name="Line">
                <a:extLst>
                  <a:ext uri="{FF2B5EF4-FFF2-40B4-BE49-F238E27FC236}">
                    <a16:creationId xmlns:a16="http://schemas.microsoft.com/office/drawing/2014/main" id="{35276192-EBCF-9F31-F094-3E12C155C307}"/>
                  </a:ext>
                </a:extLst>
              </p:cNvPr>
              <p:cNvSpPr/>
              <p:nvPr/>
            </p:nvSpPr>
            <p:spPr>
              <a:xfrm flipV="1">
                <a:off x="1461622" y="0"/>
                <a:ext cx="1" cy="84641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3" name="Line">
                <a:extLst>
                  <a:ext uri="{FF2B5EF4-FFF2-40B4-BE49-F238E27FC236}">
                    <a16:creationId xmlns:a16="http://schemas.microsoft.com/office/drawing/2014/main" id="{59FDCC98-C544-ADD3-AA9A-EFA1A8BD2BCC}"/>
                  </a:ext>
                </a:extLst>
              </p:cNvPr>
              <p:cNvSpPr/>
              <p:nvPr/>
            </p:nvSpPr>
            <p:spPr>
              <a:xfrm>
                <a:off x="0" y="26779"/>
                <a:ext cx="1490317" cy="1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4" name="Group">
              <a:extLst>
                <a:ext uri="{FF2B5EF4-FFF2-40B4-BE49-F238E27FC236}">
                  <a16:creationId xmlns:a16="http://schemas.microsoft.com/office/drawing/2014/main" id="{FE122EDB-3AE4-CBA1-F57A-708DB1F53A77}"/>
                </a:ext>
              </a:extLst>
            </p:cNvPr>
            <p:cNvGrpSpPr/>
            <p:nvPr/>
          </p:nvGrpSpPr>
          <p:grpSpPr>
            <a:xfrm>
              <a:off x="6210127" y="7269605"/>
              <a:ext cx="1318792" cy="561627"/>
              <a:chOff x="0" y="0"/>
              <a:chExt cx="1490316" cy="846413"/>
            </a:xfrm>
          </p:grpSpPr>
          <p:sp>
            <p:nvSpPr>
              <p:cNvPr id="15" name="Line">
                <a:extLst>
                  <a:ext uri="{FF2B5EF4-FFF2-40B4-BE49-F238E27FC236}">
                    <a16:creationId xmlns:a16="http://schemas.microsoft.com/office/drawing/2014/main" id="{4030DF17-9D73-2596-D20C-EA03BCCE9AE1}"/>
                  </a:ext>
                </a:extLst>
              </p:cNvPr>
              <p:cNvSpPr/>
              <p:nvPr/>
            </p:nvSpPr>
            <p:spPr>
              <a:xfrm flipV="1">
                <a:off x="12598" y="0"/>
                <a:ext cx="1" cy="84641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6" name="Line">
                <a:extLst>
                  <a:ext uri="{FF2B5EF4-FFF2-40B4-BE49-F238E27FC236}">
                    <a16:creationId xmlns:a16="http://schemas.microsoft.com/office/drawing/2014/main" id="{10F207DD-6570-E369-C8B2-DD13EC082943}"/>
                  </a:ext>
                </a:extLst>
              </p:cNvPr>
              <p:cNvSpPr/>
              <p:nvPr/>
            </p:nvSpPr>
            <p:spPr>
              <a:xfrm flipV="1">
                <a:off x="1461622" y="0"/>
                <a:ext cx="1" cy="84641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7" name="Line">
                <a:extLst>
                  <a:ext uri="{FF2B5EF4-FFF2-40B4-BE49-F238E27FC236}">
                    <a16:creationId xmlns:a16="http://schemas.microsoft.com/office/drawing/2014/main" id="{1FD626CA-6614-3ED1-5576-BD817CDF2309}"/>
                  </a:ext>
                </a:extLst>
              </p:cNvPr>
              <p:cNvSpPr/>
              <p:nvPr/>
            </p:nvSpPr>
            <p:spPr>
              <a:xfrm>
                <a:off x="0" y="26779"/>
                <a:ext cx="1490317" cy="1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8" name="Group">
              <a:extLst>
                <a:ext uri="{FF2B5EF4-FFF2-40B4-BE49-F238E27FC236}">
                  <a16:creationId xmlns:a16="http://schemas.microsoft.com/office/drawing/2014/main" id="{198B2427-153B-9849-56F3-DA899C230E0B}"/>
                </a:ext>
              </a:extLst>
            </p:cNvPr>
            <p:cNvGrpSpPr/>
            <p:nvPr/>
          </p:nvGrpSpPr>
          <p:grpSpPr>
            <a:xfrm>
              <a:off x="7497118" y="7269605"/>
              <a:ext cx="1318792" cy="561627"/>
              <a:chOff x="0" y="0"/>
              <a:chExt cx="1490316" cy="846413"/>
            </a:xfrm>
          </p:grpSpPr>
          <p:sp>
            <p:nvSpPr>
              <p:cNvPr id="19" name="Line">
                <a:extLst>
                  <a:ext uri="{FF2B5EF4-FFF2-40B4-BE49-F238E27FC236}">
                    <a16:creationId xmlns:a16="http://schemas.microsoft.com/office/drawing/2014/main" id="{777CDE94-0AAF-BE00-AB07-C0B4D6662587}"/>
                  </a:ext>
                </a:extLst>
              </p:cNvPr>
              <p:cNvSpPr/>
              <p:nvPr/>
            </p:nvSpPr>
            <p:spPr>
              <a:xfrm flipV="1">
                <a:off x="12598" y="0"/>
                <a:ext cx="1" cy="84641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20" name="Line">
                <a:extLst>
                  <a:ext uri="{FF2B5EF4-FFF2-40B4-BE49-F238E27FC236}">
                    <a16:creationId xmlns:a16="http://schemas.microsoft.com/office/drawing/2014/main" id="{821B979B-B805-8315-133B-F2ABEC95B72A}"/>
                  </a:ext>
                </a:extLst>
              </p:cNvPr>
              <p:cNvSpPr/>
              <p:nvPr/>
            </p:nvSpPr>
            <p:spPr>
              <a:xfrm flipV="1">
                <a:off x="1461622" y="0"/>
                <a:ext cx="1" cy="84641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21" name="Line">
                <a:extLst>
                  <a:ext uri="{FF2B5EF4-FFF2-40B4-BE49-F238E27FC236}">
                    <a16:creationId xmlns:a16="http://schemas.microsoft.com/office/drawing/2014/main" id="{0EAE1D12-2012-A1B3-2E1B-0ED8101AC96F}"/>
                  </a:ext>
                </a:extLst>
              </p:cNvPr>
              <p:cNvSpPr/>
              <p:nvPr/>
            </p:nvSpPr>
            <p:spPr>
              <a:xfrm>
                <a:off x="0" y="26779"/>
                <a:ext cx="1490317" cy="1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2" name="Group">
              <a:extLst>
                <a:ext uri="{FF2B5EF4-FFF2-40B4-BE49-F238E27FC236}">
                  <a16:creationId xmlns:a16="http://schemas.microsoft.com/office/drawing/2014/main" id="{4CBCFE2D-C08F-63B9-3170-4807F96E81E0}"/>
                </a:ext>
              </a:extLst>
            </p:cNvPr>
            <p:cNvGrpSpPr/>
            <p:nvPr/>
          </p:nvGrpSpPr>
          <p:grpSpPr>
            <a:xfrm>
              <a:off x="8776210" y="7269605"/>
              <a:ext cx="1318792" cy="561627"/>
              <a:chOff x="0" y="0"/>
              <a:chExt cx="1490316" cy="846413"/>
            </a:xfrm>
          </p:grpSpPr>
          <p:sp>
            <p:nvSpPr>
              <p:cNvPr id="23" name="Line">
                <a:extLst>
                  <a:ext uri="{FF2B5EF4-FFF2-40B4-BE49-F238E27FC236}">
                    <a16:creationId xmlns:a16="http://schemas.microsoft.com/office/drawing/2014/main" id="{C2C24394-6AAC-A80B-2FA8-67BD04C6B2D1}"/>
                  </a:ext>
                </a:extLst>
              </p:cNvPr>
              <p:cNvSpPr/>
              <p:nvPr/>
            </p:nvSpPr>
            <p:spPr>
              <a:xfrm flipV="1">
                <a:off x="12598" y="0"/>
                <a:ext cx="1" cy="84641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24" name="Line">
                <a:extLst>
                  <a:ext uri="{FF2B5EF4-FFF2-40B4-BE49-F238E27FC236}">
                    <a16:creationId xmlns:a16="http://schemas.microsoft.com/office/drawing/2014/main" id="{C8D59F1F-E0CE-16D1-8B3A-B072F910E7C6}"/>
                  </a:ext>
                </a:extLst>
              </p:cNvPr>
              <p:cNvSpPr/>
              <p:nvPr/>
            </p:nvSpPr>
            <p:spPr>
              <a:xfrm flipV="1">
                <a:off x="1461622" y="0"/>
                <a:ext cx="1" cy="84641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25" name="Line">
                <a:extLst>
                  <a:ext uri="{FF2B5EF4-FFF2-40B4-BE49-F238E27FC236}">
                    <a16:creationId xmlns:a16="http://schemas.microsoft.com/office/drawing/2014/main" id="{AACC2D56-842F-13CD-2B25-D0A8AC07B9B2}"/>
                  </a:ext>
                </a:extLst>
              </p:cNvPr>
              <p:cNvSpPr/>
              <p:nvPr/>
            </p:nvSpPr>
            <p:spPr>
              <a:xfrm>
                <a:off x="0" y="26779"/>
                <a:ext cx="1490317" cy="1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6" name="Group">
              <a:extLst>
                <a:ext uri="{FF2B5EF4-FFF2-40B4-BE49-F238E27FC236}">
                  <a16:creationId xmlns:a16="http://schemas.microsoft.com/office/drawing/2014/main" id="{AE1883AF-CBE7-5635-A311-75E9AC5712A0}"/>
                </a:ext>
              </a:extLst>
            </p:cNvPr>
            <p:cNvGrpSpPr/>
            <p:nvPr/>
          </p:nvGrpSpPr>
          <p:grpSpPr>
            <a:xfrm>
              <a:off x="8182429" y="7269605"/>
              <a:ext cx="1318792" cy="561627"/>
              <a:chOff x="0" y="0"/>
              <a:chExt cx="1490316" cy="846413"/>
            </a:xfrm>
          </p:grpSpPr>
          <p:sp>
            <p:nvSpPr>
              <p:cNvPr id="27" name="Line">
                <a:extLst>
                  <a:ext uri="{FF2B5EF4-FFF2-40B4-BE49-F238E27FC236}">
                    <a16:creationId xmlns:a16="http://schemas.microsoft.com/office/drawing/2014/main" id="{995A87EE-CEBD-D38F-7B07-6E829BE87342}"/>
                  </a:ext>
                </a:extLst>
              </p:cNvPr>
              <p:cNvSpPr/>
              <p:nvPr/>
            </p:nvSpPr>
            <p:spPr>
              <a:xfrm flipV="1">
                <a:off x="12598" y="0"/>
                <a:ext cx="1" cy="84641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28" name="Line">
                <a:extLst>
                  <a:ext uri="{FF2B5EF4-FFF2-40B4-BE49-F238E27FC236}">
                    <a16:creationId xmlns:a16="http://schemas.microsoft.com/office/drawing/2014/main" id="{814A85CB-A76E-1731-3EC2-68618F50A657}"/>
                  </a:ext>
                </a:extLst>
              </p:cNvPr>
              <p:cNvSpPr/>
              <p:nvPr/>
            </p:nvSpPr>
            <p:spPr>
              <a:xfrm flipV="1">
                <a:off x="1461622" y="0"/>
                <a:ext cx="1" cy="84641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29" name="Line">
                <a:extLst>
                  <a:ext uri="{FF2B5EF4-FFF2-40B4-BE49-F238E27FC236}">
                    <a16:creationId xmlns:a16="http://schemas.microsoft.com/office/drawing/2014/main" id="{4164DFFE-466D-9E6B-6572-9623C9317925}"/>
                  </a:ext>
                </a:extLst>
              </p:cNvPr>
              <p:cNvSpPr/>
              <p:nvPr/>
            </p:nvSpPr>
            <p:spPr>
              <a:xfrm>
                <a:off x="0" y="26779"/>
                <a:ext cx="1490317" cy="1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30" name="Group">
              <a:extLst>
                <a:ext uri="{FF2B5EF4-FFF2-40B4-BE49-F238E27FC236}">
                  <a16:creationId xmlns:a16="http://schemas.microsoft.com/office/drawing/2014/main" id="{1BBE3B92-4B41-25F6-C33B-9C8C82185CD3}"/>
                </a:ext>
              </a:extLst>
            </p:cNvPr>
            <p:cNvGrpSpPr/>
            <p:nvPr/>
          </p:nvGrpSpPr>
          <p:grpSpPr>
            <a:xfrm>
              <a:off x="9461520" y="7269605"/>
              <a:ext cx="1318792" cy="561627"/>
              <a:chOff x="0" y="0"/>
              <a:chExt cx="1490316" cy="846413"/>
            </a:xfrm>
          </p:grpSpPr>
          <p:sp>
            <p:nvSpPr>
              <p:cNvPr id="31" name="Line">
                <a:extLst>
                  <a:ext uri="{FF2B5EF4-FFF2-40B4-BE49-F238E27FC236}">
                    <a16:creationId xmlns:a16="http://schemas.microsoft.com/office/drawing/2014/main" id="{3B7576D6-6A12-31B4-C1EA-AEFEF0F875EC}"/>
                  </a:ext>
                </a:extLst>
              </p:cNvPr>
              <p:cNvSpPr/>
              <p:nvPr/>
            </p:nvSpPr>
            <p:spPr>
              <a:xfrm flipV="1">
                <a:off x="12598" y="0"/>
                <a:ext cx="1" cy="84641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32" name="Line">
                <a:extLst>
                  <a:ext uri="{FF2B5EF4-FFF2-40B4-BE49-F238E27FC236}">
                    <a16:creationId xmlns:a16="http://schemas.microsoft.com/office/drawing/2014/main" id="{EBA9BD53-DD4C-54E6-2E09-AEF87739AA1C}"/>
                  </a:ext>
                </a:extLst>
              </p:cNvPr>
              <p:cNvSpPr/>
              <p:nvPr/>
            </p:nvSpPr>
            <p:spPr>
              <a:xfrm flipV="1">
                <a:off x="1461622" y="0"/>
                <a:ext cx="1" cy="84641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33" name="Line">
                <a:extLst>
                  <a:ext uri="{FF2B5EF4-FFF2-40B4-BE49-F238E27FC236}">
                    <a16:creationId xmlns:a16="http://schemas.microsoft.com/office/drawing/2014/main" id="{7926A1AE-718F-E341-C9F7-7F8EFCE34719}"/>
                  </a:ext>
                </a:extLst>
              </p:cNvPr>
              <p:cNvSpPr/>
              <p:nvPr/>
            </p:nvSpPr>
            <p:spPr>
              <a:xfrm>
                <a:off x="0" y="26779"/>
                <a:ext cx="1490317" cy="1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34" name="Group">
              <a:extLst>
                <a:ext uri="{FF2B5EF4-FFF2-40B4-BE49-F238E27FC236}">
                  <a16:creationId xmlns:a16="http://schemas.microsoft.com/office/drawing/2014/main" id="{C7281832-9831-5459-1B2E-B0E168769544}"/>
                </a:ext>
              </a:extLst>
            </p:cNvPr>
            <p:cNvGrpSpPr/>
            <p:nvPr/>
          </p:nvGrpSpPr>
          <p:grpSpPr>
            <a:xfrm>
              <a:off x="10748060" y="7278032"/>
              <a:ext cx="1318792" cy="561627"/>
              <a:chOff x="0" y="0"/>
              <a:chExt cx="1490316" cy="846413"/>
            </a:xfrm>
          </p:grpSpPr>
          <p:sp>
            <p:nvSpPr>
              <p:cNvPr id="35" name="Line">
                <a:extLst>
                  <a:ext uri="{FF2B5EF4-FFF2-40B4-BE49-F238E27FC236}">
                    <a16:creationId xmlns:a16="http://schemas.microsoft.com/office/drawing/2014/main" id="{30AB1028-14C4-F45B-9825-105944170CDF}"/>
                  </a:ext>
                </a:extLst>
              </p:cNvPr>
              <p:cNvSpPr/>
              <p:nvPr/>
            </p:nvSpPr>
            <p:spPr>
              <a:xfrm flipV="1">
                <a:off x="12598" y="0"/>
                <a:ext cx="1" cy="84641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36" name="Line">
                <a:extLst>
                  <a:ext uri="{FF2B5EF4-FFF2-40B4-BE49-F238E27FC236}">
                    <a16:creationId xmlns:a16="http://schemas.microsoft.com/office/drawing/2014/main" id="{6AF2CF47-88BA-2D2E-61EB-E43A6EB92C14}"/>
                  </a:ext>
                </a:extLst>
              </p:cNvPr>
              <p:cNvSpPr/>
              <p:nvPr/>
            </p:nvSpPr>
            <p:spPr>
              <a:xfrm flipV="1">
                <a:off x="1461622" y="0"/>
                <a:ext cx="1" cy="84641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37" name="Line">
                <a:extLst>
                  <a:ext uri="{FF2B5EF4-FFF2-40B4-BE49-F238E27FC236}">
                    <a16:creationId xmlns:a16="http://schemas.microsoft.com/office/drawing/2014/main" id="{052D745E-79C4-F331-F7DD-5CDD47EF69A7}"/>
                  </a:ext>
                </a:extLst>
              </p:cNvPr>
              <p:cNvSpPr/>
              <p:nvPr/>
            </p:nvSpPr>
            <p:spPr>
              <a:xfrm>
                <a:off x="0" y="26779"/>
                <a:ext cx="1490317" cy="1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38" name="Group">
              <a:extLst>
                <a:ext uri="{FF2B5EF4-FFF2-40B4-BE49-F238E27FC236}">
                  <a16:creationId xmlns:a16="http://schemas.microsoft.com/office/drawing/2014/main" id="{AD0FD9F8-1685-0B8F-414B-705769926AA6}"/>
                </a:ext>
              </a:extLst>
            </p:cNvPr>
            <p:cNvGrpSpPr/>
            <p:nvPr/>
          </p:nvGrpSpPr>
          <p:grpSpPr>
            <a:xfrm>
              <a:off x="12027151" y="7278032"/>
              <a:ext cx="1318792" cy="561627"/>
              <a:chOff x="0" y="0"/>
              <a:chExt cx="1490316" cy="846413"/>
            </a:xfrm>
          </p:grpSpPr>
          <p:sp>
            <p:nvSpPr>
              <p:cNvPr id="39" name="Line">
                <a:extLst>
                  <a:ext uri="{FF2B5EF4-FFF2-40B4-BE49-F238E27FC236}">
                    <a16:creationId xmlns:a16="http://schemas.microsoft.com/office/drawing/2014/main" id="{E846AF5E-28AF-D5C9-454A-AFCF7DF283EF}"/>
                  </a:ext>
                </a:extLst>
              </p:cNvPr>
              <p:cNvSpPr/>
              <p:nvPr/>
            </p:nvSpPr>
            <p:spPr>
              <a:xfrm flipV="1">
                <a:off x="12598" y="0"/>
                <a:ext cx="1" cy="84641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40" name="Line">
                <a:extLst>
                  <a:ext uri="{FF2B5EF4-FFF2-40B4-BE49-F238E27FC236}">
                    <a16:creationId xmlns:a16="http://schemas.microsoft.com/office/drawing/2014/main" id="{4B03CAD5-BDE7-CA7B-74EF-BA3B4553F5C5}"/>
                  </a:ext>
                </a:extLst>
              </p:cNvPr>
              <p:cNvSpPr/>
              <p:nvPr/>
            </p:nvSpPr>
            <p:spPr>
              <a:xfrm flipV="1">
                <a:off x="1461622" y="0"/>
                <a:ext cx="1" cy="84641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41" name="Line">
                <a:extLst>
                  <a:ext uri="{FF2B5EF4-FFF2-40B4-BE49-F238E27FC236}">
                    <a16:creationId xmlns:a16="http://schemas.microsoft.com/office/drawing/2014/main" id="{51DC9B51-4031-DEA7-0F50-B01D35945CBB}"/>
                  </a:ext>
                </a:extLst>
              </p:cNvPr>
              <p:cNvSpPr/>
              <p:nvPr/>
            </p:nvSpPr>
            <p:spPr>
              <a:xfrm>
                <a:off x="0" y="26779"/>
                <a:ext cx="1490317" cy="1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42" name="Group">
              <a:extLst>
                <a:ext uri="{FF2B5EF4-FFF2-40B4-BE49-F238E27FC236}">
                  <a16:creationId xmlns:a16="http://schemas.microsoft.com/office/drawing/2014/main" id="{2711FE69-0202-FF0F-8DA3-5F94B7147462}"/>
                </a:ext>
              </a:extLst>
            </p:cNvPr>
            <p:cNvGrpSpPr/>
            <p:nvPr/>
          </p:nvGrpSpPr>
          <p:grpSpPr>
            <a:xfrm>
              <a:off x="11337056" y="7269605"/>
              <a:ext cx="1318793" cy="561627"/>
              <a:chOff x="0" y="0"/>
              <a:chExt cx="1490316" cy="846413"/>
            </a:xfrm>
          </p:grpSpPr>
          <p:sp>
            <p:nvSpPr>
              <p:cNvPr id="43" name="Line">
                <a:extLst>
                  <a:ext uri="{FF2B5EF4-FFF2-40B4-BE49-F238E27FC236}">
                    <a16:creationId xmlns:a16="http://schemas.microsoft.com/office/drawing/2014/main" id="{5BEECEA3-28AC-2943-4A4A-6CECE9517656}"/>
                  </a:ext>
                </a:extLst>
              </p:cNvPr>
              <p:cNvSpPr/>
              <p:nvPr/>
            </p:nvSpPr>
            <p:spPr>
              <a:xfrm flipV="1">
                <a:off x="12598" y="0"/>
                <a:ext cx="1" cy="84641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44" name="Line">
                <a:extLst>
                  <a:ext uri="{FF2B5EF4-FFF2-40B4-BE49-F238E27FC236}">
                    <a16:creationId xmlns:a16="http://schemas.microsoft.com/office/drawing/2014/main" id="{17EA7A01-86DC-4342-2193-8D8E60233EE8}"/>
                  </a:ext>
                </a:extLst>
              </p:cNvPr>
              <p:cNvSpPr/>
              <p:nvPr/>
            </p:nvSpPr>
            <p:spPr>
              <a:xfrm flipV="1">
                <a:off x="1461622" y="0"/>
                <a:ext cx="1" cy="84641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45" name="Line">
                <a:extLst>
                  <a:ext uri="{FF2B5EF4-FFF2-40B4-BE49-F238E27FC236}">
                    <a16:creationId xmlns:a16="http://schemas.microsoft.com/office/drawing/2014/main" id="{A09952DD-4526-4DBF-DE99-525186BBBFB3}"/>
                  </a:ext>
                </a:extLst>
              </p:cNvPr>
              <p:cNvSpPr/>
              <p:nvPr/>
            </p:nvSpPr>
            <p:spPr>
              <a:xfrm>
                <a:off x="0" y="26779"/>
                <a:ext cx="1490317" cy="1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46" name="Group">
              <a:extLst>
                <a:ext uri="{FF2B5EF4-FFF2-40B4-BE49-F238E27FC236}">
                  <a16:creationId xmlns:a16="http://schemas.microsoft.com/office/drawing/2014/main" id="{E641F532-1C31-FB4C-2044-508CC039D015}"/>
                </a:ext>
              </a:extLst>
            </p:cNvPr>
            <p:cNvGrpSpPr/>
            <p:nvPr/>
          </p:nvGrpSpPr>
          <p:grpSpPr>
            <a:xfrm>
              <a:off x="12616148" y="7269605"/>
              <a:ext cx="1318792" cy="561627"/>
              <a:chOff x="0" y="0"/>
              <a:chExt cx="1490316" cy="846413"/>
            </a:xfrm>
          </p:grpSpPr>
          <p:sp>
            <p:nvSpPr>
              <p:cNvPr id="47" name="Line">
                <a:extLst>
                  <a:ext uri="{FF2B5EF4-FFF2-40B4-BE49-F238E27FC236}">
                    <a16:creationId xmlns:a16="http://schemas.microsoft.com/office/drawing/2014/main" id="{88BCD46E-98D3-DEF6-0B18-DD4EB22CAD5C}"/>
                  </a:ext>
                </a:extLst>
              </p:cNvPr>
              <p:cNvSpPr/>
              <p:nvPr/>
            </p:nvSpPr>
            <p:spPr>
              <a:xfrm flipV="1">
                <a:off x="12598" y="0"/>
                <a:ext cx="1" cy="84641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48" name="Line">
                <a:extLst>
                  <a:ext uri="{FF2B5EF4-FFF2-40B4-BE49-F238E27FC236}">
                    <a16:creationId xmlns:a16="http://schemas.microsoft.com/office/drawing/2014/main" id="{17A81401-F68D-5FF4-583F-030DE8C32440}"/>
                  </a:ext>
                </a:extLst>
              </p:cNvPr>
              <p:cNvSpPr/>
              <p:nvPr/>
            </p:nvSpPr>
            <p:spPr>
              <a:xfrm flipV="1">
                <a:off x="1461622" y="0"/>
                <a:ext cx="1" cy="84641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49" name="Line">
                <a:extLst>
                  <a:ext uri="{FF2B5EF4-FFF2-40B4-BE49-F238E27FC236}">
                    <a16:creationId xmlns:a16="http://schemas.microsoft.com/office/drawing/2014/main" id="{5DA65670-8A47-AB47-E723-A1341CD5CB03}"/>
                  </a:ext>
                </a:extLst>
              </p:cNvPr>
              <p:cNvSpPr/>
              <p:nvPr/>
            </p:nvSpPr>
            <p:spPr>
              <a:xfrm>
                <a:off x="0" y="26779"/>
                <a:ext cx="1490317" cy="1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50" name="Group">
              <a:extLst>
                <a:ext uri="{FF2B5EF4-FFF2-40B4-BE49-F238E27FC236}">
                  <a16:creationId xmlns:a16="http://schemas.microsoft.com/office/drawing/2014/main" id="{9BDFA192-286C-A39A-7F93-F7F83F784EE1}"/>
                </a:ext>
              </a:extLst>
            </p:cNvPr>
            <p:cNvGrpSpPr/>
            <p:nvPr/>
          </p:nvGrpSpPr>
          <p:grpSpPr>
            <a:xfrm>
              <a:off x="3657180" y="7278032"/>
              <a:ext cx="1318792" cy="561627"/>
              <a:chOff x="0" y="0"/>
              <a:chExt cx="1490316" cy="846413"/>
            </a:xfrm>
          </p:grpSpPr>
          <p:sp>
            <p:nvSpPr>
              <p:cNvPr id="51" name="Line">
                <a:extLst>
                  <a:ext uri="{FF2B5EF4-FFF2-40B4-BE49-F238E27FC236}">
                    <a16:creationId xmlns:a16="http://schemas.microsoft.com/office/drawing/2014/main" id="{B9E83EB4-EEC5-EB30-B6EF-46045DAD7D0F}"/>
                  </a:ext>
                </a:extLst>
              </p:cNvPr>
              <p:cNvSpPr/>
              <p:nvPr/>
            </p:nvSpPr>
            <p:spPr>
              <a:xfrm flipV="1">
                <a:off x="12598" y="0"/>
                <a:ext cx="1" cy="84641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52" name="Line">
                <a:extLst>
                  <a:ext uri="{FF2B5EF4-FFF2-40B4-BE49-F238E27FC236}">
                    <a16:creationId xmlns:a16="http://schemas.microsoft.com/office/drawing/2014/main" id="{CC67457C-6F50-8F1A-E5E1-C6A76FD2ADCE}"/>
                  </a:ext>
                </a:extLst>
              </p:cNvPr>
              <p:cNvSpPr/>
              <p:nvPr/>
            </p:nvSpPr>
            <p:spPr>
              <a:xfrm flipV="1">
                <a:off x="1461622" y="0"/>
                <a:ext cx="1" cy="84641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53" name="Line">
                <a:extLst>
                  <a:ext uri="{FF2B5EF4-FFF2-40B4-BE49-F238E27FC236}">
                    <a16:creationId xmlns:a16="http://schemas.microsoft.com/office/drawing/2014/main" id="{1E7ED6FB-837B-0012-9992-1A8A03F15280}"/>
                  </a:ext>
                </a:extLst>
              </p:cNvPr>
              <p:cNvSpPr/>
              <p:nvPr/>
            </p:nvSpPr>
            <p:spPr>
              <a:xfrm>
                <a:off x="0" y="26779"/>
                <a:ext cx="1490317" cy="1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54" name="Group">
              <a:extLst>
                <a:ext uri="{FF2B5EF4-FFF2-40B4-BE49-F238E27FC236}">
                  <a16:creationId xmlns:a16="http://schemas.microsoft.com/office/drawing/2014/main" id="{21DE626D-88B6-C0F0-4A7A-3185C8A93DA6}"/>
                </a:ext>
              </a:extLst>
            </p:cNvPr>
            <p:cNvGrpSpPr/>
            <p:nvPr/>
          </p:nvGrpSpPr>
          <p:grpSpPr>
            <a:xfrm>
              <a:off x="4936272" y="7278032"/>
              <a:ext cx="1318792" cy="561627"/>
              <a:chOff x="0" y="0"/>
              <a:chExt cx="1490316" cy="846413"/>
            </a:xfrm>
          </p:grpSpPr>
          <p:sp>
            <p:nvSpPr>
              <p:cNvPr id="55" name="Line">
                <a:extLst>
                  <a:ext uri="{FF2B5EF4-FFF2-40B4-BE49-F238E27FC236}">
                    <a16:creationId xmlns:a16="http://schemas.microsoft.com/office/drawing/2014/main" id="{2114BCD3-9BAA-9867-047B-083BAAE8E47F}"/>
                  </a:ext>
                </a:extLst>
              </p:cNvPr>
              <p:cNvSpPr/>
              <p:nvPr/>
            </p:nvSpPr>
            <p:spPr>
              <a:xfrm flipV="1">
                <a:off x="12598" y="0"/>
                <a:ext cx="1" cy="84641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56" name="Line">
                <a:extLst>
                  <a:ext uri="{FF2B5EF4-FFF2-40B4-BE49-F238E27FC236}">
                    <a16:creationId xmlns:a16="http://schemas.microsoft.com/office/drawing/2014/main" id="{03B515E1-02E9-BF47-7903-BB8A0604599C}"/>
                  </a:ext>
                </a:extLst>
              </p:cNvPr>
              <p:cNvSpPr/>
              <p:nvPr/>
            </p:nvSpPr>
            <p:spPr>
              <a:xfrm flipV="1">
                <a:off x="1461622" y="0"/>
                <a:ext cx="1" cy="84641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57" name="Line">
                <a:extLst>
                  <a:ext uri="{FF2B5EF4-FFF2-40B4-BE49-F238E27FC236}">
                    <a16:creationId xmlns:a16="http://schemas.microsoft.com/office/drawing/2014/main" id="{4C45DA93-E613-B657-9610-18B9115D4E51}"/>
                  </a:ext>
                </a:extLst>
              </p:cNvPr>
              <p:cNvSpPr/>
              <p:nvPr/>
            </p:nvSpPr>
            <p:spPr>
              <a:xfrm>
                <a:off x="0" y="26779"/>
                <a:ext cx="1490317" cy="1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58" name="Group">
              <a:extLst>
                <a:ext uri="{FF2B5EF4-FFF2-40B4-BE49-F238E27FC236}">
                  <a16:creationId xmlns:a16="http://schemas.microsoft.com/office/drawing/2014/main" id="{42BB67B1-67CC-32BF-CAE2-0A6F45EDD727}"/>
                </a:ext>
              </a:extLst>
            </p:cNvPr>
            <p:cNvGrpSpPr/>
            <p:nvPr/>
          </p:nvGrpSpPr>
          <p:grpSpPr>
            <a:xfrm>
              <a:off x="2970017" y="7278032"/>
              <a:ext cx="1318792" cy="561627"/>
              <a:chOff x="0" y="0"/>
              <a:chExt cx="1490316" cy="846413"/>
            </a:xfrm>
          </p:grpSpPr>
          <p:sp>
            <p:nvSpPr>
              <p:cNvPr id="59" name="Line">
                <a:extLst>
                  <a:ext uri="{FF2B5EF4-FFF2-40B4-BE49-F238E27FC236}">
                    <a16:creationId xmlns:a16="http://schemas.microsoft.com/office/drawing/2014/main" id="{22AC7509-520C-4A60-0CE5-48D27FFC80C6}"/>
                  </a:ext>
                </a:extLst>
              </p:cNvPr>
              <p:cNvSpPr/>
              <p:nvPr/>
            </p:nvSpPr>
            <p:spPr>
              <a:xfrm flipV="1">
                <a:off x="12598" y="0"/>
                <a:ext cx="1" cy="84641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60" name="Line">
                <a:extLst>
                  <a:ext uri="{FF2B5EF4-FFF2-40B4-BE49-F238E27FC236}">
                    <a16:creationId xmlns:a16="http://schemas.microsoft.com/office/drawing/2014/main" id="{84FA3FB3-0AE6-B3B6-A307-B335B8EAAB73}"/>
                  </a:ext>
                </a:extLst>
              </p:cNvPr>
              <p:cNvSpPr/>
              <p:nvPr/>
            </p:nvSpPr>
            <p:spPr>
              <a:xfrm flipV="1">
                <a:off x="1461622" y="0"/>
                <a:ext cx="1" cy="84641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61" name="Line">
                <a:extLst>
                  <a:ext uri="{FF2B5EF4-FFF2-40B4-BE49-F238E27FC236}">
                    <a16:creationId xmlns:a16="http://schemas.microsoft.com/office/drawing/2014/main" id="{47FF6E41-849A-E136-EFCB-F6DA5494FADD}"/>
                  </a:ext>
                </a:extLst>
              </p:cNvPr>
              <p:cNvSpPr/>
              <p:nvPr/>
            </p:nvSpPr>
            <p:spPr>
              <a:xfrm>
                <a:off x="0" y="26779"/>
                <a:ext cx="1490317" cy="1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62" name="Group">
              <a:extLst>
                <a:ext uri="{FF2B5EF4-FFF2-40B4-BE49-F238E27FC236}">
                  <a16:creationId xmlns:a16="http://schemas.microsoft.com/office/drawing/2014/main" id="{F900B2CB-30CE-163B-15F7-D8F01BC4E9CB}"/>
                </a:ext>
              </a:extLst>
            </p:cNvPr>
            <p:cNvGrpSpPr/>
            <p:nvPr/>
          </p:nvGrpSpPr>
          <p:grpSpPr>
            <a:xfrm>
              <a:off x="4249109" y="7278032"/>
              <a:ext cx="1318792" cy="561627"/>
              <a:chOff x="0" y="0"/>
              <a:chExt cx="1490316" cy="846413"/>
            </a:xfrm>
          </p:grpSpPr>
          <p:sp>
            <p:nvSpPr>
              <p:cNvPr id="63" name="Line">
                <a:extLst>
                  <a:ext uri="{FF2B5EF4-FFF2-40B4-BE49-F238E27FC236}">
                    <a16:creationId xmlns:a16="http://schemas.microsoft.com/office/drawing/2014/main" id="{40579841-D786-203A-528C-3D830935E97A}"/>
                  </a:ext>
                </a:extLst>
              </p:cNvPr>
              <p:cNvSpPr/>
              <p:nvPr/>
            </p:nvSpPr>
            <p:spPr>
              <a:xfrm flipV="1">
                <a:off x="12598" y="0"/>
                <a:ext cx="1" cy="84641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64" name="Line">
                <a:extLst>
                  <a:ext uri="{FF2B5EF4-FFF2-40B4-BE49-F238E27FC236}">
                    <a16:creationId xmlns:a16="http://schemas.microsoft.com/office/drawing/2014/main" id="{95827D55-E6E6-D8DE-F857-A717DD459F14}"/>
                  </a:ext>
                </a:extLst>
              </p:cNvPr>
              <p:cNvSpPr/>
              <p:nvPr/>
            </p:nvSpPr>
            <p:spPr>
              <a:xfrm flipV="1">
                <a:off x="1461622" y="0"/>
                <a:ext cx="1" cy="84641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65" name="Line">
                <a:extLst>
                  <a:ext uri="{FF2B5EF4-FFF2-40B4-BE49-F238E27FC236}">
                    <a16:creationId xmlns:a16="http://schemas.microsoft.com/office/drawing/2014/main" id="{A3618E63-30AE-1E0E-AFA7-8499B5A6C69D}"/>
                  </a:ext>
                </a:extLst>
              </p:cNvPr>
              <p:cNvSpPr/>
              <p:nvPr/>
            </p:nvSpPr>
            <p:spPr>
              <a:xfrm>
                <a:off x="0" y="26779"/>
                <a:ext cx="1490317" cy="1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7788C60C-2555-4CDE-28B3-DD7BC5301F4B}"/>
              </a:ext>
            </a:extLst>
          </p:cNvPr>
          <p:cNvGrpSpPr/>
          <p:nvPr/>
        </p:nvGrpSpPr>
        <p:grpSpPr>
          <a:xfrm>
            <a:off x="8233695" y="3190619"/>
            <a:ext cx="3547852" cy="895378"/>
            <a:chOff x="8233695" y="3190619"/>
            <a:chExt cx="3547852" cy="895378"/>
          </a:xfrm>
        </p:grpSpPr>
        <p:sp>
          <p:nvSpPr>
            <p:cNvPr id="149" name="Connection Line">
              <a:extLst>
                <a:ext uri="{FF2B5EF4-FFF2-40B4-BE49-F238E27FC236}">
                  <a16:creationId xmlns:a16="http://schemas.microsoft.com/office/drawing/2014/main" id="{4B46B4B1-08FB-42E1-30D8-9FC4336ABA02}"/>
                </a:ext>
              </a:extLst>
            </p:cNvPr>
            <p:cNvSpPr/>
            <p:nvPr/>
          </p:nvSpPr>
          <p:spPr>
            <a:xfrm>
              <a:off x="8233695" y="3593233"/>
              <a:ext cx="1643146" cy="433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830" extrusionOk="0">
                  <a:moveTo>
                    <a:pt x="0" y="19830"/>
                  </a:moveTo>
                  <a:cubicBezTo>
                    <a:pt x="4092" y="4702"/>
                    <a:pt x="11292" y="-1770"/>
                    <a:pt x="21600" y="413"/>
                  </a:cubicBezTo>
                </a:path>
              </a:pathLst>
            </a:custGeom>
            <a:ln w="38100">
              <a:solidFill>
                <a:schemeClr val="accent6">
                  <a:hueOff val="-146070"/>
                  <a:satOff val="-10048"/>
                  <a:lumOff val="-30626"/>
                </a:schemeClr>
              </a:solidFill>
              <a:miter lim="400000"/>
              <a:headEnd type="triangle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50" name="Contrastive loss">
              <a:extLst>
                <a:ext uri="{FF2B5EF4-FFF2-40B4-BE49-F238E27FC236}">
                  <a16:creationId xmlns:a16="http://schemas.microsoft.com/office/drawing/2014/main" id="{EC7634BF-C2AA-2060-AC70-99A4F190E917}"/>
                </a:ext>
              </a:extLst>
            </p:cNvPr>
            <p:cNvSpPr txBox="1"/>
            <p:nvPr/>
          </p:nvSpPr>
          <p:spPr>
            <a:xfrm>
              <a:off x="10028860" y="3240053"/>
              <a:ext cx="1622349" cy="43669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50800" tIns="50800" rIns="50800" bIns="50800" anchor="ctr"/>
            <a:lstStyle>
              <a:lvl1pPr>
                <a:defRPr sz="2200">
                  <a:latin typeface="Cochin"/>
                  <a:ea typeface="Cochin"/>
                  <a:cs typeface="Cochin"/>
                  <a:sym typeface="Cochin"/>
                </a:defRPr>
              </a:lvl1pPr>
            </a:lstStyle>
            <a:p>
              <a:r>
                <a:rPr sz="1900"/>
                <a:t>Contrastive loss</a:t>
              </a:r>
            </a:p>
          </p:txBody>
        </p:sp>
        <p:sp>
          <p:nvSpPr>
            <p:cNvPr id="152" name="Backprop.">
              <a:extLst>
                <a:ext uri="{FF2B5EF4-FFF2-40B4-BE49-F238E27FC236}">
                  <a16:creationId xmlns:a16="http://schemas.microsoft.com/office/drawing/2014/main" id="{8A9B3526-3625-1CA4-984C-BF7A5AA5AC84}"/>
                </a:ext>
              </a:extLst>
            </p:cNvPr>
            <p:cNvSpPr txBox="1"/>
            <p:nvPr/>
          </p:nvSpPr>
          <p:spPr>
            <a:xfrm>
              <a:off x="8368041" y="3219185"/>
              <a:ext cx="2138207" cy="50759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50800" tIns="50800" rIns="50800" bIns="50800" anchor="ctr"/>
            <a:lstStyle>
              <a:lvl1pPr>
                <a:defRPr sz="2200">
                  <a:solidFill>
                    <a:schemeClr val="accent6">
                      <a:hueOff val="-146070"/>
                      <a:satOff val="-10048"/>
                      <a:lumOff val="-30626"/>
                    </a:schemeClr>
                  </a:solidFill>
                  <a:latin typeface="Cochin"/>
                  <a:ea typeface="Cochin"/>
                  <a:cs typeface="Cochin"/>
                  <a:sym typeface="Cochin"/>
                </a:defRPr>
              </a:lvl1pPr>
            </a:lstStyle>
            <a:p>
              <a:r>
                <a:t>Backprop.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3" name="Equation">
                  <a:extLst>
                    <a:ext uri="{FF2B5EF4-FFF2-40B4-BE49-F238E27FC236}">
                      <a16:creationId xmlns:a16="http://schemas.microsoft.com/office/drawing/2014/main" id="{E312A5E0-4099-839C-6571-2ACCC23172B9}"/>
                    </a:ext>
                  </a:extLst>
                </p:cNvPr>
                <p:cNvSpPr txBox="1"/>
                <p:nvPr/>
              </p:nvSpPr>
              <p:spPr>
                <a:xfrm rot="5400000">
                  <a:off x="10226497" y="2829489"/>
                  <a:ext cx="370431" cy="2142586"/>
                </a:xfrm>
                <a:prstGeom prst="rect">
                  <a:avLst/>
                </a:prstGeom>
                <a:ln w="12700">
                  <a:miter lim="400000"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 b="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6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{</m:t>
                        </m:r>
                      </m:oMath>
                    </m:oMathPara>
                  </a14:m>
                  <a:endParaRPr sz="6200"/>
                </a:p>
              </p:txBody>
            </p:sp>
          </mc:Choice>
          <mc:Fallback xmlns="">
            <p:sp>
              <p:nvSpPr>
                <p:cNvPr id="153" name="Equation">
                  <a:extLst>
                    <a:ext uri="{FF2B5EF4-FFF2-40B4-BE49-F238E27FC236}">
                      <a16:creationId xmlns:a16="http://schemas.microsoft.com/office/drawing/2014/main" id="{E312A5E0-4099-839C-6571-2ACCC23172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10226497" y="2829489"/>
                  <a:ext cx="370431" cy="214258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2700">
                  <a:miter lim="400000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4" name="Rectangle">
              <a:extLst>
                <a:ext uri="{FF2B5EF4-FFF2-40B4-BE49-F238E27FC236}">
                  <a16:creationId xmlns:a16="http://schemas.microsoft.com/office/drawing/2014/main" id="{B9EA242A-70CD-9852-17A1-7C698E680828}"/>
                </a:ext>
              </a:extLst>
            </p:cNvPr>
            <p:cNvSpPr/>
            <p:nvPr/>
          </p:nvSpPr>
          <p:spPr>
            <a:xfrm>
              <a:off x="10045716" y="3190619"/>
              <a:ext cx="1735831" cy="515281"/>
            </a:xfrm>
            <a:prstGeom prst="rect">
              <a:avLst/>
            </a:prstGeom>
            <a:ln w="38100">
              <a:solidFill>
                <a:srgbClr val="000000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41B9DF82-AEE3-09A6-91D5-EEF7AB842EFB}"/>
              </a:ext>
            </a:extLst>
          </p:cNvPr>
          <p:cNvGrpSpPr/>
          <p:nvPr/>
        </p:nvGrpSpPr>
        <p:grpSpPr>
          <a:xfrm>
            <a:off x="2636874" y="1622009"/>
            <a:ext cx="8127709" cy="2104772"/>
            <a:chOff x="2636874" y="1622009"/>
            <a:chExt cx="8127709" cy="2104772"/>
          </a:xfrm>
        </p:grpSpPr>
        <p:sp>
          <p:nvSpPr>
            <p:cNvPr id="78" name="Line">
              <a:extLst>
                <a:ext uri="{FF2B5EF4-FFF2-40B4-BE49-F238E27FC236}">
                  <a16:creationId xmlns:a16="http://schemas.microsoft.com/office/drawing/2014/main" id="{946E0679-14D8-107A-FC82-30608BBEBB80}"/>
                </a:ext>
              </a:extLst>
            </p:cNvPr>
            <p:cNvSpPr/>
            <p:nvPr/>
          </p:nvSpPr>
          <p:spPr>
            <a:xfrm flipV="1">
              <a:off x="7948370" y="3281206"/>
              <a:ext cx="975989" cy="404587"/>
            </a:xfrm>
            <a:prstGeom prst="line">
              <a:avLst/>
            </a:prstGeom>
            <a:ln w="25400">
              <a:solidFill>
                <a:srgbClr val="000000"/>
              </a:solidFill>
              <a:miter lim="400000"/>
              <a:tailEnd type="triangle"/>
            </a:ln>
          </p:spPr>
          <p:txBody>
            <a:bodyPr lIns="50800" tIns="50800" rIns="50800" bIns="50800" anchor="ctr"/>
            <a:lstStyle/>
            <a:p>
              <a:endParaRPr/>
            </a:p>
          </p:txBody>
        </p:sp>
        <p:sp>
          <p:nvSpPr>
            <p:cNvPr id="79" name="Line">
              <a:extLst>
                <a:ext uri="{FF2B5EF4-FFF2-40B4-BE49-F238E27FC236}">
                  <a16:creationId xmlns:a16="http://schemas.microsoft.com/office/drawing/2014/main" id="{F069E808-1F09-74EF-E238-82396C3A40CE}"/>
                </a:ext>
              </a:extLst>
            </p:cNvPr>
            <p:cNvSpPr/>
            <p:nvPr/>
          </p:nvSpPr>
          <p:spPr>
            <a:xfrm flipV="1">
              <a:off x="7338613" y="3260175"/>
              <a:ext cx="975989" cy="404586"/>
            </a:xfrm>
            <a:prstGeom prst="line">
              <a:avLst/>
            </a:prstGeom>
            <a:ln w="25400">
              <a:solidFill>
                <a:srgbClr val="000000"/>
              </a:solidFill>
              <a:miter lim="400000"/>
              <a:tailEnd type="triangle"/>
            </a:ln>
          </p:spPr>
          <p:txBody>
            <a:bodyPr lIns="50800" tIns="50800" rIns="50800" bIns="50800" anchor="ctr"/>
            <a:lstStyle/>
            <a:p>
              <a:endParaRPr/>
            </a:p>
          </p:txBody>
        </p:sp>
        <p:sp>
          <p:nvSpPr>
            <p:cNvPr id="80" name="Line">
              <a:extLst>
                <a:ext uri="{FF2B5EF4-FFF2-40B4-BE49-F238E27FC236}">
                  <a16:creationId xmlns:a16="http://schemas.microsoft.com/office/drawing/2014/main" id="{C15B3471-2FAE-2146-A6F4-2C908128C177}"/>
                </a:ext>
              </a:extLst>
            </p:cNvPr>
            <p:cNvSpPr/>
            <p:nvPr/>
          </p:nvSpPr>
          <p:spPr>
            <a:xfrm flipV="1">
              <a:off x="6616472" y="3260175"/>
              <a:ext cx="975989" cy="404586"/>
            </a:xfrm>
            <a:prstGeom prst="line">
              <a:avLst/>
            </a:prstGeom>
            <a:ln w="25400">
              <a:solidFill>
                <a:srgbClr val="000000"/>
              </a:solidFill>
              <a:miter lim="400000"/>
              <a:tailEnd type="triangle"/>
            </a:ln>
          </p:spPr>
          <p:txBody>
            <a:bodyPr lIns="50800" tIns="50800" rIns="50800" bIns="50800" anchor="ctr"/>
            <a:lstStyle/>
            <a:p>
              <a:endParaRPr/>
            </a:p>
          </p:txBody>
        </p:sp>
        <p:sp>
          <p:nvSpPr>
            <p:cNvPr id="81" name="Line">
              <a:extLst>
                <a:ext uri="{FF2B5EF4-FFF2-40B4-BE49-F238E27FC236}">
                  <a16:creationId xmlns:a16="http://schemas.microsoft.com/office/drawing/2014/main" id="{66D81560-BBDE-DC73-4A31-C243655178C5}"/>
                </a:ext>
              </a:extLst>
            </p:cNvPr>
            <p:cNvSpPr/>
            <p:nvPr/>
          </p:nvSpPr>
          <p:spPr>
            <a:xfrm flipH="1">
              <a:off x="6747625" y="2382760"/>
              <a:ext cx="716190" cy="1"/>
            </a:xfrm>
            <a:prstGeom prst="line">
              <a:avLst/>
            </a:prstGeom>
            <a:ln w="25400">
              <a:solidFill>
                <a:srgbClr val="000000"/>
              </a:solidFill>
              <a:miter lim="400000"/>
              <a:tailEnd type="triangle"/>
            </a:ln>
          </p:spPr>
          <p:txBody>
            <a:bodyPr lIns="50800" tIns="50800" rIns="50800" bIns="50800" anchor="ctr"/>
            <a:lstStyle/>
            <a:p>
              <a:endParaRPr/>
            </a:p>
          </p:txBody>
        </p:sp>
        <p:sp>
          <p:nvSpPr>
            <p:cNvPr id="93" name="Rectangle">
              <a:extLst>
                <a:ext uri="{FF2B5EF4-FFF2-40B4-BE49-F238E27FC236}">
                  <a16:creationId xmlns:a16="http://schemas.microsoft.com/office/drawing/2014/main" id="{AB69B7DD-EFE9-12A6-9166-D9ABDB9A9D53}"/>
                </a:ext>
              </a:extLst>
            </p:cNvPr>
            <p:cNvSpPr/>
            <p:nvPr/>
          </p:nvSpPr>
          <p:spPr>
            <a:xfrm>
              <a:off x="7630086" y="1998501"/>
              <a:ext cx="3134497" cy="1051020"/>
            </a:xfrm>
            <a:prstGeom prst="rect">
              <a:avLst/>
            </a:prstGeom>
            <a:ln w="25400">
              <a:solidFill>
                <a:srgbClr val="000000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grpSp>
          <p:nvGrpSpPr>
            <p:cNvPr id="94" name="Group">
              <a:extLst>
                <a:ext uri="{FF2B5EF4-FFF2-40B4-BE49-F238E27FC236}">
                  <a16:creationId xmlns:a16="http://schemas.microsoft.com/office/drawing/2014/main" id="{A1C3EDF9-68C2-6AB0-D8C1-6531565473AA}"/>
                </a:ext>
              </a:extLst>
            </p:cNvPr>
            <p:cNvGrpSpPr/>
            <p:nvPr/>
          </p:nvGrpSpPr>
          <p:grpSpPr>
            <a:xfrm>
              <a:off x="8076930" y="2452767"/>
              <a:ext cx="516665" cy="347654"/>
              <a:chOff x="5904" y="0"/>
              <a:chExt cx="583863" cy="523940"/>
            </a:xfrm>
          </p:grpSpPr>
          <p:sp>
            <p:nvSpPr>
              <p:cNvPr id="95" name="Star">
                <a:extLst>
                  <a:ext uri="{FF2B5EF4-FFF2-40B4-BE49-F238E27FC236}">
                    <a16:creationId xmlns:a16="http://schemas.microsoft.com/office/drawing/2014/main" id="{3BE6A475-6CB2-D42D-BE4D-6A5E2B752C39}"/>
                  </a:ext>
                </a:extLst>
              </p:cNvPr>
              <p:cNvSpPr/>
              <p:nvPr/>
            </p:nvSpPr>
            <p:spPr>
              <a:xfrm>
                <a:off x="5904" y="182200"/>
                <a:ext cx="229456" cy="214741"/>
              </a:xfrm>
              <a:prstGeom prst="star5">
                <a:avLst>
                  <a:gd name="adj" fmla="val 19100"/>
                  <a:gd name="hf" fmla="val 105146"/>
                  <a:gd name="vf" fmla="val 110557"/>
                </a:avLst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96" name="Star">
                <a:extLst>
                  <a:ext uri="{FF2B5EF4-FFF2-40B4-BE49-F238E27FC236}">
                    <a16:creationId xmlns:a16="http://schemas.microsoft.com/office/drawing/2014/main" id="{C8625BD4-F515-DA71-7F14-2598B3AADD4B}"/>
                  </a:ext>
                </a:extLst>
              </p:cNvPr>
              <p:cNvSpPr/>
              <p:nvPr/>
            </p:nvSpPr>
            <p:spPr>
              <a:xfrm>
                <a:off x="5904" y="0"/>
                <a:ext cx="229456" cy="214741"/>
              </a:xfrm>
              <a:prstGeom prst="star5">
                <a:avLst>
                  <a:gd name="adj" fmla="val 19100"/>
                  <a:gd name="hf" fmla="val 105146"/>
                  <a:gd name="vf" fmla="val 110557"/>
                </a:avLst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97" name="Star">
                <a:extLst>
                  <a:ext uri="{FF2B5EF4-FFF2-40B4-BE49-F238E27FC236}">
                    <a16:creationId xmlns:a16="http://schemas.microsoft.com/office/drawing/2014/main" id="{D4947BED-7E93-A420-08C3-C7F2BB7C0D8E}"/>
                  </a:ext>
                </a:extLst>
              </p:cNvPr>
              <p:cNvSpPr/>
              <p:nvPr/>
            </p:nvSpPr>
            <p:spPr>
              <a:xfrm>
                <a:off x="360311" y="309200"/>
                <a:ext cx="229457" cy="214741"/>
              </a:xfrm>
              <a:prstGeom prst="star5">
                <a:avLst>
                  <a:gd name="adj" fmla="val 19100"/>
                  <a:gd name="hf" fmla="val 105146"/>
                  <a:gd name="vf" fmla="val 110557"/>
                </a:avLst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98" name="Star">
                <a:extLst>
                  <a:ext uri="{FF2B5EF4-FFF2-40B4-BE49-F238E27FC236}">
                    <a16:creationId xmlns:a16="http://schemas.microsoft.com/office/drawing/2014/main" id="{DE6FE071-98E6-A144-AC01-0DA4CAA68716}"/>
                  </a:ext>
                </a:extLst>
              </p:cNvPr>
              <p:cNvSpPr/>
              <p:nvPr/>
            </p:nvSpPr>
            <p:spPr>
              <a:xfrm>
                <a:off x="95126" y="309200"/>
                <a:ext cx="229456" cy="214741"/>
              </a:xfrm>
              <a:prstGeom prst="star5">
                <a:avLst>
                  <a:gd name="adj" fmla="val 19100"/>
                  <a:gd name="hf" fmla="val 105146"/>
                  <a:gd name="vf" fmla="val 110557"/>
                </a:avLst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99" name="Star">
                <a:extLst>
                  <a:ext uri="{FF2B5EF4-FFF2-40B4-BE49-F238E27FC236}">
                    <a16:creationId xmlns:a16="http://schemas.microsoft.com/office/drawing/2014/main" id="{196E9665-433A-F741-5D54-8EB31E9A7DB9}"/>
                  </a:ext>
                </a:extLst>
              </p:cNvPr>
              <p:cNvSpPr/>
              <p:nvPr/>
            </p:nvSpPr>
            <p:spPr>
              <a:xfrm>
                <a:off x="209777" y="182200"/>
                <a:ext cx="229456" cy="214741"/>
              </a:xfrm>
              <a:prstGeom prst="star5">
                <a:avLst>
                  <a:gd name="adj" fmla="val 19100"/>
                  <a:gd name="hf" fmla="val 105146"/>
                  <a:gd name="vf" fmla="val 110557"/>
                </a:avLst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</p:grpSp>
        <p:grpSp>
          <p:nvGrpSpPr>
            <p:cNvPr id="100" name="Group">
              <a:extLst>
                <a:ext uri="{FF2B5EF4-FFF2-40B4-BE49-F238E27FC236}">
                  <a16:creationId xmlns:a16="http://schemas.microsoft.com/office/drawing/2014/main" id="{3BD9AEE6-6E0E-4B08-563A-F990D8677115}"/>
                </a:ext>
              </a:extLst>
            </p:cNvPr>
            <p:cNvGrpSpPr/>
            <p:nvPr/>
          </p:nvGrpSpPr>
          <p:grpSpPr>
            <a:xfrm>
              <a:off x="8308334" y="2042389"/>
              <a:ext cx="620541" cy="505615"/>
              <a:chOff x="0" y="0"/>
              <a:chExt cx="701249" cy="762000"/>
            </a:xfrm>
          </p:grpSpPr>
          <p:sp>
            <p:nvSpPr>
              <p:cNvPr id="101" name="Plus Mark">
                <a:extLst>
                  <a:ext uri="{FF2B5EF4-FFF2-40B4-BE49-F238E27FC236}">
                    <a16:creationId xmlns:a16="http://schemas.microsoft.com/office/drawing/2014/main" id="{F621566C-2373-D311-37C0-BDC7F2D8D28B}"/>
                  </a:ext>
                </a:extLst>
              </p:cNvPr>
              <p:cNvSpPr/>
              <p:nvPr/>
            </p:nvSpPr>
            <p:spPr>
              <a:xfrm>
                <a:off x="131855" y="257312"/>
                <a:ext cx="199070" cy="1990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9" h="21600" extrusionOk="0">
                    <a:moveTo>
                      <a:pt x="8909" y="0"/>
                    </a:moveTo>
                    <a:cubicBezTo>
                      <a:pt x="8827" y="0"/>
                      <a:pt x="8758" y="68"/>
                      <a:pt x="8758" y="151"/>
                    </a:cubicBezTo>
                    <a:lnTo>
                      <a:pt x="8758" y="8694"/>
                    </a:lnTo>
                    <a:cubicBezTo>
                      <a:pt x="8758" y="8730"/>
                      <a:pt x="8730" y="8759"/>
                      <a:pt x="8693" y="8759"/>
                    </a:cubicBezTo>
                    <a:lnTo>
                      <a:pt x="151" y="8759"/>
                    </a:lnTo>
                    <a:cubicBezTo>
                      <a:pt x="68" y="8759"/>
                      <a:pt x="0" y="8826"/>
                      <a:pt x="0" y="8910"/>
                    </a:cubicBezTo>
                    <a:lnTo>
                      <a:pt x="0" y="12690"/>
                    </a:lnTo>
                    <a:cubicBezTo>
                      <a:pt x="0" y="12773"/>
                      <a:pt x="68" y="12841"/>
                      <a:pt x="151" y="12841"/>
                    </a:cubicBezTo>
                    <a:lnTo>
                      <a:pt x="8693" y="12841"/>
                    </a:lnTo>
                    <a:cubicBezTo>
                      <a:pt x="8730" y="12841"/>
                      <a:pt x="8758" y="12870"/>
                      <a:pt x="8758" y="12906"/>
                    </a:cubicBezTo>
                    <a:lnTo>
                      <a:pt x="8758" y="21449"/>
                    </a:lnTo>
                    <a:cubicBezTo>
                      <a:pt x="8758" y="21532"/>
                      <a:pt x="8826" y="21600"/>
                      <a:pt x="8909" y="21600"/>
                    </a:cubicBezTo>
                    <a:lnTo>
                      <a:pt x="12690" y="21600"/>
                    </a:lnTo>
                    <a:cubicBezTo>
                      <a:pt x="12773" y="21600"/>
                      <a:pt x="12841" y="21532"/>
                      <a:pt x="12841" y="21449"/>
                    </a:cubicBezTo>
                    <a:lnTo>
                      <a:pt x="12841" y="12906"/>
                    </a:lnTo>
                    <a:cubicBezTo>
                      <a:pt x="12841" y="12870"/>
                      <a:pt x="12870" y="12841"/>
                      <a:pt x="12906" y="12841"/>
                    </a:cubicBezTo>
                    <a:lnTo>
                      <a:pt x="21449" y="12841"/>
                    </a:lnTo>
                    <a:cubicBezTo>
                      <a:pt x="21531" y="12841"/>
                      <a:pt x="21600" y="12773"/>
                      <a:pt x="21599" y="12690"/>
                    </a:cubicBezTo>
                    <a:lnTo>
                      <a:pt x="21599" y="8910"/>
                    </a:lnTo>
                    <a:cubicBezTo>
                      <a:pt x="21599" y="8827"/>
                      <a:pt x="21532" y="8759"/>
                      <a:pt x="21449" y="8759"/>
                    </a:cubicBezTo>
                    <a:lnTo>
                      <a:pt x="12906" y="8759"/>
                    </a:lnTo>
                    <a:cubicBezTo>
                      <a:pt x="12870" y="8759"/>
                      <a:pt x="12841" y="8730"/>
                      <a:pt x="12841" y="8694"/>
                    </a:cubicBezTo>
                    <a:lnTo>
                      <a:pt x="12841" y="151"/>
                    </a:lnTo>
                    <a:cubicBezTo>
                      <a:pt x="12841" y="68"/>
                      <a:pt x="12773" y="0"/>
                      <a:pt x="12690" y="0"/>
                    </a:cubicBezTo>
                    <a:lnTo>
                      <a:pt x="8909" y="0"/>
                    </a:lnTo>
                    <a:close/>
                  </a:path>
                </a:pathLst>
              </a:custGeom>
              <a:solidFill>
                <a:schemeClr val="accent3">
                  <a:hueOff val="914337"/>
                  <a:satOff val="31515"/>
                  <a:lumOff val="-3079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102" name="Plus Mark">
                <a:extLst>
                  <a:ext uri="{FF2B5EF4-FFF2-40B4-BE49-F238E27FC236}">
                    <a16:creationId xmlns:a16="http://schemas.microsoft.com/office/drawing/2014/main" id="{4A19B506-A092-57E6-0861-7C6275A7AE33}"/>
                  </a:ext>
                </a:extLst>
              </p:cNvPr>
              <p:cNvSpPr/>
              <p:nvPr/>
            </p:nvSpPr>
            <p:spPr>
              <a:xfrm>
                <a:off x="180484" y="0"/>
                <a:ext cx="199070" cy="1990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9" h="21600" extrusionOk="0">
                    <a:moveTo>
                      <a:pt x="8909" y="0"/>
                    </a:moveTo>
                    <a:cubicBezTo>
                      <a:pt x="8827" y="0"/>
                      <a:pt x="8758" y="68"/>
                      <a:pt x="8758" y="151"/>
                    </a:cubicBezTo>
                    <a:lnTo>
                      <a:pt x="8758" y="8694"/>
                    </a:lnTo>
                    <a:cubicBezTo>
                      <a:pt x="8758" y="8730"/>
                      <a:pt x="8730" y="8759"/>
                      <a:pt x="8693" y="8759"/>
                    </a:cubicBezTo>
                    <a:lnTo>
                      <a:pt x="151" y="8759"/>
                    </a:lnTo>
                    <a:cubicBezTo>
                      <a:pt x="68" y="8759"/>
                      <a:pt x="0" y="8826"/>
                      <a:pt x="0" y="8910"/>
                    </a:cubicBezTo>
                    <a:lnTo>
                      <a:pt x="0" y="12690"/>
                    </a:lnTo>
                    <a:cubicBezTo>
                      <a:pt x="0" y="12773"/>
                      <a:pt x="68" y="12841"/>
                      <a:pt x="151" y="12841"/>
                    </a:cubicBezTo>
                    <a:lnTo>
                      <a:pt x="8693" y="12841"/>
                    </a:lnTo>
                    <a:cubicBezTo>
                      <a:pt x="8730" y="12841"/>
                      <a:pt x="8758" y="12870"/>
                      <a:pt x="8758" y="12906"/>
                    </a:cubicBezTo>
                    <a:lnTo>
                      <a:pt x="8758" y="21449"/>
                    </a:lnTo>
                    <a:cubicBezTo>
                      <a:pt x="8758" y="21532"/>
                      <a:pt x="8826" y="21600"/>
                      <a:pt x="8909" y="21600"/>
                    </a:cubicBezTo>
                    <a:lnTo>
                      <a:pt x="12690" y="21600"/>
                    </a:lnTo>
                    <a:cubicBezTo>
                      <a:pt x="12773" y="21600"/>
                      <a:pt x="12841" y="21532"/>
                      <a:pt x="12841" y="21449"/>
                    </a:cubicBezTo>
                    <a:lnTo>
                      <a:pt x="12841" y="12906"/>
                    </a:lnTo>
                    <a:cubicBezTo>
                      <a:pt x="12841" y="12870"/>
                      <a:pt x="12870" y="12841"/>
                      <a:pt x="12906" y="12841"/>
                    </a:cubicBezTo>
                    <a:lnTo>
                      <a:pt x="21449" y="12841"/>
                    </a:lnTo>
                    <a:cubicBezTo>
                      <a:pt x="21531" y="12841"/>
                      <a:pt x="21600" y="12773"/>
                      <a:pt x="21599" y="12690"/>
                    </a:cubicBezTo>
                    <a:lnTo>
                      <a:pt x="21599" y="8910"/>
                    </a:lnTo>
                    <a:cubicBezTo>
                      <a:pt x="21599" y="8827"/>
                      <a:pt x="21532" y="8759"/>
                      <a:pt x="21449" y="8759"/>
                    </a:cubicBezTo>
                    <a:lnTo>
                      <a:pt x="12906" y="8759"/>
                    </a:lnTo>
                    <a:cubicBezTo>
                      <a:pt x="12870" y="8759"/>
                      <a:pt x="12841" y="8730"/>
                      <a:pt x="12841" y="8694"/>
                    </a:cubicBezTo>
                    <a:lnTo>
                      <a:pt x="12841" y="151"/>
                    </a:lnTo>
                    <a:cubicBezTo>
                      <a:pt x="12841" y="68"/>
                      <a:pt x="12773" y="0"/>
                      <a:pt x="12690" y="0"/>
                    </a:cubicBezTo>
                    <a:lnTo>
                      <a:pt x="8909" y="0"/>
                    </a:lnTo>
                    <a:close/>
                  </a:path>
                </a:pathLst>
              </a:custGeom>
              <a:solidFill>
                <a:schemeClr val="accent3">
                  <a:hueOff val="914337"/>
                  <a:satOff val="31515"/>
                  <a:lumOff val="-3079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103" name="Plus Mark">
                <a:extLst>
                  <a:ext uri="{FF2B5EF4-FFF2-40B4-BE49-F238E27FC236}">
                    <a16:creationId xmlns:a16="http://schemas.microsoft.com/office/drawing/2014/main" id="{A6C52DCE-036A-1017-1434-62C958D6AD8F}"/>
                  </a:ext>
                </a:extLst>
              </p:cNvPr>
              <p:cNvSpPr/>
              <p:nvPr/>
            </p:nvSpPr>
            <p:spPr>
              <a:xfrm>
                <a:off x="109879" y="367192"/>
                <a:ext cx="199070" cy="1990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9" h="21600" extrusionOk="0">
                    <a:moveTo>
                      <a:pt x="8909" y="0"/>
                    </a:moveTo>
                    <a:cubicBezTo>
                      <a:pt x="8827" y="0"/>
                      <a:pt x="8758" y="68"/>
                      <a:pt x="8758" y="151"/>
                    </a:cubicBezTo>
                    <a:lnTo>
                      <a:pt x="8758" y="8694"/>
                    </a:lnTo>
                    <a:cubicBezTo>
                      <a:pt x="8758" y="8730"/>
                      <a:pt x="8730" y="8759"/>
                      <a:pt x="8693" y="8759"/>
                    </a:cubicBezTo>
                    <a:lnTo>
                      <a:pt x="151" y="8759"/>
                    </a:lnTo>
                    <a:cubicBezTo>
                      <a:pt x="68" y="8759"/>
                      <a:pt x="0" y="8826"/>
                      <a:pt x="0" y="8910"/>
                    </a:cubicBezTo>
                    <a:lnTo>
                      <a:pt x="0" y="12690"/>
                    </a:lnTo>
                    <a:cubicBezTo>
                      <a:pt x="0" y="12773"/>
                      <a:pt x="68" y="12841"/>
                      <a:pt x="151" y="12841"/>
                    </a:cubicBezTo>
                    <a:lnTo>
                      <a:pt x="8693" y="12841"/>
                    </a:lnTo>
                    <a:cubicBezTo>
                      <a:pt x="8730" y="12841"/>
                      <a:pt x="8758" y="12870"/>
                      <a:pt x="8758" y="12906"/>
                    </a:cubicBezTo>
                    <a:lnTo>
                      <a:pt x="8758" y="21449"/>
                    </a:lnTo>
                    <a:cubicBezTo>
                      <a:pt x="8758" y="21532"/>
                      <a:pt x="8826" y="21600"/>
                      <a:pt x="8909" y="21600"/>
                    </a:cubicBezTo>
                    <a:lnTo>
                      <a:pt x="12690" y="21600"/>
                    </a:lnTo>
                    <a:cubicBezTo>
                      <a:pt x="12773" y="21600"/>
                      <a:pt x="12841" y="21532"/>
                      <a:pt x="12841" y="21449"/>
                    </a:cubicBezTo>
                    <a:lnTo>
                      <a:pt x="12841" y="12906"/>
                    </a:lnTo>
                    <a:cubicBezTo>
                      <a:pt x="12841" y="12870"/>
                      <a:pt x="12870" y="12841"/>
                      <a:pt x="12906" y="12841"/>
                    </a:cubicBezTo>
                    <a:lnTo>
                      <a:pt x="21449" y="12841"/>
                    </a:lnTo>
                    <a:cubicBezTo>
                      <a:pt x="21531" y="12841"/>
                      <a:pt x="21600" y="12773"/>
                      <a:pt x="21599" y="12690"/>
                    </a:cubicBezTo>
                    <a:lnTo>
                      <a:pt x="21599" y="8910"/>
                    </a:lnTo>
                    <a:cubicBezTo>
                      <a:pt x="21599" y="8827"/>
                      <a:pt x="21532" y="8759"/>
                      <a:pt x="21449" y="8759"/>
                    </a:cubicBezTo>
                    <a:lnTo>
                      <a:pt x="12906" y="8759"/>
                    </a:lnTo>
                    <a:cubicBezTo>
                      <a:pt x="12870" y="8759"/>
                      <a:pt x="12841" y="8730"/>
                      <a:pt x="12841" y="8694"/>
                    </a:cubicBezTo>
                    <a:lnTo>
                      <a:pt x="12841" y="151"/>
                    </a:lnTo>
                    <a:cubicBezTo>
                      <a:pt x="12841" y="68"/>
                      <a:pt x="12773" y="0"/>
                      <a:pt x="12690" y="0"/>
                    </a:cubicBezTo>
                    <a:lnTo>
                      <a:pt x="8909" y="0"/>
                    </a:lnTo>
                    <a:close/>
                  </a:path>
                </a:pathLst>
              </a:custGeom>
              <a:solidFill>
                <a:schemeClr val="accent3">
                  <a:hueOff val="914337"/>
                  <a:satOff val="31515"/>
                  <a:lumOff val="-3079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104" name="Plus Mark">
                <a:extLst>
                  <a:ext uri="{FF2B5EF4-FFF2-40B4-BE49-F238E27FC236}">
                    <a16:creationId xmlns:a16="http://schemas.microsoft.com/office/drawing/2014/main" id="{6AD5D61F-41BC-4A1A-FFCA-D224FE1CB474}"/>
                  </a:ext>
                </a:extLst>
              </p:cNvPr>
              <p:cNvSpPr/>
              <p:nvPr/>
            </p:nvSpPr>
            <p:spPr>
              <a:xfrm>
                <a:off x="346847" y="356847"/>
                <a:ext cx="199070" cy="1990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9" h="21600" extrusionOk="0">
                    <a:moveTo>
                      <a:pt x="8909" y="0"/>
                    </a:moveTo>
                    <a:cubicBezTo>
                      <a:pt x="8827" y="0"/>
                      <a:pt x="8758" y="68"/>
                      <a:pt x="8758" y="151"/>
                    </a:cubicBezTo>
                    <a:lnTo>
                      <a:pt x="8758" y="8694"/>
                    </a:lnTo>
                    <a:cubicBezTo>
                      <a:pt x="8758" y="8730"/>
                      <a:pt x="8730" y="8759"/>
                      <a:pt x="8693" y="8759"/>
                    </a:cubicBezTo>
                    <a:lnTo>
                      <a:pt x="151" y="8759"/>
                    </a:lnTo>
                    <a:cubicBezTo>
                      <a:pt x="68" y="8759"/>
                      <a:pt x="0" y="8826"/>
                      <a:pt x="0" y="8910"/>
                    </a:cubicBezTo>
                    <a:lnTo>
                      <a:pt x="0" y="12690"/>
                    </a:lnTo>
                    <a:cubicBezTo>
                      <a:pt x="0" y="12773"/>
                      <a:pt x="68" y="12841"/>
                      <a:pt x="151" y="12841"/>
                    </a:cubicBezTo>
                    <a:lnTo>
                      <a:pt x="8693" y="12841"/>
                    </a:lnTo>
                    <a:cubicBezTo>
                      <a:pt x="8730" y="12841"/>
                      <a:pt x="8758" y="12870"/>
                      <a:pt x="8758" y="12906"/>
                    </a:cubicBezTo>
                    <a:lnTo>
                      <a:pt x="8758" y="21449"/>
                    </a:lnTo>
                    <a:cubicBezTo>
                      <a:pt x="8758" y="21532"/>
                      <a:pt x="8826" y="21600"/>
                      <a:pt x="8909" y="21600"/>
                    </a:cubicBezTo>
                    <a:lnTo>
                      <a:pt x="12690" y="21600"/>
                    </a:lnTo>
                    <a:cubicBezTo>
                      <a:pt x="12773" y="21600"/>
                      <a:pt x="12841" y="21532"/>
                      <a:pt x="12841" y="21449"/>
                    </a:cubicBezTo>
                    <a:lnTo>
                      <a:pt x="12841" y="12906"/>
                    </a:lnTo>
                    <a:cubicBezTo>
                      <a:pt x="12841" y="12870"/>
                      <a:pt x="12870" y="12841"/>
                      <a:pt x="12906" y="12841"/>
                    </a:cubicBezTo>
                    <a:lnTo>
                      <a:pt x="21449" y="12841"/>
                    </a:lnTo>
                    <a:cubicBezTo>
                      <a:pt x="21531" y="12841"/>
                      <a:pt x="21600" y="12773"/>
                      <a:pt x="21599" y="12690"/>
                    </a:cubicBezTo>
                    <a:lnTo>
                      <a:pt x="21599" y="8910"/>
                    </a:lnTo>
                    <a:cubicBezTo>
                      <a:pt x="21599" y="8827"/>
                      <a:pt x="21532" y="8759"/>
                      <a:pt x="21449" y="8759"/>
                    </a:cubicBezTo>
                    <a:lnTo>
                      <a:pt x="12906" y="8759"/>
                    </a:lnTo>
                    <a:cubicBezTo>
                      <a:pt x="12870" y="8759"/>
                      <a:pt x="12841" y="8730"/>
                      <a:pt x="12841" y="8694"/>
                    </a:cubicBezTo>
                    <a:lnTo>
                      <a:pt x="12841" y="151"/>
                    </a:lnTo>
                    <a:cubicBezTo>
                      <a:pt x="12841" y="68"/>
                      <a:pt x="12773" y="0"/>
                      <a:pt x="12690" y="0"/>
                    </a:cubicBezTo>
                    <a:lnTo>
                      <a:pt x="8909" y="0"/>
                    </a:lnTo>
                    <a:close/>
                  </a:path>
                </a:pathLst>
              </a:custGeom>
              <a:solidFill>
                <a:schemeClr val="accent3">
                  <a:hueOff val="914337"/>
                  <a:satOff val="31515"/>
                  <a:lumOff val="-3079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105" name="Plus Mark">
                <a:extLst>
                  <a:ext uri="{FF2B5EF4-FFF2-40B4-BE49-F238E27FC236}">
                    <a16:creationId xmlns:a16="http://schemas.microsoft.com/office/drawing/2014/main" id="{C811EC1B-409A-D28D-BE59-35BDC7C4A9FE}"/>
                  </a:ext>
                </a:extLst>
              </p:cNvPr>
              <p:cNvSpPr/>
              <p:nvPr/>
            </p:nvSpPr>
            <p:spPr>
              <a:xfrm>
                <a:off x="0" y="98891"/>
                <a:ext cx="199069" cy="1990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9" h="21600" extrusionOk="0">
                    <a:moveTo>
                      <a:pt x="8909" y="0"/>
                    </a:moveTo>
                    <a:cubicBezTo>
                      <a:pt x="8827" y="0"/>
                      <a:pt x="8758" y="68"/>
                      <a:pt x="8758" y="151"/>
                    </a:cubicBezTo>
                    <a:lnTo>
                      <a:pt x="8758" y="8694"/>
                    </a:lnTo>
                    <a:cubicBezTo>
                      <a:pt x="8758" y="8730"/>
                      <a:pt x="8730" y="8759"/>
                      <a:pt x="8693" y="8759"/>
                    </a:cubicBezTo>
                    <a:lnTo>
                      <a:pt x="151" y="8759"/>
                    </a:lnTo>
                    <a:cubicBezTo>
                      <a:pt x="68" y="8759"/>
                      <a:pt x="0" y="8826"/>
                      <a:pt x="0" y="8910"/>
                    </a:cubicBezTo>
                    <a:lnTo>
                      <a:pt x="0" y="12690"/>
                    </a:lnTo>
                    <a:cubicBezTo>
                      <a:pt x="0" y="12773"/>
                      <a:pt x="68" y="12841"/>
                      <a:pt x="151" y="12841"/>
                    </a:cubicBezTo>
                    <a:lnTo>
                      <a:pt x="8693" y="12841"/>
                    </a:lnTo>
                    <a:cubicBezTo>
                      <a:pt x="8730" y="12841"/>
                      <a:pt x="8758" y="12870"/>
                      <a:pt x="8758" y="12906"/>
                    </a:cubicBezTo>
                    <a:lnTo>
                      <a:pt x="8758" y="21449"/>
                    </a:lnTo>
                    <a:cubicBezTo>
                      <a:pt x="8758" y="21532"/>
                      <a:pt x="8826" y="21600"/>
                      <a:pt x="8909" y="21600"/>
                    </a:cubicBezTo>
                    <a:lnTo>
                      <a:pt x="12690" y="21600"/>
                    </a:lnTo>
                    <a:cubicBezTo>
                      <a:pt x="12773" y="21600"/>
                      <a:pt x="12841" y="21532"/>
                      <a:pt x="12841" y="21449"/>
                    </a:cubicBezTo>
                    <a:lnTo>
                      <a:pt x="12841" y="12906"/>
                    </a:lnTo>
                    <a:cubicBezTo>
                      <a:pt x="12841" y="12870"/>
                      <a:pt x="12870" y="12841"/>
                      <a:pt x="12906" y="12841"/>
                    </a:cubicBezTo>
                    <a:lnTo>
                      <a:pt x="21449" y="12841"/>
                    </a:lnTo>
                    <a:cubicBezTo>
                      <a:pt x="21531" y="12841"/>
                      <a:pt x="21600" y="12773"/>
                      <a:pt x="21599" y="12690"/>
                    </a:cubicBezTo>
                    <a:lnTo>
                      <a:pt x="21599" y="8910"/>
                    </a:lnTo>
                    <a:cubicBezTo>
                      <a:pt x="21599" y="8827"/>
                      <a:pt x="21532" y="8759"/>
                      <a:pt x="21449" y="8759"/>
                    </a:cubicBezTo>
                    <a:lnTo>
                      <a:pt x="12906" y="8759"/>
                    </a:lnTo>
                    <a:cubicBezTo>
                      <a:pt x="12870" y="8759"/>
                      <a:pt x="12841" y="8730"/>
                      <a:pt x="12841" y="8694"/>
                    </a:cubicBezTo>
                    <a:lnTo>
                      <a:pt x="12841" y="151"/>
                    </a:lnTo>
                    <a:cubicBezTo>
                      <a:pt x="12841" y="68"/>
                      <a:pt x="12773" y="0"/>
                      <a:pt x="12690" y="0"/>
                    </a:cubicBezTo>
                    <a:lnTo>
                      <a:pt x="8909" y="0"/>
                    </a:lnTo>
                    <a:close/>
                  </a:path>
                </a:pathLst>
              </a:custGeom>
              <a:solidFill>
                <a:schemeClr val="accent3">
                  <a:hueOff val="914337"/>
                  <a:satOff val="31515"/>
                  <a:lumOff val="-3079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106" name="Plus Mark">
                <a:extLst>
                  <a:ext uri="{FF2B5EF4-FFF2-40B4-BE49-F238E27FC236}">
                    <a16:creationId xmlns:a16="http://schemas.microsoft.com/office/drawing/2014/main" id="{314A2317-CAAE-E6A6-8770-60BBBE76FF88}"/>
                  </a:ext>
                </a:extLst>
              </p:cNvPr>
              <p:cNvSpPr/>
              <p:nvPr/>
            </p:nvSpPr>
            <p:spPr>
              <a:xfrm>
                <a:off x="180484" y="562931"/>
                <a:ext cx="199070" cy="1990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9" h="21600" extrusionOk="0">
                    <a:moveTo>
                      <a:pt x="8909" y="0"/>
                    </a:moveTo>
                    <a:cubicBezTo>
                      <a:pt x="8827" y="0"/>
                      <a:pt x="8758" y="68"/>
                      <a:pt x="8758" y="151"/>
                    </a:cubicBezTo>
                    <a:lnTo>
                      <a:pt x="8758" y="8694"/>
                    </a:lnTo>
                    <a:cubicBezTo>
                      <a:pt x="8758" y="8730"/>
                      <a:pt x="8730" y="8759"/>
                      <a:pt x="8693" y="8759"/>
                    </a:cubicBezTo>
                    <a:lnTo>
                      <a:pt x="151" y="8759"/>
                    </a:lnTo>
                    <a:cubicBezTo>
                      <a:pt x="68" y="8759"/>
                      <a:pt x="0" y="8826"/>
                      <a:pt x="0" y="8910"/>
                    </a:cubicBezTo>
                    <a:lnTo>
                      <a:pt x="0" y="12690"/>
                    </a:lnTo>
                    <a:cubicBezTo>
                      <a:pt x="0" y="12773"/>
                      <a:pt x="68" y="12841"/>
                      <a:pt x="151" y="12841"/>
                    </a:cubicBezTo>
                    <a:lnTo>
                      <a:pt x="8693" y="12841"/>
                    </a:lnTo>
                    <a:cubicBezTo>
                      <a:pt x="8730" y="12841"/>
                      <a:pt x="8758" y="12870"/>
                      <a:pt x="8758" y="12906"/>
                    </a:cubicBezTo>
                    <a:lnTo>
                      <a:pt x="8758" y="21449"/>
                    </a:lnTo>
                    <a:cubicBezTo>
                      <a:pt x="8758" y="21532"/>
                      <a:pt x="8826" y="21600"/>
                      <a:pt x="8909" y="21600"/>
                    </a:cubicBezTo>
                    <a:lnTo>
                      <a:pt x="12690" y="21600"/>
                    </a:lnTo>
                    <a:cubicBezTo>
                      <a:pt x="12773" y="21600"/>
                      <a:pt x="12841" y="21532"/>
                      <a:pt x="12841" y="21449"/>
                    </a:cubicBezTo>
                    <a:lnTo>
                      <a:pt x="12841" y="12906"/>
                    </a:lnTo>
                    <a:cubicBezTo>
                      <a:pt x="12841" y="12870"/>
                      <a:pt x="12870" y="12841"/>
                      <a:pt x="12906" y="12841"/>
                    </a:cubicBezTo>
                    <a:lnTo>
                      <a:pt x="21449" y="12841"/>
                    </a:lnTo>
                    <a:cubicBezTo>
                      <a:pt x="21531" y="12841"/>
                      <a:pt x="21600" y="12773"/>
                      <a:pt x="21599" y="12690"/>
                    </a:cubicBezTo>
                    <a:lnTo>
                      <a:pt x="21599" y="8910"/>
                    </a:lnTo>
                    <a:cubicBezTo>
                      <a:pt x="21599" y="8827"/>
                      <a:pt x="21532" y="8759"/>
                      <a:pt x="21449" y="8759"/>
                    </a:cubicBezTo>
                    <a:lnTo>
                      <a:pt x="12906" y="8759"/>
                    </a:lnTo>
                    <a:cubicBezTo>
                      <a:pt x="12870" y="8759"/>
                      <a:pt x="12841" y="8730"/>
                      <a:pt x="12841" y="8694"/>
                    </a:cubicBezTo>
                    <a:lnTo>
                      <a:pt x="12841" y="151"/>
                    </a:lnTo>
                    <a:cubicBezTo>
                      <a:pt x="12841" y="68"/>
                      <a:pt x="12773" y="0"/>
                      <a:pt x="12690" y="0"/>
                    </a:cubicBezTo>
                    <a:lnTo>
                      <a:pt x="8909" y="0"/>
                    </a:lnTo>
                    <a:close/>
                  </a:path>
                </a:pathLst>
              </a:custGeom>
              <a:solidFill>
                <a:schemeClr val="accent3">
                  <a:hueOff val="914337"/>
                  <a:satOff val="31515"/>
                  <a:lumOff val="-3079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107" name="Plus Mark">
                <a:extLst>
                  <a:ext uri="{FF2B5EF4-FFF2-40B4-BE49-F238E27FC236}">
                    <a16:creationId xmlns:a16="http://schemas.microsoft.com/office/drawing/2014/main" id="{DD1F8743-17E7-EE94-3545-9EB557C12501}"/>
                  </a:ext>
                </a:extLst>
              </p:cNvPr>
              <p:cNvSpPr/>
              <p:nvPr/>
            </p:nvSpPr>
            <p:spPr>
              <a:xfrm>
                <a:off x="502180" y="257312"/>
                <a:ext cx="199070" cy="1990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9" h="21600" extrusionOk="0">
                    <a:moveTo>
                      <a:pt x="8909" y="0"/>
                    </a:moveTo>
                    <a:cubicBezTo>
                      <a:pt x="8827" y="0"/>
                      <a:pt x="8758" y="68"/>
                      <a:pt x="8758" y="151"/>
                    </a:cubicBezTo>
                    <a:lnTo>
                      <a:pt x="8758" y="8694"/>
                    </a:lnTo>
                    <a:cubicBezTo>
                      <a:pt x="8758" y="8730"/>
                      <a:pt x="8730" y="8759"/>
                      <a:pt x="8693" y="8759"/>
                    </a:cubicBezTo>
                    <a:lnTo>
                      <a:pt x="151" y="8759"/>
                    </a:lnTo>
                    <a:cubicBezTo>
                      <a:pt x="68" y="8759"/>
                      <a:pt x="0" y="8826"/>
                      <a:pt x="0" y="8910"/>
                    </a:cubicBezTo>
                    <a:lnTo>
                      <a:pt x="0" y="12690"/>
                    </a:lnTo>
                    <a:cubicBezTo>
                      <a:pt x="0" y="12773"/>
                      <a:pt x="68" y="12841"/>
                      <a:pt x="151" y="12841"/>
                    </a:cubicBezTo>
                    <a:lnTo>
                      <a:pt x="8693" y="12841"/>
                    </a:lnTo>
                    <a:cubicBezTo>
                      <a:pt x="8730" y="12841"/>
                      <a:pt x="8758" y="12870"/>
                      <a:pt x="8758" y="12906"/>
                    </a:cubicBezTo>
                    <a:lnTo>
                      <a:pt x="8758" y="21449"/>
                    </a:lnTo>
                    <a:cubicBezTo>
                      <a:pt x="8758" y="21532"/>
                      <a:pt x="8826" y="21600"/>
                      <a:pt x="8909" y="21600"/>
                    </a:cubicBezTo>
                    <a:lnTo>
                      <a:pt x="12690" y="21600"/>
                    </a:lnTo>
                    <a:cubicBezTo>
                      <a:pt x="12773" y="21600"/>
                      <a:pt x="12841" y="21532"/>
                      <a:pt x="12841" y="21449"/>
                    </a:cubicBezTo>
                    <a:lnTo>
                      <a:pt x="12841" y="12906"/>
                    </a:lnTo>
                    <a:cubicBezTo>
                      <a:pt x="12841" y="12870"/>
                      <a:pt x="12870" y="12841"/>
                      <a:pt x="12906" y="12841"/>
                    </a:cubicBezTo>
                    <a:lnTo>
                      <a:pt x="21449" y="12841"/>
                    </a:lnTo>
                    <a:cubicBezTo>
                      <a:pt x="21531" y="12841"/>
                      <a:pt x="21600" y="12773"/>
                      <a:pt x="21599" y="12690"/>
                    </a:cubicBezTo>
                    <a:lnTo>
                      <a:pt x="21599" y="8910"/>
                    </a:lnTo>
                    <a:cubicBezTo>
                      <a:pt x="21599" y="8827"/>
                      <a:pt x="21532" y="8759"/>
                      <a:pt x="21449" y="8759"/>
                    </a:cubicBezTo>
                    <a:lnTo>
                      <a:pt x="12906" y="8759"/>
                    </a:lnTo>
                    <a:cubicBezTo>
                      <a:pt x="12870" y="8759"/>
                      <a:pt x="12841" y="8730"/>
                      <a:pt x="12841" y="8694"/>
                    </a:cubicBezTo>
                    <a:lnTo>
                      <a:pt x="12841" y="151"/>
                    </a:lnTo>
                    <a:cubicBezTo>
                      <a:pt x="12841" y="68"/>
                      <a:pt x="12773" y="0"/>
                      <a:pt x="12690" y="0"/>
                    </a:cubicBezTo>
                    <a:lnTo>
                      <a:pt x="8909" y="0"/>
                    </a:lnTo>
                    <a:close/>
                  </a:path>
                </a:pathLst>
              </a:custGeom>
              <a:solidFill>
                <a:schemeClr val="accent3">
                  <a:hueOff val="914337"/>
                  <a:satOff val="31515"/>
                  <a:lumOff val="-3079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108" name="Plus Mark">
                <a:extLst>
                  <a:ext uri="{FF2B5EF4-FFF2-40B4-BE49-F238E27FC236}">
                    <a16:creationId xmlns:a16="http://schemas.microsoft.com/office/drawing/2014/main" id="{94052432-147B-43FD-F9CF-1432EE6A62A0}"/>
                  </a:ext>
                </a:extLst>
              </p:cNvPr>
              <p:cNvSpPr/>
              <p:nvPr/>
            </p:nvSpPr>
            <p:spPr>
              <a:xfrm>
                <a:off x="219759" y="477071"/>
                <a:ext cx="199070" cy="1990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9" h="21600" extrusionOk="0">
                    <a:moveTo>
                      <a:pt x="8909" y="0"/>
                    </a:moveTo>
                    <a:cubicBezTo>
                      <a:pt x="8827" y="0"/>
                      <a:pt x="8758" y="68"/>
                      <a:pt x="8758" y="151"/>
                    </a:cubicBezTo>
                    <a:lnTo>
                      <a:pt x="8758" y="8694"/>
                    </a:lnTo>
                    <a:cubicBezTo>
                      <a:pt x="8758" y="8730"/>
                      <a:pt x="8730" y="8759"/>
                      <a:pt x="8693" y="8759"/>
                    </a:cubicBezTo>
                    <a:lnTo>
                      <a:pt x="151" y="8759"/>
                    </a:lnTo>
                    <a:cubicBezTo>
                      <a:pt x="68" y="8759"/>
                      <a:pt x="0" y="8826"/>
                      <a:pt x="0" y="8910"/>
                    </a:cubicBezTo>
                    <a:lnTo>
                      <a:pt x="0" y="12690"/>
                    </a:lnTo>
                    <a:cubicBezTo>
                      <a:pt x="0" y="12773"/>
                      <a:pt x="68" y="12841"/>
                      <a:pt x="151" y="12841"/>
                    </a:cubicBezTo>
                    <a:lnTo>
                      <a:pt x="8693" y="12841"/>
                    </a:lnTo>
                    <a:cubicBezTo>
                      <a:pt x="8730" y="12841"/>
                      <a:pt x="8758" y="12870"/>
                      <a:pt x="8758" y="12906"/>
                    </a:cubicBezTo>
                    <a:lnTo>
                      <a:pt x="8758" y="21449"/>
                    </a:lnTo>
                    <a:cubicBezTo>
                      <a:pt x="8758" y="21532"/>
                      <a:pt x="8826" y="21600"/>
                      <a:pt x="8909" y="21600"/>
                    </a:cubicBezTo>
                    <a:lnTo>
                      <a:pt x="12690" y="21600"/>
                    </a:lnTo>
                    <a:cubicBezTo>
                      <a:pt x="12773" y="21600"/>
                      <a:pt x="12841" y="21532"/>
                      <a:pt x="12841" y="21449"/>
                    </a:cubicBezTo>
                    <a:lnTo>
                      <a:pt x="12841" y="12906"/>
                    </a:lnTo>
                    <a:cubicBezTo>
                      <a:pt x="12841" y="12870"/>
                      <a:pt x="12870" y="12841"/>
                      <a:pt x="12906" y="12841"/>
                    </a:cubicBezTo>
                    <a:lnTo>
                      <a:pt x="21449" y="12841"/>
                    </a:lnTo>
                    <a:cubicBezTo>
                      <a:pt x="21531" y="12841"/>
                      <a:pt x="21600" y="12773"/>
                      <a:pt x="21599" y="12690"/>
                    </a:cubicBezTo>
                    <a:lnTo>
                      <a:pt x="21599" y="8910"/>
                    </a:lnTo>
                    <a:cubicBezTo>
                      <a:pt x="21599" y="8827"/>
                      <a:pt x="21532" y="8759"/>
                      <a:pt x="21449" y="8759"/>
                    </a:cubicBezTo>
                    <a:lnTo>
                      <a:pt x="12906" y="8759"/>
                    </a:lnTo>
                    <a:cubicBezTo>
                      <a:pt x="12870" y="8759"/>
                      <a:pt x="12841" y="8730"/>
                      <a:pt x="12841" y="8694"/>
                    </a:cubicBezTo>
                    <a:lnTo>
                      <a:pt x="12841" y="151"/>
                    </a:lnTo>
                    <a:cubicBezTo>
                      <a:pt x="12841" y="68"/>
                      <a:pt x="12773" y="0"/>
                      <a:pt x="12690" y="0"/>
                    </a:cubicBezTo>
                    <a:lnTo>
                      <a:pt x="8909" y="0"/>
                    </a:lnTo>
                    <a:close/>
                  </a:path>
                </a:pathLst>
              </a:custGeom>
              <a:solidFill>
                <a:schemeClr val="accent3">
                  <a:hueOff val="914337"/>
                  <a:satOff val="31515"/>
                  <a:lumOff val="-3079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</p:grpSp>
        <p:grpSp>
          <p:nvGrpSpPr>
            <p:cNvPr id="109" name="Group">
              <a:extLst>
                <a:ext uri="{FF2B5EF4-FFF2-40B4-BE49-F238E27FC236}">
                  <a16:creationId xmlns:a16="http://schemas.microsoft.com/office/drawing/2014/main" id="{ACF0B25F-E920-F8C2-5E6E-489D97E7967E}"/>
                </a:ext>
              </a:extLst>
            </p:cNvPr>
            <p:cNvGrpSpPr/>
            <p:nvPr/>
          </p:nvGrpSpPr>
          <p:grpSpPr>
            <a:xfrm>
              <a:off x="8747190" y="2509212"/>
              <a:ext cx="742954" cy="489748"/>
              <a:chOff x="0" y="0"/>
              <a:chExt cx="839583" cy="738085"/>
            </a:xfrm>
          </p:grpSpPr>
          <p:sp>
            <p:nvSpPr>
              <p:cNvPr id="110" name="Dingbat Cross">
                <a:extLst>
                  <a:ext uri="{FF2B5EF4-FFF2-40B4-BE49-F238E27FC236}">
                    <a16:creationId xmlns:a16="http://schemas.microsoft.com/office/drawing/2014/main" id="{B2F80F7D-4BE0-E9BA-1471-A4601447DFE0}"/>
                  </a:ext>
                </a:extLst>
              </p:cNvPr>
              <p:cNvSpPr/>
              <p:nvPr/>
            </p:nvSpPr>
            <p:spPr>
              <a:xfrm>
                <a:off x="219316" y="127000"/>
                <a:ext cx="230087" cy="2300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1" y="0"/>
                    </a:moveTo>
                    <a:cubicBezTo>
                      <a:pt x="8801" y="0"/>
                      <a:pt x="7157" y="1522"/>
                      <a:pt x="6963" y="3471"/>
                    </a:cubicBezTo>
                    <a:cubicBezTo>
                      <a:pt x="6950" y="3598"/>
                      <a:pt x="6942" y="3729"/>
                      <a:pt x="6942" y="3859"/>
                    </a:cubicBezTo>
                    <a:cubicBezTo>
                      <a:pt x="6942" y="3862"/>
                      <a:pt x="6942" y="3864"/>
                      <a:pt x="6942" y="3867"/>
                    </a:cubicBezTo>
                    <a:cubicBezTo>
                      <a:pt x="6942" y="3881"/>
                      <a:pt x="6946" y="3893"/>
                      <a:pt x="6946" y="3907"/>
                    </a:cubicBezTo>
                    <a:cubicBezTo>
                      <a:pt x="6977" y="7312"/>
                      <a:pt x="10204" y="7449"/>
                      <a:pt x="10415" y="10413"/>
                    </a:cubicBezTo>
                    <a:cubicBezTo>
                      <a:pt x="7442" y="10197"/>
                      <a:pt x="7319" y="6942"/>
                      <a:pt x="3867" y="6942"/>
                    </a:cubicBezTo>
                    <a:cubicBezTo>
                      <a:pt x="3864" y="6942"/>
                      <a:pt x="3862" y="6942"/>
                      <a:pt x="3859" y="6942"/>
                    </a:cubicBezTo>
                    <a:cubicBezTo>
                      <a:pt x="3832" y="6942"/>
                      <a:pt x="3806" y="6945"/>
                      <a:pt x="3779" y="6946"/>
                    </a:cubicBezTo>
                    <a:cubicBezTo>
                      <a:pt x="3673" y="6948"/>
                      <a:pt x="3567" y="6952"/>
                      <a:pt x="3463" y="6963"/>
                    </a:cubicBezTo>
                    <a:cubicBezTo>
                      <a:pt x="3428" y="6966"/>
                      <a:pt x="3395" y="6974"/>
                      <a:pt x="3360" y="6978"/>
                    </a:cubicBezTo>
                    <a:cubicBezTo>
                      <a:pt x="1465" y="7223"/>
                      <a:pt x="0" y="8839"/>
                      <a:pt x="0" y="10801"/>
                    </a:cubicBezTo>
                    <a:cubicBezTo>
                      <a:pt x="0" y="12802"/>
                      <a:pt x="1523" y="14446"/>
                      <a:pt x="3473" y="14639"/>
                    </a:cubicBezTo>
                    <a:cubicBezTo>
                      <a:pt x="3603" y="14652"/>
                      <a:pt x="3734" y="14658"/>
                      <a:pt x="3867" y="14658"/>
                    </a:cubicBezTo>
                    <a:cubicBezTo>
                      <a:pt x="3888" y="14658"/>
                      <a:pt x="3905" y="14655"/>
                      <a:pt x="3926" y="14654"/>
                    </a:cubicBezTo>
                    <a:cubicBezTo>
                      <a:pt x="7312" y="14610"/>
                      <a:pt x="7455" y="11398"/>
                      <a:pt x="10413" y="11187"/>
                    </a:cubicBezTo>
                    <a:cubicBezTo>
                      <a:pt x="10196" y="14159"/>
                      <a:pt x="6942" y="14283"/>
                      <a:pt x="6942" y="17735"/>
                    </a:cubicBezTo>
                    <a:cubicBezTo>
                      <a:pt x="6942" y="17738"/>
                      <a:pt x="6942" y="17740"/>
                      <a:pt x="6942" y="17743"/>
                    </a:cubicBezTo>
                    <a:cubicBezTo>
                      <a:pt x="6942" y="17769"/>
                      <a:pt x="6945" y="17794"/>
                      <a:pt x="6946" y="17819"/>
                    </a:cubicBezTo>
                    <a:cubicBezTo>
                      <a:pt x="6948" y="17926"/>
                      <a:pt x="6952" y="18032"/>
                      <a:pt x="6963" y="18137"/>
                    </a:cubicBezTo>
                    <a:cubicBezTo>
                      <a:pt x="6976" y="18264"/>
                      <a:pt x="6995" y="18390"/>
                      <a:pt x="7020" y="18513"/>
                    </a:cubicBezTo>
                    <a:cubicBezTo>
                      <a:pt x="7378" y="20274"/>
                      <a:pt x="8935" y="21600"/>
                      <a:pt x="10801" y="21600"/>
                    </a:cubicBezTo>
                    <a:cubicBezTo>
                      <a:pt x="12667" y="21600"/>
                      <a:pt x="14222" y="20274"/>
                      <a:pt x="14580" y="18513"/>
                    </a:cubicBezTo>
                    <a:cubicBezTo>
                      <a:pt x="14605" y="18387"/>
                      <a:pt x="14626" y="18259"/>
                      <a:pt x="14639" y="18129"/>
                    </a:cubicBezTo>
                    <a:cubicBezTo>
                      <a:pt x="14652" y="18001"/>
                      <a:pt x="14658" y="17871"/>
                      <a:pt x="14658" y="17739"/>
                    </a:cubicBezTo>
                    <a:cubicBezTo>
                      <a:pt x="14658" y="17727"/>
                      <a:pt x="14656" y="17717"/>
                      <a:pt x="14656" y="17705"/>
                    </a:cubicBezTo>
                    <a:cubicBezTo>
                      <a:pt x="14631" y="14289"/>
                      <a:pt x="11398" y="14155"/>
                      <a:pt x="11187" y="11187"/>
                    </a:cubicBezTo>
                    <a:cubicBezTo>
                      <a:pt x="14159" y="11404"/>
                      <a:pt x="14283" y="14658"/>
                      <a:pt x="17735" y="14658"/>
                    </a:cubicBezTo>
                    <a:cubicBezTo>
                      <a:pt x="17738" y="14658"/>
                      <a:pt x="17740" y="14658"/>
                      <a:pt x="17743" y="14658"/>
                    </a:cubicBezTo>
                    <a:cubicBezTo>
                      <a:pt x="17873" y="14658"/>
                      <a:pt x="18002" y="14652"/>
                      <a:pt x="18129" y="14639"/>
                    </a:cubicBezTo>
                    <a:cubicBezTo>
                      <a:pt x="18259" y="14626"/>
                      <a:pt x="18387" y="14605"/>
                      <a:pt x="18513" y="14580"/>
                    </a:cubicBezTo>
                    <a:cubicBezTo>
                      <a:pt x="18764" y="14529"/>
                      <a:pt x="19006" y="14453"/>
                      <a:pt x="19236" y="14356"/>
                    </a:cubicBezTo>
                    <a:cubicBezTo>
                      <a:pt x="19352" y="14307"/>
                      <a:pt x="19465" y="14253"/>
                      <a:pt x="19575" y="14193"/>
                    </a:cubicBezTo>
                    <a:cubicBezTo>
                      <a:pt x="20780" y="13541"/>
                      <a:pt x="21600" y="12268"/>
                      <a:pt x="21600" y="10801"/>
                    </a:cubicBezTo>
                    <a:cubicBezTo>
                      <a:pt x="21600" y="8935"/>
                      <a:pt x="20274" y="7378"/>
                      <a:pt x="18513" y="7020"/>
                    </a:cubicBezTo>
                    <a:cubicBezTo>
                      <a:pt x="18447" y="7007"/>
                      <a:pt x="18378" y="7000"/>
                      <a:pt x="18311" y="6990"/>
                    </a:cubicBezTo>
                    <a:cubicBezTo>
                      <a:pt x="18253" y="6981"/>
                      <a:pt x="18196" y="6969"/>
                      <a:pt x="18137" y="6963"/>
                    </a:cubicBezTo>
                    <a:cubicBezTo>
                      <a:pt x="18032" y="6952"/>
                      <a:pt x="17926" y="6948"/>
                      <a:pt x="17819" y="6946"/>
                    </a:cubicBezTo>
                    <a:cubicBezTo>
                      <a:pt x="17791" y="6945"/>
                      <a:pt x="17764" y="6942"/>
                      <a:pt x="17735" y="6942"/>
                    </a:cubicBezTo>
                    <a:cubicBezTo>
                      <a:pt x="17714" y="6942"/>
                      <a:pt x="17697" y="6945"/>
                      <a:pt x="17676" y="6946"/>
                    </a:cubicBezTo>
                    <a:cubicBezTo>
                      <a:pt x="14290" y="6990"/>
                      <a:pt x="14146" y="10201"/>
                      <a:pt x="11189" y="10413"/>
                    </a:cubicBezTo>
                    <a:cubicBezTo>
                      <a:pt x="11406" y="7442"/>
                      <a:pt x="14658" y="7319"/>
                      <a:pt x="14658" y="3867"/>
                    </a:cubicBezTo>
                    <a:cubicBezTo>
                      <a:pt x="14658" y="3865"/>
                      <a:pt x="14658" y="3864"/>
                      <a:pt x="14658" y="3863"/>
                    </a:cubicBezTo>
                    <a:cubicBezTo>
                      <a:pt x="14658" y="3731"/>
                      <a:pt x="14652" y="3599"/>
                      <a:pt x="14639" y="3471"/>
                    </a:cubicBezTo>
                    <a:cubicBezTo>
                      <a:pt x="14445" y="1522"/>
                      <a:pt x="12801" y="0"/>
                      <a:pt x="10801" y="0"/>
                    </a:cubicBezTo>
                    <a:close/>
                  </a:path>
                </a:pathLst>
              </a:custGeom>
              <a:solidFill>
                <a:schemeClr val="accent5">
                  <a:lumOff val="-29866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111" name="Dingbat Cross">
                <a:extLst>
                  <a:ext uri="{FF2B5EF4-FFF2-40B4-BE49-F238E27FC236}">
                    <a16:creationId xmlns:a16="http://schemas.microsoft.com/office/drawing/2014/main" id="{6A7023AE-3440-7F2A-66D1-D5E01DE9680E}"/>
                  </a:ext>
                </a:extLst>
              </p:cNvPr>
              <p:cNvSpPr/>
              <p:nvPr/>
            </p:nvSpPr>
            <p:spPr>
              <a:xfrm>
                <a:off x="346316" y="254000"/>
                <a:ext cx="230087" cy="2300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1" y="0"/>
                    </a:moveTo>
                    <a:cubicBezTo>
                      <a:pt x="8801" y="0"/>
                      <a:pt x="7157" y="1522"/>
                      <a:pt x="6963" y="3471"/>
                    </a:cubicBezTo>
                    <a:cubicBezTo>
                      <a:pt x="6950" y="3598"/>
                      <a:pt x="6942" y="3729"/>
                      <a:pt x="6942" y="3859"/>
                    </a:cubicBezTo>
                    <a:cubicBezTo>
                      <a:pt x="6942" y="3862"/>
                      <a:pt x="6942" y="3864"/>
                      <a:pt x="6942" y="3867"/>
                    </a:cubicBezTo>
                    <a:cubicBezTo>
                      <a:pt x="6942" y="3881"/>
                      <a:pt x="6946" y="3893"/>
                      <a:pt x="6946" y="3907"/>
                    </a:cubicBezTo>
                    <a:cubicBezTo>
                      <a:pt x="6977" y="7312"/>
                      <a:pt x="10204" y="7449"/>
                      <a:pt x="10415" y="10413"/>
                    </a:cubicBezTo>
                    <a:cubicBezTo>
                      <a:pt x="7442" y="10197"/>
                      <a:pt x="7319" y="6942"/>
                      <a:pt x="3867" y="6942"/>
                    </a:cubicBezTo>
                    <a:cubicBezTo>
                      <a:pt x="3864" y="6942"/>
                      <a:pt x="3862" y="6942"/>
                      <a:pt x="3859" y="6942"/>
                    </a:cubicBezTo>
                    <a:cubicBezTo>
                      <a:pt x="3832" y="6942"/>
                      <a:pt x="3806" y="6945"/>
                      <a:pt x="3779" y="6946"/>
                    </a:cubicBezTo>
                    <a:cubicBezTo>
                      <a:pt x="3673" y="6948"/>
                      <a:pt x="3567" y="6952"/>
                      <a:pt x="3463" y="6963"/>
                    </a:cubicBezTo>
                    <a:cubicBezTo>
                      <a:pt x="3428" y="6966"/>
                      <a:pt x="3395" y="6974"/>
                      <a:pt x="3360" y="6978"/>
                    </a:cubicBezTo>
                    <a:cubicBezTo>
                      <a:pt x="1465" y="7223"/>
                      <a:pt x="0" y="8839"/>
                      <a:pt x="0" y="10801"/>
                    </a:cubicBezTo>
                    <a:cubicBezTo>
                      <a:pt x="0" y="12802"/>
                      <a:pt x="1523" y="14446"/>
                      <a:pt x="3473" y="14639"/>
                    </a:cubicBezTo>
                    <a:cubicBezTo>
                      <a:pt x="3603" y="14652"/>
                      <a:pt x="3734" y="14658"/>
                      <a:pt x="3867" y="14658"/>
                    </a:cubicBezTo>
                    <a:cubicBezTo>
                      <a:pt x="3888" y="14658"/>
                      <a:pt x="3905" y="14655"/>
                      <a:pt x="3926" y="14654"/>
                    </a:cubicBezTo>
                    <a:cubicBezTo>
                      <a:pt x="7312" y="14610"/>
                      <a:pt x="7455" y="11398"/>
                      <a:pt x="10413" y="11187"/>
                    </a:cubicBezTo>
                    <a:cubicBezTo>
                      <a:pt x="10196" y="14159"/>
                      <a:pt x="6942" y="14283"/>
                      <a:pt x="6942" y="17735"/>
                    </a:cubicBezTo>
                    <a:cubicBezTo>
                      <a:pt x="6942" y="17738"/>
                      <a:pt x="6942" y="17740"/>
                      <a:pt x="6942" y="17743"/>
                    </a:cubicBezTo>
                    <a:cubicBezTo>
                      <a:pt x="6942" y="17769"/>
                      <a:pt x="6945" y="17794"/>
                      <a:pt x="6946" y="17819"/>
                    </a:cubicBezTo>
                    <a:cubicBezTo>
                      <a:pt x="6948" y="17926"/>
                      <a:pt x="6952" y="18032"/>
                      <a:pt x="6963" y="18137"/>
                    </a:cubicBezTo>
                    <a:cubicBezTo>
                      <a:pt x="6976" y="18264"/>
                      <a:pt x="6995" y="18390"/>
                      <a:pt x="7020" y="18513"/>
                    </a:cubicBezTo>
                    <a:cubicBezTo>
                      <a:pt x="7378" y="20274"/>
                      <a:pt x="8935" y="21600"/>
                      <a:pt x="10801" y="21600"/>
                    </a:cubicBezTo>
                    <a:cubicBezTo>
                      <a:pt x="12667" y="21600"/>
                      <a:pt x="14222" y="20274"/>
                      <a:pt x="14580" y="18513"/>
                    </a:cubicBezTo>
                    <a:cubicBezTo>
                      <a:pt x="14605" y="18387"/>
                      <a:pt x="14626" y="18259"/>
                      <a:pt x="14639" y="18129"/>
                    </a:cubicBezTo>
                    <a:cubicBezTo>
                      <a:pt x="14652" y="18001"/>
                      <a:pt x="14658" y="17871"/>
                      <a:pt x="14658" y="17739"/>
                    </a:cubicBezTo>
                    <a:cubicBezTo>
                      <a:pt x="14658" y="17727"/>
                      <a:pt x="14656" y="17717"/>
                      <a:pt x="14656" y="17705"/>
                    </a:cubicBezTo>
                    <a:cubicBezTo>
                      <a:pt x="14631" y="14289"/>
                      <a:pt x="11398" y="14155"/>
                      <a:pt x="11187" y="11187"/>
                    </a:cubicBezTo>
                    <a:cubicBezTo>
                      <a:pt x="14159" y="11404"/>
                      <a:pt x="14283" y="14658"/>
                      <a:pt x="17735" y="14658"/>
                    </a:cubicBezTo>
                    <a:cubicBezTo>
                      <a:pt x="17738" y="14658"/>
                      <a:pt x="17740" y="14658"/>
                      <a:pt x="17743" y="14658"/>
                    </a:cubicBezTo>
                    <a:cubicBezTo>
                      <a:pt x="17873" y="14658"/>
                      <a:pt x="18002" y="14652"/>
                      <a:pt x="18129" y="14639"/>
                    </a:cubicBezTo>
                    <a:cubicBezTo>
                      <a:pt x="18259" y="14626"/>
                      <a:pt x="18387" y="14605"/>
                      <a:pt x="18513" y="14580"/>
                    </a:cubicBezTo>
                    <a:cubicBezTo>
                      <a:pt x="18764" y="14529"/>
                      <a:pt x="19006" y="14453"/>
                      <a:pt x="19236" y="14356"/>
                    </a:cubicBezTo>
                    <a:cubicBezTo>
                      <a:pt x="19352" y="14307"/>
                      <a:pt x="19465" y="14253"/>
                      <a:pt x="19575" y="14193"/>
                    </a:cubicBezTo>
                    <a:cubicBezTo>
                      <a:pt x="20780" y="13541"/>
                      <a:pt x="21600" y="12268"/>
                      <a:pt x="21600" y="10801"/>
                    </a:cubicBezTo>
                    <a:cubicBezTo>
                      <a:pt x="21600" y="8935"/>
                      <a:pt x="20274" y="7378"/>
                      <a:pt x="18513" y="7020"/>
                    </a:cubicBezTo>
                    <a:cubicBezTo>
                      <a:pt x="18447" y="7007"/>
                      <a:pt x="18378" y="7000"/>
                      <a:pt x="18311" y="6990"/>
                    </a:cubicBezTo>
                    <a:cubicBezTo>
                      <a:pt x="18253" y="6981"/>
                      <a:pt x="18196" y="6969"/>
                      <a:pt x="18137" y="6963"/>
                    </a:cubicBezTo>
                    <a:cubicBezTo>
                      <a:pt x="18032" y="6952"/>
                      <a:pt x="17926" y="6948"/>
                      <a:pt x="17819" y="6946"/>
                    </a:cubicBezTo>
                    <a:cubicBezTo>
                      <a:pt x="17791" y="6945"/>
                      <a:pt x="17764" y="6942"/>
                      <a:pt x="17735" y="6942"/>
                    </a:cubicBezTo>
                    <a:cubicBezTo>
                      <a:pt x="17714" y="6942"/>
                      <a:pt x="17697" y="6945"/>
                      <a:pt x="17676" y="6946"/>
                    </a:cubicBezTo>
                    <a:cubicBezTo>
                      <a:pt x="14290" y="6990"/>
                      <a:pt x="14146" y="10201"/>
                      <a:pt x="11189" y="10413"/>
                    </a:cubicBezTo>
                    <a:cubicBezTo>
                      <a:pt x="11406" y="7442"/>
                      <a:pt x="14658" y="7319"/>
                      <a:pt x="14658" y="3867"/>
                    </a:cubicBezTo>
                    <a:cubicBezTo>
                      <a:pt x="14658" y="3865"/>
                      <a:pt x="14658" y="3864"/>
                      <a:pt x="14658" y="3863"/>
                    </a:cubicBezTo>
                    <a:cubicBezTo>
                      <a:pt x="14658" y="3731"/>
                      <a:pt x="14652" y="3599"/>
                      <a:pt x="14639" y="3471"/>
                    </a:cubicBezTo>
                    <a:cubicBezTo>
                      <a:pt x="14445" y="1522"/>
                      <a:pt x="12801" y="0"/>
                      <a:pt x="10801" y="0"/>
                    </a:cubicBezTo>
                    <a:close/>
                  </a:path>
                </a:pathLst>
              </a:custGeom>
              <a:solidFill>
                <a:schemeClr val="accent5">
                  <a:lumOff val="-29866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112" name="Dingbat Cross">
                <a:extLst>
                  <a:ext uri="{FF2B5EF4-FFF2-40B4-BE49-F238E27FC236}">
                    <a16:creationId xmlns:a16="http://schemas.microsoft.com/office/drawing/2014/main" id="{30D2969C-CB58-F873-99C9-A813D56F216D}"/>
                  </a:ext>
                </a:extLst>
              </p:cNvPr>
              <p:cNvSpPr/>
              <p:nvPr/>
            </p:nvSpPr>
            <p:spPr>
              <a:xfrm>
                <a:off x="83136" y="381000"/>
                <a:ext cx="230086" cy="2300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1" y="0"/>
                    </a:moveTo>
                    <a:cubicBezTo>
                      <a:pt x="8801" y="0"/>
                      <a:pt x="7157" y="1522"/>
                      <a:pt x="6963" y="3471"/>
                    </a:cubicBezTo>
                    <a:cubicBezTo>
                      <a:pt x="6950" y="3598"/>
                      <a:pt x="6942" y="3729"/>
                      <a:pt x="6942" y="3859"/>
                    </a:cubicBezTo>
                    <a:cubicBezTo>
                      <a:pt x="6942" y="3862"/>
                      <a:pt x="6942" y="3864"/>
                      <a:pt x="6942" y="3867"/>
                    </a:cubicBezTo>
                    <a:cubicBezTo>
                      <a:pt x="6942" y="3881"/>
                      <a:pt x="6946" y="3893"/>
                      <a:pt x="6946" y="3907"/>
                    </a:cubicBezTo>
                    <a:cubicBezTo>
                      <a:pt x="6977" y="7312"/>
                      <a:pt x="10204" y="7449"/>
                      <a:pt x="10415" y="10413"/>
                    </a:cubicBezTo>
                    <a:cubicBezTo>
                      <a:pt x="7442" y="10197"/>
                      <a:pt x="7319" y="6942"/>
                      <a:pt x="3867" y="6942"/>
                    </a:cubicBezTo>
                    <a:cubicBezTo>
                      <a:pt x="3864" y="6942"/>
                      <a:pt x="3862" y="6942"/>
                      <a:pt x="3859" y="6942"/>
                    </a:cubicBezTo>
                    <a:cubicBezTo>
                      <a:pt x="3832" y="6942"/>
                      <a:pt x="3806" y="6945"/>
                      <a:pt x="3779" y="6946"/>
                    </a:cubicBezTo>
                    <a:cubicBezTo>
                      <a:pt x="3673" y="6948"/>
                      <a:pt x="3567" y="6952"/>
                      <a:pt x="3463" y="6963"/>
                    </a:cubicBezTo>
                    <a:cubicBezTo>
                      <a:pt x="3428" y="6966"/>
                      <a:pt x="3395" y="6974"/>
                      <a:pt x="3360" y="6978"/>
                    </a:cubicBezTo>
                    <a:cubicBezTo>
                      <a:pt x="1465" y="7223"/>
                      <a:pt x="0" y="8839"/>
                      <a:pt x="0" y="10801"/>
                    </a:cubicBezTo>
                    <a:cubicBezTo>
                      <a:pt x="0" y="12802"/>
                      <a:pt x="1523" y="14446"/>
                      <a:pt x="3473" y="14639"/>
                    </a:cubicBezTo>
                    <a:cubicBezTo>
                      <a:pt x="3603" y="14652"/>
                      <a:pt x="3734" y="14658"/>
                      <a:pt x="3867" y="14658"/>
                    </a:cubicBezTo>
                    <a:cubicBezTo>
                      <a:pt x="3888" y="14658"/>
                      <a:pt x="3905" y="14655"/>
                      <a:pt x="3926" y="14654"/>
                    </a:cubicBezTo>
                    <a:cubicBezTo>
                      <a:pt x="7312" y="14610"/>
                      <a:pt x="7455" y="11398"/>
                      <a:pt x="10413" y="11187"/>
                    </a:cubicBezTo>
                    <a:cubicBezTo>
                      <a:pt x="10196" y="14159"/>
                      <a:pt x="6942" y="14283"/>
                      <a:pt x="6942" y="17735"/>
                    </a:cubicBezTo>
                    <a:cubicBezTo>
                      <a:pt x="6942" y="17738"/>
                      <a:pt x="6942" y="17740"/>
                      <a:pt x="6942" y="17743"/>
                    </a:cubicBezTo>
                    <a:cubicBezTo>
                      <a:pt x="6942" y="17769"/>
                      <a:pt x="6945" y="17794"/>
                      <a:pt x="6946" y="17819"/>
                    </a:cubicBezTo>
                    <a:cubicBezTo>
                      <a:pt x="6948" y="17926"/>
                      <a:pt x="6952" y="18032"/>
                      <a:pt x="6963" y="18137"/>
                    </a:cubicBezTo>
                    <a:cubicBezTo>
                      <a:pt x="6976" y="18264"/>
                      <a:pt x="6995" y="18390"/>
                      <a:pt x="7020" y="18513"/>
                    </a:cubicBezTo>
                    <a:cubicBezTo>
                      <a:pt x="7378" y="20274"/>
                      <a:pt x="8935" y="21600"/>
                      <a:pt x="10801" y="21600"/>
                    </a:cubicBezTo>
                    <a:cubicBezTo>
                      <a:pt x="12667" y="21600"/>
                      <a:pt x="14222" y="20274"/>
                      <a:pt x="14580" y="18513"/>
                    </a:cubicBezTo>
                    <a:cubicBezTo>
                      <a:pt x="14605" y="18387"/>
                      <a:pt x="14626" y="18259"/>
                      <a:pt x="14639" y="18129"/>
                    </a:cubicBezTo>
                    <a:cubicBezTo>
                      <a:pt x="14652" y="18001"/>
                      <a:pt x="14658" y="17871"/>
                      <a:pt x="14658" y="17739"/>
                    </a:cubicBezTo>
                    <a:cubicBezTo>
                      <a:pt x="14658" y="17727"/>
                      <a:pt x="14656" y="17717"/>
                      <a:pt x="14656" y="17705"/>
                    </a:cubicBezTo>
                    <a:cubicBezTo>
                      <a:pt x="14631" y="14289"/>
                      <a:pt x="11398" y="14155"/>
                      <a:pt x="11187" y="11187"/>
                    </a:cubicBezTo>
                    <a:cubicBezTo>
                      <a:pt x="14159" y="11404"/>
                      <a:pt x="14283" y="14658"/>
                      <a:pt x="17735" y="14658"/>
                    </a:cubicBezTo>
                    <a:cubicBezTo>
                      <a:pt x="17738" y="14658"/>
                      <a:pt x="17740" y="14658"/>
                      <a:pt x="17743" y="14658"/>
                    </a:cubicBezTo>
                    <a:cubicBezTo>
                      <a:pt x="17873" y="14658"/>
                      <a:pt x="18002" y="14652"/>
                      <a:pt x="18129" y="14639"/>
                    </a:cubicBezTo>
                    <a:cubicBezTo>
                      <a:pt x="18259" y="14626"/>
                      <a:pt x="18387" y="14605"/>
                      <a:pt x="18513" y="14580"/>
                    </a:cubicBezTo>
                    <a:cubicBezTo>
                      <a:pt x="18764" y="14529"/>
                      <a:pt x="19006" y="14453"/>
                      <a:pt x="19236" y="14356"/>
                    </a:cubicBezTo>
                    <a:cubicBezTo>
                      <a:pt x="19352" y="14307"/>
                      <a:pt x="19465" y="14253"/>
                      <a:pt x="19575" y="14193"/>
                    </a:cubicBezTo>
                    <a:cubicBezTo>
                      <a:pt x="20780" y="13541"/>
                      <a:pt x="21600" y="12268"/>
                      <a:pt x="21600" y="10801"/>
                    </a:cubicBezTo>
                    <a:cubicBezTo>
                      <a:pt x="21600" y="8935"/>
                      <a:pt x="20274" y="7378"/>
                      <a:pt x="18513" y="7020"/>
                    </a:cubicBezTo>
                    <a:cubicBezTo>
                      <a:pt x="18447" y="7007"/>
                      <a:pt x="18378" y="7000"/>
                      <a:pt x="18311" y="6990"/>
                    </a:cubicBezTo>
                    <a:cubicBezTo>
                      <a:pt x="18253" y="6981"/>
                      <a:pt x="18196" y="6969"/>
                      <a:pt x="18137" y="6963"/>
                    </a:cubicBezTo>
                    <a:cubicBezTo>
                      <a:pt x="18032" y="6952"/>
                      <a:pt x="17926" y="6948"/>
                      <a:pt x="17819" y="6946"/>
                    </a:cubicBezTo>
                    <a:cubicBezTo>
                      <a:pt x="17791" y="6945"/>
                      <a:pt x="17764" y="6942"/>
                      <a:pt x="17735" y="6942"/>
                    </a:cubicBezTo>
                    <a:cubicBezTo>
                      <a:pt x="17714" y="6942"/>
                      <a:pt x="17697" y="6945"/>
                      <a:pt x="17676" y="6946"/>
                    </a:cubicBezTo>
                    <a:cubicBezTo>
                      <a:pt x="14290" y="6990"/>
                      <a:pt x="14146" y="10201"/>
                      <a:pt x="11189" y="10413"/>
                    </a:cubicBezTo>
                    <a:cubicBezTo>
                      <a:pt x="11406" y="7442"/>
                      <a:pt x="14658" y="7319"/>
                      <a:pt x="14658" y="3867"/>
                    </a:cubicBezTo>
                    <a:cubicBezTo>
                      <a:pt x="14658" y="3865"/>
                      <a:pt x="14658" y="3864"/>
                      <a:pt x="14658" y="3863"/>
                    </a:cubicBezTo>
                    <a:cubicBezTo>
                      <a:pt x="14658" y="3731"/>
                      <a:pt x="14652" y="3599"/>
                      <a:pt x="14639" y="3471"/>
                    </a:cubicBezTo>
                    <a:cubicBezTo>
                      <a:pt x="14445" y="1522"/>
                      <a:pt x="12801" y="0"/>
                      <a:pt x="10801" y="0"/>
                    </a:cubicBezTo>
                    <a:close/>
                  </a:path>
                </a:pathLst>
              </a:custGeom>
              <a:solidFill>
                <a:schemeClr val="accent5">
                  <a:lumOff val="-29866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113" name="Dingbat Cross">
                <a:extLst>
                  <a:ext uri="{FF2B5EF4-FFF2-40B4-BE49-F238E27FC236}">
                    <a16:creationId xmlns:a16="http://schemas.microsoft.com/office/drawing/2014/main" id="{5A1BD3F5-0DC3-7626-B3D8-2028CC6C3204}"/>
                  </a:ext>
                </a:extLst>
              </p:cNvPr>
              <p:cNvSpPr/>
              <p:nvPr/>
            </p:nvSpPr>
            <p:spPr>
              <a:xfrm>
                <a:off x="0" y="127000"/>
                <a:ext cx="230086" cy="2300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1" y="0"/>
                    </a:moveTo>
                    <a:cubicBezTo>
                      <a:pt x="8801" y="0"/>
                      <a:pt x="7157" y="1522"/>
                      <a:pt x="6963" y="3471"/>
                    </a:cubicBezTo>
                    <a:cubicBezTo>
                      <a:pt x="6950" y="3598"/>
                      <a:pt x="6942" y="3729"/>
                      <a:pt x="6942" y="3859"/>
                    </a:cubicBezTo>
                    <a:cubicBezTo>
                      <a:pt x="6942" y="3862"/>
                      <a:pt x="6942" y="3864"/>
                      <a:pt x="6942" y="3867"/>
                    </a:cubicBezTo>
                    <a:cubicBezTo>
                      <a:pt x="6942" y="3881"/>
                      <a:pt x="6946" y="3893"/>
                      <a:pt x="6946" y="3907"/>
                    </a:cubicBezTo>
                    <a:cubicBezTo>
                      <a:pt x="6977" y="7312"/>
                      <a:pt x="10204" y="7449"/>
                      <a:pt x="10415" y="10413"/>
                    </a:cubicBezTo>
                    <a:cubicBezTo>
                      <a:pt x="7442" y="10197"/>
                      <a:pt x="7319" y="6942"/>
                      <a:pt x="3867" y="6942"/>
                    </a:cubicBezTo>
                    <a:cubicBezTo>
                      <a:pt x="3864" y="6942"/>
                      <a:pt x="3862" y="6942"/>
                      <a:pt x="3859" y="6942"/>
                    </a:cubicBezTo>
                    <a:cubicBezTo>
                      <a:pt x="3832" y="6942"/>
                      <a:pt x="3806" y="6945"/>
                      <a:pt x="3779" y="6946"/>
                    </a:cubicBezTo>
                    <a:cubicBezTo>
                      <a:pt x="3673" y="6948"/>
                      <a:pt x="3567" y="6952"/>
                      <a:pt x="3463" y="6963"/>
                    </a:cubicBezTo>
                    <a:cubicBezTo>
                      <a:pt x="3428" y="6966"/>
                      <a:pt x="3395" y="6974"/>
                      <a:pt x="3360" y="6978"/>
                    </a:cubicBezTo>
                    <a:cubicBezTo>
                      <a:pt x="1465" y="7223"/>
                      <a:pt x="0" y="8839"/>
                      <a:pt x="0" y="10801"/>
                    </a:cubicBezTo>
                    <a:cubicBezTo>
                      <a:pt x="0" y="12802"/>
                      <a:pt x="1523" y="14446"/>
                      <a:pt x="3473" y="14639"/>
                    </a:cubicBezTo>
                    <a:cubicBezTo>
                      <a:pt x="3603" y="14652"/>
                      <a:pt x="3734" y="14658"/>
                      <a:pt x="3867" y="14658"/>
                    </a:cubicBezTo>
                    <a:cubicBezTo>
                      <a:pt x="3888" y="14658"/>
                      <a:pt x="3905" y="14655"/>
                      <a:pt x="3926" y="14654"/>
                    </a:cubicBezTo>
                    <a:cubicBezTo>
                      <a:pt x="7312" y="14610"/>
                      <a:pt x="7455" y="11398"/>
                      <a:pt x="10413" y="11187"/>
                    </a:cubicBezTo>
                    <a:cubicBezTo>
                      <a:pt x="10196" y="14159"/>
                      <a:pt x="6942" y="14283"/>
                      <a:pt x="6942" y="17735"/>
                    </a:cubicBezTo>
                    <a:cubicBezTo>
                      <a:pt x="6942" y="17738"/>
                      <a:pt x="6942" y="17740"/>
                      <a:pt x="6942" y="17743"/>
                    </a:cubicBezTo>
                    <a:cubicBezTo>
                      <a:pt x="6942" y="17769"/>
                      <a:pt x="6945" y="17794"/>
                      <a:pt x="6946" y="17819"/>
                    </a:cubicBezTo>
                    <a:cubicBezTo>
                      <a:pt x="6948" y="17926"/>
                      <a:pt x="6952" y="18032"/>
                      <a:pt x="6963" y="18137"/>
                    </a:cubicBezTo>
                    <a:cubicBezTo>
                      <a:pt x="6976" y="18264"/>
                      <a:pt x="6995" y="18390"/>
                      <a:pt x="7020" y="18513"/>
                    </a:cubicBezTo>
                    <a:cubicBezTo>
                      <a:pt x="7378" y="20274"/>
                      <a:pt x="8935" y="21600"/>
                      <a:pt x="10801" y="21600"/>
                    </a:cubicBezTo>
                    <a:cubicBezTo>
                      <a:pt x="12667" y="21600"/>
                      <a:pt x="14222" y="20274"/>
                      <a:pt x="14580" y="18513"/>
                    </a:cubicBezTo>
                    <a:cubicBezTo>
                      <a:pt x="14605" y="18387"/>
                      <a:pt x="14626" y="18259"/>
                      <a:pt x="14639" y="18129"/>
                    </a:cubicBezTo>
                    <a:cubicBezTo>
                      <a:pt x="14652" y="18001"/>
                      <a:pt x="14658" y="17871"/>
                      <a:pt x="14658" y="17739"/>
                    </a:cubicBezTo>
                    <a:cubicBezTo>
                      <a:pt x="14658" y="17727"/>
                      <a:pt x="14656" y="17717"/>
                      <a:pt x="14656" y="17705"/>
                    </a:cubicBezTo>
                    <a:cubicBezTo>
                      <a:pt x="14631" y="14289"/>
                      <a:pt x="11398" y="14155"/>
                      <a:pt x="11187" y="11187"/>
                    </a:cubicBezTo>
                    <a:cubicBezTo>
                      <a:pt x="14159" y="11404"/>
                      <a:pt x="14283" y="14658"/>
                      <a:pt x="17735" y="14658"/>
                    </a:cubicBezTo>
                    <a:cubicBezTo>
                      <a:pt x="17738" y="14658"/>
                      <a:pt x="17740" y="14658"/>
                      <a:pt x="17743" y="14658"/>
                    </a:cubicBezTo>
                    <a:cubicBezTo>
                      <a:pt x="17873" y="14658"/>
                      <a:pt x="18002" y="14652"/>
                      <a:pt x="18129" y="14639"/>
                    </a:cubicBezTo>
                    <a:cubicBezTo>
                      <a:pt x="18259" y="14626"/>
                      <a:pt x="18387" y="14605"/>
                      <a:pt x="18513" y="14580"/>
                    </a:cubicBezTo>
                    <a:cubicBezTo>
                      <a:pt x="18764" y="14529"/>
                      <a:pt x="19006" y="14453"/>
                      <a:pt x="19236" y="14356"/>
                    </a:cubicBezTo>
                    <a:cubicBezTo>
                      <a:pt x="19352" y="14307"/>
                      <a:pt x="19465" y="14253"/>
                      <a:pt x="19575" y="14193"/>
                    </a:cubicBezTo>
                    <a:cubicBezTo>
                      <a:pt x="20780" y="13541"/>
                      <a:pt x="21600" y="12268"/>
                      <a:pt x="21600" y="10801"/>
                    </a:cubicBezTo>
                    <a:cubicBezTo>
                      <a:pt x="21600" y="8935"/>
                      <a:pt x="20274" y="7378"/>
                      <a:pt x="18513" y="7020"/>
                    </a:cubicBezTo>
                    <a:cubicBezTo>
                      <a:pt x="18447" y="7007"/>
                      <a:pt x="18378" y="7000"/>
                      <a:pt x="18311" y="6990"/>
                    </a:cubicBezTo>
                    <a:cubicBezTo>
                      <a:pt x="18253" y="6981"/>
                      <a:pt x="18196" y="6969"/>
                      <a:pt x="18137" y="6963"/>
                    </a:cubicBezTo>
                    <a:cubicBezTo>
                      <a:pt x="18032" y="6952"/>
                      <a:pt x="17926" y="6948"/>
                      <a:pt x="17819" y="6946"/>
                    </a:cubicBezTo>
                    <a:cubicBezTo>
                      <a:pt x="17791" y="6945"/>
                      <a:pt x="17764" y="6942"/>
                      <a:pt x="17735" y="6942"/>
                    </a:cubicBezTo>
                    <a:cubicBezTo>
                      <a:pt x="17714" y="6942"/>
                      <a:pt x="17697" y="6945"/>
                      <a:pt x="17676" y="6946"/>
                    </a:cubicBezTo>
                    <a:cubicBezTo>
                      <a:pt x="14290" y="6990"/>
                      <a:pt x="14146" y="10201"/>
                      <a:pt x="11189" y="10413"/>
                    </a:cubicBezTo>
                    <a:cubicBezTo>
                      <a:pt x="11406" y="7442"/>
                      <a:pt x="14658" y="7319"/>
                      <a:pt x="14658" y="3867"/>
                    </a:cubicBezTo>
                    <a:cubicBezTo>
                      <a:pt x="14658" y="3865"/>
                      <a:pt x="14658" y="3864"/>
                      <a:pt x="14658" y="3863"/>
                    </a:cubicBezTo>
                    <a:cubicBezTo>
                      <a:pt x="14658" y="3731"/>
                      <a:pt x="14652" y="3599"/>
                      <a:pt x="14639" y="3471"/>
                    </a:cubicBezTo>
                    <a:cubicBezTo>
                      <a:pt x="14445" y="1522"/>
                      <a:pt x="12801" y="0"/>
                      <a:pt x="10801" y="0"/>
                    </a:cubicBezTo>
                    <a:close/>
                  </a:path>
                </a:pathLst>
              </a:custGeom>
              <a:solidFill>
                <a:schemeClr val="accent5">
                  <a:lumOff val="-29866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114" name="Dingbat Cross">
                <a:extLst>
                  <a:ext uri="{FF2B5EF4-FFF2-40B4-BE49-F238E27FC236}">
                    <a16:creationId xmlns:a16="http://schemas.microsoft.com/office/drawing/2014/main" id="{F19BDDC0-04EC-A556-B615-7BAF561D1C1A}"/>
                  </a:ext>
                </a:extLst>
              </p:cNvPr>
              <p:cNvSpPr/>
              <p:nvPr/>
            </p:nvSpPr>
            <p:spPr>
              <a:xfrm>
                <a:off x="346316" y="508000"/>
                <a:ext cx="230087" cy="2300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1" y="0"/>
                    </a:moveTo>
                    <a:cubicBezTo>
                      <a:pt x="8801" y="0"/>
                      <a:pt x="7157" y="1522"/>
                      <a:pt x="6963" y="3471"/>
                    </a:cubicBezTo>
                    <a:cubicBezTo>
                      <a:pt x="6950" y="3598"/>
                      <a:pt x="6942" y="3729"/>
                      <a:pt x="6942" y="3859"/>
                    </a:cubicBezTo>
                    <a:cubicBezTo>
                      <a:pt x="6942" y="3862"/>
                      <a:pt x="6942" y="3864"/>
                      <a:pt x="6942" y="3867"/>
                    </a:cubicBezTo>
                    <a:cubicBezTo>
                      <a:pt x="6942" y="3881"/>
                      <a:pt x="6946" y="3893"/>
                      <a:pt x="6946" y="3907"/>
                    </a:cubicBezTo>
                    <a:cubicBezTo>
                      <a:pt x="6977" y="7312"/>
                      <a:pt x="10204" y="7449"/>
                      <a:pt x="10415" y="10413"/>
                    </a:cubicBezTo>
                    <a:cubicBezTo>
                      <a:pt x="7442" y="10197"/>
                      <a:pt x="7319" y="6942"/>
                      <a:pt x="3867" y="6942"/>
                    </a:cubicBezTo>
                    <a:cubicBezTo>
                      <a:pt x="3864" y="6942"/>
                      <a:pt x="3862" y="6942"/>
                      <a:pt x="3859" y="6942"/>
                    </a:cubicBezTo>
                    <a:cubicBezTo>
                      <a:pt x="3832" y="6942"/>
                      <a:pt x="3806" y="6945"/>
                      <a:pt x="3779" y="6946"/>
                    </a:cubicBezTo>
                    <a:cubicBezTo>
                      <a:pt x="3673" y="6948"/>
                      <a:pt x="3567" y="6952"/>
                      <a:pt x="3463" y="6963"/>
                    </a:cubicBezTo>
                    <a:cubicBezTo>
                      <a:pt x="3428" y="6966"/>
                      <a:pt x="3395" y="6974"/>
                      <a:pt x="3360" y="6978"/>
                    </a:cubicBezTo>
                    <a:cubicBezTo>
                      <a:pt x="1465" y="7223"/>
                      <a:pt x="0" y="8839"/>
                      <a:pt x="0" y="10801"/>
                    </a:cubicBezTo>
                    <a:cubicBezTo>
                      <a:pt x="0" y="12802"/>
                      <a:pt x="1523" y="14446"/>
                      <a:pt x="3473" y="14639"/>
                    </a:cubicBezTo>
                    <a:cubicBezTo>
                      <a:pt x="3603" y="14652"/>
                      <a:pt x="3734" y="14658"/>
                      <a:pt x="3867" y="14658"/>
                    </a:cubicBezTo>
                    <a:cubicBezTo>
                      <a:pt x="3888" y="14658"/>
                      <a:pt x="3905" y="14655"/>
                      <a:pt x="3926" y="14654"/>
                    </a:cubicBezTo>
                    <a:cubicBezTo>
                      <a:pt x="7312" y="14610"/>
                      <a:pt x="7455" y="11398"/>
                      <a:pt x="10413" y="11187"/>
                    </a:cubicBezTo>
                    <a:cubicBezTo>
                      <a:pt x="10196" y="14159"/>
                      <a:pt x="6942" y="14283"/>
                      <a:pt x="6942" y="17735"/>
                    </a:cubicBezTo>
                    <a:cubicBezTo>
                      <a:pt x="6942" y="17738"/>
                      <a:pt x="6942" y="17740"/>
                      <a:pt x="6942" y="17743"/>
                    </a:cubicBezTo>
                    <a:cubicBezTo>
                      <a:pt x="6942" y="17769"/>
                      <a:pt x="6945" y="17794"/>
                      <a:pt x="6946" y="17819"/>
                    </a:cubicBezTo>
                    <a:cubicBezTo>
                      <a:pt x="6948" y="17926"/>
                      <a:pt x="6952" y="18032"/>
                      <a:pt x="6963" y="18137"/>
                    </a:cubicBezTo>
                    <a:cubicBezTo>
                      <a:pt x="6976" y="18264"/>
                      <a:pt x="6995" y="18390"/>
                      <a:pt x="7020" y="18513"/>
                    </a:cubicBezTo>
                    <a:cubicBezTo>
                      <a:pt x="7378" y="20274"/>
                      <a:pt x="8935" y="21600"/>
                      <a:pt x="10801" y="21600"/>
                    </a:cubicBezTo>
                    <a:cubicBezTo>
                      <a:pt x="12667" y="21600"/>
                      <a:pt x="14222" y="20274"/>
                      <a:pt x="14580" y="18513"/>
                    </a:cubicBezTo>
                    <a:cubicBezTo>
                      <a:pt x="14605" y="18387"/>
                      <a:pt x="14626" y="18259"/>
                      <a:pt x="14639" y="18129"/>
                    </a:cubicBezTo>
                    <a:cubicBezTo>
                      <a:pt x="14652" y="18001"/>
                      <a:pt x="14658" y="17871"/>
                      <a:pt x="14658" y="17739"/>
                    </a:cubicBezTo>
                    <a:cubicBezTo>
                      <a:pt x="14658" y="17727"/>
                      <a:pt x="14656" y="17717"/>
                      <a:pt x="14656" y="17705"/>
                    </a:cubicBezTo>
                    <a:cubicBezTo>
                      <a:pt x="14631" y="14289"/>
                      <a:pt x="11398" y="14155"/>
                      <a:pt x="11187" y="11187"/>
                    </a:cubicBezTo>
                    <a:cubicBezTo>
                      <a:pt x="14159" y="11404"/>
                      <a:pt x="14283" y="14658"/>
                      <a:pt x="17735" y="14658"/>
                    </a:cubicBezTo>
                    <a:cubicBezTo>
                      <a:pt x="17738" y="14658"/>
                      <a:pt x="17740" y="14658"/>
                      <a:pt x="17743" y="14658"/>
                    </a:cubicBezTo>
                    <a:cubicBezTo>
                      <a:pt x="17873" y="14658"/>
                      <a:pt x="18002" y="14652"/>
                      <a:pt x="18129" y="14639"/>
                    </a:cubicBezTo>
                    <a:cubicBezTo>
                      <a:pt x="18259" y="14626"/>
                      <a:pt x="18387" y="14605"/>
                      <a:pt x="18513" y="14580"/>
                    </a:cubicBezTo>
                    <a:cubicBezTo>
                      <a:pt x="18764" y="14529"/>
                      <a:pt x="19006" y="14453"/>
                      <a:pt x="19236" y="14356"/>
                    </a:cubicBezTo>
                    <a:cubicBezTo>
                      <a:pt x="19352" y="14307"/>
                      <a:pt x="19465" y="14253"/>
                      <a:pt x="19575" y="14193"/>
                    </a:cubicBezTo>
                    <a:cubicBezTo>
                      <a:pt x="20780" y="13541"/>
                      <a:pt x="21600" y="12268"/>
                      <a:pt x="21600" y="10801"/>
                    </a:cubicBezTo>
                    <a:cubicBezTo>
                      <a:pt x="21600" y="8935"/>
                      <a:pt x="20274" y="7378"/>
                      <a:pt x="18513" y="7020"/>
                    </a:cubicBezTo>
                    <a:cubicBezTo>
                      <a:pt x="18447" y="7007"/>
                      <a:pt x="18378" y="7000"/>
                      <a:pt x="18311" y="6990"/>
                    </a:cubicBezTo>
                    <a:cubicBezTo>
                      <a:pt x="18253" y="6981"/>
                      <a:pt x="18196" y="6969"/>
                      <a:pt x="18137" y="6963"/>
                    </a:cubicBezTo>
                    <a:cubicBezTo>
                      <a:pt x="18032" y="6952"/>
                      <a:pt x="17926" y="6948"/>
                      <a:pt x="17819" y="6946"/>
                    </a:cubicBezTo>
                    <a:cubicBezTo>
                      <a:pt x="17791" y="6945"/>
                      <a:pt x="17764" y="6942"/>
                      <a:pt x="17735" y="6942"/>
                    </a:cubicBezTo>
                    <a:cubicBezTo>
                      <a:pt x="17714" y="6942"/>
                      <a:pt x="17697" y="6945"/>
                      <a:pt x="17676" y="6946"/>
                    </a:cubicBezTo>
                    <a:cubicBezTo>
                      <a:pt x="14290" y="6990"/>
                      <a:pt x="14146" y="10201"/>
                      <a:pt x="11189" y="10413"/>
                    </a:cubicBezTo>
                    <a:cubicBezTo>
                      <a:pt x="11406" y="7442"/>
                      <a:pt x="14658" y="7319"/>
                      <a:pt x="14658" y="3867"/>
                    </a:cubicBezTo>
                    <a:cubicBezTo>
                      <a:pt x="14658" y="3865"/>
                      <a:pt x="14658" y="3864"/>
                      <a:pt x="14658" y="3863"/>
                    </a:cubicBezTo>
                    <a:cubicBezTo>
                      <a:pt x="14658" y="3731"/>
                      <a:pt x="14652" y="3599"/>
                      <a:pt x="14639" y="3471"/>
                    </a:cubicBezTo>
                    <a:cubicBezTo>
                      <a:pt x="14445" y="1522"/>
                      <a:pt x="12801" y="0"/>
                      <a:pt x="10801" y="0"/>
                    </a:cubicBezTo>
                    <a:close/>
                  </a:path>
                </a:pathLst>
              </a:custGeom>
              <a:solidFill>
                <a:schemeClr val="accent5">
                  <a:lumOff val="-29866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115" name="Dingbat Cross">
                <a:extLst>
                  <a:ext uri="{FF2B5EF4-FFF2-40B4-BE49-F238E27FC236}">
                    <a16:creationId xmlns:a16="http://schemas.microsoft.com/office/drawing/2014/main" id="{32EC733C-6E0F-7DEE-C24B-1C15BBC1B2B9}"/>
                  </a:ext>
                </a:extLst>
              </p:cNvPr>
              <p:cNvSpPr/>
              <p:nvPr/>
            </p:nvSpPr>
            <p:spPr>
              <a:xfrm>
                <a:off x="473316" y="0"/>
                <a:ext cx="230087" cy="2300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1" y="0"/>
                    </a:moveTo>
                    <a:cubicBezTo>
                      <a:pt x="8801" y="0"/>
                      <a:pt x="7157" y="1522"/>
                      <a:pt x="6963" y="3471"/>
                    </a:cubicBezTo>
                    <a:cubicBezTo>
                      <a:pt x="6950" y="3598"/>
                      <a:pt x="6942" y="3729"/>
                      <a:pt x="6942" y="3859"/>
                    </a:cubicBezTo>
                    <a:cubicBezTo>
                      <a:pt x="6942" y="3862"/>
                      <a:pt x="6942" y="3864"/>
                      <a:pt x="6942" y="3867"/>
                    </a:cubicBezTo>
                    <a:cubicBezTo>
                      <a:pt x="6942" y="3881"/>
                      <a:pt x="6946" y="3893"/>
                      <a:pt x="6946" y="3907"/>
                    </a:cubicBezTo>
                    <a:cubicBezTo>
                      <a:pt x="6977" y="7312"/>
                      <a:pt x="10204" y="7449"/>
                      <a:pt x="10415" y="10413"/>
                    </a:cubicBezTo>
                    <a:cubicBezTo>
                      <a:pt x="7442" y="10197"/>
                      <a:pt x="7319" y="6942"/>
                      <a:pt x="3867" y="6942"/>
                    </a:cubicBezTo>
                    <a:cubicBezTo>
                      <a:pt x="3864" y="6942"/>
                      <a:pt x="3862" y="6942"/>
                      <a:pt x="3859" y="6942"/>
                    </a:cubicBezTo>
                    <a:cubicBezTo>
                      <a:pt x="3832" y="6942"/>
                      <a:pt x="3806" y="6945"/>
                      <a:pt x="3779" y="6946"/>
                    </a:cubicBezTo>
                    <a:cubicBezTo>
                      <a:pt x="3673" y="6948"/>
                      <a:pt x="3567" y="6952"/>
                      <a:pt x="3463" y="6963"/>
                    </a:cubicBezTo>
                    <a:cubicBezTo>
                      <a:pt x="3428" y="6966"/>
                      <a:pt x="3395" y="6974"/>
                      <a:pt x="3360" y="6978"/>
                    </a:cubicBezTo>
                    <a:cubicBezTo>
                      <a:pt x="1465" y="7223"/>
                      <a:pt x="0" y="8839"/>
                      <a:pt x="0" y="10801"/>
                    </a:cubicBezTo>
                    <a:cubicBezTo>
                      <a:pt x="0" y="12802"/>
                      <a:pt x="1523" y="14446"/>
                      <a:pt x="3473" y="14639"/>
                    </a:cubicBezTo>
                    <a:cubicBezTo>
                      <a:pt x="3603" y="14652"/>
                      <a:pt x="3734" y="14658"/>
                      <a:pt x="3867" y="14658"/>
                    </a:cubicBezTo>
                    <a:cubicBezTo>
                      <a:pt x="3888" y="14658"/>
                      <a:pt x="3905" y="14655"/>
                      <a:pt x="3926" y="14654"/>
                    </a:cubicBezTo>
                    <a:cubicBezTo>
                      <a:pt x="7312" y="14610"/>
                      <a:pt x="7455" y="11398"/>
                      <a:pt x="10413" y="11187"/>
                    </a:cubicBezTo>
                    <a:cubicBezTo>
                      <a:pt x="10196" y="14159"/>
                      <a:pt x="6942" y="14283"/>
                      <a:pt x="6942" y="17735"/>
                    </a:cubicBezTo>
                    <a:cubicBezTo>
                      <a:pt x="6942" y="17738"/>
                      <a:pt x="6942" y="17740"/>
                      <a:pt x="6942" y="17743"/>
                    </a:cubicBezTo>
                    <a:cubicBezTo>
                      <a:pt x="6942" y="17769"/>
                      <a:pt x="6945" y="17794"/>
                      <a:pt x="6946" y="17819"/>
                    </a:cubicBezTo>
                    <a:cubicBezTo>
                      <a:pt x="6948" y="17926"/>
                      <a:pt x="6952" y="18032"/>
                      <a:pt x="6963" y="18137"/>
                    </a:cubicBezTo>
                    <a:cubicBezTo>
                      <a:pt x="6976" y="18264"/>
                      <a:pt x="6995" y="18390"/>
                      <a:pt x="7020" y="18513"/>
                    </a:cubicBezTo>
                    <a:cubicBezTo>
                      <a:pt x="7378" y="20274"/>
                      <a:pt x="8935" y="21600"/>
                      <a:pt x="10801" y="21600"/>
                    </a:cubicBezTo>
                    <a:cubicBezTo>
                      <a:pt x="12667" y="21600"/>
                      <a:pt x="14222" y="20274"/>
                      <a:pt x="14580" y="18513"/>
                    </a:cubicBezTo>
                    <a:cubicBezTo>
                      <a:pt x="14605" y="18387"/>
                      <a:pt x="14626" y="18259"/>
                      <a:pt x="14639" y="18129"/>
                    </a:cubicBezTo>
                    <a:cubicBezTo>
                      <a:pt x="14652" y="18001"/>
                      <a:pt x="14658" y="17871"/>
                      <a:pt x="14658" y="17739"/>
                    </a:cubicBezTo>
                    <a:cubicBezTo>
                      <a:pt x="14658" y="17727"/>
                      <a:pt x="14656" y="17717"/>
                      <a:pt x="14656" y="17705"/>
                    </a:cubicBezTo>
                    <a:cubicBezTo>
                      <a:pt x="14631" y="14289"/>
                      <a:pt x="11398" y="14155"/>
                      <a:pt x="11187" y="11187"/>
                    </a:cubicBezTo>
                    <a:cubicBezTo>
                      <a:pt x="14159" y="11404"/>
                      <a:pt x="14283" y="14658"/>
                      <a:pt x="17735" y="14658"/>
                    </a:cubicBezTo>
                    <a:cubicBezTo>
                      <a:pt x="17738" y="14658"/>
                      <a:pt x="17740" y="14658"/>
                      <a:pt x="17743" y="14658"/>
                    </a:cubicBezTo>
                    <a:cubicBezTo>
                      <a:pt x="17873" y="14658"/>
                      <a:pt x="18002" y="14652"/>
                      <a:pt x="18129" y="14639"/>
                    </a:cubicBezTo>
                    <a:cubicBezTo>
                      <a:pt x="18259" y="14626"/>
                      <a:pt x="18387" y="14605"/>
                      <a:pt x="18513" y="14580"/>
                    </a:cubicBezTo>
                    <a:cubicBezTo>
                      <a:pt x="18764" y="14529"/>
                      <a:pt x="19006" y="14453"/>
                      <a:pt x="19236" y="14356"/>
                    </a:cubicBezTo>
                    <a:cubicBezTo>
                      <a:pt x="19352" y="14307"/>
                      <a:pt x="19465" y="14253"/>
                      <a:pt x="19575" y="14193"/>
                    </a:cubicBezTo>
                    <a:cubicBezTo>
                      <a:pt x="20780" y="13541"/>
                      <a:pt x="21600" y="12268"/>
                      <a:pt x="21600" y="10801"/>
                    </a:cubicBezTo>
                    <a:cubicBezTo>
                      <a:pt x="21600" y="8935"/>
                      <a:pt x="20274" y="7378"/>
                      <a:pt x="18513" y="7020"/>
                    </a:cubicBezTo>
                    <a:cubicBezTo>
                      <a:pt x="18447" y="7007"/>
                      <a:pt x="18378" y="7000"/>
                      <a:pt x="18311" y="6990"/>
                    </a:cubicBezTo>
                    <a:cubicBezTo>
                      <a:pt x="18253" y="6981"/>
                      <a:pt x="18196" y="6969"/>
                      <a:pt x="18137" y="6963"/>
                    </a:cubicBezTo>
                    <a:cubicBezTo>
                      <a:pt x="18032" y="6952"/>
                      <a:pt x="17926" y="6948"/>
                      <a:pt x="17819" y="6946"/>
                    </a:cubicBezTo>
                    <a:cubicBezTo>
                      <a:pt x="17791" y="6945"/>
                      <a:pt x="17764" y="6942"/>
                      <a:pt x="17735" y="6942"/>
                    </a:cubicBezTo>
                    <a:cubicBezTo>
                      <a:pt x="17714" y="6942"/>
                      <a:pt x="17697" y="6945"/>
                      <a:pt x="17676" y="6946"/>
                    </a:cubicBezTo>
                    <a:cubicBezTo>
                      <a:pt x="14290" y="6990"/>
                      <a:pt x="14146" y="10201"/>
                      <a:pt x="11189" y="10413"/>
                    </a:cubicBezTo>
                    <a:cubicBezTo>
                      <a:pt x="11406" y="7442"/>
                      <a:pt x="14658" y="7319"/>
                      <a:pt x="14658" y="3867"/>
                    </a:cubicBezTo>
                    <a:cubicBezTo>
                      <a:pt x="14658" y="3865"/>
                      <a:pt x="14658" y="3864"/>
                      <a:pt x="14658" y="3863"/>
                    </a:cubicBezTo>
                    <a:cubicBezTo>
                      <a:pt x="14658" y="3731"/>
                      <a:pt x="14652" y="3599"/>
                      <a:pt x="14639" y="3471"/>
                    </a:cubicBezTo>
                    <a:cubicBezTo>
                      <a:pt x="14445" y="1522"/>
                      <a:pt x="12801" y="0"/>
                      <a:pt x="10801" y="0"/>
                    </a:cubicBezTo>
                    <a:close/>
                  </a:path>
                </a:pathLst>
              </a:custGeom>
              <a:solidFill>
                <a:schemeClr val="accent5">
                  <a:lumOff val="-29866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116" name="Dingbat Cross">
                <a:extLst>
                  <a:ext uri="{FF2B5EF4-FFF2-40B4-BE49-F238E27FC236}">
                    <a16:creationId xmlns:a16="http://schemas.microsoft.com/office/drawing/2014/main" id="{E49771DB-DD58-BE94-3ABA-136FD011FA6A}"/>
                  </a:ext>
                </a:extLst>
              </p:cNvPr>
              <p:cNvSpPr/>
              <p:nvPr/>
            </p:nvSpPr>
            <p:spPr>
              <a:xfrm>
                <a:off x="609497" y="254000"/>
                <a:ext cx="230087" cy="2300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1" y="0"/>
                    </a:moveTo>
                    <a:cubicBezTo>
                      <a:pt x="8801" y="0"/>
                      <a:pt x="7157" y="1522"/>
                      <a:pt x="6963" y="3471"/>
                    </a:cubicBezTo>
                    <a:cubicBezTo>
                      <a:pt x="6950" y="3598"/>
                      <a:pt x="6942" y="3729"/>
                      <a:pt x="6942" y="3859"/>
                    </a:cubicBezTo>
                    <a:cubicBezTo>
                      <a:pt x="6942" y="3862"/>
                      <a:pt x="6942" y="3864"/>
                      <a:pt x="6942" y="3867"/>
                    </a:cubicBezTo>
                    <a:cubicBezTo>
                      <a:pt x="6942" y="3881"/>
                      <a:pt x="6946" y="3893"/>
                      <a:pt x="6946" y="3907"/>
                    </a:cubicBezTo>
                    <a:cubicBezTo>
                      <a:pt x="6977" y="7312"/>
                      <a:pt x="10204" y="7449"/>
                      <a:pt x="10415" y="10413"/>
                    </a:cubicBezTo>
                    <a:cubicBezTo>
                      <a:pt x="7442" y="10197"/>
                      <a:pt x="7319" y="6942"/>
                      <a:pt x="3867" y="6942"/>
                    </a:cubicBezTo>
                    <a:cubicBezTo>
                      <a:pt x="3864" y="6942"/>
                      <a:pt x="3862" y="6942"/>
                      <a:pt x="3859" y="6942"/>
                    </a:cubicBezTo>
                    <a:cubicBezTo>
                      <a:pt x="3832" y="6942"/>
                      <a:pt x="3806" y="6945"/>
                      <a:pt x="3779" y="6946"/>
                    </a:cubicBezTo>
                    <a:cubicBezTo>
                      <a:pt x="3673" y="6948"/>
                      <a:pt x="3567" y="6952"/>
                      <a:pt x="3463" y="6963"/>
                    </a:cubicBezTo>
                    <a:cubicBezTo>
                      <a:pt x="3428" y="6966"/>
                      <a:pt x="3395" y="6974"/>
                      <a:pt x="3360" y="6978"/>
                    </a:cubicBezTo>
                    <a:cubicBezTo>
                      <a:pt x="1465" y="7223"/>
                      <a:pt x="0" y="8839"/>
                      <a:pt x="0" y="10801"/>
                    </a:cubicBezTo>
                    <a:cubicBezTo>
                      <a:pt x="0" y="12802"/>
                      <a:pt x="1523" y="14446"/>
                      <a:pt x="3473" y="14639"/>
                    </a:cubicBezTo>
                    <a:cubicBezTo>
                      <a:pt x="3603" y="14652"/>
                      <a:pt x="3734" y="14658"/>
                      <a:pt x="3867" y="14658"/>
                    </a:cubicBezTo>
                    <a:cubicBezTo>
                      <a:pt x="3888" y="14658"/>
                      <a:pt x="3905" y="14655"/>
                      <a:pt x="3926" y="14654"/>
                    </a:cubicBezTo>
                    <a:cubicBezTo>
                      <a:pt x="7312" y="14610"/>
                      <a:pt x="7455" y="11398"/>
                      <a:pt x="10413" y="11187"/>
                    </a:cubicBezTo>
                    <a:cubicBezTo>
                      <a:pt x="10196" y="14159"/>
                      <a:pt x="6942" y="14283"/>
                      <a:pt x="6942" y="17735"/>
                    </a:cubicBezTo>
                    <a:cubicBezTo>
                      <a:pt x="6942" y="17738"/>
                      <a:pt x="6942" y="17740"/>
                      <a:pt x="6942" y="17743"/>
                    </a:cubicBezTo>
                    <a:cubicBezTo>
                      <a:pt x="6942" y="17769"/>
                      <a:pt x="6945" y="17794"/>
                      <a:pt x="6946" y="17819"/>
                    </a:cubicBezTo>
                    <a:cubicBezTo>
                      <a:pt x="6948" y="17926"/>
                      <a:pt x="6952" y="18032"/>
                      <a:pt x="6963" y="18137"/>
                    </a:cubicBezTo>
                    <a:cubicBezTo>
                      <a:pt x="6976" y="18264"/>
                      <a:pt x="6995" y="18390"/>
                      <a:pt x="7020" y="18513"/>
                    </a:cubicBezTo>
                    <a:cubicBezTo>
                      <a:pt x="7378" y="20274"/>
                      <a:pt x="8935" y="21600"/>
                      <a:pt x="10801" y="21600"/>
                    </a:cubicBezTo>
                    <a:cubicBezTo>
                      <a:pt x="12667" y="21600"/>
                      <a:pt x="14222" y="20274"/>
                      <a:pt x="14580" y="18513"/>
                    </a:cubicBezTo>
                    <a:cubicBezTo>
                      <a:pt x="14605" y="18387"/>
                      <a:pt x="14626" y="18259"/>
                      <a:pt x="14639" y="18129"/>
                    </a:cubicBezTo>
                    <a:cubicBezTo>
                      <a:pt x="14652" y="18001"/>
                      <a:pt x="14658" y="17871"/>
                      <a:pt x="14658" y="17739"/>
                    </a:cubicBezTo>
                    <a:cubicBezTo>
                      <a:pt x="14658" y="17727"/>
                      <a:pt x="14656" y="17717"/>
                      <a:pt x="14656" y="17705"/>
                    </a:cubicBezTo>
                    <a:cubicBezTo>
                      <a:pt x="14631" y="14289"/>
                      <a:pt x="11398" y="14155"/>
                      <a:pt x="11187" y="11187"/>
                    </a:cubicBezTo>
                    <a:cubicBezTo>
                      <a:pt x="14159" y="11404"/>
                      <a:pt x="14283" y="14658"/>
                      <a:pt x="17735" y="14658"/>
                    </a:cubicBezTo>
                    <a:cubicBezTo>
                      <a:pt x="17738" y="14658"/>
                      <a:pt x="17740" y="14658"/>
                      <a:pt x="17743" y="14658"/>
                    </a:cubicBezTo>
                    <a:cubicBezTo>
                      <a:pt x="17873" y="14658"/>
                      <a:pt x="18002" y="14652"/>
                      <a:pt x="18129" y="14639"/>
                    </a:cubicBezTo>
                    <a:cubicBezTo>
                      <a:pt x="18259" y="14626"/>
                      <a:pt x="18387" y="14605"/>
                      <a:pt x="18513" y="14580"/>
                    </a:cubicBezTo>
                    <a:cubicBezTo>
                      <a:pt x="18764" y="14529"/>
                      <a:pt x="19006" y="14453"/>
                      <a:pt x="19236" y="14356"/>
                    </a:cubicBezTo>
                    <a:cubicBezTo>
                      <a:pt x="19352" y="14307"/>
                      <a:pt x="19465" y="14253"/>
                      <a:pt x="19575" y="14193"/>
                    </a:cubicBezTo>
                    <a:cubicBezTo>
                      <a:pt x="20780" y="13541"/>
                      <a:pt x="21600" y="12268"/>
                      <a:pt x="21600" y="10801"/>
                    </a:cubicBezTo>
                    <a:cubicBezTo>
                      <a:pt x="21600" y="8935"/>
                      <a:pt x="20274" y="7378"/>
                      <a:pt x="18513" y="7020"/>
                    </a:cubicBezTo>
                    <a:cubicBezTo>
                      <a:pt x="18447" y="7007"/>
                      <a:pt x="18378" y="7000"/>
                      <a:pt x="18311" y="6990"/>
                    </a:cubicBezTo>
                    <a:cubicBezTo>
                      <a:pt x="18253" y="6981"/>
                      <a:pt x="18196" y="6969"/>
                      <a:pt x="18137" y="6963"/>
                    </a:cubicBezTo>
                    <a:cubicBezTo>
                      <a:pt x="18032" y="6952"/>
                      <a:pt x="17926" y="6948"/>
                      <a:pt x="17819" y="6946"/>
                    </a:cubicBezTo>
                    <a:cubicBezTo>
                      <a:pt x="17791" y="6945"/>
                      <a:pt x="17764" y="6942"/>
                      <a:pt x="17735" y="6942"/>
                    </a:cubicBezTo>
                    <a:cubicBezTo>
                      <a:pt x="17714" y="6942"/>
                      <a:pt x="17697" y="6945"/>
                      <a:pt x="17676" y="6946"/>
                    </a:cubicBezTo>
                    <a:cubicBezTo>
                      <a:pt x="14290" y="6990"/>
                      <a:pt x="14146" y="10201"/>
                      <a:pt x="11189" y="10413"/>
                    </a:cubicBezTo>
                    <a:cubicBezTo>
                      <a:pt x="11406" y="7442"/>
                      <a:pt x="14658" y="7319"/>
                      <a:pt x="14658" y="3867"/>
                    </a:cubicBezTo>
                    <a:cubicBezTo>
                      <a:pt x="14658" y="3865"/>
                      <a:pt x="14658" y="3864"/>
                      <a:pt x="14658" y="3863"/>
                    </a:cubicBezTo>
                    <a:cubicBezTo>
                      <a:pt x="14658" y="3731"/>
                      <a:pt x="14652" y="3599"/>
                      <a:pt x="14639" y="3471"/>
                    </a:cubicBezTo>
                    <a:cubicBezTo>
                      <a:pt x="14445" y="1522"/>
                      <a:pt x="12801" y="0"/>
                      <a:pt x="10801" y="0"/>
                    </a:cubicBezTo>
                    <a:close/>
                  </a:path>
                </a:pathLst>
              </a:custGeom>
              <a:solidFill>
                <a:schemeClr val="accent5">
                  <a:lumOff val="-29866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117" name="Dingbat Cross">
                <a:extLst>
                  <a:ext uri="{FF2B5EF4-FFF2-40B4-BE49-F238E27FC236}">
                    <a16:creationId xmlns:a16="http://schemas.microsoft.com/office/drawing/2014/main" id="{079E9F38-C326-85E9-92E0-98123EE38412}"/>
                  </a:ext>
                </a:extLst>
              </p:cNvPr>
              <p:cNvSpPr/>
              <p:nvPr/>
            </p:nvSpPr>
            <p:spPr>
              <a:xfrm>
                <a:off x="83136" y="254000"/>
                <a:ext cx="230086" cy="2300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1" y="0"/>
                    </a:moveTo>
                    <a:cubicBezTo>
                      <a:pt x="8801" y="0"/>
                      <a:pt x="7157" y="1522"/>
                      <a:pt x="6963" y="3471"/>
                    </a:cubicBezTo>
                    <a:cubicBezTo>
                      <a:pt x="6950" y="3598"/>
                      <a:pt x="6942" y="3729"/>
                      <a:pt x="6942" y="3859"/>
                    </a:cubicBezTo>
                    <a:cubicBezTo>
                      <a:pt x="6942" y="3862"/>
                      <a:pt x="6942" y="3864"/>
                      <a:pt x="6942" y="3867"/>
                    </a:cubicBezTo>
                    <a:cubicBezTo>
                      <a:pt x="6942" y="3881"/>
                      <a:pt x="6946" y="3893"/>
                      <a:pt x="6946" y="3907"/>
                    </a:cubicBezTo>
                    <a:cubicBezTo>
                      <a:pt x="6977" y="7312"/>
                      <a:pt x="10204" y="7449"/>
                      <a:pt x="10415" y="10413"/>
                    </a:cubicBezTo>
                    <a:cubicBezTo>
                      <a:pt x="7442" y="10197"/>
                      <a:pt x="7319" y="6942"/>
                      <a:pt x="3867" y="6942"/>
                    </a:cubicBezTo>
                    <a:cubicBezTo>
                      <a:pt x="3864" y="6942"/>
                      <a:pt x="3862" y="6942"/>
                      <a:pt x="3859" y="6942"/>
                    </a:cubicBezTo>
                    <a:cubicBezTo>
                      <a:pt x="3832" y="6942"/>
                      <a:pt x="3806" y="6945"/>
                      <a:pt x="3779" y="6946"/>
                    </a:cubicBezTo>
                    <a:cubicBezTo>
                      <a:pt x="3673" y="6948"/>
                      <a:pt x="3567" y="6952"/>
                      <a:pt x="3463" y="6963"/>
                    </a:cubicBezTo>
                    <a:cubicBezTo>
                      <a:pt x="3428" y="6966"/>
                      <a:pt x="3395" y="6974"/>
                      <a:pt x="3360" y="6978"/>
                    </a:cubicBezTo>
                    <a:cubicBezTo>
                      <a:pt x="1465" y="7223"/>
                      <a:pt x="0" y="8839"/>
                      <a:pt x="0" y="10801"/>
                    </a:cubicBezTo>
                    <a:cubicBezTo>
                      <a:pt x="0" y="12802"/>
                      <a:pt x="1523" y="14446"/>
                      <a:pt x="3473" y="14639"/>
                    </a:cubicBezTo>
                    <a:cubicBezTo>
                      <a:pt x="3603" y="14652"/>
                      <a:pt x="3734" y="14658"/>
                      <a:pt x="3867" y="14658"/>
                    </a:cubicBezTo>
                    <a:cubicBezTo>
                      <a:pt x="3888" y="14658"/>
                      <a:pt x="3905" y="14655"/>
                      <a:pt x="3926" y="14654"/>
                    </a:cubicBezTo>
                    <a:cubicBezTo>
                      <a:pt x="7312" y="14610"/>
                      <a:pt x="7455" y="11398"/>
                      <a:pt x="10413" y="11187"/>
                    </a:cubicBezTo>
                    <a:cubicBezTo>
                      <a:pt x="10196" y="14159"/>
                      <a:pt x="6942" y="14283"/>
                      <a:pt x="6942" y="17735"/>
                    </a:cubicBezTo>
                    <a:cubicBezTo>
                      <a:pt x="6942" y="17738"/>
                      <a:pt x="6942" y="17740"/>
                      <a:pt x="6942" y="17743"/>
                    </a:cubicBezTo>
                    <a:cubicBezTo>
                      <a:pt x="6942" y="17769"/>
                      <a:pt x="6945" y="17794"/>
                      <a:pt x="6946" y="17819"/>
                    </a:cubicBezTo>
                    <a:cubicBezTo>
                      <a:pt x="6948" y="17926"/>
                      <a:pt x="6952" y="18032"/>
                      <a:pt x="6963" y="18137"/>
                    </a:cubicBezTo>
                    <a:cubicBezTo>
                      <a:pt x="6976" y="18264"/>
                      <a:pt x="6995" y="18390"/>
                      <a:pt x="7020" y="18513"/>
                    </a:cubicBezTo>
                    <a:cubicBezTo>
                      <a:pt x="7378" y="20274"/>
                      <a:pt x="8935" y="21600"/>
                      <a:pt x="10801" y="21600"/>
                    </a:cubicBezTo>
                    <a:cubicBezTo>
                      <a:pt x="12667" y="21600"/>
                      <a:pt x="14222" y="20274"/>
                      <a:pt x="14580" y="18513"/>
                    </a:cubicBezTo>
                    <a:cubicBezTo>
                      <a:pt x="14605" y="18387"/>
                      <a:pt x="14626" y="18259"/>
                      <a:pt x="14639" y="18129"/>
                    </a:cubicBezTo>
                    <a:cubicBezTo>
                      <a:pt x="14652" y="18001"/>
                      <a:pt x="14658" y="17871"/>
                      <a:pt x="14658" y="17739"/>
                    </a:cubicBezTo>
                    <a:cubicBezTo>
                      <a:pt x="14658" y="17727"/>
                      <a:pt x="14656" y="17717"/>
                      <a:pt x="14656" y="17705"/>
                    </a:cubicBezTo>
                    <a:cubicBezTo>
                      <a:pt x="14631" y="14289"/>
                      <a:pt x="11398" y="14155"/>
                      <a:pt x="11187" y="11187"/>
                    </a:cubicBezTo>
                    <a:cubicBezTo>
                      <a:pt x="14159" y="11404"/>
                      <a:pt x="14283" y="14658"/>
                      <a:pt x="17735" y="14658"/>
                    </a:cubicBezTo>
                    <a:cubicBezTo>
                      <a:pt x="17738" y="14658"/>
                      <a:pt x="17740" y="14658"/>
                      <a:pt x="17743" y="14658"/>
                    </a:cubicBezTo>
                    <a:cubicBezTo>
                      <a:pt x="17873" y="14658"/>
                      <a:pt x="18002" y="14652"/>
                      <a:pt x="18129" y="14639"/>
                    </a:cubicBezTo>
                    <a:cubicBezTo>
                      <a:pt x="18259" y="14626"/>
                      <a:pt x="18387" y="14605"/>
                      <a:pt x="18513" y="14580"/>
                    </a:cubicBezTo>
                    <a:cubicBezTo>
                      <a:pt x="18764" y="14529"/>
                      <a:pt x="19006" y="14453"/>
                      <a:pt x="19236" y="14356"/>
                    </a:cubicBezTo>
                    <a:cubicBezTo>
                      <a:pt x="19352" y="14307"/>
                      <a:pt x="19465" y="14253"/>
                      <a:pt x="19575" y="14193"/>
                    </a:cubicBezTo>
                    <a:cubicBezTo>
                      <a:pt x="20780" y="13541"/>
                      <a:pt x="21600" y="12268"/>
                      <a:pt x="21600" y="10801"/>
                    </a:cubicBezTo>
                    <a:cubicBezTo>
                      <a:pt x="21600" y="8935"/>
                      <a:pt x="20274" y="7378"/>
                      <a:pt x="18513" y="7020"/>
                    </a:cubicBezTo>
                    <a:cubicBezTo>
                      <a:pt x="18447" y="7007"/>
                      <a:pt x="18378" y="7000"/>
                      <a:pt x="18311" y="6990"/>
                    </a:cubicBezTo>
                    <a:cubicBezTo>
                      <a:pt x="18253" y="6981"/>
                      <a:pt x="18196" y="6969"/>
                      <a:pt x="18137" y="6963"/>
                    </a:cubicBezTo>
                    <a:cubicBezTo>
                      <a:pt x="18032" y="6952"/>
                      <a:pt x="17926" y="6948"/>
                      <a:pt x="17819" y="6946"/>
                    </a:cubicBezTo>
                    <a:cubicBezTo>
                      <a:pt x="17791" y="6945"/>
                      <a:pt x="17764" y="6942"/>
                      <a:pt x="17735" y="6942"/>
                    </a:cubicBezTo>
                    <a:cubicBezTo>
                      <a:pt x="17714" y="6942"/>
                      <a:pt x="17697" y="6945"/>
                      <a:pt x="17676" y="6946"/>
                    </a:cubicBezTo>
                    <a:cubicBezTo>
                      <a:pt x="14290" y="6990"/>
                      <a:pt x="14146" y="10201"/>
                      <a:pt x="11189" y="10413"/>
                    </a:cubicBezTo>
                    <a:cubicBezTo>
                      <a:pt x="11406" y="7442"/>
                      <a:pt x="14658" y="7319"/>
                      <a:pt x="14658" y="3867"/>
                    </a:cubicBezTo>
                    <a:cubicBezTo>
                      <a:pt x="14658" y="3865"/>
                      <a:pt x="14658" y="3864"/>
                      <a:pt x="14658" y="3863"/>
                    </a:cubicBezTo>
                    <a:cubicBezTo>
                      <a:pt x="14658" y="3731"/>
                      <a:pt x="14652" y="3599"/>
                      <a:pt x="14639" y="3471"/>
                    </a:cubicBezTo>
                    <a:cubicBezTo>
                      <a:pt x="14445" y="1522"/>
                      <a:pt x="12801" y="0"/>
                      <a:pt x="10801" y="0"/>
                    </a:cubicBezTo>
                    <a:close/>
                  </a:path>
                </a:pathLst>
              </a:custGeom>
              <a:solidFill>
                <a:schemeClr val="accent5">
                  <a:lumOff val="-29866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118" name="Dingbat Cross">
                <a:extLst>
                  <a:ext uri="{FF2B5EF4-FFF2-40B4-BE49-F238E27FC236}">
                    <a16:creationId xmlns:a16="http://schemas.microsoft.com/office/drawing/2014/main" id="{E9D076F3-F139-F8A1-52F5-58C1115DB64E}"/>
                  </a:ext>
                </a:extLst>
              </p:cNvPr>
              <p:cNvSpPr/>
              <p:nvPr/>
            </p:nvSpPr>
            <p:spPr>
              <a:xfrm>
                <a:off x="473316" y="381000"/>
                <a:ext cx="230087" cy="2300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1" y="0"/>
                    </a:moveTo>
                    <a:cubicBezTo>
                      <a:pt x="8801" y="0"/>
                      <a:pt x="7157" y="1522"/>
                      <a:pt x="6963" y="3471"/>
                    </a:cubicBezTo>
                    <a:cubicBezTo>
                      <a:pt x="6950" y="3598"/>
                      <a:pt x="6942" y="3729"/>
                      <a:pt x="6942" y="3859"/>
                    </a:cubicBezTo>
                    <a:cubicBezTo>
                      <a:pt x="6942" y="3862"/>
                      <a:pt x="6942" y="3864"/>
                      <a:pt x="6942" y="3867"/>
                    </a:cubicBezTo>
                    <a:cubicBezTo>
                      <a:pt x="6942" y="3881"/>
                      <a:pt x="6946" y="3893"/>
                      <a:pt x="6946" y="3907"/>
                    </a:cubicBezTo>
                    <a:cubicBezTo>
                      <a:pt x="6977" y="7312"/>
                      <a:pt x="10204" y="7449"/>
                      <a:pt x="10415" y="10413"/>
                    </a:cubicBezTo>
                    <a:cubicBezTo>
                      <a:pt x="7442" y="10197"/>
                      <a:pt x="7319" y="6942"/>
                      <a:pt x="3867" y="6942"/>
                    </a:cubicBezTo>
                    <a:cubicBezTo>
                      <a:pt x="3864" y="6942"/>
                      <a:pt x="3862" y="6942"/>
                      <a:pt x="3859" y="6942"/>
                    </a:cubicBezTo>
                    <a:cubicBezTo>
                      <a:pt x="3832" y="6942"/>
                      <a:pt x="3806" y="6945"/>
                      <a:pt x="3779" y="6946"/>
                    </a:cubicBezTo>
                    <a:cubicBezTo>
                      <a:pt x="3673" y="6948"/>
                      <a:pt x="3567" y="6952"/>
                      <a:pt x="3463" y="6963"/>
                    </a:cubicBezTo>
                    <a:cubicBezTo>
                      <a:pt x="3428" y="6966"/>
                      <a:pt x="3395" y="6974"/>
                      <a:pt x="3360" y="6978"/>
                    </a:cubicBezTo>
                    <a:cubicBezTo>
                      <a:pt x="1465" y="7223"/>
                      <a:pt x="0" y="8839"/>
                      <a:pt x="0" y="10801"/>
                    </a:cubicBezTo>
                    <a:cubicBezTo>
                      <a:pt x="0" y="12802"/>
                      <a:pt x="1523" y="14446"/>
                      <a:pt x="3473" y="14639"/>
                    </a:cubicBezTo>
                    <a:cubicBezTo>
                      <a:pt x="3603" y="14652"/>
                      <a:pt x="3734" y="14658"/>
                      <a:pt x="3867" y="14658"/>
                    </a:cubicBezTo>
                    <a:cubicBezTo>
                      <a:pt x="3888" y="14658"/>
                      <a:pt x="3905" y="14655"/>
                      <a:pt x="3926" y="14654"/>
                    </a:cubicBezTo>
                    <a:cubicBezTo>
                      <a:pt x="7312" y="14610"/>
                      <a:pt x="7455" y="11398"/>
                      <a:pt x="10413" y="11187"/>
                    </a:cubicBezTo>
                    <a:cubicBezTo>
                      <a:pt x="10196" y="14159"/>
                      <a:pt x="6942" y="14283"/>
                      <a:pt x="6942" y="17735"/>
                    </a:cubicBezTo>
                    <a:cubicBezTo>
                      <a:pt x="6942" y="17738"/>
                      <a:pt x="6942" y="17740"/>
                      <a:pt x="6942" y="17743"/>
                    </a:cubicBezTo>
                    <a:cubicBezTo>
                      <a:pt x="6942" y="17769"/>
                      <a:pt x="6945" y="17794"/>
                      <a:pt x="6946" y="17819"/>
                    </a:cubicBezTo>
                    <a:cubicBezTo>
                      <a:pt x="6948" y="17926"/>
                      <a:pt x="6952" y="18032"/>
                      <a:pt x="6963" y="18137"/>
                    </a:cubicBezTo>
                    <a:cubicBezTo>
                      <a:pt x="6976" y="18264"/>
                      <a:pt x="6995" y="18390"/>
                      <a:pt x="7020" y="18513"/>
                    </a:cubicBezTo>
                    <a:cubicBezTo>
                      <a:pt x="7378" y="20274"/>
                      <a:pt x="8935" y="21600"/>
                      <a:pt x="10801" y="21600"/>
                    </a:cubicBezTo>
                    <a:cubicBezTo>
                      <a:pt x="12667" y="21600"/>
                      <a:pt x="14222" y="20274"/>
                      <a:pt x="14580" y="18513"/>
                    </a:cubicBezTo>
                    <a:cubicBezTo>
                      <a:pt x="14605" y="18387"/>
                      <a:pt x="14626" y="18259"/>
                      <a:pt x="14639" y="18129"/>
                    </a:cubicBezTo>
                    <a:cubicBezTo>
                      <a:pt x="14652" y="18001"/>
                      <a:pt x="14658" y="17871"/>
                      <a:pt x="14658" y="17739"/>
                    </a:cubicBezTo>
                    <a:cubicBezTo>
                      <a:pt x="14658" y="17727"/>
                      <a:pt x="14656" y="17717"/>
                      <a:pt x="14656" y="17705"/>
                    </a:cubicBezTo>
                    <a:cubicBezTo>
                      <a:pt x="14631" y="14289"/>
                      <a:pt x="11398" y="14155"/>
                      <a:pt x="11187" y="11187"/>
                    </a:cubicBezTo>
                    <a:cubicBezTo>
                      <a:pt x="14159" y="11404"/>
                      <a:pt x="14283" y="14658"/>
                      <a:pt x="17735" y="14658"/>
                    </a:cubicBezTo>
                    <a:cubicBezTo>
                      <a:pt x="17738" y="14658"/>
                      <a:pt x="17740" y="14658"/>
                      <a:pt x="17743" y="14658"/>
                    </a:cubicBezTo>
                    <a:cubicBezTo>
                      <a:pt x="17873" y="14658"/>
                      <a:pt x="18002" y="14652"/>
                      <a:pt x="18129" y="14639"/>
                    </a:cubicBezTo>
                    <a:cubicBezTo>
                      <a:pt x="18259" y="14626"/>
                      <a:pt x="18387" y="14605"/>
                      <a:pt x="18513" y="14580"/>
                    </a:cubicBezTo>
                    <a:cubicBezTo>
                      <a:pt x="18764" y="14529"/>
                      <a:pt x="19006" y="14453"/>
                      <a:pt x="19236" y="14356"/>
                    </a:cubicBezTo>
                    <a:cubicBezTo>
                      <a:pt x="19352" y="14307"/>
                      <a:pt x="19465" y="14253"/>
                      <a:pt x="19575" y="14193"/>
                    </a:cubicBezTo>
                    <a:cubicBezTo>
                      <a:pt x="20780" y="13541"/>
                      <a:pt x="21600" y="12268"/>
                      <a:pt x="21600" y="10801"/>
                    </a:cubicBezTo>
                    <a:cubicBezTo>
                      <a:pt x="21600" y="8935"/>
                      <a:pt x="20274" y="7378"/>
                      <a:pt x="18513" y="7020"/>
                    </a:cubicBezTo>
                    <a:cubicBezTo>
                      <a:pt x="18447" y="7007"/>
                      <a:pt x="18378" y="7000"/>
                      <a:pt x="18311" y="6990"/>
                    </a:cubicBezTo>
                    <a:cubicBezTo>
                      <a:pt x="18253" y="6981"/>
                      <a:pt x="18196" y="6969"/>
                      <a:pt x="18137" y="6963"/>
                    </a:cubicBezTo>
                    <a:cubicBezTo>
                      <a:pt x="18032" y="6952"/>
                      <a:pt x="17926" y="6948"/>
                      <a:pt x="17819" y="6946"/>
                    </a:cubicBezTo>
                    <a:cubicBezTo>
                      <a:pt x="17791" y="6945"/>
                      <a:pt x="17764" y="6942"/>
                      <a:pt x="17735" y="6942"/>
                    </a:cubicBezTo>
                    <a:cubicBezTo>
                      <a:pt x="17714" y="6942"/>
                      <a:pt x="17697" y="6945"/>
                      <a:pt x="17676" y="6946"/>
                    </a:cubicBezTo>
                    <a:cubicBezTo>
                      <a:pt x="14290" y="6990"/>
                      <a:pt x="14146" y="10201"/>
                      <a:pt x="11189" y="10413"/>
                    </a:cubicBezTo>
                    <a:cubicBezTo>
                      <a:pt x="11406" y="7442"/>
                      <a:pt x="14658" y="7319"/>
                      <a:pt x="14658" y="3867"/>
                    </a:cubicBezTo>
                    <a:cubicBezTo>
                      <a:pt x="14658" y="3865"/>
                      <a:pt x="14658" y="3864"/>
                      <a:pt x="14658" y="3863"/>
                    </a:cubicBezTo>
                    <a:cubicBezTo>
                      <a:pt x="14658" y="3731"/>
                      <a:pt x="14652" y="3599"/>
                      <a:pt x="14639" y="3471"/>
                    </a:cubicBezTo>
                    <a:cubicBezTo>
                      <a:pt x="14445" y="1522"/>
                      <a:pt x="12801" y="0"/>
                      <a:pt x="10801" y="0"/>
                    </a:cubicBezTo>
                    <a:close/>
                  </a:path>
                </a:pathLst>
              </a:custGeom>
              <a:solidFill>
                <a:schemeClr val="accent5">
                  <a:lumOff val="-29866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</p:grpSp>
        <p:sp>
          <p:nvSpPr>
            <p:cNvPr id="119" name="Line">
              <a:extLst>
                <a:ext uri="{FF2B5EF4-FFF2-40B4-BE49-F238E27FC236}">
                  <a16:creationId xmlns:a16="http://schemas.microsoft.com/office/drawing/2014/main" id="{9DA47265-EC5D-890F-4AAB-CEE83FC48072}"/>
                </a:ext>
              </a:extLst>
            </p:cNvPr>
            <p:cNvSpPr/>
            <p:nvPr/>
          </p:nvSpPr>
          <p:spPr>
            <a:xfrm flipV="1">
              <a:off x="8630251" y="2230664"/>
              <a:ext cx="812944" cy="357428"/>
            </a:xfrm>
            <a:prstGeom prst="line">
              <a:avLst/>
            </a:prstGeom>
            <a:ln w="25400">
              <a:solidFill>
                <a:srgbClr val="000000"/>
              </a:solidFill>
              <a:custDash>
                <a:ds d="200000" sp="200000"/>
              </a:custDash>
              <a:miter lim="400000"/>
            </a:ln>
          </p:spPr>
          <p:txBody>
            <a:bodyPr lIns="50800" tIns="50800" rIns="50800" bIns="50800" anchor="ctr"/>
            <a:lstStyle/>
            <a:p>
              <a:endParaRPr/>
            </a:p>
          </p:txBody>
        </p:sp>
        <p:sp>
          <p:nvSpPr>
            <p:cNvPr id="120" name="Line">
              <a:extLst>
                <a:ext uri="{FF2B5EF4-FFF2-40B4-BE49-F238E27FC236}">
                  <a16:creationId xmlns:a16="http://schemas.microsoft.com/office/drawing/2014/main" id="{239FAEA0-D901-1D29-45B7-C65DDF6837C4}"/>
                </a:ext>
              </a:extLst>
            </p:cNvPr>
            <p:cNvSpPr/>
            <p:nvPr/>
          </p:nvSpPr>
          <p:spPr>
            <a:xfrm flipH="1" flipV="1">
              <a:off x="7949873" y="2105964"/>
              <a:ext cx="644725" cy="483439"/>
            </a:xfrm>
            <a:prstGeom prst="line">
              <a:avLst/>
            </a:prstGeom>
            <a:ln w="25400">
              <a:solidFill>
                <a:srgbClr val="000000"/>
              </a:solidFill>
              <a:custDash>
                <a:ds d="200000" sp="200000"/>
              </a:custDash>
              <a:miter lim="400000"/>
            </a:ln>
          </p:spPr>
          <p:txBody>
            <a:bodyPr lIns="50800" tIns="50800" rIns="50800" bIns="50800" anchor="ctr"/>
            <a:lstStyle/>
            <a:p>
              <a:endParaRPr/>
            </a:p>
          </p:txBody>
        </p:sp>
        <p:sp>
          <p:nvSpPr>
            <p:cNvPr id="121" name="Line">
              <a:extLst>
                <a:ext uri="{FF2B5EF4-FFF2-40B4-BE49-F238E27FC236}">
                  <a16:creationId xmlns:a16="http://schemas.microsoft.com/office/drawing/2014/main" id="{7B2918A6-174C-4934-9B81-DD41B32B8A93}"/>
                </a:ext>
              </a:extLst>
            </p:cNvPr>
            <p:cNvSpPr/>
            <p:nvPr/>
          </p:nvSpPr>
          <p:spPr>
            <a:xfrm>
              <a:off x="8618604" y="2610828"/>
              <a:ext cx="152759" cy="358149"/>
            </a:xfrm>
            <a:prstGeom prst="line">
              <a:avLst/>
            </a:prstGeom>
            <a:ln w="25400">
              <a:solidFill>
                <a:srgbClr val="000000"/>
              </a:solidFill>
              <a:custDash>
                <a:ds d="200000" sp="200000"/>
              </a:custDash>
              <a:miter lim="400000"/>
            </a:ln>
          </p:spPr>
          <p:txBody>
            <a:bodyPr lIns="50800" tIns="50800" rIns="50800" bIns="50800" anchor="ctr"/>
            <a:lstStyle/>
            <a:p>
              <a:endParaRPr/>
            </a:p>
          </p:txBody>
        </p:sp>
        <p:sp>
          <p:nvSpPr>
            <p:cNvPr id="122" name="Clustering">
              <a:extLst>
                <a:ext uri="{FF2B5EF4-FFF2-40B4-BE49-F238E27FC236}">
                  <a16:creationId xmlns:a16="http://schemas.microsoft.com/office/drawing/2014/main" id="{7E566B95-6D4E-7132-10F8-88B96CF8E20C}"/>
                </a:ext>
              </a:extLst>
            </p:cNvPr>
            <p:cNvSpPr txBox="1"/>
            <p:nvPr/>
          </p:nvSpPr>
          <p:spPr>
            <a:xfrm>
              <a:off x="9412748" y="1952422"/>
              <a:ext cx="1311640" cy="41036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>
                <a:defRPr sz="2200">
                  <a:latin typeface="Cochin"/>
                  <a:ea typeface="Cochin"/>
                  <a:cs typeface="Cochin"/>
                  <a:sym typeface="Cochin"/>
                </a:defRPr>
              </a:lvl1pPr>
            </a:lstStyle>
            <a:p>
              <a:r>
                <a:rPr sz="2000"/>
                <a:t>Clustering</a:t>
              </a:r>
            </a:p>
          </p:txBody>
        </p:sp>
        <p:sp>
          <p:nvSpPr>
            <p:cNvPr id="123" name="Line">
              <a:extLst>
                <a:ext uri="{FF2B5EF4-FFF2-40B4-BE49-F238E27FC236}">
                  <a16:creationId xmlns:a16="http://schemas.microsoft.com/office/drawing/2014/main" id="{2498F8F0-0F7F-7B81-9156-22A8C524B5AC}"/>
                </a:ext>
              </a:extLst>
            </p:cNvPr>
            <p:cNvSpPr/>
            <p:nvPr/>
          </p:nvSpPr>
          <p:spPr>
            <a:xfrm flipH="1">
              <a:off x="6747625" y="2572081"/>
              <a:ext cx="716190" cy="1"/>
            </a:xfrm>
            <a:prstGeom prst="line">
              <a:avLst/>
            </a:prstGeom>
            <a:ln w="25400">
              <a:solidFill>
                <a:srgbClr val="000000"/>
              </a:solidFill>
              <a:miter lim="400000"/>
              <a:tailEnd type="triangle"/>
            </a:ln>
          </p:spPr>
          <p:txBody>
            <a:bodyPr lIns="50800" tIns="50800" rIns="50800" bIns="50800" anchor="ctr"/>
            <a:lstStyle/>
            <a:p>
              <a:endParaRPr/>
            </a:p>
          </p:txBody>
        </p:sp>
        <p:sp>
          <p:nvSpPr>
            <p:cNvPr id="124" name="Line">
              <a:extLst>
                <a:ext uri="{FF2B5EF4-FFF2-40B4-BE49-F238E27FC236}">
                  <a16:creationId xmlns:a16="http://schemas.microsoft.com/office/drawing/2014/main" id="{1369D466-4DFB-108A-69A0-EE8367DAA451}"/>
                </a:ext>
              </a:extLst>
            </p:cNvPr>
            <p:cNvSpPr/>
            <p:nvPr/>
          </p:nvSpPr>
          <p:spPr>
            <a:xfrm flipH="1">
              <a:off x="6747625" y="2761401"/>
              <a:ext cx="716190" cy="1"/>
            </a:xfrm>
            <a:prstGeom prst="line">
              <a:avLst/>
            </a:prstGeom>
            <a:ln w="25400">
              <a:solidFill>
                <a:srgbClr val="000000"/>
              </a:solidFill>
              <a:miter lim="400000"/>
              <a:tailEnd type="triangle"/>
            </a:ln>
          </p:spPr>
          <p:txBody>
            <a:bodyPr lIns="50800" tIns="50800" rIns="50800" bIns="50800" anchor="ctr"/>
            <a:lstStyle/>
            <a:p>
              <a:endParaRPr/>
            </a:p>
          </p:txBody>
        </p:sp>
        <p:sp>
          <p:nvSpPr>
            <p:cNvPr id="125" name="Rectangle">
              <a:extLst>
                <a:ext uri="{FF2B5EF4-FFF2-40B4-BE49-F238E27FC236}">
                  <a16:creationId xmlns:a16="http://schemas.microsoft.com/office/drawing/2014/main" id="{CBA1F8CA-EC8A-0004-F84E-D63D9FF95066}"/>
                </a:ext>
              </a:extLst>
            </p:cNvPr>
            <p:cNvSpPr/>
            <p:nvPr/>
          </p:nvSpPr>
          <p:spPr>
            <a:xfrm>
              <a:off x="3681834" y="2019347"/>
              <a:ext cx="2895927" cy="971026"/>
            </a:xfrm>
            <a:prstGeom prst="rect">
              <a:avLst/>
            </a:prstGeom>
            <a:ln w="25400">
              <a:solidFill>
                <a:srgbClr val="000000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26" name="Classification">
              <a:extLst>
                <a:ext uri="{FF2B5EF4-FFF2-40B4-BE49-F238E27FC236}">
                  <a16:creationId xmlns:a16="http://schemas.microsoft.com/office/drawing/2014/main" id="{2D4807BA-3642-65DB-59E6-046B58B968AE}"/>
                </a:ext>
              </a:extLst>
            </p:cNvPr>
            <p:cNvSpPr txBox="1"/>
            <p:nvPr/>
          </p:nvSpPr>
          <p:spPr>
            <a:xfrm>
              <a:off x="4903727" y="2008817"/>
              <a:ext cx="1608242" cy="39492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50800" tIns="50800" rIns="50800" bIns="50800" anchor="ctr"/>
            <a:lstStyle>
              <a:lvl1pPr>
                <a:defRPr sz="2200">
                  <a:latin typeface="Cochin"/>
                  <a:ea typeface="Cochin"/>
                  <a:cs typeface="Cochin"/>
                  <a:sym typeface="Cochin"/>
                </a:defRPr>
              </a:lvl1pPr>
            </a:lstStyle>
            <a:p>
              <a:r>
                <a:rPr sz="2000"/>
                <a:t>Classification</a:t>
              </a:r>
            </a:p>
          </p:txBody>
        </p:sp>
        <p:sp>
          <p:nvSpPr>
            <p:cNvPr id="127" name="Rectangle">
              <a:extLst>
                <a:ext uri="{FF2B5EF4-FFF2-40B4-BE49-F238E27FC236}">
                  <a16:creationId xmlns:a16="http://schemas.microsoft.com/office/drawing/2014/main" id="{4FAD0D19-A3DE-1811-43D0-269181433DEC}"/>
                </a:ext>
              </a:extLst>
            </p:cNvPr>
            <p:cNvSpPr/>
            <p:nvPr/>
          </p:nvSpPr>
          <p:spPr>
            <a:xfrm>
              <a:off x="3934482" y="2510791"/>
              <a:ext cx="107889" cy="434393"/>
            </a:xfrm>
            <a:prstGeom prst="rect">
              <a:avLst/>
            </a:prstGeom>
            <a:solidFill>
              <a:schemeClr val="accent4">
                <a:hueOff val="-461056"/>
                <a:satOff val="4338"/>
                <a:lumOff val="-10225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28" name="Rectangle">
              <a:extLst>
                <a:ext uri="{FF2B5EF4-FFF2-40B4-BE49-F238E27FC236}">
                  <a16:creationId xmlns:a16="http://schemas.microsoft.com/office/drawing/2014/main" id="{FD2B4CE4-3F5B-A1F2-086A-4FE421FB1A49}"/>
                </a:ext>
              </a:extLst>
            </p:cNvPr>
            <p:cNvSpPr/>
            <p:nvPr/>
          </p:nvSpPr>
          <p:spPr>
            <a:xfrm>
              <a:off x="3934482" y="2256224"/>
              <a:ext cx="107889" cy="247949"/>
            </a:xfrm>
            <a:prstGeom prst="rect">
              <a:avLst/>
            </a:prstGeom>
            <a:solidFill>
              <a:schemeClr val="accent3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29" name="Rectangle">
              <a:extLst>
                <a:ext uri="{FF2B5EF4-FFF2-40B4-BE49-F238E27FC236}">
                  <a16:creationId xmlns:a16="http://schemas.microsoft.com/office/drawing/2014/main" id="{DD805567-B086-85FC-17B0-CB201B33B7D9}"/>
                </a:ext>
              </a:extLst>
            </p:cNvPr>
            <p:cNvSpPr/>
            <p:nvPr/>
          </p:nvSpPr>
          <p:spPr>
            <a:xfrm>
              <a:off x="3934482" y="2122320"/>
              <a:ext cx="107889" cy="122516"/>
            </a:xfrm>
            <a:prstGeom prst="rect">
              <a:avLst/>
            </a:prstGeom>
            <a:solidFill>
              <a:schemeClr val="accent5">
                <a:hueOff val="-82419"/>
                <a:satOff val="-9513"/>
                <a:lumOff val="-16343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30" name="Rectangle">
              <a:extLst>
                <a:ext uri="{FF2B5EF4-FFF2-40B4-BE49-F238E27FC236}">
                  <a16:creationId xmlns:a16="http://schemas.microsoft.com/office/drawing/2014/main" id="{A1B4F363-602B-B936-2E44-5C2E27A540DE}"/>
                </a:ext>
              </a:extLst>
            </p:cNvPr>
            <p:cNvSpPr/>
            <p:nvPr/>
          </p:nvSpPr>
          <p:spPr>
            <a:xfrm>
              <a:off x="4277950" y="2827910"/>
              <a:ext cx="107889" cy="122517"/>
            </a:xfrm>
            <a:prstGeom prst="rect">
              <a:avLst/>
            </a:prstGeom>
            <a:solidFill>
              <a:schemeClr val="accent4">
                <a:hueOff val="-461056"/>
                <a:satOff val="4338"/>
                <a:lumOff val="-10225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31" name="Rectangle">
              <a:extLst>
                <a:ext uri="{FF2B5EF4-FFF2-40B4-BE49-F238E27FC236}">
                  <a16:creationId xmlns:a16="http://schemas.microsoft.com/office/drawing/2014/main" id="{51A5C2BE-4F78-8F2D-1E49-62C4F36F02EF}"/>
                </a:ext>
              </a:extLst>
            </p:cNvPr>
            <p:cNvSpPr/>
            <p:nvPr/>
          </p:nvSpPr>
          <p:spPr>
            <a:xfrm>
              <a:off x="4277950" y="2199995"/>
              <a:ext cx="107889" cy="609236"/>
            </a:xfrm>
            <a:prstGeom prst="rect">
              <a:avLst/>
            </a:prstGeom>
            <a:solidFill>
              <a:schemeClr val="accent3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32" name="Rectangle">
              <a:extLst>
                <a:ext uri="{FF2B5EF4-FFF2-40B4-BE49-F238E27FC236}">
                  <a16:creationId xmlns:a16="http://schemas.microsoft.com/office/drawing/2014/main" id="{9AA338AB-691C-0683-3339-092370330E6F}"/>
                </a:ext>
              </a:extLst>
            </p:cNvPr>
            <p:cNvSpPr/>
            <p:nvPr/>
          </p:nvSpPr>
          <p:spPr>
            <a:xfrm>
              <a:off x="4277950" y="2120270"/>
              <a:ext cx="107889" cy="61045"/>
            </a:xfrm>
            <a:prstGeom prst="rect">
              <a:avLst/>
            </a:prstGeom>
            <a:solidFill>
              <a:schemeClr val="accent5">
                <a:hueOff val="-82419"/>
                <a:satOff val="-9513"/>
                <a:lumOff val="-16343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33" name="Rectangle">
              <a:extLst>
                <a:ext uri="{FF2B5EF4-FFF2-40B4-BE49-F238E27FC236}">
                  <a16:creationId xmlns:a16="http://schemas.microsoft.com/office/drawing/2014/main" id="{16560B27-E7C1-4C43-92D9-95DBF1761B94}"/>
                </a:ext>
              </a:extLst>
            </p:cNvPr>
            <p:cNvSpPr/>
            <p:nvPr/>
          </p:nvSpPr>
          <p:spPr>
            <a:xfrm>
              <a:off x="4621418" y="2107735"/>
              <a:ext cx="107889" cy="442830"/>
            </a:xfrm>
            <a:prstGeom prst="rect">
              <a:avLst/>
            </a:prstGeom>
            <a:solidFill>
              <a:schemeClr val="accent5">
                <a:hueOff val="-82419"/>
                <a:satOff val="-9513"/>
                <a:lumOff val="-16343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34" name="Rectangle">
              <a:extLst>
                <a:ext uri="{FF2B5EF4-FFF2-40B4-BE49-F238E27FC236}">
                  <a16:creationId xmlns:a16="http://schemas.microsoft.com/office/drawing/2014/main" id="{B71C8D08-67CD-AFE1-161B-FDBCEAA48CF0}"/>
                </a:ext>
              </a:extLst>
            </p:cNvPr>
            <p:cNvSpPr/>
            <p:nvPr/>
          </p:nvSpPr>
          <p:spPr>
            <a:xfrm>
              <a:off x="4621418" y="2556758"/>
              <a:ext cx="107889" cy="122517"/>
            </a:xfrm>
            <a:prstGeom prst="rect">
              <a:avLst/>
            </a:prstGeom>
            <a:solidFill>
              <a:schemeClr val="accent3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35" name="Rectangle">
              <a:extLst>
                <a:ext uri="{FF2B5EF4-FFF2-40B4-BE49-F238E27FC236}">
                  <a16:creationId xmlns:a16="http://schemas.microsoft.com/office/drawing/2014/main" id="{899115E7-4CDF-D8F2-1A30-13F76F5EE966}"/>
                </a:ext>
              </a:extLst>
            </p:cNvPr>
            <p:cNvSpPr/>
            <p:nvPr/>
          </p:nvSpPr>
          <p:spPr>
            <a:xfrm>
              <a:off x="4621418" y="2685192"/>
              <a:ext cx="107889" cy="247949"/>
            </a:xfrm>
            <a:prstGeom prst="rect">
              <a:avLst/>
            </a:prstGeom>
            <a:solidFill>
              <a:schemeClr val="accent4">
                <a:hueOff val="-461056"/>
                <a:satOff val="4338"/>
                <a:lumOff val="-10225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36" name="Line">
              <a:extLst>
                <a:ext uri="{FF2B5EF4-FFF2-40B4-BE49-F238E27FC236}">
                  <a16:creationId xmlns:a16="http://schemas.microsoft.com/office/drawing/2014/main" id="{4357A79A-3BAE-4D3D-CB4C-B223C286CE62}"/>
                </a:ext>
              </a:extLst>
            </p:cNvPr>
            <p:cNvSpPr/>
            <p:nvPr/>
          </p:nvSpPr>
          <p:spPr>
            <a:xfrm>
              <a:off x="4011981" y="3130293"/>
              <a:ext cx="754163" cy="565499"/>
            </a:xfrm>
            <a:prstGeom prst="line">
              <a:avLst/>
            </a:prstGeom>
            <a:ln w="25400">
              <a:solidFill>
                <a:schemeClr val="accent6">
                  <a:hueOff val="-146070"/>
                  <a:satOff val="-10048"/>
                  <a:lumOff val="-30626"/>
                </a:schemeClr>
              </a:solidFill>
              <a:miter lim="400000"/>
              <a:tailEnd type="triangle"/>
            </a:ln>
          </p:spPr>
          <p:txBody>
            <a:bodyPr lIns="50800" tIns="50800" rIns="50800" bIns="50800" anchor="ctr"/>
            <a:lstStyle/>
            <a:p>
              <a:endParaRPr/>
            </a:p>
          </p:txBody>
        </p:sp>
        <p:sp>
          <p:nvSpPr>
            <p:cNvPr id="137" name="Line">
              <a:extLst>
                <a:ext uri="{FF2B5EF4-FFF2-40B4-BE49-F238E27FC236}">
                  <a16:creationId xmlns:a16="http://schemas.microsoft.com/office/drawing/2014/main" id="{124BCF9D-B470-030B-E053-A89B10A8924D}"/>
                </a:ext>
              </a:extLst>
            </p:cNvPr>
            <p:cNvSpPr/>
            <p:nvPr/>
          </p:nvSpPr>
          <p:spPr>
            <a:xfrm>
              <a:off x="4384335" y="3130293"/>
              <a:ext cx="754163" cy="565499"/>
            </a:xfrm>
            <a:prstGeom prst="line">
              <a:avLst/>
            </a:prstGeom>
            <a:ln w="25400">
              <a:solidFill>
                <a:schemeClr val="accent6">
                  <a:hueOff val="-146070"/>
                  <a:satOff val="-10048"/>
                  <a:lumOff val="-30626"/>
                </a:schemeClr>
              </a:solidFill>
              <a:miter lim="400000"/>
              <a:tailEnd type="triangle"/>
            </a:ln>
          </p:spPr>
          <p:txBody>
            <a:bodyPr lIns="50800" tIns="50800" rIns="50800" bIns="50800" anchor="ctr"/>
            <a:lstStyle/>
            <a:p>
              <a:endParaRPr/>
            </a:p>
          </p:txBody>
        </p:sp>
        <p:sp>
          <p:nvSpPr>
            <p:cNvPr id="138" name="Line">
              <a:extLst>
                <a:ext uri="{FF2B5EF4-FFF2-40B4-BE49-F238E27FC236}">
                  <a16:creationId xmlns:a16="http://schemas.microsoft.com/office/drawing/2014/main" id="{38614959-C260-2BAF-062C-DC9192AF075A}"/>
                </a:ext>
              </a:extLst>
            </p:cNvPr>
            <p:cNvSpPr/>
            <p:nvPr/>
          </p:nvSpPr>
          <p:spPr>
            <a:xfrm>
              <a:off x="4756689" y="3130293"/>
              <a:ext cx="754163" cy="565499"/>
            </a:xfrm>
            <a:prstGeom prst="line">
              <a:avLst/>
            </a:prstGeom>
            <a:ln w="25400">
              <a:solidFill>
                <a:schemeClr val="accent6">
                  <a:hueOff val="-146070"/>
                  <a:satOff val="-10048"/>
                  <a:lumOff val="-30626"/>
                </a:schemeClr>
              </a:solidFill>
              <a:miter lim="400000"/>
              <a:tailEnd type="triangle"/>
            </a:ln>
          </p:spPr>
          <p:txBody>
            <a:bodyPr lIns="50800" tIns="50800" rIns="50800" bIns="50800" anchor="ctr"/>
            <a:lstStyle/>
            <a:p>
              <a:endParaRPr/>
            </a:p>
          </p:txBody>
        </p:sp>
        <p:sp>
          <p:nvSpPr>
            <p:cNvPr id="151" name="Backprop.">
              <a:extLst>
                <a:ext uri="{FF2B5EF4-FFF2-40B4-BE49-F238E27FC236}">
                  <a16:creationId xmlns:a16="http://schemas.microsoft.com/office/drawing/2014/main" id="{A33F0B86-6C53-DDB8-85C5-1C542ECB1785}"/>
                </a:ext>
              </a:extLst>
            </p:cNvPr>
            <p:cNvSpPr txBox="1"/>
            <p:nvPr/>
          </p:nvSpPr>
          <p:spPr>
            <a:xfrm>
              <a:off x="2636874" y="3219185"/>
              <a:ext cx="2138207" cy="50759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50800" tIns="50800" rIns="50800" bIns="50800" anchor="ctr"/>
            <a:lstStyle>
              <a:lvl1pPr>
                <a:defRPr sz="2200">
                  <a:solidFill>
                    <a:schemeClr val="accent6">
                      <a:hueOff val="-146070"/>
                      <a:satOff val="-10048"/>
                      <a:lumOff val="-30626"/>
                    </a:schemeClr>
                  </a:solidFill>
                  <a:latin typeface="Cochin"/>
                  <a:ea typeface="Cochin"/>
                  <a:cs typeface="Cochin"/>
                  <a:sym typeface="Cochin"/>
                </a:defRPr>
              </a:lvl1pPr>
            </a:lstStyle>
            <a:p>
              <a:r>
                <a:t>Backprop.</a:t>
              </a:r>
            </a:p>
          </p:txBody>
        </p:sp>
        <p:sp>
          <p:nvSpPr>
            <p:cNvPr id="156" name="Pseudo-…">
              <a:extLst>
                <a:ext uri="{FF2B5EF4-FFF2-40B4-BE49-F238E27FC236}">
                  <a16:creationId xmlns:a16="http://schemas.microsoft.com/office/drawing/2014/main" id="{B1972C8D-78F9-7C89-AC34-5271EB9DF962}"/>
                </a:ext>
              </a:extLst>
            </p:cNvPr>
            <p:cNvSpPr txBox="1"/>
            <p:nvPr/>
          </p:nvSpPr>
          <p:spPr>
            <a:xfrm>
              <a:off x="6610392" y="1622009"/>
              <a:ext cx="990657" cy="71814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2200">
                  <a:latin typeface="Cochin"/>
                  <a:ea typeface="Cochin"/>
                  <a:cs typeface="Cochin"/>
                  <a:sym typeface="Cochin"/>
                </a:defRPr>
              </a:pPr>
              <a:r>
                <a:rPr sz="2000"/>
                <a:t>Pseudo-</a:t>
              </a:r>
            </a:p>
            <a:p>
              <a:pPr>
                <a:defRPr sz="2200">
                  <a:latin typeface="Cochin"/>
                  <a:ea typeface="Cochin"/>
                  <a:cs typeface="Cochin"/>
                  <a:sym typeface="Cochin"/>
                </a:defRPr>
              </a:pPr>
              <a:r>
                <a:rPr sz="2000"/>
                <a:t>labels</a:t>
              </a:r>
            </a:p>
          </p:txBody>
        </p: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EA58997F-E73F-0B52-B4EB-94609648B1EA}"/>
              </a:ext>
            </a:extLst>
          </p:cNvPr>
          <p:cNvGrpSpPr/>
          <p:nvPr/>
        </p:nvGrpSpPr>
        <p:grpSpPr>
          <a:xfrm>
            <a:off x="6481156" y="4417295"/>
            <a:ext cx="5328705" cy="1271714"/>
            <a:chOff x="6481156" y="4417295"/>
            <a:chExt cx="5328705" cy="1271714"/>
          </a:xfrm>
        </p:grpSpPr>
        <p:sp>
          <p:nvSpPr>
            <p:cNvPr id="69" name="Rounded Rectangle">
              <a:extLst>
                <a:ext uri="{FF2B5EF4-FFF2-40B4-BE49-F238E27FC236}">
                  <a16:creationId xmlns:a16="http://schemas.microsoft.com/office/drawing/2014/main" id="{32397D8A-549F-73FA-AB9C-151A197A7C72}"/>
                </a:ext>
              </a:extLst>
            </p:cNvPr>
            <p:cNvSpPr/>
            <p:nvPr/>
          </p:nvSpPr>
          <p:spPr>
            <a:xfrm>
              <a:off x="11651209" y="4417295"/>
              <a:ext cx="158652" cy="1266875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hueOff val="114395"/>
                <a:lumOff val="-24975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chemeClr val="accent4">
                      <a:hueOff val="-1081314"/>
                      <a:satOff val="4338"/>
                      <a:lumOff val="-8931"/>
                    </a:schemeClr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76" name="Rounded Rectangle">
              <a:extLst>
                <a:ext uri="{FF2B5EF4-FFF2-40B4-BE49-F238E27FC236}">
                  <a16:creationId xmlns:a16="http://schemas.microsoft.com/office/drawing/2014/main" id="{2AFB2EF6-38F6-3AF0-5796-3D83B063E3E6}"/>
                </a:ext>
              </a:extLst>
            </p:cNvPr>
            <p:cNvSpPr/>
            <p:nvPr/>
          </p:nvSpPr>
          <p:spPr>
            <a:xfrm>
              <a:off x="6481156" y="4421525"/>
              <a:ext cx="158652" cy="1266875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hueOff val="114395"/>
                <a:lumOff val="-24975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chemeClr val="accent4">
                      <a:hueOff val="-1081314"/>
                      <a:satOff val="4338"/>
                      <a:lumOff val="-8931"/>
                    </a:schemeClr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77" name="Rounded Rectangle">
              <a:extLst>
                <a:ext uri="{FF2B5EF4-FFF2-40B4-BE49-F238E27FC236}">
                  <a16:creationId xmlns:a16="http://schemas.microsoft.com/office/drawing/2014/main" id="{81C6388C-B232-D1C3-BA49-FCF4BA578762}"/>
                </a:ext>
              </a:extLst>
            </p:cNvPr>
            <p:cNvSpPr/>
            <p:nvPr/>
          </p:nvSpPr>
          <p:spPr>
            <a:xfrm>
              <a:off x="7127923" y="4421525"/>
              <a:ext cx="158652" cy="1266875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hueOff val="114395"/>
                <a:lumOff val="-24975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chemeClr val="accent4">
                      <a:hueOff val="-1081314"/>
                      <a:satOff val="4338"/>
                      <a:lumOff val="-8931"/>
                    </a:schemeClr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84" name="Rounded Rectangle">
              <a:extLst>
                <a:ext uri="{FF2B5EF4-FFF2-40B4-BE49-F238E27FC236}">
                  <a16:creationId xmlns:a16="http://schemas.microsoft.com/office/drawing/2014/main" id="{9A0C3553-5C03-EB3B-FEED-B3AE3FB03E72}"/>
                </a:ext>
              </a:extLst>
            </p:cNvPr>
            <p:cNvSpPr/>
            <p:nvPr/>
          </p:nvSpPr>
          <p:spPr>
            <a:xfrm>
              <a:off x="7822985" y="4422134"/>
              <a:ext cx="158652" cy="1266875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hueOff val="114395"/>
                <a:lumOff val="-24975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chemeClr val="accent4">
                      <a:hueOff val="-1081314"/>
                      <a:satOff val="4338"/>
                      <a:lumOff val="-8931"/>
                    </a:schemeClr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3" name="Rounded Rectangle">
              <a:extLst>
                <a:ext uri="{FF2B5EF4-FFF2-40B4-BE49-F238E27FC236}">
                  <a16:creationId xmlns:a16="http://schemas.microsoft.com/office/drawing/2014/main" id="{0E601166-F649-D410-29AE-753A5F78FA65}"/>
                </a:ext>
              </a:extLst>
            </p:cNvPr>
            <p:cNvSpPr/>
            <p:nvPr/>
          </p:nvSpPr>
          <p:spPr>
            <a:xfrm>
              <a:off x="9589137" y="4417328"/>
              <a:ext cx="158652" cy="1266875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hueOff val="114395"/>
                <a:lumOff val="-24975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chemeClr val="accent4">
                      <a:hueOff val="-1081314"/>
                      <a:satOff val="4338"/>
                      <a:lumOff val="-8931"/>
                    </a:schemeClr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6" name="Oval">
              <a:extLst>
                <a:ext uri="{FF2B5EF4-FFF2-40B4-BE49-F238E27FC236}">
                  <a16:creationId xmlns:a16="http://schemas.microsoft.com/office/drawing/2014/main" id="{DAFD77F4-95AA-57C1-2C47-134DBF6DC693}"/>
                </a:ext>
              </a:extLst>
            </p:cNvPr>
            <p:cNvSpPr/>
            <p:nvPr/>
          </p:nvSpPr>
          <p:spPr>
            <a:xfrm>
              <a:off x="9865605" y="4863778"/>
              <a:ext cx="147413" cy="101981"/>
            </a:xfrm>
            <a:prstGeom prst="ellipse">
              <a:avLst/>
            </a:prstGeom>
            <a:solidFill>
              <a:srgbClr val="00000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7" name="Oval">
              <a:extLst>
                <a:ext uri="{FF2B5EF4-FFF2-40B4-BE49-F238E27FC236}">
                  <a16:creationId xmlns:a16="http://schemas.microsoft.com/office/drawing/2014/main" id="{90BFD696-6320-9525-2F47-E589EA5139DE}"/>
                </a:ext>
              </a:extLst>
            </p:cNvPr>
            <p:cNvSpPr/>
            <p:nvPr/>
          </p:nvSpPr>
          <p:spPr>
            <a:xfrm>
              <a:off x="10136859" y="4863778"/>
              <a:ext cx="147414" cy="101981"/>
            </a:xfrm>
            <a:prstGeom prst="ellipse">
              <a:avLst/>
            </a:prstGeom>
            <a:solidFill>
              <a:srgbClr val="00000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8" name="Oval">
              <a:extLst>
                <a:ext uri="{FF2B5EF4-FFF2-40B4-BE49-F238E27FC236}">
                  <a16:creationId xmlns:a16="http://schemas.microsoft.com/office/drawing/2014/main" id="{12AE43D7-0956-E0E0-E67C-06CFAA52E27A}"/>
                </a:ext>
              </a:extLst>
            </p:cNvPr>
            <p:cNvSpPr/>
            <p:nvPr/>
          </p:nvSpPr>
          <p:spPr>
            <a:xfrm>
              <a:off x="11042795" y="4863778"/>
              <a:ext cx="147414" cy="101981"/>
            </a:xfrm>
            <a:prstGeom prst="ellipse">
              <a:avLst/>
            </a:prstGeom>
            <a:solidFill>
              <a:srgbClr val="00000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57" name="Pred.">
              <a:extLst>
                <a:ext uri="{FF2B5EF4-FFF2-40B4-BE49-F238E27FC236}">
                  <a16:creationId xmlns:a16="http://schemas.microsoft.com/office/drawing/2014/main" id="{A5501D5C-34DE-C10C-F643-B74FAD39BAEE}"/>
                </a:ext>
              </a:extLst>
            </p:cNvPr>
            <p:cNvSpPr txBox="1"/>
            <p:nvPr/>
          </p:nvSpPr>
          <p:spPr>
            <a:xfrm>
              <a:off x="8416947" y="4457934"/>
              <a:ext cx="682908" cy="28651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2200">
                  <a:solidFill>
                    <a:schemeClr val="accent6">
                      <a:hueOff val="-146070"/>
                      <a:satOff val="-10048"/>
                      <a:lumOff val="-30626"/>
                    </a:schemeClr>
                  </a:solidFill>
                  <a:latin typeface="Cochin"/>
                  <a:ea typeface="Cochin"/>
                  <a:cs typeface="Cochin"/>
                  <a:sym typeface="Cochin"/>
                </a:defRPr>
              </a:pPr>
              <a:r>
                <a:rPr>
                  <a:solidFill>
                    <a:schemeClr val="accent2">
                      <a:hueOff val="260011"/>
                      <a:satOff val="17755"/>
                      <a:lumOff val="-25437"/>
                    </a:schemeClr>
                  </a:solidFill>
                </a:rPr>
                <a:t>Pred</a:t>
              </a:r>
              <a:r>
                <a:t>.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1" name="Equation">
                  <a:extLst>
                    <a:ext uri="{FF2B5EF4-FFF2-40B4-BE49-F238E27FC236}">
                      <a16:creationId xmlns:a16="http://schemas.microsoft.com/office/drawing/2014/main" id="{A210B97D-5F85-BE88-5368-9DFECB4AD6EE}"/>
                    </a:ext>
                  </a:extLst>
                </p:cNvPr>
                <p:cNvSpPr txBox="1"/>
                <p:nvPr/>
              </p:nvSpPr>
              <p:spPr>
                <a:xfrm>
                  <a:off x="8044612" y="5060321"/>
                  <a:ext cx="258469" cy="276999"/>
                </a:xfrm>
                <a:prstGeom prst="rect">
                  <a:avLst/>
                </a:prstGeom>
                <a:ln w="12700">
                  <a:miter lim="400000"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 b="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sz="1800"/>
                </a:p>
              </p:txBody>
            </p:sp>
          </mc:Choice>
          <mc:Fallback xmlns="">
            <p:sp>
              <p:nvSpPr>
                <p:cNvPr id="161" name="Equation">
                  <a:extLst>
                    <a:ext uri="{FF2B5EF4-FFF2-40B4-BE49-F238E27FC236}">
                      <a16:creationId xmlns:a16="http://schemas.microsoft.com/office/drawing/2014/main" id="{A210B97D-5F85-BE88-5368-9DFECB4AD6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4612" y="5060321"/>
                  <a:ext cx="258469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11905" r="-2381" b="-15217"/>
                  </a:stretch>
                </a:blipFill>
                <a:ln w="12700">
                  <a:miter lim="400000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2" name="Equation">
                  <a:extLst>
                    <a:ext uri="{FF2B5EF4-FFF2-40B4-BE49-F238E27FC236}">
                      <a16:creationId xmlns:a16="http://schemas.microsoft.com/office/drawing/2014/main" id="{AE90E464-9D87-C673-67AB-4F6096BCE6A9}"/>
                    </a:ext>
                  </a:extLst>
                </p:cNvPr>
                <p:cNvSpPr txBox="1"/>
                <p:nvPr/>
              </p:nvSpPr>
              <p:spPr>
                <a:xfrm>
                  <a:off x="7318888" y="5054962"/>
                  <a:ext cx="478080" cy="276999"/>
                </a:xfrm>
                <a:prstGeom prst="rect">
                  <a:avLst/>
                </a:prstGeom>
                <a:ln w="12700">
                  <a:miter lim="400000"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 b="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sz="1800"/>
                </a:p>
              </p:txBody>
            </p:sp>
          </mc:Choice>
          <mc:Fallback xmlns="">
            <p:sp>
              <p:nvSpPr>
                <p:cNvPr id="162" name="Equation">
                  <a:extLst>
                    <a:ext uri="{FF2B5EF4-FFF2-40B4-BE49-F238E27FC236}">
                      <a16:creationId xmlns:a16="http://schemas.microsoft.com/office/drawing/2014/main" id="{AE90E464-9D87-C673-67AB-4F6096BCE6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18888" y="5054962"/>
                  <a:ext cx="478080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5128" r="-3846" b="-17391"/>
                  </a:stretch>
                </a:blipFill>
                <a:ln w="12700">
                  <a:miter lim="400000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3" name="Equation">
                  <a:extLst>
                    <a:ext uri="{FF2B5EF4-FFF2-40B4-BE49-F238E27FC236}">
                      <a16:creationId xmlns:a16="http://schemas.microsoft.com/office/drawing/2014/main" id="{1AD96BF8-4B63-8735-4BBD-F7A3755933F6}"/>
                    </a:ext>
                  </a:extLst>
                </p:cNvPr>
                <p:cNvSpPr txBox="1"/>
                <p:nvPr/>
              </p:nvSpPr>
              <p:spPr>
                <a:xfrm>
                  <a:off x="6646228" y="5062998"/>
                  <a:ext cx="478080" cy="276999"/>
                </a:xfrm>
                <a:prstGeom prst="rect">
                  <a:avLst/>
                </a:prstGeom>
                <a:ln w="12700">
                  <a:miter lim="400000"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 b="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/>
                </a:p>
              </p:txBody>
            </p:sp>
          </mc:Choice>
          <mc:Fallback xmlns="">
            <p:sp>
              <p:nvSpPr>
                <p:cNvPr id="163" name="Equation">
                  <a:extLst>
                    <a:ext uri="{FF2B5EF4-FFF2-40B4-BE49-F238E27FC236}">
                      <a16:creationId xmlns:a16="http://schemas.microsoft.com/office/drawing/2014/main" id="{1AD96BF8-4B63-8735-4BBD-F7A3755933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46228" y="5062998"/>
                  <a:ext cx="478080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5063" r="-3797" b="-17778"/>
                  </a:stretch>
                </a:blipFill>
                <a:ln w="12700">
                  <a:miter lim="400000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4" name="Equation">
                  <a:extLst>
                    <a:ext uri="{FF2B5EF4-FFF2-40B4-BE49-F238E27FC236}">
                      <a16:creationId xmlns:a16="http://schemas.microsoft.com/office/drawing/2014/main" id="{61F6B3A8-353D-9646-90FC-778D322C6015}"/>
                    </a:ext>
                  </a:extLst>
                </p:cNvPr>
                <p:cNvSpPr txBox="1"/>
                <p:nvPr/>
              </p:nvSpPr>
              <p:spPr>
                <a:xfrm>
                  <a:off x="9842948" y="5060306"/>
                  <a:ext cx="487826" cy="276999"/>
                </a:xfrm>
                <a:prstGeom prst="rect">
                  <a:avLst/>
                </a:prstGeom>
                <a:ln w="12700">
                  <a:miter lim="400000"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 b="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sz="1800"/>
                </a:p>
              </p:txBody>
            </p:sp>
          </mc:Choice>
          <mc:Fallback xmlns="">
            <p:sp>
              <p:nvSpPr>
                <p:cNvPr id="164" name="Equation">
                  <a:extLst>
                    <a:ext uri="{FF2B5EF4-FFF2-40B4-BE49-F238E27FC236}">
                      <a16:creationId xmlns:a16="http://schemas.microsoft.com/office/drawing/2014/main" id="{61F6B3A8-353D-9646-90FC-778D322C60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42948" y="5060306"/>
                  <a:ext cx="487826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5000" r="-3750" b="-17391"/>
                  </a:stretch>
                </a:blipFill>
                <a:ln w="12700">
                  <a:miter lim="400000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5" name="Equation">
                  <a:extLst>
                    <a:ext uri="{FF2B5EF4-FFF2-40B4-BE49-F238E27FC236}">
                      <a16:creationId xmlns:a16="http://schemas.microsoft.com/office/drawing/2014/main" id="{C7E103E9-AC11-71E5-BAB8-EB59A9D009A6}"/>
                    </a:ext>
                  </a:extLst>
                </p:cNvPr>
                <p:cNvSpPr txBox="1"/>
                <p:nvPr/>
              </p:nvSpPr>
              <p:spPr>
                <a:xfrm>
                  <a:off x="8694429" y="4813008"/>
                  <a:ext cx="487826" cy="367858"/>
                </a:xfrm>
                <a:prstGeom prst="rect">
                  <a:avLst/>
                </a:prstGeom>
                <a:ln w="12700">
                  <a:miter lim="400000"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 b="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limUpp>
                              <m:limUppPr>
                                <m:ctrlPr>
                                  <a:rPr sz="1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UppPr>
                              <m:e>
                                <m:r>
                                  <a:rPr sz="1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lim>
                                <m:r>
                                  <a:rPr sz="1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̂</m:t>
                                </m:r>
                              </m:lim>
                            </m:limUpp>
                          </m:e>
                          <m:sub>
                            <m:r>
                              <a:rPr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sz="1800"/>
                </a:p>
              </p:txBody>
            </p:sp>
          </mc:Choice>
          <mc:Fallback xmlns="">
            <p:sp>
              <p:nvSpPr>
                <p:cNvPr id="165" name="Equation">
                  <a:extLst>
                    <a:ext uri="{FF2B5EF4-FFF2-40B4-BE49-F238E27FC236}">
                      <a16:creationId xmlns:a16="http://schemas.microsoft.com/office/drawing/2014/main" id="{C7E103E9-AC11-71E5-BAB8-EB59A9D009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94429" y="4813008"/>
                  <a:ext cx="487826" cy="367858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12700">
                  <a:miter lim="400000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89255892-9CD4-91AD-4631-966EBA4105AB}"/>
              </a:ext>
            </a:extLst>
          </p:cNvPr>
          <p:cNvGrpSpPr/>
          <p:nvPr/>
        </p:nvGrpSpPr>
        <p:grpSpPr>
          <a:xfrm>
            <a:off x="3579430" y="3494021"/>
            <a:ext cx="7851849" cy="1909861"/>
            <a:chOff x="3579430" y="3494021"/>
            <a:chExt cx="7851849" cy="1909861"/>
          </a:xfrm>
        </p:grpSpPr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id="{DDCF3294-2907-A672-BB08-E23A38EA7BC7}"/>
                </a:ext>
              </a:extLst>
            </p:cNvPr>
            <p:cNvGrpSpPr/>
            <p:nvPr/>
          </p:nvGrpSpPr>
          <p:grpSpPr>
            <a:xfrm>
              <a:off x="3579430" y="3788519"/>
              <a:ext cx="7851849" cy="1615363"/>
              <a:chOff x="3579430" y="3788519"/>
              <a:chExt cx="7851849" cy="1615363"/>
            </a:xfrm>
          </p:grpSpPr>
          <p:sp>
            <p:nvSpPr>
              <p:cNvPr id="85" name="Rounded Rectangle">
                <a:extLst>
                  <a:ext uri="{FF2B5EF4-FFF2-40B4-BE49-F238E27FC236}">
                    <a16:creationId xmlns:a16="http://schemas.microsoft.com/office/drawing/2014/main" id="{282A5773-79C4-D6CE-AEEC-332767186B19}"/>
                  </a:ext>
                </a:extLst>
              </p:cNvPr>
              <p:cNvSpPr/>
              <p:nvPr/>
            </p:nvSpPr>
            <p:spPr>
              <a:xfrm>
                <a:off x="3814686" y="3788519"/>
                <a:ext cx="4626403" cy="600099"/>
              </a:xfrm>
              <a:prstGeom prst="roundRect">
                <a:avLst>
                  <a:gd name="adj" fmla="val 21064"/>
                </a:avLst>
              </a:prstGeom>
              <a:solidFill>
                <a:srgbClr val="D5D5D5">
                  <a:alpha val="43863"/>
                </a:srgb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200" b="0"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86" name="Recurrent layer">
                <a:extLst>
                  <a:ext uri="{FF2B5EF4-FFF2-40B4-BE49-F238E27FC236}">
                    <a16:creationId xmlns:a16="http://schemas.microsoft.com/office/drawing/2014/main" id="{B4514B90-2159-A945-3020-BFF4B78DDA98}"/>
                  </a:ext>
                </a:extLst>
              </p:cNvPr>
              <p:cNvSpPr txBox="1"/>
              <p:nvPr/>
            </p:nvSpPr>
            <p:spPr>
              <a:xfrm>
                <a:off x="3579430" y="4063961"/>
                <a:ext cx="2577653" cy="286516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lIns="50800" tIns="50800" rIns="50800" bIns="50800" anchor="ctr">
                <a:spAutoFit/>
              </a:bodyPr>
              <a:lstStyle>
                <a:lvl1pPr>
                  <a:defRPr sz="2200">
                    <a:latin typeface="Cochin"/>
                    <a:ea typeface="Cochin"/>
                    <a:cs typeface="Cochin"/>
                    <a:sym typeface="Cochin"/>
                  </a:defRPr>
                </a:lvl1pPr>
              </a:lstStyle>
              <a:p>
                <a:r>
                  <a:t>Recurrent layer</a:t>
                </a:r>
              </a:p>
            </p:txBody>
          </p:sp>
          <p:sp>
            <p:nvSpPr>
              <p:cNvPr id="88" name="Rectangle">
                <a:extLst>
                  <a:ext uri="{FF2B5EF4-FFF2-40B4-BE49-F238E27FC236}">
                    <a16:creationId xmlns:a16="http://schemas.microsoft.com/office/drawing/2014/main" id="{C7429F0C-71C7-B6CB-8B09-803A2150238D}"/>
                  </a:ext>
                </a:extLst>
              </p:cNvPr>
              <p:cNvSpPr/>
              <p:nvPr/>
            </p:nvSpPr>
            <p:spPr>
              <a:xfrm>
                <a:off x="6423385" y="3955594"/>
                <a:ext cx="319717" cy="328150"/>
              </a:xfrm>
              <a:prstGeom prst="rect">
                <a:avLst/>
              </a:prstGeom>
              <a:solidFill>
                <a:schemeClr val="accent1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89" name="Rectangle">
                <a:extLst>
                  <a:ext uri="{FF2B5EF4-FFF2-40B4-BE49-F238E27FC236}">
                    <a16:creationId xmlns:a16="http://schemas.microsoft.com/office/drawing/2014/main" id="{1E12450D-5D59-1C7D-C5CA-57BB79A67E93}"/>
                  </a:ext>
                </a:extLst>
              </p:cNvPr>
              <p:cNvSpPr/>
              <p:nvPr/>
            </p:nvSpPr>
            <p:spPr>
              <a:xfrm>
                <a:off x="7095626" y="3955594"/>
                <a:ext cx="319718" cy="328150"/>
              </a:xfrm>
              <a:prstGeom prst="rect">
                <a:avLst/>
              </a:prstGeom>
              <a:solidFill>
                <a:schemeClr val="accent1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90" name="Rectangle">
                <a:extLst>
                  <a:ext uri="{FF2B5EF4-FFF2-40B4-BE49-F238E27FC236}">
                    <a16:creationId xmlns:a16="http://schemas.microsoft.com/office/drawing/2014/main" id="{39475272-2184-46CB-C1AA-C725354F5C50}"/>
                  </a:ext>
                </a:extLst>
              </p:cNvPr>
              <p:cNvSpPr/>
              <p:nvPr/>
            </p:nvSpPr>
            <p:spPr>
              <a:xfrm>
                <a:off x="7779107" y="3955594"/>
                <a:ext cx="319718" cy="328150"/>
              </a:xfrm>
              <a:prstGeom prst="rect">
                <a:avLst/>
              </a:prstGeom>
              <a:solidFill>
                <a:schemeClr val="accent1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91" name="Line">
                <a:extLst>
                  <a:ext uri="{FF2B5EF4-FFF2-40B4-BE49-F238E27FC236}">
                    <a16:creationId xmlns:a16="http://schemas.microsoft.com/office/drawing/2014/main" id="{3F4A904F-393B-0ABF-6BAB-64BEAEAE25E8}"/>
                  </a:ext>
                </a:extLst>
              </p:cNvPr>
              <p:cNvSpPr/>
              <p:nvPr/>
            </p:nvSpPr>
            <p:spPr>
              <a:xfrm>
                <a:off x="7437367" y="4119669"/>
                <a:ext cx="319718" cy="1"/>
              </a:xfrm>
              <a:prstGeom prst="line">
                <a:avLst/>
              </a:prstGeom>
              <a:ln w="50800">
                <a:solidFill>
                  <a:srgbClr val="000000"/>
                </a:solidFill>
                <a:miter lim="400000"/>
                <a:tailEnd type="triangle"/>
              </a:ln>
            </p:spPr>
            <p:txBody>
              <a:bodyPr lIns="50800" tIns="50800" rIns="50800" bIns="50800" anchor="ctr"/>
              <a:lstStyle/>
              <a:p>
                <a:endParaRPr/>
              </a:p>
            </p:txBody>
          </p:sp>
          <p:sp>
            <p:nvSpPr>
              <p:cNvPr id="92" name="Line">
                <a:extLst>
                  <a:ext uri="{FF2B5EF4-FFF2-40B4-BE49-F238E27FC236}">
                    <a16:creationId xmlns:a16="http://schemas.microsoft.com/office/drawing/2014/main" id="{C1A33C64-B769-ADEC-C3D1-D0C2139CFCEB}"/>
                  </a:ext>
                </a:extLst>
              </p:cNvPr>
              <p:cNvSpPr/>
              <p:nvPr/>
            </p:nvSpPr>
            <p:spPr>
              <a:xfrm>
                <a:off x="6759506" y="4119669"/>
                <a:ext cx="319718" cy="1"/>
              </a:xfrm>
              <a:prstGeom prst="line">
                <a:avLst/>
              </a:prstGeom>
              <a:ln w="50800">
                <a:solidFill>
                  <a:srgbClr val="000000"/>
                </a:solidFill>
                <a:miter lim="400000"/>
                <a:tailEnd type="triangle"/>
              </a:ln>
            </p:spPr>
            <p:txBody>
              <a:bodyPr lIns="50800" tIns="50800" rIns="50800" bIns="50800" anchor="ctr"/>
              <a:lstStyle/>
              <a:p>
                <a:endParaRPr/>
              </a:p>
            </p:txBody>
          </p:sp>
          <p:sp>
            <p:nvSpPr>
              <p:cNvPr id="139" name="Connection Line">
                <a:extLst>
                  <a:ext uri="{FF2B5EF4-FFF2-40B4-BE49-F238E27FC236}">
                    <a16:creationId xmlns:a16="http://schemas.microsoft.com/office/drawing/2014/main" id="{1EC75620-5630-B63E-795D-5EC6E414FC8A}"/>
                  </a:ext>
                </a:extLst>
              </p:cNvPr>
              <p:cNvSpPr/>
              <p:nvPr/>
            </p:nvSpPr>
            <p:spPr>
              <a:xfrm>
                <a:off x="8165767" y="4098916"/>
                <a:ext cx="829065" cy="3057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7112" extrusionOk="0">
                    <a:moveTo>
                      <a:pt x="0" y="4958"/>
                    </a:moveTo>
                    <a:cubicBezTo>
                      <a:pt x="8158" y="-4488"/>
                      <a:pt x="15358" y="-437"/>
                      <a:pt x="21600" y="17112"/>
                    </a:cubicBezTo>
                  </a:path>
                </a:pathLst>
              </a:custGeom>
              <a:ln w="25400">
                <a:solidFill>
                  <a:schemeClr val="accent2">
                    <a:hueOff val="260011"/>
                    <a:satOff val="17755"/>
                    <a:lumOff val="-25437"/>
                  </a:schemeClr>
                </a:solidFill>
                <a:miter lim="400000"/>
                <a:tailEnd type="triangle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44" name="Rounded Rectangle">
                <a:extLst>
                  <a:ext uri="{FF2B5EF4-FFF2-40B4-BE49-F238E27FC236}">
                    <a16:creationId xmlns:a16="http://schemas.microsoft.com/office/drawing/2014/main" id="{3A407DDF-4AE1-1492-AF94-7974D5C32277}"/>
                  </a:ext>
                </a:extLst>
              </p:cNvPr>
              <p:cNvSpPr/>
              <p:nvPr/>
            </p:nvSpPr>
            <p:spPr>
              <a:xfrm>
                <a:off x="9208885" y="4137007"/>
                <a:ext cx="158652" cy="1266875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hueOff val="260011"/>
                  <a:satOff val="17755"/>
                  <a:lumOff val="-25437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200" b="0">
                    <a:solidFill>
                      <a:schemeClr val="accent4">
                        <a:hueOff val="-1081314"/>
                        <a:satOff val="4338"/>
                        <a:lumOff val="-8931"/>
                      </a:schemeClr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145" name="Rounded Rectangle">
                <a:extLst>
                  <a:ext uri="{FF2B5EF4-FFF2-40B4-BE49-F238E27FC236}">
                    <a16:creationId xmlns:a16="http://schemas.microsoft.com/office/drawing/2014/main" id="{C8725A7D-1F3F-C927-F6BC-3008548B7670}"/>
                  </a:ext>
                </a:extLst>
              </p:cNvPr>
              <p:cNvSpPr/>
              <p:nvPr/>
            </p:nvSpPr>
            <p:spPr>
              <a:xfrm>
                <a:off x="11272627" y="4137007"/>
                <a:ext cx="158652" cy="1266875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hueOff val="260011"/>
                  <a:satOff val="17755"/>
                  <a:lumOff val="-25437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200" b="0">
                    <a:solidFill>
                      <a:schemeClr val="accent4">
                        <a:hueOff val="-1081314"/>
                        <a:satOff val="4338"/>
                        <a:lumOff val="-8931"/>
                      </a:schemeClr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155" name="Line">
                <a:extLst>
                  <a:ext uri="{FF2B5EF4-FFF2-40B4-BE49-F238E27FC236}">
                    <a16:creationId xmlns:a16="http://schemas.microsoft.com/office/drawing/2014/main" id="{ACD57305-AADB-8BB6-2277-DF050E27C0E6}"/>
                  </a:ext>
                </a:extLst>
              </p:cNvPr>
              <p:cNvSpPr/>
              <p:nvPr/>
            </p:nvSpPr>
            <p:spPr>
              <a:xfrm>
                <a:off x="6038026" y="4128095"/>
                <a:ext cx="319718" cy="1"/>
              </a:xfrm>
              <a:prstGeom prst="line">
                <a:avLst/>
              </a:prstGeom>
              <a:ln w="50800">
                <a:solidFill>
                  <a:srgbClr val="000000"/>
                </a:solidFill>
                <a:miter lim="400000"/>
                <a:tailEnd type="triangle"/>
              </a:ln>
            </p:spPr>
            <p:txBody>
              <a:bodyPr lIns="50800" tIns="50800" rIns="50800" bIns="50800" anchor="ctr"/>
              <a:lstStyle/>
              <a:p>
                <a:endParaRPr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6" name="Equation">
                  <a:extLst>
                    <a:ext uri="{FF2B5EF4-FFF2-40B4-BE49-F238E27FC236}">
                      <a16:creationId xmlns:a16="http://schemas.microsoft.com/office/drawing/2014/main" id="{C3F25CBA-BB97-DDFB-9893-C7D5DD64C6A0}"/>
                    </a:ext>
                  </a:extLst>
                </p:cNvPr>
                <p:cNvSpPr txBox="1"/>
                <p:nvPr/>
              </p:nvSpPr>
              <p:spPr>
                <a:xfrm>
                  <a:off x="7779108" y="3504438"/>
                  <a:ext cx="297094" cy="430887"/>
                </a:xfrm>
                <a:prstGeom prst="rect">
                  <a:avLst/>
                </a:prstGeom>
                <a:ln w="12700">
                  <a:miter lim="400000"/>
                </a:ln>
              </p:spPr>
              <p:txBody>
                <a:bodyPr wrap="square" lIns="0" tIns="0" rIns="0" bIns="0">
                  <a:spAutoFit/>
                </a:bodyPr>
                <a:lstStyle/>
                <a:p>
                  <a:pPr algn="l" defTabSz="914400" latinLnBrk="1">
                    <a:defRPr sz="1800" b="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sz="2800"/>
                </a:p>
              </p:txBody>
            </p:sp>
          </mc:Choice>
          <mc:Fallback xmlns="">
            <p:sp>
              <p:nvSpPr>
                <p:cNvPr id="166" name="Equation">
                  <a:extLst>
                    <a:ext uri="{FF2B5EF4-FFF2-40B4-BE49-F238E27FC236}">
                      <a16:creationId xmlns:a16="http://schemas.microsoft.com/office/drawing/2014/main" id="{C3F25CBA-BB97-DDFB-9893-C7D5DD64C6A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79108" y="3504438"/>
                  <a:ext cx="297094" cy="43088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12700">
                  <a:miter lim="400000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7" name="Equation">
                  <a:extLst>
                    <a:ext uri="{FF2B5EF4-FFF2-40B4-BE49-F238E27FC236}">
                      <a16:creationId xmlns:a16="http://schemas.microsoft.com/office/drawing/2014/main" id="{E1B10B64-5EA4-59A0-96A6-D36927D97BD6}"/>
                    </a:ext>
                  </a:extLst>
                </p:cNvPr>
                <p:cNvSpPr txBox="1"/>
                <p:nvPr/>
              </p:nvSpPr>
              <p:spPr>
                <a:xfrm>
                  <a:off x="6995888" y="3494021"/>
                  <a:ext cx="736099" cy="430887"/>
                </a:xfrm>
                <a:prstGeom prst="rect">
                  <a:avLst/>
                </a:prstGeom>
                <a:ln w="12700">
                  <a:miter lim="400000"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 b="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sz="2800"/>
                </a:p>
              </p:txBody>
            </p:sp>
          </mc:Choice>
          <mc:Fallback xmlns="">
            <p:sp>
              <p:nvSpPr>
                <p:cNvPr id="167" name="Equation">
                  <a:extLst>
                    <a:ext uri="{FF2B5EF4-FFF2-40B4-BE49-F238E27FC236}">
                      <a16:creationId xmlns:a16="http://schemas.microsoft.com/office/drawing/2014/main" id="{E1B10B64-5EA4-59A0-96A6-D36927D97B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95888" y="3494021"/>
                  <a:ext cx="736099" cy="430887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12700">
                  <a:miter lim="400000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8" name="Equation">
                  <a:extLst>
                    <a:ext uri="{FF2B5EF4-FFF2-40B4-BE49-F238E27FC236}">
                      <a16:creationId xmlns:a16="http://schemas.microsoft.com/office/drawing/2014/main" id="{F01DF306-3F2D-6682-8E9F-39D2BF24781D}"/>
                    </a:ext>
                  </a:extLst>
                </p:cNvPr>
                <p:cNvSpPr txBox="1"/>
                <p:nvPr/>
              </p:nvSpPr>
              <p:spPr>
                <a:xfrm>
                  <a:off x="6332288" y="3512104"/>
                  <a:ext cx="736099" cy="430887"/>
                </a:xfrm>
                <a:prstGeom prst="rect">
                  <a:avLst/>
                </a:prstGeom>
                <a:ln w="12700">
                  <a:miter lim="400000"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 b="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sz="2800"/>
                </a:p>
              </p:txBody>
            </p:sp>
          </mc:Choice>
          <mc:Fallback xmlns="">
            <p:sp>
              <p:nvSpPr>
                <p:cNvPr id="168" name="Equation">
                  <a:extLst>
                    <a:ext uri="{FF2B5EF4-FFF2-40B4-BE49-F238E27FC236}">
                      <a16:creationId xmlns:a16="http://schemas.microsoft.com/office/drawing/2014/main" id="{F01DF306-3F2D-6682-8E9F-39D2BF2478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32288" y="3512104"/>
                  <a:ext cx="736099" cy="430887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 w="12700">
                  <a:miter lim="400000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85B701C4-B7F5-ECD5-D727-B6427BB8BC12}"/>
              </a:ext>
            </a:extLst>
          </p:cNvPr>
          <p:cNvGrpSpPr/>
          <p:nvPr/>
        </p:nvGrpSpPr>
        <p:grpSpPr>
          <a:xfrm>
            <a:off x="6201729" y="5744301"/>
            <a:ext cx="5980690" cy="1440157"/>
            <a:chOff x="6201729" y="5744301"/>
            <a:chExt cx="5980690" cy="1440157"/>
          </a:xfrm>
        </p:grpSpPr>
        <p:sp>
          <p:nvSpPr>
            <p:cNvPr id="66" name="Line">
              <a:extLst>
                <a:ext uri="{FF2B5EF4-FFF2-40B4-BE49-F238E27FC236}">
                  <a16:creationId xmlns:a16="http://schemas.microsoft.com/office/drawing/2014/main" id="{65BB1F3D-A747-C2CF-DA31-9C4EA9F904A9}"/>
                </a:ext>
              </a:extLst>
            </p:cNvPr>
            <p:cNvSpPr/>
            <p:nvPr/>
          </p:nvSpPr>
          <p:spPr>
            <a:xfrm flipV="1">
              <a:off x="11810080" y="6740953"/>
              <a:ext cx="1" cy="439275"/>
            </a:xfrm>
            <a:prstGeom prst="line">
              <a:avLst/>
            </a:prstGeom>
            <a:ln w="25400">
              <a:solidFill>
                <a:srgbClr val="000000"/>
              </a:solidFill>
              <a:miter lim="400000"/>
              <a:tailEnd type="triangle"/>
            </a:ln>
          </p:spPr>
          <p:txBody>
            <a:bodyPr lIns="50800" tIns="50800" rIns="50800" bIns="50800" anchor="ctr"/>
            <a:lstStyle/>
            <a:p>
              <a:endParaRPr/>
            </a:p>
          </p:txBody>
        </p:sp>
        <p:sp>
          <p:nvSpPr>
            <p:cNvPr id="67" name="Rounded Rectangle">
              <a:extLst>
                <a:ext uri="{FF2B5EF4-FFF2-40B4-BE49-F238E27FC236}">
                  <a16:creationId xmlns:a16="http://schemas.microsoft.com/office/drawing/2014/main" id="{6ED151D4-DEC4-2146-0235-2292E5EEAA15}"/>
                </a:ext>
              </a:extLst>
            </p:cNvPr>
            <p:cNvSpPr/>
            <p:nvPr/>
          </p:nvSpPr>
          <p:spPr>
            <a:xfrm>
              <a:off x="11474820" y="5744301"/>
              <a:ext cx="660618" cy="842692"/>
            </a:xfrm>
            <a:prstGeom prst="roundRect">
              <a:avLst>
                <a:gd name="adj" fmla="val 25518"/>
              </a:avLst>
            </a:prstGeom>
            <a:solidFill>
              <a:schemeClr val="accent1">
                <a:lumOff val="16847"/>
                <a:alpha val="43863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68" name="1-D…">
              <a:extLst>
                <a:ext uri="{FF2B5EF4-FFF2-40B4-BE49-F238E27FC236}">
                  <a16:creationId xmlns:a16="http://schemas.microsoft.com/office/drawing/2014/main" id="{EF61ACD6-DEB2-7752-1958-D34D6DD941E7}"/>
                </a:ext>
              </a:extLst>
            </p:cNvPr>
            <p:cNvSpPr txBox="1"/>
            <p:nvPr/>
          </p:nvSpPr>
          <p:spPr>
            <a:xfrm>
              <a:off x="11437740" y="5840282"/>
              <a:ext cx="744679" cy="71814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50800" tIns="50800" rIns="50800" bIns="50800" anchor="ctr">
              <a:spAutoFit/>
            </a:bodyPr>
            <a:lstStyle/>
            <a:p>
              <a:pPr>
                <a:defRPr sz="2200">
                  <a:latin typeface="Cochin"/>
                  <a:ea typeface="Cochin"/>
                  <a:cs typeface="Cochin"/>
                  <a:sym typeface="Cochin"/>
                </a:defRPr>
              </a:pPr>
              <a:r>
                <a:rPr sz="2000"/>
                <a:t>1-D</a:t>
              </a:r>
            </a:p>
            <a:p>
              <a:pPr>
                <a:defRPr sz="2200">
                  <a:latin typeface="Cochin"/>
                  <a:ea typeface="Cochin"/>
                  <a:cs typeface="Cochin"/>
                  <a:sym typeface="Cochin"/>
                </a:defRPr>
              </a:pPr>
              <a:r>
                <a:rPr sz="2000"/>
                <a:t>CNN</a:t>
              </a:r>
            </a:p>
          </p:txBody>
        </p:sp>
        <p:sp>
          <p:nvSpPr>
            <p:cNvPr id="70" name="Line">
              <a:extLst>
                <a:ext uri="{FF2B5EF4-FFF2-40B4-BE49-F238E27FC236}">
                  <a16:creationId xmlns:a16="http://schemas.microsoft.com/office/drawing/2014/main" id="{BB4CECB6-C5BB-2081-2BE0-5E499916B8BA}"/>
                </a:ext>
              </a:extLst>
            </p:cNvPr>
            <p:cNvSpPr/>
            <p:nvPr/>
          </p:nvSpPr>
          <p:spPr>
            <a:xfrm flipV="1">
              <a:off x="6567813" y="6745183"/>
              <a:ext cx="1" cy="439275"/>
            </a:xfrm>
            <a:prstGeom prst="line">
              <a:avLst/>
            </a:prstGeom>
            <a:ln w="25400">
              <a:solidFill>
                <a:srgbClr val="000000"/>
              </a:solidFill>
              <a:miter lim="400000"/>
              <a:tailEnd type="triangle"/>
            </a:ln>
          </p:spPr>
          <p:txBody>
            <a:bodyPr lIns="50800" tIns="50800" rIns="50800" bIns="50800" anchor="ctr"/>
            <a:lstStyle/>
            <a:p>
              <a:endParaRPr/>
            </a:p>
          </p:txBody>
        </p:sp>
        <p:sp>
          <p:nvSpPr>
            <p:cNvPr id="71" name="Line">
              <a:extLst>
                <a:ext uri="{FF2B5EF4-FFF2-40B4-BE49-F238E27FC236}">
                  <a16:creationId xmlns:a16="http://schemas.microsoft.com/office/drawing/2014/main" id="{0B78CA10-5763-A2F9-6CA6-CD7F36ED4BFF}"/>
                </a:ext>
              </a:extLst>
            </p:cNvPr>
            <p:cNvSpPr/>
            <p:nvPr/>
          </p:nvSpPr>
          <p:spPr>
            <a:xfrm flipV="1">
              <a:off x="7241887" y="6745183"/>
              <a:ext cx="1" cy="439275"/>
            </a:xfrm>
            <a:prstGeom prst="line">
              <a:avLst/>
            </a:prstGeom>
            <a:ln w="25400">
              <a:solidFill>
                <a:srgbClr val="000000"/>
              </a:solidFill>
              <a:miter lim="400000"/>
              <a:tailEnd type="triangle"/>
            </a:ln>
          </p:spPr>
          <p:txBody>
            <a:bodyPr lIns="50800" tIns="50800" rIns="50800" bIns="50800" anchor="ctr"/>
            <a:lstStyle/>
            <a:p>
              <a:endParaRPr/>
            </a:p>
          </p:txBody>
        </p:sp>
        <p:sp>
          <p:nvSpPr>
            <p:cNvPr id="72" name="Rounded Rectangle">
              <a:extLst>
                <a:ext uri="{FF2B5EF4-FFF2-40B4-BE49-F238E27FC236}">
                  <a16:creationId xmlns:a16="http://schemas.microsoft.com/office/drawing/2014/main" id="{50C1C6F5-D9F9-79F9-A2EE-7669C028582E}"/>
                </a:ext>
              </a:extLst>
            </p:cNvPr>
            <p:cNvSpPr/>
            <p:nvPr/>
          </p:nvSpPr>
          <p:spPr>
            <a:xfrm>
              <a:off x="6250046" y="5756959"/>
              <a:ext cx="660618" cy="842692"/>
            </a:xfrm>
            <a:prstGeom prst="roundRect">
              <a:avLst>
                <a:gd name="adj" fmla="val 25518"/>
              </a:avLst>
            </a:prstGeom>
            <a:solidFill>
              <a:schemeClr val="accent1">
                <a:lumOff val="16847"/>
                <a:alpha val="43863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73" name="1-D…">
              <a:extLst>
                <a:ext uri="{FF2B5EF4-FFF2-40B4-BE49-F238E27FC236}">
                  <a16:creationId xmlns:a16="http://schemas.microsoft.com/office/drawing/2014/main" id="{3B4FA85F-5818-6D49-6421-279CD46C349D}"/>
                </a:ext>
              </a:extLst>
            </p:cNvPr>
            <p:cNvSpPr txBox="1"/>
            <p:nvPr/>
          </p:nvSpPr>
          <p:spPr>
            <a:xfrm>
              <a:off x="6201729" y="5819232"/>
              <a:ext cx="744680" cy="71814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50800" tIns="50800" rIns="50800" bIns="50800" anchor="ctr">
              <a:spAutoFit/>
            </a:bodyPr>
            <a:lstStyle/>
            <a:p>
              <a:pPr>
                <a:defRPr sz="2200">
                  <a:latin typeface="Cochin"/>
                  <a:ea typeface="Cochin"/>
                  <a:cs typeface="Cochin"/>
                  <a:sym typeface="Cochin"/>
                </a:defRPr>
              </a:pPr>
              <a:r>
                <a:rPr sz="2000"/>
                <a:t>1-D</a:t>
              </a:r>
            </a:p>
            <a:p>
              <a:pPr>
                <a:defRPr sz="2200">
                  <a:latin typeface="Cochin"/>
                  <a:ea typeface="Cochin"/>
                  <a:cs typeface="Cochin"/>
                  <a:sym typeface="Cochin"/>
                </a:defRPr>
              </a:pPr>
              <a:r>
                <a:rPr sz="2000"/>
                <a:t>CNN</a:t>
              </a:r>
            </a:p>
          </p:txBody>
        </p:sp>
        <p:sp>
          <p:nvSpPr>
            <p:cNvPr id="74" name="Rounded Rectangle">
              <a:extLst>
                <a:ext uri="{FF2B5EF4-FFF2-40B4-BE49-F238E27FC236}">
                  <a16:creationId xmlns:a16="http://schemas.microsoft.com/office/drawing/2014/main" id="{6F3568ED-8A69-E744-6898-49AAD8833EA6}"/>
                </a:ext>
              </a:extLst>
            </p:cNvPr>
            <p:cNvSpPr/>
            <p:nvPr/>
          </p:nvSpPr>
          <p:spPr>
            <a:xfrm>
              <a:off x="6952960" y="5756959"/>
              <a:ext cx="660618" cy="842692"/>
            </a:xfrm>
            <a:prstGeom prst="roundRect">
              <a:avLst>
                <a:gd name="adj" fmla="val 25518"/>
              </a:avLst>
            </a:prstGeom>
            <a:solidFill>
              <a:schemeClr val="accent1">
                <a:lumOff val="16847"/>
                <a:alpha val="43863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75" name="1-D…">
              <a:extLst>
                <a:ext uri="{FF2B5EF4-FFF2-40B4-BE49-F238E27FC236}">
                  <a16:creationId xmlns:a16="http://schemas.microsoft.com/office/drawing/2014/main" id="{C3B84EC1-BC74-2E08-D5F4-3E35652F30FB}"/>
                </a:ext>
              </a:extLst>
            </p:cNvPr>
            <p:cNvSpPr txBox="1"/>
            <p:nvPr/>
          </p:nvSpPr>
          <p:spPr>
            <a:xfrm>
              <a:off x="6915881" y="5819232"/>
              <a:ext cx="744680" cy="71814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50800" tIns="50800" rIns="50800" bIns="50800" anchor="ctr">
              <a:spAutoFit/>
            </a:bodyPr>
            <a:lstStyle/>
            <a:p>
              <a:pPr>
                <a:defRPr sz="2200">
                  <a:latin typeface="Cochin"/>
                  <a:ea typeface="Cochin"/>
                  <a:cs typeface="Cochin"/>
                  <a:sym typeface="Cochin"/>
                </a:defRPr>
              </a:pPr>
              <a:r>
                <a:rPr sz="2000"/>
                <a:t>1-D</a:t>
              </a:r>
            </a:p>
            <a:p>
              <a:pPr>
                <a:defRPr sz="2200">
                  <a:latin typeface="Cochin"/>
                  <a:ea typeface="Cochin"/>
                  <a:cs typeface="Cochin"/>
                  <a:sym typeface="Cochin"/>
                </a:defRPr>
              </a:pPr>
              <a:r>
                <a:rPr sz="2000"/>
                <a:t>CNN</a:t>
              </a:r>
            </a:p>
          </p:txBody>
        </p:sp>
        <p:sp>
          <p:nvSpPr>
            <p:cNvPr id="82" name="Rounded Rectangle">
              <a:extLst>
                <a:ext uri="{FF2B5EF4-FFF2-40B4-BE49-F238E27FC236}">
                  <a16:creationId xmlns:a16="http://schemas.microsoft.com/office/drawing/2014/main" id="{AA858B1D-FC76-19C4-EFD4-EFFF60CF702D}"/>
                </a:ext>
              </a:extLst>
            </p:cNvPr>
            <p:cNvSpPr/>
            <p:nvPr/>
          </p:nvSpPr>
          <p:spPr>
            <a:xfrm>
              <a:off x="7646596" y="5757568"/>
              <a:ext cx="660618" cy="842692"/>
            </a:xfrm>
            <a:prstGeom prst="roundRect">
              <a:avLst>
                <a:gd name="adj" fmla="val 25518"/>
              </a:avLst>
            </a:prstGeom>
            <a:solidFill>
              <a:schemeClr val="accent1">
                <a:lumOff val="16847"/>
                <a:alpha val="43863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83" name="1-D…">
              <a:extLst>
                <a:ext uri="{FF2B5EF4-FFF2-40B4-BE49-F238E27FC236}">
                  <a16:creationId xmlns:a16="http://schemas.microsoft.com/office/drawing/2014/main" id="{8A29DBE1-AA0F-81D7-C090-C8FA5A90282E}"/>
                </a:ext>
              </a:extLst>
            </p:cNvPr>
            <p:cNvSpPr txBox="1"/>
            <p:nvPr/>
          </p:nvSpPr>
          <p:spPr>
            <a:xfrm>
              <a:off x="7609516" y="5819841"/>
              <a:ext cx="744680" cy="71814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50800" tIns="50800" rIns="50800" bIns="50800" anchor="ctr">
              <a:spAutoFit/>
            </a:bodyPr>
            <a:lstStyle/>
            <a:p>
              <a:pPr>
                <a:defRPr sz="2200">
                  <a:latin typeface="Cochin"/>
                  <a:ea typeface="Cochin"/>
                  <a:cs typeface="Cochin"/>
                  <a:sym typeface="Cochin"/>
                </a:defRPr>
              </a:pPr>
              <a:r>
                <a:rPr sz="2000"/>
                <a:t>1-D</a:t>
              </a:r>
            </a:p>
            <a:p>
              <a:pPr>
                <a:defRPr sz="2200">
                  <a:latin typeface="Cochin"/>
                  <a:ea typeface="Cochin"/>
                  <a:cs typeface="Cochin"/>
                  <a:sym typeface="Cochin"/>
                </a:defRPr>
              </a:pPr>
              <a:r>
                <a:rPr sz="2000"/>
                <a:t>CNN</a:t>
              </a:r>
            </a:p>
          </p:txBody>
        </p:sp>
        <p:sp>
          <p:nvSpPr>
            <p:cNvPr id="87" name="Line">
              <a:extLst>
                <a:ext uri="{FF2B5EF4-FFF2-40B4-BE49-F238E27FC236}">
                  <a16:creationId xmlns:a16="http://schemas.microsoft.com/office/drawing/2014/main" id="{FC3704ED-4674-3904-3BF5-B3D57A505A76}"/>
                </a:ext>
              </a:extLst>
            </p:cNvPr>
            <p:cNvSpPr/>
            <p:nvPr/>
          </p:nvSpPr>
          <p:spPr>
            <a:xfrm flipV="1">
              <a:off x="7981855" y="6744574"/>
              <a:ext cx="1" cy="439275"/>
            </a:xfrm>
            <a:prstGeom prst="line">
              <a:avLst/>
            </a:prstGeom>
            <a:ln w="25400">
              <a:solidFill>
                <a:srgbClr val="000000"/>
              </a:solidFill>
              <a:miter lim="400000"/>
              <a:tailEnd type="triangle"/>
            </a:ln>
          </p:spPr>
          <p:txBody>
            <a:bodyPr lIns="50800" tIns="50800" rIns="50800" bIns="50800" anchor="ctr"/>
            <a:lstStyle/>
            <a:p>
              <a:endParaRPr/>
            </a:p>
          </p:txBody>
        </p:sp>
        <p:sp>
          <p:nvSpPr>
            <p:cNvPr id="140" name="Line">
              <a:extLst>
                <a:ext uri="{FF2B5EF4-FFF2-40B4-BE49-F238E27FC236}">
                  <a16:creationId xmlns:a16="http://schemas.microsoft.com/office/drawing/2014/main" id="{E76DBD06-4A94-9ECE-51F5-C6351E4F22B9}"/>
                </a:ext>
              </a:extLst>
            </p:cNvPr>
            <p:cNvSpPr/>
            <p:nvPr/>
          </p:nvSpPr>
          <p:spPr>
            <a:xfrm flipV="1">
              <a:off x="9748008" y="6707279"/>
              <a:ext cx="1" cy="439275"/>
            </a:xfrm>
            <a:prstGeom prst="line">
              <a:avLst/>
            </a:prstGeom>
            <a:ln w="25400">
              <a:solidFill>
                <a:srgbClr val="000000"/>
              </a:solidFill>
              <a:miter lim="400000"/>
              <a:tailEnd type="triangle"/>
            </a:ln>
          </p:spPr>
          <p:txBody>
            <a:bodyPr lIns="50800" tIns="50800" rIns="50800" bIns="50800" anchor="ctr"/>
            <a:lstStyle/>
            <a:p>
              <a:endParaRPr/>
            </a:p>
          </p:txBody>
        </p:sp>
        <p:sp>
          <p:nvSpPr>
            <p:cNvPr id="141" name="Rounded Rectangle">
              <a:extLst>
                <a:ext uri="{FF2B5EF4-FFF2-40B4-BE49-F238E27FC236}">
                  <a16:creationId xmlns:a16="http://schemas.microsoft.com/office/drawing/2014/main" id="{04A7BC2D-C1EE-B33F-CD19-E89E93C0B4C2}"/>
                </a:ext>
              </a:extLst>
            </p:cNvPr>
            <p:cNvSpPr/>
            <p:nvPr/>
          </p:nvSpPr>
          <p:spPr>
            <a:xfrm>
              <a:off x="9412748" y="5744335"/>
              <a:ext cx="660618" cy="842692"/>
            </a:xfrm>
            <a:prstGeom prst="roundRect">
              <a:avLst>
                <a:gd name="adj" fmla="val 25518"/>
              </a:avLst>
            </a:prstGeom>
            <a:solidFill>
              <a:schemeClr val="accent1">
                <a:lumOff val="16847"/>
                <a:alpha val="43863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2" name="1-D…">
              <a:extLst>
                <a:ext uri="{FF2B5EF4-FFF2-40B4-BE49-F238E27FC236}">
                  <a16:creationId xmlns:a16="http://schemas.microsoft.com/office/drawing/2014/main" id="{8E3FD080-F07E-E579-1784-1DDAD3D0668D}"/>
                </a:ext>
              </a:extLst>
            </p:cNvPr>
            <p:cNvSpPr txBox="1"/>
            <p:nvPr/>
          </p:nvSpPr>
          <p:spPr>
            <a:xfrm>
              <a:off x="9375668" y="5781327"/>
              <a:ext cx="744680" cy="71814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50800" tIns="50800" rIns="50800" bIns="50800" anchor="ctr">
              <a:spAutoFit/>
            </a:bodyPr>
            <a:lstStyle/>
            <a:p>
              <a:pPr>
                <a:defRPr sz="2200">
                  <a:latin typeface="Cochin"/>
                  <a:ea typeface="Cochin"/>
                  <a:cs typeface="Cochin"/>
                  <a:sym typeface="Cochin"/>
                </a:defRPr>
              </a:pPr>
              <a:r>
                <a:rPr sz="2000"/>
                <a:t>1-D</a:t>
              </a:r>
            </a:p>
            <a:p>
              <a:pPr>
                <a:defRPr sz="2200">
                  <a:latin typeface="Cochin"/>
                  <a:ea typeface="Cochin"/>
                  <a:cs typeface="Cochin"/>
                  <a:sym typeface="Cochin"/>
                </a:defRPr>
              </a:pPr>
              <a:r>
                <a:rPr sz="2000"/>
                <a:t>CNN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8" name="Equation">
                  <a:extLst>
                    <a:ext uri="{FF2B5EF4-FFF2-40B4-BE49-F238E27FC236}">
                      <a16:creationId xmlns:a16="http://schemas.microsoft.com/office/drawing/2014/main" id="{F4A96C4F-15E5-F6E9-0329-12B961DFB9C6}"/>
                    </a:ext>
                  </a:extLst>
                </p:cNvPr>
                <p:cNvSpPr txBox="1"/>
                <p:nvPr/>
              </p:nvSpPr>
              <p:spPr>
                <a:xfrm>
                  <a:off x="8137835" y="6862690"/>
                  <a:ext cx="273087" cy="276999"/>
                </a:xfrm>
                <a:prstGeom prst="rect">
                  <a:avLst/>
                </a:prstGeom>
                <a:ln w="12700">
                  <a:miter lim="400000"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 b="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/>
                </a:p>
              </p:txBody>
            </p:sp>
          </mc:Choice>
          <mc:Fallback xmlns="">
            <p:sp>
              <p:nvSpPr>
                <p:cNvPr id="158" name="Equation">
                  <a:extLst>
                    <a:ext uri="{FF2B5EF4-FFF2-40B4-BE49-F238E27FC236}">
                      <a16:creationId xmlns:a16="http://schemas.microsoft.com/office/drawing/2014/main" id="{F4A96C4F-15E5-F6E9-0329-12B961DFB9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37835" y="6862690"/>
                  <a:ext cx="273087" cy="276999"/>
                </a:xfrm>
                <a:prstGeom prst="rect">
                  <a:avLst/>
                </a:prstGeom>
                <a:blipFill>
                  <a:blip r:embed="rId13"/>
                  <a:stretch>
                    <a:fillRect l="-11111" r="-2222" b="-17778"/>
                  </a:stretch>
                </a:blipFill>
                <a:ln w="12700">
                  <a:miter lim="400000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9" name="Equation">
                  <a:extLst>
                    <a:ext uri="{FF2B5EF4-FFF2-40B4-BE49-F238E27FC236}">
                      <a16:creationId xmlns:a16="http://schemas.microsoft.com/office/drawing/2014/main" id="{2ADA764C-7721-4FBF-5D5D-ECB2C048196E}"/>
                    </a:ext>
                  </a:extLst>
                </p:cNvPr>
                <p:cNvSpPr txBox="1"/>
                <p:nvPr/>
              </p:nvSpPr>
              <p:spPr>
                <a:xfrm>
                  <a:off x="7401409" y="6858327"/>
                  <a:ext cx="492699" cy="276999"/>
                </a:xfrm>
                <a:prstGeom prst="rect">
                  <a:avLst/>
                </a:prstGeom>
                <a:ln w="12700">
                  <a:miter lim="400000"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 b="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/>
                </a:p>
              </p:txBody>
            </p:sp>
          </mc:Choice>
          <mc:Fallback xmlns="">
            <p:sp>
              <p:nvSpPr>
                <p:cNvPr id="159" name="Equation">
                  <a:extLst>
                    <a:ext uri="{FF2B5EF4-FFF2-40B4-BE49-F238E27FC236}">
                      <a16:creationId xmlns:a16="http://schemas.microsoft.com/office/drawing/2014/main" id="{2ADA764C-7721-4FBF-5D5D-ECB2C04819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01409" y="6858327"/>
                  <a:ext cx="492699" cy="276999"/>
                </a:xfrm>
                <a:prstGeom prst="rect">
                  <a:avLst/>
                </a:prstGeom>
                <a:blipFill>
                  <a:blip r:embed="rId14"/>
                  <a:stretch>
                    <a:fillRect l="-4938" r="-3704" b="-20000"/>
                  </a:stretch>
                </a:blipFill>
                <a:ln w="12700">
                  <a:miter lim="400000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0" name="Equation">
                  <a:extLst>
                    <a:ext uri="{FF2B5EF4-FFF2-40B4-BE49-F238E27FC236}">
                      <a16:creationId xmlns:a16="http://schemas.microsoft.com/office/drawing/2014/main" id="{14E80458-3781-E30D-A6D6-59C57A70C67A}"/>
                    </a:ext>
                  </a:extLst>
                </p:cNvPr>
                <p:cNvSpPr txBox="1"/>
                <p:nvPr/>
              </p:nvSpPr>
              <p:spPr>
                <a:xfrm>
                  <a:off x="6618449" y="6876488"/>
                  <a:ext cx="492699" cy="276999"/>
                </a:xfrm>
                <a:prstGeom prst="rect">
                  <a:avLst/>
                </a:prstGeom>
                <a:ln w="12700">
                  <a:miter lim="400000"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 b="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/>
                </a:p>
              </p:txBody>
            </p:sp>
          </mc:Choice>
          <mc:Fallback xmlns="">
            <p:sp>
              <p:nvSpPr>
                <p:cNvPr id="160" name="Equation">
                  <a:extLst>
                    <a:ext uri="{FF2B5EF4-FFF2-40B4-BE49-F238E27FC236}">
                      <a16:creationId xmlns:a16="http://schemas.microsoft.com/office/drawing/2014/main" id="{14E80458-3781-E30D-A6D6-59C57A70C6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18449" y="6876488"/>
                  <a:ext cx="492699" cy="276999"/>
                </a:xfrm>
                <a:prstGeom prst="rect">
                  <a:avLst/>
                </a:prstGeom>
                <a:blipFill>
                  <a:blip r:embed="rId15"/>
                  <a:stretch>
                    <a:fillRect l="-4938" r="-2469" b="-20000"/>
                  </a:stretch>
                </a:blipFill>
                <a:ln w="12700">
                  <a:miter lim="400000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9" name="Equation">
                  <a:extLst>
                    <a:ext uri="{FF2B5EF4-FFF2-40B4-BE49-F238E27FC236}">
                      <a16:creationId xmlns:a16="http://schemas.microsoft.com/office/drawing/2014/main" id="{54F09655-B1A6-C1AC-9CB4-50FF295812F5}"/>
                    </a:ext>
                  </a:extLst>
                </p:cNvPr>
                <p:cNvSpPr txBox="1"/>
                <p:nvPr/>
              </p:nvSpPr>
              <p:spPr>
                <a:xfrm>
                  <a:off x="9787064" y="6876488"/>
                  <a:ext cx="502445" cy="276999"/>
                </a:xfrm>
                <a:prstGeom prst="rect">
                  <a:avLst/>
                </a:prstGeom>
                <a:ln w="12700">
                  <a:miter lim="400000"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 b="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/>
                </a:p>
              </p:txBody>
            </p:sp>
          </mc:Choice>
          <mc:Fallback xmlns="">
            <p:sp>
              <p:nvSpPr>
                <p:cNvPr id="169" name="Equation">
                  <a:extLst>
                    <a:ext uri="{FF2B5EF4-FFF2-40B4-BE49-F238E27FC236}">
                      <a16:creationId xmlns:a16="http://schemas.microsoft.com/office/drawing/2014/main" id="{54F09655-B1A6-C1AC-9CB4-50FF295812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87064" y="6876488"/>
                  <a:ext cx="502445" cy="276999"/>
                </a:xfrm>
                <a:prstGeom prst="rect">
                  <a:avLst/>
                </a:prstGeom>
                <a:blipFill>
                  <a:blip r:embed="rId16"/>
                  <a:stretch>
                    <a:fillRect l="-4819" r="-2410" b="-20000"/>
                  </a:stretch>
                </a:blipFill>
                <a:ln w="12700">
                  <a:miter lim="400000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custDataLst>
      <p:tags r:id="rId1"/>
    </p:custDataLst>
    <p:extLst>
      <p:ext uri="{BB962C8B-B14F-4D97-AF65-F5344CB8AC3E}">
        <p14:creationId xmlns:p14="http://schemas.microsoft.com/office/powerpoint/2010/main" val="525745216"/>
      </p:ext>
    </p:extLst>
  </p:cSld>
  <p:clrMapOvr>
    <a:masterClrMapping/>
  </p:clrMapOvr>
  <p:transition spd="med" advTm="7452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" grpId="0" animBg="1"/>
      <p:bldP spid="187" grpId="1" animBg="1"/>
      <p:bldP spid="185" grpId="0" animBg="1"/>
      <p:bldP spid="185" grpId="1" animBg="1"/>
      <p:bldP spid="183" grpId="0" animBg="1"/>
      <p:bldP spid="18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CFEDF-03F3-20AE-E2E7-875143AB2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/>
              <a:t>Model details and Training Objective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8AA7344-EF89-0AC4-1121-878BE3E99B4C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19908" y="1446027"/>
                <a:ext cx="16230678" cy="7056159"/>
              </a:xfrm>
            </p:spPr>
            <p:txBody>
              <a:bodyPr/>
              <a:lstStyle/>
              <a:p>
                <a:r>
                  <a:rPr lang="en-US"/>
                  <a:t>1-D Conv. Layer based encoder has the same architecture as that of CPC-Small model</a:t>
                </a:r>
                <a:r>
                  <a:rPr lang="en-US" baseline="30000"/>
                  <a:t>1.</a:t>
                </a:r>
                <a:endParaRPr lang="en-US"/>
              </a:p>
              <a:p>
                <a:r>
                  <a:rPr lang="en-US"/>
                  <a:t>Encoder downsamples audio by a factor of 160 and encodes into 256-dimension vectors.</a:t>
                </a:r>
              </a:p>
              <a:p>
                <a:r>
                  <a:rPr lang="en-US"/>
                  <a:t>Autoregressive network is 2 Layer LSTM with 256 units</a:t>
                </a:r>
              </a:p>
              <a:p>
                <a:r>
                  <a:rPr lang="en-US" b="1"/>
                  <a:t>C</a:t>
                </a:r>
                <a:r>
                  <a:rPr lang="en-US" b="1" baseline="-25000"/>
                  <a:t>t</a:t>
                </a:r>
                <a:r>
                  <a:rPr lang="en-US"/>
                  <a:t>’s predict future </a:t>
                </a:r>
                <a:r>
                  <a:rPr lang="en-US" b="1"/>
                  <a:t>Z</a:t>
                </a:r>
                <a:r>
                  <a:rPr lang="en-US" b="1" baseline="-25000"/>
                  <a:t>t</a:t>
                </a:r>
                <a:r>
                  <a:rPr lang="en-US" baseline="-25000"/>
                  <a:t> </a:t>
                </a:r>
                <a:r>
                  <a:rPr lang="en-US"/>
                  <a:t>among bag of negative samples through a linear layer using  Contrastive loss minimization.</a:t>
                </a:r>
              </a:p>
              <a:p>
                <a:r>
                  <a:rPr lang="en-US"/>
                  <a:t>Contrastive loss is given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lang="en-US" sz="3200" b="1" i="1">
                        <a:latin typeface="Cambria Math" panose="02040503050406030204" pitchFamily="18" charset="0"/>
                      </a:rPr>
                      <m:t>=− </m:t>
                    </m:r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𝑲</m:t>
                        </m:r>
                      </m:den>
                    </m:f>
                    <m:r>
                      <a:rPr lang="en-US" sz="3200" b="1" i="1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2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𝑲</m:t>
                        </m:r>
                      </m:sup>
                      <m:e>
                        <m:func>
                          <m:funcPr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func>
                                  <m:func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3200">
                                        <a:latin typeface="Cambria Math" panose="02040503050406030204" pitchFamily="18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sSubSup>
                                      <m:sSubSupPr>
                                        <m:ctrlP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  <m:sup>
                                        <m: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sup>
                                    </m:sSubSup>
                                    <m:sSub>
                                      <m:sSubPr>
                                        <m:ctrlP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  <m:t>𝑊</m:t>
                                        </m:r>
                                      </m:e>
                                      <m:sub>
                                        <m: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num>
                              <m:den>
                                <m:nary>
                                  <m:naryPr>
                                    <m:chr m:val="∑"/>
                                    <m:limLoc m:val="subSup"/>
                                    <m:supHide m:val="on"/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acc>
                                      <m:accPr>
                                        <m:chr m:val="̃"/>
                                        <m:ctrlP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3200" b="1" i="1">
                                            <a:latin typeface="Cambria Math" panose="02040503050406030204" pitchFamily="18" charset="0"/>
                                          </a:rPr>
                                          <m:t>𝒛</m:t>
                                        </m:r>
                                      </m:e>
                                    </m:acc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sSub>
                                      <m:sSubPr>
                                        <m:ctrlP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  <m:t>𝒩</m:t>
                                        </m:r>
                                      </m:e>
                                      <m:sub>
                                        <m: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sub>
                                  <m:sup/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exp</m:t>
                                    </m:r>
                                  </m:e>
                                </m:nary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𝒛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den>
                            </m:f>
                          </m:e>
                        </m:func>
                      </m:e>
                    </m:nary>
                  </m:oMath>
                </a14:m>
                <a:endParaRPr lang="en-US"/>
              </a:p>
              <a:p>
                <a:r>
                  <a:rPr lang="en-US"/>
                  <a:t>50-dimension Softmax layer over </a:t>
                </a:r>
                <a:r>
                  <a:rPr lang="en-US" b="1"/>
                  <a:t>C</a:t>
                </a:r>
                <a:r>
                  <a:rPr lang="en-US" b="1" baseline="-25000"/>
                  <a:t>t</a:t>
                </a:r>
                <a:r>
                  <a:rPr lang="en-US"/>
                  <a:t>’s is used to predict the pseudo-phoneme class to minimize cross-entropy loss which we call Cluster loss (</a:t>
                </a:r>
                <a:r>
                  <a:rPr lang="en-US">
                    <a:latin typeface="Cambria Math" panose="02040503050406030204" pitchFamily="18" charset="0"/>
                    <a:ea typeface="Cambria Math" panose="02040503050406030204" pitchFamily="18" charset="0"/>
                  </a:rPr>
                  <a:t>ℒ</a:t>
                </a:r>
                <a:r>
                  <a:rPr lang="en-US" baseline="-250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</a:t>
                </a:r>
                <a:r>
                  <a:rPr lang="en-US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14:m>
                  <m:oMath xmlns:m="http://schemas.openxmlformats.org/officeDocument/2006/math">
                    <a:fld id="{825F15A7-03F4-43D7-82C5-3E23DA2F108C}" type="mathplaceholder">
                      <a:rPr lang="en-US" i="1">
                        <a:latin typeface="Cambria Math" panose="02040503050406030204" pitchFamily="18" charset="0"/>
                      </a:rPr>
                      <a:t>.</a:t>
                    </a:fld>
                  </m:oMath>
                </a14:m>
                <a:endParaRPr lang="en-US"/>
              </a:p>
              <a:p>
                <a:endParaRPr lang="en-US"/>
              </a:p>
              <a:p>
                <a:endParaRPr lang="en-US"/>
              </a:p>
              <a:p>
                <a:endParaRPr lang="en-US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8AA7344-EF89-0AC4-1121-878BE3E99B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19908" y="1446027"/>
                <a:ext cx="16230678" cy="7056159"/>
              </a:xfrm>
              <a:blipFill>
                <a:blip r:embed="rId2"/>
                <a:stretch>
                  <a:fillRect l="-1615" t="-3282" r="-1728" b="-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A91BBAA0-6A25-272E-833C-0182401A13E5}"/>
              </a:ext>
            </a:extLst>
          </p:cNvPr>
          <p:cNvSpPr txBox="1"/>
          <p:nvPr/>
        </p:nvSpPr>
        <p:spPr>
          <a:xfrm>
            <a:off x="1984736" y="9100034"/>
            <a:ext cx="12596678" cy="7489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IN" sz="1400" b="0"/>
              <a:t>1.Nguyen, Tu Anh, et al. "The Zero Resource Speech Benchmark 2021: Metrics and baselines for unsupervised spoken language modeling." </a:t>
            </a:r>
            <a:r>
              <a:rPr lang="en-IN" sz="1400" b="0" i="1"/>
              <a:t>arXiv preprint arXiv:2011.11588</a:t>
            </a:r>
            <a:r>
              <a:rPr lang="en-IN" sz="1400" b="0"/>
              <a:t> (2020).</a:t>
            </a:r>
          </a:p>
          <a:p>
            <a:pPr algn="l"/>
            <a:endParaRPr kumimoji="0" lang="en-US" sz="14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873275794"/>
      </p:ext>
    </p:extLst>
  </p:cSld>
  <p:clrMapOvr>
    <a:masterClrMapping/>
  </p:clrMapOvr>
  <p:transition spd="med" advTm="68054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D86DB-132F-1C20-15D9-549435685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/>
              <a:t>Model details and Training Objective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0833643-0151-191F-3C8A-4CDC5D835DAB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53774" y="1442720"/>
                <a:ext cx="16086706" cy="6949440"/>
              </a:xfrm>
            </p:spPr>
            <p:txBody>
              <a:bodyPr>
                <a:normAutofit/>
              </a:bodyPr>
              <a:lstStyle/>
              <a:p>
                <a:r>
                  <a:rPr lang="en-US"/>
                  <a:t>Total Loss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𝑡𝑜𝑡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×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b="0">
                    <a:ea typeface="Cambria Math" panose="02040503050406030204" pitchFamily="18" charset="0"/>
                  </a:rPr>
                  <a:t> is the weighting parameter , we choose value of 12.</a:t>
                </a:r>
              </a:p>
              <a:p>
                <a:r>
                  <a:rPr lang="en-US">
                    <a:ea typeface="Cambria Math" panose="02040503050406030204" pitchFamily="18" charset="0"/>
                  </a:rPr>
                  <a:t>We train two deep cluster models namely DeepCluster-small and Large model with architecture described previously, however both differ in seed model used to obtain pseudo labels.</a:t>
                </a:r>
              </a:p>
              <a:p>
                <a:r>
                  <a:rPr lang="en-US" b="0">
                    <a:ea typeface="Cambria Math" panose="02040503050406030204" pitchFamily="18" charset="0"/>
                  </a:rPr>
                  <a:t>Deep</a:t>
                </a:r>
                <a:r>
                  <a:rPr lang="en-US">
                    <a:ea typeface="Cambria Math" panose="02040503050406030204" pitchFamily="18" charset="0"/>
                  </a:rPr>
                  <a:t>Cluster-small/Large model uses CPC-Small/Large respectively as the seed model to obtain the pseudo labels </a:t>
                </a:r>
                <a:endParaRPr lang="en-US" b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0">
                  <a:ea typeface="Cambria Math" panose="02040503050406030204" pitchFamily="18" charset="0"/>
                </a:endParaRPr>
              </a:p>
              <a:p>
                <a:endParaRPr lang="en-US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0833643-0151-191F-3C8A-4CDC5D835D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3774" y="1442720"/>
                <a:ext cx="16086706" cy="6949440"/>
              </a:xfrm>
              <a:blipFill>
                <a:blip r:embed="rId2"/>
                <a:stretch>
                  <a:fillRect l="-1592" t="-3421" r="-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1916747"/>
      </p:ext>
    </p:extLst>
  </p:cSld>
  <p:clrMapOvr>
    <a:masterClrMapping/>
  </p:clrMapOvr>
  <p:transition spd="med" advTm="4212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A62F8-06A8-B3D0-CB42-3BB72833E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/>
              <a:t>Language Model Training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D2B89F-0BEB-2960-7624-F69622C3D7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3840" y="1422400"/>
            <a:ext cx="15826384" cy="7454900"/>
          </a:xfrm>
        </p:spPr>
        <p:txBody>
          <a:bodyPr/>
          <a:lstStyle/>
          <a:p>
            <a:r>
              <a:rPr lang="en-US"/>
              <a:t>Output of the LSTM layer is clustered into 50 clusters using K-means clustering</a:t>
            </a:r>
          </a:p>
          <a:p>
            <a:r>
              <a:rPr lang="en-US"/>
              <a:t>The trained K-means model is used to generate the pseudo text.</a:t>
            </a:r>
          </a:p>
          <a:p>
            <a:r>
              <a:rPr lang="en-US"/>
              <a:t>3 layered LSTM language model with hidden layer dimension of 1024 is trained on the pseudo text.</a:t>
            </a:r>
          </a:p>
          <a:p>
            <a:r>
              <a:rPr lang="en-US"/>
              <a:t>For semantic tasks output of last layer of LSTM is pooled using max pooling to produce a fixed dimension vector.</a:t>
            </a:r>
          </a:p>
        </p:txBody>
      </p:sp>
    </p:spTree>
    <p:extLst>
      <p:ext uri="{BB962C8B-B14F-4D97-AF65-F5344CB8AC3E}">
        <p14:creationId xmlns:p14="http://schemas.microsoft.com/office/powerpoint/2010/main" val="3057623863"/>
      </p:ext>
    </p:extLst>
  </p:cSld>
  <p:clrMapOvr>
    <a:masterClrMapping/>
  </p:clrMapOvr>
  <p:transition spd="med" advTm="36345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23.4|11.7|35.4"/>
</p:tagLst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PT Serif Caption"/>
        <a:ea typeface="PT Serif Caption"/>
        <a:cs typeface="PT Serif Caption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PT Serif Caption"/>
        <a:ea typeface="PT Serif Caption"/>
        <a:cs typeface="PT Serif Caption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17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White</vt:lpstr>
      <vt:lpstr>SELF SUPERVISED REPRESENTATION LEARNING WITH DEEP CLUSTERING FOR ACOUSTIC UNIT DISCOVERY FROM RAW SPEECH​</vt:lpstr>
      <vt:lpstr>Introduction</vt:lpstr>
      <vt:lpstr>Zerospeech challenge</vt:lpstr>
      <vt:lpstr>Prior and related work</vt:lpstr>
      <vt:lpstr>Key Contributions</vt:lpstr>
      <vt:lpstr>Proposed Approach</vt:lpstr>
      <vt:lpstr>Model details and Training Objective</vt:lpstr>
      <vt:lpstr>Model details and Training Objective</vt:lpstr>
      <vt:lpstr>Language Model Training </vt:lpstr>
      <vt:lpstr>Training Data</vt:lpstr>
      <vt:lpstr>Loss Plots</vt:lpstr>
      <vt:lpstr>t-SNE Embedding Visualization</vt:lpstr>
      <vt:lpstr>Evaluation metrics</vt:lpstr>
      <vt:lpstr>ABX Results</vt:lpstr>
      <vt:lpstr>Results for Spoken Language Modelling </vt:lpstr>
      <vt:lpstr>Conclusions</vt:lpstr>
      <vt:lpstr>Thanks 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SELF SUPERVISED REPRESENTATION LEARNING WITH DEEP CLUSTERING FOR ACOUSTIC UNIT DISCOVERY FROM RAW SPEECH​</dc:title>
  <cp:revision>2</cp:revision>
  <dcterms:modified xsi:type="dcterms:W3CDTF">2022-05-07T05:22:16Z</dcterms:modified>
</cp:coreProperties>
</file>