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8" r:id="rId2"/>
    <p:sldId id="394" r:id="rId3"/>
    <p:sldId id="476" r:id="rId4"/>
    <p:sldId id="517" r:id="rId5"/>
    <p:sldId id="518" r:id="rId6"/>
    <p:sldId id="519" r:id="rId7"/>
    <p:sldId id="520" r:id="rId8"/>
    <p:sldId id="521" r:id="rId9"/>
    <p:sldId id="503" r:id="rId10"/>
    <p:sldId id="516" r:id="rId11"/>
    <p:sldId id="501" r:id="rId12"/>
    <p:sldId id="494" r:id="rId13"/>
    <p:sldId id="499" r:id="rId14"/>
    <p:sldId id="498" r:id="rId15"/>
    <p:sldId id="497" r:id="rId16"/>
    <p:sldId id="496" r:id="rId17"/>
    <p:sldId id="495" r:id="rId18"/>
    <p:sldId id="490" r:id="rId19"/>
    <p:sldId id="489" r:id="rId20"/>
    <p:sldId id="469" r:id="rId21"/>
    <p:sldId id="454" r:id="rId22"/>
    <p:sldId id="522" r:id="rId23"/>
    <p:sldId id="504" r:id="rId24"/>
    <p:sldId id="505" r:id="rId25"/>
    <p:sldId id="538" r:id="rId26"/>
    <p:sldId id="537" r:id="rId27"/>
    <p:sldId id="542" r:id="rId28"/>
    <p:sldId id="539" r:id="rId29"/>
    <p:sldId id="455" r:id="rId30"/>
    <p:sldId id="506" r:id="rId31"/>
    <p:sldId id="507" r:id="rId32"/>
    <p:sldId id="541" r:id="rId33"/>
    <p:sldId id="508" r:id="rId34"/>
    <p:sldId id="509" r:id="rId35"/>
    <p:sldId id="510" r:id="rId36"/>
    <p:sldId id="511" r:id="rId37"/>
    <p:sldId id="429" r:id="rId38"/>
    <p:sldId id="534" r:id="rId39"/>
    <p:sldId id="535" r:id="rId40"/>
    <p:sldId id="428" r:id="rId41"/>
    <p:sldId id="458" r:id="rId42"/>
    <p:sldId id="523" r:id="rId43"/>
    <p:sldId id="524" r:id="rId44"/>
    <p:sldId id="525" r:id="rId45"/>
    <p:sldId id="527" r:id="rId46"/>
    <p:sldId id="526" r:id="rId47"/>
    <p:sldId id="528" r:id="rId48"/>
    <p:sldId id="529" r:id="rId49"/>
    <p:sldId id="530" r:id="rId50"/>
    <p:sldId id="531" r:id="rId51"/>
    <p:sldId id="515" r:id="rId52"/>
    <p:sldId id="540" r:id="rId53"/>
    <p:sldId id="532" r:id="rId54"/>
    <p:sldId id="543" r:id="rId55"/>
    <p:sldId id="53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6729"/>
    <a:srgbClr val="6C9A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CED93-4AA5-A44C-888F-7EF68AD80589}" v="280" dt="2022-03-23T16:35:53.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5"/>
    <p:restoredTop sz="90741"/>
  </p:normalViewPr>
  <p:slideViewPr>
    <p:cSldViewPr snapToGrid="0">
      <p:cViewPr>
        <p:scale>
          <a:sx n="100" d="100"/>
          <a:sy n="100" d="100"/>
        </p:scale>
        <p:origin x="97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a,Marco" userId="7787a23d-e817-4296-b579-417d172668db" providerId="ADAL" clId="{44C11037-A901-3045-8CB3-918364B63D57}"/>
    <pc:docChg chg="modShowInfo">
      <pc:chgData name="Oliva,Marco" userId="7787a23d-e817-4296-b579-417d172668db" providerId="ADAL" clId="{44C11037-A901-3045-8CB3-918364B63D57}" dt="2021-10-07T11:48:59.139" v="1" actId="2744"/>
      <pc:docMkLst>
        <pc:docMk/>
      </pc:docMkLst>
    </pc:docChg>
  </pc:docChgLst>
  <pc:docChgLst>
    <pc:chgData name="Oliva,Marco" userId="7787a23d-e817-4296-b579-417d172668db" providerId="ADAL" clId="{81EF554A-DA3F-AF45-9AA5-23DF4586EF66}"/>
    <pc:docChg chg="undo redo custSel addSld delSld modSld sldOrd modShowInfo">
      <pc:chgData name="Oliva,Marco" userId="7787a23d-e817-4296-b579-417d172668db" providerId="ADAL" clId="{81EF554A-DA3F-AF45-9AA5-23DF4586EF66}" dt="2022-03-06T03:00:08.789" v="23430" actId="729"/>
      <pc:docMkLst>
        <pc:docMk/>
      </pc:docMkLst>
      <pc:sldChg chg="addSp delSp modSp mod modTransition delAnim modAnim modNotesTx">
        <pc:chgData name="Oliva,Marco" userId="7787a23d-e817-4296-b579-417d172668db" providerId="ADAL" clId="{81EF554A-DA3F-AF45-9AA5-23DF4586EF66}" dt="2022-03-06T02:06:32.170" v="23412"/>
        <pc:sldMkLst>
          <pc:docMk/>
          <pc:sldMk cId="1319471695" sldId="258"/>
        </pc:sldMkLst>
        <pc:spChg chg="mod">
          <ac:chgData name="Oliva,Marco" userId="7787a23d-e817-4296-b579-417d172668db" providerId="ADAL" clId="{81EF554A-DA3F-AF45-9AA5-23DF4586EF66}" dt="2022-03-03T03:00:02.615" v="754" actId="20577"/>
          <ac:spMkLst>
            <pc:docMk/>
            <pc:sldMk cId="1319471695" sldId="258"/>
            <ac:spMk id="2" creationId="{54FDE63F-4936-DD4D-BBF4-197908EFA8F1}"/>
          </ac:spMkLst>
        </pc:spChg>
        <pc:spChg chg="mod">
          <ac:chgData name="Oliva,Marco" userId="7787a23d-e817-4296-b579-417d172668db" providerId="ADAL" clId="{81EF554A-DA3F-AF45-9AA5-23DF4586EF66}" dt="2022-03-05T17:49:56.665" v="2793" actId="20577"/>
          <ac:spMkLst>
            <pc:docMk/>
            <pc:sldMk cId="1319471695" sldId="258"/>
            <ac:spMk id="3" creationId="{1ED09282-795D-DB48-AD66-492B20FCCBBF}"/>
          </ac:spMkLst>
        </pc:spChg>
        <pc:spChg chg="mod">
          <ac:chgData name="Oliva,Marco" userId="7787a23d-e817-4296-b579-417d172668db" providerId="ADAL" clId="{81EF554A-DA3F-AF45-9AA5-23DF4586EF66}" dt="2022-03-05T21:11:19.949" v="4039" actId="2711"/>
          <ac:spMkLst>
            <pc:docMk/>
            <pc:sldMk cId="1319471695" sldId="258"/>
            <ac:spMk id="12" creationId="{A7C4BE51-BAF0-8B4B-B951-82876921F30E}"/>
          </ac:spMkLst>
        </pc:spChg>
        <pc:picChg chg="add del mod">
          <ac:chgData name="Oliva,Marco" userId="7787a23d-e817-4296-b579-417d172668db" providerId="ADAL" clId="{81EF554A-DA3F-AF45-9AA5-23DF4586EF66}" dt="2022-03-05T22:32:37.028" v="4090"/>
          <ac:picMkLst>
            <pc:docMk/>
            <pc:sldMk cId="1319471695" sldId="258"/>
            <ac:picMk id="4" creationId="{190EB32C-7D8B-6841-83B0-C6464BE2DEB4}"/>
          </ac:picMkLst>
        </pc:picChg>
        <pc:picChg chg="add del mod">
          <ac:chgData name="Oliva,Marco" userId="7787a23d-e817-4296-b579-417d172668db" providerId="ADAL" clId="{81EF554A-DA3F-AF45-9AA5-23DF4586EF66}" dt="2022-03-06T00:48:29.379" v="21448"/>
          <ac:picMkLst>
            <pc:docMk/>
            <pc:sldMk cId="1319471695" sldId="258"/>
            <ac:picMk id="4" creationId="{3F1BDCE9-B958-C643-BDAD-1298B946CE1B}"/>
          </ac:picMkLst>
        </pc:picChg>
        <pc:picChg chg="add del mod">
          <ac:chgData name="Oliva,Marco" userId="7787a23d-e817-4296-b579-417d172668db" providerId="ADAL" clId="{81EF554A-DA3F-AF45-9AA5-23DF4586EF66}" dt="2022-03-05T22:33:32.957" v="4094"/>
          <ac:picMkLst>
            <pc:docMk/>
            <pc:sldMk cId="1319471695" sldId="258"/>
            <ac:picMk id="7" creationId="{5FBD02EE-82F0-934F-8CE2-679A7F2A13FE}"/>
          </ac:picMkLst>
        </pc:picChg>
        <pc:picChg chg="add del mod">
          <ac:chgData name="Oliva,Marco" userId="7787a23d-e817-4296-b579-417d172668db" providerId="ADAL" clId="{81EF554A-DA3F-AF45-9AA5-23DF4586EF66}" dt="2022-03-06T00:50:20.028" v="21456" actId="478"/>
          <ac:picMkLst>
            <pc:docMk/>
            <pc:sldMk cId="1319471695" sldId="258"/>
            <ac:picMk id="7" creationId="{D895F93A-DA94-2841-AAFE-97B8B7B0C9A1}"/>
          </ac:picMkLst>
        </pc:picChg>
        <pc:picChg chg="add del mod">
          <ac:chgData name="Oliva,Marco" userId="7787a23d-e817-4296-b579-417d172668db" providerId="ADAL" clId="{81EF554A-DA3F-AF45-9AA5-23DF4586EF66}" dt="2022-03-06T02:01:37.181" v="23411"/>
          <ac:picMkLst>
            <pc:docMk/>
            <pc:sldMk cId="1319471695" sldId="258"/>
            <ac:picMk id="8" creationId="{5489B0DC-5655-4A47-94F1-0B2596872B02}"/>
          </ac:picMkLst>
        </pc:picChg>
        <pc:picChg chg="add mod">
          <ac:chgData name="Oliva,Marco" userId="7787a23d-e817-4296-b579-417d172668db" providerId="ADAL" clId="{81EF554A-DA3F-AF45-9AA5-23DF4586EF66}" dt="2022-03-06T02:06:32.170" v="23412"/>
          <ac:picMkLst>
            <pc:docMk/>
            <pc:sldMk cId="1319471695" sldId="258"/>
            <ac:picMk id="13" creationId="{67A738A2-C0E1-2942-B4A7-8D79E473302D}"/>
          </ac:picMkLst>
        </pc:picChg>
      </pc:sldChg>
      <pc:sldChg chg="addSp delSp modSp mod ord modTransition modAnim modShow modNotesTx">
        <pc:chgData name="Oliva,Marco" userId="7787a23d-e817-4296-b579-417d172668db" providerId="ADAL" clId="{81EF554A-DA3F-AF45-9AA5-23DF4586EF66}" dt="2022-03-06T02:28:30.535" v="23429"/>
        <pc:sldMkLst>
          <pc:docMk/>
          <pc:sldMk cId="1755393879" sldId="262"/>
        </pc:sldMkLst>
        <pc:spChg chg="add mod">
          <ac:chgData name="Oliva,Marco" userId="7787a23d-e817-4296-b579-417d172668db" providerId="ADAL" clId="{81EF554A-DA3F-AF45-9AA5-23DF4586EF66}" dt="2022-03-05T21:15:53.660" v="4083" actId="2711"/>
          <ac:spMkLst>
            <pc:docMk/>
            <pc:sldMk cId="1755393879" sldId="262"/>
            <ac:spMk id="8" creationId="{0FC7E780-5161-FD40-A40D-49BA0015E5A0}"/>
          </ac:spMkLst>
        </pc:spChg>
        <pc:spChg chg="add del">
          <ac:chgData name="Oliva,Marco" userId="7787a23d-e817-4296-b579-417d172668db" providerId="ADAL" clId="{81EF554A-DA3F-AF45-9AA5-23DF4586EF66}" dt="2022-03-05T18:11:28.848" v="3235" actId="478"/>
          <ac:spMkLst>
            <pc:docMk/>
            <pc:sldMk cId="1755393879" sldId="262"/>
            <ac:spMk id="13" creationId="{A57B3A5F-3D07-5644-A1E6-E06D768C2D46}"/>
          </ac:spMkLst>
        </pc:spChg>
        <pc:graphicFrameChg chg="mod modGraphic">
          <ac:chgData name="Oliva,Marco" userId="7787a23d-e817-4296-b579-417d172668db" providerId="ADAL" clId="{81EF554A-DA3F-AF45-9AA5-23DF4586EF66}" dt="2022-03-01T02:36:31.141" v="280"/>
          <ac:graphicFrameMkLst>
            <pc:docMk/>
            <pc:sldMk cId="1755393879" sldId="262"/>
            <ac:graphicFrameMk id="3" creationId="{BF0706C8-5281-6343-B003-6180C75BEEEE}"/>
          </ac:graphicFrameMkLst>
        </pc:graphicFrameChg>
        <pc:picChg chg="add del mod">
          <ac:chgData name="Oliva,Marco" userId="7787a23d-e817-4296-b579-417d172668db" providerId="ADAL" clId="{81EF554A-DA3F-AF45-9AA5-23DF4586EF66}" dt="2022-03-06T02:01:37.181" v="23411"/>
          <ac:picMkLst>
            <pc:docMk/>
            <pc:sldMk cId="1755393879" sldId="262"/>
            <ac:picMk id="2" creationId="{049349FA-6F3C-074E-8C92-C0A552F452D0}"/>
          </ac:picMkLst>
        </pc:picChg>
        <pc:picChg chg="add mod">
          <ac:chgData name="Oliva,Marco" userId="7787a23d-e817-4296-b579-417d172668db" providerId="ADAL" clId="{81EF554A-DA3F-AF45-9AA5-23DF4586EF66}" dt="2022-03-06T02:28:30.535" v="23429"/>
          <ac:picMkLst>
            <pc:docMk/>
            <pc:sldMk cId="1755393879" sldId="262"/>
            <ac:picMk id="6" creationId="{A0480302-7A52-044F-BAC2-6B1CC8C4EC7B}"/>
          </ac:picMkLst>
        </pc:picChg>
      </pc:sldChg>
      <pc:sldChg chg="addSp delSp modSp mod ord modTransition modAnim modNotesTx">
        <pc:chgData name="Oliva,Marco" userId="7787a23d-e817-4296-b579-417d172668db" providerId="ADAL" clId="{81EF554A-DA3F-AF45-9AA5-23DF4586EF66}" dt="2022-03-06T02:12:53.016" v="23417"/>
        <pc:sldMkLst>
          <pc:docMk/>
          <pc:sldMk cId="3565454251" sldId="302"/>
        </pc:sldMkLst>
        <pc:spChg chg="mod">
          <ac:chgData name="Oliva,Marco" userId="7787a23d-e817-4296-b579-417d172668db" providerId="ADAL" clId="{81EF554A-DA3F-AF45-9AA5-23DF4586EF66}" dt="2022-03-05T16:57:32.649" v="2032" actId="20577"/>
          <ac:spMkLst>
            <pc:docMk/>
            <pc:sldMk cId="3565454251" sldId="302"/>
            <ac:spMk id="2" creationId="{42DACA88-53C8-6941-8B49-6B0056CBC0A0}"/>
          </ac:spMkLst>
        </pc:spChg>
        <pc:spChg chg="add mod">
          <ac:chgData name="Oliva,Marco" userId="7787a23d-e817-4296-b579-417d172668db" providerId="ADAL" clId="{81EF554A-DA3F-AF45-9AA5-23DF4586EF66}" dt="2022-03-05T21:12:32.571" v="4046" actId="2711"/>
          <ac:spMkLst>
            <pc:docMk/>
            <pc:sldMk cId="3565454251" sldId="302"/>
            <ac:spMk id="8" creationId="{BF4B4634-E324-4940-A44B-9F271B0B9258}"/>
          </ac:spMkLst>
        </pc:spChg>
        <pc:spChg chg="add del">
          <ac:chgData name="Oliva,Marco" userId="7787a23d-e817-4296-b579-417d172668db" providerId="ADAL" clId="{81EF554A-DA3F-AF45-9AA5-23DF4586EF66}" dt="2022-03-05T18:09:36.193" v="3197" actId="478"/>
          <ac:spMkLst>
            <pc:docMk/>
            <pc:sldMk cId="3565454251" sldId="302"/>
            <ac:spMk id="10" creationId="{3B4A404B-BDBD-BA4A-9469-98421259B027}"/>
          </ac:spMkLst>
        </pc:spChg>
        <pc:picChg chg="add del mod">
          <ac:chgData name="Oliva,Marco" userId="7787a23d-e817-4296-b579-417d172668db" providerId="ADAL" clId="{81EF554A-DA3F-AF45-9AA5-23DF4586EF66}" dt="2022-03-05T22:17:43.927" v="4088"/>
          <ac:picMkLst>
            <pc:docMk/>
            <pc:sldMk cId="3565454251" sldId="302"/>
            <ac:picMk id="3" creationId="{B8EF337C-96A0-A448-B2D0-8633A4FFC919}"/>
          </ac:picMkLst>
        </pc:picChg>
        <pc:picChg chg="add del mod">
          <ac:chgData name="Oliva,Marco" userId="7787a23d-e817-4296-b579-417d172668db" providerId="ADAL" clId="{81EF554A-DA3F-AF45-9AA5-23DF4586EF66}" dt="2022-03-06T00:56:18.050" v="21463"/>
          <ac:picMkLst>
            <pc:docMk/>
            <pc:sldMk cId="3565454251" sldId="302"/>
            <ac:picMk id="3" creationId="{F72846D4-D161-134E-A99A-732785F7F8C6}"/>
          </ac:picMkLst>
        </pc:picChg>
        <pc:picChg chg="add del mod">
          <ac:chgData name="Oliva,Marco" userId="7787a23d-e817-4296-b579-417d172668db" providerId="ADAL" clId="{81EF554A-DA3F-AF45-9AA5-23DF4586EF66}" dt="2022-03-05T22:32:37.028" v="4090"/>
          <ac:picMkLst>
            <pc:docMk/>
            <pc:sldMk cId="3565454251" sldId="302"/>
            <ac:picMk id="6" creationId="{0A7AD107-4BD8-9043-A91B-A304D563469B}"/>
          </ac:picMkLst>
        </pc:picChg>
        <pc:picChg chg="add del mod">
          <ac:chgData name="Oliva,Marco" userId="7787a23d-e817-4296-b579-417d172668db" providerId="ADAL" clId="{81EF554A-DA3F-AF45-9AA5-23DF4586EF66}" dt="2022-03-06T02:01:37.181" v="23411"/>
          <ac:picMkLst>
            <pc:docMk/>
            <pc:sldMk cId="3565454251" sldId="302"/>
            <ac:picMk id="6" creationId="{E21C9980-7E84-6441-808F-BB1417B1B162}"/>
          </ac:picMkLst>
        </pc:picChg>
        <pc:picChg chg="add del mod">
          <ac:chgData name="Oliva,Marco" userId="7787a23d-e817-4296-b579-417d172668db" providerId="ADAL" clId="{81EF554A-DA3F-AF45-9AA5-23DF4586EF66}" dt="2022-03-06T02:06:34.987" v="23413"/>
          <ac:picMkLst>
            <pc:docMk/>
            <pc:sldMk cId="3565454251" sldId="302"/>
            <ac:picMk id="10" creationId="{1A0845B2-2172-C446-A4CE-CF902739B947}"/>
          </ac:picMkLst>
        </pc:picChg>
        <pc:picChg chg="add del mod">
          <ac:chgData name="Oliva,Marco" userId="7787a23d-e817-4296-b579-417d172668db" providerId="ADAL" clId="{81EF554A-DA3F-AF45-9AA5-23DF4586EF66}" dt="2022-03-06T02:10:31.543" v="23416"/>
          <ac:picMkLst>
            <pc:docMk/>
            <pc:sldMk cId="3565454251" sldId="302"/>
            <ac:picMk id="11" creationId="{31679DE6-69C8-2D43-B02A-680B806DD559}"/>
          </ac:picMkLst>
        </pc:picChg>
        <pc:picChg chg="add mod">
          <ac:chgData name="Oliva,Marco" userId="7787a23d-e817-4296-b579-417d172668db" providerId="ADAL" clId="{81EF554A-DA3F-AF45-9AA5-23DF4586EF66}" dt="2022-03-06T02:12:53.016" v="23417"/>
          <ac:picMkLst>
            <pc:docMk/>
            <pc:sldMk cId="3565454251" sldId="302"/>
            <ac:picMk id="12" creationId="{C59EECCB-A17B-CF42-9D83-7A59E0B088CA}"/>
          </ac:picMkLst>
        </pc:picChg>
      </pc:sldChg>
      <pc:sldChg chg="addSp delSp modSp mod modTransition modAnim modNotesTx">
        <pc:chgData name="Oliva,Marco" userId="7787a23d-e817-4296-b579-417d172668db" providerId="ADAL" clId="{81EF554A-DA3F-AF45-9AA5-23DF4586EF66}" dt="2022-03-06T02:12:53.016" v="23417"/>
        <pc:sldMkLst>
          <pc:docMk/>
          <pc:sldMk cId="3090753030" sldId="304"/>
        </pc:sldMkLst>
        <pc:spChg chg="mod">
          <ac:chgData name="Oliva,Marco" userId="7787a23d-e817-4296-b579-417d172668db" providerId="ADAL" clId="{81EF554A-DA3F-AF45-9AA5-23DF4586EF66}" dt="2022-03-05T16:58:40.220" v="2045" actId="20577"/>
          <ac:spMkLst>
            <pc:docMk/>
            <pc:sldMk cId="3090753030" sldId="304"/>
            <ac:spMk id="2" creationId="{42DACA88-53C8-6941-8B49-6B0056CBC0A0}"/>
          </ac:spMkLst>
        </pc:spChg>
        <pc:spChg chg="add mod">
          <ac:chgData name="Oliva,Marco" userId="7787a23d-e817-4296-b579-417d172668db" providerId="ADAL" clId="{81EF554A-DA3F-AF45-9AA5-23DF4586EF66}" dt="2022-03-05T21:13:06.360" v="4052" actId="2711"/>
          <ac:spMkLst>
            <pc:docMk/>
            <pc:sldMk cId="3090753030" sldId="304"/>
            <ac:spMk id="8" creationId="{48787CC0-0D23-6944-9A79-07380A9AE4DB}"/>
          </ac:spMkLst>
        </pc:spChg>
        <pc:spChg chg="del">
          <ac:chgData name="Oliva,Marco" userId="7787a23d-e817-4296-b579-417d172668db" providerId="ADAL" clId="{81EF554A-DA3F-AF45-9AA5-23DF4586EF66}" dt="2022-03-05T18:09:57.164" v="3203" actId="478"/>
          <ac:spMkLst>
            <pc:docMk/>
            <pc:sldMk cId="3090753030" sldId="304"/>
            <ac:spMk id="10" creationId="{508CAB09-C0D6-9445-87D5-900E27D01B69}"/>
          </ac:spMkLst>
        </pc:spChg>
        <pc:picChg chg="add del mod">
          <ac:chgData name="Oliva,Marco" userId="7787a23d-e817-4296-b579-417d172668db" providerId="ADAL" clId="{81EF554A-DA3F-AF45-9AA5-23DF4586EF66}" dt="2022-03-05T22:32:37.028" v="4090"/>
          <ac:picMkLst>
            <pc:docMk/>
            <pc:sldMk cId="3090753030" sldId="304"/>
            <ac:picMk id="3" creationId="{747451C8-5BE8-F94A-9D7E-1E76C258789A}"/>
          </ac:picMkLst>
        </pc:picChg>
        <pc:picChg chg="add del mod">
          <ac:chgData name="Oliva,Marco" userId="7787a23d-e817-4296-b579-417d172668db" providerId="ADAL" clId="{81EF554A-DA3F-AF45-9AA5-23DF4586EF66}" dt="2022-03-06T02:01:37.181" v="23411"/>
          <ac:picMkLst>
            <pc:docMk/>
            <pc:sldMk cId="3090753030" sldId="304"/>
            <ac:picMk id="3" creationId="{834C231B-9708-C245-B3B6-5E81A8840568}"/>
          </ac:picMkLst>
        </pc:picChg>
        <pc:picChg chg="add mod">
          <ac:chgData name="Oliva,Marco" userId="7787a23d-e817-4296-b579-417d172668db" providerId="ADAL" clId="{81EF554A-DA3F-AF45-9AA5-23DF4586EF66}" dt="2022-03-06T02:12:53.016" v="23417"/>
          <ac:picMkLst>
            <pc:docMk/>
            <pc:sldMk cId="3090753030" sldId="304"/>
            <ac:picMk id="6" creationId="{E81A0386-E465-6F41-9263-23E9FCD7EC02}"/>
          </ac:picMkLst>
        </pc:picChg>
      </pc:sldChg>
      <pc:sldChg chg="modSp del mod">
        <pc:chgData name="Oliva,Marco" userId="7787a23d-e817-4296-b579-417d172668db" providerId="ADAL" clId="{81EF554A-DA3F-AF45-9AA5-23DF4586EF66}" dt="2022-03-03T03:06:41.454" v="820" actId="2696"/>
        <pc:sldMkLst>
          <pc:docMk/>
          <pc:sldMk cId="1797624910" sldId="305"/>
        </pc:sldMkLst>
        <pc:spChg chg="mod">
          <ac:chgData name="Oliva,Marco" userId="7787a23d-e817-4296-b579-417d172668db" providerId="ADAL" clId="{81EF554A-DA3F-AF45-9AA5-23DF4586EF66}" dt="2022-03-03T03:06:35.530" v="819" actId="20577"/>
          <ac:spMkLst>
            <pc:docMk/>
            <pc:sldMk cId="1797624910" sldId="305"/>
            <ac:spMk id="2" creationId="{42DACA88-53C8-6941-8B49-6B0056CBC0A0}"/>
          </ac:spMkLst>
        </pc:spChg>
      </pc:sldChg>
      <pc:sldChg chg="addSp delSp modSp mod modTransition modAnim modNotesTx">
        <pc:chgData name="Oliva,Marco" userId="7787a23d-e817-4296-b579-417d172668db" providerId="ADAL" clId="{81EF554A-DA3F-AF45-9AA5-23DF4586EF66}" dt="2022-03-06T02:12:53.016" v="23417"/>
        <pc:sldMkLst>
          <pc:docMk/>
          <pc:sldMk cId="3278247236" sldId="306"/>
        </pc:sldMkLst>
        <pc:spChg chg="mod">
          <ac:chgData name="Oliva,Marco" userId="7787a23d-e817-4296-b579-417d172668db" providerId="ADAL" clId="{81EF554A-DA3F-AF45-9AA5-23DF4586EF66}" dt="2022-03-05T16:58:22.903" v="2041" actId="20577"/>
          <ac:spMkLst>
            <pc:docMk/>
            <pc:sldMk cId="3278247236" sldId="306"/>
            <ac:spMk id="2" creationId="{42DACA88-53C8-6941-8B49-6B0056CBC0A0}"/>
          </ac:spMkLst>
        </pc:spChg>
        <pc:spChg chg="add mod">
          <ac:chgData name="Oliva,Marco" userId="7787a23d-e817-4296-b579-417d172668db" providerId="ADAL" clId="{81EF554A-DA3F-AF45-9AA5-23DF4586EF66}" dt="2022-03-05T21:12:55.269" v="4050" actId="2711"/>
          <ac:spMkLst>
            <pc:docMk/>
            <pc:sldMk cId="3278247236" sldId="306"/>
            <ac:spMk id="8" creationId="{C79A3424-4D12-F44D-8F06-9F0A09E9E2CD}"/>
          </ac:spMkLst>
        </pc:spChg>
        <pc:spChg chg="del">
          <ac:chgData name="Oliva,Marco" userId="7787a23d-e817-4296-b579-417d172668db" providerId="ADAL" clId="{81EF554A-DA3F-AF45-9AA5-23DF4586EF66}" dt="2022-03-05T18:09:51.406" v="3201" actId="478"/>
          <ac:spMkLst>
            <pc:docMk/>
            <pc:sldMk cId="3278247236" sldId="306"/>
            <ac:spMk id="10" creationId="{BEFE1635-4C08-3949-8875-FBA4BFFB3D4B}"/>
          </ac:spMkLst>
        </pc:spChg>
        <pc:picChg chg="add del mod">
          <ac:chgData name="Oliva,Marco" userId="7787a23d-e817-4296-b579-417d172668db" providerId="ADAL" clId="{81EF554A-DA3F-AF45-9AA5-23DF4586EF66}" dt="2022-03-06T02:01:37.181" v="23411"/>
          <ac:picMkLst>
            <pc:docMk/>
            <pc:sldMk cId="3278247236" sldId="306"/>
            <ac:picMk id="3" creationId="{B9111032-52EC-C149-844D-55A815A42D34}"/>
          </ac:picMkLst>
        </pc:picChg>
        <pc:picChg chg="add del mod">
          <ac:chgData name="Oliva,Marco" userId="7787a23d-e817-4296-b579-417d172668db" providerId="ADAL" clId="{81EF554A-DA3F-AF45-9AA5-23DF4586EF66}" dt="2022-03-05T22:32:37.028" v="4090"/>
          <ac:picMkLst>
            <pc:docMk/>
            <pc:sldMk cId="3278247236" sldId="306"/>
            <ac:picMk id="3" creationId="{DBDEB937-9F68-984F-AE26-05B2BCF4C6BB}"/>
          </ac:picMkLst>
        </pc:picChg>
        <pc:picChg chg="add del mod">
          <ac:chgData name="Oliva,Marco" userId="7787a23d-e817-4296-b579-417d172668db" providerId="ADAL" clId="{81EF554A-DA3F-AF45-9AA5-23DF4586EF66}" dt="2022-03-06T02:12:53.016" v="23417"/>
          <ac:picMkLst>
            <pc:docMk/>
            <pc:sldMk cId="3278247236" sldId="306"/>
            <ac:picMk id="6" creationId="{BEAE36B6-102A-FF42-A6D6-C868387B6378}"/>
          </ac:picMkLst>
        </pc:picChg>
        <pc:picChg chg="add mod">
          <ac:chgData name="Oliva,Marco" userId="7787a23d-e817-4296-b579-417d172668db" providerId="ADAL" clId="{81EF554A-DA3F-AF45-9AA5-23DF4586EF66}" dt="2022-03-06T02:12:53.016" v="23417"/>
          <ac:picMkLst>
            <pc:docMk/>
            <pc:sldMk cId="3278247236" sldId="306"/>
            <ac:picMk id="10" creationId="{6BFCB5E4-6F65-4348-B9A7-46CB68594ECF}"/>
          </ac:picMkLst>
        </pc:picChg>
      </pc:sldChg>
      <pc:sldChg chg="del">
        <pc:chgData name="Oliva,Marco" userId="7787a23d-e817-4296-b579-417d172668db" providerId="ADAL" clId="{81EF554A-DA3F-AF45-9AA5-23DF4586EF66}" dt="2022-03-03T03:08:47.283" v="846" actId="2696"/>
        <pc:sldMkLst>
          <pc:docMk/>
          <pc:sldMk cId="3614824565" sldId="308"/>
        </pc:sldMkLst>
      </pc:sldChg>
      <pc:sldChg chg="addSp delSp modSp mod modTransition modAnim modNotesTx">
        <pc:chgData name="Oliva,Marco" userId="7787a23d-e817-4296-b579-417d172668db" providerId="ADAL" clId="{81EF554A-DA3F-AF45-9AA5-23DF4586EF66}" dt="2022-03-06T02:21:46.005" v="23425"/>
        <pc:sldMkLst>
          <pc:docMk/>
          <pc:sldMk cId="4236263492" sldId="310"/>
        </pc:sldMkLst>
        <pc:spChg chg="mod">
          <ac:chgData name="Oliva,Marco" userId="7787a23d-e817-4296-b579-417d172668db" providerId="ADAL" clId="{81EF554A-DA3F-AF45-9AA5-23DF4586EF66}" dt="2022-03-05T17:24:39.985" v="2153"/>
          <ac:spMkLst>
            <pc:docMk/>
            <pc:sldMk cId="4236263492" sldId="310"/>
            <ac:spMk id="2" creationId="{42DACA88-53C8-6941-8B49-6B0056CBC0A0}"/>
          </ac:spMkLst>
        </pc:spChg>
        <pc:spChg chg="add mod">
          <ac:chgData name="Oliva,Marco" userId="7787a23d-e817-4296-b579-417d172668db" providerId="ADAL" clId="{81EF554A-DA3F-AF45-9AA5-23DF4586EF66}" dt="2022-03-05T17:17:46.864" v="2110"/>
          <ac:spMkLst>
            <pc:docMk/>
            <pc:sldMk cId="4236263492" sldId="310"/>
            <ac:spMk id="8" creationId="{724A488C-94B6-2346-9527-A8D3BF584EA1}"/>
          </ac:spMkLst>
        </pc:spChg>
        <pc:spChg chg="del">
          <ac:chgData name="Oliva,Marco" userId="7787a23d-e817-4296-b579-417d172668db" providerId="ADAL" clId="{81EF554A-DA3F-AF45-9AA5-23DF4586EF66}" dt="2022-03-05T17:17:46.617" v="2109" actId="478"/>
          <ac:spMkLst>
            <pc:docMk/>
            <pc:sldMk cId="4236263492" sldId="310"/>
            <ac:spMk id="9" creationId="{6ABD0935-B42D-4B44-900C-1D2D059675FF}"/>
          </ac:spMkLst>
        </pc:spChg>
        <pc:spChg chg="del">
          <ac:chgData name="Oliva,Marco" userId="7787a23d-e817-4296-b579-417d172668db" providerId="ADAL" clId="{81EF554A-DA3F-AF45-9AA5-23DF4586EF66}" dt="2022-03-05T18:10:25.074" v="3214" actId="478"/>
          <ac:spMkLst>
            <pc:docMk/>
            <pc:sldMk cId="4236263492" sldId="310"/>
            <ac:spMk id="10" creationId="{C8FC5445-AC13-AA47-B91B-42ACCE74F2C5}"/>
          </ac:spMkLst>
        </pc:spChg>
        <pc:spChg chg="add mod">
          <ac:chgData name="Oliva,Marco" userId="7787a23d-e817-4296-b579-417d172668db" providerId="ADAL" clId="{81EF554A-DA3F-AF45-9AA5-23DF4586EF66}" dt="2022-03-05T21:14:05.975" v="4062" actId="2711"/>
          <ac:spMkLst>
            <pc:docMk/>
            <pc:sldMk cId="4236263492" sldId="310"/>
            <ac:spMk id="11" creationId="{A55E3308-766B-A24E-97B2-60A3163FD1DB}"/>
          </ac:spMkLst>
        </pc:spChg>
        <pc:picChg chg="add del mod">
          <ac:chgData name="Oliva,Marco" userId="7787a23d-e817-4296-b579-417d172668db" providerId="ADAL" clId="{81EF554A-DA3F-AF45-9AA5-23DF4586EF66}" dt="2022-03-06T02:01:37.181" v="23411"/>
          <ac:picMkLst>
            <pc:docMk/>
            <pc:sldMk cId="4236263492" sldId="310"/>
            <ac:picMk id="3" creationId="{877B8EC7-0370-E141-8B8C-4FA8807641DD}"/>
          </ac:picMkLst>
        </pc:picChg>
        <pc:picChg chg="add del mod">
          <ac:chgData name="Oliva,Marco" userId="7787a23d-e817-4296-b579-417d172668db" providerId="ADAL" clId="{81EF554A-DA3F-AF45-9AA5-23DF4586EF66}" dt="2022-03-05T22:32:37.028" v="4090"/>
          <ac:picMkLst>
            <pc:docMk/>
            <pc:sldMk cId="4236263492" sldId="310"/>
            <ac:picMk id="3" creationId="{CD19125F-F20E-E14B-A4AE-DFE74F1BD9F5}"/>
          </ac:picMkLst>
        </pc:picChg>
        <pc:picChg chg="add del mod">
          <ac:chgData name="Oliva,Marco" userId="7787a23d-e817-4296-b579-417d172668db" providerId="ADAL" clId="{81EF554A-DA3F-AF45-9AA5-23DF4586EF66}" dt="2022-03-06T02:19:34.830" v="23422"/>
          <ac:picMkLst>
            <pc:docMk/>
            <pc:sldMk cId="4236263492" sldId="310"/>
            <ac:picMk id="6" creationId="{2DB2CE1C-50D7-2647-A57A-697285C853D7}"/>
          </ac:picMkLst>
        </pc:picChg>
        <pc:picChg chg="add del mod">
          <ac:chgData name="Oliva,Marco" userId="7787a23d-e817-4296-b579-417d172668db" providerId="ADAL" clId="{81EF554A-DA3F-AF45-9AA5-23DF4586EF66}" dt="2022-03-06T02:20:00.158" v="23424"/>
          <ac:picMkLst>
            <pc:docMk/>
            <pc:sldMk cId="4236263492" sldId="310"/>
            <ac:picMk id="9" creationId="{1230CE71-2FB5-2B4F-966E-A14C4044256A}"/>
          </ac:picMkLst>
        </pc:picChg>
        <pc:picChg chg="add mod">
          <ac:chgData name="Oliva,Marco" userId="7787a23d-e817-4296-b579-417d172668db" providerId="ADAL" clId="{81EF554A-DA3F-AF45-9AA5-23DF4586EF66}" dt="2022-03-06T02:21:46.005" v="23425"/>
          <ac:picMkLst>
            <pc:docMk/>
            <pc:sldMk cId="4236263492" sldId="310"/>
            <ac:picMk id="10" creationId="{82773486-A4B8-8345-BB5D-851D0E4F134A}"/>
          </ac:picMkLst>
        </pc:picChg>
      </pc:sldChg>
      <pc:sldChg chg="addSp delSp modSp mod modTransition modAnim modNotesTx">
        <pc:chgData name="Oliva,Marco" userId="7787a23d-e817-4296-b579-417d172668db" providerId="ADAL" clId="{81EF554A-DA3F-AF45-9AA5-23DF4586EF66}" dt="2022-03-06T02:23:40.947" v="23427"/>
        <pc:sldMkLst>
          <pc:docMk/>
          <pc:sldMk cId="585966003" sldId="311"/>
        </pc:sldMkLst>
        <pc:spChg chg="del">
          <ac:chgData name="Oliva,Marco" userId="7787a23d-e817-4296-b579-417d172668db" providerId="ADAL" clId="{81EF554A-DA3F-AF45-9AA5-23DF4586EF66}" dt="2022-03-05T17:17:54.161" v="2113" actId="478"/>
          <ac:spMkLst>
            <pc:docMk/>
            <pc:sldMk cId="585966003" sldId="311"/>
            <ac:spMk id="9" creationId="{6ABD0935-B42D-4B44-900C-1D2D059675FF}"/>
          </ac:spMkLst>
        </pc:spChg>
        <pc:spChg chg="add mod">
          <ac:chgData name="Oliva,Marco" userId="7787a23d-e817-4296-b579-417d172668db" providerId="ADAL" clId="{81EF554A-DA3F-AF45-9AA5-23DF4586EF66}" dt="2022-03-05T17:17:54.367" v="2114"/>
          <ac:spMkLst>
            <pc:docMk/>
            <pc:sldMk cId="585966003" sldId="311"/>
            <ac:spMk id="10" creationId="{7A8808F2-B806-9F47-8342-8C137C4461C9}"/>
          </ac:spMkLst>
        </pc:spChg>
        <pc:spChg chg="del">
          <ac:chgData name="Oliva,Marco" userId="7787a23d-e817-4296-b579-417d172668db" providerId="ADAL" clId="{81EF554A-DA3F-AF45-9AA5-23DF4586EF66}" dt="2022-03-05T18:10:30.722" v="3216" actId="478"/>
          <ac:spMkLst>
            <pc:docMk/>
            <pc:sldMk cId="585966003" sldId="311"/>
            <ac:spMk id="11" creationId="{AA2D8730-5534-0440-8BBA-E8C5C56D6C6F}"/>
          </ac:spMkLst>
        </pc:spChg>
        <pc:spChg chg="add mod">
          <ac:chgData name="Oliva,Marco" userId="7787a23d-e817-4296-b579-417d172668db" providerId="ADAL" clId="{81EF554A-DA3F-AF45-9AA5-23DF4586EF66}" dt="2022-03-05T21:14:14.827" v="4064" actId="2711"/>
          <ac:spMkLst>
            <pc:docMk/>
            <pc:sldMk cId="585966003" sldId="311"/>
            <ac:spMk id="12" creationId="{16E7F03B-D37F-9D47-AC9A-DE03D7F36287}"/>
          </ac:spMkLst>
        </pc:spChg>
        <pc:picChg chg="add del mod">
          <ac:chgData name="Oliva,Marco" userId="7787a23d-e817-4296-b579-417d172668db" providerId="ADAL" clId="{81EF554A-DA3F-AF45-9AA5-23DF4586EF66}" dt="2022-03-06T02:01:37.181" v="23411"/>
          <ac:picMkLst>
            <pc:docMk/>
            <pc:sldMk cId="585966003" sldId="311"/>
            <ac:picMk id="6" creationId="{27042F06-808C-6E43-A969-551C57EC9694}"/>
          </ac:picMkLst>
        </pc:picChg>
        <pc:picChg chg="add del mod">
          <ac:chgData name="Oliva,Marco" userId="7787a23d-e817-4296-b579-417d172668db" providerId="ADAL" clId="{81EF554A-DA3F-AF45-9AA5-23DF4586EF66}" dt="2022-03-05T22:32:37.028" v="4090"/>
          <ac:picMkLst>
            <pc:docMk/>
            <pc:sldMk cId="585966003" sldId="311"/>
            <ac:picMk id="6" creationId="{89D052B1-AE9C-3F42-9CE4-B40E95F7DB9E}"/>
          </ac:picMkLst>
        </pc:picChg>
        <pc:picChg chg="add del mod">
          <ac:chgData name="Oliva,Marco" userId="7787a23d-e817-4296-b579-417d172668db" providerId="ADAL" clId="{81EF554A-DA3F-AF45-9AA5-23DF4586EF66}" dt="2022-03-06T02:21:46.791" v="23426"/>
          <ac:picMkLst>
            <pc:docMk/>
            <pc:sldMk cId="585966003" sldId="311"/>
            <ac:picMk id="9" creationId="{40147960-1837-C449-8F5B-8B23A833A389}"/>
          </ac:picMkLst>
        </pc:picChg>
        <pc:picChg chg="add mod">
          <ac:chgData name="Oliva,Marco" userId="7787a23d-e817-4296-b579-417d172668db" providerId="ADAL" clId="{81EF554A-DA3F-AF45-9AA5-23DF4586EF66}" dt="2022-03-06T02:23:40.947" v="23427"/>
          <ac:picMkLst>
            <pc:docMk/>
            <pc:sldMk cId="585966003" sldId="311"/>
            <ac:picMk id="11" creationId="{B4E33CE0-9165-0441-8769-686F4AC8644D}"/>
          </ac:picMkLst>
        </pc:picChg>
      </pc:sldChg>
      <pc:sldChg chg="addSp delSp modSp mod modTransition modAnim modNotesTx">
        <pc:chgData name="Oliva,Marco" userId="7787a23d-e817-4296-b579-417d172668db" providerId="ADAL" clId="{81EF554A-DA3F-AF45-9AA5-23DF4586EF66}" dt="2022-03-06T02:21:46.005" v="23425"/>
        <pc:sldMkLst>
          <pc:docMk/>
          <pc:sldMk cId="2159602302" sldId="312"/>
        </pc:sldMkLst>
        <pc:spChg chg="mod">
          <ac:chgData name="Oliva,Marco" userId="7787a23d-e817-4296-b579-417d172668db" providerId="ADAL" clId="{81EF554A-DA3F-AF45-9AA5-23DF4586EF66}" dt="2022-03-05T17:25:04.329" v="2158" actId="20577"/>
          <ac:spMkLst>
            <pc:docMk/>
            <pc:sldMk cId="2159602302" sldId="312"/>
            <ac:spMk id="2" creationId="{42DACA88-53C8-6941-8B49-6B0056CBC0A0}"/>
          </ac:spMkLst>
        </pc:spChg>
        <pc:spChg chg="add mod">
          <ac:chgData name="Oliva,Marco" userId="7787a23d-e817-4296-b579-417d172668db" providerId="ADAL" clId="{81EF554A-DA3F-AF45-9AA5-23DF4586EF66}" dt="2022-03-05T17:17:50.865" v="2112"/>
          <ac:spMkLst>
            <pc:docMk/>
            <pc:sldMk cId="2159602302" sldId="312"/>
            <ac:spMk id="8" creationId="{AEF75EE7-0D14-6E4A-9862-D823A09097DA}"/>
          </ac:spMkLst>
        </pc:spChg>
        <pc:spChg chg="del">
          <ac:chgData name="Oliva,Marco" userId="7787a23d-e817-4296-b579-417d172668db" providerId="ADAL" clId="{81EF554A-DA3F-AF45-9AA5-23DF4586EF66}" dt="2022-03-05T17:17:50.643" v="2111" actId="478"/>
          <ac:spMkLst>
            <pc:docMk/>
            <pc:sldMk cId="2159602302" sldId="312"/>
            <ac:spMk id="9" creationId="{6ABD0935-B42D-4B44-900C-1D2D059675FF}"/>
          </ac:spMkLst>
        </pc:spChg>
        <pc:spChg chg="del">
          <ac:chgData name="Oliva,Marco" userId="7787a23d-e817-4296-b579-417d172668db" providerId="ADAL" clId="{81EF554A-DA3F-AF45-9AA5-23DF4586EF66}" dt="2022-03-05T18:10:28.424" v="3215" actId="478"/>
          <ac:spMkLst>
            <pc:docMk/>
            <pc:sldMk cId="2159602302" sldId="312"/>
            <ac:spMk id="10" creationId="{2ACF49B4-7346-B34A-B766-E9DE18A8848E}"/>
          </ac:spMkLst>
        </pc:spChg>
        <pc:spChg chg="add mod">
          <ac:chgData name="Oliva,Marco" userId="7787a23d-e817-4296-b579-417d172668db" providerId="ADAL" clId="{81EF554A-DA3F-AF45-9AA5-23DF4586EF66}" dt="2022-03-05T21:14:10.652" v="4063" actId="2711"/>
          <ac:spMkLst>
            <pc:docMk/>
            <pc:sldMk cId="2159602302" sldId="312"/>
            <ac:spMk id="11" creationId="{265DC088-13B8-2E4E-80F3-F972DADCC7F1}"/>
          </ac:spMkLst>
        </pc:spChg>
        <pc:picChg chg="add del mod">
          <ac:chgData name="Oliva,Marco" userId="7787a23d-e817-4296-b579-417d172668db" providerId="ADAL" clId="{81EF554A-DA3F-AF45-9AA5-23DF4586EF66}" dt="2022-03-05T22:32:37.028" v="4090"/>
          <ac:picMkLst>
            <pc:docMk/>
            <pc:sldMk cId="2159602302" sldId="312"/>
            <ac:picMk id="3" creationId="{BBF54DFB-E862-4E4E-9413-80A537FF104D}"/>
          </ac:picMkLst>
        </pc:picChg>
        <pc:picChg chg="add del mod">
          <ac:chgData name="Oliva,Marco" userId="7787a23d-e817-4296-b579-417d172668db" providerId="ADAL" clId="{81EF554A-DA3F-AF45-9AA5-23DF4586EF66}" dt="2022-03-06T02:01:37.181" v="23411"/>
          <ac:picMkLst>
            <pc:docMk/>
            <pc:sldMk cId="2159602302" sldId="312"/>
            <ac:picMk id="3" creationId="{D1C6F316-198F-2A47-A80B-65F5F74D3BAF}"/>
          </ac:picMkLst>
        </pc:picChg>
        <pc:picChg chg="add mod">
          <ac:chgData name="Oliva,Marco" userId="7787a23d-e817-4296-b579-417d172668db" providerId="ADAL" clId="{81EF554A-DA3F-AF45-9AA5-23DF4586EF66}" dt="2022-03-06T02:21:46.005" v="23425"/>
          <ac:picMkLst>
            <pc:docMk/>
            <pc:sldMk cId="2159602302" sldId="312"/>
            <ac:picMk id="6" creationId="{9A273B9E-2DA1-CA46-BABD-92AEA9C815B8}"/>
          </ac:picMkLst>
        </pc:picChg>
      </pc:sldChg>
      <pc:sldChg chg="addSp delSp modSp del mod">
        <pc:chgData name="Oliva,Marco" userId="7787a23d-e817-4296-b579-417d172668db" providerId="ADAL" clId="{81EF554A-DA3F-AF45-9AA5-23DF4586EF66}" dt="2022-03-05T16:25:17.573" v="1572" actId="2696"/>
        <pc:sldMkLst>
          <pc:docMk/>
          <pc:sldMk cId="1424799278" sldId="313"/>
        </pc:sldMkLst>
        <pc:spChg chg="del mod">
          <ac:chgData name="Oliva,Marco" userId="7787a23d-e817-4296-b579-417d172668db" providerId="ADAL" clId="{81EF554A-DA3F-AF45-9AA5-23DF4586EF66}" dt="2022-03-04T16:37:55.155" v="1108" actId="478"/>
          <ac:spMkLst>
            <pc:docMk/>
            <pc:sldMk cId="1424799278" sldId="313"/>
            <ac:spMk id="2" creationId="{42DACA88-53C8-6941-8B49-6B0056CBC0A0}"/>
          </ac:spMkLst>
        </pc:spChg>
        <pc:spChg chg="add del mod">
          <ac:chgData name="Oliva,Marco" userId="7787a23d-e817-4296-b579-417d172668db" providerId="ADAL" clId="{81EF554A-DA3F-AF45-9AA5-23DF4586EF66}" dt="2022-03-04T16:39:45.278" v="1129" actId="478"/>
          <ac:spMkLst>
            <pc:docMk/>
            <pc:sldMk cId="1424799278" sldId="313"/>
            <ac:spMk id="3" creationId="{3C5D4137-B488-964A-9BC5-896087E75EE8}"/>
          </ac:spMkLst>
        </pc:spChg>
        <pc:spChg chg="add del mod">
          <ac:chgData name="Oliva,Marco" userId="7787a23d-e817-4296-b579-417d172668db" providerId="ADAL" clId="{81EF554A-DA3F-AF45-9AA5-23DF4586EF66}" dt="2022-03-05T16:24:50.885" v="1566" actId="478"/>
          <ac:spMkLst>
            <pc:docMk/>
            <pc:sldMk cId="1424799278" sldId="313"/>
            <ac:spMk id="6" creationId="{17B40B0E-3EE5-7446-B3EE-BC05B46B2640}"/>
          </ac:spMkLst>
        </pc:spChg>
        <pc:spChg chg="add del mod">
          <ac:chgData name="Oliva,Marco" userId="7787a23d-e817-4296-b579-417d172668db" providerId="ADAL" clId="{81EF554A-DA3F-AF45-9AA5-23DF4586EF66}" dt="2022-03-04T16:41:58.291" v="1155" actId="478"/>
          <ac:spMkLst>
            <pc:docMk/>
            <pc:sldMk cId="1424799278" sldId="313"/>
            <ac:spMk id="8" creationId="{EBD0CBDD-7C5A-F242-B686-1E1EFE3E7F0B}"/>
          </ac:spMkLst>
        </pc:spChg>
        <pc:spChg chg="mod">
          <ac:chgData name="Oliva,Marco" userId="7787a23d-e817-4296-b579-417d172668db" providerId="ADAL" clId="{81EF554A-DA3F-AF45-9AA5-23DF4586EF66}" dt="2022-03-04T16:53:01.840" v="1281" actId="1076"/>
          <ac:spMkLst>
            <pc:docMk/>
            <pc:sldMk cId="1424799278" sldId="313"/>
            <ac:spMk id="9" creationId="{6ABD0935-B42D-4B44-900C-1D2D059675FF}"/>
          </ac:spMkLst>
        </pc:spChg>
        <pc:spChg chg="add del mod">
          <ac:chgData name="Oliva,Marco" userId="7787a23d-e817-4296-b579-417d172668db" providerId="ADAL" clId="{81EF554A-DA3F-AF45-9AA5-23DF4586EF66}" dt="2022-03-04T16:39:46.588" v="1130" actId="478"/>
          <ac:spMkLst>
            <pc:docMk/>
            <pc:sldMk cId="1424799278" sldId="313"/>
            <ac:spMk id="10" creationId="{BDD6C95B-EE82-F74C-9C04-D5314F914B89}"/>
          </ac:spMkLst>
        </pc:spChg>
        <pc:spChg chg="add del">
          <ac:chgData name="Oliva,Marco" userId="7787a23d-e817-4296-b579-417d172668db" providerId="ADAL" clId="{81EF554A-DA3F-AF45-9AA5-23DF4586EF66}" dt="2022-03-01T02:37:07.691" v="286" actId="478"/>
          <ac:spMkLst>
            <pc:docMk/>
            <pc:sldMk cId="1424799278" sldId="313"/>
            <ac:spMk id="11" creationId="{1C397B18-2815-464B-93A5-EF83D70BFE00}"/>
          </ac:spMkLst>
        </pc:spChg>
        <pc:spChg chg="add del mod">
          <ac:chgData name="Oliva,Marco" userId="7787a23d-e817-4296-b579-417d172668db" providerId="ADAL" clId="{81EF554A-DA3F-AF45-9AA5-23DF4586EF66}" dt="2022-03-04T16:54:48.007" v="1320" actId="478"/>
          <ac:spMkLst>
            <pc:docMk/>
            <pc:sldMk cId="1424799278" sldId="313"/>
            <ac:spMk id="21" creationId="{FD28A3A3-84F8-FD4A-B462-AB42780B9FBB}"/>
          </ac:spMkLst>
        </pc:spChg>
        <pc:spChg chg="add del mod">
          <ac:chgData name="Oliva,Marco" userId="7787a23d-e817-4296-b579-417d172668db" providerId="ADAL" clId="{81EF554A-DA3F-AF45-9AA5-23DF4586EF66}" dt="2022-03-04T16:53:31.647" v="1293" actId="478"/>
          <ac:spMkLst>
            <pc:docMk/>
            <pc:sldMk cId="1424799278" sldId="313"/>
            <ac:spMk id="24" creationId="{742A907C-AF47-6341-B477-4672B65BA676}"/>
          </ac:spMkLst>
        </pc:spChg>
        <pc:spChg chg="add mod">
          <ac:chgData name="Oliva,Marco" userId="7787a23d-e817-4296-b579-417d172668db" providerId="ADAL" clId="{81EF554A-DA3F-AF45-9AA5-23DF4586EF66}" dt="2022-03-04T17:00:10.728" v="1354"/>
          <ac:spMkLst>
            <pc:docMk/>
            <pc:sldMk cId="1424799278" sldId="313"/>
            <ac:spMk id="28" creationId="{1EC8A02E-B6F7-9043-8AB1-A6E37F44C4EF}"/>
          </ac:spMkLst>
        </pc:spChg>
        <pc:graphicFrameChg chg="add del mod modGraphic">
          <ac:chgData name="Oliva,Marco" userId="7787a23d-e817-4296-b579-417d172668db" providerId="ADAL" clId="{81EF554A-DA3F-AF45-9AA5-23DF4586EF66}" dt="2022-03-04T16:54:46.774" v="1319" actId="478"/>
          <ac:graphicFrameMkLst>
            <pc:docMk/>
            <pc:sldMk cId="1424799278" sldId="313"/>
            <ac:graphicFrameMk id="23" creationId="{2A00E0D1-5057-7C4C-880C-471181A1845A}"/>
          </ac:graphicFrameMkLst>
        </pc:graphicFrameChg>
        <pc:graphicFrameChg chg="add del mod modGraphic">
          <ac:chgData name="Oliva,Marco" userId="7787a23d-e817-4296-b579-417d172668db" providerId="ADAL" clId="{81EF554A-DA3F-AF45-9AA5-23DF4586EF66}" dt="2022-03-05T16:24:57.360" v="1569" actId="478"/>
          <ac:graphicFrameMkLst>
            <pc:docMk/>
            <pc:sldMk cId="1424799278" sldId="313"/>
            <ac:graphicFrameMk id="25" creationId="{94167C03-8AA2-E546-B2CA-17F06AC7E39F}"/>
          </ac:graphicFrameMkLst>
        </pc:graphicFrameChg>
        <pc:picChg chg="add del mod">
          <ac:chgData name="Oliva,Marco" userId="7787a23d-e817-4296-b579-417d172668db" providerId="ADAL" clId="{81EF554A-DA3F-AF45-9AA5-23DF4586EF66}" dt="2022-03-04T16:40:39.623" v="1133" actId="478"/>
          <ac:picMkLst>
            <pc:docMk/>
            <pc:sldMk cId="1424799278" sldId="313"/>
            <ac:picMk id="12" creationId="{65B12A7E-AD7B-6C4D-9ECF-B24A3F8DA673}"/>
          </ac:picMkLst>
        </pc:picChg>
        <pc:picChg chg="add del mod">
          <ac:chgData name="Oliva,Marco" userId="7787a23d-e817-4296-b579-417d172668db" providerId="ADAL" clId="{81EF554A-DA3F-AF45-9AA5-23DF4586EF66}" dt="2022-03-04T16:53:24.139" v="1292" actId="478"/>
          <ac:picMkLst>
            <pc:docMk/>
            <pc:sldMk cId="1424799278" sldId="313"/>
            <ac:picMk id="13" creationId="{E52D5B73-22B4-D440-88D1-6BB6FC5741FA}"/>
          </ac:picMkLst>
        </pc:picChg>
        <pc:picChg chg="add del mod">
          <ac:chgData name="Oliva,Marco" userId="7787a23d-e817-4296-b579-417d172668db" providerId="ADAL" clId="{81EF554A-DA3F-AF45-9AA5-23DF4586EF66}" dt="2022-03-04T16:53:24.139" v="1292" actId="478"/>
          <ac:picMkLst>
            <pc:docMk/>
            <pc:sldMk cId="1424799278" sldId="313"/>
            <ac:picMk id="14" creationId="{AFDCC783-0B41-654B-8D88-E7ADDC99CD8F}"/>
          </ac:picMkLst>
        </pc:picChg>
        <pc:picChg chg="add del mod">
          <ac:chgData name="Oliva,Marco" userId="7787a23d-e817-4296-b579-417d172668db" providerId="ADAL" clId="{81EF554A-DA3F-AF45-9AA5-23DF4586EF66}" dt="2022-03-04T16:53:24.139" v="1292" actId="478"/>
          <ac:picMkLst>
            <pc:docMk/>
            <pc:sldMk cId="1424799278" sldId="313"/>
            <ac:picMk id="15" creationId="{454D5265-BEBD-1C46-822E-0B3290A73DB4}"/>
          </ac:picMkLst>
        </pc:picChg>
        <pc:picChg chg="add del mod">
          <ac:chgData name="Oliva,Marco" userId="7787a23d-e817-4296-b579-417d172668db" providerId="ADAL" clId="{81EF554A-DA3F-AF45-9AA5-23DF4586EF66}" dt="2022-03-04T16:53:24.139" v="1292" actId="478"/>
          <ac:picMkLst>
            <pc:docMk/>
            <pc:sldMk cId="1424799278" sldId="313"/>
            <ac:picMk id="16" creationId="{13EA9655-8FBE-B947-B6AB-EBE1AA4C6C8F}"/>
          </ac:picMkLst>
        </pc:picChg>
        <pc:picChg chg="add del mod">
          <ac:chgData name="Oliva,Marco" userId="7787a23d-e817-4296-b579-417d172668db" providerId="ADAL" clId="{81EF554A-DA3F-AF45-9AA5-23DF4586EF66}" dt="2022-03-04T16:53:24.139" v="1292" actId="478"/>
          <ac:picMkLst>
            <pc:docMk/>
            <pc:sldMk cId="1424799278" sldId="313"/>
            <ac:picMk id="17" creationId="{BD2CFA6E-0FD2-1044-BE13-CC5BFD4398A8}"/>
          </ac:picMkLst>
        </pc:picChg>
        <pc:picChg chg="add del mod">
          <ac:chgData name="Oliva,Marco" userId="7787a23d-e817-4296-b579-417d172668db" providerId="ADAL" clId="{81EF554A-DA3F-AF45-9AA5-23DF4586EF66}" dt="2022-03-04T16:53:24.139" v="1292" actId="478"/>
          <ac:picMkLst>
            <pc:docMk/>
            <pc:sldMk cId="1424799278" sldId="313"/>
            <ac:picMk id="18" creationId="{07E363E9-2D8C-F947-B211-BBB33CF44FE0}"/>
          </ac:picMkLst>
        </pc:picChg>
        <pc:picChg chg="add del mod">
          <ac:chgData name="Oliva,Marco" userId="7787a23d-e817-4296-b579-417d172668db" providerId="ADAL" clId="{81EF554A-DA3F-AF45-9AA5-23DF4586EF66}" dt="2022-03-04T16:53:24.139" v="1292" actId="478"/>
          <ac:picMkLst>
            <pc:docMk/>
            <pc:sldMk cId="1424799278" sldId="313"/>
            <ac:picMk id="19" creationId="{73A47199-52C7-4B48-BB3D-074224AC3181}"/>
          </ac:picMkLst>
        </pc:picChg>
        <pc:picChg chg="add del mod">
          <ac:chgData name="Oliva,Marco" userId="7787a23d-e817-4296-b579-417d172668db" providerId="ADAL" clId="{81EF554A-DA3F-AF45-9AA5-23DF4586EF66}" dt="2022-03-04T16:53:24.139" v="1292" actId="478"/>
          <ac:picMkLst>
            <pc:docMk/>
            <pc:sldMk cId="1424799278" sldId="313"/>
            <ac:picMk id="20" creationId="{334250BA-7C1A-C041-9B32-B0A8DA10E44B}"/>
          </ac:picMkLst>
        </pc:picChg>
        <pc:picChg chg="add del mod">
          <ac:chgData name="Oliva,Marco" userId="7787a23d-e817-4296-b579-417d172668db" providerId="ADAL" clId="{81EF554A-DA3F-AF45-9AA5-23DF4586EF66}" dt="2022-03-04T16:41:19.172" v="1139" actId="478"/>
          <ac:picMkLst>
            <pc:docMk/>
            <pc:sldMk cId="1424799278" sldId="313"/>
            <ac:picMk id="22" creationId="{781A859C-6ED6-5E4E-B0F4-EDA6724D9CBE}"/>
          </ac:picMkLst>
        </pc:picChg>
        <pc:picChg chg="add mod">
          <ac:chgData name="Oliva,Marco" userId="7787a23d-e817-4296-b579-417d172668db" providerId="ADAL" clId="{81EF554A-DA3F-AF45-9AA5-23DF4586EF66}" dt="2022-03-04T16:59:59.834" v="1352" actId="1076"/>
          <ac:picMkLst>
            <pc:docMk/>
            <pc:sldMk cId="1424799278" sldId="313"/>
            <ac:picMk id="27" creationId="{1CEEBA4B-34AF-3B40-B128-834591075A41}"/>
          </ac:picMkLst>
        </pc:picChg>
        <pc:picChg chg="add del mod">
          <ac:chgData name="Oliva,Marco" userId="7787a23d-e817-4296-b579-417d172668db" providerId="ADAL" clId="{81EF554A-DA3F-AF45-9AA5-23DF4586EF66}" dt="2022-03-04T17:01:21.192" v="1359" actId="478"/>
          <ac:picMkLst>
            <pc:docMk/>
            <pc:sldMk cId="1424799278" sldId="313"/>
            <ac:picMk id="29" creationId="{D6D0DED2-97AA-944B-B3E4-D0ABA1D645DC}"/>
          </ac:picMkLst>
        </pc:picChg>
        <pc:picChg chg="add del mod">
          <ac:chgData name="Oliva,Marco" userId="7787a23d-e817-4296-b579-417d172668db" providerId="ADAL" clId="{81EF554A-DA3F-AF45-9AA5-23DF4586EF66}" dt="2022-03-04T17:01:21.192" v="1359" actId="478"/>
          <ac:picMkLst>
            <pc:docMk/>
            <pc:sldMk cId="1424799278" sldId="313"/>
            <ac:picMk id="30" creationId="{CE547A46-3CEA-FE4F-8F23-62A107EEE144}"/>
          </ac:picMkLst>
        </pc:picChg>
        <pc:picChg chg="add del mod">
          <ac:chgData name="Oliva,Marco" userId="7787a23d-e817-4296-b579-417d172668db" providerId="ADAL" clId="{81EF554A-DA3F-AF45-9AA5-23DF4586EF66}" dt="2022-03-04T17:01:21.192" v="1359" actId="478"/>
          <ac:picMkLst>
            <pc:docMk/>
            <pc:sldMk cId="1424799278" sldId="313"/>
            <ac:picMk id="31" creationId="{C4FA4C9B-C439-6747-85AE-7668C3EC6E81}"/>
          </ac:picMkLst>
        </pc:picChg>
        <pc:picChg chg="add del mod">
          <ac:chgData name="Oliva,Marco" userId="7787a23d-e817-4296-b579-417d172668db" providerId="ADAL" clId="{81EF554A-DA3F-AF45-9AA5-23DF4586EF66}" dt="2022-03-04T17:01:21.192" v="1359" actId="478"/>
          <ac:picMkLst>
            <pc:docMk/>
            <pc:sldMk cId="1424799278" sldId="313"/>
            <ac:picMk id="32" creationId="{D9D3CF51-C304-BF47-B435-568EBB96D5D0}"/>
          </ac:picMkLst>
        </pc:picChg>
        <pc:picChg chg="add del mod">
          <ac:chgData name="Oliva,Marco" userId="7787a23d-e817-4296-b579-417d172668db" providerId="ADAL" clId="{81EF554A-DA3F-AF45-9AA5-23DF4586EF66}" dt="2022-03-04T17:01:22.975" v="1360" actId="478"/>
          <ac:picMkLst>
            <pc:docMk/>
            <pc:sldMk cId="1424799278" sldId="313"/>
            <ac:picMk id="33" creationId="{762F6BC6-BA2C-7A4B-B8BE-577EF90C0926}"/>
          </ac:picMkLst>
        </pc:picChg>
        <pc:picChg chg="add del mod">
          <ac:chgData name="Oliva,Marco" userId="7787a23d-e817-4296-b579-417d172668db" providerId="ADAL" clId="{81EF554A-DA3F-AF45-9AA5-23DF4586EF66}" dt="2022-03-04T17:01:22.975" v="1360" actId="478"/>
          <ac:picMkLst>
            <pc:docMk/>
            <pc:sldMk cId="1424799278" sldId="313"/>
            <ac:picMk id="34" creationId="{CE6301BC-4D5A-4D4A-8A95-48F936AEBF5D}"/>
          </ac:picMkLst>
        </pc:picChg>
        <pc:picChg chg="add del mod">
          <ac:chgData name="Oliva,Marco" userId="7787a23d-e817-4296-b579-417d172668db" providerId="ADAL" clId="{81EF554A-DA3F-AF45-9AA5-23DF4586EF66}" dt="2022-03-04T17:01:22.975" v="1360" actId="478"/>
          <ac:picMkLst>
            <pc:docMk/>
            <pc:sldMk cId="1424799278" sldId="313"/>
            <ac:picMk id="35" creationId="{65840AEE-4302-DC46-A824-5262B0215204}"/>
          </ac:picMkLst>
        </pc:picChg>
        <pc:picChg chg="add del mod">
          <ac:chgData name="Oliva,Marco" userId="7787a23d-e817-4296-b579-417d172668db" providerId="ADAL" clId="{81EF554A-DA3F-AF45-9AA5-23DF4586EF66}" dt="2022-03-04T17:01:22.975" v="1360" actId="478"/>
          <ac:picMkLst>
            <pc:docMk/>
            <pc:sldMk cId="1424799278" sldId="313"/>
            <ac:picMk id="36" creationId="{A91D14DC-3215-B647-99A8-222A35AAA0BD}"/>
          </ac:picMkLst>
        </pc:picChg>
      </pc:sldChg>
      <pc:sldChg chg="addSp delSp modSp mod modTransition modAnim modShow modNotesTx">
        <pc:chgData name="Oliva,Marco" userId="7787a23d-e817-4296-b579-417d172668db" providerId="ADAL" clId="{81EF554A-DA3F-AF45-9AA5-23DF4586EF66}" dt="2022-03-06T03:00:08.789" v="23430" actId="729"/>
        <pc:sldMkLst>
          <pc:docMk/>
          <pc:sldMk cId="738538067" sldId="314"/>
        </pc:sldMkLst>
        <pc:spChg chg="mod">
          <ac:chgData name="Oliva,Marco" userId="7787a23d-e817-4296-b579-417d172668db" providerId="ADAL" clId="{81EF554A-DA3F-AF45-9AA5-23DF4586EF66}" dt="2022-03-05T17:24:11.996" v="2152" actId="20577"/>
          <ac:spMkLst>
            <pc:docMk/>
            <pc:sldMk cId="738538067" sldId="314"/>
            <ac:spMk id="2" creationId="{42DACA88-53C8-6941-8B49-6B0056CBC0A0}"/>
          </ac:spMkLst>
        </pc:spChg>
        <pc:spChg chg="add mod">
          <ac:chgData name="Oliva,Marco" userId="7787a23d-e817-4296-b579-417d172668db" providerId="ADAL" clId="{81EF554A-DA3F-AF45-9AA5-23DF4586EF66}" dt="2022-03-05T21:13:57.268" v="4061" actId="2711"/>
          <ac:spMkLst>
            <pc:docMk/>
            <pc:sldMk cId="738538067" sldId="314"/>
            <ac:spMk id="19" creationId="{5BF100FB-D4C7-9048-8392-DB9C475C13F6}"/>
          </ac:spMkLst>
        </pc:spChg>
        <pc:spChg chg="del">
          <ac:chgData name="Oliva,Marco" userId="7787a23d-e817-4296-b579-417d172668db" providerId="ADAL" clId="{81EF554A-DA3F-AF45-9AA5-23DF4586EF66}" dt="2022-03-05T18:10:22.776" v="3213" actId="478"/>
          <ac:spMkLst>
            <pc:docMk/>
            <pc:sldMk cId="738538067" sldId="314"/>
            <ac:spMk id="56" creationId="{B76B069F-218F-E44F-98B5-D2EDB2B735D3}"/>
          </ac:spMkLst>
        </pc:spChg>
        <pc:picChg chg="add del mod">
          <ac:chgData name="Oliva,Marco" userId="7787a23d-e817-4296-b579-417d172668db" providerId="ADAL" clId="{81EF554A-DA3F-AF45-9AA5-23DF4586EF66}" dt="2022-03-06T02:01:37.181" v="23411"/>
          <ac:picMkLst>
            <pc:docMk/>
            <pc:sldMk cId="738538067" sldId="314"/>
            <ac:picMk id="6" creationId="{27A3604E-BC07-474B-9352-4CCA45B1CEED}"/>
          </ac:picMkLst>
        </pc:picChg>
        <pc:picChg chg="add del mod">
          <ac:chgData name="Oliva,Marco" userId="7787a23d-e817-4296-b579-417d172668db" providerId="ADAL" clId="{81EF554A-DA3F-AF45-9AA5-23DF4586EF66}" dt="2022-03-05T22:32:37.028" v="4090"/>
          <ac:picMkLst>
            <pc:docMk/>
            <pc:sldMk cId="738538067" sldId="314"/>
            <ac:picMk id="6" creationId="{2884930D-F8B2-3C4B-93EE-0741C477927C}"/>
          </ac:picMkLst>
        </pc:picChg>
        <pc:picChg chg="add mod">
          <ac:chgData name="Oliva,Marco" userId="7787a23d-e817-4296-b579-417d172668db" providerId="ADAL" clId="{81EF554A-DA3F-AF45-9AA5-23DF4586EF66}" dt="2022-03-06T02:19:33.170" v="23421"/>
          <ac:picMkLst>
            <pc:docMk/>
            <pc:sldMk cId="738538067" sldId="314"/>
            <ac:picMk id="8" creationId="{774906EB-E7C0-5242-9140-3E89CB346BC3}"/>
          </ac:picMkLst>
        </pc:picChg>
      </pc:sldChg>
      <pc:sldChg chg="addSp delSp modSp mod modTransition modAnim modNotesTx">
        <pc:chgData name="Oliva,Marco" userId="7787a23d-e817-4296-b579-417d172668db" providerId="ADAL" clId="{81EF554A-DA3F-AF45-9AA5-23DF4586EF66}" dt="2022-03-06T02:28:30.535" v="23429"/>
        <pc:sldMkLst>
          <pc:docMk/>
          <pc:sldMk cId="3849265048" sldId="316"/>
        </pc:sldMkLst>
        <pc:spChg chg="mod">
          <ac:chgData name="Oliva,Marco" userId="7787a23d-e817-4296-b579-417d172668db" providerId="ADAL" clId="{81EF554A-DA3F-AF45-9AA5-23DF4586EF66}" dt="2022-03-05T17:25:29.491" v="2160" actId="207"/>
          <ac:spMkLst>
            <pc:docMk/>
            <pc:sldMk cId="3849265048" sldId="316"/>
            <ac:spMk id="2" creationId="{42DACA88-53C8-6941-8B49-6B0056CBC0A0}"/>
          </ac:spMkLst>
        </pc:spChg>
        <pc:spChg chg="del">
          <ac:chgData name="Oliva,Marco" userId="7787a23d-e817-4296-b579-417d172668db" providerId="ADAL" clId="{81EF554A-DA3F-AF45-9AA5-23DF4586EF66}" dt="2022-03-05T18:11:00.420" v="3224" actId="478"/>
          <ac:spMkLst>
            <pc:docMk/>
            <pc:sldMk cId="3849265048" sldId="316"/>
            <ac:spMk id="8" creationId="{DD52D669-FC93-C042-B2DF-3B79E5FEAD96}"/>
          </ac:spMkLst>
        </pc:spChg>
        <pc:spChg chg="del">
          <ac:chgData name="Oliva,Marco" userId="7787a23d-e817-4296-b579-417d172668db" providerId="ADAL" clId="{81EF554A-DA3F-AF45-9AA5-23DF4586EF66}" dt="2022-03-05T17:18:00.937" v="2117" actId="478"/>
          <ac:spMkLst>
            <pc:docMk/>
            <pc:sldMk cId="3849265048" sldId="316"/>
            <ac:spMk id="9" creationId="{6ABD0935-B42D-4B44-900C-1D2D059675FF}"/>
          </ac:spMkLst>
        </pc:spChg>
        <pc:spChg chg="add mod">
          <ac:chgData name="Oliva,Marco" userId="7787a23d-e817-4296-b579-417d172668db" providerId="ADAL" clId="{81EF554A-DA3F-AF45-9AA5-23DF4586EF66}" dt="2022-03-05T17:18:01.201" v="2118"/>
          <ac:spMkLst>
            <pc:docMk/>
            <pc:sldMk cId="3849265048" sldId="316"/>
            <ac:spMk id="10" creationId="{5B891165-872D-2545-B6C6-660B30BFCE98}"/>
          </ac:spMkLst>
        </pc:spChg>
        <pc:spChg chg="add mod">
          <ac:chgData name="Oliva,Marco" userId="7787a23d-e817-4296-b579-417d172668db" providerId="ADAL" clId="{81EF554A-DA3F-AF45-9AA5-23DF4586EF66}" dt="2022-03-05T21:14:59.895" v="4072" actId="2711"/>
          <ac:spMkLst>
            <pc:docMk/>
            <pc:sldMk cId="3849265048" sldId="316"/>
            <ac:spMk id="11" creationId="{3D22A1F0-B06E-5E47-A78F-921060A9DB02}"/>
          </ac:spMkLst>
        </pc:spChg>
        <pc:picChg chg="add del mod">
          <ac:chgData name="Oliva,Marco" userId="7787a23d-e817-4296-b579-417d172668db" providerId="ADAL" clId="{81EF554A-DA3F-AF45-9AA5-23DF4586EF66}" dt="2022-03-06T02:01:37.181" v="23411"/>
          <ac:picMkLst>
            <pc:docMk/>
            <pc:sldMk cId="3849265048" sldId="316"/>
            <ac:picMk id="3" creationId="{D4612E99-C060-FE4B-8B6F-4ECF19E8DDCF}"/>
          </ac:picMkLst>
        </pc:picChg>
        <pc:picChg chg="add del mod">
          <ac:chgData name="Oliva,Marco" userId="7787a23d-e817-4296-b579-417d172668db" providerId="ADAL" clId="{81EF554A-DA3F-AF45-9AA5-23DF4586EF66}" dt="2022-03-05T22:32:37.028" v="4090"/>
          <ac:picMkLst>
            <pc:docMk/>
            <pc:sldMk cId="3849265048" sldId="316"/>
            <ac:picMk id="3" creationId="{FEAA90E4-6663-694A-9BB0-73AB33E08D42}"/>
          </ac:picMkLst>
        </pc:picChg>
        <pc:picChg chg="add mod">
          <ac:chgData name="Oliva,Marco" userId="7787a23d-e817-4296-b579-417d172668db" providerId="ADAL" clId="{81EF554A-DA3F-AF45-9AA5-23DF4586EF66}" dt="2022-03-06T02:28:30.535" v="23429"/>
          <ac:picMkLst>
            <pc:docMk/>
            <pc:sldMk cId="3849265048" sldId="316"/>
            <ac:picMk id="6" creationId="{77E395CE-DEDC-4C49-887F-DF6D270B9ADF}"/>
          </ac:picMkLst>
        </pc:picChg>
      </pc:sldChg>
      <pc:sldChg chg="addSp delSp modSp mod modTransition modAnim modNotesTx">
        <pc:chgData name="Oliva,Marco" userId="7787a23d-e817-4296-b579-417d172668db" providerId="ADAL" clId="{81EF554A-DA3F-AF45-9AA5-23DF4586EF66}" dt="2022-03-06T02:28:30.535" v="23429"/>
        <pc:sldMkLst>
          <pc:docMk/>
          <pc:sldMk cId="413676698" sldId="317"/>
        </pc:sldMkLst>
        <pc:spChg chg="mod">
          <ac:chgData name="Oliva,Marco" userId="7787a23d-e817-4296-b579-417d172668db" providerId="ADAL" clId="{81EF554A-DA3F-AF45-9AA5-23DF4586EF66}" dt="2022-03-05T17:29:20.915" v="2220" actId="20577"/>
          <ac:spMkLst>
            <pc:docMk/>
            <pc:sldMk cId="413676698" sldId="317"/>
            <ac:spMk id="2" creationId="{42DACA88-53C8-6941-8B49-6B0056CBC0A0}"/>
          </ac:spMkLst>
        </pc:spChg>
        <pc:spChg chg="del">
          <ac:chgData name="Oliva,Marco" userId="7787a23d-e817-4296-b579-417d172668db" providerId="ADAL" clId="{81EF554A-DA3F-AF45-9AA5-23DF4586EF66}" dt="2022-03-05T18:10:33.826" v="3217" actId="478"/>
          <ac:spMkLst>
            <pc:docMk/>
            <pc:sldMk cId="413676698" sldId="317"/>
            <ac:spMk id="8" creationId="{D51B5076-0892-AF4E-AB8F-15C0047BB7C5}"/>
          </ac:spMkLst>
        </pc:spChg>
        <pc:spChg chg="del">
          <ac:chgData name="Oliva,Marco" userId="7787a23d-e817-4296-b579-417d172668db" providerId="ADAL" clId="{81EF554A-DA3F-AF45-9AA5-23DF4586EF66}" dt="2022-03-05T17:17:57.689" v="2115" actId="478"/>
          <ac:spMkLst>
            <pc:docMk/>
            <pc:sldMk cId="413676698" sldId="317"/>
            <ac:spMk id="9" creationId="{6ABD0935-B42D-4B44-900C-1D2D059675FF}"/>
          </ac:spMkLst>
        </pc:spChg>
        <pc:spChg chg="add mod">
          <ac:chgData name="Oliva,Marco" userId="7787a23d-e817-4296-b579-417d172668db" providerId="ADAL" clId="{81EF554A-DA3F-AF45-9AA5-23DF4586EF66}" dt="2022-03-05T17:17:57.931" v="2116"/>
          <ac:spMkLst>
            <pc:docMk/>
            <pc:sldMk cId="413676698" sldId="317"/>
            <ac:spMk id="10" creationId="{66C12F47-A769-4E45-94C7-3716A529E481}"/>
          </ac:spMkLst>
        </pc:spChg>
        <pc:spChg chg="add del mod">
          <ac:chgData name="Oliva,Marco" userId="7787a23d-e817-4296-b579-417d172668db" providerId="ADAL" clId="{81EF554A-DA3F-AF45-9AA5-23DF4586EF66}" dt="2022-03-05T17:29:24.923" v="2223" actId="478"/>
          <ac:spMkLst>
            <pc:docMk/>
            <pc:sldMk cId="413676698" sldId="317"/>
            <ac:spMk id="11" creationId="{20BF8256-E226-C34C-A3A9-489DAB853BD7}"/>
          </ac:spMkLst>
        </pc:spChg>
        <pc:spChg chg="add del mod">
          <ac:chgData name="Oliva,Marco" userId="7787a23d-e817-4296-b579-417d172668db" providerId="ADAL" clId="{81EF554A-DA3F-AF45-9AA5-23DF4586EF66}" dt="2022-03-05T17:30:27.616" v="2242" actId="478"/>
          <ac:spMkLst>
            <pc:docMk/>
            <pc:sldMk cId="413676698" sldId="317"/>
            <ac:spMk id="12" creationId="{1FB508F6-1715-914C-AF6F-CE07ABA833EE}"/>
          </ac:spMkLst>
        </pc:spChg>
        <pc:spChg chg="add mod">
          <ac:chgData name="Oliva,Marco" userId="7787a23d-e817-4296-b579-417d172668db" providerId="ADAL" clId="{81EF554A-DA3F-AF45-9AA5-23DF4586EF66}" dt="2022-03-05T21:14:19.781" v="4065" actId="2711"/>
          <ac:spMkLst>
            <pc:docMk/>
            <pc:sldMk cId="413676698" sldId="317"/>
            <ac:spMk id="13" creationId="{7E6BA6AD-48EB-2049-8449-7A9932ECB252}"/>
          </ac:spMkLst>
        </pc:spChg>
        <pc:picChg chg="add del mod">
          <ac:chgData name="Oliva,Marco" userId="7787a23d-e817-4296-b579-417d172668db" providerId="ADAL" clId="{81EF554A-DA3F-AF45-9AA5-23DF4586EF66}" dt="2022-03-05T22:32:37.028" v="4090"/>
          <ac:picMkLst>
            <pc:docMk/>
            <pc:sldMk cId="413676698" sldId="317"/>
            <ac:picMk id="3" creationId="{06E6133C-656B-0E46-BB05-ADCF5A001673}"/>
          </ac:picMkLst>
        </pc:picChg>
        <pc:picChg chg="add del mod">
          <ac:chgData name="Oliva,Marco" userId="7787a23d-e817-4296-b579-417d172668db" providerId="ADAL" clId="{81EF554A-DA3F-AF45-9AA5-23DF4586EF66}" dt="2022-03-06T02:01:37.181" v="23411"/>
          <ac:picMkLst>
            <pc:docMk/>
            <pc:sldMk cId="413676698" sldId="317"/>
            <ac:picMk id="3" creationId="{4C29F182-B076-284C-B4EE-785C8A75E378}"/>
          </ac:picMkLst>
        </pc:picChg>
        <pc:picChg chg="add del mod">
          <ac:chgData name="Oliva,Marco" userId="7787a23d-e817-4296-b579-417d172668db" providerId="ADAL" clId="{81EF554A-DA3F-AF45-9AA5-23DF4586EF66}" dt="2022-03-06T02:23:42.171" v="23428"/>
          <ac:picMkLst>
            <pc:docMk/>
            <pc:sldMk cId="413676698" sldId="317"/>
            <ac:picMk id="6" creationId="{E6F7A66D-8F94-8B4C-8457-E66E23E358E7}"/>
          </ac:picMkLst>
        </pc:picChg>
        <pc:picChg chg="add mod">
          <ac:chgData name="Oliva,Marco" userId="7787a23d-e817-4296-b579-417d172668db" providerId="ADAL" clId="{81EF554A-DA3F-AF45-9AA5-23DF4586EF66}" dt="2022-03-06T02:28:30.535" v="23429"/>
          <ac:picMkLst>
            <pc:docMk/>
            <pc:sldMk cId="413676698" sldId="317"/>
            <ac:picMk id="8" creationId="{12B12DA4-CF73-1145-B358-EC799F2CEC6F}"/>
          </ac:picMkLst>
        </pc:picChg>
      </pc:sldChg>
      <pc:sldChg chg="addSp delSp modSp mod modTransition modAnim modNotesTx">
        <pc:chgData name="Oliva,Marco" userId="7787a23d-e817-4296-b579-417d172668db" providerId="ADAL" clId="{81EF554A-DA3F-AF45-9AA5-23DF4586EF66}" dt="2022-03-06T02:28:30.535" v="23429"/>
        <pc:sldMkLst>
          <pc:docMk/>
          <pc:sldMk cId="1212545021" sldId="318"/>
        </pc:sldMkLst>
        <pc:spChg chg="mod">
          <ac:chgData name="Oliva,Marco" userId="7787a23d-e817-4296-b579-417d172668db" providerId="ADAL" clId="{81EF554A-DA3F-AF45-9AA5-23DF4586EF66}" dt="2022-03-05T17:25:49.384" v="2166" actId="207"/>
          <ac:spMkLst>
            <pc:docMk/>
            <pc:sldMk cId="1212545021" sldId="318"/>
            <ac:spMk id="2" creationId="{42DACA88-53C8-6941-8B49-6B0056CBC0A0}"/>
          </ac:spMkLst>
        </pc:spChg>
        <pc:spChg chg="add mod">
          <ac:chgData name="Oliva,Marco" userId="7787a23d-e817-4296-b579-417d172668db" providerId="ADAL" clId="{81EF554A-DA3F-AF45-9AA5-23DF4586EF66}" dt="2022-03-05T17:18:04.832" v="2120"/>
          <ac:spMkLst>
            <pc:docMk/>
            <pc:sldMk cId="1212545021" sldId="318"/>
            <ac:spMk id="8" creationId="{DB0B9F79-9358-A24E-8FAB-7AB703DAB2C4}"/>
          </ac:spMkLst>
        </pc:spChg>
        <pc:spChg chg="del">
          <ac:chgData name="Oliva,Marco" userId="7787a23d-e817-4296-b579-417d172668db" providerId="ADAL" clId="{81EF554A-DA3F-AF45-9AA5-23DF4586EF66}" dt="2022-03-05T17:18:04.550" v="2119" actId="478"/>
          <ac:spMkLst>
            <pc:docMk/>
            <pc:sldMk cId="1212545021" sldId="318"/>
            <ac:spMk id="9" creationId="{6ABD0935-B42D-4B44-900C-1D2D059675FF}"/>
          </ac:spMkLst>
        </pc:spChg>
        <pc:spChg chg="del">
          <ac:chgData name="Oliva,Marco" userId="7787a23d-e817-4296-b579-417d172668db" providerId="ADAL" clId="{81EF554A-DA3F-AF45-9AA5-23DF4586EF66}" dt="2022-03-05T18:11:02.390" v="3225" actId="478"/>
          <ac:spMkLst>
            <pc:docMk/>
            <pc:sldMk cId="1212545021" sldId="318"/>
            <ac:spMk id="10" creationId="{E0B1C771-2D15-3749-AA15-FE5A6C42A663}"/>
          </ac:spMkLst>
        </pc:spChg>
        <pc:spChg chg="add mod">
          <ac:chgData name="Oliva,Marco" userId="7787a23d-e817-4296-b579-417d172668db" providerId="ADAL" clId="{81EF554A-DA3F-AF45-9AA5-23DF4586EF66}" dt="2022-03-05T21:15:05.098" v="4073" actId="2711"/>
          <ac:spMkLst>
            <pc:docMk/>
            <pc:sldMk cId="1212545021" sldId="318"/>
            <ac:spMk id="11" creationId="{7080FB5C-1806-D44D-9D43-34231B3A55B1}"/>
          </ac:spMkLst>
        </pc:spChg>
        <pc:picChg chg="add del mod">
          <ac:chgData name="Oliva,Marco" userId="7787a23d-e817-4296-b579-417d172668db" providerId="ADAL" clId="{81EF554A-DA3F-AF45-9AA5-23DF4586EF66}" dt="2022-03-06T02:01:37.181" v="23411"/>
          <ac:picMkLst>
            <pc:docMk/>
            <pc:sldMk cId="1212545021" sldId="318"/>
            <ac:picMk id="3" creationId="{5591756A-EEB6-C349-8B8D-CD24F7C998B4}"/>
          </ac:picMkLst>
        </pc:picChg>
        <pc:picChg chg="add del mod">
          <ac:chgData name="Oliva,Marco" userId="7787a23d-e817-4296-b579-417d172668db" providerId="ADAL" clId="{81EF554A-DA3F-AF45-9AA5-23DF4586EF66}" dt="2022-03-05T22:32:37.028" v="4090"/>
          <ac:picMkLst>
            <pc:docMk/>
            <pc:sldMk cId="1212545021" sldId="318"/>
            <ac:picMk id="3" creationId="{7EDF5051-F4E8-B742-B98C-E02650F8C87C}"/>
          </ac:picMkLst>
        </pc:picChg>
        <pc:picChg chg="add mod">
          <ac:chgData name="Oliva,Marco" userId="7787a23d-e817-4296-b579-417d172668db" providerId="ADAL" clId="{81EF554A-DA3F-AF45-9AA5-23DF4586EF66}" dt="2022-03-06T02:28:30.535" v="23429"/>
          <ac:picMkLst>
            <pc:docMk/>
            <pc:sldMk cId="1212545021" sldId="318"/>
            <ac:picMk id="6" creationId="{38223C66-CA47-5542-981E-95C962700AFE}"/>
          </ac:picMkLst>
        </pc:picChg>
      </pc:sldChg>
      <pc:sldChg chg="addSp delSp modSp mod modTransition modAnim">
        <pc:chgData name="Oliva,Marco" userId="7787a23d-e817-4296-b579-417d172668db" providerId="ADAL" clId="{81EF554A-DA3F-AF45-9AA5-23DF4586EF66}" dt="2022-03-06T02:28:30.535" v="23429"/>
        <pc:sldMkLst>
          <pc:docMk/>
          <pc:sldMk cId="1592756268" sldId="319"/>
        </pc:sldMkLst>
        <pc:spChg chg="mod">
          <ac:chgData name="Oliva,Marco" userId="7787a23d-e817-4296-b579-417d172668db" providerId="ADAL" clId="{81EF554A-DA3F-AF45-9AA5-23DF4586EF66}" dt="2022-03-05T17:26:02.652" v="2168" actId="207"/>
          <ac:spMkLst>
            <pc:docMk/>
            <pc:sldMk cId="1592756268" sldId="319"/>
            <ac:spMk id="2" creationId="{42DACA88-53C8-6941-8B49-6B0056CBC0A0}"/>
          </ac:spMkLst>
        </pc:spChg>
        <pc:spChg chg="add mod">
          <ac:chgData name="Oliva,Marco" userId="7787a23d-e817-4296-b579-417d172668db" providerId="ADAL" clId="{81EF554A-DA3F-AF45-9AA5-23DF4586EF66}" dt="2022-03-05T17:18:09.271" v="2122"/>
          <ac:spMkLst>
            <pc:docMk/>
            <pc:sldMk cId="1592756268" sldId="319"/>
            <ac:spMk id="8" creationId="{73B99B0F-F057-A240-9D30-0C9AC4BFEFD4}"/>
          </ac:spMkLst>
        </pc:spChg>
        <pc:spChg chg="del">
          <ac:chgData name="Oliva,Marco" userId="7787a23d-e817-4296-b579-417d172668db" providerId="ADAL" clId="{81EF554A-DA3F-AF45-9AA5-23DF4586EF66}" dt="2022-03-05T17:18:08.922" v="2121" actId="478"/>
          <ac:spMkLst>
            <pc:docMk/>
            <pc:sldMk cId="1592756268" sldId="319"/>
            <ac:spMk id="9" creationId="{6ABD0935-B42D-4B44-900C-1D2D059675FF}"/>
          </ac:spMkLst>
        </pc:spChg>
        <pc:spChg chg="del">
          <ac:chgData name="Oliva,Marco" userId="7787a23d-e817-4296-b579-417d172668db" providerId="ADAL" clId="{81EF554A-DA3F-AF45-9AA5-23DF4586EF66}" dt="2022-03-05T18:11:05.148" v="3226" actId="478"/>
          <ac:spMkLst>
            <pc:docMk/>
            <pc:sldMk cId="1592756268" sldId="319"/>
            <ac:spMk id="10" creationId="{4D5EC592-D306-A047-809D-E6850758FE59}"/>
          </ac:spMkLst>
        </pc:spChg>
        <pc:spChg chg="add mod">
          <ac:chgData name="Oliva,Marco" userId="7787a23d-e817-4296-b579-417d172668db" providerId="ADAL" clId="{81EF554A-DA3F-AF45-9AA5-23DF4586EF66}" dt="2022-03-05T21:15:12.061" v="4074" actId="2711"/>
          <ac:spMkLst>
            <pc:docMk/>
            <pc:sldMk cId="1592756268" sldId="319"/>
            <ac:spMk id="11" creationId="{9CA3806B-0C85-3E45-8352-02106D818C6A}"/>
          </ac:spMkLst>
        </pc:spChg>
        <pc:picChg chg="add del mod">
          <ac:chgData name="Oliva,Marco" userId="7787a23d-e817-4296-b579-417d172668db" providerId="ADAL" clId="{81EF554A-DA3F-AF45-9AA5-23DF4586EF66}" dt="2022-03-06T02:01:37.181" v="23411"/>
          <ac:picMkLst>
            <pc:docMk/>
            <pc:sldMk cId="1592756268" sldId="319"/>
            <ac:picMk id="3" creationId="{8AAD1B96-E269-414E-85EE-B252E798E534}"/>
          </ac:picMkLst>
        </pc:picChg>
        <pc:picChg chg="add del mod">
          <ac:chgData name="Oliva,Marco" userId="7787a23d-e817-4296-b579-417d172668db" providerId="ADAL" clId="{81EF554A-DA3F-AF45-9AA5-23DF4586EF66}" dt="2022-03-05T22:32:37.028" v="4090"/>
          <ac:picMkLst>
            <pc:docMk/>
            <pc:sldMk cId="1592756268" sldId="319"/>
            <ac:picMk id="3" creationId="{DF6CBB68-9180-434B-A71F-E3DA35B5092E}"/>
          </ac:picMkLst>
        </pc:picChg>
        <pc:picChg chg="add mod">
          <ac:chgData name="Oliva,Marco" userId="7787a23d-e817-4296-b579-417d172668db" providerId="ADAL" clId="{81EF554A-DA3F-AF45-9AA5-23DF4586EF66}" dt="2022-03-06T02:28:30.535" v="23429"/>
          <ac:picMkLst>
            <pc:docMk/>
            <pc:sldMk cId="1592756268" sldId="319"/>
            <ac:picMk id="6" creationId="{04858E0B-597B-C542-B3E5-B7F79E1F7C99}"/>
          </ac:picMkLst>
        </pc:picChg>
      </pc:sldChg>
      <pc:sldChg chg="addSp delSp modSp mod modTransition modAnim modNotesTx">
        <pc:chgData name="Oliva,Marco" userId="7787a23d-e817-4296-b579-417d172668db" providerId="ADAL" clId="{81EF554A-DA3F-AF45-9AA5-23DF4586EF66}" dt="2022-03-06T02:28:30.535" v="23429"/>
        <pc:sldMkLst>
          <pc:docMk/>
          <pc:sldMk cId="3930138514" sldId="320"/>
        </pc:sldMkLst>
        <pc:spChg chg="mod">
          <ac:chgData name="Oliva,Marco" userId="7787a23d-e817-4296-b579-417d172668db" providerId="ADAL" clId="{81EF554A-DA3F-AF45-9AA5-23DF4586EF66}" dt="2022-03-05T17:26:20.980" v="2171"/>
          <ac:spMkLst>
            <pc:docMk/>
            <pc:sldMk cId="3930138514" sldId="320"/>
            <ac:spMk id="2" creationId="{42DACA88-53C8-6941-8B49-6B0056CBC0A0}"/>
          </ac:spMkLst>
        </pc:spChg>
        <pc:spChg chg="add mod">
          <ac:chgData name="Oliva,Marco" userId="7787a23d-e817-4296-b579-417d172668db" providerId="ADAL" clId="{81EF554A-DA3F-AF45-9AA5-23DF4586EF66}" dt="2022-03-05T17:18:20.114" v="2128"/>
          <ac:spMkLst>
            <pc:docMk/>
            <pc:sldMk cId="3930138514" sldId="320"/>
            <ac:spMk id="8" creationId="{5307916E-D8D2-F643-AE0C-23467C321192}"/>
          </ac:spMkLst>
        </pc:spChg>
        <pc:spChg chg="del">
          <ac:chgData name="Oliva,Marco" userId="7787a23d-e817-4296-b579-417d172668db" providerId="ADAL" clId="{81EF554A-DA3F-AF45-9AA5-23DF4586EF66}" dt="2022-03-05T17:18:19.912" v="2127" actId="478"/>
          <ac:spMkLst>
            <pc:docMk/>
            <pc:sldMk cId="3930138514" sldId="320"/>
            <ac:spMk id="9" creationId="{6ABD0935-B42D-4B44-900C-1D2D059675FF}"/>
          </ac:spMkLst>
        </pc:spChg>
        <pc:spChg chg="del">
          <ac:chgData name="Oliva,Marco" userId="7787a23d-e817-4296-b579-417d172668db" providerId="ADAL" clId="{81EF554A-DA3F-AF45-9AA5-23DF4586EF66}" dt="2022-03-05T18:11:13.402" v="3229" actId="478"/>
          <ac:spMkLst>
            <pc:docMk/>
            <pc:sldMk cId="3930138514" sldId="320"/>
            <ac:spMk id="10" creationId="{F00A7881-DE29-9640-AF07-0FF559D8F64B}"/>
          </ac:spMkLst>
        </pc:spChg>
        <pc:spChg chg="add mod">
          <ac:chgData name="Oliva,Marco" userId="7787a23d-e817-4296-b579-417d172668db" providerId="ADAL" clId="{81EF554A-DA3F-AF45-9AA5-23DF4586EF66}" dt="2022-03-05T21:15:26.760" v="4077" actId="2711"/>
          <ac:spMkLst>
            <pc:docMk/>
            <pc:sldMk cId="3930138514" sldId="320"/>
            <ac:spMk id="11" creationId="{856FD0B0-1186-6142-BFB6-0E0CF62AA9EE}"/>
          </ac:spMkLst>
        </pc:spChg>
        <pc:picChg chg="add del mod">
          <ac:chgData name="Oliva,Marco" userId="7787a23d-e817-4296-b579-417d172668db" providerId="ADAL" clId="{81EF554A-DA3F-AF45-9AA5-23DF4586EF66}" dt="2022-03-05T22:32:37.028" v="4090"/>
          <ac:picMkLst>
            <pc:docMk/>
            <pc:sldMk cId="3930138514" sldId="320"/>
            <ac:picMk id="3" creationId="{2BA4EDD8-D6D6-CF4C-BBA5-53F0E70C8FA6}"/>
          </ac:picMkLst>
        </pc:picChg>
        <pc:picChg chg="add del mod">
          <ac:chgData name="Oliva,Marco" userId="7787a23d-e817-4296-b579-417d172668db" providerId="ADAL" clId="{81EF554A-DA3F-AF45-9AA5-23DF4586EF66}" dt="2022-03-06T02:01:37.181" v="23411"/>
          <ac:picMkLst>
            <pc:docMk/>
            <pc:sldMk cId="3930138514" sldId="320"/>
            <ac:picMk id="3" creationId="{E9543684-9F6C-264B-9F75-B958240C3E96}"/>
          </ac:picMkLst>
        </pc:picChg>
        <pc:picChg chg="add mod">
          <ac:chgData name="Oliva,Marco" userId="7787a23d-e817-4296-b579-417d172668db" providerId="ADAL" clId="{81EF554A-DA3F-AF45-9AA5-23DF4586EF66}" dt="2022-03-06T02:28:30.535" v="23429"/>
          <ac:picMkLst>
            <pc:docMk/>
            <pc:sldMk cId="3930138514" sldId="320"/>
            <ac:picMk id="6" creationId="{80249C8F-6FED-EA4E-B244-910D72008DB1}"/>
          </ac:picMkLst>
        </pc:picChg>
      </pc:sldChg>
      <pc:sldChg chg="addSp delSp modSp mod modTransition modAnim modNotesTx">
        <pc:chgData name="Oliva,Marco" userId="7787a23d-e817-4296-b579-417d172668db" providerId="ADAL" clId="{81EF554A-DA3F-AF45-9AA5-23DF4586EF66}" dt="2022-03-06T02:28:30.535" v="23429"/>
        <pc:sldMkLst>
          <pc:docMk/>
          <pc:sldMk cId="2367384270" sldId="321"/>
        </pc:sldMkLst>
        <pc:spChg chg="mod">
          <ac:chgData name="Oliva,Marco" userId="7787a23d-e817-4296-b579-417d172668db" providerId="ADAL" clId="{81EF554A-DA3F-AF45-9AA5-23DF4586EF66}" dt="2022-03-05T17:26:26.301" v="2172"/>
          <ac:spMkLst>
            <pc:docMk/>
            <pc:sldMk cId="2367384270" sldId="321"/>
            <ac:spMk id="2" creationId="{42DACA88-53C8-6941-8B49-6B0056CBC0A0}"/>
          </ac:spMkLst>
        </pc:spChg>
        <pc:spChg chg="add mod">
          <ac:chgData name="Oliva,Marco" userId="7787a23d-e817-4296-b579-417d172668db" providerId="ADAL" clId="{81EF554A-DA3F-AF45-9AA5-23DF4586EF66}" dt="2022-03-05T17:18:23.489" v="2130"/>
          <ac:spMkLst>
            <pc:docMk/>
            <pc:sldMk cId="2367384270" sldId="321"/>
            <ac:spMk id="8" creationId="{FF2F0750-31D1-0A46-ABB6-F1D09DC6063F}"/>
          </ac:spMkLst>
        </pc:spChg>
        <pc:spChg chg="del">
          <ac:chgData name="Oliva,Marco" userId="7787a23d-e817-4296-b579-417d172668db" providerId="ADAL" clId="{81EF554A-DA3F-AF45-9AA5-23DF4586EF66}" dt="2022-03-05T17:18:23.214" v="2129" actId="478"/>
          <ac:spMkLst>
            <pc:docMk/>
            <pc:sldMk cId="2367384270" sldId="321"/>
            <ac:spMk id="9" creationId="{6ABD0935-B42D-4B44-900C-1D2D059675FF}"/>
          </ac:spMkLst>
        </pc:spChg>
        <pc:spChg chg="del">
          <ac:chgData name="Oliva,Marco" userId="7787a23d-e817-4296-b579-417d172668db" providerId="ADAL" clId="{81EF554A-DA3F-AF45-9AA5-23DF4586EF66}" dt="2022-03-05T18:11:15.340" v="3230" actId="478"/>
          <ac:spMkLst>
            <pc:docMk/>
            <pc:sldMk cId="2367384270" sldId="321"/>
            <ac:spMk id="10" creationId="{A286A451-D689-5A46-A099-57E132D456D6}"/>
          </ac:spMkLst>
        </pc:spChg>
        <pc:spChg chg="add mod">
          <ac:chgData name="Oliva,Marco" userId="7787a23d-e817-4296-b579-417d172668db" providerId="ADAL" clId="{81EF554A-DA3F-AF45-9AA5-23DF4586EF66}" dt="2022-03-05T21:15:31.538" v="4078" actId="2711"/>
          <ac:spMkLst>
            <pc:docMk/>
            <pc:sldMk cId="2367384270" sldId="321"/>
            <ac:spMk id="11" creationId="{C1C28CB5-6586-6C4D-ADEE-F44C42E852A1}"/>
          </ac:spMkLst>
        </pc:spChg>
        <pc:picChg chg="add del mod">
          <ac:chgData name="Oliva,Marco" userId="7787a23d-e817-4296-b579-417d172668db" providerId="ADAL" clId="{81EF554A-DA3F-AF45-9AA5-23DF4586EF66}" dt="2022-03-06T02:01:37.181" v="23411"/>
          <ac:picMkLst>
            <pc:docMk/>
            <pc:sldMk cId="2367384270" sldId="321"/>
            <ac:picMk id="3" creationId="{1BD8B82C-BE8F-A646-B0AE-2796A0C9274E}"/>
          </ac:picMkLst>
        </pc:picChg>
        <pc:picChg chg="add del mod">
          <ac:chgData name="Oliva,Marco" userId="7787a23d-e817-4296-b579-417d172668db" providerId="ADAL" clId="{81EF554A-DA3F-AF45-9AA5-23DF4586EF66}" dt="2022-03-05T22:32:37.028" v="4090"/>
          <ac:picMkLst>
            <pc:docMk/>
            <pc:sldMk cId="2367384270" sldId="321"/>
            <ac:picMk id="3" creationId="{D179CFE7-13A4-F443-9EFE-84A6FCFBEFC6}"/>
          </ac:picMkLst>
        </pc:picChg>
        <pc:picChg chg="add mod">
          <ac:chgData name="Oliva,Marco" userId="7787a23d-e817-4296-b579-417d172668db" providerId="ADAL" clId="{81EF554A-DA3F-AF45-9AA5-23DF4586EF66}" dt="2022-03-06T02:28:30.535" v="23429"/>
          <ac:picMkLst>
            <pc:docMk/>
            <pc:sldMk cId="2367384270" sldId="321"/>
            <ac:picMk id="6" creationId="{2F48C2EB-2267-AF44-B7B6-B91FDD04A2AC}"/>
          </ac:picMkLst>
        </pc:picChg>
      </pc:sldChg>
      <pc:sldChg chg="addSp delSp modSp mod modTransition modAnim">
        <pc:chgData name="Oliva,Marco" userId="7787a23d-e817-4296-b579-417d172668db" providerId="ADAL" clId="{81EF554A-DA3F-AF45-9AA5-23DF4586EF66}" dt="2022-03-06T02:28:30.535" v="23429"/>
        <pc:sldMkLst>
          <pc:docMk/>
          <pc:sldMk cId="3590594570" sldId="322"/>
        </pc:sldMkLst>
        <pc:spChg chg="mod">
          <ac:chgData name="Oliva,Marco" userId="7787a23d-e817-4296-b579-417d172668db" providerId="ADAL" clId="{81EF554A-DA3F-AF45-9AA5-23DF4586EF66}" dt="2022-03-05T17:26:30.253" v="2173"/>
          <ac:spMkLst>
            <pc:docMk/>
            <pc:sldMk cId="3590594570" sldId="322"/>
            <ac:spMk id="2" creationId="{42DACA88-53C8-6941-8B49-6B0056CBC0A0}"/>
          </ac:spMkLst>
        </pc:spChg>
        <pc:spChg chg="add mod">
          <ac:chgData name="Oliva,Marco" userId="7787a23d-e817-4296-b579-417d172668db" providerId="ADAL" clId="{81EF554A-DA3F-AF45-9AA5-23DF4586EF66}" dt="2022-03-05T17:18:27.417" v="2132"/>
          <ac:spMkLst>
            <pc:docMk/>
            <pc:sldMk cId="3590594570" sldId="322"/>
            <ac:spMk id="8" creationId="{5F67159A-AB62-4B42-A0E8-3B9C83284ED4}"/>
          </ac:spMkLst>
        </pc:spChg>
        <pc:spChg chg="del">
          <ac:chgData name="Oliva,Marco" userId="7787a23d-e817-4296-b579-417d172668db" providerId="ADAL" clId="{81EF554A-DA3F-AF45-9AA5-23DF4586EF66}" dt="2022-03-05T17:18:27.147" v="2131" actId="478"/>
          <ac:spMkLst>
            <pc:docMk/>
            <pc:sldMk cId="3590594570" sldId="322"/>
            <ac:spMk id="9" creationId="{6ABD0935-B42D-4B44-900C-1D2D059675FF}"/>
          </ac:spMkLst>
        </pc:spChg>
        <pc:spChg chg="del">
          <ac:chgData name="Oliva,Marco" userId="7787a23d-e817-4296-b579-417d172668db" providerId="ADAL" clId="{81EF554A-DA3F-AF45-9AA5-23DF4586EF66}" dt="2022-03-05T18:11:19.563" v="3231" actId="478"/>
          <ac:spMkLst>
            <pc:docMk/>
            <pc:sldMk cId="3590594570" sldId="322"/>
            <ac:spMk id="10" creationId="{998D7EDA-EDEF-204D-B8A5-E2578507C109}"/>
          </ac:spMkLst>
        </pc:spChg>
        <pc:spChg chg="add mod">
          <ac:chgData name="Oliva,Marco" userId="7787a23d-e817-4296-b579-417d172668db" providerId="ADAL" clId="{81EF554A-DA3F-AF45-9AA5-23DF4586EF66}" dt="2022-03-05T21:15:35.701" v="4079" actId="2711"/>
          <ac:spMkLst>
            <pc:docMk/>
            <pc:sldMk cId="3590594570" sldId="322"/>
            <ac:spMk id="11" creationId="{ED37648B-916F-B247-82A6-010F7C48E989}"/>
          </ac:spMkLst>
        </pc:spChg>
        <pc:picChg chg="add del mod">
          <ac:chgData name="Oliva,Marco" userId="7787a23d-e817-4296-b579-417d172668db" providerId="ADAL" clId="{81EF554A-DA3F-AF45-9AA5-23DF4586EF66}" dt="2022-03-06T02:01:37.181" v="23411"/>
          <ac:picMkLst>
            <pc:docMk/>
            <pc:sldMk cId="3590594570" sldId="322"/>
            <ac:picMk id="3" creationId="{70BA3D94-98C9-A340-9347-C35C6D2AC8D5}"/>
          </ac:picMkLst>
        </pc:picChg>
        <pc:picChg chg="add del mod">
          <ac:chgData name="Oliva,Marco" userId="7787a23d-e817-4296-b579-417d172668db" providerId="ADAL" clId="{81EF554A-DA3F-AF45-9AA5-23DF4586EF66}" dt="2022-03-05T22:32:37.028" v="4090"/>
          <ac:picMkLst>
            <pc:docMk/>
            <pc:sldMk cId="3590594570" sldId="322"/>
            <ac:picMk id="3" creationId="{BE6B7B71-53F8-054D-B527-920073DB23E7}"/>
          </ac:picMkLst>
        </pc:picChg>
        <pc:picChg chg="add mod">
          <ac:chgData name="Oliva,Marco" userId="7787a23d-e817-4296-b579-417d172668db" providerId="ADAL" clId="{81EF554A-DA3F-AF45-9AA5-23DF4586EF66}" dt="2022-03-06T02:28:30.535" v="23429"/>
          <ac:picMkLst>
            <pc:docMk/>
            <pc:sldMk cId="3590594570" sldId="322"/>
            <ac:picMk id="6" creationId="{717E4847-6D6C-6C4D-986E-46516D1783B1}"/>
          </ac:picMkLst>
        </pc:picChg>
      </pc:sldChg>
      <pc:sldChg chg="addSp delSp modSp mod modTransition modAnim modNotesTx">
        <pc:chgData name="Oliva,Marco" userId="7787a23d-e817-4296-b579-417d172668db" providerId="ADAL" clId="{81EF554A-DA3F-AF45-9AA5-23DF4586EF66}" dt="2022-03-06T02:28:30.535" v="23429"/>
        <pc:sldMkLst>
          <pc:docMk/>
          <pc:sldMk cId="4126096999" sldId="323"/>
        </pc:sldMkLst>
        <pc:spChg chg="mod">
          <ac:chgData name="Oliva,Marco" userId="7787a23d-e817-4296-b579-417d172668db" providerId="ADAL" clId="{81EF554A-DA3F-AF45-9AA5-23DF4586EF66}" dt="2022-03-05T17:26:41.072" v="2176" actId="20577"/>
          <ac:spMkLst>
            <pc:docMk/>
            <pc:sldMk cId="4126096999" sldId="323"/>
            <ac:spMk id="2" creationId="{42DACA88-53C8-6941-8B49-6B0056CBC0A0}"/>
          </ac:spMkLst>
        </pc:spChg>
        <pc:spChg chg="add mod">
          <ac:chgData name="Oliva,Marco" userId="7787a23d-e817-4296-b579-417d172668db" providerId="ADAL" clId="{81EF554A-DA3F-AF45-9AA5-23DF4586EF66}" dt="2022-03-05T17:18:30.852" v="2134"/>
          <ac:spMkLst>
            <pc:docMk/>
            <pc:sldMk cId="4126096999" sldId="323"/>
            <ac:spMk id="8" creationId="{7716E9CF-D868-A442-A86A-600DE44FFBA2}"/>
          </ac:spMkLst>
        </pc:spChg>
        <pc:spChg chg="del">
          <ac:chgData name="Oliva,Marco" userId="7787a23d-e817-4296-b579-417d172668db" providerId="ADAL" clId="{81EF554A-DA3F-AF45-9AA5-23DF4586EF66}" dt="2022-03-05T17:18:30.617" v="2133" actId="478"/>
          <ac:spMkLst>
            <pc:docMk/>
            <pc:sldMk cId="4126096999" sldId="323"/>
            <ac:spMk id="9" creationId="{6ABD0935-B42D-4B44-900C-1D2D059675FF}"/>
          </ac:spMkLst>
        </pc:spChg>
        <pc:spChg chg="del">
          <ac:chgData name="Oliva,Marco" userId="7787a23d-e817-4296-b579-417d172668db" providerId="ADAL" clId="{81EF554A-DA3F-AF45-9AA5-23DF4586EF66}" dt="2022-03-05T18:11:22.777" v="3232" actId="478"/>
          <ac:spMkLst>
            <pc:docMk/>
            <pc:sldMk cId="4126096999" sldId="323"/>
            <ac:spMk id="10" creationId="{CCDCFAB4-D8DD-BD43-B169-AD1A65764713}"/>
          </ac:spMkLst>
        </pc:spChg>
        <pc:spChg chg="add mod">
          <ac:chgData name="Oliva,Marco" userId="7787a23d-e817-4296-b579-417d172668db" providerId="ADAL" clId="{81EF554A-DA3F-AF45-9AA5-23DF4586EF66}" dt="2022-03-05T21:15:40.021" v="4080" actId="2711"/>
          <ac:spMkLst>
            <pc:docMk/>
            <pc:sldMk cId="4126096999" sldId="323"/>
            <ac:spMk id="11" creationId="{7A43DB6D-606B-E74C-8564-B5EC0C4F4515}"/>
          </ac:spMkLst>
        </pc:spChg>
        <pc:picChg chg="add del mod">
          <ac:chgData name="Oliva,Marco" userId="7787a23d-e817-4296-b579-417d172668db" providerId="ADAL" clId="{81EF554A-DA3F-AF45-9AA5-23DF4586EF66}" dt="2022-03-06T02:01:37.181" v="23411"/>
          <ac:picMkLst>
            <pc:docMk/>
            <pc:sldMk cId="4126096999" sldId="323"/>
            <ac:picMk id="3" creationId="{80384642-5E39-AD45-B492-5FDC3EA7F470}"/>
          </ac:picMkLst>
        </pc:picChg>
        <pc:picChg chg="add del mod">
          <ac:chgData name="Oliva,Marco" userId="7787a23d-e817-4296-b579-417d172668db" providerId="ADAL" clId="{81EF554A-DA3F-AF45-9AA5-23DF4586EF66}" dt="2022-03-05T22:32:37.028" v="4090"/>
          <ac:picMkLst>
            <pc:docMk/>
            <pc:sldMk cId="4126096999" sldId="323"/>
            <ac:picMk id="3" creationId="{B773C952-1115-334A-85B7-67D8EB676B26}"/>
          </ac:picMkLst>
        </pc:picChg>
        <pc:picChg chg="add mod">
          <ac:chgData name="Oliva,Marco" userId="7787a23d-e817-4296-b579-417d172668db" providerId="ADAL" clId="{81EF554A-DA3F-AF45-9AA5-23DF4586EF66}" dt="2022-03-06T02:28:30.535" v="23429"/>
          <ac:picMkLst>
            <pc:docMk/>
            <pc:sldMk cId="4126096999" sldId="323"/>
            <ac:picMk id="6" creationId="{4F68D05F-C42E-B54D-9704-074CB1405FD0}"/>
          </ac:picMkLst>
        </pc:picChg>
      </pc:sldChg>
      <pc:sldChg chg="ord modTransition">
        <pc:chgData name="Oliva,Marco" userId="7787a23d-e817-4296-b579-417d172668db" providerId="ADAL" clId="{81EF554A-DA3F-AF45-9AA5-23DF4586EF66}" dt="2022-03-06T02:01:33.639" v="23410"/>
        <pc:sldMkLst>
          <pc:docMk/>
          <pc:sldMk cId="3756183991" sldId="324"/>
        </pc:sldMkLst>
      </pc:sldChg>
      <pc:sldChg chg="addSp delSp modSp mod modTransition modAnim modNotesTx">
        <pc:chgData name="Oliva,Marco" userId="7787a23d-e817-4296-b579-417d172668db" providerId="ADAL" clId="{81EF554A-DA3F-AF45-9AA5-23DF4586EF66}" dt="2022-03-06T02:28:30.535" v="23429"/>
        <pc:sldMkLst>
          <pc:docMk/>
          <pc:sldMk cId="1808865890" sldId="326"/>
        </pc:sldMkLst>
        <pc:spChg chg="mod">
          <ac:chgData name="Oliva,Marco" userId="7787a23d-e817-4296-b579-417d172668db" providerId="ADAL" clId="{81EF554A-DA3F-AF45-9AA5-23DF4586EF66}" dt="2022-03-04T18:45:27.699" v="1513" actId="1076"/>
          <ac:spMkLst>
            <pc:docMk/>
            <pc:sldMk cId="1808865890" sldId="326"/>
            <ac:spMk id="7" creationId="{5BDEA28E-45C1-B841-A6DD-E05FE7C86490}"/>
          </ac:spMkLst>
        </pc:spChg>
        <pc:spChg chg="add mod">
          <ac:chgData name="Oliva,Marco" userId="7787a23d-e817-4296-b579-417d172668db" providerId="ADAL" clId="{81EF554A-DA3F-AF45-9AA5-23DF4586EF66}" dt="2022-03-05T21:15:49.113" v="4082" actId="2711"/>
          <ac:spMkLst>
            <pc:docMk/>
            <pc:sldMk cId="1808865890" sldId="326"/>
            <ac:spMk id="10" creationId="{F3F39F75-8A2B-D848-9619-F5C17D25B7B9}"/>
          </ac:spMkLst>
        </pc:spChg>
        <pc:spChg chg="del">
          <ac:chgData name="Oliva,Marco" userId="7787a23d-e817-4296-b579-417d172668db" providerId="ADAL" clId="{81EF554A-DA3F-AF45-9AA5-23DF4586EF66}" dt="2022-03-05T18:11:26.593" v="3234" actId="478"/>
          <ac:spMkLst>
            <pc:docMk/>
            <pc:sldMk cId="1808865890" sldId="326"/>
            <ac:spMk id="20" creationId="{B165B056-FE5F-4344-BAD9-C40E131A9696}"/>
          </ac:spMkLst>
        </pc:spChg>
        <pc:picChg chg="add del mod">
          <ac:chgData name="Oliva,Marco" userId="7787a23d-e817-4296-b579-417d172668db" providerId="ADAL" clId="{81EF554A-DA3F-AF45-9AA5-23DF4586EF66}" dt="2022-03-05T22:32:37.028" v="4090"/>
          <ac:picMkLst>
            <pc:docMk/>
            <pc:sldMk cId="1808865890" sldId="326"/>
            <ac:picMk id="2" creationId="{CE59EC5C-D528-4E4C-BE98-9173051A5276}"/>
          </ac:picMkLst>
        </pc:picChg>
        <pc:picChg chg="add del mod">
          <ac:chgData name="Oliva,Marco" userId="7787a23d-e817-4296-b579-417d172668db" providerId="ADAL" clId="{81EF554A-DA3F-AF45-9AA5-23DF4586EF66}" dt="2022-03-06T01:11:01.422" v="21477"/>
          <ac:picMkLst>
            <pc:docMk/>
            <pc:sldMk cId="1808865890" sldId="326"/>
            <ac:picMk id="2" creationId="{E11CDA46-354A-194B-87CE-E13DC1E0EAE1}"/>
          </ac:picMkLst>
        </pc:picChg>
        <pc:picChg chg="add mod">
          <ac:chgData name="Oliva,Marco" userId="7787a23d-e817-4296-b579-417d172668db" providerId="ADAL" clId="{81EF554A-DA3F-AF45-9AA5-23DF4586EF66}" dt="2022-03-04T18:45:32.355" v="1531" actId="1038"/>
          <ac:picMkLst>
            <pc:docMk/>
            <pc:sldMk cId="1808865890" sldId="326"/>
            <ac:picMk id="3" creationId="{4C651690-8511-F64A-BE22-946EC958F786}"/>
          </ac:picMkLst>
        </pc:picChg>
        <pc:picChg chg="add del mod">
          <ac:chgData name="Oliva,Marco" userId="7787a23d-e817-4296-b579-417d172668db" providerId="ADAL" clId="{81EF554A-DA3F-AF45-9AA5-23DF4586EF66}" dt="2022-03-06T01:11:15.854" v="21479"/>
          <ac:picMkLst>
            <pc:docMk/>
            <pc:sldMk cId="1808865890" sldId="326"/>
            <ac:picMk id="6" creationId="{DFD9F33F-5A7A-1140-A6F9-FF4C92EB9D7F}"/>
          </ac:picMkLst>
        </pc:picChg>
        <pc:picChg chg="add mod">
          <ac:chgData name="Oliva,Marco" userId="7787a23d-e817-4296-b579-417d172668db" providerId="ADAL" clId="{81EF554A-DA3F-AF45-9AA5-23DF4586EF66}" dt="2022-03-04T18:45:32.355" v="1531" actId="1038"/>
          <ac:picMkLst>
            <pc:docMk/>
            <pc:sldMk cId="1808865890" sldId="326"/>
            <ac:picMk id="8" creationId="{BC31BC9A-1B55-9040-BC62-5449C7C2CB80}"/>
          </ac:picMkLst>
        </pc:picChg>
        <pc:picChg chg="add mod">
          <ac:chgData name="Oliva,Marco" userId="7787a23d-e817-4296-b579-417d172668db" providerId="ADAL" clId="{81EF554A-DA3F-AF45-9AA5-23DF4586EF66}" dt="2022-03-04T18:45:32.355" v="1531" actId="1038"/>
          <ac:picMkLst>
            <pc:docMk/>
            <pc:sldMk cId="1808865890" sldId="326"/>
            <ac:picMk id="11" creationId="{5EB87C1C-04EE-0B4A-AFD3-D65651FDA9EC}"/>
          </ac:picMkLst>
        </pc:picChg>
        <pc:picChg chg="add del mod">
          <ac:chgData name="Oliva,Marco" userId="7787a23d-e817-4296-b579-417d172668db" providerId="ADAL" clId="{81EF554A-DA3F-AF45-9AA5-23DF4586EF66}" dt="2022-03-06T02:01:37.181" v="23411"/>
          <ac:picMkLst>
            <pc:docMk/>
            <pc:sldMk cId="1808865890" sldId="326"/>
            <ac:picMk id="12" creationId="{AEAE70ED-6F64-4644-BB08-D3A0EAE95EF5}"/>
          </ac:picMkLst>
        </pc:picChg>
        <pc:picChg chg="add mod">
          <ac:chgData name="Oliva,Marco" userId="7787a23d-e817-4296-b579-417d172668db" providerId="ADAL" clId="{81EF554A-DA3F-AF45-9AA5-23DF4586EF66}" dt="2022-03-06T02:28:30.535" v="23429"/>
          <ac:picMkLst>
            <pc:docMk/>
            <pc:sldMk cId="1808865890" sldId="326"/>
            <ac:picMk id="13" creationId="{49ABCCA1-D813-6D46-8774-E7A713856B41}"/>
          </ac:picMkLst>
        </pc:picChg>
        <pc:picChg chg="del">
          <ac:chgData name="Oliva,Marco" userId="7787a23d-e817-4296-b579-417d172668db" providerId="ADAL" clId="{81EF554A-DA3F-AF45-9AA5-23DF4586EF66}" dt="2022-03-04T18:44:38.526" v="1499" actId="478"/>
          <ac:picMkLst>
            <pc:docMk/>
            <pc:sldMk cId="1808865890" sldId="326"/>
            <ac:picMk id="26" creationId="{4F740FFE-4C03-784C-B9A0-F84CF3574AC7}"/>
          </ac:picMkLst>
        </pc:picChg>
        <pc:picChg chg="del">
          <ac:chgData name="Oliva,Marco" userId="7787a23d-e817-4296-b579-417d172668db" providerId="ADAL" clId="{81EF554A-DA3F-AF45-9AA5-23DF4586EF66}" dt="2022-03-04T18:44:38.526" v="1499" actId="478"/>
          <ac:picMkLst>
            <pc:docMk/>
            <pc:sldMk cId="1808865890" sldId="326"/>
            <ac:picMk id="28" creationId="{ED4F58B4-AFF2-0A44-A728-C58BE3B83DC6}"/>
          </ac:picMkLst>
        </pc:picChg>
        <pc:picChg chg="del">
          <ac:chgData name="Oliva,Marco" userId="7787a23d-e817-4296-b579-417d172668db" providerId="ADAL" clId="{81EF554A-DA3F-AF45-9AA5-23DF4586EF66}" dt="2022-03-04T18:44:38.526" v="1499" actId="478"/>
          <ac:picMkLst>
            <pc:docMk/>
            <pc:sldMk cId="1808865890" sldId="326"/>
            <ac:picMk id="30" creationId="{37A5D753-4E41-0A4F-A059-D702BF61CC21}"/>
          </ac:picMkLst>
        </pc:picChg>
        <pc:picChg chg="del">
          <ac:chgData name="Oliva,Marco" userId="7787a23d-e817-4296-b579-417d172668db" providerId="ADAL" clId="{81EF554A-DA3F-AF45-9AA5-23DF4586EF66}" dt="2022-03-04T18:44:38.526" v="1499" actId="478"/>
          <ac:picMkLst>
            <pc:docMk/>
            <pc:sldMk cId="1808865890" sldId="326"/>
            <ac:picMk id="32" creationId="{CEE182DC-FECA-D348-8BDA-4A28306986D4}"/>
          </ac:picMkLst>
        </pc:picChg>
      </pc:sldChg>
      <pc:sldChg chg="delSp del mod">
        <pc:chgData name="Oliva,Marco" userId="7787a23d-e817-4296-b579-417d172668db" providerId="ADAL" clId="{81EF554A-DA3F-AF45-9AA5-23DF4586EF66}" dt="2022-03-04T19:02:02.046" v="1536" actId="2696"/>
        <pc:sldMkLst>
          <pc:docMk/>
          <pc:sldMk cId="1106655985" sldId="327"/>
        </pc:sldMkLst>
        <pc:graphicFrameChg chg="del">
          <ac:chgData name="Oliva,Marco" userId="7787a23d-e817-4296-b579-417d172668db" providerId="ADAL" clId="{81EF554A-DA3F-AF45-9AA5-23DF4586EF66}" dt="2022-03-04T18:46:13.660" v="1535" actId="478"/>
          <ac:graphicFrameMkLst>
            <pc:docMk/>
            <pc:sldMk cId="1106655985" sldId="327"/>
            <ac:graphicFrameMk id="20" creationId="{AE7EA07B-6595-8644-83CB-F95994D9E1EE}"/>
          </ac:graphicFrameMkLst>
        </pc:graphicFrameChg>
        <pc:graphicFrameChg chg="del">
          <ac:chgData name="Oliva,Marco" userId="7787a23d-e817-4296-b579-417d172668db" providerId="ADAL" clId="{81EF554A-DA3F-AF45-9AA5-23DF4586EF66}" dt="2022-03-04T18:46:12.057" v="1534" actId="478"/>
          <ac:graphicFrameMkLst>
            <pc:docMk/>
            <pc:sldMk cId="1106655985" sldId="327"/>
            <ac:graphicFrameMk id="21" creationId="{07CAE7BA-0918-0143-B58D-58DAEEE18AB0}"/>
          </ac:graphicFrameMkLst>
        </pc:graphicFrameChg>
        <pc:picChg chg="del">
          <ac:chgData name="Oliva,Marco" userId="7787a23d-e817-4296-b579-417d172668db" providerId="ADAL" clId="{81EF554A-DA3F-AF45-9AA5-23DF4586EF66}" dt="2022-03-04T18:46:09.035" v="1532" actId="478"/>
          <ac:picMkLst>
            <pc:docMk/>
            <pc:sldMk cId="1106655985" sldId="327"/>
            <ac:picMk id="25" creationId="{26047071-BD3B-BA49-B098-9B9D355A2329}"/>
          </ac:picMkLst>
        </pc:picChg>
        <pc:picChg chg="del">
          <ac:chgData name="Oliva,Marco" userId="7787a23d-e817-4296-b579-417d172668db" providerId="ADAL" clId="{81EF554A-DA3F-AF45-9AA5-23DF4586EF66}" dt="2022-03-04T18:46:09.863" v="1533" actId="478"/>
          <ac:picMkLst>
            <pc:docMk/>
            <pc:sldMk cId="1106655985" sldId="327"/>
            <ac:picMk id="27" creationId="{2DA56F07-3EEC-5E43-A621-A37165F423C3}"/>
          </ac:picMkLst>
        </pc:picChg>
      </pc:sldChg>
      <pc:sldChg chg="mod ord modTransition modShow">
        <pc:chgData name="Oliva,Marco" userId="7787a23d-e817-4296-b579-417d172668db" providerId="ADAL" clId="{81EF554A-DA3F-AF45-9AA5-23DF4586EF66}" dt="2022-03-06T02:01:33.639" v="23410"/>
        <pc:sldMkLst>
          <pc:docMk/>
          <pc:sldMk cId="438635754" sldId="328"/>
        </pc:sldMkLst>
      </pc:sldChg>
      <pc:sldChg chg="addSp delSp modSp mod modTransition modAnim modNotesTx">
        <pc:chgData name="Oliva,Marco" userId="7787a23d-e817-4296-b579-417d172668db" providerId="ADAL" clId="{81EF554A-DA3F-AF45-9AA5-23DF4586EF66}" dt="2022-03-06T02:28:30.535" v="23429"/>
        <pc:sldMkLst>
          <pc:docMk/>
          <pc:sldMk cId="330697425" sldId="329"/>
        </pc:sldMkLst>
        <pc:spChg chg="add mod">
          <ac:chgData name="Oliva,Marco" userId="7787a23d-e817-4296-b579-417d172668db" providerId="ADAL" clId="{81EF554A-DA3F-AF45-9AA5-23DF4586EF66}" dt="2022-03-05T21:15:44.221" v="4081" actId="2711"/>
          <ac:spMkLst>
            <pc:docMk/>
            <pc:sldMk cId="330697425" sldId="329"/>
            <ac:spMk id="8" creationId="{12CA40A0-93D8-3044-A86C-3F493DA72ED9}"/>
          </ac:spMkLst>
        </pc:spChg>
        <pc:spChg chg="mod">
          <ac:chgData name="Oliva,Marco" userId="7787a23d-e817-4296-b579-417d172668db" providerId="ADAL" clId="{81EF554A-DA3F-AF45-9AA5-23DF4586EF66}" dt="2022-03-06T00:45:55.582" v="21398" actId="20577"/>
          <ac:spMkLst>
            <pc:docMk/>
            <pc:sldMk cId="330697425" sldId="329"/>
            <ac:spMk id="12" creationId="{25951CC7-B406-3A4B-B683-6A4EEBEFA8E3}"/>
          </ac:spMkLst>
        </pc:spChg>
        <pc:spChg chg="del">
          <ac:chgData name="Oliva,Marco" userId="7787a23d-e817-4296-b579-417d172668db" providerId="ADAL" clId="{81EF554A-DA3F-AF45-9AA5-23DF4586EF66}" dt="2022-03-05T18:11:24.704" v="3233" actId="478"/>
          <ac:spMkLst>
            <pc:docMk/>
            <pc:sldMk cId="330697425" sldId="329"/>
            <ac:spMk id="14" creationId="{10CA1E3A-77A1-804D-9A99-A281B5A46C6A}"/>
          </ac:spMkLst>
        </pc:spChg>
        <pc:picChg chg="add del mod">
          <ac:chgData name="Oliva,Marco" userId="7787a23d-e817-4296-b579-417d172668db" providerId="ADAL" clId="{81EF554A-DA3F-AF45-9AA5-23DF4586EF66}" dt="2022-03-05T22:32:37.028" v="4090"/>
          <ac:picMkLst>
            <pc:docMk/>
            <pc:sldMk cId="330697425" sldId="329"/>
            <ac:picMk id="2" creationId="{57652351-ADFA-3A44-8243-8DD8F20FCF0F}"/>
          </ac:picMkLst>
        </pc:picChg>
        <pc:picChg chg="add del mod">
          <ac:chgData name="Oliva,Marco" userId="7787a23d-e817-4296-b579-417d172668db" providerId="ADAL" clId="{81EF554A-DA3F-AF45-9AA5-23DF4586EF66}" dt="2022-03-06T02:01:37.181" v="23411"/>
          <ac:picMkLst>
            <pc:docMk/>
            <pc:sldMk cId="330697425" sldId="329"/>
            <ac:picMk id="2" creationId="{B702E953-FCCE-CA41-BE16-1CC30E464F40}"/>
          </ac:picMkLst>
        </pc:picChg>
        <pc:picChg chg="add mod">
          <ac:chgData name="Oliva,Marco" userId="7787a23d-e817-4296-b579-417d172668db" providerId="ADAL" clId="{81EF554A-DA3F-AF45-9AA5-23DF4586EF66}" dt="2022-03-06T02:28:30.535" v="23429"/>
          <ac:picMkLst>
            <pc:docMk/>
            <pc:sldMk cId="330697425" sldId="329"/>
            <ac:picMk id="3" creationId="{9997ACBA-7A65-6443-822D-CA65F17375E3}"/>
          </ac:picMkLst>
        </pc:picChg>
      </pc:sldChg>
      <pc:sldChg chg="addSp delSp modSp mod modTransition modAnim modNotesTx">
        <pc:chgData name="Oliva,Marco" userId="7787a23d-e817-4296-b579-417d172668db" providerId="ADAL" clId="{81EF554A-DA3F-AF45-9AA5-23DF4586EF66}" dt="2022-03-06T02:28:30.535" v="23429"/>
        <pc:sldMkLst>
          <pc:docMk/>
          <pc:sldMk cId="2429241708" sldId="330"/>
        </pc:sldMkLst>
        <pc:spChg chg="mod">
          <ac:chgData name="Oliva,Marco" userId="7787a23d-e817-4296-b579-417d172668db" providerId="ADAL" clId="{81EF554A-DA3F-AF45-9AA5-23DF4586EF66}" dt="2022-03-05T17:26:13.638" v="2169"/>
          <ac:spMkLst>
            <pc:docMk/>
            <pc:sldMk cId="2429241708" sldId="330"/>
            <ac:spMk id="2" creationId="{42DACA88-53C8-6941-8B49-6B0056CBC0A0}"/>
          </ac:spMkLst>
        </pc:spChg>
        <pc:spChg chg="add mod">
          <ac:chgData name="Oliva,Marco" userId="7787a23d-e817-4296-b579-417d172668db" providerId="ADAL" clId="{81EF554A-DA3F-AF45-9AA5-23DF4586EF66}" dt="2022-03-05T17:18:12.341" v="2124"/>
          <ac:spMkLst>
            <pc:docMk/>
            <pc:sldMk cId="2429241708" sldId="330"/>
            <ac:spMk id="8" creationId="{0C65E5E8-3ED3-9E43-912A-8A79629840A2}"/>
          </ac:spMkLst>
        </pc:spChg>
        <pc:spChg chg="del">
          <ac:chgData name="Oliva,Marco" userId="7787a23d-e817-4296-b579-417d172668db" providerId="ADAL" clId="{81EF554A-DA3F-AF45-9AA5-23DF4586EF66}" dt="2022-03-05T17:18:12.145" v="2123" actId="478"/>
          <ac:spMkLst>
            <pc:docMk/>
            <pc:sldMk cId="2429241708" sldId="330"/>
            <ac:spMk id="9" creationId="{6ABD0935-B42D-4B44-900C-1D2D059675FF}"/>
          </ac:spMkLst>
        </pc:spChg>
        <pc:spChg chg="del">
          <ac:chgData name="Oliva,Marco" userId="7787a23d-e817-4296-b579-417d172668db" providerId="ADAL" clId="{81EF554A-DA3F-AF45-9AA5-23DF4586EF66}" dt="2022-03-05T18:11:08.111" v="3227" actId="478"/>
          <ac:spMkLst>
            <pc:docMk/>
            <pc:sldMk cId="2429241708" sldId="330"/>
            <ac:spMk id="10" creationId="{3D36FB6C-8D34-074B-8326-D18E29FD53E3}"/>
          </ac:spMkLst>
        </pc:spChg>
        <pc:spChg chg="add mod">
          <ac:chgData name="Oliva,Marco" userId="7787a23d-e817-4296-b579-417d172668db" providerId="ADAL" clId="{81EF554A-DA3F-AF45-9AA5-23DF4586EF66}" dt="2022-03-05T21:15:17.557" v="4075" actId="2711"/>
          <ac:spMkLst>
            <pc:docMk/>
            <pc:sldMk cId="2429241708" sldId="330"/>
            <ac:spMk id="11" creationId="{D02DAD98-B206-BD43-B079-A9D5C1B04420}"/>
          </ac:spMkLst>
        </pc:spChg>
        <pc:picChg chg="add del mod">
          <ac:chgData name="Oliva,Marco" userId="7787a23d-e817-4296-b579-417d172668db" providerId="ADAL" clId="{81EF554A-DA3F-AF45-9AA5-23DF4586EF66}" dt="2022-03-05T22:32:37.028" v="4090"/>
          <ac:picMkLst>
            <pc:docMk/>
            <pc:sldMk cId="2429241708" sldId="330"/>
            <ac:picMk id="3" creationId="{97404F69-FE13-1646-95DC-53AC546E58B7}"/>
          </ac:picMkLst>
        </pc:picChg>
        <pc:picChg chg="add del mod">
          <ac:chgData name="Oliva,Marco" userId="7787a23d-e817-4296-b579-417d172668db" providerId="ADAL" clId="{81EF554A-DA3F-AF45-9AA5-23DF4586EF66}" dt="2022-03-06T02:01:37.181" v="23411"/>
          <ac:picMkLst>
            <pc:docMk/>
            <pc:sldMk cId="2429241708" sldId="330"/>
            <ac:picMk id="3" creationId="{A63ED7E9-CFFF-174C-92A0-A384F0711E48}"/>
          </ac:picMkLst>
        </pc:picChg>
        <pc:picChg chg="add mod">
          <ac:chgData name="Oliva,Marco" userId="7787a23d-e817-4296-b579-417d172668db" providerId="ADAL" clId="{81EF554A-DA3F-AF45-9AA5-23DF4586EF66}" dt="2022-03-06T02:28:30.535" v="23429"/>
          <ac:picMkLst>
            <pc:docMk/>
            <pc:sldMk cId="2429241708" sldId="330"/>
            <ac:picMk id="6" creationId="{EE3A4FB8-1FCB-A046-A7DF-BEDE7AB7662B}"/>
          </ac:picMkLst>
        </pc:picChg>
      </pc:sldChg>
      <pc:sldChg chg="addSp delSp modSp mod modTransition modAnim modNotesTx">
        <pc:chgData name="Oliva,Marco" userId="7787a23d-e817-4296-b579-417d172668db" providerId="ADAL" clId="{81EF554A-DA3F-AF45-9AA5-23DF4586EF66}" dt="2022-03-06T02:28:30.535" v="23429"/>
        <pc:sldMkLst>
          <pc:docMk/>
          <pc:sldMk cId="1468451778" sldId="331"/>
        </pc:sldMkLst>
        <pc:spChg chg="mod">
          <ac:chgData name="Oliva,Marco" userId="7787a23d-e817-4296-b579-417d172668db" providerId="ADAL" clId="{81EF554A-DA3F-AF45-9AA5-23DF4586EF66}" dt="2022-03-05T17:26:17.662" v="2170"/>
          <ac:spMkLst>
            <pc:docMk/>
            <pc:sldMk cId="1468451778" sldId="331"/>
            <ac:spMk id="2" creationId="{42DACA88-53C8-6941-8B49-6B0056CBC0A0}"/>
          </ac:spMkLst>
        </pc:spChg>
        <pc:spChg chg="add mod">
          <ac:chgData name="Oliva,Marco" userId="7787a23d-e817-4296-b579-417d172668db" providerId="ADAL" clId="{81EF554A-DA3F-AF45-9AA5-23DF4586EF66}" dt="2022-03-05T17:18:16.618" v="2126"/>
          <ac:spMkLst>
            <pc:docMk/>
            <pc:sldMk cId="1468451778" sldId="331"/>
            <ac:spMk id="8" creationId="{2985ABDD-79AA-324C-920C-730F3E637CDA}"/>
          </ac:spMkLst>
        </pc:spChg>
        <pc:spChg chg="del">
          <ac:chgData name="Oliva,Marco" userId="7787a23d-e817-4296-b579-417d172668db" providerId="ADAL" clId="{81EF554A-DA3F-AF45-9AA5-23DF4586EF66}" dt="2022-03-05T17:18:16.429" v="2125" actId="478"/>
          <ac:spMkLst>
            <pc:docMk/>
            <pc:sldMk cId="1468451778" sldId="331"/>
            <ac:spMk id="9" creationId="{6ABD0935-B42D-4B44-900C-1D2D059675FF}"/>
          </ac:spMkLst>
        </pc:spChg>
        <pc:spChg chg="del">
          <ac:chgData name="Oliva,Marco" userId="7787a23d-e817-4296-b579-417d172668db" providerId="ADAL" clId="{81EF554A-DA3F-AF45-9AA5-23DF4586EF66}" dt="2022-03-05T18:11:10.524" v="3228" actId="478"/>
          <ac:spMkLst>
            <pc:docMk/>
            <pc:sldMk cId="1468451778" sldId="331"/>
            <ac:spMk id="10" creationId="{FF82BFFA-BB5D-8748-B5FC-D542FF9311D9}"/>
          </ac:spMkLst>
        </pc:spChg>
        <pc:spChg chg="add mod">
          <ac:chgData name="Oliva,Marco" userId="7787a23d-e817-4296-b579-417d172668db" providerId="ADAL" clId="{81EF554A-DA3F-AF45-9AA5-23DF4586EF66}" dt="2022-03-05T21:15:22.365" v="4076" actId="2711"/>
          <ac:spMkLst>
            <pc:docMk/>
            <pc:sldMk cId="1468451778" sldId="331"/>
            <ac:spMk id="11" creationId="{DC6F85AE-6138-7A49-8406-5E310526A9D0}"/>
          </ac:spMkLst>
        </pc:spChg>
        <pc:picChg chg="add del mod">
          <ac:chgData name="Oliva,Marco" userId="7787a23d-e817-4296-b579-417d172668db" providerId="ADAL" clId="{81EF554A-DA3F-AF45-9AA5-23DF4586EF66}" dt="2022-03-06T02:01:37.181" v="23411"/>
          <ac:picMkLst>
            <pc:docMk/>
            <pc:sldMk cId="1468451778" sldId="331"/>
            <ac:picMk id="3" creationId="{C52931FB-DD1D-2D4D-838B-7BD6D146280B}"/>
          </ac:picMkLst>
        </pc:picChg>
        <pc:picChg chg="add del mod">
          <ac:chgData name="Oliva,Marco" userId="7787a23d-e817-4296-b579-417d172668db" providerId="ADAL" clId="{81EF554A-DA3F-AF45-9AA5-23DF4586EF66}" dt="2022-03-05T22:32:37.028" v="4090"/>
          <ac:picMkLst>
            <pc:docMk/>
            <pc:sldMk cId="1468451778" sldId="331"/>
            <ac:picMk id="3" creationId="{E845D9A9-0FC9-2443-8903-45E86D11D59E}"/>
          </ac:picMkLst>
        </pc:picChg>
        <pc:picChg chg="add mod">
          <ac:chgData name="Oliva,Marco" userId="7787a23d-e817-4296-b579-417d172668db" providerId="ADAL" clId="{81EF554A-DA3F-AF45-9AA5-23DF4586EF66}" dt="2022-03-06T02:28:30.535" v="23429"/>
          <ac:picMkLst>
            <pc:docMk/>
            <pc:sldMk cId="1468451778" sldId="331"/>
            <ac:picMk id="6" creationId="{E1AB5AEF-C684-AF4C-BB45-2BF68AF24620}"/>
          </ac:picMkLst>
        </pc:picChg>
      </pc:sldChg>
      <pc:sldChg chg="addSp delSp modSp mod modTransition modAnim">
        <pc:chgData name="Oliva,Marco" userId="7787a23d-e817-4296-b579-417d172668db" providerId="ADAL" clId="{81EF554A-DA3F-AF45-9AA5-23DF4586EF66}" dt="2022-03-06T02:28:30.535" v="23429"/>
        <pc:sldMkLst>
          <pc:docMk/>
          <pc:sldMk cId="3790152301" sldId="332"/>
        </pc:sldMkLst>
        <pc:spChg chg="add del mod">
          <ac:chgData name="Oliva,Marco" userId="7787a23d-e817-4296-b579-417d172668db" providerId="ADAL" clId="{81EF554A-DA3F-AF45-9AA5-23DF4586EF66}" dt="2022-03-05T21:15:57.623" v="4084" actId="2711"/>
          <ac:spMkLst>
            <pc:docMk/>
            <pc:sldMk cId="3790152301" sldId="332"/>
            <ac:spMk id="8" creationId="{69864B96-86BE-004D-88DB-B5FCF73615E7}"/>
          </ac:spMkLst>
        </pc:spChg>
        <pc:spChg chg="add del">
          <ac:chgData name="Oliva,Marco" userId="7787a23d-e817-4296-b579-417d172668db" providerId="ADAL" clId="{81EF554A-DA3F-AF45-9AA5-23DF4586EF66}" dt="2022-03-05T18:11:43.483" v="3240" actId="478"/>
          <ac:spMkLst>
            <pc:docMk/>
            <pc:sldMk cId="3790152301" sldId="332"/>
            <ac:spMk id="20" creationId="{05A62982-1214-E845-9324-7EFA89AEF0FC}"/>
          </ac:spMkLst>
        </pc:spChg>
        <pc:picChg chg="add del mod">
          <ac:chgData name="Oliva,Marco" userId="7787a23d-e817-4296-b579-417d172668db" providerId="ADAL" clId="{81EF554A-DA3F-AF45-9AA5-23DF4586EF66}" dt="2022-03-06T01:13:02.444" v="21481"/>
          <ac:picMkLst>
            <pc:docMk/>
            <pc:sldMk cId="3790152301" sldId="332"/>
            <ac:picMk id="2" creationId="{F8A7231E-6380-7540-888F-5A5ED1F94862}"/>
          </ac:picMkLst>
        </pc:picChg>
        <pc:picChg chg="add del mod">
          <ac:chgData name="Oliva,Marco" userId="7787a23d-e817-4296-b579-417d172668db" providerId="ADAL" clId="{81EF554A-DA3F-AF45-9AA5-23DF4586EF66}" dt="2022-03-06T02:01:37.181" v="23411"/>
          <ac:picMkLst>
            <pc:docMk/>
            <pc:sldMk cId="3790152301" sldId="332"/>
            <ac:picMk id="3" creationId="{2A9214CE-63FB-9E46-A64A-D30961D492F0}"/>
          </ac:picMkLst>
        </pc:picChg>
        <pc:picChg chg="add mod">
          <ac:chgData name="Oliva,Marco" userId="7787a23d-e817-4296-b579-417d172668db" providerId="ADAL" clId="{81EF554A-DA3F-AF45-9AA5-23DF4586EF66}" dt="2022-03-06T02:28:30.535" v="23429"/>
          <ac:picMkLst>
            <pc:docMk/>
            <pc:sldMk cId="3790152301" sldId="332"/>
            <ac:picMk id="6" creationId="{1364FEF9-AEAA-C14F-AB2B-C236DCA53715}"/>
          </ac:picMkLst>
        </pc:picChg>
      </pc:sldChg>
      <pc:sldChg chg="modSp del mod ord">
        <pc:chgData name="Oliva,Marco" userId="7787a23d-e817-4296-b579-417d172668db" providerId="ADAL" clId="{81EF554A-DA3F-AF45-9AA5-23DF4586EF66}" dt="2022-03-03T03:08:28.954" v="844" actId="2696"/>
        <pc:sldMkLst>
          <pc:docMk/>
          <pc:sldMk cId="168563972" sldId="333"/>
        </pc:sldMkLst>
        <pc:spChg chg="mod">
          <ac:chgData name="Oliva,Marco" userId="7787a23d-e817-4296-b579-417d172668db" providerId="ADAL" clId="{81EF554A-DA3F-AF45-9AA5-23DF4586EF66}" dt="2022-03-01T03:12:57.309" v="356" actId="20577"/>
          <ac:spMkLst>
            <pc:docMk/>
            <pc:sldMk cId="168563972" sldId="333"/>
            <ac:spMk id="2" creationId="{42DACA88-53C8-6941-8B49-6B0056CBC0A0}"/>
          </ac:spMkLst>
        </pc:spChg>
      </pc:sldChg>
      <pc:sldChg chg="addSp delSp modSp add mod modTransition delAnim modAnim">
        <pc:chgData name="Oliva,Marco" userId="7787a23d-e817-4296-b579-417d172668db" providerId="ADAL" clId="{81EF554A-DA3F-AF45-9AA5-23DF4586EF66}" dt="2022-03-06T02:06:32.170" v="23412"/>
        <pc:sldMkLst>
          <pc:docMk/>
          <pc:sldMk cId="2245268103" sldId="333"/>
        </pc:sldMkLst>
        <pc:spChg chg="add mod">
          <ac:chgData name="Oliva,Marco" userId="7787a23d-e817-4296-b579-417d172668db" providerId="ADAL" clId="{81EF554A-DA3F-AF45-9AA5-23DF4586EF66}" dt="2022-03-05T23:31:47.250" v="14229"/>
          <ac:spMkLst>
            <pc:docMk/>
            <pc:sldMk cId="2245268103" sldId="333"/>
            <ac:spMk id="10" creationId="{97600321-D105-A345-BD00-482EC565D597}"/>
          </ac:spMkLst>
        </pc:spChg>
        <pc:spChg chg="del">
          <ac:chgData name="Oliva,Marco" userId="7787a23d-e817-4296-b579-417d172668db" providerId="ADAL" clId="{81EF554A-DA3F-AF45-9AA5-23DF4586EF66}" dt="2022-03-05T23:31:39.346" v="14226" actId="478"/>
          <ac:spMkLst>
            <pc:docMk/>
            <pc:sldMk cId="2245268103" sldId="333"/>
            <ac:spMk id="24" creationId="{730F304D-AE88-4D49-B9E3-C304A5B2FB02}"/>
          </ac:spMkLst>
        </pc:spChg>
        <pc:picChg chg="add del mod">
          <ac:chgData name="Oliva,Marco" userId="7787a23d-e817-4296-b579-417d172668db" providerId="ADAL" clId="{81EF554A-DA3F-AF45-9AA5-23DF4586EF66}" dt="2022-03-06T02:01:37.181" v="23411"/>
          <ac:picMkLst>
            <pc:docMk/>
            <pc:sldMk cId="2245268103" sldId="333"/>
            <ac:picMk id="2" creationId="{83F95D87-B505-7242-9205-4D90BCB46830}"/>
          </ac:picMkLst>
        </pc:picChg>
        <pc:picChg chg="add mod">
          <ac:chgData name="Oliva,Marco" userId="7787a23d-e817-4296-b579-417d172668db" providerId="ADAL" clId="{81EF554A-DA3F-AF45-9AA5-23DF4586EF66}" dt="2022-03-06T02:06:32.170" v="23412"/>
          <ac:picMkLst>
            <pc:docMk/>
            <pc:sldMk cId="2245268103" sldId="333"/>
            <ac:picMk id="4" creationId="{08D14670-22AE-584E-9977-4B948B083F4A}"/>
          </ac:picMkLst>
        </pc:picChg>
        <pc:picChg chg="del">
          <ac:chgData name="Oliva,Marco" userId="7787a23d-e817-4296-b579-417d172668db" providerId="ADAL" clId="{81EF554A-DA3F-AF45-9AA5-23DF4586EF66}" dt="2022-03-05T23:31:57.326" v="14232" actId="478"/>
          <ac:picMkLst>
            <pc:docMk/>
            <pc:sldMk cId="2245268103" sldId="333"/>
            <ac:picMk id="5" creationId="{1A842791-C4FF-294F-997A-312DE3A63C0E}"/>
          </ac:picMkLst>
        </pc:picChg>
      </pc:sldChg>
      <pc:sldChg chg="addSp delSp modSp mod ord modTransition modAnim modNotesTx">
        <pc:chgData name="Oliva,Marco" userId="7787a23d-e817-4296-b579-417d172668db" providerId="ADAL" clId="{81EF554A-DA3F-AF45-9AA5-23DF4586EF66}" dt="2022-03-06T02:19:33.170" v="23421"/>
        <pc:sldMkLst>
          <pc:docMk/>
          <pc:sldMk cId="3411000634" sldId="334"/>
        </pc:sldMkLst>
        <pc:spChg chg="mod">
          <ac:chgData name="Oliva,Marco" userId="7787a23d-e817-4296-b579-417d172668db" providerId="ADAL" clId="{81EF554A-DA3F-AF45-9AA5-23DF4586EF66}" dt="2022-03-05T17:21:58.245" v="2140" actId="20577"/>
          <ac:spMkLst>
            <pc:docMk/>
            <pc:sldMk cId="3411000634" sldId="334"/>
            <ac:spMk id="2" creationId="{42DACA88-53C8-6941-8B49-6B0056CBC0A0}"/>
          </ac:spMkLst>
        </pc:spChg>
        <pc:spChg chg="add del mod">
          <ac:chgData name="Oliva,Marco" userId="7787a23d-e817-4296-b579-417d172668db" providerId="ADAL" clId="{81EF554A-DA3F-AF45-9AA5-23DF4586EF66}" dt="2022-03-05T18:15:01.384" v="3295" actId="478"/>
          <ac:spMkLst>
            <pc:docMk/>
            <pc:sldMk cId="3411000634" sldId="334"/>
            <ac:spMk id="8" creationId="{FD0F196C-573F-1C42-AE7B-7BBBCC247D92}"/>
          </ac:spMkLst>
        </pc:spChg>
        <pc:spChg chg="mod">
          <ac:chgData name="Oliva,Marco" userId="7787a23d-e817-4296-b579-417d172668db" providerId="ADAL" clId="{81EF554A-DA3F-AF45-9AA5-23DF4586EF66}" dt="2022-03-05T17:17:30.658" v="2104" actId="20577"/>
          <ac:spMkLst>
            <pc:docMk/>
            <pc:sldMk cId="3411000634" sldId="334"/>
            <ac:spMk id="9" creationId="{6ABD0935-B42D-4B44-900C-1D2D059675FF}"/>
          </ac:spMkLst>
        </pc:spChg>
        <pc:spChg chg="del">
          <ac:chgData name="Oliva,Marco" userId="7787a23d-e817-4296-b579-417d172668db" providerId="ADAL" clId="{81EF554A-DA3F-AF45-9AA5-23DF4586EF66}" dt="2022-03-05T18:10:16.265" v="3211" actId="478"/>
          <ac:spMkLst>
            <pc:docMk/>
            <pc:sldMk cId="3411000634" sldId="334"/>
            <ac:spMk id="10" creationId="{508CAB09-C0D6-9445-87D5-900E27D01B69}"/>
          </ac:spMkLst>
        </pc:spChg>
        <pc:spChg chg="add del mod">
          <ac:chgData name="Oliva,Marco" userId="7787a23d-e817-4296-b579-417d172668db" providerId="ADAL" clId="{81EF554A-DA3F-AF45-9AA5-23DF4586EF66}" dt="2022-03-05T18:14:48.998" v="3288"/>
          <ac:spMkLst>
            <pc:docMk/>
            <pc:sldMk cId="3411000634" sldId="334"/>
            <ac:spMk id="11" creationId="{3A512D0C-F565-1644-A10D-6EA8A42E8188}"/>
          </ac:spMkLst>
        </pc:spChg>
        <pc:spChg chg="add mod">
          <ac:chgData name="Oliva,Marco" userId="7787a23d-e817-4296-b579-417d172668db" providerId="ADAL" clId="{81EF554A-DA3F-AF45-9AA5-23DF4586EF66}" dt="2022-03-05T21:13:46.516" v="4059" actId="2711"/>
          <ac:spMkLst>
            <pc:docMk/>
            <pc:sldMk cId="3411000634" sldId="334"/>
            <ac:spMk id="12" creationId="{EE13B495-8A63-634D-8BF7-A086124717AB}"/>
          </ac:spMkLst>
        </pc:spChg>
        <pc:picChg chg="add del mod">
          <ac:chgData name="Oliva,Marco" userId="7787a23d-e817-4296-b579-417d172668db" providerId="ADAL" clId="{81EF554A-DA3F-AF45-9AA5-23DF4586EF66}" dt="2022-03-05T22:32:37.028" v="4090"/>
          <ac:picMkLst>
            <pc:docMk/>
            <pc:sldMk cId="3411000634" sldId="334"/>
            <ac:picMk id="3" creationId="{3323A715-C850-184F-ABDB-2DF07BB883CF}"/>
          </ac:picMkLst>
        </pc:picChg>
        <pc:picChg chg="add del mod">
          <ac:chgData name="Oliva,Marco" userId="7787a23d-e817-4296-b579-417d172668db" providerId="ADAL" clId="{81EF554A-DA3F-AF45-9AA5-23DF4586EF66}" dt="2022-03-06T02:01:37.181" v="23411"/>
          <ac:picMkLst>
            <pc:docMk/>
            <pc:sldMk cId="3411000634" sldId="334"/>
            <ac:picMk id="3" creationId="{D3054F3E-6502-C340-ADFC-58DDAD8C0874}"/>
          </ac:picMkLst>
        </pc:picChg>
        <pc:picChg chg="add mod">
          <ac:chgData name="Oliva,Marco" userId="7787a23d-e817-4296-b579-417d172668db" providerId="ADAL" clId="{81EF554A-DA3F-AF45-9AA5-23DF4586EF66}" dt="2022-03-06T02:19:33.170" v="23421"/>
          <ac:picMkLst>
            <pc:docMk/>
            <pc:sldMk cId="3411000634" sldId="334"/>
            <ac:picMk id="6" creationId="{FED54D5B-BB12-3644-B5DD-27A09CF45E16}"/>
          </ac:picMkLst>
        </pc:picChg>
      </pc:sldChg>
      <pc:sldChg chg="new del">
        <pc:chgData name="Oliva,Marco" userId="7787a23d-e817-4296-b579-417d172668db" providerId="ADAL" clId="{81EF554A-DA3F-AF45-9AA5-23DF4586EF66}" dt="2022-03-01T03:13:30.418" v="358" actId="2696"/>
        <pc:sldMkLst>
          <pc:docMk/>
          <pc:sldMk cId="658569008" sldId="335"/>
        </pc:sldMkLst>
      </pc:sldChg>
      <pc:sldChg chg="modSp add del mod">
        <pc:chgData name="Oliva,Marco" userId="7787a23d-e817-4296-b579-417d172668db" providerId="ADAL" clId="{81EF554A-DA3F-AF45-9AA5-23DF4586EF66}" dt="2022-03-03T03:08:34.337" v="845" actId="2696"/>
        <pc:sldMkLst>
          <pc:docMk/>
          <pc:sldMk cId="2372084049" sldId="335"/>
        </pc:sldMkLst>
        <pc:spChg chg="mod">
          <ac:chgData name="Oliva,Marco" userId="7787a23d-e817-4296-b579-417d172668db" providerId="ADAL" clId="{81EF554A-DA3F-AF45-9AA5-23DF4586EF66}" dt="2022-03-01T03:45:49.859" v="707" actId="207"/>
          <ac:spMkLst>
            <pc:docMk/>
            <pc:sldMk cId="2372084049" sldId="335"/>
            <ac:spMk id="2" creationId="{42DACA88-53C8-6941-8B49-6B0056CBC0A0}"/>
          </ac:spMkLst>
        </pc:spChg>
      </pc:sldChg>
      <pc:sldChg chg="modSp add del mod">
        <pc:chgData name="Oliva,Marco" userId="7787a23d-e817-4296-b579-417d172668db" providerId="ADAL" clId="{81EF554A-DA3F-AF45-9AA5-23DF4586EF66}" dt="2022-03-01T03:16:57.503" v="452" actId="2696"/>
        <pc:sldMkLst>
          <pc:docMk/>
          <pc:sldMk cId="3233131554" sldId="335"/>
        </pc:sldMkLst>
        <pc:spChg chg="mod">
          <ac:chgData name="Oliva,Marco" userId="7787a23d-e817-4296-b579-417d172668db" providerId="ADAL" clId="{81EF554A-DA3F-AF45-9AA5-23DF4586EF66}" dt="2022-03-01T03:15:15.960" v="451" actId="20577"/>
          <ac:spMkLst>
            <pc:docMk/>
            <pc:sldMk cId="3233131554" sldId="335"/>
            <ac:spMk id="2" creationId="{42DACA88-53C8-6941-8B49-6B0056CBC0A0}"/>
          </ac:spMkLst>
        </pc:spChg>
        <pc:spChg chg="mod">
          <ac:chgData name="Oliva,Marco" userId="7787a23d-e817-4296-b579-417d172668db" providerId="ADAL" clId="{81EF554A-DA3F-AF45-9AA5-23DF4586EF66}" dt="2022-03-01T03:14:03.039" v="435" actId="20577"/>
          <ac:spMkLst>
            <pc:docMk/>
            <pc:sldMk cId="3233131554" sldId="335"/>
            <ac:spMk id="9" creationId="{6ABD0935-B42D-4B44-900C-1D2D059675FF}"/>
          </ac:spMkLst>
        </pc:spChg>
      </pc:sldChg>
      <pc:sldChg chg="addSp delSp modSp add mod modTransition modAnim modNotesTx">
        <pc:chgData name="Oliva,Marco" userId="7787a23d-e817-4296-b579-417d172668db" providerId="ADAL" clId="{81EF554A-DA3F-AF45-9AA5-23DF4586EF66}" dt="2022-03-06T02:19:33.170" v="23421"/>
        <pc:sldMkLst>
          <pc:docMk/>
          <pc:sldMk cId="3832032463" sldId="335"/>
        </pc:sldMkLst>
        <pc:spChg chg="mod">
          <ac:chgData name="Oliva,Marco" userId="7787a23d-e817-4296-b579-417d172668db" providerId="ADAL" clId="{81EF554A-DA3F-AF45-9AA5-23DF4586EF66}" dt="2022-03-05T17:23:05.104" v="2147" actId="207"/>
          <ac:spMkLst>
            <pc:docMk/>
            <pc:sldMk cId="3832032463" sldId="335"/>
            <ac:spMk id="2" creationId="{42DACA88-53C8-6941-8B49-6B0056CBC0A0}"/>
          </ac:spMkLst>
        </pc:spChg>
        <pc:spChg chg="add mod">
          <ac:chgData name="Oliva,Marco" userId="7787a23d-e817-4296-b579-417d172668db" providerId="ADAL" clId="{81EF554A-DA3F-AF45-9AA5-23DF4586EF66}" dt="2022-03-05T17:23:13.466" v="2150" actId="208"/>
          <ac:spMkLst>
            <pc:docMk/>
            <pc:sldMk cId="3832032463" sldId="335"/>
            <ac:spMk id="3" creationId="{618FF470-74DC-F046-990F-E40635C90C29}"/>
          </ac:spMkLst>
        </pc:spChg>
        <pc:spChg chg="add mod">
          <ac:chgData name="Oliva,Marco" userId="7787a23d-e817-4296-b579-417d172668db" providerId="ADAL" clId="{81EF554A-DA3F-AF45-9AA5-23DF4586EF66}" dt="2022-03-05T17:17:42.349" v="2108"/>
          <ac:spMkLst>
            <pc:docMk/>
            <pc:sldMk cId="3832032463" sldId="335"/>
            <ac:spMk id="8" creationId="{AACC7B8D-2CB2-594A-A131-649AD51AA6AB}"/>
          </ac:spMkLst>
        </pc:spChg>
        <pc:spChg chg="del mod">
          <ac:chgData name="Oliva,Marco" userId="7787a23d-e817-4296-b579-417d172668db" providerId="ADAL" clId="{81EF554A-DA3F-AF45-9AA5-23DF4586EF66}" dt="2022-03-05T17:17:42.108" v="2107" actId="478"/>
          <ac:spMkLst>
            <pc:docMk/>
            <pc:sldMk cId="3832032463" sldId="335"/>
            <ac:spMk id="9" creationId="{6ABD0935-B42D-4B44-900C-1D2D059675FF}"/>
          </ac:spMkLst>
        </pc:spChg>
        <pc:spChg chg="del">
          <ac:chgData name="Oliva,Marco" userId="7787a23d-e817-4296-b579-417d172668db" providerId="ADAL" clId="{81EF554A-DA3F-AF45-9AA5-23DF4586EF66}" dt="2022-03-05T18:10:19.541" v="3212" actId="478"/>
          <ac:spMkLst>
            <pc:docMk/>
            <pc:sldMk cId="3832032463" sldId="335"/>
            <ac:spMk id="10" creationId="{508CAB09-C0D6-9445-87D5-900E27D01B69}"/>
          </ac:spMkLst>
        </pc:spChg>
        <pc:spChg chg="add mod">
          <ac:chgData name="Oliva,Marco" userId="7787a23d-e817-4296-b579-417d172668db" providerId="ADAL" clId="{81EF554A-DA3F-AF45-9AA5-23DF4586EF66}" dt="2022-03-05T21:13:51.296" v="4060" actId="2711"/>
          <ac:spMkLst>
            <pc:docMk/>
            <pc:sldMk cId="3832032463" sldId="335"/>
            <ac:spMk id="11" creationId="{64F65060-E80F-684B-B609-C87559DB23F5}"/>
          </ac:spMkLst>
        </pc:spChg>
        <pc:picChg chg="add del mod">
          <ac:chgData name="Oliva,Marco" userId="7787a23d-e817-4296-b579-417d172668db" providerId="ADAL" clId="{81EF554A-DA3F-AF45-9AA5-23DF4586EF66}" dt="2022-03-06T02:01:37.181" v="23411"/>
          <ac:picMkLst>
            <pc:docMk/>
            <pc:sldMk cId="3832032463" sldId="335"/>
            <ac:picMk id="6" creationId="{28D99054-1B43-2C48-B3A9-EB963C95C13D}"/>
          </ac:picMkLst>
        </pc:picChg>
        <pc:picChg chg="add del mod">
          <ac:chgData name="Oliva,Marco" userId="7787a23d-e817-4296-b579-417d172668db" providerId="ADAL" clId="{81EF554A-DA3F-AF45-9AA5-23DF4586EF66}" dt="2022-03-05T22:32:37.028" v="4090"/>
          <ac:picMkLst>
            <pc:docMk/>
            <pc:sldMk cId="3832032463" sldId="335"/>
            <ac:picMk id="6" creationId="{5A2FFCF8-7707-BF46-A88B-511E939C1FCB}"/>
          </ac:picMkLst>
        </pc:picChg>
        <pc:picChg chg="add mod">
          <ac:chgData name="Oliva,Marco" userId="7787a23d-e817-4296-b579-417d172668db" providerId="ADAL" clId="{81EF554A-DA3F-AF45-9AA5-23DF4586EF66}" dt="2022-03-06T02:19:33.170" v="23421"/>
          <ac:picMkLst>
            <pc:docMk/>
            <pc:sldMk cId="3832032463" sldId="335"/>
            <ac:picMk id="9" creationId="{FECCE630-4BA5-D14E-AABF-F6DB99DB23B9}"/>
          </ac:picMkLst>
        </pc:picChg>
      </pc:sldChg>
      <pc:sldChg chg="addSp delSp modSp add mod modTransition modAnim modNotesTx">
        <pc:chgData name="Oliva,Marco" userId="7787a23d-e817-4296-b579-417d172668db" providerId="ADAL" clId="{81EF554A-DA3F-AF45-9AA5-23DF4586EF66}" dt="2022-03-06T02:19:33.170" v="23421"/>
        <pc:sldMkLst>
          <pc:docMk/>
          <pc:sldMk cId="327470355" sldId="336"/>
        </pc:sldMkLst>
        <pc:spChg chg="mod">
          <ac:chgData name="Oliva,Marco" userId="7787a23d-e817-4296-b579-417d172668db" providerId="ADAL" clId="{81EF554A-DA3F-AF45-9AA5-23DF4586EF66}" dt="2022-03-05T17:02:43.985" v="2055" actId="20577"/>
          <ac:spMkLst>
            <pc:docMk/>
            <pc:sldMk cId="327470355" sldId="336"/>
            <ac:spMk id="2" creationId="{42DACA88-53C8-6941-8B49-6B0056CBC0A0}"/>
          </ac:spMkLst>
        </pc:spChg>
        <pc:spChg chg="add mod">
          <ac:chgData name="Oliva,Marco" userId="7787a23d-e817-4296-b579-417d172668db" providerId="ADAL" clId="{81EF554A-DA3F-AF45-9AA5-23DF4586EF66}" dt="2022-03-05T21:13:14.134" v="4053" actId="2711"/>
          <ac:spMkLst>
            <pc:docMk/>
            <pc:sldMk cId="327470355" sldId="336"/>
            <ac:spMk id="8" creationId="{2E13D602-C60E-1440-BD29-24F75286AC1B}"/>
          </ac:spMkLst>
        </pc:spChg>
        <pc:spChg chg="mod">
          <ac:chgData name="Oliva,Marco" userId="7787a23d-e817-4296-b579-417d172668db" providerId="ADAL" clId="{81EF554A-DA3F-AF45-9AA5-23DF4586EF66}" dt="2022-03-03T03:14:27.091" v="916" actId="20577"/>
          <ac:spMkLst>
            <pc:docMk/>
            <pc:sldMk cId="327470355" sldId="336"/>
            <ac:spMk id="9" creationId="{6ABD0935-B42D-4B44-900C-1D2D059675FF}"/>
          </ac:spMkLst>
        </pc:spChg>
        <pc:spChg chg="del">
          <ac:chgData name="Oliva,Marco" userId="7787a23d-e817-4296-b579-417d172668db" providerId="ADAL" clId="{81EF554A-DA3F-AF45-9AA5-23DF4586EF66}" dt="2022-03-05T18:10:00.093" v="3204" actId="478"/>
          <ac:spMkLst>
            <pc:docMk/>
            <pc:sldMk cId="327470355" sldId="336"/>
            <ac:spMk id="10" creationId="{508CAB09-C0D6-9445-87D5-900E27D01B69}"/>
          </ac:spMkLst>
        </pc:spChg>
        <pc:picChg chg="add del mod">
          <ac:chgData name="Oliva,Marco" userId="7787a23d-e817-4296-b579-417d172668db" providerId="ADAL" clId="{81EF554A-DA3F-AF45-9AA5-23DF4586EF66}" dt="2022-03-05T22:32:37.028" v="4090"/>
          <ac:picMkLst>
            <pc:docMk/>
            <pc:sldMk cId="327470355" sldId="336"/>
            <ac:picMk id="3" creationId="{2433C001-1DE7-AF4D-B5EB-E27CE38B03C1}"/>
          </ac:picMkLst>
        </pc:picChg>
        <pc:picChg chg="add del mod">
          <ac:chgData name="Oliva,Marco" userId="7787a23d-e817-4296-b579-417d172668db" providerId="ADAL" clId="{81EF554A-DA3F-AF45-9AA5-23DF4586EF66}" dt="2022-03-06T00:59:29.641" v="21469"/>
          <ac:picMkLst>
            <pc:docMk/>
            <pc:sldMk cId="327470355" sldId="336"/>
            <ac:picMk id="3" creationId="{48EB26CB-4122-EC40-9FDB-32CC606C0C74}"/>
          </ac:picMkLst>
        </pc:picChg>
        <pc:picChg chg="add del mod">
          <ac:chgData name="Oliva,Marco" userId="7787a23d-e817-4296-b579-417d172668db" providerId="ADAL" clId="{81EF554A-DA3F-AF45-9AA5-23DF4586EF66}" dt="2022-03-06T02:01:37.181" v="23411"/>
          <ac:picMkLst>
            <pc:docMk/>
            <pc:sldMk cId="327470355" sldId="336"/>
            <ac:picMk id="6" creationId="{1C32A492-EA3B-C541-B888-B0205B9E0630}"/>
          </ac:picMkLst>
        </pc:picChg>
        <pc:picChg chg="add del mod">
          <ac:chgData name="Oliva,Marco" userId="7787a23d-e817-4296-b579-417d172668db" providerId="ADAL" clId="{81EF554A-DA3F-AF45-9AA5-23DF4586EF66}" dt="2022-03-06T02:12:54.265" v="23418"/>
          <ac:picMkLst>
            <pc:docMk/>
            <pc:sldMk cId="327470355" sldId="336"/>
            <ac:picMk id="10" creationId="{E321DBDB-6827-9D43-994D-2DFBC334BA61}"/>
          </ac:picMkLst>
        </pc:picChg>
        <pc:picChg chg="add del mod">
          <ac:chgData name="Oliva,Marco" userId="7787a23d-e817-4296-b579-417d172668db" providerId="ADAL" clId="{81EF554A-DA3F-AF45-9AA5-23DF4586EF66}" dt="2022-03-06T02:13:40.738" v="23420"/>
          <ac:picMkLst>
            <pc:docMk/>
            <pc:sldMk cId="327470355" sldId="336"/>
            <ac:picMk id="11" creationId="{7E396BEC-EA12-404C-B17B-D40F3B3365A4}"/>
          </ac:picMkLst>
        </pc:picChg>
        <pc:picChg chg="add mod">
          <ac:chgData name="Oliva,Marco" userId="7787a23d-e817-4296-b579-417d172668db" providerId="ADAL" clId="{81EF554A-DA3F-AF45-9AA5-23DF4586EF66}" dt="2022-03-06T02:19:33.170" v="23421"/>
          <ac:picMkLst>
            <pc:docMk/>
            <pc:sldMk cId="327470355" sldId="336"/>
            <ac:picMk id="12" creationId="{C525B334-0014-514D-AD36-DF6538BA8ECB}"/>
          </ac:picMkLst>
        </pc:picChg>
      </pc:sldChg>
      <pc:sldChg chg="add del">
        <pc:chgData name="Oliva,Marco" userId="7787a23d-e817-4296-b579-417d172668db" providerId="ADAL" clId="{81EF554A-DA3F-AF45-9AA5-23DF4586EF66}" dt="2022-03-01T03:13:42.513" v="359" actId="2696"/>
        <pc:sldMkLst>
          <pc:docMk/>
          <pc:sldMk cId="4044836795" sldId="336"/>
        </pc:sldMkLst>
      </pc:sldChg>
      <pc:sldChg chg="addSp delSp modSp add mod modTransition delAnim modAnim modNotesTx">
        <pc:chgData name="Oliva,Marco" userId="7787a23d-e817-4296-b579-417d172668db" providerId="ADAL" clId="{81EF554A-DA3F-AF45-9AA5-23DF4586EF66}" dt="2022-03-06T02:06:32.170" v="23412"/>
        <pc:sldMkLst>
          <pc:docMk/>
          <pc:sldMk cId="1576716707" sldId="337"/>
        </pc:sldMkLst>
        <pc:spChg chg="add mod">
          <ac:chgData name="Oliva,Marco" userId="7787a23d-e817-4296-b579-417d172668db" providerId="ADAL" clId="{81EF554A-DA3F-AF45-9AA5-23DF4586EF66}" dt="2022-03-05T23:31:48.702" v="14230"/>
          <ac:spMkLst>
            <pc:docMk/>
            <pc:sldMk cId="1576716707" sldId="337"/>
            <ac:spMk id="14" creationId="{ECB58C1E-00C2-3642-8AB9-69CDFA968DCB}"/>
          </ac:spMkLst>
        </pc:spChg>
        <pc:spChg chg="del">
          <ac:chgData name="Oliva,Marco" userId="7787a23d-e817-4296-b579-417d172668db" providerId="ADAL" clId="{81EF554A-DA3F-AF45-9AA5-23DF4586EF66}" dt="2022-03-05T23:31:42.077" v="14227" actId="478"/>
          <ac:spMkLst>
            <pc:docMk/>
            <pc:sldMk cId="1576716707" sldId="337"/>
            <ac:spMk id="24" creationId="{730F304D-AE88-4D49-B9E3-C304A5B2FB02}"/>
          </ac:spMkLst>
        </pc:spChg>
        <pc:picChg chg="add del mod">
          <ac:chgData name="Oliva,Marco" userId="7787a23d-e817-4296-b579-417d172668db" providerId="ADAL" clId="{81EF554A-DA3F-AF45-9AA5-23DF4586EF66}" dt="2022-03-06T02:01:37.181" v="23411"/>
          <ac:picMkLst>
            <pc:docMk/>
            <pc:sldMk cId="1576716707" sldId="337"/>
            <ac:picMk id="2" creationId="{9B5D1B5D-D4FA-E943-BFCA-F00E838AF944}"/>
          </ac:picMkLst>
        </pc:picChg>
        <pc:picChg chg="del">
          <ac:chgData name="Oliva,Marco" userId="7787a23d-e817-4296-b579-417d172668db" providerId="ADAL" clId="{81EF554A-DA3F-AF45-9AA5-23DF4586EF66}" dt="2022-03-05T23:32:01.413" v="14233" actId="478"/>
          <ac:picMkLst>
            <pc:docMk/>
            <pc:sldMk cId="1576716707" sldId="337"/>
            <ac:picMk id="4" creationId="{BF0126AC-D6CC-3442-9B69-F9E2D627A5E4}"/>
          </ac:picMkLst>
        </pc:picChg>
        <pc:picChg chg="add mod">
          <ac:chgData name="Oliva,Marco" userId="7787a23d-e817-4296-b579-417d172668db" providerId="ADAL" clId="{81EF554A-DA3F-AF45-9AA5-23DF4586EF66}" dt="2022-03-06T02:06:32.170" v="23412"/>
          <ac:picMkLst>
            <pc:docMk/>
            <pc:sldMk cId="1576716707" sldId="337"/>
            <ac:picMk id="5" creationId="{CE30796E-FFAB-5942-806D-51B03B53A10C}"/>
          </ac:picMkLst>
        </pc:picChg>
      </pc:sldChg>
      <pc:sldChg chg="modSp add del">
        <pc:chgData name="Oliva,Marco" userId="7787a23d-e817-4296-b579-417d172668db" providerId="ADAL" clId="{81EF554A-DA3F-AF45-9AA5-23DF4586EF66}" dt="2022-03-04T18:24:05.038" v="1466" actId="2696"/>
        <pc:sldMkLst>
          <pc:docMk/>
          <pc:sldMk cId="1995674181" sldId="337"/>
        </pc:sldMkLst>
        <pc:spChg chg="mod">
          <ac:chgData name="Oliva,Marco" userId="7787a23d-e817-4296-b579-417d172668db" providerId="ADAL" clId="{81EF554A-DA3F-AF45-9AA5-23DF4586EF66}" dt="2022-03-04T18:21:48.483" v="1447"/>
          <ac:spMkLst>
            <pc:docMk/>
            <pc:sldMk cId="1995674181" sldId="337"/>
            <ac:spMk id="2" creationId="{42DACA88-53C8-6941-8B49-6B0056CBC0A0}"/>
          </ac:spMkLst>
        </pc:spChg>
      </pc:sldChg>
      <pc:sldChg chg="addSp delSp modSp add mod modTransition modAnim modNotesTx">
        <pc:chgData name="Oliva,Marco" userId="7787a23d-e817-4296-b579-417d172668db" providerId="ADAL" clId="{81EF554A-DA3F-AF45-9AA5-23DF4586EF66}" dt="2022-03-06T02:19:33.170" v="23421"/>
        <pc:sldMkLst>
          <pc:docMk/>
          <pc:sldMk cId="3818983655" sldId="338"/>
        </pc:sldMkLst>
        <pc:spChg chg="mod">
          <ac:chgData name="Oliva,Marco" userId="7787a23d-e817-4296-b579-417d172668db" providerId="ADAL" clId="{81EF554A-DA3F-AF45-9AA5-23DF4586EF66}" dt="2022-03-05T17:05:06.004" v="2059"/>
          <ac:spMkLst>
            <pc:docMk/>
            <pc:sldMk cId="3818983655" sldId="338"/>
            <ac:spMk id="2" creationId="{42DACA88-53C8-6941-8B49-6B0056CBC0A0}"/>
          </ac:spMkLst>
        </pc:spChg>
        <pc:spChg chg="add mod">
          <ac:chgData name="Oliva,Marco" userId="7787a23d-e817-4296-b579-417d172668db" providerId="ADAL" clId="{81EF554A-DA3F-AF45-9AA5-23DF4586EF66}" dt="2022-03-05T17:15:52.029" v="2077" actId="208"/>
          <ac:spMkLst>
            <pc:docMk/>
            <pc:sldMk cId="3818983655" sldId="338"/>
            <ac:spMk id="3" creationId="{907D10C6-72B6-C446-B811-815CDD0DBD95}"/>
          </ac:spMkLst>
        </pc:spChg>
        <pc:spChg chg="del mod">
          <ac:chgData name="Oliva,Marco" userId="7787a23d-e817-4296-b579-417d172668db" providerId="ADAL" clId="{81EF554A-DA3F-AF45-9AA5-23DF4586EF66}" dt="2022-03-05T18:10:05.853" v="3207" actId="478"/>
          <ac:spMkLst>
            <pc:docMk/>
            <pc:sldMk cId="3818983655" sldId="338"/>
            <ac:spMk id="10" creationId="{508CAB09-C0D6-9445-87D5-900E27D01B69}"/>
          </ac:spMkLst>
        </pc:spChg>
        <pc:spChg chg="add del mod">
          <ac:chgData name="Oliva,Marco" userId="7787a23d-e817-4296-b579-417d172668db" providerId="ADAL" clId="{81EF554A-DA3F-AF45-9AA5-23DF4586EF66}" dt="2022-03-05T18:14:19.060" v="3277" actId="478"/>
          <ac:spMkLst>
            <pc:docMk/>
            <pc:sldMk cId="3818983655" sldId="338"/>
            <ac:spMk id="11" creationId="{3243F66A-B0E8-E04C-9387-34C4BDFF2F21}"/>
          </ac:spMkLst>
        </pc:spChg>
        <pc:spChg chg="add del mod">
          <ac:chgData name="Oliva,Marco" userId="7787a23d-e817-4296-b579-417d172668db" providerId="ADAL" clId="{81EF554A-DA3F-AF45-9AA5-23DF4586EF66}" dt="2022-03-05T18:14:52.962" v="3292"/>
          <ac:spMkLst>
            <pc:docMk/>
            <pc:sldMk cId="3818983655" sldId="338"/>
            <ac:spMk id="12" creationId="{905F8548-28A3-3C47-ABF0-8259A471D4FB}"/>
          </ac:spMkLst>
        </pc:spChg>
        <pc:spChg chg="add mod">
          <ac:chgData name="Oliva,Marco" userId="7787a23d-e817-4296-b579-417d172668db" providerId="ADAL" clId="{81EF554A-DA3F-AF45-9AA5-23DF4586EF66}" dt="2022-03-05T21:13:24.625" v="4055" actId="2711"/>
          <ac:spMkLst>
            <pc:docMk/>
            <pc:sldMk cId="3818983655" sldId="338"/>
            <ac:spMk id="13" creationId="{B971AD93-467A-D146-991A-68A1EEB8F77F}"/>
          </ac:spMkLst>
        </pc:spChg>
        <pc:picChg chg="add del mod">
          <ac:chgData name="Oliva,Marco" userId="7787a23d-e817-4296-b579-417d172668db" providerId="ADAL" clId="{81EF554A-DA3F-AF45-9AA5-23DF4586EF66}" dt="2022-03-05T22:32:37.028" v="4090"/>
          <ac:picMkLst>
            <pc:docMk/>
            <pc:sldMk cId="3818983655" sldId="338"/>
            <ac:picMk id="6" creationId="{131E8753-56A0-8441-8A38-25EF29C2F109}"/>
          </ac:picMkLst>
        </pc:picChg>
        <pc:picChg chg="add del mod">
          <ac:chgData name="Oliva,Marco" userId="7787a23d-e817-4296-b579-417d172668db" providerId="ADAL" clId="{81EF554A-DA3F-AF45-9AA5-23DF4586EF66}" dt="2022-03-06T02:01:37.181" v="23411"/>
          <ac:picMkLst>
            <pc:docMk/>
            <pc:sldMk cId="3818983655" sldId="338"/>
            <ac:picMk id="6" creationId="{1BA98D32-5E66-6640-8918-394EC81C5D11}"/>
          </ac:picMkLst>
        </pc:picChg>
        <pc:picChg chg="add mod">
          <ac:chgData name="Oliva,Marco" userId="7787a23d-e817-4296-b579-417d172668db" providerId="ADAL" clId="{81EF554A-DA3F-AF45-9AA5-23DF4586EF66}" dt="2022-03-06T02:19:33.170" v="23421"/>
          <ac:picMkLst>
            <pc:docMk/>
            <pc:sldMk cId="3818983655" sldId="338"/>
            <ac:picMk id="8" creationId="{020CBE83-19F0-C84D-B266-9CDFDD43AF13}"/>
          </ac:picMkLst>
        </pc:picChg>
      </pc:sldChg>
      <pc:sldChg chg="addSp delSp modSp add mod modTransition modAnim modNotesTx">
        <pc:chgData name="Oliva,Marco" userId="7787a23d-e817-4296-b579-417d172668db" providerId="ADAL" clId="{81EF554A-DA3F-AF45-9AA5-23DF4586EF66}" dt="2022-03-06T02:12:53.016" v="23417"/>
        <pc:sldMkLst>
          <pc:docMk/>
          <pc:sldMk cId="3150678485" sldId="339"/>
        </pc:sldMkLst>
        <pc:spChg chg="mod">
          <ac:chgData name="Oliva,Marco" userId="7787a23d-e817-4296-b579-417d172668db" providerId="ADAL" clId="{81EF554A-DA3F-AF45-9AA5-23DF4586EF66}" dt="2022-03-05T16:57:57.097" v="2039" actId="20577"/>
          <ac:spMkLst>
            <pc:docMk/>
            <pc:sldMk cId="3150678485" sldId="339"/>
            <ac:spMk id="2" creationId="{42DACA88-53C8-6941-8B49-6B0056CBC0A0}"/>
          </ac:spMkLst>
        </pc:spChg>
        <pc:spChg chg="add mod">
          <ac:chgData name="Oliva,Marco" userId="7787a23d-e817-4296-b579-417d172668db" providerId="ADAL" clId="{81EF554A-DA3F-AF45-9AA5-23DF4586EF66}" dt="2022-03-05T21:12:48.983" v="4049" actId="2711"/>
          <ac:spMkLst>
            <pc:docMk/>
            <pc:sldMk cId="3150678485" sldId="339"/>
            <ac:spMk id="8" creationId="{CC80F721-E5D4-FB45-95B7-19E67F15B5C2}"/>
          </ac:spMkLst>
        </pc:spChg>
        <pc:spChg chg="del">
          <ac:chgData name="Oliva,Marco" userId="7787a23d-e817-4296-b579-417d172668db" providerId="ADAL" clId="{81EF554A-DA3F-AF45-9AA5-23DF4586EF66}" dt="2022-03-05T18:09:46.166" v="3200" actId="478"/>
          <ac:spMkLst>
            <pc:docMk/>
            <pc:sldMk cId="3150678485" sldId="339"/>
            <ac:spMk id="11" creationId="{1C397B18-2815-464B-93A5-EF83D70BFE00}"/>
          </ac:spMkLst>
        </pc:spChg>
        <pc:picChg chg="add del mod">
          <ac:chgData name="Oliva,Marco" userId="7787a23d-e817-4296-b579-417d172668db" providerId="ADAL" clId="{81EF554A-DA3F-AF45-9AA5-23DF4586EF66}" dt="2022-03-06T00:57:41.740" v="21467"/>
          <ac:picMkLst>
            <pc:docMk/>
            <pc:sldMk cId="3150678485" sldId="339"/>
            <ac:picMk id="3" creationId="{16B0F577-35C4-554B-8CC5-63608D8231B0}"/>
          </ac:picMkLst>
        </pc:picChg>
        <pc:picChg chg="add del mod">
          <ac:chgData name="Oliva,Marco" userId="7787a23d-e817-4296-b579-417d172668db" providerId="ADAL" clId="{81EF554A-DA3F-AF45-9AA5-23DF4586EF66}" dt="2022-03-05T22:31:14" v="4089"/>
          <ac:picMkLst>
            <pc:docMk/>
            <pc:sldMk cId="3150678485" sldId="339"/>
            <ac:picMk id="3" creationId="{E4358F4B-B3B2-5C4F-B1E9-75F3CBB15E53}"/>
          </ac:picMkLst>
        </pc:picChg>
        <pc:picChg chg="add del mod">
          <ac:chgData name="Oliva,Marco" userId="7787a23d-e817-4296-b579-417d172668db" providerId="ADAL" clId="{81EF554A-DA3F-AF45-9AA5-23DF4586EF66}" dt="2022-03-05T22:32:37.028" v="4090"/>
          <ac:picMkLst>
            <pc:docMk/>
            <pc:sldMk cId="3150678485" sldId="339"/>
            <ac:picMk id="6" creationId="{2D2F0077-6A1E-FA4F-B418-D6593C59BB3F}"/>
          </ac:picMkLst>
        </pc:picChg>
        <pc:picChg chg="add del mod">
          <ac:chgData name="Oliva,Marco" userId="7787a23d-e817-4296-b579-417d172668db" providerId="ADAL" clId="{81EF554A-DA3F-AF45-9AA5-23DF4586EF66}" dt="2022-03-06T02:01:37.181" v="23411"/>
          <ac:picMkLst>
            <pc:docMk/>
            <pc:sldMk cId="3150678485" sldId="339"/>
            <ac:picMk id="6" creationId="{ED359BF4-9C08-7A47-A4E1-49CE1D3F22A7}"/>
          </ac:picMkLst>
        </pc:picChg>
        <pc:picChg chg="add del mod">
          <ac:chgData name="Oliva,Marco" userId="7787a23d-e817-4296-b579-417d172668db" providerId="ADAL" clId="{81EF554A-DA3F-AF45-9AA5-23DF4586EF66}" dt="2022-03-06T02:12:53.016" v="23417"/>
          <ac:picMkLst>
            <pc:docMk/>
            <pc:sldMk cId="3150678485" sldId="339"/>
            <ac:picMk id="10" creationId="{183D383E-CFD9-8746-98CC-8DF1D5714F2B}"/>
          </ac:picMkLst>
        </pc:picChg>
        <pc:picChg chg="add mod">
          <ac:chgData name="Oliva,Marco" userId="7787a23d-e817-4296-b579-417d172668db" providerId="ADAL" clId="{81EF554A-DA3F-AF45-9AA5-23DF4586EF66}" dt="2022-03-06T02:12:53.016" v="23417"/>
          <ac:picMkLst>
            <pc:docMk/>
            <pc:sldMk cId="3150678485" sldId="339"/>
            <ac:picMk id="11" creationId="{DB9A38C5-FBC3-8440-8747-2A838232654F}"/>
          </ac:picMkLst>
        </pc:picChg>
      </pc:sldChg>
      <pc:sldChg chg="delSp modSp add del mod">
        <pc:chgData name="Oliva,Marco" userId="7787a23d-e817-4296-b579-417d172668db" providerId="ADAL" clId="{81EF554A-DA3F-AF45-9AA5-23DF4586EF66}" dt="2022-03-05T16:52:38.376" v="2005" actId="2696"/>
        <pc:sldMkLst>
          <pc:docMk/>
          <pc:sldMk cId="3416460291" sldId="340"/>
        </pc:sldMkLst>
        <pc:picChg chg="del">
          <ac:chgData name="Oliva,Marco" userId="7787a23d-e817-4296-b579-417d172668db" providerId="ADAL" clId="{81EF554A-DA3F-AF45-9AA5-23DF4586EF66}" dt="2022-03-04T17:01:06.075" v="1357" actId="478"/>
          <ac:picMkLst>
            <pc:docMk/>
            <pc:sldMk cId="3416460291" sldId="340"/>
            <ac:picMk id="27" creationId="{1CEEBA4B-34AF-3B40-B128-834591075A41}"/>
          </ac:picMkLst>
        </pc:picChg>
        <pc:picChg chg="mod">
          <ac:chgData name="Oliva,Marco" userId="7787a23d-e817-4296-b579-417d172668db" providerId="ADAL" clId="{81EF554A-DA3F-AF45-9AA5-23DF4586EF66}" dt="2022-03-04T17:01:14.406" v="1358" actId="1076"/>
          <ac:picMkLst>
            <pc:docMk/>
            <pc:sldMk cId="3416460291" sldId="340"/>
            <ac:picMk id="29" creationId="{D6D0DED2-97AA-944B-B3E4-D0ABA1D645DC}"/>
          </ac:picMkLst>
        </pc:picChg>
        <pc:picChg chg="mod">
          <ac:chgData name="Oliva,Marco" userId="7787a23d-e817-4296-b579-417d172668db" providerId="ADAL" clId="{81EF554A-DA3F-AF45-9AA5-23DF4586EF66}" dt="2022-03-04T17:01:14.406" v="1358" actId="1076"/>
          <ac:picMkLst>
            <pc:docMk/>
            <pc:sldMk cId="3416460291" sldId="340"/>
            <ac:picMk id="30" creationId="{CE547A46-3CEA-FE4F-8F23-62A107EEE144}"/>
          </ac:picMkLst>
        </pc:picChg>
        <pc:picChg chg="mod">
          <ac:chgData name="Oliva,Marco" userId="7787a23d-e817-4296-b579-417d172668db" providerId="ADAL" clId="{81EF554A-DA3F-AF45-9AA5-23DF4586EF66}" dt="2022-03-04T17:01:14.406" v="1358" actId="1076"/>
          <ac:picMkLst>
            <pc:docMk/>
            <pc:sldMk cId="3416460291" sldId="340"/>
            <ac:picMk id="31" creationId="{C4FA4C9B-C439-6747-85AE-7668C3EC6E81}"/>
          </ac:picMkLst>
        </pc:picChg>
        <pc:picChg chg="mod">
          <ac:chgData name="Oliva,Marco" userId="7787a23d-e817-4296-b579-417d172668db" providerId="ADAL" clId="{81EF554A-DA3F-AF45-9AA5-23DF4586EF66}" dt="2022-03-04T17:01:14.406" v="1358" actId="1076"/>
          <ac:picMkLst>
            <pc:docMk/>
            <pc:sldMk cId="3416460291" sldId="340"/>
            <ac:picMk id="32" creationId="{D9D3CF51-C304-BF47-B435-568EBB96D5D0}"/>
          </ac:picMkLst>
        </pc:picChg>
        <pc:picChg chg="mod">
          <ac:chgData name="Oliva,Marco" userId="7787a23d-e817-4296-b579-417d172668db" providerId="ADAL" clId="{81EF554A-DA3F-AF45-9AA5-23DF4586EF66}" dt="2022-03-04T17:01:14.406" v="1358" actId="1076"/>
          <ac:picMkLst>
            <pc:docMk/>
            <pc:sldMk cId="3416460291" sldId="340"/>
            <ac:picMk id="33" creationId="{762F6BC6-BA2C-7A4B-B8BE-577EF90C0926}"/>
          </ac:picMkLst>
        </pc:picChg>
        <pc:picChg chg="mod">
          <ac:chgData name="Oliva,Marco" userId="7787a23d-e817-4296-b579-417d172668db" providerId="ADAL" clId="{81EF554A-DA3F-AF45-9AA5-23DF4586EF66}" dt="2022-03-04T17:01:14.406" v="1358" actId="1076"/>
          <ac:picMkLst>
            <pc:docMk/>
            <pc:sldMk cId="3416460291" sldId="340"/>
            <ac:picMk id="34" creationId="{CE6301BC-4D5A-4D4A-8A95-48F936AEBF5D}"/>
          </ac:picMkLst>
        </pc:picChg>
        <pc:picChg chg="mod">
          <ac:chgData name="Oliva,Marco" userId="7787a23d-e817-4296-b579-417d172668db" providerId="ADAL" clId="{81EF554A-DA3F-AF45-9AA5-23DF4586EF66}" dt="2022-03-04T17:01:14.406" v="1358" actId="1076"/>
          <ac:picMkLst>
            <pc:docMk/>
            <pc:sldMk cId="3416460291" sldId="340"/>
            <ac:picMk id="35" creationId="{65840AEE-4302-DC46-A824-5262B0215204}"/>
          </ac:picMkLst>
        </pc:picChg>
        <pc:picChg chg="mod">
          <ac:chgData name="Oliva,Marco" userId="7787a23d-e817-4296-b579-417d172668db" providerId="ADAL" clId="{81EF554A-DA3F-AF45-9AA5-23DF4586EF66}" dt="2022-03-04T17:01:14.406" v="1358" actId="1076"/>
          <ac:picMkLst>
            <pc:docMk/>
            <pc:sldMk cId="3416460291" sldId="340"/>
            <ac:picMk id="36" creationId="{A91D14DC-3215-B647-99A8-222A35AAA0BD}"/>
          </ac:picMkLst>
        </pc:picChg>
      </pc:sldChg>
      <pc:sldChg chg="addSp delSp modSp add mod modTransition modAnim modNotesTx">
        <pc:chgData name="Oliva,Marco" userId="7787a23d-e817-4296-b579-417d172668db" providerId="ADAL" clId="{81EF554A-DA3F-AF45-9AA5-23DF4586EF66}" dt="2022-03-06T02:12:53.016" v="23417"/>
        <pc:sldMkLst>
          <pc:docMk/>
          <pc:sldMk cId="2337247802" sldId="341"/>
        </pc:sldMkLst>
        <pc:spChg chg="mod">
          <ac:chgData name="Oliva,Marco" userId="7787a23d-e817-4296-b579-417d172668db" providerId="ADAL" clId="{81EF554A-DA3F-AF45-9AA5-23DF4586EF66}" dt="2022-03-05T16:58:31.005" v="2043" actId="20577"/>
          <ac:spMkLst>
            <pc:docMk/>
            <pc:sldMk cId="2337247802" sldId="341"/>
            <ac:spMk id="2" creationId="{42DACA88-53C8-6941-8B49-6B0056CBC0A0}"/>
          </ac:spMkLst>
        </pc:spChg>
        <pc:spChg chg="add mod">
          <ac:chgData name="Oliva,Marco" userId="7787a23d-e817-4296-b579-417d172668db" providerId="ADAL" clId="{81EF554A-DA3F-AF45-9AA5-23DF4586EF66}" dt="2022-03-05T21:13:00.765" v="4051" actId="2711"/>
          <ac:spMkLst>
            <pc:docMk/>
            <pc:sldMk cId="2337247802" sldId="341"/>
            <ac:spMk id="8" creationId="{0B7BCC3E-898D-E64E-8AC4-CFB34C26F403}"/>
          </ac:spMkLst>
        </pc:spChg>
        <pc:spChg chg="del">
          <ac:chgData name="Oliva,Marco" userId="7787a23d-e817-4296-b579-417d172668db" providerId="ADAL" clId="{81EF554A-DA3F-AF45-9AA5-23DF4586EF66}" dt="2022-03-05T18:09:53.917" v="3202" actId="478"/>
          <ac:spMkLst>
            <pc:docMk/>
            <pc:sldMk cId="2337247802" sldId="341"/>
            <ac:spMk id="10" creationId="{BEFE1635-4C08-3949-8875-FBA4BFFB3D4B}"/>
          </ac:spMkLst>
        </pc:spChg>
        <pc:picChg chg="add del mod">
          <ac:chgData name="Oliva,Marco" userId="7787a23d-e817-4296-b579-417d172668db" providerId="ADAL" clId="{81EF554A-DA3F-AF45-9AA5-23DF4586EF66}" dt="2022-03-05T22:32:37.028" v="4090"/>
          <ac:picMkLst>
            <pc:docMk/>
            <pc:sldMk cId="2337247802" sldId="341"/>
            <ac:picMk id="3" creationId="{870038A6-281E-2D4E-B8E7-63E22679903D}"/>
          </ac:picMkLst>
        </pc:picChg>
        <pc:picChg chg="add del mod">
          <ac:chgData name="Oliva,Marco" userId="7787a23d-e817-4296-b579-417d172668db" providerId="ADAL" clId="{81EF554A-DA3F-AF45-9AA5-23DF4586EF66}" dt="2022-03-06T02:01:37.181" v="23411"/>
          <ac:picMkLst>
            <pc:docMk/>
            <pc:sldMk cId="2337247802" sldId="341"/>
            <ac:picMk id="3" creationId="{A05FA5CC-C622-6040-8372-9A478E7AD43C}"/>
          </ac:picMkLst>
        </pc:picChg>
        <pc:picChg chg="add del mod">
          <ac:chgData name="Oliva,Marco" userId="7787a23d-e817-4296-b579-417d172668db" providerId="ADAL" clId="{81EF554A-DA3F-AF45-9AA5-23DF4586EF66}" dt="2022-03-06T02:08:35.750" v="23415"/>
          <ac:picMkLst>
            <pc:docMk/>
            <pc:sldMk cId="2337247802" sldId="341"/>
            <ac:picMk id="6" creationId="{A33EBC19-7192-C543-8151-41E872BED06C}"/>
          </ac:picMkLst>
        </pc:picChg>
        <pc:picChg chg="add mod">
          <ac:chgData name="Oliva,Marco" userId="7787a23d-e817-4296-b579-417d172668db" providerId="ADAL" clId="{81EF554A-DA3F-AF45-9AA5-23DF4586EF66}" dt="2022-03-06T02:12:53.016" v="23417"/>
          <ac:picMkLst>
            <pc:docMk/>
            <pc:sldMk cId="2337247802" sldId="341"/>
            <ac:picMk id="10" creationId="{81B72C32-D997-5B41-AC40-77978DAA6F5A}"/>
          </ac:picMkLst>
        </pc:picChg>
      </pc:sldChg>
      <pc:sldChg chg="addSp delSp modSp add mod modTransition modAnim modNotesTx">
        <pc:chgData name="Oliva,Marco" userId="7787a23d-e817-4296-b579-417d172668db" providerId="ADAL" clId="{81EF554A-DA3F-AF45-9AA5-23DF4586EF66}" dt="2022-03-06T02:19:33.170" v="23421"/>
        <pc:sldMkLst>
          <pc:docMk/>
          <pc:sldMk cId="3269308508" sldId="342"/>
        </pc:sldMkLst>
        <pc:spChg chg="mod">
          <ac:chgData name="Oliva,Marco" userId="7787a23d-e817-4296-b579-417d172668db" providerId="ADAL" clId="{81EF554A-DA3F-AF45-9AA5-23DF4586EF66}" dt="2022-03-05T17:05:01.412" v="2058"/>
          <ac:spMkLst>
            <pc:docMk/>
            <pc:sldMk cId="3269308508" sldId="342"/>
            <ac:spMk id="2" creationId="{42DACA88-53C8-6941-8B49-6B0056CBC0A0}"/>
          </ac:spMkLst>
        </pc:spChg>
        <pc:spChg chg="add del mod">
          <ac:chgData name="Oliva,Marco" userId="7787a23d-e817-4296-b579-417d172668db" providerId="ADAL" clId="{81EF554A-DA3F-AF45-9AA5-23DF4586EF66}" dt="2022-03-05T18:14:16.073" v="3276" actId="478"/>
          <ac:spMkLst>
            <pc:docMk/>
            <pc:sldMk cId="3269308508" sldId="342"/>
            <ac:spMk id="8" creationId="{63A89F25-A24F-EE49-8AAC-B485FC0271BB}"/>
          </ac:spMkLst>
        </pc:spChg>
        <pc:spChg chg="del">
          <ac:chgData name="Oliva,Marco" userId="7787a23d-e817-4296-b579-417d172668db" providerId="ADAL" clId="{81EF554A-DA3F-AF45-9AA5-23DF4586EF66}" dt="2022-03-05T18:10:02.798" v="3205" actId="478"/>
          <ac:spMkLst>
            <pc:docMk/>
            <pc:sldMk cId="3269308508" sldId="342"/>
            <ac:spMk id="10" creationId="{508CAB09-C0D6-9445-87D5-900E27D01B69}"/>
          </ac:spMkLst>
        </pc:spChg>
        <pc:spChg chg="add del mod">
          <ac:chgData name="Oliva,Marco" userId="7787a23d-e817-4296-b579-417d172668db" providerId="ADAL" clId="{81EF554A-DA3F-AF45-9AA5-23DF4586EF66}" dt="2022-03-05T18:14:53.575" v="3293"/>
          <ac:spMkLst>
            <pc:docMk/>
            <pc:sldMk cId="3269308508" sldId="342"/>
            <ac:spMk id="11" creationId="{801F98C4-F5DA-5A49-9CD4-853B463784C0}"/>
          </ac:spMkLst>
        </pc:spChg>
        <pc:spChg chg="add mod">
          <ac:chgData name="Oliva,Marco" userId="7787a23d-e817-4296-b579-417d172668db" providerId="ADAL" clId="{81EF554A-DA3F-AF45-9AA5-23DF4586EF66}" dt="2022-03-05T21:13:19.260" v="4054" actId="2711"/>
          <ac:spMkLst>
            <pc:docMk/>
            <pc:sldMk cId="3269308508" sldId="342"/>
            <ac:spMk id="12" creationId="{E1587F88-E363-6A49-A08D-F63012DE0EED}"/>
          </ac:spMkLst>
        </pc:spChg>
        <pc:picChg chg="add del mod">
          <ac:chgData name="Oliva,Marco" userId="7787a23d-e817-4296-b579-417d172668db" providerId="ADAL" clId="{81EF554A-DA3F-AF45-9AA5-23DF4586EF66}" dt="2022-03-05T22:32:37.028" v="4090"/>
          <ac:picMkLst>
            <pc:docMk/>
            <pc:sldMk cId="3269308508" sldId="342"/>
            <ac:picMk id="3" creationId="{27078FEA-D2C3-D946-AAF6-51B41B634F33}"/>
          </ac:picMkLst>
        </pc:picChg>
        <pc:picChg chg="add del mod">
          <ac:chgData name="Oliva,Marco" userId="7787a23d-e817-4296-b579-417d172668db" providerId="ADAL" clId="{81EF554A-DA3F-AF45-9AA5-23DF4586EF66}" dt="2022-03-06T01:00:53.187" v="21471"/>
          <ac:picMkLst>
            <pc:docMk/>
            <pc:sldMk cId="3269308508" sldId="342"/>
            <ac:picMk id="3" creationId="{6BABC963-7199-AC4D-B484-DBEA07A33FD5}"/>
          </ac:picMkLst>
        </pc:picChg>
        <pc:picChg chg="add del mod">
          <ac:chgData name="Oliva,Marco" userId="7787a23d-e817-4296-b579-417d172668db" providerId="ADAL" clId="{81EF554A-DA3F-AF45-9AA5-23DF4586EF66}" dt="2022-03-06T01:01:03.682" v="21473"/>
          <ac:picMkLst>
            <pc:docMk/>
            <pc:sldMk cId="3269308508" sldId="342"/>
            <ac:picMk id="6" creationId="{A2BC3DBB-0DB0-4D4D-93CF-B31E3BE9693E}"/>
          </ac:picMkLst>
        </pc:picChg>
        <pc:picChg chg="add del mod">
          <ac:chgData name="Oliva,Marco" userId="7787a23d-e817-4296-b579-417d172668db" providerId="ADAL" clId="{81EF554A-DA3F-AF45-9AA5-23DF4586EF66}" dt="2022-03-06T01:01:17.787" v="21475"/>
          <ac:picMkLst>
            <pc:docMk/>
            <pc:sldMk cId="3269308508" sldId="342"/>
            <ac:picMk id="8" creationId="{F23C0F68-3B7B-7D45-B413-9C74ABC395CD}"/>
          </ac:picMkLst>
        </pc:picChg>
        <pc:picChg chg="add del mod">
          <ac:chgData name="Oliva,Marco" userId="7787a23d-e817-4296-b579-417d172668db" providerId="ADAL" clId="{81EF554A-DA3F-AF45-9AA5-23DF4586EF66}" dt="2022-03-06T02:01:37.181" v="23411"/>
          <ac:picMkLst>
            <pc:docMk/>
            <pc:sldMk cId="3269308508" sldId="342"/>
            <ac:picMk id="10" creationId="{67E29A3B-064F-C948-BB5D-301FE99E4BF3}"/>
          </ac:picMkLst>
        </pc:picChg>
        <pc:picChg chg="add mod">
          <ac:chgData name="Oliva,Marco" userId="7787a23d-e817-4296-b579-417d172668db" providerId="ADAL" clId="{81EF554A-DA3F-AF45-9AA5-23DF4586EF66}" dt="2022-03-06T02:19:33.170" v="23421"/>
          <ac:picMkLst>
            <pc:docMk/>
            <pc:sldMk cId="3269308508" sldId="342"/>
            <ac:picMk id="11" creationId="{A27C457A-E3E0-5F40-B64D-CA6A626C4182}"/>
          </ac:picMkLst>
        </pc:picChg>
      </pc:sldChg>
      <pc:sldChg chg="addSp delSp modSp add mod modTransition modAnim">
        <pc:chgData name="Oliva,Marco" userId="7787a23d-e817-4296-b579-417d172668db" providerId="ADAL" clId="{81EF554A-DA3F-AF45-9AA5-23DF4586EF66}" dt="2022-03-06T02:19:33.170" v="23421"/>
        <pc:sldMkLst>
          <pc:docMk/>
          <pc:sldMk cId="482835735" sldId="343"/>
        </pc:sldMkLst>
        <pc:spChg chg="mod">
          <ac:chgData name="Oliva,Marco" userId="7787a23d-e817-4296-b579-417d172668db" providerId="ADAL" clId="{81EF554A-DA3F-AF45-9AA5-23DF4586EF66}" dt="2022-03-05T17:14:42.086" v="2071" actId="20577"/>
          <ac:spMkLst>
            <pc:docMk/>
            <pc:sldMk cId="482835735" sldId="343"/>
            <ac:spMk id="2" creationId="{42DACA88-53C8-6941-8B49-6B0056CBC0A0}"/>
          </ac:spMkLst>
        </pc:spChg>
        <pc:spChg chg="del">
          <ac:chgData name="Oliva,Marco" userId="7787a23d-e817-4296-b579-417d172668db" providerId="ADAL" clId="{81EF554A-DA3F-AF45-9AA5-23DF4586EF66}" dt="2022-03-05T18:10:08.855" v="3208" actId="478"/>
          <ac:spMkLst>
            <pc:docMk/>
            <pc:sldMk cId="482835735" sldId="343"/>
            <ac:spMk id="10" creationId="{508CAB09-C0D6-9445-87D5-900E27D01B69}"/>
          </ac:spMkLst>
        </pc:spChg>
        <pc:spChg chg="add mod">
          <ac:chgData name="Oliva,Marco" userId="7787a23d-e817-4296-b579-417d172668db" providerId="ADAL" clId="{81EF554A-DA3F-AF45-9AA5-23DF4586EF66}" dt="2022-03-05T17:16:13.857" v="2078"/>
          <ac:spMkLst>
            <pc:docMk/>
            <pc:sldMk cId="482835735" sldId="343"/>
            <ac:spMk id="12" creationId="{A7E332B5-D7F7-024D-B3A5-23C1C967D19A}"/>
          </ac:spMkLst>
        </pc:spChg>
        <pc:spChg chg="add del mod">
          <ac:chgData name="Oliva,Marco" userId="7787a23d-e817-4296-b579-417d172668db" providerId="ADAL" clId="{81EF554A-DA3F-AF45-9AA5-23DF4586EF66}" dt="2022-03-05T18:14:21.619" v="3278" actId="478"/>
          <ac:spMkLst>
            <pc:docMk/>
            <pc:sldMk cId="482835735" sldId="343"/>
            <ac:spMk id="13" creationId="{44C2E67F-0F51-ED43-90EE-5E3DEEEBBFA1}"/>
          </ac:spMkLst>
        </pc:spChg>
        <pc:spChg chg="add del mod">
          <ac:chgData name="Oliva,Marco" userId="7787a23d-e817-4296-b579-417d172668db" providerId="ADAL" clId="{81EF554A-DA3F-AF45-9AA5-23DF4586EF66}" dt="2022-03-05T18:14:50.923" v="3291"/>
          <ac:spMkLst>
            <pc:docMk/>
            <pc:sldMk cId="482835735" sldId="343"/>
            <ac:spMk id="14" creationId="{8EF2D2FE-1935-434B-8966-B5458A7B1A6E}"/>
          </ac:spMkLst>
        </pc:spChg>
        <pc:spChg chg="add mod">
          <ac:chgData name="Oliva,Marco" userId="7787a23d-e817-4296-b579-417d172668db" providerId="ADAL" clId="{81EF554A-DA3F-AF45-9AA5-23DF4586EF66}" dt="2022-03-05T21:13:28.853" v="4056" actId="2711"/>
          <ac:spMkLst>
            <pc:docMk/>
            <pc:sldMk cId="482835735" sldId="343"/>
            <ac:spMk id="15" creationId="{B874EB1A-177C-4140-B308-60FEBBD83024}"/>
          </ac:spMkLst>
        </pc:spChg>
        <pc:picChg chg="add del mod">
          <ac:chgData name="Oliva,Marco" userId="7787a23d-e817-4296-b579-417d172668db" providerId="ADAL" clId="{81EF554A-DA3F-AF45-9AA5-23DF4586EF66}" dt="2022-03-05T22:32:37.028" v="4090"/>
          <ac:picMkLst>
            <pc:docMk/>
            <pc:sldMk cId="482835735" sldId="343"/>
            <ac:picMk id="3" creationId="{4C671E6C-1601-3441-9CA2-4F7C7685A03E}"/>
          </ac:picMkLst>
        </pc:picChg>
        <pc:picChg chg="add del mod">
          <ac:chgData name="Oliva,Marco" userId="7787a23d-e817-4296-b579-417d172668db" providerId="ADAL" clId="{81EF554A-DA3F-AF45-9AA5-23DF4586EF66}" dt="2022-03-06T02:01:37.181" v="23411"/>
          <ac:picMkLst>
            <pc:docMk/>
            <pc:sldMk cId="482835735" sldId="343"/>
            <ac:picMk id="3" creationId="{F7F9BF81-BEBC-CD43-AF37-6C228EDBC8C8}"/>
          </ac:picMkLst>
        </pc:picChg>
        <pc:picChg chg="add mod">
          <ac:chgData name="Oliva,Marco" userId="7787a23d-e817-4296-b579-417d172668db" providerId="ADAL" clId="{81EF554A-DA3F-AF45-9AA5-23DF4586EF66}" dt="2022-03-06T02:19:33.170" v="23421"/>
          <ac:picMkLst>
            <pc:docMk/>
            <pc:sldMk cId="482835735" sldId="343"/>
            <ac:picMk id="8" creationId="{BAD73F37-E52C-F148-B256-9E5A547D5A19}"/>
          </ac:picMkLst>
        </pc:picChg>
        <pc:cxnChg chg="add mod">
          <ac:chgData name="Oliva,Marco" userId="7787a23d-e817-4296-b579-417d172668db" providerId="ADAL" clId="{81EF554A-DA3F-AF45-9AA5-23DF4586EF66}" dt="2022-03-05T17:14:25.742" v="2065" actId="13822"/>
          <ac:cxnSpMkLst>
            <pc:docMk/>
            <pc:sldMk cId="482835735" sldId="343"/>
            <ac:cxnSpMk id="6" creationId="{B142C1C6-9B59-4440-8443-AC2EA19F34AA}"/>
          </ac:cxnSpMkLst>
        </pc:cxnChg>
        <pc:cxnChg chg="add mod">
          <ac:chgData name="Oliva,Marco" userId="7787a23d-e817-4296-b579-417d172668db" providerId="ADAL" clId="{81EF554A-DA3F-AF45-9AA5-23DF4586EF66}" dt="2022-03-05T17:14:35.909" v="2069" actId="1038"/>
          <ac:cxnSpMkLst>
            <pc:docMk/>
            <pc:sldMk cId="482835735" sldId="343"/>
            <ac:cxnSpMk id="11" creationId="{D3CBB539-898A-7C41-A5DD-A2FACEB7714C}"/>
          </ac:cxnSpMkLst>
        </pc:cxnChg>
      </pc:sldChg>
      <pc:sldChg chg="addSp delSp modSp add mod modTransition modAnim modNotesTx">
        <pc:chgData name="Oliva,Marco" userId="7787a23d-e817-4296-b579-417d172668db" providerId="ADAL" clId="{81EF554A-DA3F-AF45-9AA5-23DF4586EF66}" dt="2022-03-06T02:19:33.170" v="23421"/>
        <pc:sldMkLst>
          <pc:docMk/>
          <pc:sldMk cId="1246123243" sldId="344"/>
        </pc:sldMkLst>
        <pc:spChg chg="mod">
          <ac:chgData name="Oliva,Marco" userId="7787a23d-e817-4296-b579-417d172668db" providerId="ADAL" clId="{81EF554A-DA3F-AF45-9AA5-23DF4586EF66}" dt="2022-03-05T17:05:15.493" v="2061"/>
          <ac:spMkLst>
            <pc:docMk/>
            <pc:sldMk cId="1246123243" sldId="344"/>
            <ac:spMk id="2" creationId="{42DACA88-53C8-6941-8B49-6B0056CBC0A0}"/>
          </ac:spMkLst>
        </pc:spChg>
        <pc:spChg chg="add del mod">
          <ac:chgData name="Oliva,Marco" userId="7787a23d-e817-4296-b579-417d172668db" providerId="ADAL" clId="{81EF554A-DA3F-AF45-9AA5-23DF4586EF66}" dt="2022-03-05T18:14:26.047" v="3280" actId="478"/>
          <ac:spMkLst>
            <pc:docMk/>
            <pc:sldMk cId="1246123243" sldId="344"/>
            <ac:spMk id="8" creationId="{66914A30-549B-414B-AC1B-4215C17CD09B}"/>
          </ac:spMkLst>
        </pc:spChg>
        <pc:spChg chg="del">
          <ac:chgData name="Oliva,Marco" userId="7787a23d-e817-4296-b579-417d172668db" providerId="ADAL" clId="{81EF554A-DA3F-AF45-9AA5-23DF4586EF66}" dt="2022-03-05T18:10:14.109" v="3210" actId="478"/>
          <ac:spMkLst>
            <pc:docMk/>
            <pc:sldMk cId="1246123243" sldId="344"/>
            <ac:spMk id="10" creationId="{508CAB09-C0D6-9445-87D5-900E27D01B69}"/>
          </ac:spMkLst>
        </pc:spChg>
        <pc:spChg chg="add del mod">
          <ac:chgData name="Oliva,Marco" userId="7787a23d-e817-4296-b579-417d172668db" providerId="ADAL" clId="{81EF554A-DA3F-AF45-9AA5-23DF4586EF66}" dt="2022-03-05T18:14:49.498" v="3289"/>
          <ac:spMkLst>
            <pc:docMk/>
            <pc:sldMk cId="1246123243" sldId="344"/>
            <ac:spMk id="11" creationId="{DE02C6DE-A2CC-C741-9C58-532042D3D41C}"/>
          </ac:spMkLst>
        </pc:spChg>
        <pc:spChg chg="add mod">
          <ac:chgData name="Oliva,Marco" userId="7787a23d-e817-4296-b579-417d172668db" providerId="ADAL" clId="{81EF554A-DA3F-AF45-9AA5-23DF4586EF66}" dt="2022-03-05T21:13:39.828" v="4058" actId="2711"/>
          <ac:spMkLst>
            <pc:docMk/>
            <pc:sldMk cId="1246123243" sldId="344"/>
            <ac:spMk id="12" creationId="{8C40A0C0-E4BC-5F40-A3E4-A8C60D48D6FB}"/>
          </ac:spMkLst>
        </pc:spChg>
        <pc:picChg chg="add del mod">
          <ac:chgData name="Oliva,Marco" userId="7787a23d-e817-4296-b579-417d172668db" providerId="ADAL" clId="{81EF554A-DA3F-AF45-9AA5-23DF4586EF66}" dt="2022-03-05T22:32:37.028" v="4090"/>
          <ac:picMkLst>
            <pc:docMk/>
            <pc:sldMk cId="1246123243" sldId="344"/>
            <ac:picMk id="3" creationId="{0A9F442F-F8E6-094F-AB25-09E4BDF0EB14}"/>
          </ac:picMkLst>
        </pc:picChg>
        <pc:picChg chg="add del mod">
          <ac:chgData name="Oliva,Marco" userId="7787a23d-e817-4296-b579-417d172668db" providerId="ADAL" clId="{81EF554A-DA3F-AF45-9AA5-23DF4586EF66}" dt="2022-03-06T02:01:37.181" v="23411"/>
          <ac:picMkLst>
            <pc:docMk/>
            <pc:sldMk cId="1246123243" sldId="344"/>
            <ac:picMk id="3" creationId="{0F78FAB9-F0DC-9C4C-8796-5A182A381392}"/>
          </ac:picMkLst>
        </pc:picChg>
        <pc:picChg chg="add mod">
          <ac:chgData name="Oliva,Marco" userId="7787a23d-e817-4296-b579-417d172668db" providerId="ADAL" clId="{81EF554A-DA3F-AF45-9AA5-23DF4586EF66}" dt="2022-03-06T02:19:33.170" v="23421"/>
          <ac:picMkLst>
            <pc:docMk/>
            <pc:sldMk cId="1246123243" sldId="344"/>
            <ac:picMk id="6" creationId="{89B9972C-BC2C-8D48-9E0B-24B7763D1AF8}"/>
          </ac:picMkLst>
        </pc:picChg>
      </pc:sldChg>
      <pc:sldChg chg="delSp add del mod">
        <pc:chgData name="Oliva,Marco" userId="7787a23d-e817-4296-b579-417d172668db" providerId="ADAL" clId="{81EF554A-DA3F-AF45-9AA5-23DF4586EF66}" dt="2022-03-05T16:25:18.483" v="1573" actId="2696"/>
        <pc:sldMkLst>
          <pc:docMk/>
          <pc:sldMk cId="817958410" sldId="345"/>
        </pc:sldMkLst>
        <pc:spChg chg="del">
          <ac:chgData name="Oliva,Marco" userId="7787a23d-e817-4296-b579-417d172668db" providerId="ADAL" clId="{81EF554A-DA3F-AF45-9AA5-23DF4586EF66}" dt="2022-03-05T16:25:16.342" v="1571" actId="478"/>
          <ac:spMkLst>
            <pc:docMk/>
            <pc:sldMk cId="817958410" sldId="345"/>
            <ac:spMk id="6" creationId="{17B40B0E-3EE5-7446-B3EE-BC05B46B2640}"/>
          </ac:spMkLst>
        </pc:spChg>
        <pc:graphicFrameChg chg="del">
          <ac:chgData name="Oliva,Marco" userId="7787a23d-e817-4296-b579-417d172668db" providerId="ADAL" clId="{81EF554A-DA3F-AF45-9AA5-23DF4586EF66}" dt="2022-03-05T16:25:01.671" v="1570" actId="478"/>
          <ac:graphicFrameMkLst>
            <pc:docMk/>
            <pc:sldMk cId="817958410" sldId="345"/>
            <ac:graphicFrameMk id="25" creationId="{94167C03-8AA2-E546-B2CA-17F06AC7E39F}"/>
          </ac:graphicFrameMkLst>
        </pc:graphicFrameChg>
      </pc:sldChg>
      <pc:sldChg chg="delSp modSp add del mod">
        <pc:chgData name="Oliva,Marco" userId="7787a23d-e817-4296-b579-417d172668db" providerId="ADAL" clId="{81EF554A-DA3F-AF45-9AA5-23DF4586EF66}" dt="2022-03-04T18:31:49.410" v="1480" actId="2696"/>
        <pc:sldMkLst>
          <pc:docMk/>
          <pc:sldMk cId="1398818805" sldId="345"/>
        </pc:sldMkLst>
        <pc:spChg chg="del">
          <ac:chgData name="Oliva,Marco" userId="7787a23d-e817-4296-b579-417d172668db" providerId="ADAL" clId="{81EF554A-DA3F-AF45-9AA5-23DF4586EF66}" dt="2022-03-04T18:28:48.763" v="1479" actId="478"/>
          <ac:spMkLst>
            <pc:docMk/>
            <pc:sldMk cId="1398818805" sldId="345"/>
            <ac:spMk id="2" creationId="{42DACA88-53C8-6941-8B49-6B0056CBC0A0}"/>
          </ac:spMkLst>
        </pc:spChg>
        <pc:spChg chg="mod">
          <ac:chgData name="Oliva,Marco" userId="7787a23d-e817-4296-b579-417d172668db" providerId="ADAL" clId="{81EF554A-DA3F-AF45-9AA5-23DF4586EF66}" dt="2022-03-04T18:28:46.283" v="1478" actId="1076"/>
          <ac:spMkLst>
            <pc:docMk/>
            <pc:sldMk cId="1398818805" sldId="345"/>
            <ac:spMk id="7" creationId="{5BDEA28E-45C1-B841-A6DD-E05FE7C86490}"/>
          </ac:spMkLst>
        </pc:spChg>
      </pc:sldChg>
      <pc:sldChg chg="addSp delSp modSp add mod modTransition modAnim modNotesTx">
        <pc:chgData name="Oliva,Marco" userId="7787a23d-e817-4296-b579-417d172668db" providerId="ADAL" clId="{81EF554A-DA3F-AF45-9AA5-23DF4586EF66}" dt="2022-03-06T02:06:32.170" v="23412"/>
        <pc:sldMkLst>
          <pc:docMk/>
          <pc:sldMk cId="412348578" sldId="346"/>
        </pc:sldMkLst>
        <pc:spChg chg="add del mod">
          <ac:chgData name="Oliva,Marco" userId="7787a23d-e817-4296-b579-417d172668db" providerId="ADAL" clId="{81EF554A-DA3F-AF45-9AA5-23DF4586EF66}" dt="2022-03-05T17:44:32.786" v="2329" actId="478"/>
          <ac:spMkLst>
            <pc:docMk/>
            <pc:sldMk cId="412348578" sldId="346"/>
            <ac:spMk id="2" creationId="{1D5D98C1-B943-224D-A1C5-27FF93D230B9}"/>
          </ac:spMkLst>
        </pc:spChg>
        <pc:spChg chg="del">
          <ac:chgData name="Oliva,Marco" userId="7787a23d-e817-4296-b579-417d172668db" providerId="ADAL" clId="{81EF554A-DA3F-AF45-9AA5-23DF4586EF66}" dt="2022-03-05T16:25:22.033" v="1574" actId="478"/>
          <ac:spMkLst>
            <pc:docMk/>
            <pc:sldMk cId="412348578" sldId="346"/>
            <ac:spMk id="6" creationId="{17B40B0E-3EE5-7446-B3EE-BC05B46B2640}"/>
          </ac:spMkLst>
        </pc:spChg>
        <pc:spChg chg="mod">
          <ac:chgData name="Oliva,Marco" userId="7787a23d-e817-4296-b579-417d172668db" providerId="ADAL" clId="{81EF554A-DA3F-AF45-9AA5-23DF4586EF66}" dt="2022-03-05T17:44:22.521" v="2327" actId="20577"/>
          <ac:spMkLst>
            <pc:docMk/>
            <pc:sldMk cId="412348578" sldId="346"/>
            <ac:spMk id="9" creationId="{6ABD0935-B42D-4B44-900C-1D2D059675FF}"/>
          </ac:spMkLst>
        </pc:spChg>
        <pc:spChg chg="add del mod">
          <ac:chgData name="Oliva,Marco" userId="7787a23d-e817-4296-b579-417d172668db" providerId="ADAL" clId="{81EF554A-DA3F-AF45-9AA5-23DF4586EF66}" dt="2022-03-05T16:39:40.317" v="1740" actId="478"/>
          <ac:spMkLst>
            <pc:docMk/>
            <pc:sldMk cId="412348578" sldId="346"/>
            <ac:spMk id="10" creationId="{68015386-CEF5-984D-9863-263409AB9F18}"/>
          </ac:spMkLst>
        </pc:spChg>
        <pc:spChg chg="del">
          <ac:chgData name="Oliva,Marco" userId="7787a23d-e817-4296-b579-417d172668db" providerId="ADAL" clId="{81EF554A-DA3F-AF45-9AA5-23DF4586EF66}" dt="2022-03-05T18:09:09.546" v="3189" actId="478"/>
          <ac:spMkLst>
            <pc:docMk/>
            <pc:sldMk cId="412348578" sldId="346"/>
            <ac:spMk id="11" creationId="{1C397B18-2815-464B-93A5-EF83D70BFE00}"/>
          </ac:spMkLst>
        </pc:spChg>
        <pc:spChg chg="add del mod">
          <ac:chgData name="Oliva,Marco" userId="7787a23d-e817-4296-b579-417d172668db" providerId="ADAL" clId="{81EF554A-DA3F-AF45-9AA5-23DF4586EF66}" dt="2022-03-05T16:39:40.317" v="1740" actId="478"/>
          <ac:spMkLst>
            <pc:docMk/>
            <pc:sldMk cId="412348578" sldId="346"/>
            <ac:spMk id="12" creationId="{F11E28C7-579A-4345-B365-A8F3FC8B6EE2}"/>
          </ac:spMkLst>
        </pc:spChg>
        <pc:spChg chg="add del mod">
          <ac:chgData name="Oliva,Marco" userId="7787a23d-e817-4296-b579-417d172668db" providerId="ADAL" clId="{81EF554A-DA3F-AF45-9AA5-23DF4586EF66}" dt="2022-03-05T16:39:40.317" v="1740" actId="478"/>
          <ac:spMkLst>
            <pc:docMk/>
            <pc:sldMk cId="412348578" sldId="346"/>
            <ac:spMk id="13" creationId="{4623A21C-3B47-7F40-80E3-3F63F6384437}"/>
          </ac:spMkLst>
        </pc:spChg>
        <pc:spChg chg="add del mod">
          <ac:chgData name="Oliva,Marco" userId="7787a23d-e817-4296-b579-417d172668db" providerId="ADAL" clId="{81EF554A-DA3F-AF45-9AA5-23DF4586EF66}" dt="2022-03-05T16:39:40.317" v="1740" actId="478"/>
          <ac:spMkLst>
            <pc:docMk/>
            <pc:sldMk cId="412348578" sldId="346"/>
            <ac:spMk id="14" creationId="{05AF230E-1C05-1240-96DA-87E532A94F47}"/>
          </ac:spMkLst>
        </pc:spChg>
        <pc:spChg chg="add del mod">
          <ac:chgData name="Oliva,Marco" userId="7787a23d-e817-4296-b579-417d172668db" providerId="ADAL" clId="{81EF554A-DA3F-AF45-9AA5-23DF4586EF66}" dt="2022-03-05T16:39:40.317" v="1740" actId="478"/>
          <ac:spMkLst>
            <pc:docMk/>
            <pc:sldMk cId="412348578" sldId="346"/>
            <ac:spMk id="17" creationId="{A012B2AF-812E-FD48-887E-022BC61BBBA9}"/>
          </ac:spMkLst>
        </pc:spChg>
        <pc:spChg chg="add mod">
          <ac:chgData name="Oliva,Marco" userId="7787a23d-e817-4296-b579-417d172668db" providerId="ADAL" clId="{81EF554A-DA3F-AF45-9AA5-23DF4586EF66}" dt="2022-03-05T20:54:11.629" v="3372" actId="20577"/>
          <ac:spMkLst>
            <pc:docMk/>
            <pc:sldMk cId="412348578" sldId="346"/>
            <ac:spMk id="18" creationId="{396BAE54-4F04-3E48-899E-02938315FC05}"/>
          </ac:spMkLst>
        </pc:spChg>
        <pc:spChg chg="add mod">
          <ac:chgData name="Oliva,Marco" userId="7787a23d-e817-4296-b579-417d172668db" providerId="ADAL" clId="{81EF554A-DA3F-AF45-9AA5-23DF4586EF66}" dt="2022-03-05T21:11:14.536" v="4038" actId="2711"/>
          <ac:spMkLst>
            <pc:docMk/>
            <pc:sldMk cId="412348578" sldId="346"/>
            <ac:spMk id="19" creationId="{45516D7F-9153-654F-8D97-67F638F32EB1}"/>
          </ac:spMkLst>
        </pc:spChg>
        <pc:spChg chg="add del mod">
          <ac:chgData name="Oliva,Marco" userId="7787a23d-e817-4296-b579-417d172668db" providerId="ADAL" clId="{81EF554A-DA3F-AF45-9AA5-23DF4586EF66}" dt="2022-03-05T16:39:40.317" v="1740" actId="478"/>
          <ac:spMkLst>
            <pc:docMk/>
            <pc:sldMk cId="412348578" sldId="346"/>
            <ac:spMk id="20" creationId="{7B821651-DAC9-D347-B3F5-80AFEECD5196}"/>
          </ac:spMkLst>
        </pc:spChg>
        <pc:graphicFrameChg chg="add del mod modGraphic">
          <ac:chgData name="Oliva,Marco" userId="7787a23d-e817-4296-b579-417d172668db" providerId="ADAL" clId="{81EF554A-DA3F-AF45-9AA5-23DF4586EF66}" dt="2022-03-05T16:39:40.317" v="1740" actId="478"/>
          <ac:graphicFrameMkLst>
            <pc:docMk/>
            <pc:sldMk cId="412348578" sldId="346"/>
            <ac:graphicFrameMk id="8" creationId="{506017A6-84EA-D74D-AD8E-56FB24F06E86}"/>
          </ac:graphicFrameMkLst>
        </pc:graphicFrameChg>
        <pc:graphicFrameChg chg="del mod">
          <ac:chgData name="Oliva,Marco" userId="7787a23d-e817-4296-b579-417d172668db" providerId="ADAL" clId="{81EF554A-DA3F-AF45-9AA5-23DF4586EF66}" dt="2022-03-05T16:39:40.317" v="1740" actId="478"/>
          <ac:graphicFrameMkLst>
            <pc:docMk/>
            <pc:sldMk cId="412348578" sldId="346"/>
            <ac:graphicFrameMk id="25" creationId="{94167C03-8AA2-E546-B2CA-17F06AC7E39F}"/>
          </ac:graphicFrameMkLst>
        </pc:graphicFrameChg>
        <pc:picChg chg="add del mod">
          <ac:chgData name="Oliva,Marco" userId="7787a23d-e817-4296-b579-417d172668db" providerId="ADAL" clId="{81EF554A-DA3F-AF45-9AA5-23DF4586EF66}" dt="2022-03-06T02:01:37.181" v="23411"/>
          <ac:picMkLst>
            <pc:docMk/>
            <pc:sldMk cId="412348578" sldId="346"/>
            <ac:picMk id="2" creationId="{C277E2B1-2C79-3940-A192-64C25C0DE57B}"/>
          </ac:picMkLst>
        </pc:picChg>
        <pc:picChg chg="add del mod">
          <ac:chgData name="Oliva,Marco" userId="7787a23d-e817-4296-b579-417d172668db" providerId="ADAL" clId="{81EF554A-DA3F-AF45-9AA5-23DF4586EF66}" dt="2022-03-05T22:32:37.028" v="4090"/>
          <ac:picMkLst>
            <pc:docMk/>
            <pc:sldMk cId="412348578" sldId="346"/>
            <ac:picMk id="2" creationId="{D6FB42FE-5463-5044-87DB-101E00FB59E8}"/>
          </ac:picMkLst>
        </pc:picChg>
        <pc:picChg chg="add del mod">
          <ac:chgData name="Oliva,Marco" userId="7787a23d-e817-4296-b579-417d172668db" providerId="ADAL" clId="{81EF554A-DA3F-AF45-9AA5-23DF4586EF66}" dt="2022-03-05T16:39:40.317" v="1740" actId="478"/>
          <ac:picMkLst>
            <pc:docMk/>
            <pc:sldMk cId="412348578" sldId="346"/>
            <ac:picMk id="3" creationId="{E1E29E21-42B4-9D4F-862F-F3819529C08D}"/>
          </ac:picMkLst>
        </pc:picChg>
        <pc:picChg chg="add mod">
          <ac:chgData name="Oliva,Marco" userId="7787a23d-e817-4296-b579-417d172668db" providerId="ADAL" clId="{81EF554A-DA3F-AF45-9AA5-23DF4586EF66}" dt="2022-03-06T02:06:32.170" v="23412"/>
          <ac:picMkLst>
            <pc:docMk/>
            <pc:sldMk cId="412348578" sldId="346"/>
            <ac:picMk id="3" creationId="{EA020BF5-99E5-D84B-8404-2EBA12C815B7}"/>
          </ac:picMkLst>
        </pc:picChg>
        <pc:picChg chg="del mod">
          <ac:chgData name="Oliva,Marco" userId="7787a23d-e817-4296-b579-417d172668db" providerId="ADAL" clId="{81EF554A-DA3F-AF45-9AA5-23DF4586EF66}" dt="2022-03-05T16:39:40.317" v="1740" actId="478"/>
          <ac:picMkLst>
            <pc:docMk/>
            <pc:sldMk cId="412348578" sldId="346"/>
            <ac:picMk id="27" creationId="{1CEEBA4B-34AF-3B40-B128-834591075A41}"/>
          </ac:picMkLst>
        </pc:picChg>
        <pc:cxnChg chg="add del">
          <ac:chgData name="Oliva,Marco" userId="7787a23d-e817-4296-b579-417d172668db" providerId="ADAL" clId="{81EF554A-DA3F-AF45-9AA5-23DF4586EF66}" dt="2022-03-05T16:38:10.298" v="1733" actId="11529"/>
          <ac:cxnSpMkLst>
            <pc:docMk/>
            <pc:sldMk cId="412348578" sldId="346"/>
            <ac:cxnSpMk id="16" creationId="{B3253418-A694-994D-89FC-5C88800FC7D9}"/>
          </ac:cxnSpMkLst>
        </pc:cxnChg>
      </pc:sldChg>
      <pc:sldChg chg="addSp delSp modSp add del mod">
        <pc:chgData name="Oliva,Marco" userId="7787a23d-e817-4296-b579-417d172668db" providerId="ADAL" clId="{81EF554A-DA3F-AF45-9AA5-23DF4586EF66}" dt="2022-03-05T16:49:10.561" v="1955" actId="2696"/>
        <pc:sldMkLst>
          <pc:docMk/>
          <pc:sldMk cId="3469463320" sldId="347"/>
        </pc:sldMkLst>
        <pc:spChg chg="add del">
          <ac:chgData name="Oliva,Marco" userId="7787a23d-e817-4296-b579-417d172668db" providerId="ADAL" clId="{81EF554A-DA3F-AF45-9AA5-23DF4586EF66}" dt="2022-03-05T16:43:34.234" v="1821" actId="478"/>
          <ac:spMkLst>
            <pc:docMk/>
            <pc:sldMk cId="3469463320" sldId="347"/>
            <ac:spMk id="10" creationId="{68015386-CEF5-984D-9863-263409AB9F18}"/>
          </ac:spMkLst>
        </pc:spChg>
        <pc:spChg chg="add del">
          <ac:chgData name="Oliva,Marco" userId="7787a23d-e817-4296-b579-417d172668db" providerId="ADAL" clId="{81EF554A-DA3F-AF45-9AA5-23DF4586EF66}" dt="2022-03-05T16:43:34.234" v="1821" actId="478"/>
          <ac:spMkLst>
            <pc:docMk/>
            <pc:sldMk cId="3469463320" sldId="347"/>
            <ac:spMk id="12" creationId="{F11E28C7-579A-4345-B365-A8F3FC8B6EE2}"/>
          </ac:spMkLst>
        </pc:spChg>
        <pc:spChg chg="add del">
          <ac:chgData name="Oliva,Marco" userId="7787a23d-e817-4296-b579-417d172668db" providerId="ADAL" clId="{81EF554A-DA3F-AF45-9AA5-23DF4586EF66}" dt="2022-03-05T16:43:34.234" v="1821" actId="478"/>
          <ac:spMkLst>
            <pc:docMk/>
            <pc:sldMk cId="3469463320" sldId="347"/>
            <ac:spMk id="13" creationId="{4623A21C-3B47-7F40-80E3-3F63F6384437}"/>
          </ac:spMkLst>
        </pc:spChg>
        <pc:spChg chg="add del">
          <ac:chgData name="Oliva,Marco" userId="7787a23d-e817-4296-b579-417d172668db" providerId="ADAL" clId="{81EF554A-DA3F-AF45-9AA5-23DF4586EF66}" dt="2022-03-05T16:43:34.234" v="1821" actId="478"/>
          <ac:spMkLst>
            <pc:docMk/>
            <pc:sldMk cId="3469463320" sldId="347"/>
            <ac:spMk id="14" creationId="{05AF230E-1C05-1240-96DA-87E532A94F47}"/>
          </ac:spMkLst>
        </pc:spChg>
        <pc:spChg chg="add del">
          <ac:chgData name="Oliva,Marco" userId="7787a23d-e817-4296-b579-417d172668db" providerId="ADAL" clId="{81EF554A-DA3F-AF45-9AA5-23DF4586EF66}" dt="2022-03-05T16:43:34.234" v="1821" actId="478"/>
          <ac:spMkLst>
            <pc:docMk/>
            <pc:sldMk cId="3469463320" sldId="347"/>
            <ac:spMk id="17" creationId="{A012B2AF-812E-FD48-887E-022BC61BBBA9}"/>
          </ac:spMkLst>
        </pc:spChg>
        <pc:spChg chg="add del">
          <ac:chgData name="Oliva,Marco" userId="7787a23d-e817-4296-b579-417d172668db" providerId="ADAL" clId="{81EF554A-DA3F-AF45-9AA5-23DF4586EF66}" dt="2022-03-05T16:43:34.234" v="1821" actId="478"/>
          <ac:spMkLst>
            <pc:docMk/>
            <pc:sldMk cId="3469463320" sldId="347"/>
            <ac:spMk id="20" creationId="{7B821651-DAC9-D347-B3F5-80AFEECD5196}"/>
          </ac:spMkLst>
        </pc:spChg>
        <pc:graphicFrameChg chg="add del">
          <ac:chgData name="Oliva,Marco" userId="7787a23d-e817-4296-b579-417d172668db" providerId="ADAL" clId="{81EF554A-DA3F-AF45-9AA5-23DF4586EF66}" dt="2022-03-05T16:43:34.234" v="1821" actId="478"/>
          <ac:graphicFrameMkLst>
            <pc:docMk/>
            <pc:sldMk cId="3469463320" sldId="347"/>
            <ac:graphicFrameMk id="8" creationId="{506017A6-84EA-D74D-AD8E-56FB24F06E86}"/>
          </ac:graphicFrameMkLst>
        </pc:graphicFrameChg>
        <pc:graphicFrameChg chg="add del mod modGraphic">
          <ac:chgData name="Oliva,Marco" userId="7787a23d-e817-4296-b579-417d172668db" providerId="ADAL" clId="{81EF554A-DA3F-AF45-9AA5-23DF4586EF66}" dt="2022-03-05T16:43:34.234" v="1821" actId="478"/>
          <ac:graphicFrameMkLst>
            <pc:docMk/>
            <pc:sldMk cId="3469463320" sldId="347"/>
            <ac:graphicFrameMk id="25" creationId="{94167C03-8AA2-E546-B2CA-17F06AC7E39F}"/>
          </ac:graphicFrameMkLst>
        </pc:graphicFrameChg>
        <pc:picChg chg="add del">
          <ac:chgData name="Oliva,Marco" userId="7787a23d-e817-4296-b579-417d172668db" providerId="ADAL" clId="{81EF554A-DA3F-AF45-9AA5-23DF4586EF66}" dt="2022-03-05T16:43:34.234" v="1821" actId="478"/>
          <ac:picMkLst>
            <pc:docMk/>
            <pc:sldMk cId="3469463320" sldId="347"/>
            <ac:picMk id="3" creationId="{E1E29E21-42B4-9D4F-862F-F3819529C08D}"/>
          </ac:picMkLst>
        </pc:picChg>
      </pc:sldChg>
      <pc:sldChg chg="addSp delSp modSp add del mod">
        <pc:chgData name="Oliva,Marco" userId="7787a23d-e817-4296-b579-417d172668db" providerId="ADAL" clId="{81EF554A-DA3F-AF45-9AA5-23DF4586EF66}" dt="2022-03-05T16:52:36.221" v="2004" actId="2696"/>
        <pc:sldMkLst>
          <pc:docMk/>
          <pc:sldMk cId="2634994565" sldId="348"/>
        </pc:sldMkLst>
        <pc:picChg chg="add mod">
          <ac:chgData name="Oliva,Marco" userId="7787a23d-e817-4296-b579-417d172668db" providerId="ADAL" clId="{81EF554A-DA3F-AF45-9AA5-23DF4586EF66}" dt="2022-03-05T16:43:06.863" v="1816" actId="1035"/>
          <ac:picMkLst>
            <pc:docMk/>
            <pc:sldMk cId="2634994565" sldId="348"/>
            <ac:picMk id="18" creationId="{FB6CE705-1E8A-2744-AB02-99DE060B8C3C}"/>
          </ac:picMkLst>
        </pc:picChg>
        <pc:picChg chg="add mod">
          <ac:chgData name="Oliva,Marco" userId="7787a23d-e817-4296-b579-417d172668db" providerId="ADAL" clId="{81EF554A-DA3F-AF45-9AA5-23DF4586EF66}" dt="2022-03-05T16:43:06.863" v="1816" actId="1035"/>
          <ac:picMkLst>
            <pc:docMk/>
            <pc:sldMk cId="2634994565" sldId="348"/>
            <ac:picMk id="19" creationId="{3B71D2BA-190F-ED45-A607-99D2E794A491}"/>
          </ac:picMkLst>
        </pc:picChg>
        <pc:picChg chg="add mod">
          <ac:chgData name="Oliva,Marco" userId="7787a23d-e817-4296-b579-417d172668db" providerId="ADAL" clId="{81EF554A-DA3F-AF45-9AA5-23DF4586EF66}" dt="2022-03-05T16:43:06.863" v="1816" actId="1035"/>
          <ac:picMkLst>
            <pc:docMk/>
            <pc:sldMk cId="2634994565" sldId="348"/>
            <ac:picMk id="21" creationId="{1531C1ED-6C29-A743-96B7-7F23A17F2A76}"/>
          </ac:picMkLst>
        </pc:picChg>
        <pc:picChg chg="add mod">
          <ac:chgData name="Oliva,Marco" userId="7787a23d-e817-4296-b579-417d172668db" providerId="ADAL" clId="{81EF554A-DA3F-AF45-9AA5-23DF4586EF66}" dt="2022-03-05T16:43:06.863" v="1816" actId="1035"/>
          <ac:picMkLst>
            <pc:docMk/>
            <pc:sldMk cId="2634994565" sldId="348"/>
            <ac:picMk id="22" creationId="{B9B99872-23B6-144A-8A84-F9616C76097B}"/>
          </ac:picMkLst>
        </pc:picChg>
        <pc:picChg chg="add mod">
          <ac:chgData name="Oliva,Marco" userId="7787a23d-e817-4296-b579-417d172668db" providerId="ADAL" clId="{81EF554A-DA3F-AF45-9AA5-23DF4586EF66}" dt="2022-03-05T16:43:06.863" v="1816" actId="1035"/>
          <ac:picMkLst>
            <pc:docMk/>
            <pc:sldMk cId="2634994565" sldId="348"/>
            <ac:picMk id="23" creationId="{156925B3-180E-BC44-BFFF-C312E81FF083}"/>
          </ac:picMkLst>
        </pc:picChg>
        <pc:picChg chg="add mod">
          <ac:chgData name="Oliva,Marco" userId="7787a23d-e817-4296-b579-417d172668db" providerId="ADAL" clId="{81EF554A-DA3F-AF45-9AA5-23DF4586EF66}" dt="2022-03-05T16:43:06.863" v="1816" actId="1035"/>
          <ac:picMkLst>
            <pc:docMk/>
            <pc:sldMk cId="2634994565" sldId="348"/>
            <ac:picMk id="24" creationId="{F0D40436-B5D0-9943-A4D1-C8444EE921A0}"/>
          </ac:picMkLst>
        </pc:picChg>
        <pc:picChg chg="add mod">
          <ac:chgData name="Oliva,Marco" userId="7787a23d-e817-4296-b579-417d172668db" providerId="ADAL" clId="{81EF554A-DA3F-AF45-9AA5-23DF4586EF66}" dt="2022-03-05T16:43:06.863" v="1816" actId="1035"/>
          <ac:picMkLst>
            <pc:docMk/>
            <pc:sldMk cId="2634994565" sldId="348"/>
            <ac:picMk id="26" creationId="{46717DBD-9372-5E47-9071-675A13F414E3}"/>
          </ac:picMkLst>
        </pc:picChg>
        <pc:picChg chg="del">
          <ac:chgData name="Oliva,Marco" userId="7787a23d-e817-4296-b579-417d172668db" providerId="ADAL" clId="{81EF554A-DA3F-AF45-9AA5-23DF4586EF66}" dt="2022-03-05T16:42:58.253" v="1803" actId="478"/>
          <ac:picMkLst>
            <pc:docMk/>
            <pc:sldMk cId="2634994565" sldId="348"/>
            <ac:picMk id="27" creationId="{1CEEBA4B-34AF-3B40-B128-834591075A41}"/>
          </ac:picMkLst>
        </pc:picChg>
        <pc:picChg chg="add mod">
          <ac:chgData name="Oliva,Marco" userId="7787a23d-e817-4296-b579-417d172668db" providerId="ADAL" clId="{81EF554A-DA3F-AF45-9AA5-23DF4586EF66}" dt="2022-03-05T16:43:06.863" v="1816" actId="1035"/>
          <ac:picMkLst>
            <pc:docMk/>
            <pc:sldMk cId="2634994565" sldId="348"/>
            <ac:picMk id="28" creationId="{C32FA33F-D8C0-0B45-BB52-9F00BBBB110B}"/>
          </ac:picMkLst>
        </pc:picChg>
      </pc:sldChg>
      <pc:sldChg chg="delSp modSp add del mod">
        <pc:chgData name="Oliva,Marco" userId="7787a23d-e817-4296-b579-417d172668db" providerId="ADAL" clId="{81EF554A-DA3F-AF45-9AA5-23DF4586EF66}" dt="2022-03-05T16:48:56.143" v="1951" actId="2696"/>
        <pc:sldMkLst>
          <pc:docMk/>
          <pc:sldMk cId="2771493790" sldId="349"/>
        </pc:sldMkLst>
        <pc:spChg chg="mod">
          <ac:chgData name="Oliva,Marco" userId="7787a23d-e817-4296-b579-417d172668db" providerId="ADAL" clId="{81EF554A-DA3F-AF45-9AA5-23DF4586EF66}" dt="2022-03-05T16:43:41.113" v="1823" actId="1076"/>
          <ac:spMkLst>
            <pc:docMk/>
            <pc:sldMk cId="2771493790" sldId="349"/>
            <ac:spMk id="9" creationId="{6ABD0935-B42D-4B44-900C-1D2D059675FF}"/>
          </ac:spMkLst>
        </pc:spChg>
        <pc:spChg chg="del">
          <ac:chgData name="Oliva,Marco" userId="7787a23d-e817-4296-b579-417d172668db" providerId="ADAL" clId="{81EF554A-DA3F-AF45-9AA5-23DF4586EF66}" dt="2022-03-05T16:43:43.561" v="1824" actId="478"/>
          <ac:spMkLst>
            <pc:docMk/>
            <pc:sldMk cId="2771493790" sldId="349"/>
            <ac:spMk id="10" creationId="{68015386-CEF5-984D-9863-263409AB9F18}"/>
          </ac:spMkLst>
        </pc:spChg>
        <pc:spChg chg="del">
          <ac:chgData name="Oliva,Marco" userId="7787a23d-e817-4296-b579-417d172668db" providerId="ADAL" clId="{81EF554A-DA3F-AF45-9AA5-23DF4586EF66}" dt="2022-03-05T16:43:43.561" v="1824" actId="478"/>
          <ac:spMkLst>
            <pc:docMk/>
            <pc:sldMk cId="2771493790" sldId="349"/>
            <ac:spMk id="12" creationId="{F11E28C7-579A-4345-B365-A8F3FC8B6EE2}"/>
          </ac:spMkLst>
        </pc:spChg>
        <pc:spChg chg="del">
          <ac:chgData name="Oliva,Marco" userId="7787a23d-e817-4296-b579-417d172668db" providerId="ADAL" clId="{81EF554A-DA3F-AF45-9AA5-23DF4586EF66}" dt="2022-03-05T16:43:43.561" v="1824" actId="478"/>
          <ac:spMkLst>
            <pc:docMk/>
            <pc:sldMk cId="2771493790" sldId="349"/>
            <ac:spMk id="13" creationId="{4623A21C-3B47-7F40-80E3-3F63F6384437}"/>
          </ac:spMkLst>
        </pc:spChg>
        <pc:spChg chg="del">
          <ac:chgData name="Oliva,Marco" userId="7787a23d-e817-4296-b579-417d172668db" providerId="ADAL" clId="{81EF554A-DA3F-AF45-9AA5-23DF4586EF66}" dt="2022-03-05T16:43:43.561" v="1824" actId="478"/>
          <ac:spMkLst>
            <pc:docMk/>
            <pc:sldMk cId="2771493790" sldId="349"/>
            <ac:spMk id="14" creationId="{05AF230E-1C05-1240-96DA-87E532A94F47}"/>
          </ac:spMkLst>
        </pc:spChg>
        <pc:spChg chg="del">
          <ac:chgData name="Oliva,Marco" userId="7787a23d-e817-4296-b579-417d172668db" providerId="ADAL" clId="{81EF554A-DA3F-AF45-9AA5-23DF4586EF66}" dt="2022-03-05T16:43:43.561" v="1824" actId="478"/>
          <ac:spMkLst>
            <pc:docMk/>
            <pc:sldMk cId="2771493790" sldId="349"/>
            <ac:spMk id="20" creationId="{7B821651-DAC9-D347-B3F5-80AFEECD5196}"/>
          </ac:spMkLst>
        </pc:spChg>
        <pc:graphicFrameChg chg="del">
          <ac:chgData name="Oliva,Marco" userId="7787a23d-e817-4296-b579-417d172668db" providerId="ADAL" clId="{81EF554A-DA3F-AF45-9AA5-23DF4586EF66}" dt="2022-03-05T16:43:43.561" v="1824" actId="478"/>
          <ac:graphicFrameMkLst>
            <pc:docMk/>
            <pc:sldMk cId="2771493790" sldId="349"/>
            <ac:graphicFrameMk id="8" creationId="{506017A6-84EA-D74D-AD8E-56FB24F06E86}"/>
          </ac:graphicFrameMkLst>
        </pc:graphicFrameChg>
        <pc:graphicFrameChg chg="del">
          <ac:chgData name="Oliva,Marco" userId="7787a23d-e817-4296-b579-417d172668db" providerId="ADAL" clId="{81EF554A-DA3F-AF45-9AA5-23DF4586EF66}" dt="2022-03-05T16:43:43.561" v="1824" actId="478"/>
          <ac:graphicFrameMkLst>
            <pc:docMk/>
            <pc:sldMk cId="2771493790" sldId="349"/>
            <ac:graphicFrameMk id="25" creationId="{94167C03-8AA2-E546-B2CA-17F06AC7E39F}"/>
          </ac:graphicFrameMkLst>
        </pc:graphicFrameChg>
        <pc:picChg chg="del">
          <ac:chgData name="Oliva,Marco" userId="7787a23d-e817-4296-b579-417d172668db" providerId="ADAL" clId="{81EF554A-DA3F-AF45-9AA5-23DF4586EF66}" dt="2022-03-05T16:43:43.561" v="1824" actId="478"/>
          <ac:picMkLst>
            <pc:docMk/>
            <pc:sldMk cId="2771493790" sldId="349"/>
            <ac:picMk id="3" creationId="{E1E29E21-42B4-9D4F-862F-F3819529C08D}"/>
          </ac:picMkLst>
        </pc:picChg>
      </pc:sldChg>
      <pc:sldChg chg="delSp modSp add del mod">
        <pc:chgData name="Oliva,Marco" userId="7787a23d-e817-4296-b579-417d172668db" providerId="ADAL" clId="{81EF554A-DA3F-AF45-9AA5-23DF4586EF66}" dt="2022-03-05T16:48:55.238" v="1950" actId="2696"/>
        <pc:sldMkLst>
          <pc:docMk/>
          <pc:sldMk cId="2137119362" sldId="350"/>
        </pc:sldMkLst>
        <pc:spChg chg="mod">
          <ac:chgData name="Oliva,Marco" userId="7787a23d-e817-4296-b579-417d172668db" providerId="ADAL" clId="{81EF554A-DA3F-AF45-9AA5-23DF4586EF66}" dt="2022-03-05T16:44:09.245" v="1835" actId="20577"/>
          <ac:spMkLst>
            <pc:docMk/>
            <pc:sldMk cId="2137119362" sldId="350"/>
            <ac:spMk id="13" creationId="{4623A21C-3B47-7F40-80E3-3F63F6384437}"/>
          </ac:spMkLst>
        </pc:spChg>
        <pc:spChg chg="del">
          <ac:chgData name="Oliva,Marco" userId="7787a23d-e817-4296-b579-417d172668db" providerId="ADAL" clId="{81EF554A-DA3F-AF45-9AA5-23DF4586EF66}" dt="2022-03-05T16:43:53.067" v="1827" actId="478"/>
          <ac:spMkLst>
            <pc:docMk/>
            <pc:sldMk cId="2137119362" sldId="350"/>
            <ac:spMk id="20" creationId="{7B821651-DAC9-D347-B3F5-80AFEECD5196}"/>
          </ac:spMkLst>
        </pc:spChg>
        <pc:graphicFrameChg chg="del">
          <ac:chgData name="Oliva,Marco" userId="7787a23d-e817-4296-b579-417d172668db" providerId="ADAL" clId="{81EF554A-DA3F-AF45-9AA5-23DF4586EF66}" dt="2022-03-05T16:43:53.067" v="1827" actId="478"/>
          <ac:graphicFrameMkLst>
            <pc:docMk/>
            <pc:sldMk cId="2137119362" sldId="350"/>
            <ac:graphicFrameMk id="25" creationId="{94167C03-8AA2-E546-B2CA-17F06AC7E39F}"/>
          </ac:graphicFrameMkLst>
        </pc:graphicFrameChg>
      </pc:sldChg>
      <pc:sldChg chg="add del">
        <pc:chgData name="Oliva,Marco" userId="7787a23d-e817-4296-b579-417d172668db" providerId="ADAL" clId="{81EF554A-DA3F-AF45-9AA5-23DF4586EF66}" dt="2022-03-05T16:49:02.822" v="1952" actId="2696"/>
        <pc:sldMkLst>
          <pc:docMk/>
          <pc:sldMk cId="1425339237" sldId="351"/>
        </pc:sldMkLst>
      </pc:sldChg>
      <pc:sldChg chg="addSp delSp modSp add mod modTransition modAnim modNotesTx">
        <pc:chgData name="Oliva,Marco" userId="7787a23d-e817-4296-b579-417d172668db" providerId="ADAL" clId="{81EF554A-DA3F-AF45-9AA5-23DF4586EF66}" dt="2022-03-06T02:06:32.170" v="23412"/>
        <pc:sldMkLst>
          <pc:docMk/>
          <pc:sldMk cId="2339844979" sldId="352"/>
        </pc:sldMkLst>
        <pc:spChg chg="del mod">
          <ac:chgData name="Oliva,Marco" userId="7787a23d-e817-4296-b579-417d172668db" providerId="ADAL" clId="{81EF554A-DA3F-AF45-9AA5-23DF4586EF66}" dt="2022-03-05T16:49:17.105" v="1958" actId="478"/>
          <ac:spMkLst>
            <pc:docMk/>
            <pc:sldMk cId="2339844979" sldId="352"/>
            <ac:spMk id="10" creationId="{68015386-CEF5-984D-9863-263409AB9F18}"/>
          </ac:spMkLst>
        </pc:spChg>
        <pc:spChg chg="del">
          <ac:chgData name="Oliva,Marco" userId="7787a23d-e817-4296-b579-417d172668db" providerId="ADAL" clId="{81EF554A-DA3F-AF45-9AA5-23DF4586EF66}" dt="2022-03-05T18:09:15.768" v="3191" actId="478"/>
          <ac:spMkLst>
            <pc:docMk/>
            <pc:sldMk cId="2339844979" sldId="352"/>
            <ac:spMk id="11" creationId="{1C397B18-2815-464B-93A5-EF83D70BFE00}"/>
          </ac:spMkLst>
        </pc:spChg>
        <pc:spChg chg="del mod">
          <ac:chgData name="Oliva,Marco" userId="7787a23d-e817-4296-b579-417d172668db" providerId="ADAL" clId="{81EF554A-DA3F-AF45-9AA5-23DF4586EF66}" dt="2022-03-05T16:49:17.105" v="1958" actId="478"/>
          <ac:spMkLst>
            <pc:docMk/>
            <pc:sldMk cId="2339844979" sldId="352"/>
            <ac:spMk id="12" creationId="{F11E28C7-579A-4345-B365-A8F3FC8B6EE2}"/>
          </ac:spMkLst>
        </pc:spChg>
        <pc:spChg chg="del">
          <ac:chgData name="Oliva,Marco" userId="7787a23d-e817-4296-b579-417d172668db" providerId="ADAL" clId="{81EF554A-DA3F-AF45-9AA5-23DF4586EF66}" dt="2022-03-05T16:45:23.981" v="1864" actId="478"/>
          <ac:spMkLst>
            <pc:docMk/>
            <pc:sldMk cId="2339844979" sldId="352"/>
            <ac:spMk id="13" creationId="{4623A21C-3B47-7F40-80E3-3F63F6384437}"/>
          </ac:spMkLst>
        </pc:spChg>
        <pc:spChg chg="del mod">
          <ac:chgData name="Oliva,Marco" userId="7787a23d-e817-4296-b579-417d172668db" providerId="ADAL" clId="{81EF554A-DA3F-AF45-9AA5-23DF4586EF66}" dt="2022-03-05T16:49:17.105" v="1958" actId="478"/>
          <ac:spMkLst>
            <pc:docMk/>
            <pc:sldMk cId="2339844979" sldId="352"/>
            <ac:spMk id="14" creationId="{05AF230E-1C05-1240-96DA-87E532A94F47}"/>
          </ac:spMkLst>
        </pc:spChg>
        <pc:spChg chg="del mod">
          <ac:chgData name="Oliva,Marco" userId="7787a23d-e817-4296-b579-417d172668db" providerId="ADAL" clId="{81EF554A-DA3F-AF45-9AA5-23DF4586EF66}" dt="2022-03-05T16:48:41.091" v="1944" actId="478"/>
          <ac:spMkLst>
            <pc:docMk/>
            <pc:sldMk cId="2339844979" sldId="352"/>
            <ac:spMk id="17" creationId="{A012B2AF-812E-FD48-887E-022BC61BBBA9}"/>
          </ac:spMkLst>
        </pc:spChg>
        <pc:spChg chg="add del mod">
          <ac:chgData name="Oliva,Marco" userId="7787a23d-e817-4296-b579-417d172668db" providerId="ADAL" clId="{81EF554A-DA3F-AF45-9AA5-23DF4586EF66}" dt="2022-03-05T16:49:17.105" v="1958" actId="478"/>
          <ac:spMkLst>
            <pc:docMk/>
            <pc:sldMk cId="2339844979" sldId="352"/>
            <ac:spMk id="18" creationId="{EF6A4192-F200-254C-9ACC-7BCC65EDBA51}"/>
          </ac:spMkLst>
        </pc:spChg>
        <pc:spChg chg="add del mod">
          <ac:chgData name="Oliva,Marco" userId="7787a23d-e817-4296-b579-417d172668db" providerId="ADAL" clId="{81EF554A-DA3F-AF45-9AA5-23DF4586EF66}" dt="2022-03-05T16:49:17.105" v="1958" actId="478"/>
          <ac:spMkLst>
            <pc:docMk/>
            <pc:sldMk cId="2339844979" sldId="352"/>
            <ac:spMk id="19" creationId="{32BE5FA9-5ED3-B449-A8C4-84B32CFF4A22}"/>
          </ac:spMkLst>
        </pc:spChg>
        <pc:spChg chg="del mod">
          <ac:chgData name="Oliva,Marco" userId="7787a23d-e817-4296-b579-417d172668db" providerId="ADAL" clId="{81EF554A-DA3F-AF45-9AA5-23DF4586EF66}" dt="2022-03-05T16:47:07.020" v="1894" actId="478"/>
          <ac:spMkLst>
            <pc:docMk/>
            <pc:sldMk cId="2339844979" sldId="352"/>
            <ac:spMk id="20" creationId="{7B821651-DAC9-D347-B3F5-80AFEECD5196}"/>
          </ac:spMkLst>
        </pc:spChg>
        <pc:spChg chg="add mod">
          <ac:chgData name="Oliva,Marco" userId="7787a23d-e817-4296-b579-417d172668db" providerId="ADAL" clId="{81EF554A-DA3F-AF45-9AA5-23DF4586EF66}" dt="2022-03-05T21:11:23.900" v="4040" actId="2711"/>
          <ac:spMkLst>
            <pc:docMk/>
            <pc:sldMk cId="2339844979" sldId="352"/>
            <ac:spMk id="21" creationId="{F2F424AE-1266-984F-B450-04C493643490}"/>
          </ac:spMkLst>
        </pc:spChg>
        <pc:graphicFrameChg chg="add del mod modGraphic">
          <ac:chgData name="Oliva,Marco" userId="7787a23d-e817-4296-b579-417d172668db" providerId="ADAL" clId="{81EF554A-DA3F-AF45-9AA5-23DF4586EF66}" dt="2022-03-05T16:49:17.105" v="1958" actId="478"/>
          <ac:graphicFrameMkLst>
            <pc:docMk/>
            <pc:sldMk cId="2339844979" sldId="352"/>
            <ac:graphicFrameMk id="2" creationId="{29D44D63-E513-364B-955D-075ADCEA4DD4}"/>
          </ac:graphicFrameMkLst>
        </pc:graphicFrameChg>
        <pc:graphicFrameChg chg="del mod">
          <ac:chgData name="Oliva,Marco" userId="7787a23d-e817-4296-b579-417d172668db" providerId="ADAL" clId="{81EF554A-DA3F-AF45-9AA5-23DF4586EF66}" dt="2022-03-05T16:49:17.105" v="1958" actId="478"/>
          <ac:graphicFrameMkLst>
            <pc:docMk/>
            <pc:sldMk cId="2339844979" sldId="352"/>
            <ac:graphicFrameMk id="8" creationId="{506017A6-84EA-D74D-AD8E-56FB24F06E86}"/>
          </ac:graphicFrameMkLst>
        </pc:graphicFrameChg>
        <pc:graphicFrameChg chg="del mod modGraphic">
          <ac:chgData name="Oliva,Marco" userId="7787a23d-e817-4296-b579-417d172668db" providerId="ADAL" clId="{81EF554A-DA3F-AF45-9AA5-23DF4586EF66}" dt="2022-03-05T16:49:17.105" v="1958" actId="478"/>
          <ac:graphicFrameMkLst>
            <pc:docMk/>
            <pc:sldMk cId="2339844979" sldId="352"/>
            <ac:graphicFrameMk id="25" creationId="{94167C03-8AA2-E546-B2CA-17F06AC7E39F}"/>
          </ac:graphicFrameMkLst>
        </pc:graphicFrameChg>
        <pc:picChg chg="add del mod">
          <ac:chgData name="Oliva,Marco" userId="7787a23d-e817-4296-b579-417d172668db" providerId="ADAL" clId="{81EF554A-DA3F-AF45-9AA5-23DF4586EF66}" dt="2022-03-06T02:01:37.181" v="23411"/>
          <ac:picMkLst>
            <pc:docMk/>
            <pc:sldMk cId="2339844979" sldId="352"/>
            <ac:picMk id="2" creationId="{DCD39D42-5563-E949-8C6A-5FCD00102D82}"/>
          </ac:picMkLst>
        </pc:picChg>
        <pc:picChg chg="add del mod">
          <ac:chgData name="Oliva,Marco" userId="7787a23d-e817-4296-b579-417d172668db" providerId="ADAL" clId="{81EF554A-DA3F-AF45-9AA5-23DF4586EF66}" dt="2022-03-05T22:32:37.028" v="4090"/>
          <ac:picMkLst>
            <pc:docMk/>
            <pc:sldMk cId="2339844979" sldId="352"/>
            <ac:picMk id="2" creationId="{EDDCAEF7-598E-8041-BD13-D73BF998AFC3}"/>
          </ac:picMkLst>
        </pc:picChg>
        <pc:picChg chg="add mod">
          <ac:chgData name="Oliva,Marco" userId="7787a23d-e817-4296-b579-417d172668db" providerId="ADAL" clId="{81EF554A-DA3F-AF45-9AA5-23DF4586EF66}" dt="2022-03-06T02:06:32.170" v="23412"/>
          <ac:picMkLst>
            <pc:docMk/>
            <pc:sldMk cId="2339844979" sldId="352"/>
            <ac:picMk id="3" creationId="{85E10648-15F7-ED4C-BEF9-485293AEFBAF}"/>
          </ac:picMkLst>
        </pc:picChg>
        <pc:picChg chg="del mod">
          <ac:chgData name="Oliva,Marco" userId="7787a23d-e817-4296-b579-417d172668db" providerId="ADAL" clId="{81EF554A-DA3F-AF45-9AA5-23DF4586EF66}" dt="2022-03-05T16:49:17.105" v="1958" actId="478"/>
          <ac:picMkLst>
            <pc:docMk/>
            <pc:sldMk cId="2339844979" sldId="352"/>
            <ac:picMk id="3" creationId="{E1E29E21-42B4-9D4F-862F-F3819529C08D}"/>
          </ac:picMkLst>
        </pc:picChg>
        <pc:picChg chg="mod">
          <ac:chgData name="Oliva,Marco" userId="7787a23d-e817-4296-b579-417d172668db" providerId="ADAL" clId="{81EF554A-DA3F-AF45-9AA5-23DF4586EF66}" dt="2022-03-05T16:48:42.881" v="1949" actId="1038"/>
          <ac:picMkLst>
            <pc:docMk/>
            <pc:sldMk cId="2339844979" sldId="352"/>
            <ac:picMk id="27" creationId="{1CEEBA4B-34AF-3B40-B128-834591075A41}"/>
          </ac:picMkLst>
        </pc:picChg>
      </pc:sldChg>
      <pc:sldChg chg="addSp delSp modSp add mod modTransition modAnim modNotesTx">
        <pc:chgData name="Oliva,Marco" userId="7787a23d-e817-4296-b579-417d172668db" providerId="ADAL" clId="{81EF554A-DA3F-AF45-9AA5-23DF4586EF66}" dt="2022-03-06T02:06:32.170" v="23412"/>
        <pc:sldMkLst>
          <pc:docMk/>
          <pc:sldMk cId="1615875958" sldId="353"/>
        </pc:sldMkLst>
        <pc:spChg chg="del">
          <ac:chgData name="Oliva,Marco" userId="7787a23d-e817-4296-b579-417d172668db" providerId="ADAL" clId="{81EF554A-DA3F-AF45-9AA5-23DF4586EF66}" dt="2022-03-05T18:09:32.530" v="3196" actId="478"/>
          <ac:spMkLst>
            <pc:docMk/>
            <pc:sldMk cId="1615875958" sldId="353"/>
            <ac:spMk id="11" creationId="{1C397B18-2815-464B-93A5-EF83D70BFE00}"/>
          </ac:spMkLst>
        </pc:spChg>
        <pc:spChg chg="mod">
          <ac:chgData name="Oliva,Marco" userId="7787a23d-e817-4296-b579-417d172668db" providerId="ADAL" clId="{81EF554A-DA3F-AF45-9AA5-23DF4586EF66}" dt="2022-03-05T16:48:36.752" v="1942" actId="1038"/>
          <ac:spMkLst>
            <pc:docMk/>
            <pc:sldMk cId="1615875958" sldId="353"/>
            <ac:spMk id="17" creationId="{A012B2AF-812E-FD48-887E-022BC61BBBA9}"/>
          </ac:spMkLst>
        </pc:spChg>
        <pc:spChg chg="add mod">
          <ac:chgData name="Oliva,Marco" userId="7787a23d-e817-4296-b579-417d172668db" providerId="ADAL" clId="{81EF554A-DA3F-AF45-9AA5-23DF4586EF66}" dt="2022-03-05T21:11:59.282" v="4045" actId="2711"/>
          <ac:spMkLst>
            <pc:docMk/>
            <pc:sldMk cId="1615875958" sldId="353"/>
            <ac:spMk id="30" creationId="{6764DAC9-84E5-C448-9FF9-CB256D46F290}"/>
          </ac:spMkLst>
        </pc:spChg>
        <pc:graphicFrameChg chg="modGraphic">
          <ac:chgData name="Oliva,Marco" userId="7787a23d-e817-4296-b579-417d172668db" providerId="ADAL" clId="{81EF554A-DA3F-AF45-9AA5-23DF4586EF66}" dt="2022-03-05T16:51:48.316" v="1996" actId="20577"/>
          <ac:graphicFrameMkLst>
            <pc:docMk/>
            <pc:sldMk cId="1615875958" sldId="353"/>
            <ac:graphicFrameMk id="2" creationId="{29D44D63-E513-364B-955D-075ADCEA4DD4}"/>
          </ac:graphicFrameMkLst>
        </pc:graphicFrameChg>
        <pc:graphicFrameChg chg="del">
          <ac:chgData name="Oliva,Marco" userId="7787a23d-e817-4296-b579-417d172668db" providerId="ADAL" clId="{81EF554A-DA3F-AF45-9AA5-23DF4586EF66}" dt="2022-03-05T16:50:58.029" v="1964" actId="478"/>
          <ac:graphicFrameMkLst>
            <pc:docMk/>
            <pc:sldMk cId="1615875958" sldId="353"/>
            <ac:graphicFrameMk id="25" creationId="{94167C03-8AA2-E546-B2CA-17F06AC7E39F}"/>
          </ac:graphicFrameMkLst>
        </pc:graphicFrameChg>
        <pc:graphicFrameChg chg="add mod">
          <ac:chgData name="Oliva,Marco" userId="7787a23d-e817-4296-b579-417d172668db" providerId="ADAL" clId="{81EF554A-DA3F-AF45-9AA5-23DF4586EF66}" dt="2022-03-05T16:50:58.726" v="1965"/>
          <ac:graphicFrameMkLst>
            <pc:docMk/>
            <pc:sldMk cId="1615875958" sldId="353"/>
            <ac:graphicFrameMk id="29" creationId="{00472C60-B3EF-2142-B522-A3E062263D70}"/>
          </ac:graphicFrameMkLst>
        </pc:graphicFrameChg>
        <pc:picChg chg="add del mod">
          <ac:chgData name="Oliva,Marco" userId="7787a23d-e817-4296-b579-417d172668db" providerId="ADAL" clId="{81EF554A-DA3F-AF45-9AA5-23DF4586EF66}" dt="2022-03-06T02:01:37.181" v="23411"/>
          <ac:picMkLst>
            <pc:docMk/>
            <pc:sldMk cId="1615875958" sldId="353"/>
            <ac:picMk id="6" creationId="{65FA0E7B-0F5A-024C-A55D-CC5B569C8050}"/>
          </ac:picMkLst>
        </pc:picChg>
        <pc:picChg chg="add del mod">
          <ac:chgData name="Oliva,Marco" userId="7787a23d-e817-4296-b579-417d172668db" providerId="ADAL" clId="{81EF554A-DA3F-AF45-9AA5-23DF4586EF66}" dt="2022-03-05T22:32:37.028" v="4090"/>
          <ac:picMkLst>
            <pc:docMk/>
            <pc:sldMk cId="1615875958" sldId="353"/>
            <ac:picMk id="6" creationId="{B28EBC1B-44A6-0A4F-A3F1-897A20CE4CF8}"/>
          </ac:picMkLst>
        </pc:picChg>
        <pc:picChg chg="add mod">
          <ac:chgData name="Oliva,Marco" userId="7787a23d-e817-4296-b579-417d172668db" providerId="ADAL" clId="{81EF554A-DA3F-AF45-9AA5-23DF4586EF66}" dt="2022-03-06T02:06:32.170" v="23412"/>
          <ac:picMkLst>
            <pc:docMk/>
            <pc:sldMk cId="1615875958" sldId="353"/>
            <ac:picMk id="11" creationId="{51C52BB4-E805-AC47-AB3A-6F00A72D47AE}"/>
          </ac:picMkLst>
        </pc:picChg>
        <pc:picChg chg="add mod">
          <ac:chgData name="Oliva,Marco" userId="7787a23d-e817-4296-b579-417d172668db" providerId="ADAL" clId="{81EF554A-DA3F-AF45-9AA5-23DF4586EF66}" dt="2022-03-05T16:48:32.943" v="1932"/>
          <ac:picMkLst>
            <pc:docMk/>
            <pc:sldMk cId="1615875958" sldId="353"/>
            <ac:picMk id="19" creationId="{9B8DF6E1-7D0A-A140-8560-0161076F234E}"/>
          </ac:picMkLst>
        </pc:picChg>
        <pc:picChg chg="add mod">
          <ac:chgData name="Oliva,Marco" userId="7787a23d-e817-4296-b579-417d172668db" providerId="ADAL" clId="{81EF554A-DA3F-AF45-9AA5-23DF4586EF66}" dt="2022-03-05T16:48:32.943" v="1932"/>
          <ac:picMkLst>
            <pc:docMk/>
            <pc:sldMk cId="1615875958" sldId="353"/>
            <ac:picMk id="20" creationId="{5095B919-1F5D-E841-BE36-6982E06D213C}"/>
          </ac:picMkLst>
        </pc:picChg>
        <pc:picChg chg="add mod">
          <ac:chgData name="Oliva,Marco" userId="7787a23d-e817-4296-b579-417d172668db" providerId="ADAL" clId="{81EF554A-DA3F-AF45-9AA5-23DF4586EF66}" dt="2022-03-05T16:48:32.943" v="1932"/>
          <ac:picMkLst>
            <pc:docMk/>
            <pc:sldMk cId="1615875958" sldId="353"/>
            <ac:picMk id="21" creationId="{B5321C33-870A-E84C-8F1D-9AABAEFB7021}"/>
          </ac:picMkLst>
        </pc:picChg>
        <pc:picChg chg="add mod">
          <ac:chgData name="Oliva,Marco" userId="7787a23d-e817-4296-b579-417d172668db" providerId="ADAL" clId="{81EF554A-DA3F-AF45-9AA5-23DF4586EF66}" dt="2022-03-05T16:48:32.943" v="1932"/>
          <ac:picMkLst>
            <pc:docMk/>
            <pc:sldMk cId="1615875958" sldId="353"/>
            <ac:picMk id="22" creationId="{734C9CA5-241B-514F-BE0F-54C42D522482}"/>
          </ac:picMkLst>
        </pc:picChg>
        <pc:picChg chg="add mod">
          <ac:chgData name="Oliva,Marco" userId="7787a23d-e817-4296-b579-417d172668db" providerId="ADAL" clId="{81EF554A-DA3F-AF45-9AA5-23DF4586EF66}" dt="2022-03-05T16:48:32.943" v="1932"/>
          <ac:picMkLst>
            <pc:docMk/>
            <pc:sldMk cId="1615875958" sldId="353"/>
            <ac:picMk id="23" creationId="{ED9BA082-8A51-2F42-B13E-2F66A2066DC7}"/>
          </ac:picMkLst>
        </pc:picChg>
        <pc:picChg chg="add mod">
          <ac:chgData name="Oliva,Marco" userId="7787a23d-e817-4296-b579-417d172668db" providerId="ADAL" clId="{81EF554A-DA3F-AF45-9AA5-23DF4586EF66}" dt="2022-03-05T16:48:32.943" v="1932"/>
          <ac:picMkLst>
            <pc:docMk/>
            <pc:sldMk cId="1615875958" sldId="353"/>
            <ac:picMk id="24" creationId="{0722E11F-915D-2A45-9749-B1C1913ECB28}"/>
          </ac:picMkLst>
        </pc:picChg>
        <pc:picChg chg="add mod">
          <ac:chgData name="Oliva,Marco" userId="7787a23d-e817-4296-b579-417d172668db" providerId="ADAL" clId="{81EF554A-DA3F-AF45-9AA5-23DF4586EF66}" dt="2022-03-05T16:48:32.943" v="1932"/>
          <ac:picMkLst>
            <pc:docMk/>
            <pc:sldMk cId="1615875958" sldId="353"/>
            <ac:picMk id="26" creationId="{1574D55A-19AB-6841-AF7E-94E73BF82D07}"/>
          </ac:picMkLst>
        </pc:picChg>
        <pc:picChg chg="del">
          <ac:chgData name="Oliva,Marco" userId="7787a23d-e817-4296-b579-417d172668db" providerId="ADAL" clId="{81EF554A-DA3F-AF45-9AA5-23DF4586EF66}" dt="2022-03-05T16:48:32.759" v="1931" actId="478"/>
          <ac:picMkLst>
            <pc:docMk/>
            <pc:sldMk cId="1615875958" sldId="353"/>
            <ac:picMk id="27" creationId="{1CEEBA4B-34AF-3B40-B128-834591075A41}"/>
          </ac:picMkLst>
        </pc:picChg>
        <pc:picChg chg="add mod">
          <ac:chgData name="Oliva,Marco" userId="7787a23d-e817-4296-b579-417d172668db" providerId="ADAL" clId="{81EF554A-DA3F-AF45-9AA5-23DF4586EF66}" dt="2022-03-05T16:48:32.943" v="1932"/>
          <ac:picMkLst>
            <pc:docMk/>
            <pc:sldMk cId="1615875958" sldId="353"/>
            <ac:picMk id="28" creationId="{5577BE28-5E66-D54F-8AA8-E0A483E0BD52}"/>
          </ac:picMkLst>
        </pc:picChg>
      </pc:sldChg>
      <pc:sldChg chg="addSp delSp modSp add mod modTransition modAnim modNotesTx">
        <pc:chgData name="Oliva,Marco" userId="7787a23d-e817-4296-b579-417d172668db" providerId="ADAL" clId="{81EF554A-DA3F-AF45-9AA5-23DF4586EF66}" dt="2022-03-06T02:06:32.170" v="23412"/>
        <pc:sldMkLst>
          <pc:docMk/>
          <pc:sldMk cId="3428307453" sldId="354"/>
        </pc:sldMkLst>
        <pc:spChg chg="del">
          <ac:chgData name="Oliva,Marco" userId="7787a23d-e817-4296-b579-417d172668db" providerId="ADAL" clId="{81EF554A-DA3F-AF45-9AA5-23DF4586EF66}" dt="2022-03-05T18:09:25.637" v="3194" actId="478"/>
          <ac:spMkLst>
            <pc:docMk/>
            <pc:sldMk cId="3428307453" sldId="354"/>
            <ac:spMk id="11" creationId="{1C397B18-2815-464B-93A5-EF83D70BFE00}"/>
          </ac:spMkLst>
        </pc:spChg>
        <pc:spChg chg="add mod">
          <ac:chgData name="Oliva,Marco" userId="7787a23d-e817-4296-b579-417d172668db" providerId="ADAL" clId="{81EF554A-DA3F-AF45-9AA5-23DF4586EF66}" dt="2022-03-05T21:11:44.108" v="4043" actId="2711"/>
          <ac:spMkLst>
            <pc:docMk/>
            <pc:sldMk cId="3428307453" sldId="354"/>
            <ac:spMk id="20" creationId="{5CE91C09-AC71-C04B-8198-6B718564BE61}"/>
          </ac:spMkLst>
        </pc:spChg>
        <pc:graphicFrameChg chg="del">
          <ac:chgData name="Oliva,Marco" userId="7787a23d-e817-4296-b579-417d172668db" providerId="ADAL" clId="{81EF554A-DA3F-AF45-9AA5-23DF4586EF66}" dt="2022-03-05T16:52:12.658" v="2000" actId="478"/>
          <ac:graphicFrameMkLst>
            <pc:docMk/>
            <pc:sldMk cId="3428307453" sldId="354"/>
            <ac:graphicFrameMk id="2" creationId="{29D44D63-E513-364B-955D-075ADCEA4DD4}"/>
          </ac:graphicFrameMkLst>
        </pc:graphicFrameChg>
        <pc:graphicFrameChg chg="add mod">
          <ac:chgData name="Oliva,Marco" userId="7787a23d-e817-4296-b579-417d172668db" providerId="ADAL" clId="{81EF554A-DA3F-AF45-9AA5-23DF4586EF66}" dt="2022-03-05T16:52:12.931" v="2001"/>
          <ac:graphicFrameMkLst>
            <pc:docMk/>
            <pc:sldMk cId="3428307453" sldId="354"/>
            <ac:graphicFrameMk id="17" creationId="{7E4966EA-D763-CF48-9CDF-2D06C0EC4596}"/>
          </ac:graphicFrameMkLst>
        </pc:graphicFrameChg>
        <pc:graphicFrameChg chg="del">
          <ac:chgData name="Oliva,Marco" userId="7787a23d-e817-4296-b579-417d172668db" providerId="ADAL" clId="{81EF554A-DA3F-AF45-9AA5-23DF4586EF66}" dt="2022-03-05T16:49:29.944" v="1961" actId="478"/>
          <ac:graphicFrameMkLst>
            <pc:docMk/>
            <pc:sldMk cId="3428307453" sldId="354"/>
            <ac:graphicFrameMk id="25" creationId="{94167C03-8AA2-E546-B2CA-17F06AC7E39F}"/>
          </ac:graphicFrameMkLst>
        </pc:graphicFrameChg>
        <pc:picChg chg="add del mod">
          <ac:chgData name="Oliva,Marco" userId="7787a23d-e817-4296-b579-417d172668db" providerId="ADAL" clId="{81EF554A-DA3F-AF45-9AA5-23DF4586EF66}" dt="2022-03-06T02:01:37.181" v="23411"/>
          <ac:picMkLst>
            <pc:docMk/>
            <pc:sldMk cId="3428307453" sldId="354"/>
            <ac:picMk id="2" creationId="{91752FB5-7B0F-1543-926D-356D0D7287F1}"/>
          </ac:picMkLst>
        </pc:picChg>
        <pc:picChg chg="add del mod">
          <ac:chgData name="Oliva,Marco" userId="7787a23d-e817-4296-b579-417d172668db" providerId="ADAL" clId="{81EF554A-DA3F-AF45-9AA5-23DF4586EF66}" dt="2022-03-05T22:32:37.028" v="4090"/>
          <ac:picMkLst>
            <pc:docMk/>
            <pc:sldMk cId="3428307453" sldId="354"/>
            <ac:picMk id="2" creationId="{E5B62D85-8255-AF4A-B954-0EA710228432}"/>
          </ac:picMkLst>
        </pc:picChg>
        <pc:picChg chg="add mod">
          <ac:chgData name="Oliva,Marco" userId="7787a23d-e817-4296-b579-417d172668db" providerId="ADAL" clId="{81EF554A-DA3F-AF45-9AA5-23DF4586EF66}" dt="2022-03-06T02:06:32.170" v="23412"/>
          <ac:picMkLst>
            <pc:docMk/>
            <pc:sldMk cId="3428307453" sldId="354"/>
            <ac:picMk id="6" creationId="{CE2593F3-AE5C-0A4C-9D7D-D5C3DDFDD7A7}"/>
          </ac:picMkLst>
        </pc:picChg>
      </pc:sldChg>
      <pc:sldChg chg="addSp delSp modSp add mod modTransition modAnim modNotesTx">
        <pc:chgData name="Oliva,Marco" userId="7787a23d-e817-4296-b579-417d172668db" providerId="ADAL" clId="{81EF554A-DA3F-AF45-9AA5-23DF4586EF66}" dt="2022-03-06T02:06:32.170" v="23412"/>
        <pc:sldMkLst>
          <pc:docMk/>
          <pc:sldMk cId="3031331904" sldId="355"/>
        </pc:sldMkLst>
        <pc:spChg chg="del">
          <ac:chgData name="Oliva,Marco" userId="7787a23d-e817-4296-b579-417d172668db" providerId="ADAL" clId="{81EF554A-DA3F-AF45-9AA5-23DF4586EF66}" dt="2022-03-05T18:09:29.585" v="3195" actId="478"/>
          <ac:spMkLst>
            <pc:docMk/>
            <pc:sldMk cId="3031331904" sldId="355"/>
            <ac:spMk id="11" creationId="{1C397B18-2815-464B-93A5-EF83D70BFE00}"/>
          </ac:spMkLst>
        </pc:spChg>
        <pc:spChg chg="add mod">
          <ac:chgData name="Oliva,Marco" userId="7787a23d-e817-4296-b579-417d172668db" providerId="ADAL" clId="{81EF554A-DA3F-AF45-9AA5-23DF4586EF66}" dt="2022-03-05T21:11:52.518" v="4044" actId="2711"/>
          <ac:spMkLst>
            <pc:docMk/>
            <pc:sldMk cId="3031331904" sldId="355"/>
            <ac:spMk id="20" creationId="{CAC818D4-FB32-F34C-8ED6-B98A65865B43}"/>
          </ac:spMkLst>
        </pc:spChg>
        <pc:graphicFrameChg chg="del mod">
          <ac:chgData name="Oliva,Marco" userId="7787a23d-e817-4296-b579-417d172668db" providerId="ADAL" clId="{81EF554A-DA3F-AF45-9AA5-23DF4586EF66}" dt="2022-03-05T16:52:08.321" v="1998" actId="478"/>
          <ac:graphicFrameMkLst>
            <pc:docMk/>
            <pc:sldMk cId="3031331904" sldId="355"/>
            <ac:graphicFrameMk id="2" creationId="{29D44D63-E513-364B-955D-075ADCEA4DD4}"/>
          </ac:graphicFrameMkLst>
        </pc:graphicFrameChg>
        <pc:graphicFrameChg chg="add mod">
          <ac:chgData name="Oliva,Marco" userId="7787a23d-e817-4296-b579-417d172668db" providerId="ADAL" clId="{81EF554A-DA3F-AF45-9AA5-23DF4586EF66}" dt="2022-03-05T16:52:09.204" v="1999"/>
          <ac:graphicFrameMkLst>
            <pc:docMk/>
            <pc:sldMk cId="3031331904" sldId="355"/>
            <ac:graphicFrameMk id="17" creationId="{31749805-FC79-2544-A866-F74685BCAFD8}"/>
          </ac:graphicFrameMkLst>
        </pc:graphicFrameChg>
        <pc:graphicFrameChg chg="mod modGraphic">
          <ac:chgData name="Oliva,Marco" userId="7787a23d-e817-4296-b579-417d172668db" providerId="ADAL" clId="{81EF554A-DA3F-AF45-9AA5-23DF4586EF66}" dt="2022-03-05T20:57:25.844" v="3383" actId="20577"/>
          <ac:graphicFrameMkLst>
            <pc:docMk/>
            <pc:sldMk cId="3031331904" sldId="355"/>
            <ac:graphicFrameMk id="25" creationId="{94167C03-8AA2-E546-B2CA-17F06AC7E39F}"/>
          </ac:graphicFrameMkLst>
        </pc:graphicFrameChg>
        <pc:picChg chg="add del mod">
          <ac:chgData name="Oliva,Marco" userId="7787a23d-e817-4296-b579-417d172668db" providerId="ADAL" clId="{81EF554A-DA3F-AF45-9AA5-23DF4586EF66}" dt="2022-03-06T02:01:37.181" v="23411"/>
          <ac:picMkLst>
            <pc:docMk/>
            <pc:sldMk cId="3031331904" sldId="355"/>
            <ac:picMk id="2" creationId="{A97C95DD-3645-5744-BF7E-2F4E7BE04039}"/>
          </ac:picMkLst>
        </pc:picChg>
        <pc:picChg chg="add del mod">
          <ac:chgData name="Oliva,Marco" userId="7787a23d-e817-4296-b579-417d172668db" providerId="ADAL" clId="{81EF554A-DA3F-AF45-9AA5-23DF4586EF66}" dt="2022-03-05T22:32:37.028" v="4090"/>
          <ac:picMkLst>
            <pc:docMk/>
            <pc:sldMk cId="3031331904" sldId="355"/>
            <ac:picMk id="2" creationId="{DC22455F-C775-0448-BEFC-406EEA184DC3}"/>
          </ac:picMkLst>
        </pc:picChg>
        <pc:picChg chg="add mod">
          <ac:chgData name="Oliva,Marco" userId="7787a23d-e817-4296-b579-417d172668db" providerId="ADAL" clId="{81EF554A-DA3F-AF45-9AA5-23DF4586EF66}" dt="2022-03-06T02:06:32.170" v="23412"/>
          <ac:picMkLst>
            <pc:docMk/>
            <pc:sldMk cId="3031331904" sldId="355"/>
            <ac:picMk id="6" creationId="{F61C34FB-C12D-EF49-808B-113E977E33C9}"/>
          </ac:picMkLst>
        </pc:picChg>
      </pc:sldChg>
      <pc:sldChg chg="addSp delSp modSp add mod modTransition delAnim modAnim modNotesTx">
        <pc:chgData name="Oliva,Marco" userId="7787a23d-e817-4296-b579-417d172668db" providerId="ADAL" clId="{81EF554A-DA3F-AF45-9AA5-23DF4586EF66}" dt="2022-03-06T02:06:32.170" v="23412"/>
        <pc:sldMkLst>
          <pc:docMk/>
          <pc:sldMk cId="4232779195" sldId="356"/>
        </pc:sldMkLst>
        <pc:spChg chg="del">
          <ac:chgData name="Oliva,Marco" userId="7787a23d-e817-4296-b579-417d172668db" providerId="ADAL" clId="{81EF554A-DA3F-AF45-9AA5-23DF4586EF66}" dt="2022-03-05T16:49:20.203" v="1959" actId="478"/>
          <ac:spMkLst>
            <pc:docMk/>
            <pc:sldMk cId="4232779195" sldId="356"/>
            <ac:spMk id="10" creationId="{68015386-CEF5-984D-9863-263409AB9F18}"/>
          </ac:spMkLst>
        </pc:spChg>
        <pc:spChg chg="del">
          <ac:chgData name="Oliva,Marco" userId="7787a23d-e817-4296-b579-417d172668db" providerId="ADAL" clId="{81EF554A-DA3F-AF45-9AA5-23DF4586EF66}" dt="2022-03-05T18:09:19.158" v="3192" actId="478"/>
          <ac:spMkLst>
            <pc:docMk/>
            <pc:sldMk cId="4232779195" sldId="356"/>
            <ac:spMk id="11" creationId="{1C397B18-2815-464B-93A5-EF83D70BFE00}"/>
          </ac:spMkLst>
        </pc:spChg>
        <pc:spChg chg="del">
          <ac:chgData name="Oliva,Marco" userId="7787a23d-e817-4296-b579-417d172668db" providerId="ADAL" clId="{81EF554A-DA3F-AF45-9AA5-23DF4586EF66}" dt="2022-03-05T16:49:20.203" v="1959" actId="478"/>
          <ac:spMkLst>
            <pc:docMk/>
            <pc:sldMk cId="4232779195" sldId="356"/>
            <ac:spMk id="12" creationId="{F11E28C7-579A-4345-B365-A8F3FC8B6EE2}"/>
          </ac:spMkLst>
        </pc:spChg>
        <pc:spChg chg="del">
          <ac:chgData name="Oliva,Marco" userId="7787a23d-e817-4296-b579-417d172668db" providerId="ADAL" clId="{81EF554A-DA3F-AF45-9AA5-23DF4586EF66}" dt="2022-03-05T16:49:20.203" v="1959" actId="478"/>
          <ac:spMkLst>
            <pc:docMk/>
            <pc:sldMk cId="4232779195" sldId="356"/>
            <ac:spMk id="14" creationId="{05AF230E-1C05-1240-96DA-87E532A94F47}"/>
          </ac:spMkLst>
        </pc:spChg>
        <pc:spChg chg="add mod">
          <ac:chgData name="Oliva,Marco" userId="7787a23d-e817-4296-b579-417d172668db" providerId="ADAL" clId="{81EF554A-DA3F-AF45-9AA5-23DF4586EF66}" dt="2022-03-05T21:11:29.267" v="4041" actId="2711"/>
          <ac:spMkLst>
            <pc:docMk/>
            <pc:sldMk cId="4232779195" sldId="356"/>
            <ac:spMk id="17" creationId="{B717B1FE-9D7E-3249-8C9A-7ABE4E00C72D}"/>
          </ac:spMkLst>
        </pc:spChg>
        <pc:spChg chg="del">
          <ac:chgData name="Oliva,Marco" userId="7787a23d-e817-4296-b579-417d172668db" providerId="ADAL" clId="{81EF554A-DA3F-AF45-9AA5-23DF4586EF66}" dt="2022-03-05T16:49:20.203" v="1959" actId="478"/>
          <ac:spMkLst>
            <pc:docMk/>
            <pc:sldMk cId="4232779195" sldId="356"/>
            <ac:spMk id="18" creationId="{EF6A4192-F200-254C-9ACC-7BCC65EDBA51}"/>
          </ac:spMkLst>
        </pc:spChg>
        <pc:graphicFrameChg chg="del">
          <ac:chgData name="Oliva,Marco" userId="7787a23d-e817-4296-b579-417d172668db" providerId="ADAL" clId="{81EF554A-DA3F-AF45-9AA5-23DF4586EF66}" dt="2022-03-05T16:49:20.203" v="1959" actId="478"/>
          <ac:graphicFrameMkLst>
            <pc:docMk/>
            <pc:sldMk cId="4232779195" sldId="356"/>
            <ac:graphicFrameMk id="2" creationId="{29D44D63-E513-364B-955D-075ADCEA4DD4}"/>
          </ac:graphicFrameMkLst>
        </pc:graphicFrameChg>
        <pc:graphicFrameChg chg="del">
          <ac:chgData name="Oliva,Marco" userId="7787a23d-e817-4296-b579-417d172668db" providerId="ADAL" clId="{81EF554A-DA3F-AF45-9AA5-23DF4586EF66}" dt="2022-03-05T16:49:20.203" v="1959" actId="478"/>
          <ac:graphicFrameMkLst>
            <pc:docMk/>
            <pc:sldMk cId="4232779195" sldId="356"/>
            <ac:graphicFrameMk id="8" creationId="{506017A6-84EA-D74D-AD8E-56FB24F06E86}"/>
          </ac:graphicFrameMkLst>
        </pc:graphicFrameChg>
        <pc:graphicFrameChg chg="del">
          <ac:chgData name="Oliva,Marco" userId="7787a23d-e817-4296-b579-417d172668db" providerId="ADAL" clId="{81EF554A-DA3F-AF45-9AA5-23DF4586EF66}" dt="2022-03-05T16:49:20.203" v="1959" actId="478"/>
          <ac:graphicFrameMkLst>
            <pc:docMk/>
            <pc:sldMk cId="4232779195" sldId="356"/>
            <ac:graphicFrameMk id="25" creationId="{94167C03-8AA2-E546-B2CA-17F06AC7E39F}"/>
          </ac:graphicFrameMkLst>
        </pc:graphicFrameChg>
        <pc:picChg chg="add del mod">
          <ac:chgData name="Oliva,Marco" userId="7787a23d-e817-4296-b579-417d172668db" providerId="ADAL" clId="{81EF554A-DA3F-AF45-9AA5-23DF4586EF66}" dt="2022-03-06T00:53:54.334" v="21461"/>
          <ac:picMkLst>
            <pc:docMk/>
            <pc:sldMk cId="4232779195" sldId="356"/>
            <ac:picMk id="2" creationId="{2B064275-3523-5249-B608-EADC0757B9EB}"/>
          </ac:picMkLst>
        </pc:picChg>
        <pc:picChg chg="add del mod">
          <ac:chgData name="Oliva,Marco" userId="7787a23d-e817-4296-b579-417d172668db" providerId="ADAL" clId="{81EF554A-DA3F-AF45-9AA5-23DF4586EF66}" dt="2022-03-05T22:32:37.028" v="4090"/>
          <ac:picMkLst>
            <pc:docMk/>
            <pc:sldMk cId="4232779195" sldId="356"/>
            <ac:picMk id="2" creationId="{7096BDB7-6B6D-E347-B3D9-779311B0B3C7}"/>
          </ac:picMkLst>
        </pc:picChg>
        <pc:picChg chg="add del mod">
          <ac:chgData name="Oliva,Marco" userId="7787a23d-e817-4296-b579-417d172668db" providerId="ADAL" clId="{81EF554A-DA3F-AF45-9AA5-23DF4586EF66}" dt="2022-03-06T01:38:29.692" v="21880" actId="478"/>
          <ac:picMkLst>
            <pc:docMk/>
            <pc:sldMk cId="4232779195" sldId="356"/>
            <ac:picMk id="3" creationId="{6FA07E8C-26D9-6F4C-B873-5D374DF09674}"/>
          </ac:picMkLst>
        </pc:picChg>
        <pc:picChg chg="del">
          <ac:chgData name="Oliva,Marco" userId="7787a23d-e817-4296-b579-417d172668db" providerId="ADAL" clId="{81EF554A-DA3F-AF45-9AA5-23DF4586EF66}" dt="2022-03-05T16:49:20.203" v="1959" actId="478"/>
          <ac:picMkLst>
            <pc:docMk/>
            <pc:sldMk cId="4232779195" sldId="356"/>
            <ac:picMk id="3" creationId="{E1E29E21-42B4-9D4F-862F-F3819529C08D}"/>
          </ac:picMkLst>
        </pc:picChg>
        <pc:picChg chg="add mod">
          <ac:chgData name="Oliva,Marco" userId="7787a23d-e817-4296-b579-417d172668db" providerId="ADAL" clId="{81EF554A-DA3F-AF45-9AA5-23DF4586EF66}" dt="2022-03-06T02:06:32.170" v="23412"/>
          <ac:picMkLst>
            <pc:docMk/>
            <pc:sldMk cId="4232779195" sldId="356"/>
            <ac:picMk id="6" creationId="{B03CF53D-ED23-454C-B551-96B226A85659}"/>
          </ac:picMkLst>
        </pc:picChg>
      </pc:sldChg>
      <pc:sldChg chg="addSp delSp modSp add mod modTransition delAnim modAnim modNotesTx">
        <pc:chgData name="Oliva,Marco" userId="7787a23d-e817-4296-b579-417d172668db" providerId="ADAL" clId="{81EF554A-DA3F-AF45-9AA5-23DF4586EF66}" dt="2022-03-06T02:06:32.170" v="23412"/>
        <pc:sldMkLst>
          <pc:docMk/>
          <pc:sldMk cId="2546573160" sldId="357"/>
        </pc:sldMkLst>
        <pc:spChg chg="del">
          <ac:chgData name="Oliva,Marco" userId="7787a23d-e817-4296-b579-417d172668db" providerId="ADAL" clId="{81EF554A-DA3F-AF45-9AA5-23DF4586EF66}" dt="2022-03-05T18:09:22.740" v="3193" actId="478"/>
          <ac:spMkLst>
            <pc:docMk/>
            <pc:sldMk cId="2546573160" sldId="357"/>
            <ac:spMk id="11" creationId="{1C397B18-2815-464B-93A5-EF83D70BFE00}"/>
          </ac:spMkLst>
        </pc:spChg>
        <pc:spChg chg="del">
          <ac:chgData name="Oliva,Marco" userId="7787a23d-e817-4296-b579-417d172668db" providerId="ADAL" clId="{81EF554A-DA3F-AF45-9AA5-23DF4586EF66}" dt="2022-03-05T16:49:25.101" v="1960" actId="478"/>
          <ac:spMkLst>
            <pc:docMk/>
            <pc:sldMk cId="2546573160" sldId="357"/>
            <ac:spMk id="18" creationId="{EF6A4192-F200-254C-9ACC-7BCC65EDBA51}"/>
          </ac:spMkLst>
        </pc:spChg>
        <pc:spChg chg="add mod">
          <ac:chgData name="Oliva,Marco" userId="7787a23d-e817-4296-b579-417d172668db" providerId="ADAL" clId="{81EF554A-DA3F-AF45-9AA5-23DF4586EF66}" dt="2022-03-05T21:11:35.537" v="4042" actId="2711"/>
          <ac:spMkLst>
            <pc:docMk/>
            <pc:sldMk cId="2546573160" sldId="357"/>
            <ac:spMk id="20" creationId="{F80B104F-F9D9-CF44-AF00-E345A6688707}"/>
          </ac:spMkLst>
        </pc:spChg>
        <pc:graphicFrameChg chg="del">
          <ac:chgData name="Oliva,Marco" userId="7787a23d-e817-4296-b579-417d172668db" providerId="ADAL" clId="{81EF554A-DA3F-AF45-9AA5-23DF4586EF66}" dt="2022-03-05T16:52:16.522" v="2002" actId="478"/>
          <ac:graphicFrameMkLst>
            <pc:docMk/>
            <pc:sldMk cId="2546573160" sldId="357"/>
            <ac:graphicFrameMk id="2" creationId="{29D44D63-E513-364B-955D-075ADCEA4DD4}"/>
          </ac:graphicFrameMkLst>
        </pc:graphicFrameChg>
        <pc:graphicFrameChg chg="add mod">
          <ac:chgData name="Oliva,Marco" userId="7787a23d-e817-4296-b579-417d172668db" providerId="ADAL" clId="{81EF554A-DA3F-AF45-9AA5-23DF4586EF66}" dt="2022-03-05T16:52:16.719" v="2003"/>
          <ac:graphicFrameMkLst>
            <pc:docMk/>
            <pc:sldMk cId="2546573160" sldId="357"/>
            <ac:graphicFrameMk id="17" creationId="{8E3C20B8-4A36-8045-8953-77C9B0232676}"/>
          </ac:graphicFrameMkLst>
        </pc:graphicFrameChg>
        <pc:graphicFrameChg chg="del">
          <ac:chgData name="Oliva,Marco" userId="7787a23d-e817-4296-b579-417d172668db" providerId="ADAL" clId="{81EF554A-DA3F-AF45-9AA5-23DF4586EF66}" dt="2022-03-05T16:49:25.101" v="1960" actId="478"/>
          <ac:graphicFrameMkLst>
            <pc:docMk/>
            <pc:sldMk cId="2546573160" sldId="357"/>
            <ac:graphicFrameMk id="25" creationId="{94167C03-8AA2-E546-B2CA-17F06AC7E39F}"/>
          </ac:graphicFrameMkLst>
        </pc:graphicFrameChg>
        <pc:picChg chg="add del mod">
          <ac:chgData name="Oliva,Marco" userId="7787a23d-e817-4296-b579-417d172668db" providerId="ADAL" clId="{81EF554A-DA3F-AF45-9AA5-23DF4586EF66}" dt="2022-03-05T22:32:37.028" v="4090"/>
          <ac:picMkLst>
            <pc:docMk/>
            <pc:sldMk cId="2546573160" sldId="357"/>
            <ac:picMk id="2" creationId="{672B13FC-F697-E74B-B107-7CCFCD124143}"/>
          </ac:picMkLst>
        </pc:picChg>
        <pc:picChg chg="add del mod">
          <ac:chgData name="Oliva,Marco" userId="7787a23d-e817-4296-b579-417d172668db" providerId="ADAL" clId="{81EF554A-DA3F-AF45-9AA5-23DF4586EF66}" dt="2022-03-06T01:38:34.106" v="21881" actId="478"/>
          <ac:picMkLst>
            <pc:docMk/>
            <pc:sldMk cId="2546573160" sldId="357"/>
            <ac:picMk id="2" creationId="{F7411537-5BDF-3A44-A853-1D92CA946210}"/>
          </ac:picMkLst>
        </pc:picChg>
        <pc:picChg chg="add mod">
          <ac:chgData name="Oliva,Marco" userId="7787a23d-e817-4296-b579-417d172668db" providerId="ADAL" clId="{81EF554A-DA3F-AF45-9AA5-23DF4586EF66}" dt="2022-03-06T02:06:32.170" v="23412"/>
          <ac:picMkLst>
            <pc:docMk/>
            <pc:sldMk cId="2546573160" sldId="357"/>
            <ac:picMk id="6" creationId="{0FA39C38-EAE8-0F43-A2D3-6FBF7B5EAFBA}"/>
          </ac:picMkLst>
        </pc:picChg>
      </pc:sldChg>
      <pc:sldChg chg="addSp delSp modSp add mod modTransition modAnim modNotesTx">
        <pc:chgData name="Oliva,Marco" userId="7787a23d-e817-4296-b579-417d172668db" providerId="ADAL" clId="{81EF554A-DA3F-AF45-9AA5-23DF4586EF66}" dt="2022-03-06T02:12:53.016" v="23417"/>
        <pc:sldMkLst>
          <pc:docMk/>
          <pc:sldMk cId="3043049584" sldId="358"/>
        </pc:sldMkLst>
        <pc:spChg chg="mod">
          <ac:chgData name="Oliva,Marco" userId="7787a23d-e817-4296-b579-417d172668db" providerId="ADAL" clId="{81EF554A-DA3F-AF45-9AA5-23DF4586EF66}" dt="2022-03-05T16:57:46.178" v="2035" actId="20577"/>
          <ac:spMkLst>
            <pc:docMk/>
            <pc:sldMk cId="3043049584" sldId="358"/>
            <ac:spMk id="2" creationId="{42DACA88-53C8-6941-8B49-6B0056CBC0A0}"/>
          </ac:spMkLst>
        </pc:spChg>
        <pc:spChg chg="add mod">
          <ac:chgData name="Oliva,Marco" userId="7787a23d-e817-4296-b579-417d172668db" providerId="ADAL" clId="{81EF554A-DA3F-AF45-9AA5-23DF4586EF66}" dt="2022-03-05T21:12:38.390" v="4047" actId="2711"/>
          <ac:spMkLst>
            <pc:docMk/>
            <pc:sldMk cId="3043049584" sldId="358"/>
            <ac:spMk id="8" creationId="{DD94E5CB-7650-034A-847C-CD71E5524ED6}"/>
          </ac:spMkLst>
        </pc:spChg>
        <pc:spChg chg="del">
          <ac:chgData name="Oliva,Marco" userId="7787a23d-e817-4296-b579-417d172668db" providerId="ADAL" clId="{81EF554A-DA3F-AF45-9AA5-23DF4586EF66}" dt="2022-03-05T18:09:39.975" v="3198" actId="478"/>
          <ac:spMkLst>
            <pc:docMk/>
            <pc:sldMk cId="3043049584" sldId="358"/>
            <ac:spMk id="10" creationId="{3B4A404B-BDBD-BA4A-9469-98421259B027}"/>
          </ac:spMkLst>
        </pc:spChg>
        <pc:picChg chg="add del mod">
          <ac:chgData name="Oliva,Marco" userId="7787a23d-e817-4296-b579-417d172668db" providerId="ADAL" clId="{81EF554A-DA3F-AF45-9AA5-23DF4586EF66}" dt="2022-03-05T22:31:14" v="4089"/>
          <ac:picMkLst>
            <pc:docMk/>
            <pc:sldMk cId="3043049584" sldId="358"/>
            <ac:picMk id="3" creationId="{08E8A627-06A7-6345-882E-99488107A175}"/>
          </ac:picMkLst>
        </pc:picChg>
        <pc:picChg chg="add del mod">
          <ac:chgData name="Oliva,Marco" userId="7787a23d-e817-4296-b579-417d172668db" providerId="ADAL" clId="{81EF554A-DA3F-AF45-9AA5-23DF4586EF66}" dt="2022-03-06T02:01:37.181" v="23411"/>
          <ac:picMkLst>
            <pc:docMk/>
            <pc:sldMk cId="3043049584" sldId="358"/>
            <ac:picMk id="3" creationId="{47464A5B-7140-5545-A25F-552BD0E567C7}"/>
          </ac:picMkLst>
        </pc:picChg>
        <pc:picChg chg="add del mod">
          <ac:chgData name="Oliva,Marco" userId="7787a23d-e817-4296-b579-417d172668db" providerId="ADAL" clId="{81EF554A-DA3F-AF45-9AA5-23DF4586EF66}" dt="2022-03-05T22:32:37.028" v="4090"/>
          <ac:picMkLst>
            <pc:docMk/>
            <pc:sldMk cId="3043049584" sldId="358"/>
            <ac:picMk id="6" creationId="{2C29E3A8-4517-4A4F-8720-55F8A6E8E9CD}"/>
          </ac:picMkLst>
        </pc:picChg>
        <pc:picChg chg="add del mod">
          <ac:chgData name="Oliva,Marco" userId="7787a23d-e817-4296-b579-417d172668db" providerId="ADAL" clId="{81EF554A-DA3F-AF45-9AA5-23DF4586EF66}" dt="2022-03-06T02:12:53.016" v="23417"/>
          <ac:picMkLst>
            <pc:docMk/>
            <pc:sldMk cId="3043049584" sldId="358"/>
            <ac:picMk id="6" creationId="{4045E4BA-4AB0-214B-B53B-A39842B29C70}"/>
          </ac:picMkLst>
        </pc:picChg>
        <pc:picChg chg="add mod">
          <ac:chgData name="Oliva,Marco" userId="7787a23d-e817-4296-b579-417d172668db" providerId="ADAL" clId="{81EF554A-DA3F-AF45-9AA5-23DF4586EF66}" dt="2022-03-06T02:12:53.016" v="23417"/>
          <ac:picMkLst>
            <pc:docMk/>
            <pc:sldMk cId="3043049584" sldId="358"/>
            <ac:picMk id="10" creationId="{5914008B-A429-124F-B6E6-AFF34E97749D}"/>
          </ac:picMkLst>
        </pc:picChg>
      </pc:sldChg>
      <pc:sldChg chg="addSp delSp modSp add mod modTransition modAnim modNotesTx">
        <pc:chgData name="Oliva,Marco" userId="7787a23d-e817-4296-b579-417d172668db" providerId="ADAL" clId="{81EF554A-DA3F-AF45-9AA5-23DF4586EF66}" dt="2022-03-06T02:12:53.016" v="23417"/>
        <pc:sldMkLst>
          <pc:docMk/>
          <pc:sldMk cId="2986897145" sldId="359"/>
        </pc:sldMkLst>
        <pc:spChg chg="add mod">
          <ac:chgData name="Oliva,Marco" userId="7787a23d-e817-4296-b579-417d172668db" providerId="ADAL" clId="{81EF554A-DA3F-AF45-9AA5-23DF4586EF66}" dt="2022-03-05T21:12:43.184" v="4048" actId="2711"/>
          <ac:spMkLst>
            <pc:docMk/>
            <pc:sldMk cId="2986897145" sldId="359"/>
            <ac:spMk id="8" creationId="{3CCD17EC-2BB5-5340-AF66-B13DD385EEFE}"/>
          </ac:spMkLst>
        </pc:spChg>
        <pc:spChg chg="del">
          <ac:chgData name="Oliva,Marco" userId="7787a23d-e817-4296-b579-417d172668db" providerId="ADAL" clId="{81EF554A-DA3F-AF45-9AA5-23DF4586EF66}" dt="2022-03-05T18:09:43.671" v="3199" actId="478"/>
          <ac:spMkLst>
            <pc:docMk/>
            <pc:sldMk cId="2986897145" sldId="359"/>
            <ac:spMk id="10" creationId="{3B4A404B-BDBD-BA4A-9469-98421259B027}"/>
          </ac:spMkLst>
        </pc:spChg>
        <pc:picChg chg="add del mod">
          <ac:chgData name="Oliva,Marco" userId="7787a23d-e817-4296-b579-417d172668db" providerId="ADAL" clId="{81EF554A-DA3F-AF45-9AA5-23DF4586EF66}" dt="2022-03-05T22:31:14" v="4089"/>
          <ac:picMkLst>
            <pc:docMk/>
            <pc:sldMk cId="2986897145" sldId="359"/>
            <ac:picMk id="3" creationId="{6C65C35A-6331-574C-A3E0-794B1B052CC7}"/>
          </ac:picMkLst>
        </pc:picChg>
        <pc:picChg chg="add del mod">
          <ac:chgData name="Oliva,Marco" userId="7787a23d-e817-4296-b579-417d172668db" providerId="ADAL" clId="{81EF554A-DA3F-AF45-9AA5-23DF4586EF66}" dt="2022-03-06T00:56:55.059" v="21465"/>
          <ac:picMkLst>
            <pc:docMk/>
            <pc:sldMk cId="2986897145" sldId="359"/>
            <ac:picMk id="3" creationId="{BEFC738E-694E-F647-BB14-AB10E36ED78A}"/>
          </ac:picMkLst>
        </pc:picChg>
        <pc:picChg chg="add del mod">
          <ac:chgData name="Oliva,Marco" userId="7787a23d-e817-4296-b579-417d172668db" providerId="ADAL" clId="{81EF554A-DA3F-AF45-9AA5-23DF4586EF66}" dt="2022-03-05T22:32:37.028" v="4090"/>
          <ac:picMkLst>
            <pc:docMk/>
            <pc:sldMk cId="2986897145" sldId="359"/>
            <ac:picMk id="6" creationId="{012029FE-F596-7A4D-B66C-E32E6743AA39}"/>
          </ac:picMkLst>
        </pc:picChg>
        <pc:picChg chg="add del mod">
          <ac:chgData name="Oliva,Marco" userId="7787a23d-e817-4296-b579-417d172668db" providerId="ADAL" clId="{81EF554A-DA3F-AF45-9AA5-23DF4586EF66}" dt="2022-03-06T02:01:37.181" v="23411"/>
          <ac:picMkLst>
            <pc:docMk/>
            <pc:sldMk cId="2986897145" sldId="359"/>
            <ac:picMk id="6" creationId="{05EEFA63-326D-5545-877E-A95E9D144755}"/>
          </ac:picMkLst>
        </pc:picChg>
        <pc:picChg chg="add del mod">
          <ac:chgData name="Oliva,Marco" userId="7787a23d-e817-4296-b579-417d172668db" providerId="ADAL" clId="{81EF554A-DA3F-AF45-9AA5-23DF4586EF66}" dt="2022-03-06T02:12:53.016" v="23417"/>
          <ac:picMkLst>
            <pc:docMk/>
            <pc:sldMk cId="2986897145" sldId="359"/>
            <ac:picMk id="10" creationId="{EF590037-52D0-9D48-94DA-462714AD5628}"/>
          </ac:picMkLst>
        </pc:picChg>
        <pc:picChg chg="add mod">
          <ac:chgData name="Oliva,Marco" userId="7787a23d-e817-4296-b579-417d172668db" providerId="ADAL" clId="{81EF554A-DA3F-AF45-9AA5-23DF4586EF66}" dt="2022-03-06T02:12:53.016" v="23417"/>
          <ac:picMkLst>
            <pc:docMk/>
            <pc:sldMk cId="2986897145" sldId="359"/>
            <ac:picMk id="11" creationId="{F25A0C99-1CAC-C742-A294-90694705AE92}"/>
          </ac:picMkLst>
        </pc:picChg>
      </pc:sldChg>
      <pc:sldChg chg="add del">
        <pc:chgData name="Oliva,Marco" userId="7787a23d-e817-4296-b579-417d172668db" providerId="ADAL" clId="{81EF554A-DA3F-AF45-9AA5-23DF4586EF66}" dt="2022-03-05T17:04:47.723" v="2057" actId="2696"/>
        <pc:sldMkLst>
          <pc:docMk/>
          <pc:sldMk cId="852528573" sldId="360"/>
        </pc:sldMkLst>
      </pc:sldChg>
      <pc:sldChg chg="addSp delSp modSp add mod modTransition modAnim modNotesTx">
        <pc:chgData name="Oliva,Marco" userId="7787a23d-e817-4296-b579-417d172668db" providerId="ADAL" clId="{81EF554A-DA3F-AF45-9AA5-23DF4586EF66}" dt="2022-03-06T02:19:33.170" v="23421"/>
        <pc:sldMkLst>
          <pc:docMk/>
          <pc:sldMk cId="2444711198" sldId="360"/>
        </pc:sldMkLst>
        <pc:spChg chg="del">
          <ac:chgData name="Oliva,Marco" userId="7787a23d-e817-4296-b579-417d172668db" providerId="ADAL" clId="{81EF554A-DA3F-AF45-9AA5-23DF4586EF66}" dt="2022-03-05T18:10:10.894" v="3209" actId="478"/>
          <ac:spMkLst>
            <pc:docMk/>
            <pc:sldMk cId="2444711198" sldId="360"/>
            <ac:spMk id="10" creationId="{508CAB09-C0D6-9445-87D5-900E27D01B69}"/>
          </ac:spMkLst>
        </pc:spChg>
        <pc:spChg chg="add mod">
          <ac:chgData name="Oliva,Marco" userId="7787a23d-e817-4296-b579-417d172668db" providerId="ADAL" clId="{81EF554A-DA3F-AF45-9AA5-23DF4586EF66}" dt="2022-03-05T17:16:15.925" v="2079"/>
          <ac:spMkLst>
            <pc:docMk/>
            <pc:sldMk cId="2444711198" sldId="360"/>
            <ac:spMk id="12" creationId="{51966D01-8B81-8245-918A-E9FCF94F59CC}"/>
          </ac:spMkLst>
        </pc:spChg>
        <pc:spChg chg="add del mod">
          <ac:chgData name="Oliva,Marco" userId="7787a23d-e817-4296-b579-417d172668db" providerId="ADAL" clId="{81EF554A-DA3F-AF45-9AA5-23DF4586EF66}" dt="2022-03-05T18:14:24.006" v="3279" actId="478"/>
          <ac:spMkLst>
            <pc:docMk/>
            <pc:sldMk cId="2444711198" sldId="360"/>
            <ac:spMk id="13" creationId="{5249BBC2-AC5B-5246-9F6E-9C47D436DD7A}"/>
          </ac:spMkLst>
        </pc:spChg>
        <pc:spChg chg="add del mod">
          <ac:chgData name="Oliva,Marco" userId="7787a23d-e817-4296-b579-417d172668db" providerId="ADAL" clId="{81EF554A-DA3F-AF45-9AA5-23DF4586EF66}" dt="2022-03-05T18:14:49.869" v="3290"/>
          <ac:spMkLst>
            <pc:docMk/>
            <pc:sldMk cId="2444711198" sldId="360"/>
            <ac:spMk id="14" creationId="{4EE26CF3-4920-3149-8DDB-5E49746141AB}"/>
          </ac:spMkLst>
        </pc:spChg>
        <pc:spChg chg="add mod">
          <ac:chgData name="Oliva,Marco" userId="7787a23d-e817-4296-b579-417d172668db" providerId="ADAL" clId="{81EF554A-DA3F-AF45-9AA5-23DF4586EF66}" dt="2022-03-05T21:13:35.033" v="4057" actId="2711"/>
          <ac:spMkLst>
            <pc:docMk/>
            <pc:sldMk cId="2444711198" sldId="360"/>
            <ac:spMk id="15" creationId="{FD5A4277-3889-6B43-A87C-3A765805A4E7}"/>
          </ac:spMkLst>
        </pc:spChg>
        <pc:picChg chg="add del mod">
          <ac:chgData name="Oliva,Marco" userId="7787a23d-e817-4296-b579-417d172668db" providerId="ADAL" clId="{81EF554A-DA3F-AF45-9AA5-23DF4586EF66}" dt="2022-03-05T22:32:37.028" v="4090"/>
          <ac:picMkLst>
            <pc:docMk/>
            <pc:sldMk cId="2444711198" sldId="360"/>
            <ac:picMk id="3" creationId="{2FF3CCA6-F1AC-9945-8E9A-696826F58F3E}"/>
          </ac:picMkLst>
        </pc:picChg>
        <pc:picChg chg="add del mod">
          <ac:chgData name="Oliva,Marco" userId="7787a23d-e817-4296-b579-417d172668db" providerId="ADAL" clId="{81EF554A-DA3F-AF45-9AA5-23DF4586EF66}" dt="2022-03-06T02:01:37.181" v="23411"/>
          <ac:picMkLst>
            <pc:docMk/>
            <pc:sldMk cId="2444711198" sldId="360"/>
            <ac:picMk id="3" creationId="{894F820D-F7D0-9242-9735-B19299D144F5}"/>
          </ac:picMkLst>
        </pc:picChg>
        <pc:picChg chg="add mod">
          <ac:chgData name="Oliva,Marco" userId="7787a23d-e817-4296-b579-417d172668db" providerId="ADAL" clId="{81EF554A-DA3F-AF45-9AA5-23DF4586EF66}" dt="2022-03-06T02:19:33.170" v="23421"/>
          <ac:picMkLst>
            <pc:docMk/>
            <pc:sldMk cId="2444711198" sldId="360"/>
            <ac:picMk id="8" creationId="{E838DA1A-B534-3944-A644-37BD85AA60D4}"/>
          </ac:picMkLst>
        </pc:picChg>
      </pc:sldChg>
      <pc:sldChg chg="add del">
        <pc:chgData name="Oliva,Marco" userId="7787a23d-e817-4296-b579-417d172668db" providerId="ADAL" clId="{81EF554A-DA3F-AF45-9AA5-23DF4586EF66}" dt="2022-03-05T17:14:05.812" v="2063" actId="2696"/>
        <pc:sldMkLst>
          <pc:docMk/>
          <pc:sldMk cId="3436781751" sldId="360"/>
        </pc:sldMkLst>
      </pc:sldChg>
      <pc:sldChg chg="addSp delSp modSp add mod modTransition modAnim modNotesTx">
        <pc:chgData name="Oliva,Marco" userId="7787a23d-e817-4296-b579-417d172668db" providerId="ADAL" clId="{81EF554A-DA3F-AF45-9AA5-23DF4586EF66}" dt="2022-03-06T02:28:30.535" v="23429"/>
        <pc:sldMkLst>
          <pc:docMk/>
          <pc:sldMk cId="179536277" sldId="361"/>
        </pc:sldMkLst>
        <pc:spChg chg="del">
          <ac:chgData name="Oliva,Marco" userId="7787a23d-e817-4296-b579-417d172668db" providerId="ADAL" clId="{81EF554A-DA3F-AF45-9AA5-23DF4586EF66}" dt="2022-03-05T18:10:56.832" v="3223" actId="478"/>
          <ac:spMkLst>
            <pc:docMk/>
            <pc:sldMk cId="179536277" sldId="361"/>
            <ac:spMk id="8" creationId="{D51B5076-0892-AF4E-AB8F-15C0047BB7C5}"/>
          </ac:spMkLst>
        </pc:spChg>
        <pc:spChg chg="add mod">
          <ac:chgData name="Oliva,Marco" userId="7787a23d-e817-4296-b579-417d172668db" providerId="ADAL" clId="{81EF554A-DA3F-AF45-9AA5-23DF4586EF66}" dt="2022-03-05T21:14:53.703" v="4071" actId="2711"/>
          <ac:spMkLst>
            <pc:docMk/>
            <pc:sldMk cId="179536277" sldId="361"/>
            <ac:spMk id="9" creationId="{09EA6C29-186E-4842-B21F-8BB41A9091AD}"/>
          </ac:spMkLst>
        </pc:spChg>
        <pc:picChg chg="add del mod">
          <ac:chgData name="Oliva,Marco" userId="7787a23d-e817-4296-b579-417d172668db" providerId="ADAL" clId="{81EF554A-DA3F-AF45-9AA5-23DF4586EF66}" dt="2022-03-06T02:01:37.181" v="23411"/>
          <ac:picMkLst>
            <pc:docMk/>
            <pc:sldMk cId="179536277" sldId="361"/>
            <ac:picMk id="3" creationId="{13541B9C-7EA5-294C-927E-02273C158D93}"/>
          </ac:picMkLst>
        </pc:picChg>
        <pc:picChg chg="add del mod">
          <ac:chgData name="Oliva,Marco" userId="7787a23d-e817-4296-b579-417d172668db" providerId="ADAL" clId="{81EF554A-DA3F-AF45-9AA5-23DF4586EF66}" dt="2022-03-05T22:32:37.028" v="4090"/>
          <ac:picMkLst>
            <pc:docMk/>
            <pc:sldMk cId="179536277" sldId="361"/>
            <ac:picMk id="3" creationId="{5A74BE6A-855F-9F4F-8A4C-619DF5F2FE19}"/>
          </ac:picMkLst>
        </pc:picChg>
        <pc:picChg chg="add mod">
          <ac:chgData name="Oliva,Marco" userId="7787a23d-e817-4296-b579-417d172668db" providerId="ADAL" clId="{81EF554A-DA3F-AF45-9AA5-23DF4586EF66}" dt="2022-03-06T02:28:30.535" v="23429"/>
          <ac:picMkLst>
            <pc:docMk/>
            <pc:sldMk cId="179536277" sldId="361"/>
            <ac:picMk id="6" creationId="{810BF6B8-7EA1-7043-9B48-38760B7E7652}"/>
          </ac:picMkLst>
        </pc:picChg>
      </pc:sldChg>
      <pc:sldChg chg="modSp add del mod">
        <pc:chgData name="Oliva,Marco" userId="7787a23d-e817-4296-b579-417d172668db" providerId="ADAL" clId="{81EF554A-DA3F-AF45-9AA5-23DF4586EF66}" dt="2022-03-05T17:34:33.515" v="2290" actId="2696"/>
        <pc:sldMkLst>
          <pc:docMk/>
          <pc:sldMk cId="652389723" sldId="362"/>
        </pc:sldMkLst>
        <pc:spChg chg="mod">
          <ac:chgData name="Oliva,Marco" userId="7787a23d-e817-4296-b579-417d172668db" providerId="ADAL" clId="{81EF554A-DA3F-AF45-9AA5-23DF4586EF66}" dt="2022-03-05T17:28:58.105" v="2217" actId="20577"/>
          <ac:spMkLst>
            <pc:docMk/>
            <pc:sldMk cId="652389723" sldId="362"/>
            <ac:spMk id="2" creationId="{42DACA88-53C8-6941-8B49-6B0056CBC0A0}"/>
          </ac:spMkLst>
        </pc:spChg>
      </pc:sldChg>
      <pc:sldChg chg="add del">
        <pc:chgData name="Oliva,Marco" userId="7787a23d-e817-4296-b579-417d172668db" providerId="ADAL" clId="{81EF554A-DA3F-AF45-9AA5-23DF4586EF66}" dt="2022-03-05T17:33:49.425" v="2279" actId="2696"/>
        <pc:sldMkLst>
          <pc:docMk/>
          <pc:sldMk cId="873718059" sldId="363"/>
        </pc:sldMkLst>
      </pc:sldChg>
      <pc:sldChg chg="add del">
        <pc:chgData name="Oliva,Marco" userId="7787a23d-e817-4296-b579-417d172668db" providerId="ADAL" clId="{81EF554A-DA3F-AF45-9AA5-23DF4586EF66}" dt="2022-03-05T17:34:31.252" v="2289" actId="2696"/>
        <pc:sldMkLst>
          <pc:docMk/>
          <pc:sldMk cId="2578009391" sldId="364"/>
        </pc:sldMkLst>
      </pc:sldChg>
      <pc:sldChg chg="addSp delSp modSp add mod modTransition modAnim modNotesTx">
        <pc:chgData name="Oliva,Marco" userId="7787a23d-e817-4296-b579-417d172668db" providerId="ADAL" clId="{81EF554A-DA3F-AF45-9AA5-23DF4586EF66}" dt="2022-03-06T02:28:30.535" v="23429"/>
        <pc:sldMkLst>
          <pc:docMk/>
          <pc:sldMk cId="1164426695" sldId="365"/>
        </pc:sldMkLst>
        <pc:spChg chg="mod">
          <ac:chgData name="Oliva,Marco" userId="7787a23d-e817-4296-b579-417d172668db" providerId="ADAL" clId="{81EF554A-DA3F-AF45-9AA5-23DF4586EF66}" dt="2022-03-05T17:32:14.023" v="2258" actId="20577"/>
          <ac:spMkLst>
            <pc:docMk/>
            <pc:sldMk cId="1164426695" sldId="365"/>
            <ac:spMk id="2" creationId="{42DACA88-53C8-6941-8B49-6B0056CBC0A0}"/>
          </ac:spMkLst>
        </pc:spChg>
        <pc:spChg chg="del">
          <ac:chgData name="Oliva,Marco" userId="7787a23d-e817-4296-b579-417d172668db" providerId="ADAL" clId="{81EF554A-DA3F-AF45-9AA5-23DF4586EF66}" dt="2022-03-05T18:10:36.564" v="3218" actId="478"/>
          <ac:spMkLst>
            <pc:docMk/>
            <pc:sldMk cId="1164426695" sldId="365"/>
            <ac:spMk id="8" creationId="{D51B5076-0892-AF4E-AB8F-15C0047BB7C5}"/>
          </ac:spMkLst>
        </pc:spChg>
        <pc:spChg chg="add mod">
          <ac:chgData name="Oliva,Marco" userId="7787a23d-e817-4296-b579-417d172668db" providerId="ADAL" clId="{81EF554A-DA3F-AF45-9AA5-23DF4586EF66}" dt="2022-03-05T21:14:24.235" v="4066" actId="2711"/>
          <ac:spMkLst>
            <pc:docMk/>
            <pc:sldMk cId="1164426695" sldId="365"/>
            <ac:spMk id="14" creationId="{191029AB-8FEA-EB45-B862-232A83341219}"/>
          </ac:spMkLst>
        </pc:spChg>
        <pc:picChg chg="add del mod">
          <ac:chgData name="Oliva,Marco" userId="7787a23d-e817-4296-b579-417d172668db" providerId="ADAL" clId="{81EF554A-DA3F-AF45-9AA5-23DF4586EF66}" dt="2022-03-05T22:32:37.028" v="4090"/>
          <ac:picMkLst>
            <pc:docMk/>
            <pc:sldMk cId="1164426695" sldId="365"/>
            <ac:picMk id="3" creationId="{2CBEBD04-3D92-3C4E-BC14-96787F67D260}"/>
          </ac:picMkLst>
        </pc:picChg>
        <pc:picChg chg="add del mod">
          <ac:chgData name="Oliva,Marco" userId="7787a23d-e817-4296-b579-417d172668db" providerId="ADAL" clId="{81EF554A-DA3F-AF45-9AA5-23DF4586EF66}" dt="2022-03-06T02:01:37.181" v="23411"/>
          <ac:picMkLst>
            <pc:docMk/>
            <pc:sldMk cId="1164426695" sldId="365"/>
            <ac:picMk id="3" creationId="{D1717450-DBCF-924D-8023-E090515B4C6D}"/>
          </ac:picMkLst>
        </pc:picChg>
        <pc:picChg chg="add mod">
          <ac:chgData name="Oliva,Marco" userId="7787a23d-e817-4296-b579-417d172668db" providerId="ADAL" clId="{81EF554A-DA3F-AF45-9AA5-23DF4586EF66}" dt="2022-03-06T02:28:30.535" v="23429"/>
          <ac:picMkLst>
            <pc:docMk/>
            <pc:sldMk cId="1164426695" sldId="365"/>
            <ac:picMk id="8" creationId="{D8B93414-341C-3640-8142-7CB115B84CC6}"/>
          </ac:picMkLst>
        </pc:picChg>
        <pc:cxnChg chg="add mod">
          <ac:chgData name="Oliva,Marco" userId="7787a23d-e817-4296-b579-417d172668db" providerId="ADAL" clId="{81EF554A-DA3F-AF45-9AA5-23DF4586EF66}" dt="2022-03-05T17:31:00.490" v="2245" actId="208"/>
          <ac:cxnSpMkLst>
            <pc:docMk/>
            <pc:sldMk cId="1164426695" sldId="365"/>
            <ac:cxnSpMk id="6" creationId="{45D88CB3-4FBD-C346-A838-3CF1FCAB0C89}"/>
          </ac:cxnSpMkLst>
        </pc:cxnChg>
        <pc:cxnChg chg="add mod">
          <ac:chgData name="Oliva,Marco" userId="7787a23d-e817-4296-b579-417d172668db" providerId="ADAL" clId="{81EF554A-DA3F-AF45-9AA5-23DF4586EF66}" dt="2022-03-05T17:31:15.352" v="2249" actId="14100"/>
          <ac:cxnSpMkLst>
            <pc:docMk/>
            <pc:sldMk cId="1164426695" sldId="365"/>
            <ac:cxnSpMk id="11" creationId="{845D17C1-4015-8F48-99E2-98BAA156F127}"/>
          </ac:cxnSpMkLst>
        </pc:cxnChg>
      </pc:sldChg>
      <pc:sldChg chg="addSp delSp modSp add mod modTransition modAnim modNotesTx">
        <pc:chgData name="Oliva,Marco" userId="7787a23d-e817-4296-b579-417d172668db" providerId="ADAL" clId="{81EF554A-DA3F-AF45-9AA5-23DF4586EF66}" dt="2022-03-06T02:28:30.535" v="23429"/>
        <pc:sldMkLst>
          <pc:docMk/>
          <pc:sldMk cId="326257243" sldId="366"/>
        </pc:sldMkLst>
        <pc:spChg chg="mod">
          <ac:chgData name="Oliva,Marco" userId="7787a23d-e817-4296-b579-417d172668db" providerId="ADAL" clId="{81EF554A-DA3F-AF45-9AA5-23DF4586EF66}" dt="2022-03-05T17:35:24.797" v="2305" actId="20577"/>
          <ac:spMkLst>
            <pc:docMk/>
            <pc:sldMk cId="326257243" sldId="366"/>
            <ac:spMk id="2" creationId="{42DACA88-53C8-6941-8B49-6B0056CBC0A0}"/>
          </ac:spMkLst>
        </pc:spChg>
        <pc:spChg chg="del">
          <ac:chgData name="Oliva,Marco" userId="7787a23d-e817-4296-b579-417d172668db" providerId="ADAL" clId="{81EF554A-DA3F-AF45-9AA5-23DF4586EF66}" dt="2022-03-05T18:10:38.455" v="3219" actId="478"/>
          <ac:spMkLst>
            <pc:docMk/>
            <pc:sldMk cId="326257243" sldId="366"/>
            <ac:spMk id="8" creationId="{D51B5076-0892-AF4E-AB8F-15C0047BB7C5}"/>
          </ac:spMkLst>
        </pc:spChg>
        <pc:spChg chg="add mod">
          <ac:chgData name="Oliva,Marco" userId="7787a23d-e817-4296-b579-417d172668db" providerId="ADAL" clId="{81EF554A-DA3F-AF45-9AA5-23DF4586EF66}" dt="2022-03-05T21:14:31.928" v="4067" actId="2711"/>
          <ac:spMkLst>
            <pc:docMk/>
            <pc:sldMk cId="326257243" sldId="366"/>
            <ac:spMk id="13" creationId="{86FE3BFF-897C-B443-93CC-21C8C6387651}"/>
          </ac:spMkLst>
        </pc:spChg>
        <pc:picChg chg="add del mod">
          <ac:chgData name="Oliva,Marco" userId="7787a23d-e817-4296-b579-417d172668db" providerId="ADAL" clId="{81EF554A-DA3F-AF45-9AA5-23DF4586EF66}" dt="2022-03-06T02:01:37.181" v="23411"/>
          <ac:picMkLst>
            <pc:docMk/>
            <pc:sldMk cId="326257243" sldId="366"/>
            <ac:picMk id="3" creationId="{D14CF410-5021-B44F-9DD5-612BBD5C826A}"/>
          </ac:picMkLst>
        </pc:picChg>
        <pc:picChg chg="add del mod">
          <ac:chgData name="Oliva,Marco" userId="7787a23d-e817-4296-b579-417d172668db" providerId="ADAL" clId="{81EF554A-DA3F-AF45-9AA5-23DF4586EF66}" dt="2022-03-05T22:32:37.028" v="4090"/>
          <ac:picMkLst>
            <pc:docMk/>
            <pc:sldMk cId="326257243" sldId="366"/>
            <ac:picMk id="3" creationId="{F05262D9-006A-CC43-A5BF-0721F8410AB2}"/>
          </ac:picMkLst>
        </pc:picChg>
        <pc:picChg chg="add mod">
          <ac:chgData name="Oliva,Marco" userId="7787a23d-e817-4296-b579-417d172668db" providerId="ADAL" clId="{81EF554A-DA3F-AF45-9AA5-23DF4586EF66}" dt="2022-03-06T02:28:30.535" v="23429"/>
          <ac:picMkLst>
            <pc:docMk/>
            <pc:sldMk cId="326257243" sldId="366"/>
            <ac:picMk id="8" creationId="{0EC14317-8B3F-894D-B893-8C97D1581C78}"/>
          </ac:picMkLst>
        </pc:picChg>
      </pc:sldChg>
      <pc:sldChg chg="addSp delSp modSp add mod modTransition modAnim modNotesTx">
        <pc:chgData name="Oliva,Marco" userId="7787a23d-e817-4296-b579-417d172668db" providerId="ADAL" clId="{81EF554A-DA3F-AF45-9AA5-23DF4586EF66}" dt="2022-03-06T02:28:30.535" v="23429"/>
        <pc:sldMkLst>
          <pc:docMk/>
          <pc:sldMk cId="15103043" sldId="367"/>
        </pc:sldMkLst>
        <pc:spChg chg="mod">
          <ac:chgData name="Oliva,Marco" userId="7787a23d-e817-4296-b579-417d172668db" providerId="ADAL" clId="{81EF554A-DA3F-AF45-9AA5-23DF4586EF66}" dt="2022-03-05T17:34:59.533" v="2301" actId="20577"/>
          <ac:spMkLst>
            <pc:docMk/>
            <pc:sldMk cId="15103043" sldId="367"/>
            <ac:spMk id="2" creationId="{42DACA88-53C8-6941-8B49-6B0056CBC0A0}"/>
          </ac:spMkLst>
        </pc:spChg>
        <pc:spChg chg="del">
          <ac:chgData name="Oliva,Marco" userId="7787a23d-e817-4296-b579-417d172668db" providerId="ADAL" clId="{81EF554A-DA3F-AF45-9AA5-23DF4586EF66}" dt="2022-03-05T18:10:41.940" v="3220" actId="478"/>
          <ac:spMkLst>
            <pc:docMk/>
            <pc:sldMk cId="15103043" sldId="367"/>
            <ac:spMk id="8" creationId="{D51B5076-0892-AF4E-AB8F-15C0047BB7C5}"/>
          </ac:spMkLst>
        </pc:spChg>
        <pc:spChg chg="del">
          <ac:chgData name="Oliva,Marco" userId="7787a23d-e817-4296-b579-417d172668db" providerId="ADAL" clId="{81EF554A-DA3F-AF45-9AA5-23DF4586EF66}" dt="2022-03-05T17:33:36.123" v="2274" actId="478"/>
          <ac:spMkLst>
            <pc:docMk/>
            <pc:sldMk cId="15103043" sldId="367"/>
            <ac:spMk id="12" creationId="{1FB508F6-1715-914C-AF6F-CE07ABA833EE}"/>
          </ac:spMkLst>
        </pc:spChg>
        <pc:spChg chg="add mod">
          <ac:chgData name="Oliva,Marco" userId="7787a23d-e817-4296-b579-417d172668db" providerId="ADAL" clId="{81EF554A-DA3F-AF45-9AA5-23DF4586EF66}" dt="2022-03-05T21:14:37.325" v="4068" actId="2711"/>
          <ac:spMkLst>
            <pc:docMk/>
            <pc:sldMk cId="15103043" sldId="367"/>
            <ac:spMk id="13" creationId="{AE738B5C-C13F-6E48-B7C6-2B8D652AB08F}"/>
          </ac:spMkLst>
        </pc:spChg>
        <pc:picChg chg="add del mod">
          <ac:chgData name="Oliva,Marco" userId="7787a23d-e817-4296-b579-417d172668db" providerId="ADAL" clId="{81EF554A-DA3F-AF45-9AA5-23DF4586EF66}" dt="2022-03-06T02:01:37.181" v="23411"/>
          <ac:picMkLst>
            <pc:docMk/>
            <pc:sldMk cId="15103043" sldId="367"/>
            <ac:picMk id="3" creationId="{89533914-DD6F-1544-AEED-E7D78790CE23}"/>
          </ac:picMkLst>
        </pc:picChg>
        <pc:picChg chg="add del mod">
          <ac:chgData name="Oliva,Marco" userId="7787a23d-e817-4296-b579-417d172668db" providerId="ADAL" clId="{81EF554A-DA3F-AF45-9AA5-23DF4586EF66}" dt="2022-03-05T22:32:37.028" v="4090"/>
          <ac:picMkLst>
            <pc:docMk/>
            <pc:sldMk cId="15103043" sldId="367"/>
            <ac:picMk id="3" creationId="{8EAF7606-D006-F847-9EF9-09CC65AC2219}"/>
          </ac:picMkLst>
        </pc:picChg>
        <pc:picChg chg="add mod">
          <ac:chgData name="Oliva,Marco" userId="7787a23d-e817-4296-b579-417d172668db" providerId="ADAL" clId="{81EF554A-DA3F-AF45-9AA5-23DF4586EF66}" dt="2022-03-06T02:28:30.535" v="23429"/>
          <ac:picMkLst>
            <pc:docMk/>
            <pc:sldMk cId="15103043" sldId="367"/>
            <ac:picMk id="6" creationId="{80117539-1AE6-6E42-9627-91E15D251296}"/>
          </ac:picMkLst>
        </pc:picChg>
        <pc:cxnChg chg="del">
          <ac:chgData name="Oliva,Marco" userId="7787a23d-e817-4296-b579-417d172668db" providerId="ADAL" clId="{81EF554A-DA3F-AF45-9AA5-23DF4586EF66}" dt="2022-03-05T17:32:43.040" v="2262" actId="478"/>
          <ac:cxnSpMkLst>
            <pc:docMk/>
            <pc:sldMk cId="15103043" sldId="367"/>
            <ac:cxnSpMk id="6" creationId="{45D88CB3-4FBD-C346-A838-3CF1FCAB0C89}"/>
          </ac:cxnSpMkLst>
        </pc:cxnChg>
        <pc:cxnChg chg="del">
          <ac:chgData name="Oliva,Marco" userId="7787a23d-e817-4296-b579-417d172668db" providerId="ADAL" clId="{81EF554A-DA3F-AF45-9AA5-23DF4586EF66}" dt="2022-03-05T17:32:44.637" v="2263" actId="478"/>
          <ac:cxnSpMkLst>
            <pc:docMk/>
            <pc:sldMk cId="15103043" sldId="367"/>
            <ac:cxnSpMk id="11" creationId="{845D17C1-4015-8F48-99E2-98BAA156F127}"/>
          </ac:cxnSpMkLst>
        </pc:cxnChg>
      </pc:sldChg>
      <pc:sldChg chg="addSp delSp modSp add mod modTransition modAnim">
        <pc:chgData name="Oliva,Marco" userId="7787a23d-e817-4296-b579-417d172668db" providerId="ADAL" clId="{81EF554A-DA3F-AF45-9AA5-23DF4586EF66}" dt="2022-03-06T02:28:30.535" v="23429"/>
        <pc:sldMkLst>
          <pc:docMk/>
          <pc:sldMk cId="2911077307" sldId="368"/>
        </pc:sldMkLst>
        <pc:spChg chg="mod">
          <ac:chgData name="Oliva,Marco" userId="7787a23d-e817-4296-b579-417d172668db" providerId="ADAL" clId="{81EF554A-DA3F-AF45-9AA5-23DF4586EF66}" dt="2022-03-05T17:35:01.928" v="2302" actId="20577"/>
          <ac:spMkLst>
            <pc:docMk/>
            <pc:sldMk cId="2911077307" sldId="368"/>
            <ac:spMk id="2" creationId="{42DACA88-53C8-6941-8B49-6B0056CBC0A0}"/>
          </ac:spMkLst>
        </pc:spChg>
        <pc:spChg chg="del">
          <ac:chgData name="Oliva,Marco" userId="7787a23d-e817-4296-b579-417d172668db" providerId="ADAL" clId="{81EF554A-DA3F-AF45-9AA5-23DF4586EF66}" dt="2022-03-05T18:10:44.783" v="3221" actId="478"/>
          <ac:spMkLst>
            <pc:docMk/>
            <pc:sldMk cId="2911077307" sldId="368"/>
            <ac:spMk id="8" creationId="{D51B5076-0892-AF4E-AB8F-15C0047BB7C5}"/>
          </ac:spMkLst>
        </pc:spChg>
        <pc:spChg chg="add mod">
          <ac:chgData name="Oliva,Marco" userId="7787a23d-e817-4296-b579-417d172668db" providerId="ADAL" clId="{81EF554A-DA3F-AF45-9AA5-23DF4586EF66}" dt="2022-03-05T17:34:07.684" v="2281" actId="1076"/>
          <ac:spMkLst>
            <pc:docMk/>
            <pc:sldMk cId="2911077307" sldId="368"/>
            <ac:spMk id="9" creationId="{D0604432-E2EF-E748-8434-D1721DE4E7DB}"/>
          </ac:spMkLst>
        </pc:spChg>
        <pc:spChg chg="add mod">
          <ac:chgData name="Oliva,Marco" userId="7787a23d-e817-4296-b579-417d172668db" providerId="ADAL" clId="{81EF554A-DA3F-AF45-9AA5-23DF4586EF66}" dt="2022-03-05T21:14:42.948" v="4069" actId="2711"/>
          <ac:spMkLst>
            <pc:docMk/>
            <pc:sldMk cId="2911077307" sldId="368"/>
            <ac:spMk id="12" creationId="{6787189D-8BC5-5B4C-90FD-C2CDBBC3F386}"/>
          </ac:spMkLst>
        </pc:spChg>
        <pc:picChg chg="add del mod">
          <ac:chgData name="Oliva,Marco" userId="7787a23d-e817-4296-b579-417d172668db" providerId="ADAL" clId="{81EF554A-DA3F-AF45-9AA5-23DF4586EF66}" dt="2022-03-05T22:32:37.028" v="4090"/>
          <ac:picMkLst>
            <pc:docMk/>
            <pc:sldMk cId="2911077307" sldId="368"/>
            <ac:picMk id="3" creationId="{80E5E09B-6945-904B-B00A-733B90701A28}"/>
          </ac:picMkLst>
        </pc:picChg>
        <pc:picChg chg="add del mod">
          <ac:chgData name="Oliva,Marco" userId="7787a23d-e817-4296-b579-417d172668db" providerId="ADAL" clId="{81EF554A-DA3F-AF45-9AA5-23DF4586EF66}" dt="2022-03-06T02:01:37.181" v="23411"/>
          <ac:picMkLst>
            <pc:docMk/>
            <pc:sldMk cId="2911077307" sldId="368"/>
            <ac:picMk id="3" creationId="{F50553C6-1B1D-AD4D-A054-D25881A5C64A}"/>
          </ac:picMkLst>
        </pc:picChg>
        <pc:picChg chg="add mod">
          <ac:chgData name="Oliva,Marco" userId="7787a23d-e817-4296-b579-417d172668db" providerId="ADAL" clId="{81EF554A-DA3F-AF45-9AA5-23DF4586EF66}" dt="2022-03-06T02:28:30.535" v="23429"/>
          <ac:picMkLst>
            <pc:docMk/>
            <pc:sldMk cId="2911077307" sldId="368"/>
            <ac:picMk id="6" creationId="{DB7E328D-954B-3C4F-8512-87A8667F684F}"/>
          </ac:picMkLst>
        </pc:picChg>
        <pc:cxnChg chg="add mod">
          <ac:chgData name="Oliva,Marco" userId="7787a23d-e817-4296-b579-417d172668db" providerId="ADAL" clId="{81EF554A-DA3F-AF45-9AA5-23DF4586EF66}" dt="2022-03-05T17:34:20.537" v="2284" actId="14100"/>
          <ac:cxnSpMkLst>
            <pc:docMk/>
            <pc:sldMk cId="2911077307" sldId="368"/>
            <ac:cxnSpMk id="11" creationId="{ADA99C27-93B5-DB4B-A542-8F49A84CACBC}"/>
          </ac:cxnSpMkLst>
        </pc:cxnChg>
      </pc:sldChg>
      <pc:sldChg chg="addSp delSp modSp add mod modTransition modAnim modNotesTx">
        <pc:chgData name="Oliva,Marco" userId="7787a23d-e817-4296-b579-417d172668db" providerId="ADAL" clId="{81EF554A-DA3F-AF45-9AA5-23DF4586EF66}" dt="2022-03-06T02:28:30.535" v="23429"/>
        <pc:sldMkLst>
          <pc:docMk/>
          <pc:sldMk cId="1044328062" sldId="369"/>
        </pc:sldMkLst>
        <pc:spChg chg="mod">
          <ac:chgData name="Oliva,Marco" userId="7787a23d-e817-4296-b579-417d172668db" providerId="ADAL" clId="{81EF554A-DA3F-AF45-9AA5-23DF4586EF66}" dt="2022-03-05T17:35:06.944" v="2304" actId="20577"/>
          <ac:spMkLst>
            <pc:docMk/>
            <pc:sldMk cId="1044328062" sldId="369"/>
            <ac:spMk id="2" creationId="{42DACA88-53C8-6941-8B49-6B0056CBC0A0}"/>
          </ac:spMkLst>
        </pc:spChg>
        <pc:spChg chg="del">
          <ac:chgData name="Oliva,Marco" userId="7787a23d-e817-4296-b579-417d172668db" providerId="ADAL" clId="{81EF554A-DA3F-AF45-9AA5-23DF4586EF66}" dt="2022-03-05T18:10:48.012" v="3222" actId="478"/>
          <ac:spMkLst>
            <pc:docMk/>
            <pc:sldMk cId="1044328062" sldId="369"/>
            <ac:spMk id="8" creationId="{D51B5076-0892-AF4E-AB8F-15C0047BB7C5}"/>
          </ac:spMkLst>
        </pc:spChg>
        <pc:spChg chg="add mod">
          <ac:chgData name="Oliva,Marco" userId="7787a23d-e817-4296-b579-417d172668db" providerId="ADAL" clId="{81EF554A-DA3F-AF45-9AA5-23DF4586EF66}" dt="2022-03-05T21:14:48.578" v="4070" actId="2711"/>
          <ac:spMkLst>
            <pc:docMk/>
            <pc:sldMk cId="1044328062" sldId="369"/>
            <ac:spMk id="12" creationId="{5636795D-F09C-3D44-A2D9-E2B4F390EA3B}"/>
          </ac:spMkLst>
        </pc:spChg>
        <pc:picChg chg="add del mod">
          <ac:chgData name="Oliva,Marco" userId="7787a23d-e817-4296-b579-417d172668db" providerId="ADAL" clId="{81EF554A-DA3F-AF45-9AA5-23DF4586EF66}" dt="2022-03-05T22:32:37.028" v="4090"/>
          <ac:picMkLst>
            <pc:docMk/>
            <pc:sldMk cId="1044328062" sldId="369"/>
            <ac:picMk id="3" creationId="{09FE388A-7192-634F-919E-027CFC2F3CB8}"/>
          </ac:picMkLst>
        </pc:picChg>
        <pc:picChg chg="add del mod">
          <ac:chgData name="Oliva,Marco" userId="7787a23d-e817-4296-b579-417d172668db" providerId="ADAL" clId="{81EF554A-DA3F-AF45-9AA5-23DF4586EF66}" dt="2022-03-06T02:01:37.181" v="23411"/>
          <ac:picMkLst>
            <pc:docMk/>
            <pc:sldMk cId="1044328062" sldId="369"/>
            <ac:picMk id="3" creationId="{A295F455-4DCE-B443-8212-34D26D57628E}"/>
          </ac:picMkLst>
        </pc:picChg>
        <pc:picChg chg="add mod">
          <ac:chgData name="Oliva,Marco" userId="7787a23d-e817-4296-b579-417d172668db" providerId="ADAL" clId="{81EF554A-DA3F-AF45-9AA5-23DF4586EF66}" dt="2022-03-06T02:28:30.535" v="23429"/>
          <ac:picMkLst>
            <pc:docMk/>
            <pc:sldMk cId="1044328062" sldId="369"/>
            <ac:picMk id="6" creationId="{6FB428CB-841B-C442-9817-6F0F23A1847A}"/>
          </ac:picMkLst>
        </pc:picChg>
      </pc:sldChg>
      <pc:sldChg chg="addSp delSp modSp add mod modTransition delAnim modAnim modNotesTx">
        <pc:chgData name="Oliva,Marco" userId="7787a23d-e817-4296-b579-417d172668db" providerId="ADAL" clId="{81EF554A-DA3F-AF45-9AA5-23DF4586EF66}" dt="2022-03-06T02:06:32.170" v="23412"/>
        <pc:sldMkLst>
          <pc:docMk/>
          <pc:sldMk cId="2384666551" sldId="370"/>
        </pc:sldMkLst>
        <pc:spChg chg="add mod">
          <ac:chgData name="Oliva,Marco" userId="7787a23d-e817-4296-b579-417d172668db" providerId="ADAL" clId="{81EF554A-DA3F-AF45-9AA5-23DF4586EF66}" dt="2022-03-05T23:31:49.810" v="14231"/>
          <ac:spMkLst>
            <pc:docMk/>
            <pc:sldMk cId="2384666551" sldId="370"/>
            <ac:spMk id="16" creationId="{55F2E7E0-DB20-D44C-B5FD-2249D9AC5A8F}"/>
          </ac:spMkLst>
        </pc:spChg>
        <pc:spChg chg="del">
          <ac:chgData name="Oliva,Marco" userId="7787a23d-e817-4296-b579-417d172668db" providerId="ADAL" clId="{81EF554A-DA3F-AF45-9AA5-23DF4586EF66}" dt="2022-03-05T23:31:45.386" v="14228" actId="478"/>
          <ac:spMkLst>
            <pc:docMk/>
            <pc:sldMk cId="2384666551" sldId="370"/>
            <ac:spMk id="24" creationId="{730F304D-AE88-4D49-B9E3-C304A5B2FB02}"/>
          </ac:spMkLst>
        </pc:spChg>
        <pc:picChg chg="add del mod">
          <ac:chgData name="Oliva,Marco" userId="7787a23d-e817-4296-b579-417d172668db" providerId="ADAL" clId="{81EF554A-DA3F-AF45-9AA5-23DF4586EF66}" dt="2022-03-06T02:01:37.181" v="23411"/>
          <ac:picMkLst>
            <pc:docMk/>
            <pc:sldMk cId="2384666551" sldId="370"/>
            <ac:picMk id="2" creationId="{31429637-AB82-4F46-9615-D94323010F87}"/>
          </ac:picMkLst>
        </pc:picChg>
        <pc:picChg chg="add mod">
          <ac:chgData name="Oliva,Marco" userId="7787a23d-e817-4296-b579-417d172668db" providerId="ADAL" clId="{81EF554A-DA3F-AF45-9AA5-23DF4586EF66}" dt="2022-03-06T02:06:32.170" v="23412"/>
          <ac:picMkLst>
            <pc:docMk/>
            <pc:sldMk cId="2384666551" sldId="370"/>
            <ac:picMk id="4" creationId="{0ED6645A-4FA3-3149-9276-03F2285EDA04}"/>
          </ac:picMkLst>
        </pc:picChg>
        <pc:picChg chg="del">
          <ac:chgData name="Oliva,Marco" userId="7787a23d-e817-4296-b579-417d172668db" providerId="ADAL" clId="{81EF554A-DA3F-AF45-9AA5-23DF4586EF66}" dt="2022-03-05T23:32:04.172" v="14234" actId="478"/>
          <ac:picMkLst>
            <pc:docMk/>
            <pc:sldMk cId="2384666551" sldId="370"/>
            <ac:picMk id="5" creationId="{773272F0-7708-9045-AC71-F74353671216}"/>
          </ac:picMkLst>
        </pc:picChg>
      </pc:sldChg>
    </pc:docChg>
  </pc:docChgLst>
  <pc:docChgLst>
    <pc:chgData name="Oliva,Marco" userId="7787a23d-e817-4296-b579-417d172668db" providerId="ADAL" clId="{1DCF5432-96ED-7A4B-9DEA-6B2B0F7F7AF6}"/>
    <pc:docChg chg="undo redo custSel addSld delSld modSld sldOrd">
      <pc:chgData name="Oliva,Marco" userId="7787a23d-e817-4296-b579-417d172668db" providerId="ADAL" clId="{1DCF5432-96ED-7A4B-9DEA-6B2B0F7F7AF6}" dt="2021-10-07T03:02:55.510" v="5039" actId="20577"/>
      <pc:docMkLst>
        <pc:docMk/>
      </pc:docMkLst>
      <pc:sldChg chg="modSp del mod">
        <pc:chgData name="Oliva,Marco" userId="7787a23d-e817-4296-b579-417d172668db" providerId="ADAL" clId="{1DCF5432-96ED-7A4B-9DEA-6B2B0F7F7AF6}" dt="2021-10-03T15:45:06.996" v="160" actId="2696"/>
        <pc:sldMkLst>
          <pc:docMk/>
          <pc:sldMk cId="3181666611" sldId="256"/>
        </pc:sldMkLst>
        <pc:spChg chg="mod">
          <ac:chgData name="Oliva,Marco" userId="7787a23d-e817-4296-b579-417d172668db" providerId="ADAL" clId="{1DCF5432-96ED-7A4B-9DEA-6B2B0F7F7AF6}" dt="2021-10-03T15:39:20.040" v="5" actId="20577"/>
          <ac:spMkLst>
            <pc:docMk/>
            <pc:sldMk cId="3181666611" sldId="256"/>
            <ac:spMk id="8" creationId="{B8FBA349-82F5-DB47-ADC5-DC9405F03CBD}"/>
          </ac:spMkLst>
        </pc:spChg>
      </pc:sldChg>
      <pc:sldChg chg="addSp delSp modSp add mod ord delAnim modNotesTx">
        <pc:chgData name="Oliva,Marco" userId="7787a23d-e817-4296-b579-417d172668db" providerId="ADAL" clId="{1DCF5432-96ED-7A4B-9DEA-6B2B0F7F7AF6}" dt="2021-10-07T02:17:55.218" v="4844" actId="20577"/>
        <pc:sldMkLst>
          <pc:docMk/>
          <pc:sldMk cId="1319471695" sldId="258"/>
        </pc:sldMkLst>
        <pc:spChg chg="mod">
          <ac:chgData name="Oliva,Marco" userId="7787a23d-e817-4296-b579-417d172668db" providerId="ADAL" clId="{1DCF5432-96ED-7A4B-9DEA-6B2B0F7F7AF6}" dt="2021-10-03T15:46:56.582" v="180" actId="20577"/>
          <ac:spMkLst>
            <pc:docMk/>
            <pc:sldMk cId="1319471695" sldId="258"/>
            <ac:spMk id="2" creationId="{54FDE63F-4936-DD4D-BBF4-197908EFA8F1}"/>
          </ac:spMkLst>
        </pc:spChg>
        <pc:spChg chg="mod">
          <ac:chgData name="Oliva,Marco" userId="7787a23d-e817-4296-b579-417d172668db" providerId="ADAL" clId="{1DCF5432-96ED-7A4B-9DEA-6B2B0F7F7AF6}" dt="2021-10-06T18:32:16.637" v="3204" actId="20577"/>
          <ac:spMkLst>
            <pc:docMk/>
            <pc:sldMk cId="1319471695" sldId="258"/>
            <ac:spMk id="3" creationId="{1ED09282-795D-DB48-AD66-492B20FCCBBF}"/>
          </ac:spMkLst>
        </pc:spChg>
        <pc:spChg chg="del">
          <ac:chgData name="Oliva,Marco" userId="7787a23d-e817-4296-b579-417d172668db" providerId="ADAL" clId="{1DCF5432-96ED-7A4B-9DEA-6B2B0F7F7AF6}" dt="2021-10-03T15:47:12.726" v="181" actId="478"/>
          <ac:spMkLst>
            <pc:docMk/>
            <pc:sldMk cId="1319471695" sldId="258"/>
            <ac:spMk id="12" creationId="{0BBFE07F-E26F-294A-B1D5-121F7DB5227E}"/>
          </ac:spMkLst>
        </pc:spChg>
        <pc:spChg chg="add mod">
          <ac:chgData name="Oliva,Marco" userId="7787a23d-e817-4296-b579-417d172668db" providerId="ADAL" clId="{1DCF5432-96ED-7A4B-9DEA-6B2B0F7F7AF6}" dt="2021-10-07T02:17:55.218" v="4844" actId="20577"/>
          <ac:spMkLst>
            <pc:docMk/>
            <pc:sldMk cId="1319471695" sldId="258"/>
            <ac:spMk id="12" creationId="{A7C4BE51-BAF0-8B4B-B951-82876921F30E}"/>
          </ac:spMkLst>
        </pc:spChg>
        <pc:spChg chg="add del mod">
          <ac:chgData name="Oliva,Marco" userId="7787a23d-e817-4296-b579-417d172668db" providerId="ADAL" clId="{1DCF5432-96ED-7A4B-9DEA-6B2B0F7F7AF6}" dt="2021-10-07T02:15:08.036" v="4784" actId="478"/>
          <ac:spMkLst>
            <pc:docMk/>
            <pc:sldMk cId="1319471695" sldId="258"/>
            <ac:spMk id="15" creationId="{34FBAB26-95AC-7C41-9BEA-376A4444FA86}"/>
          </ac:spMkLst>
        </pc:spChg>
        <pc:picChg chg="add mod">
          <ac:chgData name="Oliva,Marco" userId="7787a23d-e817-4296-b579-417d172668db" providerId="ADAL" clId="{1DCF5432-96ED-7A4B-9DEA-6B2B0F7F7AF6}" dt="2021-10-06T00:26:33.825" v="1767" actId="1076"/>
          <ac:picMkLst>
            <pc:docMk/>
            <pc:sldMk cId="1319471695" sldId="258"/>
            <ac:picMk id="6" creationId="{550DF900-DB52-2F47-A2F7-72CCE7DD9EF2}"/>
          </ac:picMkLst>
        </pc:picChg>
        <pc:picChg chg="del">
          <ac:chgData name="Oliva,Marco" userId="7787a23d-e817-4296-b579-417d172668db" providerId="ADAL" clId="{1DCF5432-96ED-7A4B-9DEA-6B2B0F7F7AF6}" dt="2021-10-03T15:40:12.478" v="24" actId="478"/>
          <ac:picMkLst>
            <pc:docMk/>
            <pc:sldMk cId="1319471695" sldId="258"/>
            <ac:picMk id="7" creationId="{C75FF32C-6171-854B-A6EB-DB5540C5BBAA}"/>
          </ac:picMkLst>
        </pc:picChg>
        <pc:picChg chg="del">
          <ac:chgData name="Oliva,Marco" userId="7787a23d-e817-4296-b579-417d172668db" providerId="ADAL" clId="{1DCF5432-96ED-7A4B-9DEA-6B2B0F7F7AF6}" dt="2021-10-03T15:40:23.702" v="28" actId="478"/>
          <ac:picMkLst>
            <pc:docMk/>
            <pc:sldMk cId="1319471695" sldId="258"/>
            <ac:picMk id="8" creationId="{6FC24AD4-F96C-9747-82B0-09D04FD5AEDC}"/>
          </ac:picMkLst>
        </pc:picChg>
        <pc:picChg chg="mod">
          <ac:chgData name="Oliva,Marco" userId="7787a23d-e817-4296-b579-417d172668db" providerId="ADAL" clId="{1DCF5432-96ED-7A4B-9DEA-6B2B0F7F7AF6}" dt="2021-10-03T15:43:45.877" v="62" actId="1076"/>
          <ac:picMkLst>
            <pc:docMk/>
            <pc:sldMk cId="1319471695" sldId="258"/>
            <ac:picMk id="10" creationId="{F621511A-617E-CD4E-99E0-421B68F773D9}"/>
          </ac:picMkLst>
        </pc:picChg>
        <pc:picChg chg="mod">
          <ac:chgData name="Oliva,Marco" userId="7787a23d-e817-4296-b579-417d172668db" providerId="ADAL" clId="{1DCF5432-96ED-7A4B-9DEA-6B2B0F7F7AF6}" dt="2021-10-06T00:26:28.113" v="1759" actId="1038"/>
          <ac:picMkLst>
            <pc:docMk/>
            <pc:sldMk cId="1319471695" sldId="258"/>
            <ac:picMk id="11" creationId="{CEC89EC7-D152-CC49-B85B-5DD2F2FB1504}"/>
          </ac:picMkLst>
        </pc:picChg>
        <pc:picChg chg="del mod">
          <ac:chgData name="Oliva,Marco" userId="7787a23d-e817-4296-b579-417d172668db" providerId="ADAL" clId="{1DCF5432-96ED-7A4B-9DEA-6B2B0F7F7AF6}" dt="2021-10-03T15:40:11.056" v="23" actId="478"/>
          <ac:picMkLst>
            <pc:docMk/>
            <pc:sldMk cId="1319471695" sldId="258"/>
            <ac:picMk id="13" creationId="{2669CB12-5558-F040-9629-9700452663B2}"/>
          </ac:picMkLst>
        </pc:picChg>
      </pc:sldChg>
      <pc:sldChg chg="addSp delSp modSp mod modShow">
        <pc:chgData name="Oliva,Marco" userId="7787a23d-e817-4296-b579-417d172668db" providerId="ADAL" clId="{1DCF5432-96ED-7A4B-9DEA-6B2B0F7F7AF6}" dt="2021-10-07T02:17:52.382" v="4841" actId="20577"/>
        <pc:sldMkLst>
          <pc:docMk/>
          <pc:sldMk cId="1755393879" sldId="262"/>
        </pc:sldMkLst>
        <pc:spChg chg="del mod">
          <ac:chgData name="Oliva,Marco" userId="7787a23d-e817-4296-b579-417d172668db" providerId="ADAL" clId="{1DCF5432-96ED-7A4B-9DEA-6B2B0F7F7AF6}" dt="2021-10-06T13:29:38.195" v="1769" actId="478"/>
          <ac:spMkLst>
            <pc:docMk/>
            <pc:sldMk cId="1755393879" sldId="262"/>
            <ac:spMk id="2" creationId="{42DACA88-53C8-6941-8B49-6B0056CBC0A0}"/>
          </ac:spMkLst>
        </pc:spChg>
        <pc:spChg chg="add del mod">
          <ac:chgData name="Oliva,Marco" userId="7787a23d-e817-4296-b579-417d172668db" providerId="ADAL" clId="{1DCF5432-96ED-7A4B-9DEA-6B2B0F7F7AF6}" dt="2021-10-03T15:49:57.505" v="238" actId="767"/>
          <ac:spMkLst>
            <pc:docMk/>
            <pc:sldMk cId="1755393879" sldId="262"/>
            <ac:spMk id="3" creationId="{D036235C-3A76-0046-BD07-BEB63B3B2D8C}"/>
          </ac:spMkLst>
        </pc:spChg>
        <pc:spChg chg="del">
          <ac:chgData name="Oliva,Marco" userId="7787a23d-e817-4296-b579-417d172668db" providerId="ADAL" clId="{1DCF5432-96ED-7A4B-9DEA-6B2B0F7F7AF6}" dt="2021-10-03T15:52:41.115" v="386" actId="478"/>
          <ac:spMkLst>
            <pc:docMk/>
            <pc:sldMk cId="1755393879" sldId="262"/>
            <ac:spMk id="8" creationId="{14E6518E-C196-5A4F-8212-985295D08EAE}"/>
          </ac:spMkLst>
        </pc:spChg>
        <pc:spChg chg="add del mod">
          <ac:chgData name="Oliva,Marco" userId="7787a23d-e817-4296-b579-417d172668db" providerId="ADAL" clId="{1DCF5432-96ED-7A4B-9DEA-6B2B0F7F7AF6}" dt="2021-10-06T13:33:26.999" v="1910" actId="478"/>
          <ac:spMkLst>
            <pc:docMk/>
            <pc:sldMk cId="1755393879" sldId="262"/>
            <ac:spMk id="8" creationId="{84CA12BD-CC62-1146-8BEE-BFE6E515066B}"/>
          </ac:spMkLst>
        </pc:spChg>
        <pc:spChg chg="add del mod">
          <ac:chgData name="Oliva,Marco" userId="7787a23d-e817-4296-b579-417d172668db" providerId="ADAL" clId="{1DCF5432-96ED-7A4B-9DEA-6B2B0F7F7AF6}" dt="2021-10-07T02:13:42.861" v="4729"/>
          <ac:spMkLst>
            <pc:docMk/>
            <pc:sldMk cId="1755393879" sldId="262"/>
            <ac:spMk id="10" creationId="{E4B5094C-F465-8F4C-B3F7-301218AA194B}"/>
          </ac:spMkLst>
        </pc:spChg>
        <pc:spChg chg="add del mod">
          <ac:chgData name="Oliva,Marco" userId="7787a23d-e817-4296-b579-417d172668db" providerId="ADAL" clId="{1DCF5432-96ED-7A4B-9DEA-6B2B0F7F7AF6}" dt="2021-10-07T02:16:13.150" v="4809" actId="478"/>
          <ac:spMkLst>
            <pc:docMk/>
            <pc:sldMk cId="1755393879" sldId="262"/>
            <ac:spMk id="11" creationId="{63AE1650-EBB1-5244-A53E-ADEE90966364}"/>
          </ac:spMkLst>
        </pc:spChg>
        <pc:spChg chg="add del mod">
          <ac:chgData name="Oliva,Marco" userId="7787a23d-e817-4296-b579-417d172668db" providerId="ADAL" clId="{1DCF5432-96ED-7A4B-9DEA-6B2B0F7F7AF6}" dt="2021-10-07T02:14:48.315" v="4767"/>
          <ac:spMkLst>
            <pc:docMk/>
            <pc:sldMk cId="1755393879" sldId="262"/>
            <ac:spMk id="12" creationId="{2062B0BE-3FBD-0E40-9D9E-9FC4DFEF1300}"/>
          </ac:spMkLst>
        </pc:spChg>
        <pc:spChg chg="add mod">
          <ac:chgData name="Oliva,Marco" userId="7787a23d-e817-4296-b579-417d172668db" providerId="ADAL" clId="{1DCF5432-96ED-7A4B-9DEA-6B2B0F7F7AF6}" dt="2021-10-07T02:17:52.382" v="4841" actId="20577"/>
          <ac:spMkLst>
            <pc:docMk/>
            <pc:sldMk cId="1755393879" sldId="262"/>
            <ac:spMk id="13" creationId="{A57B3A5F-3D07-5644-A1E6-E06D768C2D46}"/>
          </ac:spMkLst>
        </pc:spChg>
        <pc:graphicFrameChg chg="add mod modGraphic">
          <ac:chgData name="Oliva,Marco" userId="7787a23d-e817-4296-b579-417d172668db" providerId="ADAL" clId="{1DCF5432-96ED-7A4B-9DEA-6B2B0F7F7AF6}" dt="2021-10-07T02:08:49.645" v="4672" actId="20577"/>
          <ac:graphicFrameMkLst>
            <pc:docMk/>
            <pc:sldMk cId="1755393879" sldId="262"/>
            <ac:graphicFrameMk id="3" creationId="{BF0706C8-5281-6343-B003-6180C75BEEEE}"/>
          </ac:graphicFrameMkLst>
        </pc:graphicFrameChg>
      </pc:sldChg>
      <pc:sldChg chg="modSp del mod">
        <pc:chgData name="Oliva,Marco" userId="7787a23d-e817-4296-b579-417d172668db" providerId="ADAL" clId="{1DCF5432-96ED-7A4B-9DEA-6B2B0F7F7AF6}" dt="2021-10-03T16:22:25.522" v="861" actId="2696"/>
        <pc:sldMkLst>
          <pc:docMk/>
          <pc:sldMk cId="2702129459" sldId="264"/>
        </pc:sldMkLst>
        <pc:spChg chg="mod">
          <ac:chgData name="Oliva,Marco" userId="7787a23d-e817-4296-b579-417d172668db" providerId="ADAL" clId="{1DCF5432-96ED-7A4B-9DEA-6B2B0F7F7AF6}" dt="2021-10-03T16:22:13.985" v="859" actId="20577"/>
          <ac:spMkLst>
            <pc:docMk/>
            <pc:sldMk cId="2702129459" sldId="264"/>
            <ac:spMk id="9" creationId="{6ABD0935-B42D-4B44-900C-1D2D059675FF}"/>
          </ac:spMkLst>
        </pc:spChg>
      </pc:sldChg>
      <pc:sldChg chg="del">
        <pc:chgData name="Oliva,Marco" userId="7787a23d-e817-4296-b579-417d172668db" providerId="ADAL" clId="{1DCF5432-96ED-7A4B-9DEA-6B2B0F7F7AF6}" dt="2021-10-06T15:30:25.391" v="3196" actId="2696"/>
        <pc:sldMkLst>
          <pc:docMk/>
          <pc:sldMk cId="32669805" sldId="267"/>
        </pc:sldMkLst>
      </pc:sldChg>
      <pc:sldChg chg="del ord">
        <pc:chgData name="Oliva,Marco" userId="7787a23d-e817-4296-b579-417d172668db" providerId="ADAL" clId="{1DCF5432-96ED-7A4B-9DEA-6B2B0F7F7AF6}" dt="2021-10-03T16:19:49.816" v="853" actId="2696"/>
        <pc:sldMkLst>
          <pc:docMk/>
          <pc:sldMk cId="1400512303" sldId="268"/>
        </pc:sldMkLst>
      </pc:sldChg>
      <pc:sldChg chg="del">
        <pc:chgData name="Oliva,Marco" userId="7787a23d-e817-4296-b579-417d172668db" providerId="ADAL" clId="{1DCF5432-96ED-7A4B-9DEA-6B2B0F7F7AF6}" dt="2021-10-06T15:30:25.391" v="3196" actId="2696"/>
        <pc:sldMkLst>
          <pc:docMk/>
          <pc:sldMk cId="2073478618" sldId="271"/>
        </pc:sldMkLst>
      </pc:sldChg>
      <pc:sldChg chg="del">
        <pc:chgData name="Oliva,Marco" userId="7787a23d-e817-4296-b579-417d172668db" providerId="ADAL" clId="{1DCF5432-96ED-7A4B-9DEA-6B2B0F7F7AF6}" dt="2021-10-06T15:30:25.391" v="3196" actId="2696"/>
        <pc:sldMkLst>
          <pc:docMk/>
          <pc:sldMk cId="746648773" sldId="272"/>
        </pc:sldMkLst>
      </pc:sldChg>
      <pc:sldChg chg="del">
        <pc:chgData name="Oliva,Marco" userId="7787a23d-e817-4296-b579-417d172668db" providerId="ADAL" clId="{1DCF5432-96ED-7A4B-9DEA-6B2B0F7F7AF6}" dt="2021-10-06T15:30:25.391" v="3196" actId="2696"/>
        <pc:sldMkLst>
          <pc:docMk/>
          <pc:sldMk cId="3326542062" sldId="273"/>
        </pc:sldMkLst>
      </pc:sldChg>
      <pc:sldChg chg="del">
        <pc:chgData name="Oliva,Marco" userId="7787a23d-e817-4296-b579-417d172668db" providerId="ADAL" clId="{1DCF5432-96ED-7A4B-9DEA-6B2B0F7F7AF6}" dt="2021-10-06T15:30:25.391" v="3196" actId="2696"/>
        <pc:sldMkLst>
          <pc:docMk/>
          <pc:sldMk cId="645808133" sldId="276"/>
        </pc:sldMkLst>
      </pc:sldChg>
      <pc:sldChg chg="del">
        <pc:chgData name="Oliva,Marco" userId="7787a23d-e817-4296-b579-417d172668db" providerId="ADAL" clId="{1DCF5432-96ED-7A4B-9DEA-6B2B0F7F7AF6}" dt="2021-10-06T15:30:25.391" v="3196" actId="2696"/>
        <pc:sldMkLst>
          <pc:docMk/>
          <pc:sldMk cId="3563795414" sldId="278"/>
        </pc:sldMkLst>
      </pc:sldChg>
      <pc:sldChg chg="del">
        <pc:chgData name="Oliva,Marco" userId="7787a23d-e817-4296-b579-417d172668db" providerId="ADAL" clId="{1DCF5432-96ED-7A4B-9DEA-6B2B0F7F7AF6}" dt="2021-10-06T15:30:25.391" v="3196" actId="2696"/>
        <pc:sldMkLst>
          <pc:docMk/>
          <pc:sldMk cId="3247166786" sldId="279"/>
        </pc:sldMkLst>
      </pc:sldChg>
      <pc:sldChg chg="del">
        <pc:chgData name="Oliva,Marco" userId="7787a23d-e817-4296-b579-417d172668db" providerId="ADAL" clId="{1DCF5432-96ED-7A4B-9DEA-6B2B0F7F7AF6}" dt="2021-10-06T15:30:25.391" v="3196" actId="2696"/>
        <pc:sldMkLst>
          <pc:docMk/>
          <pc:sldMk cId="3848264731" sldId="280"/>
        </pc:sldMkLst>
      </pc:sldChg>
      <pc:sldChg chg="del">
        <pc:chgData name="Oliva,Marco" userId="7787a23d-e817-4296-b579-417d172668db" providerId="ADAL" clId="{1DCF5432-96ED-7A4B-9DEA-6B2B0F7F7AF6}" dt="2021-10-06T15:30:25.391" v="3196" actId="2696"/>
        <pc:sldMkLst>
          <pc:docMk/>
          <pc:sldMk cId="2394365717" sldId="281"/>
        </pc:sldMkLst>
      </pc:sldChg>
      <pc:sldChg chg="del">
        <pc:chgData name="Oliva,Marco" userId="7787a23d-e817-4296-b579-417d172668db" providerId="ADAL" clId="{1DCF5432-96ED-7A4B-9DEA-6B2B0F7F7AF6}" dt="2021-10-06T15:30:25.391" v="3196" actId="2696"/>
        <pc:sldMkLst>
          <pc:docMk/>
          <pc:sldMk cId="439384580" sldId="284"/>
        </pc:sldMkLst>
      </pc:sldChg>
      <pc:sldChg chg="del">
        <pc:chgData name="Oliva,Marco" userId="7787a23d-e817-4296-b579-417d172668db" providerId="ADAL" clId="{1DCF5432-96ED-7A4B-9DEA-6B2B0F7F7AF6}" dt="2021-10-06T15:30:25.391" v="3196" actId="2696"/>
        <pc:sldMkLst>
          <pc:docMk/>
          <pc:sldMk cId="2182441522" sldId="285"/>
        </pc:sldMkLst>
      </pc:sldChg>
      <pc:sldChg chg="del">
        <pc:chgData name="Oliva,Marco" userId="7787a23d-e817-4296-b579-417d172668db" providerId="ADAL" clId="{1DCF5432-96ED-7A4B-9DEA-6B2B0F7F7AF6}" dt="2021-10-06T15:30:25.391" v="3196" actId="2696"/>
        <pc:sldMkLst>
          <pc:docMk/>
          <pc:sldMk cId="2017798598" sldId="286"/>
        </pc:sldMkLst>
      </pc:sldChg>
      <pc:sldChg chg="del">
        <pc:chgData name="Oliva,Marco" userId="7787a23d-e817-4296-b579-417d172668db" providerId="ADAL" clId="{1DCF5432-96ED-7A4B-9DEA-6B2B0F7F7AF6}" dt="2021-10-06T15:30:25.391" v="3196" actId="2696"/>
        <pc:sldMkLst>
          <pc:docMk/>
          <pc:sldMk cId="995478341" sldId="287"/>
        </pc:sldMkLst>
      </pc:sldChg>
      <pc:sldChg chg="del">
        <pc:chgData name="Oliva,Marco" userId="7787a23d-e817-4296-b579-417d172668db" providerId="ADAL" clId="{1DCF5432-96ED-7A4B-9DEA-6B2B0F7F7AF6}" dt="2021-10-06T15:30:25.391" v="3196" actId="2696"/>
        <pc:sldMkLst>
          <pc:docMk/>
          <pc:sldMk cId="260144264" sldId="288"/>
        </pc:sldMkLst>
      </pc:sldChg>
      <pc:sldChg chg="del">
        <pc:chgData name="Oliva,Marco" userId="7787a23d-e817-4296-b579-417d172668db" providerId="ADAL" clId="{1DCF5432-96ED-7A4B-9DEA-6B2B0F7F7AF6}" dt="2021-10-06T15:30:25.391" v="3196" actId="2696"/>
        <pc:sldMkLst>
          <pc:docMk/>
          <pc:sldMk cId="1541616577" sldId="289"/>
        </pc:sldMkLst>
      </pc:sldChg>
      <pc:sldChg chg="del">
        <pc:chgData name="Oliva,Marco" userId="7787a23d-e817-4296-b579-417d172668db" providerId="ADAL" clId="{1DCF5432-96ED-7A4B-9DEA-6B2B0F7F7AF6}" dt="2021-10-06T15:30:25.391" v="3196" actId="2696"/>
        <pc:sldMkLst>
          <pc:docMk/>
          <pc:sldMk cId="3609714160" sldId="291"/>
        </pc:sldMkLst>
      </pc:sldChg>
      <pc:sldChg chg="del">
        <pc:chgData name="Oliva,Marco" userId="7787a23d-e817-4296-b579-417d172668db" providerId="ADAL" clId="{1DCF5432-96ED-7A4B-9DEA-6B2B0F7F7AF6}" dt="2021-10-06T15:30:25.391" v="3196" actId="2696"/>
        <pc:sldMkLst>
          <pc:docMk/>
          <pc:sldMk cId="952745656" sldId="292"/>
        </pc:sldMkLst>
      </pc:sldChg>
      <pc:sldChg chg="del">
        <pc:chgData name="Oliva,Marco" userId="7787a23d-e817-4296-b579-417d172668db" providerId="ADAL" clId="{1DCF5432-96ED-7A4B-9DEA-6B2B0F7F7AF6}" dt="2021-10-06T15:30:25.391" v="3196" actId="2696"/>
        <pc:sldMkLst>
          <pc:docMk/>
          <pc:sldMk cId="904463268" sldId="293"/>
        </pc:sldMkLst>
      </pc:sldChg>
      <pc:sldChg chg="del">
        <pc:chgData name="Oliva,Marco" userId="7787a23d-e817-4296-b579-417d172668db" providerId="ADAL" clId="{1DCF5432-96ED-7A4B-9DEA-6B2B0F7F7AF6}" dt="2021-10-06T15:30:25.391" v="3196" actId="2696"/>
        <pc:sldMkLst>
          <pc:docMk/>
          <pc:sldMk cId="1198722784" sldId="294"/>
        </pc:sldMkLst>
      </pc:sldChg>
      <pc:sldChg chg="del">
        <pc:chgData name="Oliva,Marco" userId="7787a23d-e817-4296-b579-417d172668db" providerId="ADAL" clId="{1DCF5432-96ED-7A4B-9DEA-6B2B0F7F7AF6}" dt="2021-10-06T15:30:25.391" v="3196" actId="2696"/>
        <pc:sldMkLst>
          <pc:docMk/>
          <pc:sldMk cId="11302927" sldId="297"/>
        </pc:sldMkLst>
      </pc:sldChg>
      <pc:sldChg chg="del">
        <pc:chgData name="Oliva,Marco" userId="7787a23d-e817-4296-b579-417d172668db" providerId="ADAL" clId="{1DCF5432-96ED-7A4B-9DEA-6B2B0F7F7AF6}" dt="2021-10-06T15:30:25.391" v="3196" actId="2696"/>
        <pc:sldMkLst>
          <pc:docMk/>
          <pc:sldMk cId="1142055896" sldId="298"/>
        </pc:sldMkLst>
      </pc:sldChg>
      <pc:sldChg chg="del">
        <pc:chgData name="Oliva,Marco" userId="7787a23d-e817-4296-b579-417d172668db" providerId="ADAL" clId="{1DCF5432-96ED-7A4B-9DEA-6B2B0F7F7AF6}" dt="2021-10-06T15:30:25.391" v="3196" actId="2696"/>
        <pc:sldMkLst>
          <pc:docMk/>
          <pc:sldMk cId="449951568" sldId="299"/>
        </pc:sldMkLst>
      </pc:sldChg>
      <pc:sldChg chg="modSp add del mod">
        <pc:chgData name="Oliva,Marco" userId="7787a23d-e817-4296-b579-417d172668db" providerId="ADAL" clId="{1DCF5432-96ED-7A4B-9DEA-6B2B0F7F7AF6}" dt="2021-10-03T15:59:48.338" v="488" actId="2696"/>
        <pc:sldMkLst>
          <pc:docMk/>
          <pc:sldMk cId="3410630096" sldId="300"/>
        </pc:sldMkLst>
        <pc:spChg chg="mod">
          <ac:chgData name="Oliva,Marco" userId="7787a23d-e817-4296-b579-417d172668db" providerId="ADAL" clId="{1DCF5432-96ED-7A4B-9DEA-6B2B0F7F7AF6}" dt="2021-10-03T15:59:38.248" v="487" actId="20577"/>
          <ac:spMkLst>
            <pc:docMk/>
            <pc:sldMk cId="3410630096" sldId="300"/>
            <ac:spMk id="2" creationId="{42DACA88-53C8-6941-8B49-6B0056CBC0A0}"/>
          </ac:spMkLst>
        </pc:spChg>
      </pc:sldChg>
      <pc:sldChg chg="modSp add del mod">
        <pc:chgData name="Oliva,Marco" userId="7787a23d-e817-4296-b579-417d172668db" providerId="ADAL" clId="{1DCF5432-96ED-7A4B-9DEA-6B2B0F7F7AF6}" dt="2021-10-03T16:13:08.387" v="783" actId="2696"/>
        <pc:sldMkLst>
          <pc:docMk/>
          <pc:sldMk cId="2556289986" sldId="301"/>
        </pc:sldMkLst>
        <pc:spChg chg="mod">
          <ac:chgData name="Oliva,Marco" userId="7787a23d-e817-4296-b579-417d172668db" providerId="ADAL" clId="{1DCF5432-96ED-7A4B-9DEA-6B2B0F7F7AF6}" dt="2021-10-03T16:12:35.783" v="780" actId="20577"/>
          <ac:spMkLst>
            <pc:docMk/>
            <pc:sldMk cId="2556289986" sldId="301"/>
            <ac:spMk id="2" creationId="{42DACA88-53C8-6941-8B49-6B0056CBC0A0}"/>
          </ac:spMkLst>
        </pc:spChg>
      </pc:sldChg>
      <pc:sldChg chg="addSp delSp modSp add mod">
        <pc:chgData name="Oliva,Marco" userId="7787a23d-e817-4296-b579-417d172668db" providerId="ADAL" clId="{1DCF5432-96ED-7A4B-9DEA-6B2B0F7F7AF6}" dt="2021-10-07T02:17:46.482" v="4835" actId="20577"/>
        <pc:sldMkLst>
          <pc:docMk/>
          <pc:sldMk cId="3565454251" sldId="302"/>
        </pc:sldMkLst>
        <pc:spChg chg="mod">
          <ac:chgData name="Oliva,Marco" userId="7787a23d-e817-4296-b579-417d172668db" providerId="ADAL" clId="{1DCF5432-96ED-7A4B-9DEA-6B2B0F7F7AF6}" dt="2021-10-06T14:10:33.731" v="2376" actId="20577"/>
          <ac:spMkLst>
            <pc:docMk/>
            <pc:sldMk cId="3565454251" sldId="302"/>
            <ac:spMk id="2" creationId="{42DACA88-53C8-6941-8B49-6B0056CBC0A0}"/>
          </ac:spMkLst>
        </pc:spChg>
        <pc:spChg chg="add del">
          <ac:chgData name="Oliva,Marco" userId="7787a23d-e817-4296-b579-417d172668db" providerId="ADAL" clId="{1DCF5432-96ED-7A4B-9DEA-6B2B0F7F7AF6}" dt="2021-10-07T02:15:16.771" v="4789" actId="478"/>
          <ac:spMkLst>
            <pc:docMk/>
            <pc:sldMk cId="3565454251" sldId="302"/>
            <ac:spMk id="4" creationId="{39DE4845-A539-934B-B09B-C82FE7DDAC93}"/>
          </ac:spMkLst>
        </pc:spChg>
        <pc:spChg chg="add del mod">
          <ac:chgData name="Oliva,Marco" userId="7787a23d-e817-4296-b579-417d172668db" providerId="ADAL" clId="{1DCF5432-96ED-7A4B-9DEA-6B2B0F7F7AF6}" dt="2021-10-07T02:15:21.651" v="4790" actId="478"/>
          <ac:spMkLst>
            <pc:docMk/>
            <pc:sldMk cId="3565454251" sldId="302"/>
            <ac:spMk id="8" creationId="{D6C76CD1-B994-6548-9821-D1CA40AAC465}"/>
          </ac:spMkLst>
        </pc:spChg>
        <pc:spChg chg="add mod">
          <ac:chgData name="Oliva,Marco" userId="7787a23d-e817-4296-b579-417d172668db" providerId="ADAL" clId="{1DCF5432-96ED-7A4B-9DEA-6B2B0F7F7AF6}" dt="2021-10-07T02:17:46.482" v="4835" actId="20577"/>
          <ac:spMkLst>
            <pc:docMk/>
            <pc:sldMk cId="3565454251" sldId="302"/>
            <ac:spMk id="10" creationId="{3B4A404B-BDBD-BA4A-9469-98421259B027}"/>
          </ac:spMkLst>
        </pc:spChg>
      </pc:sldChg>
      <pc:sldChg chg="modSp add del mod">
        <pc:chgData name="Oliva,Marco" userId="7787a23d-e817-4296-b579-417d172668db" providerId="ADAL" clId="{1DCF5432-96ED-7A4B-9DEA-6B2B0F7F7AF6}" dt="2021-10-03T16:16:29.292" v="834" actId="2696"/>
        <pc:sldMkLst>
          <pc:docMk/>
          <pc:sldMk cId="3153269386" sldId="303"/>
        </pc:sldMkLst>
        <pc:spChg chg="mod">
          <ac:chgData name="Oliva,Marco" userId="7787a23d-e817-4296-b579-417d172668db" providerId="ADAL" clId="{1DCF5432-96ED-7A4B-9DEA-6B2B0F7F7AF6}" dt="2021-10-03T16:01:44.706" v="526"/>
          <ac:spMkLst>
            <pc:docMk/>
            <pc:sldMk cId="3153269386" sldId="303"/>
            <ac:spMk id="2" creationId="{42DACA88-53C8-6941-8B49-6B0056CBC0A0}"/>
          </ac:spMkLst>
        </pc:spChg>
      </pc:sldChg>
      <pc:sldChg chg="addSp delSp modSp add mod">
        <pc:chgData name="Oliva,Marco" userId="7787a23d-e817-4296-b579-417d172668db" providerId="ADAL" clId="{1DCF5432-96ED-7A4B-9DEA-6B2B0F7F7AF6}" dt="2021-10-07T02:30:04.465" v="4975" actId="207"/>
        <pc:sldMkLst>
          <pc:docMk/>
          <pc:sldMk cId="3090753030" sldId="304"/>
        </pc:sldMkLst>
        <pc:spChg chg="mod">
          <ac:chgData name="Oliva,Marco" userId="7787a23d-e817-4296-b579-417d172668db" providerId="ADAL" clId="{1DCF5432-96ED-7A4B-9DEA-6B2B0F7F7AF6}" dt="2021-10-07T02:30:04.465" v="4975" actId="207"/>
          <ac:spMkLst>
            <pc:docMk/>
            <pc:sldMk cId="3090753030" sldId="304"/>
            <ac:spMk id="2" creationId="{42DACA88-53C8-6941-8B49-6B0056CBC0A0}"/>
          </ac:spMkLst>
        </pc:spChg>
        <pc:spChg chg="add del mod">
          <ac:chgData name="Oliva,Marco" userId="7787a23d-e817-4296-b579-417d172668db" providerId="ADAL" clId="{1DCF5432-96ED-7A4B-9DEA-6B2B0F7F7AF6}" dt="2021-10-07T02:15:33.298" v="4797" actId="478"/>
          <ac:spMkLst>
            <pc:docMk/>
            <pc:sldMk cId="3090753030" sldId="304"/>
            <ac:spMk id="8" creationId="{5D9CE86E-FBC2-D947-B6A8-D41F06C76D95}"/>
          </ac:spMkLst>
        </pc:spChg>
        <pc:spChg chg="add mod">
          <ac:chgData name="Oliva,Marco" userId="7787a23d-e817-4296-b579-417d172668db" providerId="ADAL" clId="{1DCF5432-96ED-7A4B-9DEA-6B2B0F7F7AF6}" dt="2021-10-07T02:17:36.178" v="4826" actId="5793"/>
          <ac:spMkLst>
            <pc:docMk/>
            <pc:sldMk cId="3090753030" sldId="304"/>
            <ac:spMk id="10" creationId="{508CAB09-C0D6-9445-87D5-900E27D01B69}"/>
          </ac:spMkLst>
        </pc:spChg>
      </pc:sldChg>
      <pc:sldChg chg="addSp delSp modSp add mod ord">
        <pc:chgData name="Oliva,Marco" userId="7787a23d-e817-4296-b579-417d172668db" providerId="ADAL" clId="{1DCF5432-96ED-7A4B-9DEA-6B2B0F7F7AF6}" dt="2021-10-07T02:29:30.977" v="4972" actId="207"/>
        <pc:sldMkLst>
          <pc:docMk/>
          <pc:sldMk cId="1797624910" sldId="305"/>
        </pc:sldMkLst>
        <pc:spChg chg="mod">
          <ac:chgData name="Oliva,Marco" userId="7787a23d-e817-4296-b579-417d172668db" providerId="ADAL" clId="{1DCF5432-96ED-7A4B-9DEA-6B2B0F7F7AF6}" dt="2021-10-07T02:29:30.977" v="4972" actId="207"/>
          <ac:spMkLst>
            <pc:docMk/>
            <pc:sldMk cId="1797624910" sldId="305"/>
            <ac:spMk id="2" creationId="{42DACA88-53C8-6941-8B49-6B0056CBC0A0}"/>
          </ac:spMkLst>
        </pc:spChg>
        <pc:spChg chg="add del mod">
          <ac:chgData name="Oliva,Marco" userId="7787a23d-e817-4296-b579-417d172668db" providerId="ADAL" clId="{1DCF5432-96ED-7A4B-9DEA-6B2B0F7F7AF6}" dt="2021-10-07T02:15:26.310" v="4793" actId="478"/>
          <ac:spMkLst>
            <pc:docMk/>
            <pc:sldMk cId="1797624910" sldId="305"/>
            <ac:spMk id="8" creationId="{9DB4EC0B-1A06-2D44-8A2C-2C09B56A73E2}"/>
          </ac:spMkLst>
        </pc:spChg>
        <pc:spChg chg="add mod">
          <ac:chgData name="Oliva,Marco" userId="7787a23d-e817-4296-b579-417d172668db" providerId="ADAL" clId="{1DCF5432-96ED-7A4B-9DEA-6B2B0F7F7AF6}" dt="2021-10-07T02:17:42.880" v="4832" actId="20577"/>
          <ac:spMkLst>
            <pc:docMk/>
            <pc:sldMk cId="1797624910" sldId="305"/>
            <ac:spMk id="10" creationId="{31EDD1EA-11C4-4544-8278-9299B430F388}"/>
          </ac:spMkLst>
        </pc:spChg>
      </pc:sldChg>
      <pc:sldChg chg="addSp delSp modSp add mod">
        <pc:chgData name="Oliva,Marco" userId="7787a23d-e817-4296-b579-417d172668db" providerId="ADAL" clId="{1DCF5432-96ED-7A4B-9DEA-6B2B0F7F7AF6}" dt="2021-10-07T02:29:38.688" v="4973" actId="207"/>
        <pc:sldMkLst>
          <pc:docMk/>
          <pc:sldMk cId="3278247236" sldId="306"/>
        </pc:sldMkLst>
        <pc:spChg chg="mod">
          <ac:chgData name="Oliva,Marco" userId="7787a23d-e817-4296-b579-417d172668db" providerId="ADAL" clId="{1DCF5432-96ED-7A4B-9DEA-6B2B0F7F7AF6}" dt="2021-10-07T02:29:38.688" v="4973" actId="207"/>
          <ac:spMkLst>
            <pc:docMk/>
            <pc:sldMk cId="3278247236" sldId="306"/>
            <ac:spMk id="2" creationId="{42DACA88-53C8-6941-8B49-6B0056CBC0A0}"/>
          </ac:spMkLst>
        </pc:spChg>
        <pc:spChg chg="add del mod">
          <ac:chgData name="Oliva,Marco" userId="7787a23d-e817-4296-b579-417d172668db" providerId="ADAL" clId="{1DCF5432-96ED-7A4B-9DEA-6B2B0F7F7AF6}" dt="2021-10-07T02:15:29.377" v="4795" actId="478"/>
          <ac:spMkLst>
            <pc:docMk/>
            <pc:sldMk cId="3278247236" sldId="306"/>
            <ac:spMk id="8" creationId="{EA49D594-9C9B-1148-85ED-B1EFCA3816F1}"/>
          </ac:spMkLst>
        </pc:spChg>
        <pc:spChg chg="add mod">
          <ac:chgData name="Oliva,Marco" userId="7787a23d-e817-4296-b579-417d172668db" providerId="ADAL" clId="{1DCF5432-96ED-7A4B-9DEA-6B2B0F7F7AF6}" dt="2021-10-07T02:17:40.051" v="4829" actId="20577"/>
          <ac:spMkLst>
            <pc:docMk/>
            <pc:sldMk cId="3278247236" sldId="306"/>
            <ac:spMk id="10" creationId="{BEFE1635-4C08-3949-8875-FBA4BFFB3D4B}"/>
          </ac:spMkLst>
        </pc:spChg>
      </pc:sldChg>
      <pc:sldChg chg="modSp add del mod">
        <pc:chgData name="Oliva,Marco" userId="7787a23d-e817-4296-b579-417d172668db" providerId="ADAL" clId="{1DCF5432-96ED-7A4B-9DEA-6B2B0F7F7AF6}" dt="2021-10-03T16:16:31.298" v="835" actId="2696"/>
        <pc:sldMkLst>
          <pc:docMk/>
          <pc:sldMk cId="586702166" sldId="307"/>
        </pc:sldMkLst>
        <pc:spChg chg="mod">
          <ac:chgData name="Oliva,Marco" userId="7787a23d-e817-4296-b579-417d172668db" providerId="ADAL" clId="{1DCF5432-96ED-7A4B-9DEA-6B2B0F7F7AF6}" dt="2021-10-03T16:15:50.853" v="831" actId="20577"/>
          <ac:spMkLst>
            <pc:docMk/>
            <pc:sldMk cId="586702166" sldId="307"/>
            <ac:spMk id="9" creationId="{6ABD0935-B42D-4B44-900C-1D2D059675FF}"/>
          </ac:spMkLst>
        </pc:spChg>
      </pc:sldChg>
      <pc:sldChg chg="addSp delSp modSp add mod modShow">
        <pc:chgData name="Oliva,Marco" userId="7787a23d-e817-4296-b579-417d172668db" providerId="ADAL" clId="{1DCF5432-96ED-7A4B-9DEA-6B2B0F7F7AF6}" dt="2021-10-07T02:36:56.160" v="4976" actId="729"/>
        <pc:sldMkLst>
          <pc:docMk/>
          <pc:sldMk cId="3614824565" sldId="308"/>
        </pc:sldMkLst>
        <pc:spChg chg="mod">
          <ac:chgData name="Oliva,Marco" userId="7787a23d-e817-4296-b579-417d172668db" providerId="ADAL" clId="{1DCF5432-96ED-7A4B-9DEA-6B2B0F7F7AF6}" dt="2021-10-06T13:52:25.058" v="2220" actId="20577"/>
          <ac:spMkLst>
            <pc:docMk/>
            <pc:sldMk cId="3614824565" sldId="308"/>
            <ac:spMk id="2" creationId="{42DACA88-53C8-6941-8B49-6B0056CBC0A0}"/>
          </ac:spMkLst>
        </pc:spChg>
        <pc:spChg chg="add del mod">
          <ac:chgData name="Oliva,Marco" userId="7787a23d-e817-4296-b579-417d172668db" providerId="ADAL" clId="{1DCF5432-96ED-7A4B-9DEA-6B2B0F7F7AF6}" dt="2021-10-07T02:15:49.317" v="4799" actId="478"/>
          <ac:spMkLst>
            <pc:docMk/>
            <pc:sldMk cId="3614824565" sldId="308"/>
            <ac:spMk id="8" creationId="{ADC388B3-5EB5-034D-B790-C90833401CDC}"/>
          </ac:spMkLst>
        </pc:spChg>
        <pc:spChg chg="mod">
          <ac:chgData name="Oliva,Marco" userId="7787a23d-e817-4296-b579-417d172668db" providerId="ADAL" clId="{1DCF5432-96ED-7A4B-9DEA-6B2B0F7F7AF6}" dt="2021-10-07T02:22:15.430" v="4949" actId="20577"/>
          <ac:spMkLst>
            <pc:docMk/>
            <pc:sldMk cId="3614824565" sldId="308"/>
            <ac:spMk id="9" creationId="{6ABD0935-B42D-4B44-900C-1D2D059675FF}"/>
          </ac:spMkLst>
        </pc:spChg>
        <pc:spChg chg="add mod">
          <ac:chgData name="Oliva,Marco" userId="7787a23d-e817-4296-b579-417d172668db" providerId="ADAL" clId="{1DCF5432-96ED-7A4B-9DEA-6B2B0F7F7AF6}" dt="2021-10-07T02:17:32.142" v="4823" actId="20577"/>
          <ac:spMkLst>
            <pc:docMk/>
            <pc:sldMk cId="3614824565" sldId="308"/>
            <ac:spMk id="10" creationId="{D7085907-EFD3-3D46-BE86-F1AE952302D7}"/>
          </ac:spMkLst>
        </pc:spChg>
      </pc:sldChg>
      <pc:sldChg chg="modSp add del mod">
        <pc:chgData name="Oliva,Marco" userId="7787a23d-e817-4296-b579-417d172668db" providerId="ADAL" clId="{1DCF5432-96ED-7A4B-9DEA-6B2B0F7F7AF6}" dt="2021-10-03T16:32:46.997" v="1199" actId="2696"/>
        <pc:sldMkLst>
          <pc:docMk/>
          <pc:sldMk cId="727039934" sldId="309"/>
        </pc:sldMkLst>
        <pc:spChg chg="mod">
          <ac:chgData name="Oliva,Marco" userId="7787a23d-e817-4296-b579-417d172668db" providerId="ADAL" clId="{1DCF5432-96ED-7A4B-9DEA-6B2B0F7F7AF6}" dt="2021-10-03T16:24:26.134" v="998" actId="20577"/>
          <ac:spMkLst>
            <pc:docMk/>
            <pc:sldMk cId="727039934" sldId="309"/>
            <ac:spMk id="2" creationId="{42DACA88-53C8-6941-8B49-6B0056CBC0A0}"/>
          </ac:spMkLst>
        </pc:spChg>
        <pc:spChg chg="mod">
          <ac:chgData name="Oliva,Marco" userId="7787a23d-e817-4296-b579-417d172668db" providerId="ADAL" clId="{1DCF5432-96ED-7A4B-9DEA-6B2B0F7F7AF6}" dt="2021-10-03T16:22:28.807" v="867" actId="20577"/>
          <ac:spMkLst>
            <pc:docMk/>
            <pc:sldMk cId="727039934" sldId="309"/>
            <ac:spMk id="9" creationId="{6ABD0935-B42D-4B44-900C-1D2D059675FF}"/>
          </ac:spMkLst>
        </pc:spChg>
      </pc:sldChg>
      <pc:sldChg chg="addSp delSp modSp add mod">
        <pc:chgData name="Oliva,Marco" userId="7787a23d-e817-4296-b579-417d172668db" providerId="ADAL" clId="{1DCF5432-96ED-7A4B-9DEA-6B2B0F7F7AF6}" dt="2021-10-07T02:18:13.971" v="4845" actId="12"/>
        <pc:sldMkLst>
          <pc:docMk/>
          <pc:sldMk cId="4236263492" sldId="310"/>
        </pc:sldMkLst>
        <pc:spChg chg="mod">
          <ac:chgData name="Oliva,Marco" userId="7787a23d-e817-4296-b579-417d172668db" providerId="ADAL" clId="{1DCF5432-96ED-7A4B-9DEA-6B2B0F7F7AF6}" dt="2021-10-06T15:05:15.553" v="2673" actId="20577"/>
          <ac:spMkLst>
            <pc:docMk/>
            <pc:sldMk cId="4236263492" sldId="310"/>
            <ac:spMk id="2" creationId="{42DACA88-53C8-6941-8B49-6B0056CBC0A0}"/>
          </ac:spMkLst>
        </pc:spChg>
        <pc:spChg chg="add del mod">
          <ac:chgData name="Oliva,Marco" userId="7787a23d-e817-4296-b579-417d172668db" providerId="ADAL" clId="{1DCF5432-96ED-7A4B-9DEA-6B2B0F7F7AF6}" dt="2021-10-07T02:15:58.327" v="4803" actId="478"/>
          <ac:spMkLst>
            <pc:docMk/>
            <pc:sldMk cId="4236263492" sldId="310"/>
            <ac:spMk id="8" creationId="{9054FDF3-BC9D-F74E-BF0E-5A30CA204E59}"/>
          </ac:spMkLst>
        </pc:spChg>
        <pc:spChg chg="mod">
          <ac:chgData name="Oliva,Marco" userId="7787a23d-e817-4296-b579-417d172668db" providerId="ADAL" clId="{1DCF5432-96ED-7A4B-9DEA-6B2B0F7F7AF6}" dt="2021-10-03T16:32:22.212" v="1182" actId="113"/>
          <ac:spMkLst>
            <pc:docMk/>
            <pc:sldMk cId="4236263492" sldId="310"/>
            <ac:spMk id="9" creationId="{6ABD0935-B42D-4B44-900C-1D2D059675FF}"/>
          </ac:spMkLst>
        </pc:spChg>
        <pc:spChg chg="add mod">
          <ac:chgData name="Oliva,Marco" userId="7787a23d-e817-4296-b579-417d172668db" providerId="ADAL" clId="{1DCF5432-96ED-7A4B-9DEA-6B2B0F7F7AF6}" dt="2021-10-07T02:18:13.971" v="4845" actId="12"/>
          <ac:spMkLst>
            <pc:docMk/>
            <pc:sldMk cId="4236263492" sldId="310"/>
            <ac:spMk id="10" creationId="{C8FC5445-AC13-AA47-B91B-42ACCE74F2C5}"/>
          </ac:spMkLst>
        </pc:spChg>
      </pc:sldChg>
      <pc:sldChg chg="addSp delSp modSp add mod">
        <pc:chgData name="Oliva,Marco" userId="7787a23d-e817-4296-b579-417d172668db" providerId="ADAL" clId="{1DCF5432-96ED-7A4B-9DEA-6B2B0F7F7AF6}" dt="2021-10-07T02:18:49.782" v="4853" actId="12"/>
        <pc:sldMkLst>
          <pc:docMk/>
          <pc:sldMk cId="585966003" sldId="311"/>
        </pc:sldMkLst>
        <pc:spChg chg="mod">
          <ac:chgData name="Oliva,Marco" userId="7787a23d-e817-4296-b579-417d172668db" providerId="ADAL" clId="{1DCF5432-96ED-7A4B-9DEA-6B2B0F7F7AF6}" dt="2021-10-06T14:18:44.343" v="2400" actId="1038"/>
          <ac:spMkLst>
            <pc:docMk/>
            <pc:sldMk cId="585966003" sldId="311"/>
            <ac:spMk id="2" creationId="{42DACA88-53C8-6941-8B49-6B0056CBC0A0}"/>
          </ac:spMkLst>
        </pc:spChg>
        <pc:spChg chg="add mod">
          <ac:chgData name="Oliva,Marco" userId="7787a23d-e817-4296-b579-417d172668db" providerId="ADAL" clId="{1DCF5432-96ED-7A4B-9DEA-6B2B0F7F7AF6}" dt="2021-10-06T18:28:15.459" v="3203" actId="20577"/>
          <ac:spMkLst>
            <pc:docMk/>
            <pc:sldMk cId="585966003" sldId="311"/>
            <ac:spMk id="3" creationId="{6FC69E65-7B99-5347-8EB2-5F3F454927F2}"/>
          </ac:spMkLst>
        </pc:spChg>
        <pc:spChg chg="add del mod">
          <ac:chgData name="Oliva,Marco" userId="7787a23d-e817-4296-b579-417d172668db" providerId="ADAL" clId="{1DCF5432-96ED-7A4B-9DEA-6B2B0F7F7AF6}" dt="2021-10-03T16:51:36.308" v="1569" actId="478"/>
          <ac:spMkLst>
            <pc:docMk/>
            <pc:sldMk cId="585966003" sldId="311"/>
            <ac:spMk id="6" creationId="{70D9FC76-317B-A34B-B912-8A3A7AD12F10}"/>
          </ac:spMkLst>
        </pc:spChg>
        <pc:spChg chg="add mod">
          <ac:chgData name="Oliva,Marco" userId="7787a23d-e817-4296-b579-417d172668db" providerId="ADAL" clId="{1DCF5432-96ED-7A4B-9DEA-6B2B0F7F7AF6}" dt="2021-10-06T14:18:37.124" v="2391" actId="1076"/>
          <ac:spMkLst>
            <pc:docMk/>
            <pc:sldMk cId="585966003" sldId="311"/>
            <ac:spMk id="8" creationId="{3C8EABDE-9607-5148-AC9D-DC4E8B5D8834}"/>
          </ac:spMkLst>
        </pc:spChg>
        <pc:spChg chg="mod">
          <ac:chgData name="Oliva,Marco" userId="7787a23d-e817-4296-b579-417d172668db" providerId="ADAL" clId="{1DCF5432-96ED-7A4B-9DEA-6B2B0F7F7AF6}" dt="2021-10-06T14:58:46.252" v="2556" actId="20577"/>
          <ac:spMkLst>
            <pc:docMk/>
            <pc:sldMk cId="585966003" sldId="311"/>
            <ac:spMk id="9" creationId="{6ABD0935-B42D-4B44-900C-1D2D059675FF}"/>
          </ac:spMkLst>
        </pc:spChg>
        <pc:spChg chg="add del mod">
          <ac:chgData name="Oliva,Marco" userId="7787a23d-e817-4296-b579-417d172668db" providerId="ADAL" clId="{1DCF5432-96ED-7A4B-9DEA-6B2B0F7F7AF6}" dt="2021-10-07T02:16:06.852" v="4807" actId="478"/>
          <ac:spMkLst>
            <pc:docMk/>
            <pc:sldMk cId="585966003" sldId="311"/>
            <ac:spMk id="10" creationId="{9210424C-0DBA-3343-A954-D18F1DBA8FA5}"/>
          </ac:spMkLst>
        </pc:spChg>
        <pc:spChg chg="add mod">
          <ac:chgData name="Oliva,Marco" userId="7787a23d-e817-4296-b579-417d172668db" providerId="ADAL" clId="{1DCF5432-96ED-7A4B-9DEA-6B2B0F7F7AF6}" dt="2021-10-07T02:18:49.782" v="4853" actId="12"/>
          <ac:spMkLst>
            <pc:docMk/>
            <pc:sldMk cId="585966003" sldId="311"/>
            <ac:spMk id="11" creationId="{AA2D8730-5534-0440-8BBA-E8C5C56D6C6F}"/>
          </ac:spMkLst>
        </pc:spChg>
      </pc:sldChg>
      <pc:sldChg chg="add del">
        <pc:chgData name="Oliva,Marco" userId="7787a23d-e817-4296-b579-417d172668db" providerId="ADAL" clId="{1DCF5432-96ED-7A4B-9DEA-6B2B0F7F7AF6}" dt="2021-10-03T16:31:52.434" v="1171" actId="2696"/>
        <pc:sldMkLst>
          <pc:docMk/>
          <pc:sldMk cId="2285106985" sldId="311"/>
        </pc:sldMkLst>
      </pc:sldChg>
      <pc:sldChg chg="addSp delSp modSp add mod">
        <pc:chgData name="Oliva,Marco" userId="7787a23d-e817-4296-b579-417d172668db" providerId="ADAL" clId="{1DCF5432-96ED-7A4B-9DEA-6B2B0F7F7AF6}" dt="2021-10-07T02:18:32.688" v="4850" actId="12"/>
        <pc:sldMkLst>
          <pc:docMk/>
          <pc:sldMk cId="2159602302" sldId="312"/>
        </pc:sldMkLst>
        <pc:spChg chg="mod">
          <ac:chgData name="Oliva,Marco" userId="7787a23d-e817-4296-b579-417d172668db" providerId="ADAL" clId="{1DCF5432-96ED-7A4B-9DEA-6B2B0F7F7AF6}" dt="2021-10-06T15:05:12.791" v="2672" actId="20577"/>
          <ac:spMkLst>
            <pc:docMk/>
            <pc:sldMk cId="2159602302" sldId="312"/>
            <ac:spMk id="2" creationId="{42DACA88-53C8-6941-8B49-6B0056CBC0A0}"/>
          </ac:spMkLst>
        </pc:spChg>
        <pc:spChg chg="add del mod">
          <ac:chgData name="Oliva,Marco" userId="7787a23d-e817-4296-b579-417d172668db" providerId="ADAL" clId="{1DCF5432-96ED-7A4B-9DEA-6B2B0F7F7AF6}" dt="2021-10-07T02:16:03.042" v="4805" actId="478"/>
          <ac:spMkLst>
            <pc:docMk/>
            <pc:sldMk cId="2159602302" sldId="312"/>
            <ac:spMk id="8" creationId="{592A3C9F-73D4-A340-83B4-D5E092567E3E}"/>
          </ac:spMkLst>
        </pc:spChg>
        <pc:spChg chg="add mod">
          <ac:chgData name="Oliva,Marco" userId="7787a23d-e817-4296-b579-417d172668db" providerId="ADAL" clId="{1DCF5432-96ED-7A4B-9DEA-6B2B0F7F7AF6}" dt="2021-10-07T02:18:32.688" v="4850" actId="12"/>
          <ac:spMkLst>
            <pc:docMk/>
            <pc:sldMk cId="2159602302" sldId="312"/>
            <ac:spMk id="10" creationId="{2ACF49B4-7346-B34A-B766-E9DE18A8848E}"/>
          </ac:spMkLst>
        </pc:spChg>
      </pc:sldChg>
      <pc:sldChg chg="addSp delSp modSp add mod">
        <pc:chgData name="Oliva,Marco" userId="7787a23d-e817-4296-b579-417d172668db" providerId="ADAL" clId="{1DCF5432-96ED-7A4B-9DEA-6B2B0F7F7AF6}" dt="2021-10-07T02:17:49.539" v="4838" actId="20577"/>
        <pc:sldMkLst>
          <pc:docMk/>
          <pc:sldMk cId="1424799278" sldId="313"/>
        </pc:sldMkLst>
        <pc:spChg chg="mod">
          <ac:chgData name="Oliva,Marco" userId="7787a23d-e817-4296-b579-417d172668db" providerId="ADAL" clId="{1DCF5432-96ED-7A4B-9DEA-6B2B0F7F7AF6}" dt="2021-10-06T13:53:12.028" v="2231"/>
          <ac:spMkLst>
            <pc:docMk/>
            <pc:sldMk cId="1424799278" sldId="313"/>
            <ac:spMk id="2" creationId="{42DACA88-53C8-6941-8B49-6B0056CBC0A0}"/>
          </ac:spMkLst>
        </pc:spChg>
        <pc:spChg chg="add del mod">
          <ac:chgData name="Oliva,Marco" userId="7787a23d-e817-4296-b579-417d172668db" providerId="ADAL" clId="{1DCF5432-96ED-7A4B-9DEA-6B2B0F7F7AF6}" dt="2021-10-07T02:15:13.573" v="4786" actId="478"/>
          <ac:spMkLst>
            <pc:docMk/>
            <pc:sldMk cId="1424799278" sldId="313"/>
            <ac:spMk id="8" creationId="{EB41FF74-7026-8441-B49E-7D02BCD23A4B}"/>
          </ac:spMkLst>
        </pc:spChg>
        <pc:spChg chg="add del mod">
          <ac:chgData name="Oliva,Marco" userId="7787a23d-e817-4296-b579-417d172668db" providerId="ADAL" clId="{1DCF5432-96ED-7A4B-9DEA-6B2B0F7F7AF6}" dt="2021-10-07T02:14:46.214" v="4765"/>
          <ac:spMkLst>
            <pc:docMk/>
            <pc:sldMk cId="1424799278" sldId="313"/>
            <ac:spMk id="10" creationId="{A9C72508-9503-8540-8821-24963FC73CD9}"/>
          </ac:spMkLst>
        </pc:spChg>
        <pc:spChg chg="add mod">
          <ac:chgData name="Oliva,Marco" userId="7787a23d-e817-4296-b579-417d172668db" providerId="ADAL" clId="{1DCF5432-96ED-7A4B-9DEA-6B2B0F7F7AF6}" dt="2021-10-07T02:17:49.539" v="4838" actId="20577"/>
          <ac:spMkLst>
            <pc:docMk/>
            <pc:sldMk cId="1424799278" sldId="313"/>
            <ac:spMk id="11" creationId="{1C397B18-2815-464B-93A5-EF83D70BFE00}"/>
          </ac:spMkLst>
        </pc:spChg>
      </pc:sldChg>
      <pc:sldChg chg="addSp delSp modSp add mod ord">
        <pc:chgData name="Oliva,Marco" userId="7787a23d-e817-4296-b579-417d172668db" providerId="ADAL" clId="{1DCF5432-96ED-7A4B-9DEA-6B2B0F7F7AF6}" dt="2021-10-07T02:22:28.015" v="4970" actId="20577"/>
        <pc:sldMkLst>
          <pc:docMk/>
          <pc:sldMk cId="738538067" sldId="314"/>
        </pc:sldMkLst>
        <pc:spChg chg="mod">
          <ac:chgData name="Oliva,Marco" userId="7787a23d-e817-4296-b579-417d172668db" providerId="ADAL" clId="{1DCF5432-96ED-7A4B-9DEA-6B2B0F7F7AF6}" dt="2021-10-06T14:04:33.778" v="2334" actId="20577"/>
          <ac:spMkLst>
            <pc:docMk/>
            <pc:sldMk cId="738538067" sldId="314"/>
            <ac:spMk id="2" creationId="{42DACA88-53C8-6941-8B49-6B0056CBC0A0}"/>
          </ac:spMkLst>
        </pc:spChg>
        <pc:spChg chg="add mod">
          <ac:chgData name="Oliva,Marco" userId="7787a23d-e817-4296-b579-417d172668db" providerId="ADAL" clId="{1DCF5432-96ED-7A4B-9DEA-6B2B0F7F7AF6}" dt="2021-10-06T14:07:43.520" v="2364" actId="1037"/>
          <ac:spMkLst>
            <pc:docMk/>
            <pc:sldMk cId="738538067" sldId="314"/>
            <ac:spMk id="3" creationId="{1D452A43-4C31-E24F-8EA2-F7DA550D63A2}"/>
          </ac:spMkLst>
        </pc:spChg>
        <pc:spChg chg="add del mod">
          <ac:chgData name="Oliva,Marco" userId="7787a23d-e817-4296-b579-417d172668db" providerId="ADAL" clId="{1DCF5432-96ED-7A4B-9DEA-6B2B0F7F7AF6}" dt="2021-10-06T13:51:30.682" v="2198" actId="478"/>
          <ac:spMkLst>
            <pc:docMk/>
            <pc:sldMk cId="738538067" sldId="314"/>
            <ac:spMk id="8" creationId="{CD728B40-7524-B746-95AC-3963E991D879}"/>
          </ac:spMkLst>
        </pc:spChg>
        <pc:spChg chg="mod">
          <ac:chgData name="Oliva,Marco" userId="7787a23d-e817-4296-b579-417d172668db" providerId="ADAL" clId="{1DCF5432-96ED-7A4B-9DEA-6B2B0F7F7AF6}" dt="2021-10-07T02:22:28.015" v="4970" actId="20577"/>
          <ac:spMkLst>
            <pc:docMk/>
            <pc:sldMk cId="738538067" sldId="314"/>
            <ac:spMk id="9" creationId="{6ABD0935-B42D-4B44-900C-1D2D059675FF}"/>
          </ac:spMkLst>
        </pc:spChg>
        <pc:spChg chg="add del mod">
          <ac:chgData name="Oliva,Marco" userId="7787a23d-e817-4296-b579-417d172668db" providerId="ADAL" clId="{1DCF5432-96ED-7A4B-9DEA-6B2B0F7F7AF6}" dt="2021-10-06T13:51:29.791" v="2197" actId="478"/>
          <ac:spMkLst>
            <pc:docMk/>
            <pc:sldMk cId="738538067" sldId="314"/>
            <ac:spMk id="10" creationId="{5BBE8DE6-A85F-2148-A4B5-F4C74E14AA23}"/>
          </ac:spMkLst>
        </pc:spChg>
        <pc:spChg chg="add del mod">
          <ac:chgData name="Oliva,Marco" userId="7787a23d-e817-4296-b579-417d172668db" providerId="ADAL" clId="{1DCF5432-96ED-7A4B-9DEA-6B2B0F7F7AF6}" dt="2021-10-06T13:51:27.766" v="2196" actId="478"/>
          <ac:spMkLst>
            <pc:docMk/>
            <pc:sldMk cId="738538067" sldId="314"/>
            <ac:spMk id="11" creationId="{24A00DEB-6482-4842-99BE-345D31DA3E01}"/>
          </ac:spMkLst>
        </pc:spChg>
        <pc:spChg chg="add del mod">
          <ac:chgData name="Oliva,Marco" userId="7787a23d-e817-4296-b579-417d172668db" providerId="ADAL" clId="{1DCF5432-96ED-7A4B-9DEA-6B2B0F7F7AF6}" dt="2021-10-06T13:51:29.791" v="2197" actId="478"/>
          <ac:spMkLst>
            <pc:docMk/>
            <pc:sldMk cId="738538067" sldId="314"/>
            <ac:spMk id="12" creationId="{4D6E6CCC-0D1C-6C4E-9200-423878591FE1}"/>
          </ac:spMkLst>
        </pc:spChg>
        <pc:spChg chg="add mod">
          <ac:chgData name="Oliva,Marco" userId="7787a23d-e817-4296-b579-417d172668db" providerId="ADAL" clId="{1DCF5432-96ED-7A4B-9DEA-6B2B0F7F7AF6}" dt="2021-10-06T14:07:43.520" v="2364" actId="1037"/>
          <ac:spMkLst>
            <pc:docMk/>
            <pc:sldMk cId="738538067" sldId="314"/>
            <ac:spMk id="13" creationId="{48AB7BC3-1855-A24D-AC36-4BF8DA3968A8}"/>
          </ac:spMkLst>
        </pc:spChg>
        <pc:spChg chg="add del mod">
          <ac:chgData name="Oliva,Marco" userId="7787a23d-e817-4296-b579-417d172668db" providerId="ADAL" clId="{1DCF5432-96ED-7A4B-9DEA-6B2B0F7F7AF6}" dt="2021-10-06T13:51:08.505" v="2180" actId="478"/>
          <ac:spMkLst>
            <pc:docMk/>
            <pc:sldMk cId="738538067" sldId="314"/>
            <ac:spMk id="14" creationId="{6203DC1B-6A15-8D45-AFF5-854648336DA2}"/>
          </ac:spMkLst>
        </pc:spChg>
        <pc:spChg chg="add mod">
          <ac:chgData name="Oliva,Marco" userId="7787a23d-e817-4296-b579-417d172668db" providerId="ADAL" clId="{1DCF5432-96ED-7A4B-9DEA-6B2B0F7F7AF6}" dt="2021-10-06T14:07:43.520" v="2364" actId="1037"/>
          <ac:spMkLst>
            <pc:docMk/>
            <pc:sldMk cId="738538067" sldId="314"/>
            <ac:spMk id="15" creationId="{DAAB1406-3F71-5E46-9820-7232CE18E29F}"/>
          </ac:spMkLst>
        </pc:spChg>
        <pc:spChg chg="add mod">
          <ac:chgData name="Oliva,Marco" userId="7787a23d-e817-4296-b579-417d172668db" providerId="ADAL" clId="{1DCF5432-96ED-7A4B-9DEA-6B2B0F7F7AF6}" dt="2021-10-06T14:11:21.280" v="2377" actId="207"/>
          <ac:spMkLst>
            <pc:docMk/>
            <pc:sldMk cId="738538067" sldId="314"/>
            <ac:spMk id="16" creationId="{6065AF70-C093-8944-A228-0C766231CD10}"/>
          </ac:spMkLst>
        </pc:spChg>
        <pc:spChg chg="add mod">
          <ac:chgData name="Oliva,Marco" userId="7787a23d-e817-4296-b579-417d172668db" providerId="ADAL" clId="{1DCF5432-96ED-7A4B-9DEA-6B2B0F7F7AF6}" dt="2021-10-06T14:07:43.520" v="2364" actId="1037"/>
          <ac:spMkLst>
            <pc:docMk/>
            <pc:sldMk cId="738538067" sldId="314"/>
            <ac:spMk id="17" creationId="{C3939BF6-ADE6-E340-9ECD-1E844872206F}"/>
          </ac:spMkLst>
        </pc:spChg>
        <pc:spChg chg="add del mod">
          <ac:chgData name="Oliva,Marco" userId="7787a23d-e817-4296-b579-417d172668db" providerId="ADAL" clId="{1DCF5432-96ED-7A4B-9DEA-6B2B0F7F7AF6}" dt="2021-10-07T02:15:53.087" v="4801" actId="478"/>
          <ac:spMkLst>
            <pc:docMk/>
            <pc:sldMk cId="738538067" sldId="314"/>
            <ac:spMk id="55" creationId="{9AC474A0-19FC-B44D-9928-1768EAC6BF07}"/>
          </ac:spMkLst>
        </pc:spChg>
        <pc:spChg chg="add mod">
          <ac:chgData name="Oliva,Marco" userId="7787a23d-e817-4296-b579-417d172668db" providerId="ADAL" clId="{1DCF5432-96ED-7A4B-9DEA-6B2B0F7F7AF6}" dt="2021-10-07T02:17:28.722" v="4820" actId="20577"/>
          <ac:spMkLst>
            <pc:docMk/>
            <pc:sldMk cId="738538067" sldId="314"/>
            <ac:spMk id="56" creationId="{B76B069F-218F-E44F-98B5-D2EDB2B735D3}"/>
          </ac:spMkLst>
        </pc:spChg>
        <pc:cxnChg chg="add mod">
          <ac:chgData name="Oliva,Marco" userId="7787a23d-e817-4296-b579-417d172668db" providerId="ADAL" clId="{1DCF5432-96ED-7A4B-9DEA-6B2B0F7F7AF6}" dt="2021-10-06T14:07:43.520" v="2364" actId="1037"/>
          <ac:cxnSpMkLst>
            <pc:docMk/>
            <pc:sldMk cId="738538067" sldId="314"/>
            <ac:cxnSpMk id="18" creationId="{2A7001DE-024E-DA40-A5BB-26BF9FAAC083}"/>
          </ac:cxnSpMkLst>
        </pc:cxnChg>
        <pc:cxnChg chg="add mod">
          <ac:chgData name="Oliva,Marco" userId="7787a23d-e817-4296-b579-417d172668db" providerId="ADAL" clId="{1DCF5432-96ED-7A4B-9DEA-6B2B0F7F7AF6}" dt="2021-10-06T14:07:43.520" v="2364" actId="1037"/>
          <ac:cxnSpMkLst>
            <pc:docMk/>
            <pc:sldMk cId="738538067" sldId="314"/>
            <ac:cxnSpMk id="20" creationId="{AEAE4D1D-9AFF-4C45-AE69-A3E76E59A66F}"/>
          </ac:cxnSpMkLst>
        </pc:cxnChg>
        <pc:cxnChg chg="add mod">
          <ac:chgData name="Oliva,Marco" userId="7787a23d-e817-4296-b579-417d172668db" providerId="ADAL" clId="{1DCF5432-96ED-7A4B-9DEA-6B2B0F7F7AF6}" dt="2021-10-06T14:07:43.520" v="2364" actId="1037"/>
          <ac:cxnSpMkLst>
            <pc:docMk/>
            <pc:sldMk cId="738538067" sldId="314"/>
            <ac:cxnSpMk id="22" creationId="{3D49151D-6C6A-2E47-A672-9B5CD2DD39F5}"/>
          </ac:cxnSpMkLst>
        </pc:cxnChg>
        <pc:cxnChg chg="add del mod">
          <ac:chgData name="Oliva,Marco" userId="7787a23d-e817-4296-b579-417d172668db" providerId="ADAL" clId="{1DCF5432-96ED-7A4B-9DEA-6B2B0F7F7AF6}" dt="2021-10-06T13:57:44.979" v="2273" actId="11529"/>
          <ac:cxnSpMkLst>
            <pc:docMk/>
            <pc:sldMk cId="738538067" sldId="314"/>
            <ac:cxnSpMk id="24" creationId="{AAE8C0B9-12A1-BA45-97E7-3D66DCA1C67F}"/>
          </ac:cxnSpMkLst>
        </pc:cxnChg>
        <pc:cxnChg chg="add mod">
          <ac:chgData name="Oliva,Marco" userId="7787a23d-e817-4296-b579-417d172668db" providerId="ADAL" clId="{1DCF5432-96ED-7A4B-9DEA-6B2B0F7F7AF6}" dt="2021-10-06T14:07:43.520" v="2364" actId="1037"/>
          <ac:cxnSpMkLst>
            <pc:docMk/>
            <pc:sldMk cId="738538067" sldId="314"/>
            <ac:cxnSpMk id="26" creationId="{7908A362-19B7-724D-AEB7-B99CB28849CE}"/>
          </ac:cxnSpMkLst>
        </pc:cxnChg>
        <pc:cxnChg chg="add del mod">
          <ac:chgData name="Oliva,Marco" userId="7787a23d-e817-4296-b579-417d172668db" providerId="ADAL" clId="{1DCF5432-96ED-7A4B-9DEA-6B2B0F7F7AF6}" dt="2021-10-06T14:02:08.025" v="2307" actId="478"/>
          <ac:cxnSpMkLst>
            <pc:docMk/>
            <pc:sldMk cId="738538067" sldId="314"/>
            <ac:cxnSpMk id="28" creationId="{28B98688-4273-684D-83D7-A5ABE79288CD}"/>
          </ac:cxnSpMkLst>
        </pc:cxnChg>
        <pc:cxnChg chg="add del mod">
          <ac:chgData name="Oliva,Marco" userId="7787a23d-e817-4296-b579-417d172668db" providerId="ADAL" clId="{1DCF5432-96ED-7A4B-9DEA-6B2B0F7F7AF6}" dt="2021-10-06T13:58:58.797" v="2279" actId="478"/>
          <ac:cxnSpMkLst>
            <pc:docMk/>
            <pc:sldMk cId="738538067" sldId="314"/>
            <ac:cxnSpMk id="30" creationId="{85D25A0C-D4AA-F347-9BC0-AB09C7399801}"/>
          </ac:cxnSpMkLst>
        </pc:cxnChg>
        <pc:cxnChg chg="add mod">
          <ac:chgData name="Oliva,Marco" userId="7787a23d-e817-4296-b579-417d172668db" providerId="ADAL" clId="{1DCF5432-96ED-7A4B-9DEA-6B2B0F7F7AF6}" dt="2021-10-06T14:07:43.520" v="2364" actId="1037"/>
          <ac:cxnSpMkLst>
            <pc:docMk/>
            <pc:sldMk cId="738538067" sldId="314"/>
            <ac:cxnSpMk id="32" creationId="{C7F86456-1FD5-074E-B79F-19DDC9FFE7C0}"/>
          </ac:cxnSpMkLst>
        </pc:cxnChg>
        <pc:cxnChg chg="add del mod">
          <ac:chgData name="Oliva,Marco" userId="7787a23d-e817-4296-b579-417d172668db" providerId="ADAL" clId="{1DCF5432-96ED-7A4B-9DEA-6B2B0F7F7AF6}" dt="2021-10-06T14:04:02.712" v="2330" actId="478"/>
          <ac:cxnSpMkLst>
            <pc:docMk/>
            <pc:sldMk cId="738538067" sldId="314"/>
            <ac:cxnSpMk id="42" creationId="{F94B9DDC-3B4A-3447-BF58-3375D6F0D350}"/>
          </ac:cxnSpMkLst>
        </pc:cxnChg>
        <pc:cxnChg chg="add mod">
          <ac:chgData name="Oliva,Marco" userId="7787a23d-e817-4296-b579-417d172668db" providerId="ADAL" clId="{1DCF5432-96ED-7A4B-9DEA-6B2B0F7F7AF6}" dt="2021-10-06T14:07:43.520" v="2364" actId="1037"/>
          <ac:cxnSpMkLst>
            <pc:docMk/>
            <pc:sldMk cId="738538067" sldId="314"/>
            <ac:cxnSpMk id="54" creationId="{66113153-5435-CB44-8AA9-2560F3DBC5BB}"/>
          </ac:cxnSpMkLst>
        </pc:cxnChg>
      </pc:sldChg>
      <pc:sldChg chg="modSp add del mod">
        <pc:chgData name="Oliva,Marco" userId="7787a23d-e817-4296-b579-417d172668db" providerId="ADAL" clId="{1DCF5432-96ED-7A4B-9DEA-6B2B0F7F7AF6}" dt="2021-10-06T14:58:28.852" v="2547" actId="2696"/>
        <pc:sldMkLst>
          <pc:docMk/>
          <pc:sldMk cId="1357906779" sldId="315"/>
        </pc:sldMkLst>
        <pc:spChg chg="mod">
          <ac:chgData name="Oliva,Marco" userId="7787a23d-e817-4296-b579-417d172668db" providerId="ADAL" clId="{1DCF5432-96ED-7A4B-9DEA-6B2B0F7F7AF6}" dt="2021-10-06T14:41:17.163" v="2543" actId="20577"/>
          <ac:spMkLst>
            <pc:docMk/>
            <pc:sldMk cId="1357906779" sldId="315"/>
            <ac:spMk id="2" creationId="{42DACA88-53C8-6941-8B49-6B0056CBC0A0}"/>
          </ac:spMkLst>
        </pc:spChg>
      </pc:sldChg>
      <pc:sldChg chg="addSp modSp add mod">
        <pc:chgData name="Oliva,Marco" userId="7787a23d-e817-4296-b579-417d172668db" providerId="ADAL" clId="{1DCF5432-96ED-7A4B-9DEA-6B2B0F7F7AF6}" dt="2021-10-07T02:19:30.042" v="4863" actId="12"/>
        <pc:sldMkLst>
          <pc:docMk/>
          <pc:sldMk cId="3849265048" sldId="316"/>
        </pc:sldMkLst>
        <pc:spChg chg="mod">
          <ac:chgData name="Oliva,Marco" userId="7787a23d-e817-4296-b579-417d172668db" providerId="ADAL" clId="{1DCF5432-96ED-7A4B-9DEA-6B2B0F7F7AF6}" dt="2021-10-07T00:24:21.180" v="4264" actId="20577"/>
          <ac:spMkLst>
            <pc:docMk/>
            <pc:sldMk cId="3849265048" sldId="316"/>
            <ac:spMk id="2" creationId="{42DACA88-53C8-6941-8B49-6B0056CBC0A0}"/>
          </ac:spMkLst>
        </pc:spChg>
        <pc:spChg chg="add mod">
          <ac:chgData name="Oliva,Marco" userId="7787a23d-e817-4296-b579-417d172668db" providerId="ADAL" clId="{1DCF5432-96ED-7A4B-9DEA-6B2B0F7F7AF6}" dt="2021-10-07T02:19:30.042" v="4863" actId="12"/>
          <ac:spMkLst>
            <pc:docMk/>
            <pc:sldMk cId="3849265048" sldId="316"/>
            <ac:spMk id="8" creationId="{DD52D669-FC93-C042-B2DF-3B79E5FEAD96}"/>
          </ac:spMkLst>
        </pc:spChg>
      </pc:sldChg>
      <pc:sldChg chg="addSp modSp add mod">
        <pc:chgData name="Oliva,Marco" userId="7787a23d-e817-4296-b579-417d172668db" providerId="ADAL" clId="{1DCF5432-96ED-7A4B-9DEA-6B2B0F7F7AF6}" dt="2021-10-07T02:23:28.224" v="4971" actId="20577"/>
        <pc:sldMkLst>
          <pc:docMk/>
          <pc:sldMk cId="413676698" sldId="317"/>
        </pc:sldMkLst>
        <pc:spChg chg="mod">
          <ac:chgData name="Oliva,Marco" userId="7787a23d-e817-4296-b579-417d172668db" providerId="ADAL" clId="{1DCF5432-96ED-7A4B-9DEA-6B2B0F7F7AF6}" dt="2021-10-07T02:23:28.224" v="4971" actId="20577"/>
          <ac:spMkLst>
            <pc:docMk/>
            <pc:sldMk cId="413676698" sldId="317"/>
            <ac:spMk id="2" creationId="{42DACA88-53C8-6941-8B49-6B0056CBC0A0}"/>
          </ac:spMkLst>
        </pc:spChg>
        <pc:spChg chg="add mod">
          <ac:chgData name="Oliva,Marco" userId="7787a23d-e817-4296-b579-417d172668db" providerId="ADAL" clId="{1DCF5432-96ED-7A4B-9DEA-6B2B0F7F7AF6}" dt="2021-10-07T02:19:10.908" v="4858" actId="12"/>
          <ac:spMkLst>
            <pc:docMk/>
            <pc:sldMk cId="413676698" sldId="317"/>
            <ac:spMk id="8" creationId="{D51B5076-0892-AF4E-AB8F-15C0047BB7C5}"/>
          </ac:spMkLst>
        </pc:spChg>
      </pc:sldChg>
      <pc:sldChg chg="addSp delSp modSp add mod">
        <pc:chgData name="Oliva,Marco" userId="7787a23d-e817-4296-b579-417d172668db" providerId="ADAL" clId="{1DCF5432-96ED-7A4B-9DEA-6B2B0F7F7AF6}" dt="2021-10-07T02:19:46.495" v="4865"/>
        <pc:sldMkLst>
          <pc:docMk/>
          <pc:sldMk cId="1212545021" sldId="318"/>
        </pc:sldMkLst>
        <pc:spChg chg="mod">
          <ac:chgData name="Oliva,Marco" userId="7787a23d-e817-4296-b579-417d172668db" providerId="ADAL" clId="{1DCF5432-96ED-7A4B-9DEA-6B2B0F7F7AF6}" dt="2021-10-07T00:24:26.623" v="4265" actId="20577"/>
          <ac:spMkLst>
            <pc:docMk/>
            <pc:sldMk cId="1212545021" sldId="318"/>
            <ac:spMk id="2" creationId="{42DACA88-53C8-6941-8B49-6B0056CBC0A0}"/>
          </ac:spMkLst>
        </pc:spChg>
        <pc:spChg chg="add del mod">
          <ac:chgData name="Oliva,Marco" userId="7787a23d-e817-4296-b579-417d172668db" providerId="ADAL" clId="{1DCF5432-96ED-7A4B-9DEA-6B2B0F7F7AF6}" dt="2021-10-07T02:19:46.235" v="4864" actId="478"/>
          <ac:spMkLst>
            <pc:docMk/>
            <pc:sldMk cId="1212545021" sldId="318"/>
            <ac:spMk id="8" creationId="{E384BC26-A361-7F4A-95EA-1219A63F4560}"/>
          </ac:spMkLst>
        </pc:spChg>
        <pc:spChg chg="add mod">
          <ac:chgData name="Oliva,Marco" userId="7787a23d-e817-4296-b579-417d172668db" providerId="ADAL" clId="{1DCF5432-96ED-7A4B-9DEA-6B2B0F7F7AF6}" dt="2021-10-07T02:19:46.495" v="4865"/>
          <ac:spMkLst>
            <pc:docMk/>
            <pc:sldMk cId="1212545021" sldId="318"/>
            <ac:spMk id="10" creationId="{E0B1C771-2D15-3749-AA15-FE5A6C42A663}"/>
          </ac:spMkLst>
        </pc:spChg>
      </pc:sldChg>
      <pc:sldChg chg="addSp delSp modSp add mod">
        <pc:chgData name="Oliva,Marco" userId="7787a23d-e817-4296-b579-417d172668db" providerId="ADAL" clId="{1DCF5432-96ED-7A4B-9DEA-6B2B0F7F7AF6}" dt="2021-10-07T02:19:50.413" v="4867"/>
        <pc:sldMkLst>
          <pc:docMk/>
          <pc:sldMk cId="1592756268" sldId="319"/>
        </pc:sldMkLst>
        <pc:spChg chg="mod">
          <ac:chgData name="Oliva,Marco" userId="7787a23d-e817-4296-b579-417d172668db" providerId="ADAL" clId="{1DCF5432-96ED-7A4B-9DEA-6B2B0F7F7AF6}" dt="2021-10-07T01:50:01.098" v="4514" actId="400"/>
          <ac:spMkLst>
            <pc:docMk/>
            <pc:sldMk cId="1592756268" sldId="319"/>
            <ac:spMk id="2" creationId="{42DACA88-53C8-6941-8B49-6B0056CBC0A0}"/>
          </ac:spMkLst>
        </pc:spChg>
        <pc:spChg chg="add del mod">
          <ac:chgData name="Oliva,Marco" userId="7787a23d-e817-4296-b579-417d172668db" providerId="ADAL" clId="{1DCF5432-96ED-7A4B-9DEA-6B2B0F7F7AF6}" dt="2021-10-07T02:19:50.236" v="4866" actId="478"/>
          <ac:spMkLst>
            <pc:docMk/>
            <pc:sldMk cId="1592756268" sldId="319"/>
            <ac:spMk id="8" creationId="{0B1A50C2-6A7A-9F45-B521-F9F1F0C8AA6B}"/>
          </ac:spMkLst>
        </pc:spChg>
        <pc:spChg chg="add mod">
          <ac:chgData name="Oliva,Marco" userId="7787a23d-e817-4296-b579-417d172668db" providerId="ADAL" clId="{1DCF5432-96ED-7A4B-9DEA-6B2B0F7F7AF6}" dt="2021-10-07T02:19:50.413" v="4867"/>
          <ac:spMkLst>
            <pc:docMk/>
            <pc:sldMk cId="1592756268" sldId="319"/>
            <ac:spMk id="10" creationId="{4D5EC592-D306-A047-809D-E6850758FE59}"/>
          </ac:spMkLst>
        </pc:spChg>
      </pc:sldChg>
      <pc:sldChg chg="addSp delSp modSp add mod">
        <pc:chgData name="Oliva,Marco" userId="7787a23d-e817-4296-b579-417d172668db" providerId="ADAL" clId="{1DCF5432-96ED-7A4B-9DEA-6B2B0F7F7AF6}" dt="2021-10-07T02:20:00.357" v="4870"/>
        <pc:sldMkLst>
          <pc:docMk/>
          <pc:sldMk cId="3930138514" sldId="320"/>
        </pc:sldMkLst>
        <pc:spChg chg="mod">
          <ac:chgData name="Oliva,Marco" userId="7787a23d-e817-4296-b579-417d172668db" providerId="ADAL" clId="{1DCF5432-96ED-7A4B-9DEA-6B2B0F7F7AF6}" dt="2021-10-07T00:24:29.676" v="4266" actId="20577"/>
          <ac:spMkLst>
            <pc:docMk/>
            <pc:sldMk cId="3930138514" sldId="320"/>
            <ac:spMk id="2" creationId="{42DACA88-53C8-6941-8B49-6B0056CBC0A0}"/>
          </ac:spMkLst>
        </pc:spChg>
        <pc:spChg chg="add del mod">
          <ac:chgData name="Oliva,Marco" userId="7787a23d-e817-4296-b579-417d172668db" providerId="ADAL" clId="{1DCF5432-96ED-7A4B-9DEA-6B2B0F7F7AF6}" dt="2021-10-07T02:14:49.971" v="4781"/>
          <ac:spMkLst>
            <pc:docMk/>
            <pc:sldMk cId="3930138514" sldId="320"/>
            <ac:spMk id="8" creationId="{16563466-111C-5047-B676-A79513608A07}"/>
          </ac:spMkLst>
        </pc:spChg>
        <pc:spChg chg="add mod">
          <ac:chgData name="Oliva,Marco" userId="7787a23d-e817-4296-b579-417d172668db" providerId="ADAL" clId="{1DCF5432-96ED-7A4B-9DEA-6B2B0F7F7AF6}" dt="2021-10-07T02:20:00.357" v="4870"/>
          <ac:spMkLst>
            <pc:docMk/>
            <pc:sldMk cId="3930138514" sldId="320"/>
            <ac:spMk id="10" creationId="{F00A7881-DE29-9640-AF07-0FF559D8F64B}"/>
          </ac:spMkLst>
        </pc:spChg>
      </pc:sldChg>
      <pc:sldChg chg="addSp delSp modSp add mod">
        <pc:chgData name="Oliva,Marco" userId="7787a23d-e817-4296-b579-417d172668db" providerId="ADAL" clId="{1DCF5432-96ED-7A4B-9DEA-6B2B0F7F7AF6}" dt="2021-10-07T02:20:02.461" v="4871"/>
        <pc:sldMkLst>
          <pc:docMk/>
          <pc:sldMk cId="2367384270" sldId="321"/>
        </pc:sldMkLst>
        <pc:spChg chg="mod">
          <ac:chgData name="Oliva,Marco" userId="7787a23d-e817-4296-b579-417d172668db" providerId="ADAL" clId="{1DCF5432-96ED-7A4B-9DEA-6B2B0F7F7AF6}" dt="2021-10-07T00:24:33.005" v="4267" actId="20577"/>
          <ac:spMkLst>
            <pc:docMk/>
            <pc:sldMk cId="2367384270" sldId="321"/>
            <ac:spMk id="2" creationId="{42DACA88-53C8-6941-8B49-6B0056CBC0A0}"/>
          </ac:spMkLst>
        </pc:spChg>
        <pc:spChg chg="add del mod">
          <ac:chgData name="Oliva,Marco" userId="7787a23d-e817-4296-b579-417d172668db" providerId="ADAL" clId="{1DCF5432-96ED-7A4B-9DEA-6B2B0F7F7AF6}" dt="2021-10-07T02:14:49.889" v="4780"/>
          <ac:spMkLst>
            <pc:docMk/>
            <pc:sldMk cId="2367384270" sldId="321"/>
            <ac:spMk id="8" creationId="{268D7019-D5A2-EE44-B79A-5BD22DB6AAB5}"/>
          </ac:spMkLst>
        </pc:spChg>
        <pc:spChg chg="add mod">
          <ac:chgData name="Oliva,Marco" userId="7787a23d-e817-4296-b579-417d172668db" providerId="ADAL" clId="{1DCF5432-96ED-7A4B-9DEA-6B2B0F7F7AF6}" dt="2021-10-07T02:20:02.461" v="4871"/>
          <ac:spMkLst>
            <pc:docMk/>
            <pc:sldMk cId="2367384270" sldId="321"/>
            <ac:spMk id="10" creationId="{A286A451-D689-5A46-A099-57E132D456D6}"/>
          </ac:spMkLst>
        </pc:spChg>
      </pc:sldChg>
      <pc:sldChg chg="addSp delSp modSp add mod">
        <pc:chgData name="Oliva,Marco" userId="7787a23d-e817-4296-b579-417d172668db" providerId="ADAL" clId="{1DCF5432-96ED-7A4B-9DEA-6B2B0F7F7AF6}" dt="2021-10-07T02:20:04.338" v="4872"/>
        <pc:sldMkLst>
          <pc:docMk/>
          <pc:sldMk cId="3590594570" sldId="322"/>
        </pc:sldMkLst>
        <pc:spChg chg="mod">
          <ac:chgData name="Oliva,Marco" userId="7787a23d-e817-4296-b579-417d172668db" providerId="ADAL" clId="{1DCF5432-96ED-7A4B-9DEA-6B2B0F7F7AF6}" dt="2021-10-07T00:24:36.100" v="4268" actId="20577"/>
          <ac:spMkLst>
            <pc:docMk/>
            <pc:sldMk cId="3590594570" sldId="322"/>
            <ac:spMk id="2" creationId="{42DACA88-53C8-6941-8B49-6B0056CBC0A0}"/>
          </ac:spMkLst>
        </pc:spChg>
        <pc:spChg chg="add del mod">
          <ac:chgData name="Oliva,Marco" userId="7787a23d-e817-4296-b579-417d172668db" providerId="ADAL" clId="{1DCF5432-96ED-7A4B-9DEA-6B2B0F7F7AF6}" dt="2021-10-07T02:14:49.853" v="4779"/>
          <ac:spMkLst>
            <pc:docMk/>
            <pc:sldMk cId="3590594570" sldId="322"/>
            <ac:spMk id="8" creationId="{11A8100D-C9DE-9346-A599-C49C238DFFCF}"/>
          </ac:spMkLst>
        </pc:spChg>
        <pc:spChg chg="add mod">
          <ac:chgData name="Oliva,Marco" userId="7787a23d-e817-4296-b579-417d172668db" providerId="ADAL" clId="{1DCF5432-96ED-7A4B-9DEA-6B2B0F7F7AF6}" dt="2021-10-07T02:20:04.338" v="4872"/>
          <ac:spMkLst>
            <pc:docMk/>
            <pc:sldMk cId="3590594570" sldId="322"/>
            <ac:spMk id="10" creationId="{998D7EDA-EDEF-204D-B8A5-E2578507C109}"/>
          </ac:spMkLst>
        </pc:spChg>
      </pc:sldChg>
      <pc:sldChg chg="addSp delSp modSp add mod">
        <pc:chgData name="Oliva,Marco" userId="7787a23d-e817-4296-b579-417d172668db" providerId="ADAL" clId="{1DCF5432-96ED-7A4B-9DEA-6B2B0F7F7AF6}" dt="2021-10-07T02:20:06.386" v="4873"/>
        <pc:sldMkLst>
          <pc:docMk/>
          <pc:sldMk cId="4126096999" sldId="323"/>
        </pc:sldMkLst>
        <pc:spChg chg="mod">
          <ac:chgData name="Oliva,Marco" userId="7787a23d-e817-4296-b579-417d172668db" providerId="ADAL" clId="{1DCF5432-96ED-7A4B-9DEA-6B2B0F7F7AF6}" dt="2021-10-07T00:24:40.135" v="4269" actId="20577"/>
          <ac:spMkLst>
            <pc:docMk/>
            <pc:sldMk cId="4126096999" sldId="323"/>
            <ac:spMk id="2" creationId="{42DACA88-53C8-6941-8B49-6B0056CBC0A0}"/>
          </ac:spMkLst>
        </pc:spChg>
        <pc:spChg chg="add del mod">
          <ac:chgData name="Oliva,Marco" userId="7787a23d-e817-4296-b579-417d172668db" providerId="ADAL" clId="{1DCF5432-96ED-7A4B-9DEA-6B2B0F7F7AF6}" dt="2021-10-07T02:14:49.722" v="4778"/>
          <ac:spMkLst>
            <pc:docMk/>
            <pc:sldMk cId="4126096999" sldId="323"/>
            <ac:spMk id="8" creationId="{4AA9E32F-AFE1-BB4B-9B52-2AC96E109BDC}"/>
          </ac:spMkLst>
        </pc:spChg>
        <pc:spChg chg="add mod">
          <ac:chgData name="Oliva,Marco" userId="7787a23d-e817-4296-b579-417d172668db" providerId="ADAL" clId="{1DCF5432-96ED-7A4B-9DEA-6B2B0F7F7AF6}" dt="2021-10-07T02:20:06.386" v="4873"/>
          <ac:spMkLst>
            <pc:docMk/>
            <pc:sldMk cId="4126096999" sldId="323"/>
            <ac:spMk id="10" creationId="{CCDCFAB4-D8DD-BD43-B169-AD1A65764713}"/>
          </ac:spMkLst>
        </pc:spChg>
      </pc:sldChg>
      <pc:sldChg chg="addSp delSp modSp add mod modShow">
        <pc:chgData name="Oliva,Marco" userId="7787a23d-e817-4296-b579-417d172668db" providerId="ADAL" clId="{1DCF5432-96ED-7A4B-9DEA-6B2B0F7F7AF6}" dt="2021-10-07T03:02:55.510" v="5039" actId="20577"/>
        <pc:sldMkLst>
          <pc:docMk/>
          <pc:sldMk cId="3756183991" sldId="324"/>
        </pc:sldMkLst>
        <pc:spChg chg="mod">
          <ac:chgData name="Oliva,Marco" userId="7787a23d-e817-4296-b579-417d172668db" providerId="ADAL" clId="{1DCF5432-96ED-7A4B-9DEA-6B2B0F7F7AF6}" dt="2021-10-06T15:23:49.448" v="2855" actId="20577"/>
          <ac:spMkLst>
            <pc:docMk/>
            <pc:sldMk cId="3756183991" sldId="324"/>
            <ac:spMk id="2" creationId="{42DACA88-53C8-6941-8B49-6B0056CBC0A0}"/>
          </ac:spMkLst>
        </pc:spChg>
        <pc:spChg chg="add del mod">
          <ac:chgData name="Oliva,Marco" userId="7787a23d-e817-4296-b579-417d172668db" providerId="ADAL" clId="{1DCF5432-96ED-7A4B-9DEA-6B2B0F7F7AF6}" dt="2021-10-07T00:06:46.370" v="3637" actId="478"/>
          <ac:spMkLst>
            <pc:docMk/>
            <pc:sldMk cId="3756183991" sldId="324"/>
            <ac:spMk id="3" creationId="{4F6D757D-DBE1-F34B-B249-206CA7B9E585}"/>
          </ac:spMkLst>
        </pc:spChg>
        <pc:spChg chg="mod">
          <ac:chgData name="Oliva,Marco" userId="7787a23d-e817-4296-b579-417d172668db" providerId="ADAL" clId="{1DCF5432-96ED-7A4B-9DEA-6B2B0F7F7AF6}" dt="2021-10-07T03:02:55.510" v="5039" actId="20577"/>
          <ac:spMkLst>
            <pc:docMk/>
            <pc:sldMk cId="3756183991" sldId="324"/>
            <ac:spMk id="9" creationId="{6ABD0935-B42D-4B44-900C-1D2D059675FF}"/>
          </ac:spMkLst>
        </pc:spChg>
        <pc:spChg chg="add mod">
          <ac:chgData name="Oliva,Marco" userId="7787a23d-e817-4296-b579-417d172668db" providerId="ADAL" clId="{1DCF5432-96ED-7A4B-9DEA-6B2B0F7F7AF6}" dt="2021-10-07T00:26:00.344" v="4351" actId="6549"/>
          <ac:spMkLst>
            <pc:docMk/>
            <pc:sldMk cId="3756183991" sldId="324"/>
            <ac:spMk id="10" creationId="{708CC0C9-4A5A-1549-BB0D-3BC940581826}"/>
          </ac:spMkLst>
        </pc:spChg>
        <pc:spChg chg="add del mod">
          <ac:chgData name="Oliva,Marco" userId="7787a23d-e817-4296-b579-417d172668db" providerId="ADAL" clId="{1DCF5432-96ED-7A4B-9DEA-6B2B0F7F7AF6}" dt="2021-10-07T02:14:49.497" v="4776"/>
          <ac:spMkLst>
            <pc:docMk/>
            <pc:sldMk cId="3756183991" sldId="324"/>
            <ac:spMk id="11" creationId="{AD4E1687-13B5-7E40-A597-1D6553F38148}"/>
          </ac:spMkLst>
        </pc:spChg>
        <pc:graphicFrameChg chg="add del mod modGraphic">
          <ac:chgData name="Oliva,Marco" userId="7787a23d-e817-4296-b579-417d172668db" providerId="ADAL" clId="{1DCF5432-96ED-7A4B-9DEA-6B2B0F7F7AF6}" dt="2021-10-07T00:07:36.222" v="3650" actId="1076"/>
          <ac:graphicFrameMkLst>
            <pc:docMk/>
            <pc:sldMk cId="3756183991" sldId="324"/>
            <ac:graphicFrameMk id="8" creationId="{906CEBD0-3582-5A41-8148-FAE93B2D3AB5}"/>
          </ac:graphicFrameMkLst>
        </pc:graphicFrameChg>
      </pc:sldChg>
      <pc:sldChg chg="add del">
        <pc:chgData name="Oliva,Marco" userId="7787a23d-e817-4296-b579-417d172668db" providerId="ADAL" clId="{1DCF5432-96ED-7A4B-9DEA-6B2B0F7F7AF6}" dt="2021-10-06T15:07:08.331" v="2703"/>
        <pc:sldMkLst>
          <pc:docMk/>
          <pc:sldMk cId="4185144705" sldId="324"/>
        </pc:sldMkLst>
      </pc:sldChg>
      <pc:sldChg chg="delSp modSp add del mod">
        <pc:chgData name="Oliva,Marco" userId="7787a23d-e817-4296-b579-417d172668db" providerId="ADAL" clId="{1DCF5432-96ED-7A4B-9DEA-6B2B0F7F7AF6}" dt="2021-10-07T00:06:17.441" v="3623" actId="2696"/>
        <pc:sldMkLst>
          <pc:docMk/>
          <pc:sldMk cId="721712606" sldId="325"/>
        </pc:sldMkLst>
        <pc:spChg chg="mod">
          <ac:chgData name="Oliva,Marco" userId="7787a23d-e817-4296-b579-417d172668db" providerId="ADAL" clId="{1DCF5432-96ED-7A4B-9DEA-6B2B0F7F7AF6}" dt="2021-10-06T18:35:45.526" v="3286" actId="20577"/>
          <ac:spMkLst>
            <pc:docMk/>
            <pc:sldMk cId="721712606" sldId="325"/>
            <ac:spMk id="2" creationId="{42DACA88-53C8-6941-8B49-6B0056CBC0A0}"/>
          </ac:spMkLst>
        </pc:spChg>
        <pc:spChg chg="del">
          <ac:chgData name="Oliva,Marco" userId="7787a23d-e817-4296-b579-417d172668db" providerId="ADAL" clId="{1DCF5432-96ED-7A4B-9DEA-6B2B0F7F7AF6}" dt="2021-10-06T15:25:55.351" v="3067" actId="478"/>
          <ac:spMkLst>
            <pc:docMk/>
            <pc:sldMk cId="721712606" sldId="325"/>
            <ac:spMk id="3" creationId="{4F6D757D-DBE1-F34B-B249-206CA7B9E585}"/>
          </ac:spMkLst>
        </pc:spChg>
        <pc:spChg chg="del">
          <ac:chgData name="Oliva,Marco" userId="7787a23d-e817-4296-b579-417d172668db" providerId="ADAL" clId="{1DCF5432-96ED-7A4B-9DEA-6B2B0F7F7AF6}" dt="2021-10-06T15:25:58.342" v="3068" actId="478"/>
          <ac:spMkLst>
            <pc:docMk/>
            <pc:sldMk cId="721712606" sldId="325"/>
            <ac:spMk id="10" creationId="{708CC0C9-4A5A-1549-BB0D-3BC940581826}"/>
          </ac:spMkLst>
        </pc:spChg>
        <pc:graphicFrameChg chg="del">
          <ac:chgData name="Oliva,Marco" userId="7787a23d-e817-4296-b579-417d172668db" providerId="ADAL" clId="{1DCF5432-96ED-7A4B-9DEA-6B2B0F7F7AF6}" dt="2021-10-06T15:26:00.520" v="3069" actId="478"/>
          <ac:graphicFrameMkLst>
            <pc:docMk/>
            <pc:sldMk cId="721712606" sldId="325"/>
            <ac:graphicFrameMk id="8" creationId="{906CEBD0-3582-5A41-8148-FAE93B2D3AB5}"/>
          </ac:graphicFrameMkLst>
        </pc:graphicFrameChg>
      </pc:sldChg>
      <pc:sldChg chg="addSp delSp modSp add mod">
        <pc:chgData name="Oliva,Marco" userId="7787a23d-e817-4296-b579-417d172668db" providerId="ADAL" clId="{1DCF5432-96ED-7A4B-9DEA-6B2B0F7F7AF6}" dt="2021-10-07T03:00:50.370" v="5018" actId="1037"/>
        <pc:sldMkLst>
          <pc:docMk/>
          <pc:sldMk cId="1808865890" sldId="326"/>
        </pc:sldMkLst>
        <pc:spChg chg="del mod">
          <ac:chgData name="Oliva,Marco" userId="7787a23d-e817-4296-b579-417d172668db" providerId="ADAL" clId="{1DCF5432-96ED-7A4B-9DEA-6B2B0F7F7AF6}" dt="2021-10-06T17:57:49.651" v="3198" actId="478"/>
          <ac:spMkLst>
            <pc:docMk/>
            <pc:sldMk cId="1808865890" sldId="326"/>
            <ac:spMk id="2" creationId="{42DACA88-53C8-6941-8B49-6B0056CBC0A0}"/>
          </ac:spMkLst>
        </pc:spChg>
        <pc:spChg chg="mod">
          <ac:chgData name="Oliva,Marco" userId="7787a23d-e817-4296-b579-417d172668db" providerId="ADAL" clId="{1DCF5432-96ED-7A4B-9DEA-6B2B0F7F7AF6}" dt="2021-10-06T23:30:57.287" v="3293" actId="20577"/>
          <ac:spMkLst>
            <pc:docMk/>
            <pc:sldMk cId="1808865890" sldId="326"/>
            <ac:spMk id="9" creationId="{6ABD0935-B42D-4B44-900C-1D2D059675FF}"/>
          </ac:spMkLst>
        </pc:spChg>
        <pc:spChg chg="add del mod">
          <ac:chgData name="Oliva,Marco" userId="7787a23d-e817-4296-b579-417d172668db" providerId="ADAL" clId="{1DCF5432-96ED-7A4B-9DEA-6B2B0F7F7AF6}" dt="2021-10-07T02:14:49.196" v="4775"/>
          <ac:spMkLst>
            <pc:docMk/>
            <pc:sldMk cId="1808865890" sldId="326"/>
            <ac:spMk id="19" creationId="{7379CA24-AA8E-4A45-89C9-BB375D83E536}"/>
          </ac:spMkLst>
        </pc:spChg>
        <pc:spChg chg="add mod">
          <ac:chgData name="Oliva,Marco" userId="7787a23d-e817-4296-b579-417d172668db" providerId="ADAL" clId="{1DCF5432-96ED-7A4B-9DEA-6B2B0F7F7AF6}" dt="2021-10-07T02:20:39.931" v="4877" actId="12"/>
          <ac:spMkLst>
            <pc:docMk/>
            <pc:sldMk cId="1808865890" sldId="326"/>
            <ac:spMk id="20" creationId="{B165B056-FE5F-4344-BAD9-C40E131A9696}"/>
          </ac:spMkLst>
        </pc:spChg>
        <pc:picChg chg="add del mod">
          <ac:chgData name="Oliva,Marco" userId="7787a23d-e817-4296-b579-417d172668db" providerId="ADAL" clId="{1DCF5432-96ED-7A4B-9DEA-6B2B0F7F7AF6}" dt="2021-10-07T02:56:29.021" v="4981" actId="478"/>
          <ac:picMkLst>
            <pc:docMk/>
            <pc:sldMk cId="1808865890" sldId="326"/>
            <ac:picMk id="6" creationId="{8A91AC8C-4A7C-1941-A836-962F9E16B31B}"/>
          </ac:picMkLst>
        </pc:picChg>
        <pc:picChg chg="add del mod">
          <ac:chgData name="Oliva,Marco" userId="7787a23d-e817-4296-b579-417d172668db" providerId="ADAL" clId="{1DCF5432-96ED-7A4B-9DEA-6B2B0F7F7AF6}" dt="2021-10-07T02:56:29.021" v="4981" actId="478"/>
          <ac:picMkLst>
            <pc:docMk/>
            <pc:sldMk cId="1808865890" sldId="326"/>
            <ac:picMk id="10" creationId="{7A339177-1EE5-834B-B591-9490CD24704A}"/>
          </ac:picMkLst>
        </pc:picChg>
        <pc:picChg chg="add del mod">
          <ac:chgData name="Oliva,Marco" userId="7787a23d-e817-4296-b579-417d172668db" providerId="ADAL" clId="{1DCF5432-96ED-7A4B-9DEA-6B2B0F7F7AF6}" dt="2021-10-07T02:58:33.256" v="4997" actId="478"/>
          <ac:picMkLst>
            <pc:docMk/>
            <pc:sldMk cId="1808865890" sldId="326"/>
            <ac:picMk id="12" creationId="{2E0B1400-A324-7343-A9E6-B51E7ED39687}"/>
          </ac:picMkLst>
        </pc:picChg>
        <pc:picChg chg="add del mod">
          <ac:chgData name="Oliva,Marco" userId="7787a23d-e817-4296-b579-417d172668db" providerId="ADAL" clId="{1DCF5432-96ED-7A4B-9DEA-6B2B0F7F7AF6}" dt="2021-10-07T02:58:32.240" v="4996" actId="478"/>
          <ac:picMkLst>
            <pc:docMk/>
            <pc:sldMk cId="1808865890" sldId="326"/>
            <ac:picMk id="14" creationId="{D255DCFA-23E3-A040-B02F-4013CA1A072B}"/>
          </ac:picMkLst>
        </pc:picChg>
        <pc:picChg chg="add del mod">
          <ac:chgData name="Oliva,Marco" userId="7787a23d-e817-4296-b579-417d172668db" providerId="ADAL" clId="{1DCF5432-96ED-7A4B-9DEA-6B2B0F7F7AF6}" dt="2021-10-06T23:33:00.532" v="3322"/>
          <ac:picMkLst>
            <pc:docMk/>
            <pc:sldMk cId="1808865890" sldId="326"/>
            <ac:picMk id="16" creationId="{8028EBF5-D671-BC44-8AFE-CEBA0356717C}"/>
          </ac:picMkLst>
        </pc:picChg>
        <pc:picChg chg="add del mod">
          <ac:chgData name="Oliva,Marco" userId="7787a23d-e817-4296-b579-417d172668db" providerId="ADAL" clId="{1DCF5432-96ED-7A4B-9DEA-6B2B0F7F7AF6}" dt="2021-10-06T23:33:00.532" v="3322"/>
          <ac:picMkLst>
            <pc:docMk/>
            <pc:sldMk cId="1808865890" sldId="326"/>
            <ac:picMk id="18" creationId="{949E6795-23B1-2A47-B0EF-1913A5BC78B7}"/>
          </ac:picMkLst>
        </pc:picChg>
        <pc:picChg chg="add del mod">
          <ac:chgData name="Oliva,Marco" userId="7787a23d-e817-4296-b579-417d172668db" providerId="ADAL" clId="{1DCF5432-96ED-7A4B-9DEA-6B2B0F7F7AF6}" dt="2021-10-07T02:57:24.258" v="4985" actId="478"/>
          <ac:picMkLst>
            <pc:docMk/>
            <pc:sldMk cId="1808865890" sldId="326"/>
            <ac:picMk id="22" creationId="{532E5169-130D-044B-BED8-BB420E0A034D}"/>
          </ac:picMkLst>
        </pc:picChg>
        <pc:picChg chg="add del mod">
          <ac:chgData name="Oliva,Marco" userId="7787a23d-e817-4296-b579-417d172668db" providerId="ADAL" clId="{1DCF5432-96ED-7A4B-9DEA-6B2B0F7F7AF6}" dt="2021-10-07T02:57:25.198" v="4986" actId="478"/>
          <ac:picMkLst>
            <pc:docMk/>
            <pc:sldMk cId="1808865890" sldId="326"/>
            <ac:picMk id="24" creationId="{F0C9DE0E-EA47-BE48-AF22-6F4C3E05161C}"/>
          </ac:picMkLst>
        </pc:picChg>
        <pc:picChg chg="add mod">
          <ac:chgData name="Oliva,Marco" userId="7787a23d-e817-4296-b579-417d172668db" providerId="ADAL" clId="{1DCF5432-96ED-7A4B-9DEA-6B2B0F7F7AF6}" dt="2021-10-07T02:58:30.915" v="4995" actId="1076"/>
          <ac:picMkLst>
            <pc:docMk/>
            <pc:sldMk cId="1808865890" sldId="326"/>
            <ac:picMk id="26" creationId="{4F740FFE-4C03-784C-B9A0-F84CF3574AC7}"/>
          </ac:picMkLst>
        </pc:picChg>
        <pc:picChg chg="add mod">
          <ac:chgData name="Oliva,Marco" userId="7787a23d-e817-4296-b579-417d172668db" providerId="ADAL" clId="{1DCF5432-96ED-7A4B-9DEA-6B2B0F7F7AF6}" dt="2021-10-07T02:58:27.888" v="4994" actId="1076"/>
          <ac:picMkLst>
            <pc:docMk/>
            <pc:sldMk cId="1808865890" sldId="326"/>
            <ac:picMk id="28" creationId="{ED4F58B4-AFF2-0A44-A728-C58BE3B83DC6}"/>
          </ac:picMkLst>
        </pc:picChg>
        <pc:picChg chg="add mod">
          <ac:chgData name="Oliva,Marco" userId="7787a23d-e817-4296-b579-417d172668db" providerId="ADAL" clId="{1DCF5432-96ED-7A4B-9DEA-6B2B0F7F7AF6}" dt="2021-10-07T02:59:03.662" v="5003" actId="1076"/>
          <ac:picMkLst>
            <pc:docMk/>
            <pc:sldMk cId="1808865890" sldId="326"/>
            <ac:picMk id="30" creationId="{37A5D753-4E41-0A4F-A059-D702BF61CC21}"/>
          </ac:picMkLst>
        </pc:picChg>
        <pc:picChg chg="add mod">
          <ac:chgData name="Oliva,Marco" userId="7787a23d-e817-4296-b579-417d172668db" providerId="ADAL" clId="{1DCF5432-96ED-7A4B-9DEA-6B2B0F7F7AF6}" dt="2021-10-07T03:00:50.370" v="5018" actId="1037"/>
          <ac:picMkLst>
            <pc:docMk/>
            <pc:sldMk cId="1808865890" sldId="326"/>
            <ac:picMk id="32" creationId="{CEE182DC-FECA-D348-8BDA-4A28306986D4}"/>
          </ac:picMkLst>
        </pc:picChg>
      </pc:sldChg>
      <pc:sldChg chg="addSp delSp modSp add mod">
        <pc:chgData name="Oliva,Marco" userId="7787a23d-e817-4296-b579-417d172668db" providerId="ADAL" clId="{1DCF5432-96ED-7A4B-9DEA-6B2B0F7F7AF6}" dt="2021-10-07T03:00:05.803" v="5015" actId="1076"/>
        <pc:sldMkLst>
          <pc:docMk/>
          <pc:sldMk cId="1106655985" sldId="327"/>
        </pc:sldMkLst>
        <pc:spChg chg="add del mod">
          <ac:chgData name="Oliva,Marco" userId="7787a23d-e817-4296-b579-417d172668db" providerId="ADAL" clId="{1DCF5432-96ED-7A4B-9DEA-6B2B0F7F7AF6}" dt="2021-10-07T02:14:49.082" v="4774"/>
          <ac:spMkLst>
            <pc:docMk/>
            <pc:sldMk cId="1106655985" sldId="327"/>
            <ac:spMk id="22" creationId="{06D4D056-48AA-CE46-9BF3-3C2F6A68554F}"/>
          </ac:spMkLst>
        </pc:spChg>
        <pc:spChg chg="add mod">
          <ac:chgData name="Oliva,Marco" userId="7787a23d-e817-4296-b579-417d172668db" providerId="ADAL" clId="{1DCF5432-96ED-7A4B-9DEA-6B2B0F7F7AF6}" dt="2021-10-07T02:20:53.054" v="4879" actId="12"/>
          <ac:spMkLst>
            <pc:docMk/>
            <pc:sldMk cId="1106655985" sldId="327"/>
            <ac:spMk id="23" creationId="{EE86E9F1-D475-4F42-999D-7334F25AD6B2}"/>
          </ac:spMkLst>
        </pc:spChg>
        <pc:graphicFrameChg chg="add del mod modGraphic">
          <ac:chgData name="Oliva,Marco" userId="7787a23d-e817-4296-b579-417d172668db" providerId="ADAL" clId="{1DCF5432-96ED-7A4B-9DEA-6B2B0F7F7AF6}" dt="2021-10-06T23:39:42.419" v="3408" actId="478"/>
          <ac:graphicFrameMkLst>
            <pc:docMk/>
            <pc:sldMk cId="1106655985" sldId="327"/>
            <ac:graphicFrameMk id="18" creationId="{A41AD510-7206-3547-8B26-1AE5DFDA53C9}"/>
          </ac:graphicFrameMkLst>
        </pc:graphicFrameChg>
        <pc:graphicFrameChg chg="add del mod">
          <ac:chgData name="Oliva,Marco" userId="7787a23d-e817-4296-b579-417d172668db" providerId="ADAL" clId="{1DCF5432-96ED-7A4B-9DEA-6B2B0F7F7AF6}" dt="2021-10-06T23:41:45.865" v="3412" actId="3680"/>
          <ac:graphicFrameMkLst>
            <pc:docMk/>
            <pc:sldMk cId="1106655985" sldId="327"/>
            <ac:graphicFrameMk id="19" creationId="{975CD805-593D-4A45-BC14-F8831881B72A}"/>
          </ac:graphicFrameMkLst>
        </pc:graphicFrameChg>
        <pc:graphicFrameChg chg="add mod modGraphic">
          <ac:chgData name="Oliva,Marco" userId="7787a23d-e817-4296-b579-417d172668db" providerId="ADAL" clId="{1DCF5432-96ED-7A4B-9DEA-6B2B0F7F7AF6}" dt="2021-10-06T23:54:34.090" v="3526" actId="1076"/>
          <ac:graphicFrameMkLst>
            <pc:docMk/>
            <pc:sldMk cId="1106655985" sldId="327"/>
            <ac:graphicFrameMk id="20" creationId="{AE7EA07B-6595-8644-83CB-F95994D9E1EE}"/>
          </ac:graphicFrameMkLst>
        </pc:graphicFrameChg>
        <pc:graphicFrameChg chg="add mod modGraphic">
          <ac:chgData name="Oliva,Marco" userId="7787a23d-e817-4296-b579-417d172668db" providerId="ADAL" clId="{1DCF5432-96ED-7A4B-9DEA-6B2B0F7F7AF6}" dt="2021-10-06T23:54:22.836" v="3525" actId="1076"/>
          <ac:graphicFrameMkLst>
            <pc:docMk/>
            <pc:sldMk cId="1106655985" sldId="327"/>
            <ac:graphicFrameMk id="21" creationId="{07CAE7BA-0918-0143-B58D-58DAEEE18AB0}"/>
          </ac:graphicFrameMkLst>
        </pc:graphicFrameChg>
        <pc:picChg chg="add del mod">
          <ac:chgData name="Oliva,Marco" userId="7787a23d-e817-4296-b579-417d172668db" providerId="ADAL" clId="{1DCF5432-96ED-7A4B-9DEA-6B2B0F7F7AF6}" dt="2021-10-07T02:59:21.342" v="5006" actId="478"/>
          <ac:picMkLst>
            <pc:docMk/>
            <pc:sldMk cId="1106655985" sldId="327"/>
            <ac:picMk id="3" creationId="{BC97D960-873D-3D45-9B04-CCA3FAD48B41}"/>
          </ac:picMkLst>
        </pc:picChg>
        <pc:picChg chg="del">
          <ac:chgData name="Oliva,Marco" userId="7787a23d-e817-4296-b579-417d172668db" providerId="ADAL" clId="{1DCF5432-96ED-7A4B-9DEA-6B2B0F7F7AF6}" dt="2021-10-06T23:33:07.590" v="3324" actId="478"/>
          <ac:picMkLst>
            <pc:docMk/>
            <pc:sldMk cId="1106655985" sldId="327"/>
            <ac:picMk id="6" creationId="{8A91AC8C-4A7C-1941-A836-962F9E16B31B}"/>
          </ac:picMkLst>
        </pc:picChg>
        <pc:picChg chg="del mod">
          <ac:chgData name="Oliva,Marco" userId="7787a23d-e817-4296-b579-417d172668db" providerId="ADAL" clId="{1DCF5432-96ED-7A4B-9DEA-6B2B0F7F7AF6}" dt="2021-10-06T23:34:16.017" v="3340" actId="478"/>
          <ac:picMkLst>
            <pc:docMk/>
            <pc:sldMk cId="1106655985" sldId="327"/>
            <ac:picMk id="10" creationId="{7A339177-1EE5-834B-B591-9490CD24704A}"/>
          </ac:picMkLst>
        </pc:picChg>
        <pc:picChg chg="add del mod">
          <ac:chgData name="Oliva,Marco" userId="7787a23d-e817-4296-b579-417d172668db" providerId="ADAL" clId="{1DCF5432-96ED-7A4B-9DEA-6B2B0F7F7AF6}" dt="2021-10-07T03:00:00.371" v="5014" actId="478"/>
          <ac:picMkLst>
            <pc:docMk/>
            <pc:sldMk cId="1106655985" sldId="327"/>
            <ac:picMk id="11" creationId="{903DCA82-BB80-674C-8CE6-7BEEB25B6C9B}"/>
          </ac:picMkLst>
        </pc:picChg>
        <pc:picChg chg="del">
          <ac:chgData name="Oliva,Marco" userId="7787a23d-e817-4296-b579-417d172668db" providerId="ADAL" clId="{1DCF5432-96ED-7A4B-9DEA-6B2B0F7F7AF6}" dt="2021-10-06T23:33:07.590" v="3324" actId="478"/>
          <ac:picMkLst>
            <pc:docMk/>
            <pc:sldMk cId="1106655985" sldId="327"/>
            <ac:picMk id="12" creationId="{2E0B1400-A324-7343-A9E6-B51E7ED39687}"/>
          </ac:picMkLst>
        </pc:picChg>
        <pc:picChg chg="del">
          <ac:chgData name="Oliva,Marco" userId="7787a23d-e817-4296-b579-417d172668db" providerId="ADAL" clId="{1DCF5432-96ED-7A4B-9DEA-6B2B0F7F7AF6}" dt="2021-10-06T23:33:07.590" v="3324" actId="478"/>
          <ac:picMkLst>
            <pc:docMk/>
            <pc:sldMk cId="1106655985" sldId="327"/>
            <ac:picMk id="14" creationId="{D255DCFA-23E3-A040-B02F-4013CA1A072B}"/>
          </ac:picMkLst>
        </pc:picChg>
        <pc:picChg chg="add del mod">
          <ac:chgData name="Oliva,Marco" userId="7787a23d-e817-4296-b579-417d172668db" providerId="ADAL" clId="{1DCF5432-96ED-7A4B-9DEA-6B2B0F7F7AF6}" dt="2021-10-06T23:34:36.938" v="3349"/>
          <ac:picMkLst>
            <pc:docMk/>
            <pc:sldMk cId="1106655985" sldId="327"/>
            <ac:picMk id="15" creationId="{D5E82627-F27B-E742-BD7F-CDF033CA7424}"/>
          </ac:picMkLst>
        </pc:picChg>
        <pc:picChg chg="add del mod">
          <ac:chgData name="Oliva,Marco" userId="7787a23d-e817-4296-b579-417d172668db" providerId="ADAL" clId="{1DCF5432-96ED-7A4B-9DEA-6B2B0F7F7AF6}" dt="2021-10-06T23:34:36.938" v="3349"/>
          <ac:picMkLst>
            <pc:docMk/>
            <pc:sldMk cId="1106655985" sldId="327"/>
            <ac:picMk id="17" creationId="{01DF899E-3A93-FA48-A5F1-E633BBFD97D8}"/>
          </ac:picMkLst>
        </pc:picChg>
        <pc:picChg chg="add mod">
          <ac:chgData name="Oliva,Marco" userId="7787a23d-e817-4296-b579-417d172668db" providerId="ADAL" clId="{1DCF5432-96ED-7A4B-9DEA-6B2B0F7F7AF6}" dt="2021-10-07T02:59:52.774" v="5011" actId="1076"/>
          <ac:picMkLst>
            <pc:docMk/>
            <pc:sldMk cId="1106655985" sldId="327"/>
            <ac:picMk id="25" creationId="{26047071-BD3B-BA49-B098-9B9D355A2329}"/>
          </ac:picMkLst>
        </pc:picChg>
        <pc:picChg chg="add mod">
          <ac:chgData name="Oliva,Marco" userId="7787a23d-e817-4296-b579-417d172668db" providerId="ADAL" clId="{1DCF5432-96ED-7A4B-9DEA-6B2B0F7F7AF6}" dt="2021-10-07T03:00:05.803" v="5015" actId="1076"/>
          <ac:picMkLst>
            <pc:docMk/>
            <pc:sldMk cId="1106655985" sldId="327"/>
            <ac:picMk id="27" creationId="{2DA56F07-3EEC-5E43-A621-A37165F423C3}"/>
          </ac:picMkLst>
        </pc:picChg>
      </pc:sldChg>
      <pc:sldChg chg="addSp delSp modSp add mod">
        <pc:chgData name="Oliva,Marco" userId="7787a23d-e817-4296-b579-417d172668db" providerId="ADAL" clId="{1DCF5432-96ED-7A4B-9DEA-6B2B0F7F7AF6}" dt="2021-10-07T02:21:03.439" v="4881" actId="12"/>
        <pc:sldMkLst>
          <pc:docMk/>
          <pc:sldMk cId="438635754" sldId="328"/>
        </pc:sldMkLst>
        <pc:spChg chg="add del mod">
          <ac:chgData name="Oliva,Marco" userId="7787a23d-e817-4296-b579-417d172668db" providerId="ADAL" clId="{1DCF5432-96ED-7A4B-9DEA-6B2B0F7F7AF6}" dt="2021-10-07T02:14:48.974" v="4773"/>
          <ac:spMkLst>
            <pc:docMk/>
            <pc:sldMk cId="438635754" sldId="328"/>
            <ac:spMk id="19" creationId="{BDF66D72-4926-6E44-8258-D14CFD55825C}"/>
          </ac:spMkLst>
        </pc:spChg>
        <pc:spChg chg="add mod">
          <ac:chgData name="Oliva,Marco" userId="7787a23d-e817-4296-b579-417d172668db" providerId="ADAL" clId="{1DCF5432-96ED-7A4B-9DEA-6B2B0F7F7AF6}" dt="2021-10-07T02:21:03.439" v="4881" actId="12"/>
          <ac:spMkLst>
            <pc:docMk/>
            <pc:sldMk cId="438635754" sldId="328"/>
            <ac:spMk id="20" creationId="{05A62982-1214-E845-9324-7EFA89AEF0FC}"/>
          </ac:spMkLst>
        </pc:spChg>
        <pc:graphicFrameChg chg="add del">
          <ac:chgData name="Oliva,Marco" userId="7787a23d-e817-4296-b579-417d172668db" providerId="ADAL" clId="{1DCF5432-96ED-7A4B-9DEA-6B2B0F7F7AF6}" dt="2021-10-06T23:56:08.604" v="3528"/>
          <ac:graphicFrameMkLst>
            <pc:docMk/>
            <pc:sldMk cId="438635754" sldId="328"/>
            <ac:graphicFrameMk id="15" creationId="{A1B0679F-41BF-A049-AF8B-E511350F7E7C}"/>
          </ac:graphicFrameMkLst>
        </pc:graphicFrameChg>
        <pc:graphicFrameChg chg="add del">
          <ac:chgData name="Oliva,Marco" userId="7787a23d-e817-4296-b579-417d172668db" providerId="ADAL" clId="{1DCF5432-96ED-7A4B-9DEA-6B2B0F7F7AF6}" dt="2021-10-06T23:56:11.590" v="3530"/>
          <ac:graphicFrameMkLst>
            <pc:docMk/>
            <pc:sldMk cId="438635754" sldId="328"/>
            <ac:graphicFrameMk id="16" creationId="{FF266E4B-2C4C-2847-BA86-33E98B08F42E}"/>
          </ac:graphicFrameMkLst>
        </pc:graphicFrameChg>
        <pc:graphicFrameChg chg="add mod modGraphic">
          <ac:chgData name="Oliva,Marco" userId="7787a23d-e817-4296-b579-417d172668db" providerId="ADAL" clId="{1DCF5432-96ED-7A4B-9DEA-6B2B0F7F7AF6}" dt="2021-10-07T02:06:01.962" v="4548" actId="1076"/>
          <ac:graphicFrameMkLst>
            <pc:docMk/>
            <pc:sldMk cId="438635754" sldId="328"/>
            <ac:graphicFrameMk id="17" creationId="{A0217AF1-0733-0142-8A00-9E1DCAC10AE7}"/>
          </ac:graphicFrameMkLst>
        </pc:graphicFrameChg>
        <pc:graphicFrameChg chg="add mod modGraphic">
          <ac:chgData name="Oliva,Marco" userId="7787a23d-e817-4296-b579-417d172668db" providerId="ADAL" clId="{1DCF5432-96ED-7A4B-9DEA-6B2B0F7F7AF6}" dt="2021-10-07T02:05:56.840" v="4547" actId="1076"/>
          <ac:graphicFrameMkLst>
            <pc:docMk/>
            <pc:sldMk cId="438635754" sldId="328"/>
            <ac:graphicFrameMk id="18" creationId="{C63CC4AB-D450-194C-9468-23A18CE7DDA5}"/>
          </ac:graphicFrameMkLst>
        </pc:graphicFrameChg>
        <pc:picChg chg="del">
          <ac:chgData name="Oliva,Marco" userId="7787a23d-e817-4296-b579-417d172668db" providerId="ADAL" clId="{1DCF5432-96ED-7A4B-9DEA-6B2B0F7F7AF6}" dt="2021-10-06T23:34:42.563" v="3351" actId="478"/>
          <ac:picMkLst>
            <pc:docMk/>
            <pc:sldMk cId="438635754" sldId="328"/>
            <ac:picMk id="3" creationId="{BC97D960-873D-3D45-9B04-CCA3FAD48B41}"/>
          </ac:picMkLst>
        </pc:picChg>
        <pc:picChg chg="add mod">
          <ac:chgData name="Oliva,Marco" userId="7787a23d-e817-4296-b579-417d172668db" providerId="ADAL" clId="{1DCF5432-96ED-7A4B-9DEA-6B2B0F7F7AF6}" dt="2021-10-07T02:03:26.032" v="4546" actId="1076"/>
          <ac:picMkLst>
            <pc:docMk/>
            <pc:sldMk cId="438635754" sldId="328"/>
            <ac:picMk id="6" creationId="{B671354F-BC0A-B449-BB23-F445D3CF7914}"/>
          </ac:picMkLst>
        </pc:picChg>
        <pc:picChg chg="add mod">
          <ac:chgData name="Oliva,Marco" userId="7787a23d-e817-4296-b579-417d172668db" providerId="ADAL" clId="{1DCF5432-96ED-7A4B-9DEA-6B2B0F7F7AF6}" dt="2021-10-07T02:03:25.382" v="4545" actId="1076"/>
          <ac:picMkLst>
            <pc:docMk/>
            <pc:sldMk cId="438635754" sldId="328"/>
            <ac:picMk id="10" creationId="{3CAA71E9-D5C7-0249-B3BF-A5638F3FBBBC}"/>
          </ac:picMkLst>
        </pc:picChg>
        <pc:picChg chg="del">
          <ac:chgData name="Oliva,Marco" userId="7787a23d-e817-4296-b579-417d172668db" providerId="ADAL" clId="{1DCF5432-96ED-7A4B-9DEA-6B2B0F7F7AF6}" dt="2021-10-06T23:34:42.563" v="3351" actId="478"/>
          <ac:picMkLst>
            <pc:docMk/>
            <pc:sldMk cId="438635754" sldId="328"/>
            <ac:picMk id="11" creationId="{903DCA82-BB80-674C-8CE6-7BEEB25B6C9B}"/>
          </ac:picMkLst>
        </pc:picChg>
        <pc:picChg chg="add del mod">
          <ac:chgData name="Oliva,Marco" userId="7787a23d-e817-4296-b579-417d172668db" providerId="ADAL" clId="{1DCF5432-96ED-7A4B-9DEA-6B2B0F7F7AF6}" dt="2021-10-06T23:35:21.568" v="3361" actId="478"/>
          <ac:picMkLst>
            <pc:docMk/>
            <pc:sldMk cId="438635754" sldId="328"/>
            <ac:picMk id="12" creationId="{4828FB0E-AABB-3D46-AE38-648ED3282623}"/>
          </ac:picMkLst>
        </pc:picChg>
        <pc:picChg chg="add del mod">
          <ac:chgData name="Oliva,Marco" userId="7787a23d-e817-4296-b579-417d172668db" providerId="ADAL" clId="{1DCF5432-96ED-7A4B-9DEA-6B2B0F7F7AF6}" dt="2021-10-06T23:35:53.444" v="3365" actId="478"/>
          <ac:picMkLst>
            <pc:docMk/>
            <pc:sldMk cId="438635754" sldId="328"/>
            <ac:picMk id="14" creationId="{D01472AF-08EE-F347-8C8F-40C9E0169698}"/>
          </ac:picMkLst>
        </pc:picChg>
      </pc:sldChg>
      <pc:sldChg chg="addSp delSp modSp add mod ord">
        <pc:chgData name="Oliva,Marco" userId="7787a23d-e817-4296-b579-417d172668db" providerId="ADAL" clId="{1DCF5432-96ED-7A4B-9DEA-6B2B0F7F7AF6}" dt="2021-10-07T03:01:33.348" v="5030"/>
        <pc:sldMkLst>
          <pc:docMk/>
          <pc:sldMk cId="330697425" sldId="329"/>
        </pc:sldMkLst>
        <pc:spChg chg="del mod">
          <ac:chgData name="Oliva,Marco" userId="7787a23d-e817-4296-b579-417d172668db" providerId="ADAL" clId="{1DCF5432-96ED-7A4B-9DEA-6B2B0F7F7AF6}" dt="2021-10-07T00:13:30.431" v="3675"/>
          <ac:spMkLst>
            <pc:docMk/>
            <pc:sldMk cId="330697425" sldId="329"/>
            <ac:spMk id="2" creationId="{42DACA88-53C8-6941-8B49-6B0056CBC0A0}"/>
          </ac:spMkLst>
        </pc:spChg>
        <pc:spChg chg="add del mod">
          <ac:chgData name="Oliva,Marco" userId="7787a23d-e817-4296-b579-417d172668db" providerId="ADAL" clId="{1DCF5432-96ED-7A4B-9DEA-6B2B0F7F7AF6}" dt="2021-10-07T00:15:42.149" v="3680"/>
          <ac:spMkLst>
            <pc:docMk/>
            <pc:sldMk cId="330697425" sldId="329"/>
            <ac:spMk id="3" creationId="{D118484F-516A-704A-B682-A5A168115AE5}"/>
          </ac:spMkLst>
        </pc:spChg>
        <pc:spChg chg="add del mod">
          <ac:chgData name="Oliva,Marco" userId="7787a23d-e817-4296-b579-417d172668db" providerId="ADAL" clId="{1DCF5432-96ED-7A4B-9DEA-6B2B0F7F7AF6}" dt="2021-10-07T00:15:42.933" v="3682"/>
          <ac:spMkLst>
            <pc:docMk/>
            <pc:sldMk cId="330697425" sldId="329"/>
            <ac:spMk id="6" creationId="{C88B2B82-2B44-1946-9C27-3AC8046A8E37}"/>
          </ac:spMkLst>
        </pc:spChg>
        <pc:spChg chg="mod">
          <ac:chgData name="Oliva,Marco" userId="7787a23d-e817-4296-b579-417d172668db" providerId="ADAL" clId="{1DCF5432-96ED-7A4B-9DEA-6B2B0F7F7AF6}" dt="2021-10-07T00:08:46.587" v="3669" actId="313"/>
          <ac:spMkLst>
            <pc:docMk/>
            <pc:sldMk cId="330697425" sldId="329"/>
            <ac:spMk id="9" creationId="{6ABD0935-B42D-4B44-900C-1D2D059675FF}"/>
          </ac:spMkLst>
        </pc:spChg>
        <pc:spChg chg="del">
          <ac:chgData name="Oliva,Marco" userId="7787a23d-e817-4296-b579-417d172668db" providerId="ADAL" clId="{1DCF5432-96ED-7A4B-9DEA-6B2B0F7F7AF6}" dt="2021-10-07T00:09:07.890" v="3671" actId="478"/>
          <ac:spMkLst>
            <pc:docMk/>
            <pc:sldMk cId="330697425" sldId="329"/>
            <ac:spMk id="10" creationId="{708CC0C9-4A5A-1549-BB0D-3BC940581826}"/>
          </ac:spMkLst>
        </pc:spChg>
        <pc:spChg chg="add del mod">
          <ac:chgData name="Oliva,Marco" userId="7787a23d-e817-4296-b579-417d172668db" providerId="ADAL" clId="{1DCF5432-96ED-7A4B-9DEA-6B2B0F7F7AF6}" dt="2021-10-07T00:15:43.407" v="3684"/>
          <ac:spMkLst>
            <pc:docMk/>
            <pc:sldMk cId="330697425" sldId="329"/>
            <ac:spMk id="11" creationId="{CDE91AAC-4D1F-B842-98F7-AD67A530B687}"/>
          </ac:spMkLst>
        </pc:spChg>
        <pc:spChg chg="add mod">
          <ac:chgData name="Oliva,Marco" userId="7787a23d-e817-4296-b579-417d172668db" providerId="ADAL" clId="{1DCF5432-96ED-7A4B-9DEA-6B2B0F7F7AF6}" dt="2021-10-07T03:01:33.348" v="5030"/>
          <ac:spMkLst>
            <pc:docMk/>
            <pc:sldMk cId="330697425" sldId="329"/>
            <ac:spMk id="12" creationId="{25951CC7-B406-3A4B-B683-6A4EEBEFA8E3}"/>
          </ac:spMkLst>
        </pc:spChg>
        <pc:spChg chg="add del mod">
          <ac:chgData name="Oliva,Marco" userId="7787a23d-e817-4296-b579-417d172668db" providerId="ADAL" clId="{1DCF5432-96ED-7A4B-9DEA-6B2B0F7F7AF6}" dt="2021-10-07T02:14:49.687" v="4777"/>
          <ac:spMkLst>
            <pc:docMk/>
            <pc:sldMk cId="330697425" sldId="329"/>
            <ac:spMk id="13" creationId="{396D3272-D076-F44B-99A4-45C73AD0F04B}"/>
          </ac:spMkLst>
        </pc:spChg>
        <pc:spChg chg="add mod">
          <ac:chgData name="Oliva,Marco" userId="7787a23d-e817-4296-b579-417d172668db" providerId="ADAL" clId="{1DCF5432-96ED-7A4B-9DEA-6B2B0F7F7AF6}" dt="2021-10-07T02:20:26.088" v="4875" actId="12"/>
          <ac:spMkLst>
            <pc:docMk/>
            <pc:sldMk cId="330697425" sldId="329"/>
            <ac:spMk id="14" creationId="{10CA1E3A-77A1-804D-9A99-A281B5A46C6A}"/>
          </ac:spMkLst>
        </pc:spChg>
        <pc:graphicFrameChg chg="del">
          <ac:chgData name="Oliva,Marco" userId="7787a23d-e817-4296-b579-417d172668db" providerId="ADAL" clId="{1DCF5432-96ED-7A4B-9DEA-6B2B0F7F7AF6}" dt="2021-10-07T00:09:05.666" v="3670" actId="478"/>
          <ac:graphicFrameMkLst>
            <pc:docMk/>
            <pc:sldMk cId="330697425" sldId="329"/>
            <ac:graphicFrameMk id="8" creationId="{906CEBD0-3582-5A41-8148-FAE93B2D3AB5}"/>
          </ac:graphicFrameMkLst>
        </pc:graphicFrameChg>
      </pc:sldChg>
      <pc:sldChg chg="addSp delSp modSp add mod">
        <pc:chgData name="Oliva,Marco" userId="7787a23d-e817-4296-b579-417d172668db" providerId="ADAL" clId="{1DCF5432-96ED-7A4B-9DEA-6B2B0F7F7AF6}" dt="2021-10-07T02:19:55.618" v="4868"/>
        <pc:sldMkLst>
          <pc:docMk/>
          <pc:sldMk cId="2429241708" sldId="330"/>
        </pc:sldMkLst>
        <pc:spChg chg="mod">
          <ac:chgData name="Oliva,Marco" userId="7787a23d-e817-4296-b579-417d172668db" providerId="ADAL" clId="{1DCF5432-96ED-7A4B-9DEA-6B2B0F7F7AF6}" dt="2021-10-07T01:50:32.221" v="4518" actId="400"/>
          <ac:spMkLst>
            <pc:docMk/>
            <pc:sldMk cId="2429241708" sldId="330"/>
            <ac:spMk id="2" creationId="{42DACA88-53C8-6941-8B49-6B0056CBC0A0}"/>
          </ac:spMkLst>
        </pc:spChg>
        <pc:spChg chg="add del mod">
          <ac:chgData name="Oliva,Marco" userId="7787a23d-e817-4296-b579-417d172668db" providerId="ADAL" clId="{1DCF5432-96ED-7A4B-9DEA-6B2B0F7F7AF6}" dt="2021-10-07T02:14:50.141" v="4783"/>
          <ac:spMkLst>
            <pc:docMk/>
            <pc:sldMk cId="2429241708" sldId="330"/>
            <ac:spMk id="8" creationId="{FFE587EE-03CD-1C49-A733-B5101A854EAA}"/>
          </ac:spMkLst>
        </pc:spChg>
        <pc:spChg chg="add mod">
          <ac:chgData name="Oliva,Marco" userId="7787a23d-e817-4296-b579-417d172668db" providerId="ADAL" clId="{1DCF5432-96ED-7A4B-9DEA-6B2B0F7F7AF6}" dt="2021-10-07T02:19:55.618" v="4868"/>
          <ac:spMkLst>
            <pc:docMk/>
            <pc:sldMk cId="2429241708" sldId="330"/>
            <ac:spMk id="10" creationId="{3D36FB6C-8D34-074B-8326-D18E29FD53E3}"/>
          </ac:spMkLst>
        </pc:spChg>
      </pc:sldChg>
      <pc:sldChg chg="addSp delSp modSp add mod">
        <pc:chgData name="Oliva,Marco" userId="7787a23d-e817-4296-b579-417d172668db" providerId="ADAL" clId="{1DCF5432-96ED-7A4B-9DEA-6B2B0F7F7AF6}" dt="2021-10-07T02:19:57.942" v="4869"/>
        <pc:sldMkLst>
          <pc:docMk/>
          <pc:sldMk cId="1468451778" sldId="331"/>
        </pc:sldMkLst>
        <pc:spChg chg="mod">
          <ac:chgData name="Oliva,Marco" userId="7787a23d-e817-4296-b579-417d172668db" providerId="ADAL" clId="{1DCF5432-96ED-7A4B-9DEA-6B2B0F7F7AF6}" dt="2021-10-07T01:51:07.243" v="4527" actId="20577"/>
          <ac:spMkLst>
            <pc:docMk/>
            <pc:sldMk cId="1468451778" sldId="331"/>
            <ac:spMk id="2" creationId="{42DACA88-53C8-6941-8B49-6B0056CBC0A0}"/>
          </ac:spMkLst>
        </pc:spChg>
        <pc:spChg chg="add del mod">
          <ac:chgData name="Oliva,Marco" userId="7787a23d-e817-4296-b579-417d172668db" providerId="ADAL" clId="{1DCF5432-96ED-7A4B-9DEA-6B2B0F7F7AF6}" dt="2021-10-07T02:14:50.058" v="4782"/>
          <ac:spMkLst>
            <pc:docMk/>
            <pc:sldMk cId="1468451778" sldId="331"/>
            <ac:spMk id="8" creationId="{09445F90-640A-114D-9860-8BFF0DEC1D64}"/>
          </ac:spMkLst>
        </pc:spChg>
        <pc:spChg chg="add mod">
          <ac:chgData name="Oliva,Marco" userId="7787a23d-e817-4296-b579-417d172668db" providerId="ADAL" clId="{1DCF5432-96ED-7A4B-9DEA-6B2B0F7F7AF6}" dt="2021-10-07T02:19:57.942" v="4869"/>
          <ac:spMkLst>
            <pc:docMk/>
            <pc:sldMk cId="1468451778" sldId="331"/>
            <ac:spMk id="10" creationId="{FF82BFFA-BB5D-8748-B5FC-D542FF9311D9}"/>
          </ac:spMkLst>
        </pc:spChg>
      </pc:sldChg>
      <pc:sldChg chg="delSp modSp add mod">
        <pc:chgData name="Oliva,Marco" userId="7787a23d-e817-4296-b579-417d172668db" providerId="ADAL" clId="{1DCF5432-96ED-7A4B-9DEA-6B2B0F7F7AF6}" dt="2021-10-07T02:21:39.138" v="4908" actId="1076"/>
        <pc:sldMkLst>
          <pc:docMk/>
          <pc:sldMk cId="3790152301" sldId="332"/>
        </pc:sldMkLst>
        <pc:spChg chg="mod">
          <ac:chgData name="Oliva,Marco" userId="7787a23d-e817-4296-b579-417d172668db" providerId="ADAL" clId="{1DCF5432-96ED-7A4B-9DEA-6B2B0F7F7AF6}" dt="2021-10-07T02:21:39.138" v="4908" actId="1076"/>
          <ac:spMkLst>
            <pc:docMk/>
            <pc:sldMk cId="3790152301" sldId="332"/>
            <ac:spMk id="9" creationId="{6ABD0935-B42D-4B44-900C-1D2D059675FF}"/>
          </ac:spMkLst>
        </pc:spChg>
        <pc:spChg chg="mod">
          <ac:chgData name="Oliva,Marco" userId="7787a23d-e817-4296-b579-417d172668db" providerId="ADAL" clId="{1DCF5432-96ED-7A4B-9DEA-6B2B0F7F7AF6}" dt="2021-10-07T02:21:14.710" v="4883" actId="12"/>
          <ac:spMkLst>
            <pc:docMk/>
            <pc:sldMk cId="3790152301" sldId="332"/>
            <ac:spMk id="20" creationId="{05A62982-1214-E845-9324-7EFA89AEF0FC}"/>
          </ac:spMkLst>
        </pc:spChg>
        <pc:graphicFrameChg chg="del">
          <ac:chgData name="Oliva,Marco" userId="7787a23d-e817-4296-b579-417d172668db" providerId="ADAL" clId="{1DCF5432-96ED-7A4B-9DEA-6B2B0F7F7AF6}" dt="2021-10-07T02:21:19.369" v="4884" actId="478"/>
          <ac:graphicFrameMkLst>
            <pc:docMk/>
            <pc:sldMk cId="3790152301" sldId="332"/>
            <ac:graphicFrameMk id="17" creationId="{A0217AF1-0733-0142-8A00-9E1DCAC10AE7}"/>
          </ac:graphicFrameMkLst>
        </pc:graphicFrameChg>
        <pc:graphicFrameChg chg="del">
          <ac:chgData name="Oliva,Marco" userId="7787a23d-e817-4296-b579-417d172668db" providerId="ADAL" clId="{1DCF5432-96ED-7A4B-9DEA-6B2B0F7F7AF6}" dt="2021-10-07T02:21:19.369" v="4884" actId="478"/>
          <ac:graphicFrameMkLst>
            <pc:docMk/>
            <pc:sldMk cId="3790152301" sldId="332"/>
            <ac:graphicFrameMk id="18" creationId="{C63CC4AB-D450-194C-9468-23A18CE7DDA5}"/>
          </ac:graphicFrameMkLst>
        </pc:graphicFrameChg>
        <pc:picChg chg="del">
          <ac:chgData name="Oliva,Marco" userId="7787a23d-e817-4296-b579-417d172668db" providerId="ADAL" clId="{1DCF5432-96ED-7A4B-9DEA-6B2B0F7F7AF6}" dt="2021-10-07T02:21:19.369" v="4884" actId="478"/>
          <ac:picMkLst>
            <pc:docMk/>
            <pc:sldMk cId="3790152301" sldId="332"/>
            <ac:picMk id="6" creationId="{B671354F-BC0A-B449-BB23-F445D3CF7914}"/>
          </ac:picMkLst>
        </pc:picChg>
        <pc:picChg chg="del">
          <ac:chgData name="Oliva,Marco" userId="7787a23d-e817-4296-b579-417d172668db" providerId="ADAL" clId="{1DCF5432-96ED-7A4B-9DEA-6B2B0F7F7AF6}" dt="2021-10-07T02:21:19.369" v="4884" actId="478"/>
          <ac:picMkLst>
            <pc:docMk/>
            <pc:sldMk cId="3790152301" sldId="332"/>
            <ac:picMk id="10" creationId="{3CAA71E9-D5C7-0249-B3BF-A5638F3FBBBC}"/>
          </ac:picMkLst>
        </pc:picChg>
      </pc:sldChg>
      <pc:sldChg chg="add">
        <pc:chgData name="Oliva,Marco" userId="7787a23d-e817-4296-b579-417d172668db" providerId="ADAL" clId="{1DCF5432-96ED-7A4B-9DEA-6B2B0F7F7AF6}" dt="2021-10-07T02:29:58.364" v="4974"/>
        <pc:sldMkLst>
          <pc:docMk/>
          <pc:sldMk cId="168563972" sldId="333"/>
        </pc:sldMkLst>
      </pc:sldChg>
      <pc:sldChg chg="modSp add mod">
        <pc:chgData name="Oliva,Marco" userId="7787a23d-e817-4296-b579-417d172668db" providerId="ADAL" clId="{1DCF5432-96ED-7A4B-9DEA-6B2B0F7F7AF6}" dt="2021-10-07T02:37:23.455" v="4980" actId="207"/>
        <pc:sldMkLst>
          <pc:docMk/>
          <pc:sldMk cId="3411000634" sldId="334"/>
        </pc:sldMkLst>
        <pc:spChg chg="mod">
          <ac:chgData name="Oliva,Marco" userId="7787a23d-e817-4296-b579-417d172668db" providerId="ADAL" clId="{1DCF5432-96ED-7A4B-9DEA-6B2B0F7F7AF6}" dt="2021-10-07T02:37:23.455" v="4980" actId="207"/>
          <ac:spMkLst>
            <pc:docMk/>
            <pc:sldMk cId="3411000634" sldId="334"/>
            <ac:spMk id="2" creationId="{42DACA88-53C8-6941-8B49-6B0056CBC0A0}"/>
          </ac:spMkLst>
        </pc:spChg>
      </pc:sldChg>
    </pc:docChg>
  </pc:docChgLst>
  <pc:docChgLst>
    <pc:chgData name="Oliva,Marco" userId="7787a23d-e817-4296-b579-417d172668db" providerId="ADAL" clId="{FC6CED93-4AA5-A44C-888F-7EF68AD80589}"/>
    <pc:docChg chg="undo redo custSel addSld delSld modSld modShowInfo">
      <pc:chgData name="Oliva,Marco" userId="7787a23d-e817-4296-b579-417d172668db" providerId="ADAL" clId="{FC6CED93-4AA5-A44C-888F-7EF68AD80589}" dt="2022-03-23T16:47:20.021" v="3187" actId="20577"/>
      <pc:docMkLst>
        <pc:docMk/>
      </pc:docMkLst>
      <pc:sldChg chg="addSp delSp modSp mod modAnim">
        <pc:chgData name="Oliva,Marco" userId="7787a23d-e817-4296-b579-417d172668db" providerId="ADAL" clId="{FC6CED93-4AA5-A44C-888F-7EF68AD80589}" dt="2022-03-22T20:15:34.505" v="2709" actId="20577"/>
        <pc:sldMkLst>
          <pc:docMk/>
          <pc:sldMk cId="1319471695" sldId="258"/>
        </pc:sldMkLst>
        <pc:spChg chg="mod">
          <ac:chgData name="Oliva,Marco" userId="7787a23d-e817-4296-b579-417d172668db" providerId="ADAL" clId="{FC6CED93-4AA5-A44C-888F-7EF68AD80589}" dt="2022-03-17T18:40:09.868" v="9" actId="20577"/>
          <ac:spMkLst>
            <pc:docMk/>
            <pc:sldMk cId="1319471695" sldId="258"/>
            <ac:spMk id="3" creationId="{1ED09282-795D-DB48-AD66-492B20FCCBBF}"/>
          </ac:spMkLst>
        </pc:spChg>
        <pc:spChg chg="add mod">
          <ac:chgData name="Oliva,Marco" userId="7787a23d-e817-4296-b579-417d172668db" providerId="ADAL" clId="{FC6CED93-4AA5-A44C-888F-7EF68AD80589}" dt="2022-03-22T20:15:34.505" v="2709" actId="20577"/>
          <ac:spMkLst>
            <pc:docMk/>
            <pc:sldMk cId="1319471695" sldId="258"/>
            <ac:spMk id="12" creationId="{2F74F6B5-641A-0445-B929-3030C722BDC3}"/>
          </ac:spMkLst>
        </pc:spChg>
        <pc:spChg chg="del">
          <ac:chgData name="Oliva,Marco" userId="7787a23d-e817-4296-b579-417d172668db" providerId="ADAL" clId="{FC6CED93-4AA5-A44C-888F-7EF68AD80589}" dt="2022-03-22T17:45:06.507" v="2530" actId="478"/>
          <ac:spMkLst>
            <pc:docMk/>
            <pc:sldMk cId="1319471695" sldId="258"/>
            <ac:spMk id="12" creationId="{A7C4BE51-BAF0-8B4B-B951-82876921F30E}"/>
          </ac:spMkLst>
        </pc:spChg>
        <pc:picChg chg="del">
          <ac:chgData name="Oliva,Marco" userId="7787a23d-e817-4296-b579-417d172668db" providerId="ADAL" clId="{FC6CED93-4AA5-A44C-888F-7EF68AD80589}" dt="2022-03-17T18:37:33.431" v="0"/>
          <ac:picMkLst>
            <pc:docMk/>
            <pc:sldMk cId="1319471695" sldId="258"/>
            <ac:picMk id="13" creationId="{67A738A2-C0E1-2942-B4A7-8D79E473302D}"/>
          </ac:picMkLst>
        </pc:picChg>
      </pc:sldChg>
      <pc:sldChg chg="addSp delSp modSp mod modAnim modNotesTx">
        <pc:chgData name="Oliva,Marco" userId="7787a23d-e817-4296-b579-417d172668db" providerId="ADAL" clId="{FC6CED93-4AA5-A44C-888F-7EF68AD80589}" dt="2022-03-23T05:10:41.137" v="3142" actId="20577"/>
        <pc:sldMkLst>
          <pc:docMk/>
          <pc:sldMk cId="1755393879" sldId="262"/>
        </pc:sldMkLst>
        <pc:spChg chg="del">
          <ac:chgData name="Oliva,Marco" userId="7787a23d-e817-4296-b579-417d172668db" providerId="ADAL" clId="{FC6CED93-4AA5-A44C-888F-7EF68AD80589}" dt="2022-03-22T17:37:22.418" v="2477" actId="478"/>
          <ac:spMkLst>
            <pc:docMk/>
            <pc:sldMk cId="1755393879" sldId="262"/>
            <ac:spMk id="8" creationId="{0FC7E780-5161-FD40-A40D-49BA0015E5A0}"/>
          </ac:spMkLst>
        </pc:spChg>
        <pc:spChg chg="mod">
          <ac:chgData name="Oliva,Marco" userId="7787a23d-e817-4296-b579-417d172668db" providerId="ADAL" clId="{FC6CED93-4AA5-A44C-888F-7EF68AD80589}" dt="2022-03-23T03:34:36.627" v="2941" actId="20577"/>
          <ac:spMkLst>
            <pc:docMk/>
            <pc:sldMk cId="1755393879" sldId="262"/>
            <ac:spMk id="9" creationId="{6ABD0935-B42D-4B44-900C-1D2D059675FF}"/>
          </ac:spMkLst>
        </pc:spChg>
        <pc:spChg chg="add mod">
          <ac:chgData name="Oliva,Marco" userId="7787a23d-e817-4296-b579-417d172668db" providerId="ADAL" clId="{FC6CED93-4AA5-A44C-888F-7EF68AD80589}" dt="2022-03-22T20:25:37.069" v="2873" actId="2711"/>
          <ac:spMkLst>
            <pc:docMk/>
            <pc:sldMk cId="1755393879" sldId="262"/>
            <ac:spMk id="10" creationId="{7EBC417E-EFB0-D64E-AA25-A6847BD8FC10}"/>
          </ac:spMkLst>
        </pc:spChg>
        <pc:graphicFrameChg chg="mod modGraphic">
          <ac:chgData name="Oliva,Marco" userId="7787a23d-e817-4296-b579-417d172668db" providerId="ADAL" clId="{FC6CED93-4AA5-A44C-888F-7EF68AD80589}" dt="2022-03-23T05:10:41.137" v="3142" actId="20577"/>
          <ac:graphicFrameMkLst>
            <pc:docMk/>
            <pc:sldMk cId="1755393879" sldId="262"/>
            <ac:graphicFrameMk id="3" creationId="{BF0706C8-5281-6343-B003-6180C75BEEEE}"/>
          </ac:graphicFrameMkLst>
        </pc:graphicFrameChg>
        <pc:picChg chg="del">
          <ac:chgData name="Oliva,Marco" userId="7787a23d-e817-4296-b579-417d172668db" providerId="ADAL" clId="{FC6CED93-4AA5-A44C-888F-7EF68AD80589}" dt="2022-03-17T18:37:33.431" v="0"/>
          <ac:picMkLst>
            <pc:docMk/>
            <pc:sldMk cId="1755393879" sldId="262"/>
            <ac:picMk id="6" creationId="{A0480302-7A52-044F-BAC2-6B1CC8C4EC7B}"/>
          </ac:picMkLst>
        </pc:picChg>
      </pc:sldChg>
      <pc:sldChg chg="addSp delSp modSp mod modAnim modNotesTx">
        <pc:chgData name="Oliva,Marco" userId="7787a23d-e817-4296-b579-417d172668db" providerId="ADAL" clId="{FC6CED93-4AA5-A44C-888F-7EF68AD80589}" dt="2022-03-23T16:34:42.143" v="3149" actId="20577"/>
        <pc:sldMkLst>
          <pc:docMk/>
          <pc:sldMk cId="3565454251" sldId="302"/>
        </pc:sldMkLst>
        <pc:spChg chg="add mod">
          <ac:chgData name="Oliva,Marco" userId="7787a23d-e817-4296-b579-417d172668db" providerId="ADAL" clId="{FC6CED93-4AA5-A44C-888F-7EF68AD80589}" dt="2022-03-22T20:26:13.221" v="2878" actId="12"/>
          <ac:spMkLst>
            <pc:docMk/>
            <pc:sldMk cId="3565454251" sldId="302"/>
            <ac:spMk id="8" creationId="{38EBA545-6696-284A-8AC0-74359A6E795A}"/>
          </ac:spMkLst>
        </pc:spChg>
        <pc:spChg chg="del">
          <ac:chgData name="Oliva,Marco" userId="7787a23d-e817-4296-b579-417d172668db" providerId="ADAL" clId="{FC6CED93-4AA5-A44C-888F-7EF68AD80589}" dt="2022-03-22T17:44:50.913" v="2524" actId="478"/>
          <ac:spMkLst>
            <pc:docMk/>
            <pc:sldMk cId="3565454251" sldId="302"/>
            <ac:spMk id="8" creationId="{BF4B4634-E324-4940-A44B-9F271B0B9258}"/>
          </ac:spMkLst>
        </pc:spChg>
        <pc:picChg chg="del">
          <ac:chgData name="Oliva,Marco" userId="7787a23d-e817-4296-b579-417d172668db" providerId="ADAL" clId="{FC6CED93-4AA5-A44C-888F-7EF68AD80589}" dt="2022-03-17T18:37:33.431" v="0"/>
          <ac:picMkLst>
            <pc:docMk/>
            <pc:sldMk cId="3565454251" sldId="302"/>
            <ac:picMk id="12" creationId="{C59EECCB-A17B-CF42-9D83-7A59E0B088CA}"/>
          </ac:picMkLst>
        </pc:picChg>
      </pc:sldChg>
      <pc:sldChg chg="addSp delSp modSp mod modAnim">
        <pc:chgData name="Oliva,Marco" userId="7787a23d-e817-4296-b579-417d172668db" providerId="ADAL" clId="{FC6CED93-4AA5-A44C-888F-7EF68AD80589}" dt="2022-03-22T20:26:53.696" v="2884" actId="12"/>
        <pc:sldMkLst>
          <pc:docMk/>
          <pc:sldMk cId="3090753030" sldId="304"/>
        </pc:sldMkLst>
        <pc:spChg chg="mod">
          <ac:chgData name="Oliva,Marco" userId="7787a23d-e817-4296-b579-417d172668db" providerId="ADAL" clId="{FC6CED93-4AA5-A44C-888F-7EF68AD80589}" dt="2022-03-17T18:47:42.248" v="55" actId="20577"/>
          <ac:spMkLst>
            <pc:docMk/>
            <pc:sldMk cId="3090753030" sldId="304"/>
            <ac:spMk id="2" creationId="{42DACA88-53C8-6941-8B49-6B0056CBC0A0}"/>
          </ac:spMkLst>
        </pc:spChg>
        <pc:spChg chg="del">
          <ac:chgData name="Oliva,Marco" userId="7787a23d-e817-4296-b579-417d172668db" providerId="ADAL" clId="{FC6CED93-4AA5-A44C-888F-7EF68AD80589}" dt="2022-03-22T17:44:35.965" v="2518" actId="478"/>
          <ac:spMkLst>
            <pc:docMk/>
            <pc:sldMk cId="3090753030" sldId="304"/>
            <ac:spMk id="8" creationId="{48787CC0-0D23-6944-9A79-07380A9AE4DB}"/>
          </ac:spMkLst>
        </pc:spChg>
        <pc:spChg chg="add mod">
          <ac:chgData name="Oliva,Marco" userId="7787a23d-e817-4296-b579-417d172668db" providerId="ADAL" clId="{FC6CED93-4AA5-A44C-888F-7EF68AD80589}" dt="2022-03-22T20:26:53.696" v="2884" actId="12"/>
          <ac:spMkLst>
            <pc:docMk/>
            <pc:sldMk cId="3090753030" sldId="304"/>
            <ac:spMk id="8" creationId="{5116F3CD-2E2A-1E49-BDB5-F69DDC698140}"/>
          </ac:spMkLst>
        </pc:spChg>
        <pc:picChg chg="del">
          <ac:chgData name="Oliva,Marco" userId="7787a23d-e817-4296-b579-417d172668db" providerId="ADAL" clId="{FC6CED93-4AA5-A44C-888F-7EF68AD80589}" dt="2022-03-17T18:37:33.431" v="0"/>
          <ac:picMkLst>
            <pc:docMk/>
            <pc:sldMk cId="3090753030" sldId="304"/>
            <ac:picMk id="6" creationId="{E81A0386-E465-6F41-9263-23E9FCD7EC02}"/>
          </ac:picMkLst>
        </pc:picChg>
      </pc:sldChg>
      <pc:sldChg chg="addSp delSp modSp mod modAnim">
        <pc:chgData name="Oliva,Marco" userId="7787a23d-e817-4296-b579-417d172668db" providerId="ADAL" clId="{FC6CED93-4AA5-A44C-888F-7EF68AD80589}" dt="2022-03-22T20:26:44.669" v="2882" actId="12"/>
        <pc:sldMkLst>
          <pc:docMk/>
          <pc:sldMk cId="3278247236" sldId="306"/>
        </pc:sldMkLst>
        <pc:spChg chg="mod">
          <ac:chgData name="Oliva,Marco" userId="7787a23d-e817-4296-b579-417d172668db" providerId="ADAL" clId="{FC6CED93-4AA5-A44C-888F-7EF68AD80589}" dt="2022-03-17T18:47:30.673" v="52" actId="20577"/>
          <ac:spMkLst>
            <pc:docMk/>
            <pc:sldMk cId="3278247236" sldId="306"/>
            <ac:spMk id="2" creationId="{42DACA88-53C8-6941-8B49-6B0056CBC0A0}"/>
          </ac:spMkLst>
        </pc:spChg>
        <pc:spChg chg="add mod">
          <ac:chgData name="Oliva,Marco" userId="7787a23d-e817-4296-b579-417d172668db" providerId="ADAL" clId="{FC6CED93-4AA5-A44C-888F-7EF68AD80589}" dt="2022-03-22T20:26:44.669" v="2882" actId="12"/>
          <ac:spMkLst>
            <pc:docMk/>
            <pc:sldMk cId="3278247236" sldId="306"/>
            <ac:spMk id="8" creationId="{0575166F-A906-FC40-BF95-1301DCAA669D}"/>
          </ac:spMkLst>
        </pc:spChg>
        <pc:spChg chg="del">
          <ac:chgData name="Oliva,Marco" userId="7787a23d-e817-4296-b579-417d172668db" providerId="ADAL" clId="{FC6CED93-4AA5-A44C-888F-7EF68AD80589}" dt="2022-03-22T17:44:40.731" v="2520" actId="478"/>
          <ac:spMkLst>
            <pc:docMk/>
            <pc:sldMk cId="3278247236" sldId="306"/>
            <ac:spMk id="8" creationId="{C79A3424-4D12-F44D-8F06-9F0A09E9E2CD}"/>
          </ac:spMkLst>
        </pc:spChg>
        <pc:picChg chg="del">
          <ac:chgData name="Oliva,Marco" userId="7787a23d-e817-4296-b579-417d172668db" providerId="ADAL" clId="{FC6CED93-4AA5-A44C-888F-7EF68AD80589}" dt="2022-03-17T18:37:33.431" v="0"/>
          <ac:picMkLst>
            <pc:docMk/>
            <pc:sldMk cId="3278247236" sldId="306"/>
            <ac:picMk id="10" creationId="{6BFCB5E4-6F65-4348-B9A7-46CB68594ECF}"/>
          </ac:picMkLst>
        </pc:picChg>
      </pc:sldChg>
      <pc:sldChg chg="addSp delSp modSp mod modAnim">
        <pc:chgData name="Oliva,Marco" userId="7787a23d-e817-4296-b579-417d172668db" providerId="ADAL" clId="{FC6CED93-4AA5-A44C-888F-7EF68AD80589}" dt="2022-03-22T20:28:42.193" v="2899" actId="12"/>
        <pc:sldMkLst>
          <pc:docMk/>
          <pc:sldMk cId="4236263492" sldId="310"/>
        </pc:sldMkLst>
        <pc:spChg chg="mod">
          <ac:chgData name="Oliva,Marco" userId="7787a23d-e817-4296-b579-417d172668db" providerId="ADAL" clId="{FC6CED93-4AA5-A44C-888F-7EF68AD80589}" dt="2022-03-17T19:25:08.805" v="228" actId="20577"/>
          <ac:spMkLst>
            <pc:docMk/>
            <pc:sldMk cId="4236263492" sldId="310"/>
            <ac:spMk id="2" creationId="{42DACA88-53C8-6941-8B49-6B0056CBC0A0}"/>
          </ac:spMkLst>
        </pc:spChg>
        <pc:spChg chg="add del mod">
          <ac:chgData name="Oliva,Marco" userId="7787a23d-e817-4296-b579-417d172668db" providerId="ADAL" clId="{FC6CED93-4AA5-A44C-888F-7EF68AD80589}" dt="2022-03-22T19:37:11.556" v="2603" actId="478"/>
          <ac:spMkLst>
            <pc:docMk/>
            <pc:sldMk cId="4236263492" sldId="310"/>
            <ac:spMk id="9" creationId="{952528AE-1544-AB43-9284-2A906B0717F4}"/>
          </ac:spMkLst>
        </pc:spChg>
        <pc:spChg chg="add mod">
          <ac:chgData name="Oliva,Marco" userId="7787a23d-e817-4296-b579-417d172668db" providerId="ADAL" clId="{FC6CED93-4AA5-A44C-888F-7EF68AD80589}" dt="2022-03-22T20:28:42.193" v="2899" actId="12"/>
          <ac:spMkLst>
            <pc:docMk/>
            <pc:sldMk cId="4236263492" sldId="310"/>
            <ac:spMk id="10" creationId="{7455172C-C253-A644-B217-72E98FDCF8F9}"/>
          </ac:spMkLst>
        </pc:spChg>
        <pc:spChg chg="del">
          <ac:chgData name="Oliva,Marco" userId="7787a23d-e817-4296-b579-417d172668db" providerId="ADAL" clId="{FC6CED93-4AA5-A44C-888F-7EF68AD80589}" dt="2022-03-22T17:40:07.878" v="2503" actId="478"/>
          <ac:spMkLst>
            <pc:docMk/>
            <pc:sldMk cId="4236263492" sldId="310"/>
            <ac:spMk id="11" creationId="{A55E3308-766B-A24E-97B2-60A3163FD1DB}"/>
          </ac:spMkLst>
        </pc:spChg>
        <pc:picChg chg="del">
          <ac:chgData name="Oliva,Marco" userId="7787a23d-e817-4296-b579-417d172668db" providerId="ADAL" clId="{FC6CED93-4AA5-A44C-888F-7EF68AD80589}" dt="2022-03-17T18:37:33.431" v="0"/>
          <ac:picMkLst>
            <pc:docMk/>
            <pc:sldMk cId="4236263492" sldId="310"/>
            <ac:picMk id="10" creationId="{82773486-A4B8-8345-BB5D-851D0E4F134A}"/>
          </ac:picMkLst>
        </pc:picChg>
      </pc:sldChg>
      <pc:sldChg chg="addSp delSp modSp mod modAnim">
        <pc:chgData name="Oliva,Marco" userId="7787a23d-e817-4296-b579-417d172668db" providerId="ADAL" clId="{FC6CED93-4AA5-A44C-888F-7EF68AD80589}" dt="2022-03-22T20:28:50.529" v="2901" actId="12"/>
        <pc:sldMkLst>
          <pc:docMk/>
          <pc:sldMk cId="585966003" sldId="311"/>
        </pc:sldMkLst>
        <pc:spChg chg="add del mod">
          <ac:chgData name="Oliva,Marco" userId="7787a23d-e817-4296-b579-417d172668db" providerId="ADAL" clId="{FC6CED93-4AA5-A44C-888F-7EF68AD80589}" dt="2022-03-21T21:36:52.052" v="1616" actId="478"/>
          <ac:spMkLst>
            <pc:docMk/>
            <pc:sldMk cId="585966003" sldId="311"/>
            <ac:spMk id="2" creationId="{42DACA88-53C8-6941-8B49-6B0056CBC0A0}"/>
          </ac:spMkLst>
        </pc:spChg>
        <pc:spChg chg="del mod">
          <ac:chgData name="Oliva,Marco" userId="7787a23d-e817-4296-b579-417d172668db" providerId="ADAL" clId="{FC6CED93-4AA5-A44C-888F-7EF68AD80589}" dt="2022-03-21T21:37:42.379" v="1626" actId="478"/>
          <ac:spMkLst>
            <pc:docMk/>
            <pc:sldMk cId="585966003" sldId="311"/>
            <ac:spMk id="3" creationId="{6FC69E65-7B99-5347-8EB2-5F3F454927F2}"/>
          </ac:spMkLst>
        </pc:spChg>
        <pc:spChg chg="add mod">
          <ac:chgData name="Oliva,Marco" userId="7787a23d-e817-4296-b579-417d172668db" providerId="ADAL" clId="{FC6CED93-4AA5-A44C-888F-7EF68AD80589}" dt="2022-03-21T22:20:51.741" v="1691" actId="208"/>
          <ac:spMkLst>
            <pc:docMk/>
            <pc:sldMk cId="585966003" sldId="311"/>
            <ac:spMk id="6" creationId="{D7C56D58-248F-BD4C-AA1E-737554DBD1BE}"/>
          </ac:spMkLst>
        </pc:spChg>
        <pc:spChg chg="mod">
          <ac:chgData name="Oliva,Marco" userId="7787a23d-e817-4296-b579-417d172668db" providerId="ADAL" clId="{FC6CED93-4AA5-A44C-888F-7EF68AD80589}" dt="2022-03-21T22:21:36.409" v="1696" actId="2085"/>
          <ac:spMkLst>
            <pc:docMk/>
            <pc:sldMk cId="585966003" sldId="311"/>
            <ac:spMk id="8" creationId="{3C8EABDE-9607-5148-AC9D-DC4E8B5D8834}"/>
          </ac:spMkLst>
        </pc:spChg>
        <pc:spChg chg="add del mod">
          <ac:chgData name="Oliva,Marco" userId="7787a23d-e817-4296-b579-417d172668db" providerId="ADAL" clId="{FC6CED93-4AA5-A44C-888F-7EF68AD80589}" dt="2022-03-21T22:12:14.793" v="1636" actId="478"/>
          <ac:spMkLst>
            <pc:docMk/>
            <pc:sldMk cId="585966003" sldId="311"/>
            <ac:spMk id="11" creationId="{464F5670-1089-D945-8D60-BDD149998598}"/>
          </ac:spMkLst>
        </pc:spChg>
        <pc:spChg chg="add mod">
          <ac:chgData name="Oliva,Marco" userId="7787a23d-e817-4296-b579-417d172668db" providerId="ADAL" clId="{FC6CED93-4AA5-A44C-888F-7EF68AD80589}" dt="2022-03-22T20:28:50.529" v="2901" actId="12"/>
          <ac:spMkLst>
            <pc:docMk/>
            <pc:sldMk cId="585966003" sldId="311"/>
            <ac:spMk id="11" creationId="{8E947C45-5FF7-E949-8204-C8806D197FB9}"/>
          </ac:spMkLst>
        </pc:spChg>
        <pc:spChg chg="del">
          <ac:chgData name="Oliva,Marco" userId="7787a23d-e817-4296-b579-417d172668db" providerId="ADAL" clId="{FC6CED93-4AA5-A44C-888F-7EF68AD80589}" dt="2022-03-22T17:40:02.726" v="2501" actId="478"/>
          <ac:spMkLst>
            <pc:docMk/>
            <pc:sldMk cId="585966003" sldId="311"/>
            <ac:spMk id="12" creationId="{16E7F03B-D37F-9D47-AC9A-DE03D7F36287}"/>
          </ac:spMkLst>
        </pc:spChg>
        <pc:spChg chg="del mod topLvl">
          <ac:chgData name="Oliva,Marco" userId="7787a23d-e817-4296-b579-417d172668db" providerId="ADAL" clId="{FC6CED93-4AA5-A44C-888F-7EF68AD80589}" dt="2022-03-21T21:34:36.257" v="1592" actId="478"/>
          <ac:spMkLst>
            <pc:docMk/>
            <pc:sldMk cId="585966003" sldId="311"/>
            <ac:spMk id="16" creationId="{3E221181-65E7-7846-96C5-EE8E925BADC3}"/>
          </ac:spMkLst>
        </pc:spChg>
        <pc:spChg chg="del mod topLvl">
          <ac:chgData name="Oliva,Marco" userId="7787a23d-e817-4296-b579-417d172668db" providerId="ADAL" clId="{FC6CED93-4AA5-A44C-888F-7EF68AD80589}" dt="2022-03-21T21:34:23.295" v="1584" actId="478"/>
          <ac:spMkLst>
            <pc:docMk/>
            <pc:sldMk cId="585966003" sldId="311"/>
            <ac:spMk id="17" creationId="{75774725-5A7A-BF41-AE28-AF5A16CB468E}"/>
          </ac:spMkLst>
        </pc:spChg>
        <pc:spChg chg="add del mod">
          <ac:chgData name="Oliva,Marco" userId="7787a23d-e817-4296-b579-417d172668db" providerId="ADAL" clId="{FC6CED93-4AA5-A44C-888F-7EF68AD80589}" dt="2022-03-21T21:34:32.784" v="1590"/>
          <ac:spMkLst>
            <pc:docMk/>
            <pc:sldMk cId="585966003" sldId="311"/>
            <ac:spMk id="18" creationId="{AF580AD2-F870-E54F-894A-3481CF499340}"/>
          </ac:spMkLst>
        </pc:spChg>
        <pc:spChg chg="add del mod">
          <ac:chgData name="Oliva,Marco" userId="7787a23d-e817-4296-b579-417d172668db" providerId="ADAL" clId="{FC6CED93-4AA5-A44C-888F-7EF68AD80589}" dt="2022-03-21T21:34:32.290" v="1589"/>
          <ac:spMkLst>
            <pc:docMk/>
            <pc:sldMk cId="585966003" sldId="311"/>
            <ac:spMk id="19" creationId="{14C09378-0C3D-984A-933D-2593C4B05B0A}"/>
          </ac:spMkLst>
        </pc:spChg>
        <pc:spChg chg="del mod topLvl">
          <ac:chgData name="Oliva,Marco" userId="7787a23d-e817-4296-b579-417d172668db" providerId="ADAL" clId="{FC6CED93-4AA5-A44C-888F-7EF68AD80589}" dt="2022-03-21T22:17:29.888" v="1648" actId="21"/>
          <ac:spMkLst>
            <pc:docMk/>
            <pc:sldMk cId="585966003" sldId="311"/>
            <ac:spMk id="21" creationId="{D5C90AC1-EC94-6747-AA06-103FE2305790}"/>
          </ac:spMkLst>
        </pc:spChg>
        <pc:spChg chg="mod topLvl">
          <ac:chgData name="Oliva,Marco" userId="7787a23d-e817-4296-b579-417d172668db" providerId="ADAL" clId="{FC6CED93-4AA5-A44C-888F-7EF68AD80589}" dt="2022-03-21T22:17:29.888" v="1648" actId="21"/>
          <ac:spMkLst>
            <pc:docMk/>
            <pc:sldMk cId="585966003" sldId="311"/>
            <ac:spMk id="22" creationId="{11A586E7-3780-3844-B431-61C744466A6B}"/>
          </ac:spMkLst>
        </pc:spChg>
        <pc:spChg chg="mod">
          <ac:chgData name="Oliva,Marco" userId="7787a23d-e817-4296-b579-417d172668db" providerId="ADAL" clId="{FC6CED93-4AA5-A44C-888F-7EF68AD80589}" dt="2022-03-21T21:37:33.280" v="1624" actId="14100"/>
          <ac:spMkLst>
            <pc:docMk/>
            <pc:sldMk cId="585966003" sldId="311"/>
            <ac:spMk id="24" creationId="{2A6FB207-5886-7A44-B2CA-A9A2B4639393}"/>
          </ac:spMkLst>
        </pc:spChg>
        <pc:spChg chg="mod">
          <ac:chgData name="Oliva,Marco" userId="7787a23d-e817-4296-b579-417d172668db" providerId="ADAL" clId="{FC6CED93-4AA5-A44C-888F-7EF68AD80589}" dt="2022-03-21T22:18:10.738" v="1656" actId="1076"/>
          <ac:spMkLst>
            <pc:docMk/>
            <pc:sldMk cId="585966003" sldId="311"/>
            <ac:spMk id="25" creationId="{CB60B5AA-B252-5347-812E-F533CC069F1A}"/>
          </ac:spMkLst>
        </pc:spChg>
        <pc:spChg chg="add del mod">
          <ac:chgData name="Oliva,Marco" userId="7787a23d-e817-4296-b579-417d172668db" providerId="ADAL" clId="{FC6CED93-4AA5-A44C-888F-7EF68AD80589}" dt="2022-03-21T22:20:18.253" v="1687" actId="478"/>
          <ac:spMkLst>
            <pc:docMk/>
            <pc:sldMk cId="585966003" sldId="311"/>
            <ac:spMk id="26" creationId="{018154E4-608A-1249-91EB-CC61DE4AA0C9}"/>
          </ac:spMkLst>
        </pc:spChg>
        <pc:grpChg chg="add mod">
          <ac:chgData name="Oliva,Marco" userId="7787a23d-e817-4296-b579-417d172668db" providerId="ADAL" clId="{FC6CED93-4AA5-A44C-888F-7EF68AD80589}" dt="2022-03-21T22:17:49.431" v="1652" actId="1076"/>
          <ac:grpSpMkLst>
            <pc:docMk/>
            <pc:sldMk cId="585966003" sldId="311"/>
            <ac:grpSpMk id="9" creationId="{507B2E7F-58F4-3A44-9691-AB1922AC037A}"/>
          </ac:grpSpMkLst>
        </pc:grpChg>
        <pc:grpChg chg="add del mod">
          <ac:chgData name="Oliva,Marco" userId="7787a23d-e817-4296-b579-417d172668db" providerId="ADAL" clId="{FC6CED93-4AA5-A44C-888F-7EF68AD80589}" dt="2022-03-21T21:34:23.295" v="1584" actId="478"/>
          <ac:grpSpMkLst>
            <pc:docMk/>
            <pc:sldMk cId="585966003" sldId="311"/>
            <ac:grpSpMk id="15" creationId="{758AFC5B-0FFA-1E42-BCF3-C71D31061A16}"/>
          </ac:grpSpMkLst>
        </pc:grpChg>
        <pc:grpChg chg="add del mod">
          <ac:chgData name="Oliva,Marco" userId="7787a23d-e817-4296-b579-417d172668db" providerId="ADAL" clId="{FC6CED93-4AA5-A44C-888F-7EF68AD80589}" dt="2022-03-21T22:17:29.888" v="1648" actId="21"/>
          <ac:grpSpMkLst>
            <pc:docMk/>
            <pc:sldMk cId="585966003" sldId="311"/>
            <ac:grpSpMk id="20" creationId="{A1727610-CB8F-F74A-A1AE-CEB1A2CB860E}"/>
          </ac:grpSpMkLst>
        </pc:grpChg>
        <pc:grpChg chg="add del mod">
          <ac:chgData name="Oliva,Marco" userId="7787a23d-e817-4296-b579-417d172668db" providerId="ADAL" clId="{FC6CED93-4AA5-A44C-888F-7EF68AD80589}" dt="2022-03-21T22:20:19.602" v="1688" actId="478"/>
          <ac:grpSpMkLst>
            <pc:docMk/>
            <pc:sldMk cId="585966003" sldId="311"/>
            <ac:grpSpMk id="23" creationId="{7FFC05F3-5BFD-2E4F-81AC-47AC45A4A030}"/>
          </ac:grpSpMkLst>
        </pc:grpChg>
        <pc:picChg chg="del">
          <ac:chgData name="Oliva,Marco" userId="7787a23d-e817-4296-b579-417d172668db" providerId="ADAL" clId="{FC6CED93-4AA5-A44C-888F-7EF68AD80589}" dt="2022-03-17T18:37:33.431" v="0"/>
          <ac:picMkLst>
            <pc:docMk/>
            <pc:sldMk cId="585966003" sldId="311"/>
            <ac:picMk id="11" creationId="{B4E33CE0-9165-0441-8769-686F4AC8644D}"/>
          </ac:picMkLst>
        </pc:picChg>
        <pc:cxnChg chg="add del mod">
          <ac:chgData name="Oliva,Marco" userId="7787a23d-e817-4296-b579-417d172668db" providerId="ADAL" clId="{FC6CED93-4AA5-A44C-888F-7EF68AD80589}" dt="2022-03-21T22:20:20.985" v="1689" actId="478"/>
          <ac:cxnSpMkLst>
            <pc:docMk/>
            <pc:sldMk cId="585966003" sldId="311"/>
            <ac:cxnSpMk id="14" creationId="{F4A97519-5383-C046-B542-BCDF599D778D}"/>
          </ac:cxnSpMkLst>
        </pc:cxnChg>
        <pc:cxnChg chg="add del mod">
          <ac:chgData name="Oliva,Marco" userId="7787a23d-e817-4296-b579-417d172668db" providerId="ADAL" clId="{FC6CED93-4AA5-A44C-888F-7EF68AD80589}" dt="2022-03-21T22:20:22.235" v="1690" actId="478"/>
          <ac:cxnSpMkLst>
            <pc:docMk/>
            <pc:sldMk cId="585966003" sldId="311"/>
            <ac:cxnSpMk id="28" creationId="{B7C86591-D810-054D-8503-20977D013A0C}"/>
          </ac:cxnSpMkLst>
        </pc:cxnChg>
      </pc:sldChg>
      <pc:sldChg chg="addSp delSp modSp mod modAnim modNotesTx">
        <pc:chgData name="Oliva,Marco" userId="7787a23d-e817-4296-b579-417d172668db" providerId="ADAL" clId="{FC6CED93-4AA5-A44C-888F-7EF68AD80589}" dt="2022-03-22T20:28:46.930" v="2900" actId="12"/>
        <pc:sldMkLst>
          <pc:docMk/>
          <pc:sldMk cId="2159602302" sldId="312"/>
        </pc:sldMkLst>
        <pc:spChg chg="mod">
          <ac:chgData name="Oliva,Marco" userId="7787a23d-e817-4296-b579-417d172668db" providerId="ADAL" clId="{FC6CED93-4AA5-A44C-888F-7EF68AD80589}" dt="2022-03-17T19:25:12.157" v="229" actId="20577"/>
          <ac:spMkLst>
            <pc:docMk/>
            <pc:sldMk cId="2159602302" sldId="312"/>
            <ac:spMk id="2" creationId="{42DACA88-53C8-6941-8B49-6B0056CBC0A0}"/>
          </ac:spMkLst>
        </pc:spChg>
        <pc:spChg chg="add mod">
          <ac:chgData name="Oliva,Marco" userId="7787a23d-e817-4296-b579-417d172668db" providerId="ADAL" clId="{FC6CED93-4AA5-A44C-888F-7EF68AD80589}" dt="2022-03-22T20:28:46.930" v="2900" actId="12"/>
          <ac:spMkLst>
            <pc:docMk/>
            <pc:sldMk cId="2159602302" sldId="312"/>
            <ac:spMk id="9" creationId="{1FE3BF15-8E6A-2444-9963-EB614E017D91}"/>
          </ac:spMkLst>
        </pc:spChg>
        <pc:spChg chg="del">
          <ac:chgData name="Oliva,Marco" userId="7787a23d-e817-4296-b579-417d172668db" providerId="ADAL" clId="{FC6CED93-4AA5-A44C-888F-7EF68AD80589}" dt="2022-03-22T17:40:04.892" v="2502" actId="478"/>
          <ac:spMkLst>
            <pc:docMk/>
            <pc:sldMk cId="2159602302" sldId="312"/>
            <ac:spMk id="11" creationId="{265DC088-13B8-2E4E-80F3-F972DADCC7F1}"/>
          </ac:spMkLst>
        </pc:spChg>
        <pc:picChg chg="del">
          <ac:chgData name="Oliva,Marco" userId="7787a23d-e817-4296-b579-417d172668db" providerId="ADAL" clId="{FC6CED93-4AA5-A44C-888F-7EF68AD80589}" dt="2022-03-17T18:37:33.431" v="0"/>
          <ac:picMkLst>
            <pc:docMk/>
            <pc:sldMk cId="2159602302" sldId="312"/>
            <ac:picMk id="6" creationId="{9A273B9E-2DA1-CA46-BABD-92AEA9C815B8}"/>
          </ac:picMkLst>
        </pc:picChg>
      </pc:sldChg>
      <pc:sldChg chg="delSp del modAnim">
        <pc:chgData name="Oliva,Marco" userId="7787a23d-e817-4296-b579-417d172668db" providerId="ADAL" clId="{FC6CED93-4AA5-A44C-888F-7EF68AD80589}" dt="2022-03-17T19:19:47.941" v="226" actId="2696"/>
        <pc:sldMkLst>
          <pc:docMk/>
          <pc:sldMk cId="738538067" sldId="314"/>
        </pc:sldMkLst>
        <pc:picChg chg="del">
          <ac:chgData name="Oliva,Marco" userId="7787a23d-e817-4296-b579-417d172668db" providerId="ADAL" clId="{FC6CED93-4AA5-A44C-888F-7EF68AD80589}" dt="2022-03-17T18:37:33.431" v="0"/>
          <ac:picMkLst>
            <pc:docMk/>
            <pc:sldMk cId="738538067" sldId="314"/>
            <ac:picMk id="8" creationId="{774906EB-E7C0-5242-9140-3E89CB346BC3}"/>
          </ac:picMkLst>
        </pc:picChg>
      </pc:sldChg>
      <pc:sldChg chg="add">
        <pc:chgData name="Oliva,Marco" userId="7787a23d-e817-4296-b579-417d172668db" providerId="ADAL" clId="{FC6CED93-4AA5-A44C-888F-7EF68AD80589}" dt="2022-03-17T19:19:53.338" v="227"/>
        <pc:sldMkLst>
          <pc:docMk/>
          <pc:sldMk cId="4011630861" sldId="314"/>
        </pc:sldMkLst>
      </pc:sldChg>
      <pc:sldChg chg="addSp delSp modSp mod modAnim">
        <pc:chgData name="Oliva,Marco" userId="7787a23d-e817-4296-b579-417d172668db" providerId="ADAL" clId="{FC6CED93-4AA5-A44C-888F-7EF68AD80589}" dt="2022-03-22T20:23:26.282" v="2838" actId="2711"/>
        <pc:sldMkLst>
          <pc:docMk/>
          <pc:sldMk cId="3849265048" sldId="316"/>
        </pc:sldMkLst>
        <pc:spChg chg="mod">
          <ac:chgData name="Oliva,Marco" userId="7787a23d-e817-4296-b579-417d172668db" providerId="ADAL" clId="{FC6CED93-4AA5-A44C-888F-7EF68AD80589}" dt="2022-03-17T19:25:50.245" v="237" actId="20577"/>
          <ac:spMkLst>
            <pc:docMk/>
            <pc:sldMk cId="3849265048" sldId="316"/>
            <ac:spMk id="2" creationId="{42DACA88-53C8-6941-8B49-6B0056CBC0A0}"/>
          </ac:spMkLst>
        </pc:spChg>
        <pc:spChg chg="add mod">
          <ac:chgData name="Oliva,Marco" userId="7787a23d-e817-4296-b579-417d172668db" providerId="ADAL" clId="{FC6CED93-4AA5-A44C-888F-7EF68AD80589}" dt="2022-03-22T20:23:26.282" v="2838" actId="2711"/>
          <ac:spMkLst>
            <pc:docMk/>
            <pc:sldMk cId="3849265048" sldId="316"/>
            <ac:spMk id="8" creationId="{599E4D0D-F75D-2241-875B-82BF6A77D549}"/>
          </ac:spMkLst>
        </pc:spChg>
        <pc:spChg chg="del">
          <ac:chgData name="Oliva,Marco" userId="7787a23d-e817-4296-b579-417d172668db" providerId="ADAL" clId="{FC6CED93-4AA5-A44C-888F-7EF68AD80589}" dt="2022-03-22T17:39:23.136" v="2489" actId="478"/>
          <ac:spMkLst>
            <pc:docMk/>
            <pc:sldMk cId="3849265048" sldId="316"/>
            <ac:spMk id="11" creationId="{3D22A1F0-B06E-5E47-A78F-921060A9DB02}"/>
          </ac:spMkLst>
        </pc:spChg>
        <pc:picChg chg="del">
          <ac:chgData name="Oliva,Marco" userId="7787a23d-e817-4296-b579-417d172668db" providerId="ADAL" clId="{FC6CED93-4AA5-A44C-888F-7EF68AD80589}" dt="2022-03-17T18:37:33.431" v="0"/>
          <ac:picMkLst>
            <pc:docMk/>
            <pc:sldMk cId="3849265048" sldId="316"/>
            <ac:picMk id="6" creationId="{77E395CE-DEDC-4C49-887F-DF6D270B9ADF}"/>
          </ac:picMkLst>
        </pc:picChg>
      </pc:sldChg>
      <pc:sldChg chg="addSp delSp modSp mod modAnim">
        <pc:chgData name="Oliva,Marco" userId="7787a23d-e817-4296-b579-417d172668db" providerId="ADAL" clId="{FC6CED93-4AA5-A44C-888F-7EF68AD80589}" dt="2022-03-22T20:29:02.972" v="2904" actId="12"/>
        <pc:sldMkLst>
          <pc:docMk/>
          <pc:sldMk cId="413676698" sldId="317"/>
        </pc:sldMkLst>
        <pc:spChg chg="mod">
          <ac:chgData name="Oliva,Marco" userId="7787a23d-e817-4296-b579-417d172668db" providerId="ADAL" clId="{FC6CED93-4AA5-A44C-888F-7EF68AD80589}" dt="2022-03-17T19:29:10.892" v="253" actId="20577"/>
          <ac:spMkLst>
            <pc:docMk/>
            <pc:sldMk cId="413676698" sldId="317"/>
            <ac:spMk id="2" creationId="{42DACA88-53C8-6941-8B49-6B0056CBC0A0}"/>
          </ac:spMkLst>
        </pc:spChg>
        <pc:spChg chg="add mod">
          <ac:chgData name="Oliva,Marco" userId="7787a23d-e817-4296-b579-417d172668db" providerId="ADAL" clId="{FC6CED93-4AA5-A44C-888F-7EF68AD80589}" dt="2022-03-22T20:29:02.972" v="2904" actId="12"/>
          <ac:spMkLst>
            <pc:docMk/>
            <pc:sldMk cId="413676698" sldId="317"/>
            <ac:spMk id="8" creationId="{CF07C578-D104-4949-8FEA-475BB3122A6B}"/>
          </ac:spMkLst>
        </pc:spChg>
        <pc:spChg chg="del">
          <ac:chgData name="Oliva,Marco" userId="7787a23d-e817-4296-b579-417d172668db" providerId="ADAL" clId="{FC6CED93-4AA5-A44C-888F-7EF68AD80589}" dt="2022-03-22T17:39:55.148" v="2498" actId="478"/>
          <ac:spMkLst>
            <pc:docMk/>
            <pc:sldMk cId="413676698" sldId="317"/>
            <ac:spMk id="13" creationId="{7E6BA6AD-48EB-2049-8449-7A9932ECB252}"/>
          </ac:spMkLst>
        </pc:spChg>
        <pc:picChg chg="del">
          <ac:chgData name="Oliva,Marco" userId="7787a23d-e817-4296-b579-417d172668db" providerId="ADAL" clId="{FC6CED93-4AA5-A44C-888F-7EF68AD80589}" dt="2022-03-17T18:37:33.431" v="0"/>
          <ac:picMkLst>
            <pc:docMk/>
            <pc:sldMk cId="413676698" sldId="317"/>
            <ac:picMk id="8" creationId="{12B12DA4-CF73-1145-B358-EC799F2CEC6F}"/>
          </ac:picMkLst>
        </pc:picChg>
      </pc:sldChg>
      <pc:sldChg chg="addSp delSp modSp mod modAnim">
        <pc:chgData name="Oliva,Marco" userId="7787a23d-e817-4296-b579-417d172668db" providerId="ADAL" clId="{FC6CED93-4AA5-A44C-888F-7EF68AD80589}" dt="2022-03-22T20:23:38.482" v="2841" actId="2711"/>
        <pc:sldMkLst>
          <pc:docMk/>
          <pc:sldMk cId="1212545021" sldId="318"/>
        </pc:sldMkLst>
        <pc:spChg chg="mod">
          <ac:chgData name="Oliva,Marco" userId="7787a23d-e817-4296-b579-417d172668db" providerId="ADAL" clId="{FC6CED93-4AA5-A44C-888F-7EF68AD80589}" dt="2022-03-17T19:25:54.764" v="238" actId="20577"/>
          <ac:spMkLst>
            <pc:docMk/>
            <pc:sldMk cId="1212545021" sldId="318"/>
            <ac:spMk id="2" creationId="{42DACA88-53C8-6941-8B49-6B0056CBC0A0}"/>
          </ac:spMkLst>
        </pc:spChg>
        <pc:spChg chg="add mod">
          <ac:chgData name="Oliva,Marco" userId="7787a23d-e817-4296-b579-417d172668db" providerId="ADAL" clId="{FC6CED93-4AA5-A44C-888F-7EF68AD80589}" dt="2022-03-22T20:23:38.482" v="2841" actId="2711"/>
          <ac:spMkLst>
            <pc:docMk/>
            <pc:sldMk cId="1212545021" sldId="318"/>
            <ac:spMk id="9" creationId="{AE972602-555B-F74F-AE10-96BAF4E987C3}"/>
          </ac:spMkLst>
        </pc:spChg>
        <pc:spChg chg="del">
          <ac:chgData name="Oliva,Marco" userId="7787a23d-e817-4296-b579-417d172668db" providerId="ADAL" clId="{FC6CED93-4AA5-A44C-888F-7EF68AD80589}" dt="2022-03-22T17:39:20.124" v="2488" actId="478"/>
          <ac:spMkLst>
            <pc:docMk/>
            <pc:sldMk cId="1212545021" sldId="318"/>
            <ac:spMk id="11" creationId="{7080FB5C-1806-D44D-9D43-34231B3A55B1}"/>
          </ac:spMkLst>
        </pc:spChg>
        <pc:picChg chg="del">
          <ac:chgData name="Oliva,Marco" userId="7787a23d-e817-4296-b579-417d172668db" providerId="ADAL" clId="{FC6CED93-4AA5-A44C-888F-7EF68AD80589}" dt="2022-03-17T18:37:33.431" v="0"/>
          <ac:picMkLst>
            <pc:docMk/>
            <pc:sldMk cId="1212545021" sldId="318"/>
            <ac:picMk id="6" creationId="{38223C66-CA47-5542-981E-95C962700AFE}"/>
          </ac:picMkLst>
        </pc:picChg>
      </pc:sldChg>
      <pc:sldChg chg="addSp delSp modSp mod modAnim">
        <pc:chgData name="Oliva,Marco" userId="7787a23d-e817-4296-b579-417d172668db" providerId="ADAL" clId="{FC6CED93-4AA5-A44C-888F-7EF68AD80589}" dt="2022-03-22T20:23:53.670" v="2844" actId="2711"/>
        <pc:sldMkLst>
          <pc:docMk/>
          <pc:sldMk cId="1592756268" sldId="319"/>
        </pc:sldMkLst>
        <pc:spChg chg="mod">
          <ac:chgData name="Oliva,Marco" userId="7787a23d-e817-4296-b579-417d172668db" providerId="ADAL" clId="{FC6CED93-4AA5-A44C-888F-7EF68AD80589}" dt="2022-03-17T19:25:59.909" v="239" actId="20577"/>
          <ac:spMkLst>
            <pc:docMk/>
            <pc:sldMk cId="1592756268" sldId="319"/>
            <ac:spMk id="2" creationId="{42DACA88-53C8-6941-8B49-6B0056CBC0A0}"/>
          </ac:spMkLst>
        </pc:spChg>
        <pc:spChg chg="add mod">
          <ac:chgData name="Oliva,Marco" userId="7787a23d-e817-4296-b579-417d172668db" providerId="ADAL" clId="{FC6CED93-4AA5-A44C-888F-7EF68AD80589}" dt="2022-03-22T20:23:53.670" v="2844" actId="2711"/>
          <ac:spMkLst>
            <pc:docMk/>
            <pc:sldMk cId="1592756268" sldId="319"/>
            <ac:spMk id="9" creationId="{17FE35AF-4BAF-8A49-AFFA-8B64EFE61B41}"/>
          </ac:spMkLst>
        </pc:spChg>
        <pc:spChg chg="del">
          <ac:chgData name="Oliva,Marco" userId="7787a23d-e817-4296-b579-417d172668db" providerId="ADAL" clId="{FC6CED93-4AA5-A44C-888F-7EF68AD80589}" dt="2022-03-22T17:39:01.845" v="2487" actId="478"/>
          <ac:spMkLst>
            <pc:docMk/>
            <pc:sldMk cId="1592756268" sldId="319"/>
            <ac:spMk id="11" creationId="{9CA3806B-0C85-3E45-8352-02106D818C6A}"/>
          </ac:spMkLst>
        </pc:spChg>
        <pc:picChg chg="del">
          <ac:chgData name="Oliva,Marco" userId="7787a23d-e817-4296-b579-417d172668db" providerId="ADAL" clId="{FC6CED93-4AA5-A44C-888F-7EF68AD80589}" dt="2022-03-17T18:37:33.431" v="0"/>
          <ac:picMkLst>
            <pc:docMk/>
            <pc:sldMk cId="1592756268" sldId="319"/>
            <ac:picMk id="6" creationId="{04858E0B-597B-C542-B3E5-B7F79E1F7C99}"/>
          </ac:picMkLst>
        </pc:picChg>
      </pc:sldChg>
      <pc:sldChg chg="addSp delSp modSp mod modAnim">
        <pc:chgData name="Oliva,Marco" userId="7787a23d-e817-4296-b579-417d172668db" providerId="ADAL" clId="{FC6CED93-4AA5-A44C-888F-7EF68AD80589}" dt="2022-03-22T20:24:27.428" v="2853" actId="2711"/>
        <pc:sldMkLst>
          <pc:docMk/>
          <pc:sldMk cId="3930138514" sldId="320"/>
        </pc:sldMkLst>
        <pc:spChg chg="mod">
          <ac:chgData name="Oliva,Marco" userId="7787a23d-e817-4296-b579-417d172668db" providerId="ADAL" clId="{FC6CED93-4AA5-A44C-888F-7EF68AD80589}" dt="2022-03-17T19:26:10.709" v="242" actId="20577"/>
          <ac:spMkLst>
            <pc:docMk/>
            <pc:sldMk cId="3930138514" sldId="320"/>
            <ac:spMk id="2" creationId="{42DACA88-53C8-6941-8B49-6B0056CBC0A0}"/>
          </ac:spMkLst>
        </pc:spChg>
        <pc:spChg chg="add mod">
          <ac:chgData name="Oliva,Marco" userId="7787a23d-e817-4296-b579-417d172668db" providerId="ADAL" clId="{FC6CED93-4AA5-A44C-888F-7EF68AD80589}" dt="2022-03-22T20:24:27.428" v="2853" actId="2711"/>
          <ac:spMkLst>
            <pc:docMk/>
            <pc:sldMk cId="3930138514" sldId="320"/>
            <ac:spMk id="9" creationId="{E499439A-5388-7A4F-B519-D5DB4EB615B7}"/>
          </ac:spMkLst>
        </pc:spChg>
        <pc:spChg chg="del">
          <ac:chgData name="Oliva,Marco" userId="7787a23d-e817-4296-b579-417d172668db" providerId="ADAL" clId="{FC6CED93-4AA5-A44C-888F-7EF68AD80589}" dt="2022-03-22T17:38:52.766" v="2484" actId="478"/>
          <ac:spMkLst>
            <pc:docMk/>
            <pc:sldMk cId="3930138514" sldId="320"/>
            <ac:spMk id="11" creationId="{856FD0B0-1186-6142-BFB6-0E0CF62AA9EE}"/>
          </ac:spMkLst>
        </pc:spChg>
        <pc:picChg chg="del">
          <ac:chgData name="Oliva,Marco" userId="7787a23d-e817-4296-b579-417d172668db" providerId="ADAL" clId="{FC6CED93-4AA5-A44C-888F-7EF68AD80589}" dt="2022-03-17T18:37:33.431" v="0"/>
          <ac:picMkLst>
            <pc:docMk/>
            <pc:sldMk cId="3930138514" sldId="320"/>
            <ac:picMk id="6" creationId="{80249C8F-6FED-EA4E-B244-910D72008DB1}"/>
          </ac:picMkLst>
        </pc:picChg>
      </pc:sldChg>
      <pc:sldChg chg="addSp delSp modSp mod modAnim">
        <pc:chgData name="Oliva,Marco" userId="7787a23d-e817-4296-b579-417d172668db" providerId="ADAL" clId="{FC6CED93-4AA5-A44C-888F-7EF68AD80589}" dt="2022-03-22T20:24:46.552" v="2858" actId="2711"/>
        <pc:sldMkLst>
          <pc:docMk/>
          <pc:sldMk cId="2367384270" sldId="321"/>
        </pc:sldMkLst>
        <pc:spChg chg="mod">
          <ac:chgData name="Oliva,Marco" userId="7787a23d-e817-4296-b579-417d172668db" providerId="ADAL" clId="{FC6CED93-4AA5-A44C-888F-7EF68AD80589}" dt="2022-03-17T19:26:14.357" v="243" actId="20577"/>
          <ac:spMkLst>
            <pc:docMk/>
            <pc:sldMk cId="2367384270" sldId="321"/>
            <ac:spMk id="2" creationId="{42DACA88-53C8-6941-8B49-6B0056CBC0A0}"/>
          </ac:spMkLst>
        </pc:spChg>
        <pc:spChg chg="add mod">
          <ac:chgData name="Oliva,Marco" userId="7787a23d-e817-4296-b579-417d172668db" providerId="ADAL" clId="{FC6CED93-4AA5-A44C-888F-7EF68AD80589}" dt="2022-03-22T20:24:46.552" v="2858" actId="2711"/>
          <ac:spMkLst>
            <pc:docMk/>
            <pc:sldMk cId="2367384270" sldId="321"/>
            <ac:spMk id="9" creationId="{18288CBC-1FE8-FF43-98CE-B4BC07112E7A}"/>
          </ac:spMkLst>
        </pc:spChg>
        <pc:spChg chg="del">
          <ac:chgData name="Oliva,Marco" userId="7787a23d-e817-4296-b579-417d172668db" providerId="ADAL" clId="{FC6CED93-4AA5-A44C-888F-7EF68AD80589}" dt="2022-03-22T17:38:50.092" v="2483" actId="478"/>
          <ac:spMkLst>
            <pc:docMk/>
            <pc:sldMk cId="2367384270" sldId="321"/>
            <ac:spMk id="11" creationId="{C1C28CB5-6586-6C4D-ADEE-F44C42E852A1}"/>
          </ac:spMkLst>
        </pc:spChg>
        <pc:picChg chg="del">
          <ac:chgData name="Oliva,Marco" userId="7787a23d-e817-4296-b579-417d172668db" providerId="ADAL" clId="{FC6CED93-4AA5-A44C-888F-7EF68AD80589}" dt="2022-03-17T18:37:33.431" v="0"/>
          <ac:picMkLst>
            <pc:docMk/>
            <pc:sldMk cId="2367384270" sldId="321"/>
            <ac:picMk id="6" creationId="{2F48C2EB-2267-AF44-B7B6-B91FDD04A2AC}"/>
          </ac:picMkLst>
        </pc:picChg>
      </pc:sldChg>
      <pc:sldChg chg="addSp delSp modSp mod modAnim">
        <pc:chgData name="Oliva,Marco" userId="7787a23d-e817-4296-b579-417d172668db" providerId="ADAL" clId="{FC6CED93-4AA5-A44C-888F-7EF68AD80589}" dt="2022-03-22T20:24:57.675" v="2861" actId="12"/>
        <pc:sldMkLst>
          <pc:docMk/>
          <pc:sldMk cId="3590594570" sldId="322"/>
        </pc:sldMkLst>
        <pc:spChg chg="mod">
          <ac:chgData name="Oliva,Marco" userId="7787a23d-e817-4296-b579-417d172668db" providerId="ADAL" clId="{FC6CED93-4AA5-A44C-888F-7EF68AD80589}" dt="2022-03-17T19:26:17.927" v="244" actId="20577"/>
          <ac:spMkLst>
            <pc:docMk/>
            <pc:sldMk cId="3590594570" sldId="322"/>
            <ac:spMk id="2" creationId="{42DACA88-53C8-6941-8B49-6B0056CBC0A0}"/>
          </ac:spMkLst>
        </pc:spChg>
        <pc:spChg chg="add mod">
          <ac:chgData name="Oliva,Marco" userId="7787a23d-e817-4296-b579-417d172668db" providerId="ADAL" clId="{FC6CED93-4AA5-A44C-888F-7EF68AD80589}" dt="2022-03-22T20:24:57.675" v="2861" actId="12"/>
          <ac:spMkLst>
            <pc:docMk/>
            <pc:sldMk cId="3590594570" sldId="322"/>
            <ac:spMk id="9" creationId="{E3530099-B420-024F-A9FB-80B1DFB36D18}"/>
          </ac:spMkLst>
        </pc:spChg>
        <pc:spChg chg="del">
          <ac:chgData name="Oliva,Marco" userId="7787a23d-e817-4296-b579-417d172668db" providerId="ADAL" clId="{FC6CED93-4AA5-A44C-888F-7EF68AD80589}" dt="2022-03-22T17:38:47.497" v="2482" actId="478"/>
          <ac:spMkLst>
            <pc:docMk/>
            <pc:sldMk cId="3590594570" sldId="322"/>
            <ac:spMk id="11" creationId="{ED37648B-916F-B247-82A6-010F7C48E989}"/>
          </ac:spMkLst>
        </pc:spChg>
        <pc:picChg chg="del">
          <ac:chgData name="Oliva,Marco" userId="7787a23d-e817-4296-b579-417d172668db" providerId="ADAL" clId="{FC6CED93-4AA5-A44C-888F-7EF68AD80589}" dt="2022-03-17T18:37:33.431" v="0"/>
          <ac:picMkLst>
            <pc:docMk/>
            <pc:sldMk cId="3590594570" sldId="322"/>
            <ac:picMk id="6" creationId="{717E4847-6D6C-6C4D-986E-46516D1783B1}"/>
          </ac:picMkLst>
        </pc:picChg>
      </pc:sldChg>
      <pc:sldChg chg="addSp delSp modSp mod modAnim">
        <pc:chgData name="Oliva,Marco" userId="7787a23d-e817-4296-b579-417d172668db" providerId="ADAL" clId="{FC6CED93-4AA5-A44C-888F-7EF68AD80589}" dt="2022-03-22T20:25:09.626" v="2864" actId="2711"/>
        <pc:sldMkLst>
          <pc:docMk/>
          <pc:sldMk cId="4126096999" sldId="323"/>
        </pc:sldMkLst>
        <pc:spChg chg="mod">
          <ac:chgData name="Oliva,Marco" userId="7787a23d-e817-4296-b579-417d172668db" providerId="ADAL" clId="{FC6CED93-4AA5-A44C-888F-7EF68AD80589}" dt="2022-03-17T19:26:21.624" v="245" actId="20577"/>
          <ac:spMkLst>
            <pc:docMk/>
            <pc:sldMk cId="4126096999" sldId="323"/>
            <ac:spMk id="2" creationId="{42DACA88-53C8-6941-8B49-6B0056CBC0A0}"/>
          </ac:spMkLst>
        </pc:spChg>
        <pc:spChg chg="add del mod">
          <ac:chgData name="Oliva,Marco" userId="7787a23d-e817-4296-b579-417d172668db" providerId="ADAL" clId="{FC6CED93-4AA5-A44C-888F-7EF68AD80589}" dt="2022-03-22T17:45:56.209" v="2539" actId="478"/>
          <ac:spMkLst>
            <pc:docMk/>
            <pc:sldMk cId="4126096999" sldId="323"/>
            <ac:spMk id="9" creationId="{2E8E2203-AEDD-FD40-8DAF-F69A7F162BEF}"/>
          </ac:spMkLst>
        </pc:spChg>
        <pc:spChg chg="add mod">
          <ac:chgData name="Oliva,Marco" userId="7787a23d-e817-4296-b579-417d172668db" providerId="ADAL" clId="{FC6CED93-4AA5-A44C-888F-7EF68AD80589}" dt="2022-03-22T20:25:09.626" v="2864" actId="2711"/>
          <ac:spMkLst>
            <pc:docMk/>
            <pc:sldMk cId="4126096999" sldId="323"/>
            <ac:spMk id="10" creationId="{DA15315F-AF61-7440-AF58-CDBA1D2C9E3D}"/>
          </ac:spMkLst>
        </pc:spChg>
        <pc:spChg chg="del">
          <ac:chgData name="Oliva,Marco" userId="7787a23d-e817-4296-b579-417d172668db" providerId="ADAL" clId="{FC6CED93-4AA5-A44C-888F-7EF68AD80589}" dt="2022-03-22T17:38:43.324" v="2481" actId="478"/>
          <ac:spMkLst>
            <pc:docMk/>
            <pc:sldMk cId="4126096999" sldId="323"/>
            <ac:spMk id="11" creationId="{7A43DB6D-606B-E74C-8564-B5EC0C4F4515}"/>
          </ac:spMkLst>
        </pc:spChg>
        <pc:picChg chg="del">
          <ac:chgData name="Oliva,Marco" userId="7787a23d-e817-4296-b579-417d172668db" providerId="ADAL" clId="{FC6CED93-4AA5-A44C-888F-7EF68AD80589}" dt="2022-03-17T18:37:33.431" v="0"/>
          <ac:picMkLst>
            <pc:docMk/>
            <pc:sldMk cId="4126096999" sldId="323"/>
            <ac:picMk id="6" creationId="{4F68D05F-C42E-B54D-9704-074CB1405FD0}"/>
          </ac:picMkLst>
        </pc:picChg>
      </pc:sldChg>
      <pc:sldChg chg="addSp delSp modSp mod modAnim">
        <pc:chgData name="Oliva,Marco" userId="7787a23d-e817-4296-b579-417d172668db" providerId="ADAL" clId="{FC6CED93-4AA5-A44C-888F-7EF68AD80589}" dt="2022-03-22T20:25:26.678" v="2870" actId="2711"/>
        <pc:sldMkLst>
          <pc:docMk/>
          <pc:sldMk cId="1808865890" sldId="326"/>
        </pc:sldMkLst>
        <pc:spChg chg="del">
          <ac:chgData name="Oliva,Marco" userId="7787a23d-e817-4296-b579-417d172668db" providerId="ADAL" clId="{FC6CED93-4AA5-A44C-888F-7EF68AD80589}" dt="2022-03-22T17:37:32.104" v="2479" actId="478"/>
          <ac:spMkLst>
            <pc:docMk/>
            <pc:sldMk cId="1808865890" sldId="326"/>
            <ac:spMk id="10" creationId="{F3F39F75-8A2B-D848-9619-F5C17D25B7B9}"/>
          </ac:spMkLst>
        </pc:spChg>
        <pc:spChg chg="add mod">
          <ac:chgData name="Oliva,Marco" userId="7787a23d-e817-4296-b579-417d172668db" providerId="ADAL" clId="{FC6CED93-4AA5-A44C-888F-7EF68AD80589}" dt="2022-03-22T20:25:26.678" v="2870" actId="2711"/>
          <ac:spMkLst>
            <pc:docMk/>
            <pc:sldMk cId="1808865890" sldId="326"/>
            <ac:spMk id="12" creationId="{E61BDD49-9670-7C44-85F1-23D5FB37EA3E}"/>
          </ac:spMkLst>
        </pc:spChg>
        <pc:picChg chg="del">
          <ac:chgData name="Oliva,Marco" userId="7787a23d-e817-4296-b579-417d172668db" providerId="ADAL" clId="{FC6CED93-4AA5-A44C-888F-7EF68AD80589}" dt="2022-03-17T18:37:33.431" v="0"/>
          <ac:picMkLst>
            <pc:docMk/>
            <pc:sldMk cId="1808865890" sldId="326"/>
            <ac:picMk id="13" creationId="{49ABCCA1-D813-6D46-8774-E7A713856B41}"/>
          </ac:picMkLst>
        </pc:picChg>
      </pc:sldChg>
      <pc:sldChg chg="addSp delSp modSp mod modAnim">
        <pc:chgData name="Oliva,Marco" userId="7787a23d-e817-4296-b579-417d172668db" providerId="ADAL" clId="{FC6CED93-4AA5-A44C-888F-7EF68AD80589}" dt="2022-03-23T05:08:27.924" v="3138" actId="20577"/>
        <pc:sldMkLst>
          <pc:docMk/>
          <pc:sldMk cId="330697425" sldId="329"/>
        </pc:sldMkLst>
        <pc:spChg chg="del">
          <ac:chgData name="Oliva,Marco" userId="7787a23d-e817-4296-b579-417d172668db" providerId="ADAL" clId="{FC6CED93-4AA5-A44C-888F-7EF68AD80589}" dt="2022-03-22T17:37:35.831" v="2480" actId="478"/>
          <ac:spMkLst>
            <pc:docMk/>
            <pc:sldMk cId="330697425" sldId="329"/>
            <ac:spMk id="8" creationId="{12CA40A0-93D8-3044-A86C-3F493DA72ED9}"/>
          </ac:spMkLst>
        </pc:spChg>
        <pc:spChg chg="add mod">
          <ac:chgData name="Oliva,Marco" userId="7787a23d-e817-4296-b579-417d172668db" providerId="ADAL" clId="{FC6CED93-4AA5-A44C-888F-7EF68AD80589}" dt="2022-03-22T20:25:18.648" v="2867" actId="2711"/>
          <ac:spMkLst>
            <pc:docMk/>
            <pc:sldMk cId="330697425" sldId="329"/>
            <ac:spMk id="10" creationId="{63A21C10-8ACF-2941-9C6A-40C8F2BF2F37}"/>
          </ac:spMkLst>
        </pc:spChg>
        <pc:spChg chg="add del mod">
          <ac:chgData name="Oliva,Marco" userId="7787a23d-e817-4296-b579-417d172668db" providerId="ADAL" clId="{FC6CED93-4AA5-A44C-888F-7EF68AD80589}" dt="2022-03-22T17:45:59.653" v="2541"/>
          <ac:spMkLst>
            <pc:docMk/>
            <pc:sldMk cId="330697425" sldId="329"/>
            <ac:spMk id="11" creationId="{61BF13F0-34B3-D34C-A711-E9180D5640EB}"/>
          </ac:spMkLst>
        </pc:spChg>
        <pc:spChg chg="mod">
          <ac:chgData name="Oliva,Marco" userId="7787a23d-e817-4296-b579-417d172668db" providerId="ADAL" clId="{FC6CED93-4AA5-A44C-888F-7EF68AD80589}" dt="2022-03-23T05:08:27.924" v="3138" actId="20577"/>
          <ac:spMkLst>
            <pc:docMk/>
            <pc:sldMk cId="330697425" sldId="329"/>
            <ac:spMk id="12" creationId="{25951CC7-B406-3A4B-B683-6A4EEBEFA8E3}"/>
          </ac:spMkLst>
        </pc:spChg>
        <pc:picChg chg="del">
          <ac:chgData name="Oliva,Marco" userId="7787a23d-e817-4296-b579-417d172668db" providerId="ADAL" clId="{FC6CED93-4AA5-A44C-888F-7EF68AD80589}" dt="2022-03-17T18:37:33.431" v="0"/>
          <ac:picMkLst>
            <pc:docMk/>
            <pc:sldMk cId="330697425" sldId="329"/>
            <ac:picMk id="3" creationId="{9997ACBA-7A65-6443-822D-CA65F17375E3}"/>
          </ac:picMkLst>
        </pc:picChg>
      </pc:sldChg>
      <pc:sldChg chg="addSp delSp modSp mod modAnim">
        <pc:chgData name="Oliva,Marco" userId="7787a23d-e817-4296-b579-417d172668db" providerId="ADAL" clId="{FC6CED93-4AA5-A44C-888F-7EF68AD80589}" dt="2022-03-22T20:24:03.360" v="2847" actId="2711"/>
        <pc:sldMkLst>
          <pc:docMk/>
          <pc:sldMk cId="2429241708" sldId="330"/>
        </pc:sldMkLst>
        <pc:spChg chg="mod">
          <ac:chgData name="Oliva,Marco" userId="7787a23d-e817-4296-b579-417d172668db" providerId="ADAL" clId="{FC6CED93-4AA5-A44C-888F-7EF68AD80589}" dt="2022-03-17T19:26:03.160" v="240" actId="20577"/>
          <ac:spMkLst>
            <pc:docMk/>
            <pc:sldMk cId="2429241708" sldId="330"/>
            <ac:spMk id="2" creationId="{42DACA88-53C8-6941-8B49-6B0056CBC0A0}"/>
          </ac:spMkLst>
        </pc:spChg>
        <pc:spChg chg="add mod">
          <ac:chgData name="Oliva,Marco" userId="7787a23d-e817-4296-b579-417d172668db" providerId="ADAL" clId="{FC6CED93-4AA5-A44C-888F-7EF68AD80589}" dt="2022-03-22T20:24:03.360" v="2847" actId="2711"/>
          <ac:spMkLst>
            <pc:docMk/>
            <pc:sldMk cId="2429241708" sldId="330"/>
            <ac:spMk id="9" creationId="{75055830-31C7-B34E-81F7-DE67545FEE3C}"/>
          </ac:spMkLst>
        </pc:spChg>
        <pc:spChg chg="del">
          <ac:chgData name="Oliva,Marco" userId="7787a23d-e817-4296-b579-417d172668db" providerId="ADAL" clId="{FC6CED93-4AA5-A44C-888F-7EF68AD80589}" dt="2022-03-22T17:38:58.292" v="2486" actId="478"/>
          <ac:spMkLst>
            <pc:docMk/>
            <pc:sldMk cId="2429241708" sldId="330"/>
            <ac:spMk id="11" creationId="{D02DAD98-B206-BD43-B079-A9D5C1B04420}"/>
          </ac:spMkLst>
        </pc:spChg>
        <pc:picChg chg="del">
          <ac:chgData name="Oliva,Marco" userId="7787a23d-e817-4296-b579-417d172668db" providerId="ADAL" clId="{FC6CED93-4AA5-A44C-888F-7EF68AD80589}" dt="2022-03-17T18:37:33.431" v="0"/>
          <ac:picMkLst>
            <pc:docMk/>
            <pc:sldMk cId="2429241708" sldId="330"/>
            <ac:picMk id="6" creationId="{EE3A4FB8-1FCB-A046-A7DF-BEDE7AB7662B}"/>
          </ac:picMkLst>
        </pc:picChg>
      </pc:sldChg>
      <pc:sldChg chg="addSp delSp modSp mod modAnim">
        <pc:chgData name="Oliva,Marco" userId="7787a23d-e817-4296-b579-417d172668db" providerId="ADAL" clId="{FC6CED93-4AA5-A44C-888F-7EF68AD80589}" dt="2022-03-22T20:24:12.888" v="2850" actId="2711"/>
        <pc:sldMkLst>
          <pc:docMk/>
          <pc:sldMk cId="1468451778" sldId="331"/>
        </pc:sldMkLst>
        <pc:spChg chg="mod">
          <ac:chgData name="Oliva,Marco" userId="7787a23d-e817-4296-b579-417d172668db" providerId="ADAL" clId="{FC6CED93-4AA5-A44C-888F-7EF68AD80589}" dt="2022-03-17T19:26:06.946" v="241" actId="20577"/>
          <ac:spMkLst>
            <pc:docMk/>
            <pc:sldMk cId="1468451778" sldId="331"/>
            <ac:spMk id="2" creationId="{42DACA88-53C8-6941-8B49-6B0056CBC0A0}"/>
          </ac:spMkLst>
        </pc:spChg>
        <pc:spChg chg="add mod">
          <ac:chgData name="Oliva,Marco" userId="7787a23d-e817-4296-b579-417d172668db" providerId="ADAL" clId="{FC6CED93-4AA5-A44C-888F-7EF68AD80589}" dt="2022-03-22T20:24:12.888" v="2850" actId="2711"/>
          <ac:spMkLst>
            <pc:docMk/>
            <pc:sldMk cId="1468451778" sldId="331"/>
            <ac:spMk id="9" creationId="{F5C36F98-BB98-1543-90D9-B3528C50751E}"/>
          </ac:spMkLst>
        </pc:spChg>
        <pc:spChg chg="del">
          <ac:chgData name="Oliva,Marco" userId="7787a23d-e817-4296-b579-417d172668db" providerId="ADAL" clId="{FC6CED93-4AA5-A44C-888F-7EF68AD80589}" dt="2022-03-22T17:38:55.794" v="2485" actId="478"/>
          <ac:spMkLst>
            <pc:docMk/>
            <pc:sldMk cId="1468451778" sldId="331"/>
            <ac:spMk id="11" creationId="{DC6F85AE-6138-7A49-8406-5E310526A9D0}"/>
          </ac:spMkLst>
        </pc:spChg>
        <pc:picChg chg="del">
          <ac:chgData name="Oliva,Marco" userId="7787a23d-e817-4296-b579-417d172668db" providerId="ADAL" clId="{FC6CED93-4AA5-A44C-888F-7EF68AD80589}" dt="2022-03-17T18:37:33.431" v="0"/>
          <ac:picMkLst>
            <pc:docMk/>
            <pc:sldMk cId="1468451778" sldId="331"/>
            <ac:picMk id="6" creationId="{E1AB5AEF-C684-AF4C-BB45-2BF68AF24620}"/>
          </ac:picMkLst>
        </pc:picChg>
      </pc:sldChg>
      <pc:sldChg chg="addSp delSp modSp mod modAnim">
        <pc:chgData name="Oliva,Marco" userId="7787a23d-e817-4296-b579-417d172668db" providerId="ADAL" clId="{FC6CED93-4AA5-A44C-888F-7EF68AD80589}" dt="2022-03-23T16:47:20.021" v="3187" actId="20577"/>
        <pc:sldMkLst>
          <pc:docMk/>
          <pc:sldMk cId="3790152301" sldId="332"/>
        </pc:sldMkLst>
        <pc:spChg chg="mod">
          <ac:chgData name="Oliva,Marco" userId="7787a23d-e817-4296-b579-417d172668db" providerId="ADAL" clId="{FC6CED93-4AA5-A44C-888F-7EF68AD80589}" dt="2022-03-22T20:25:49.176" v="2876" actId="2711"/>
          <ac:spMkLst>
            <pc:docMk/>
            <pc:sldMk cId="3790152301" sldId="332"/>
            <ac:spMk id="8" creationId="{69864B96-86BE-004D-88DB-B5FCF73615E7}"/>
          </ac:spMkLst>
        </pc:spChg>
        <pc:spChg chg="del mod">
          <ac:chgData name="Oliva,Marco" userId="7787a23d-e817-4296-b579-417d172668db" providerId="ADAL" clId="{FC6CED93-4AA5-A44C-888F-7EF68AD80589}" dt="2022-03-17T19:32:57.453" v="260" actId="478"/>
          <ac:spMkLst>
            <pc:docMk/>
            <pc:sldMk cId="3790152301" sldId="332"/>
            <ac:spMk id="9" creationId="{6ABD0935-B42D-4B44-900C-1D2D059675FF}"/>
          </ac:spMkLst>
        </pc:spChg>
        <pc:spChg chg="add mod">
          <ac:chgData name="Oliva,Marco" userId="7787a23d-e817-4296-b579-417d172668db" providerId="ADAL" clId="{FC6CED93-4AA5-A44C-888F-7EF68AD80589}" dt="2022-03-17T19:33:01.439" v="271" actId="20577"/>
          <ac:spMkLst>
            <pc:docMk/>
            <pc:sldMk cId="3790152301" sldId="332"/>
            <ac:spMk id="10" creationId="{FD8F481E-E5F0-D243-B191-85C18E72B77D}"/>
          </ac:spMkLst>
        </pc:spChg>
        <pc:spChg chg="add mod">
          <ac:chgData name="Oliva,Marco" userId="7787a23d-e817-4296-b579-417d172668db" providerId="ADAL" clId="{FC6CED93-4AA5-A44C-888F-7EF68AD80589}" dt="2022-03-23T16:47:20.021" v="3187" actId="20577"/>
          <ac:spMkLst>
            <pc:docMk/>
            <pc:sldMk cId="3790152301" sldId="332"/>
            <ac:spMk id="11" creationId="{35E35C75-3551-184C-9D75-0D382B1E0150}"/>
          </ac:spMkLst>
        </pc:spChg>
        <pc:picChg chg="add mod">
          <ac:chgData name="Oliva,Marco" userId="7787a23d-e817-4296-b579-417d172668db" providerId="ADAL" clId="{FC6CED93-4AA5-A44C-888F-7EF68AD80589}" dt="2022-03-21T23:12:15.519" v="2469" actId="14100"/>
          <ac:picMkLst>
            <pc:docMk/>
            <pc:sldMk cId="3790152301" sldId="332"/>
            <ac:picMk id="3" creationId="{6E50659D-4C17-E840-97B9-D2E8E8869D34}"/>
          </ac:picMkLst>
        </pc:picChg>
        <pc:picChg chg="del">
          <ac:chgData name="Oliva,Marco" userId="7787a23d-e817-4296-b579-417d172668db" providerId="ADAL" clId="{FC6CED93-4AA5-A44C-888F-7EF68AD80589}" dt="2022-03-17T18:37:33.431" v="0"/>
          <ac:picMkLst>
            <pc:docMk/>
            <pc:sldMk cId="3790152301" sldId="332"/>
            <ac:picMk id="6" creationId="{1364FEF9-AEAA-C14F-AB2B-C236DCA53715}"/>
          </ac:picMkLst>
        </pc:picChg>
        <pc:picChg chg="add mod">
          <ac:chgData name="Oliva,Marco" userId="7787a23d-e817-4296-b579-417d172668db" providerId="ADAL" clId="{FC6CED93-4AA5-A44C-888F-7EF68AD80589}" dt="2022-03-21T23:10:42.206" v="2454" actId="1076"/>
          <ac:picMkLst>
            <pc:docMk/>
            <pc:sldMk cId="3790152301" sldId="332"/>
            <ac:picMk id="9" creationId="{45D055E8-D87C-FD42-A62A-1963CD8A76BB}"/>
          </ac:picMkLst>
        </pc:picChg>
        <pc:picChg chg="add mod">
          <ac:chgData name="Oliva,Marco" userId="7787a23d-e817-4296-b579-417d172668db" providerId="ADAL" clId="{FC6CED93-4AA5-A44C-888F-7EF68AD80589}" dt="2022-03-21T23:10:31.776" v="2451" actId="1076"/>
          <ac:picMkLst>
            <pc:docMk/>
            <pc:sldMk cId="3790152301" sldId="332"/>
            <ac:picMk id="13" creationId="{FAC08BC9-ED7A-B147-9DD5-B15DC413CEF1}"/>
          </ac:picMkLst>
        </pc:picChg>
      </pc:sldChg>
      <pc:sldChg chg="addSp delSp modSp mod modAnim">
        <pc:chgData name="Oliva,Marco" userId="7787a23d-e817-4296-b579-417d172668db" providerId="ADAL" clId="{FC6CED93-4AA5-A44C-888F-7EF68AD80589}" dt="2022-03-22T20:15:38.496" v="2711"/>
        <pc:sldMkLst>
          <pc:docMk/>
          <pc:sldMk cId="2245268103" sldId="333"/>
        </pc:sldMkLst>
        <pc:spChg chg="add del mod">
          <ac:chgData name="Oliva,Marco" userId="7787a23d-e817-4296-b579-417d172668db" providerId="ADAL" clId="{FC6CED93-4AA5-A44C-888F-7EF68AD80589}" dt="2022-03-22T20:15:38.261" v="2710" actId="478"/>
          <ac:spMkLst>
            <pc:docMk/>
            <pc:sldMk cId="2245268103" sldId="333"/>
            <ac:spMk id="8" creationId="{81D7AE5A-58A9-4D43-A284-964E9A2D1BE2}"/>
          </ac:spMkLst>
        </pc:spChg>
        <pc:spChg chg="del">
          <ac:chgData name="Oliva,Marco" userId="7787a23d-e817-4296-b579-417d172668db" providerId="ADAL" clId="{FC6CED93-4AA5-A44C-888F-7EF68AD80589}" dt="2022-03-22T17:45:04.143" v="2529" actId="478"/>
          <ac:spMkLst>
            <pc:docMk/>
            <pc:sldMk cId="2245268103" sldId="333"/>
            <ac:spMk id="10" creationId="{97600321-D105-A345-BD00-482EC565D597}"/>
          </ac:spMkLst>
        </pc:spChg>
        <pc:spChg chg="add mod">
          <ac:chgData name="Oliva,Marco" userId="7787a23d-e817-4296-b579-417d172668db" providerId="ADAL" clId="{FC6CED93-4AA5-A44C-888F-7EF68AD80589}" dt="2022-03-22T20:15:38.496" v="2711"/>
          <ac:spMkLst>
            <pc:docMk/>
            <pc:sldMk cId="2245268103" sldId="333"/>
            <ac:spMk id="10" creationId="{A50EA4FE-E099-CE45-919D-F8DC1E6154C5}"/>
          </ac:spMkLst>
        </pc:spChg>
        <pc:picChg chg="del">
          <ac:chgData name="Oliva,Marco" userId="7787a23d-e817-4296-b579-417d172668db" providerId="ADAL" clId="{FC6CED93-4AA5-A44C-888F-7EF68AD80589}" dt="2022-03-17T18:37:33.431" v="0"/>
          <ac:picMkLst>
            <pc:docMk/>
            <pc:sldMk cId="2245268103" sldId="333"/>
            <ac:picMk id="4" creationId="{08D14670-22AE-584E-9977-4B948B083F4A}"/>
          </ac:picMkLst>
        </pc:picChg>
      </pc:sldChg>
      <pc:sldChg chg="addSp delSp modSp mod modAnim">
        <pc:chgData name="Oliva,Marco" userId="7787a23d-e817-4296-b579-417d172668db" providerId="ADAL" clId="{FC6CED93-4AA5-A44C-888F-7EF68AD80589}" dt="2022-03-22T20:28:34.448" v="2897" actId="12"/>
        <pc:sldMkLst>
          <pc:docMk/>
          <pc:sldMk cId="3411000634" sldId="334"/>
        </pc:sldMkLst>
        <pc:spChg chg="mod">
          <ac:chgData name="Oliva,Marco" userId="7787a23d-e817-4296-b579-417d172668db" providerId="ADAL" clId="{FC6CED93-4AA5-A44C-888F-7EF68AD80589}" dt="2022-03-17T19:07:15.909" v="224" actId="20577"/>
          <ac:spMkLst>
            <pc:docMk/>
            <pc:sldMk cId="3411000634" sldId="334"/>
            <ac:spMk id="2" creationId="{42DACA88-53C8-6941-8B49-6B0056CBC0A0}"/>
          </ac:spMkLst>
        </pc:spChg>
        <pc:spChg chg="add mod">
          <ac:chgData name="Oliva,Marco" userId="7787a23d-e817-4296-b579-417d172668db" providerId="ADAL" clId="{FC6CED93-4AA5-A44C-888F-7EF68AD80589}" dt="2022-03-22T20:28:34.448" v="2897" actId="12"/>
          <ac:spMkLst>
            <pc:docMk/>
            <pc:sldMk cId="3411000634" sldId="334"/>
            <ac:spMk id="8" creationId="{9E2AB154-C9C6-634D-ACA7-635FCE1FBE39}"/>
          </ac:spMkLst>
        </pc:spChg>
        <pc:spChg chg="del">
          <ac:chgData name="Oliva,Marco" userId="7787a23d-e817-4296-b579-417d172668db" providerId="ADAL" clId="{FC6CED93-4AA5-A44C-888F-7EF68AD80589}" dt="2022-03-22T17:41:28.296" v="2505" actId="478"/>
          <ac:spMkLst>
            <pc:docMk/>
            <pc:sldMk cId="3411000634" sldId="334"/>
            <ac:spMk id="12" creationId="{EE13B495-8A63-634D-8BF7-A086124717AB}"/>
          </ac:spMkLst>
        </pc:spChg>
        <pc:picChg chg="del">
          <ac:chgData name="Oliva,Marco" userId="7787a23d-e817-4296-b579-417d172668db" providerId="ADAL" clId="{FC6CED93-4AA5-A44C-888F-7EF68AD80589}" dt="2022-03-17T18:37:33.431" v="0"/>
          <ac:picMkLst>
            <pc:docMk/>
            <pc:sldMk cId="3411000634" sldId="334"/>
            <ac:picMk id="6" creationId="{FED54D5B-BB12-3644-B5DD-27A09CF45E16}"/>
          </ac:picMkLst>
        </pc:picChg>
      </pc:sldChg>
      <pc:sldChg chg="addSp delSp modSp mod modAnim modNotesTx">
        <pc:chgData name="Oliva,Marco" userId="7787a23d-e817-4296-b579-417d172668db" providerId="ADAL" clId="{FC6CED93-4AA5-A44C-888F-7EF68AD80589}" dt="2022-03-23T03:47:54.673" v="3136" actId="20577"/>
        <pc:sldMkLst>
          <pc:docMk/>
          <pc:sldMk cId="3832032463" sldId="335"/>
        </pc:sldMkLst>
        <pc:spChg chg="mod">
          <ac:chgData name="Oliva,Marco" userId="7787a23d-e817-4296-b579-417d172668db" providerId="ADAL" clId="{FC6CED93-4AA5-A44C-888F-7EF68AD80589}" dt="2022-03-17T19:19:41.085" v="225" actId="20577"/>
          <ac:spMkLst>
            <pc:docMk/>
            <pc:sldMk cId="3832032463" sldId="335"/>
            <ac:spMk id="2" creationId="{42DACA88-53C8-6941-8B49-6B0056CBC0A0}"/>
          </ac:spMkLst>
        </pc:spChg>
        <pc:spChg chg="add mod">
          <ac:chgData name="Oliva,Marco" userId="7787a23d-e817-4296-b579-417d172668db" providerId="ADAL" clId="{FC6CED93-4AA5-A44C-888F-7EF68AD80589}" dt="2022-03-22T20:28:38.533" v="2898" actId="12"/>
          <ac:spMkLst>
            <pc:docMk/>
            <pc:sldMk cId="3832032463" sldId="335"/>
            <ac:spMk id="9" creationId="{D7F879E1-AF94-3449-BF08-4C20F2846267}"/>
          </ac:spMkLst>
        </pc:spChg>
        <pc:spChg chg="del">
          <ac:chgData name="Oliva,Marco" userId="7787a23d-e817-4296-b579-417d172668db" providerId="ADAL" clId="{FC6CED93-4AA5-A44C-888F-7EF68AD80589}" dt="2022-03-22T17:40:12.350" v="2504" actId="478"/>
          <ac:spMkLst>
            <pc:docMk/>
            <pc:sldMk cId="3832032463" sldId="335"/>
            <ac:spMk id="11" creationId="{64F65060-E80F-684B-B609-C87559DB23F5}"/>
          </ac:spMkLst>
        </pc:spChg>
        <pc:picChg chg="del">
          <ac:chgData name="Oliva,Marco" userId="7787a23d-e817-4296-b579-417d172668db" providerId="ADAL" clId="{FC6CED93-4AA5-A44C-888F-7EF68AD80589}" dt="2022-03-17T18:37:33.431" v="0"/>
          <ac:picMkLst>
            <pc:docMk/>
            <pc:sldMk cId="3832032463" sldId="335"/>
            <ac:picMk id="9" creationId="{FECCE630-4BA5-D14E-AABF-F6DB99DB23B9}"/>
          </ac:picMkLst>
        </pc:picChg>
      </pc:sldChg>
      <pc:sldChg chg="addSp delSp modSp mod modAnim modNotesTx">
        <pc:chgData name="Oliva,Marco" userId="7787a23d-e817-4296-b579-417d172668db" providerId="ADAL" clId="{FC6CED93-4AA5-A44C-888F-7EF68AD80589}" dt="2022-03-23T03:44:56.746" v="3130" actId="20577"/>
        <pc:sldMkLst>
          <pc:docMk/>
          <pc:sldMk cId="327470355" sldId="336"/>
        </pc:sldMkLst>
        <pc:spChg chg="mod">
          <ac:chgData name="Oliva,Marco" userId="7787a23d-e817-4296-b579-417d172668db" providerId="ADAL" clId="{FC6CED93-4AA5-A44C-888F-7EF68AD80589}" dt="2022-03-21T21:33:48.677" v="1579" actId="20577"/>
          <ac:spMkLst>
            <pc:docMk/>
            <pc:sldMk cId="327470355" sldId="336"/>
            <ac:spMk id="2" creationId="{42DACA88-53C8-6941-8B49-6B0056CBC0A0}"/>
          </ac:spMkLst>
        </pc:spChg>
        <pc:spChg chg="del">
          <ac:chgData name="Oliva,Marco" userId="7787a23d-e817-4296-b579-417d172668db" providerId="ADAL" clId="{FC6CED93-4AA5-A44C-888F-7EF68AD80589}" dt="2022-03-22T17:44:25.775" v="2514" actId="478"/>
          <ac:spMkLst>
            <pc:docMk/>
            <pc:sldMk cId="327470355" sldId="336"/>
            <ac:spMk id="8" creationId="{2E13D602-C60E-1440-BD29-24F75286AC1B}"/>
          </ac:spMkLst>
        </pc:spChg>
        <pc:spChg chg="add mod">
          <ac:chgData name="Oliva,Marco" userId="7787a23d-e817-4296-b579-417d172668db" providerId="ADAL" clId="{FC6CED93-4AA5-A44C-888F-7EF68AD80589}" dt="2022-03-22T20:27:11.514" v="2888" actId="12"/>
          <ac:spMkLst>
            <pc:docMk/>
            <pc:sldMk cId="327470355" sldId="336"/>
            <ac:spMk id="8" creationId="{87FCD44E-2112-064E-A337-3D83DF273BF1}"/>
          </ac:spMkLst>
        </pc:spChg>
        <pc:spChg chg="add del mod">
          <ac:chgData name="Oliva,Marco" userId="7787a23d-e817-4296-b579-417d172668db" providerId="ADAL" clId="{FC6CED93-4AA5-A44C-888F-7EF68AD80589}" dt="2022-03-22T20:13:40.093" v="2630"/>
          <ac:spMkLst>
            <pc:docMk/>
            <pc:sldMk cId="327470355" sldId="336"/>
            <ac:spMk id="10" creationId="{6FAE220C-8150-0144-93D1-0825D206B261}"/>
          </ac:spMkLst>
        </pc:spChg>
        <pc:picChg chg="del">
          <ac:chgData name="Oliva,Marco" userId="7787a23d-e817-4296-b579-417d172668db" providerId="ADAL" clId="{FC6CED93-4AA5-A44C-888F-7EF68AD80589}" dt="2022-03-17T18:37:33.431" v="0"/>
          <ac:picMkLst>
            <pc:docMk/>
            <pc:sldMk cId="327470355" sldId="336"/>
            <ac:picMk id="12" creationId="{C525B334-0014-514D-AD36-DF6538BA8ECB}"/>
          </ac:picMkLst>
        </pc:picChg>
      </pc:sldChg>
      <pc:sldChg chg="addSp delSp modSp mod modAnim">
        <pc:chgData name="Oliva,Marco" userId="7787a23d-e817-4296-b579-417d172668db" providerId="ADAL" clId="{FC6CED93-4AA5-A44C-888F-7EF68AD80589}" dt="2022-03-22T20:16:37.446" v="2725" actId="2711"/>
        <pc:sldMkLst>
          <pc:docMk/>
          <pc:sldMk cId="1576716707" sldId="337"/>
        </pc:sldMkLst>
        <pc:spChg chg="add mod">
          <ac:chgData name="Oliva,Marco" userId="7787a23d-e817-4296-b579-417d172668db" providerId="ADAL" clId="{FC6CED93-4AA5-A44C-888F-7EF68AD80589}" dt="2022-03-22T20:16:37.446" v="2725" actId="2711"/>
          <ac:spMkLst>
            <pc:docMk/>
            <pc:sldMk cId="1576716707" sldId="337"/>
            <ac:spMk id="10" creationId="{D6F065BB-F66C-8148-A38A-13F9A698EF4C}"/>
          </ac:spMkLst>
        </pc:spChg>
        <pc:spChg chg="del">
          <ac:chgData name="Oliva,Marco" userId="7787a23d-e817-4296-b579-417d172668db" providerId="ADAL" clId="{FC6CED93-4AA5-A44C-888F-7EF68AD80589}" dt="2022-03-22T17:45:02.356" v="2528" actId="478"/>
          <ac:spMkLst>
            <pc:docMk/>
            <pc:sldMk cId="1576716707" sldId="337"/>
            <ac:spMk id="14" creationId="{ECB58C1E-00C2-3642-8AB9-69CDFA968DCB}"/>
          </ac:spMkLst>
        </pc:spChg>
        <pc:picChg chg="del">
          <ac:chgData name="Oliva,Marco" userId="7787a23d-e817-4296-b579-417d172668db" providerId="ADAL" clId="{FC6CED93-4AA5-A44C-888F-7EF68AD80589}" dt="2022-03-17T18:37:33.431" v="0"/>
          <ac:picMkLst>
            <pc:docMk/>
            <pc:sldMk cId="1576716707" sldId="337"/>
            <ac:picMk id="5" creationId="{CE30796E-FFAB-5942-806D-51B03B53A10C}"/>
          </ac:picMkLst>
        </pc:picChg>
      </pc:sldChg>
      <pc:sldChg chg="add mod modShow">
        <pc:chgData name="Oliva,Marco" userId="7787a23d-e817-4296-b579-417d172668db" providerId="ADAL" clId="{FC6CED93-4AA5-A44C-888F-7EF68AD80589}" dt="2022-03-17T19:06:45.127" v="222" actId="729"/>
        <pc:sldMkLst>
          <pc:docMk/>
          <pc:sldMk cId="3280856735" sldId="338"/>
        </pc:sldMkLst>
      </pc:sldChg>
      <pc:sldChg chg="delSp modSp del mod modAnim">
        <pc:chgData name="Oliva,Marco" userId="7787a23d-e817-4296-b579-417d172668db" providerId="ADAL" clId="{FC6CED93-4AA5-A44C-888F-7EF68AD80589}" dt="2022-03-17T19:06:35.040" v="220" actId="2696"/>
        <pc:sldMkLst>
          <pc:docMk/>
          <pc:sldMk cId="3818983655" sldId="338"/>
        </pc:sldMkLst>
        <pc:spChg chg="mod">
          <ac:chgData name="Oliva,Marco" userId="7787a23d-e817-4296-b579-417d172668db" providerId="ADAL" clId="{FC6CED93-4AA5-A44C-888F-7EF68AD80589}" dt="2022-03-17T18:56:02.780" v="95" actId="20577"/>
          <ac:spMkLst>
            <pc:docMk/>
            <pc:sldMk cId="3818983655" sldId="338"/>
            <ac:spMk id="2" creationId="{42DACA88-53C8-6941-8B49-6B0056CBC0A0}"/>
          </ac:spMkLst>
        </pc:spChg>
        <pc:picChg chg="del">
          <ac:chgData name="Oliva,Marco" userId="7787a23d-e817-4296-b579-417d172668db" providerId="ADAL" clId="{FC6CED93-4AA5-A44C-888F-7EF68AD80589}" dt="2022-03-17T18:37:33.431" v="0"/>
          <ac:picMkLst>
            <pc:docMk/>
            <pc:sldMk cId="3818983655" sldId="338"/>
            <ac:picMk id="8" creationId="{020CBE83-19F0-C84D-B266-9CDFDD43AF13}"/>
          </ac:picMkLst>
        </pc:picChg>
      </pc:sldChg>
      <pc:sldChg chg="addSp delSp modSp mod modAnim">
        <pc:chgData name="Oliva,Marco" userId="7787a23d-e817-4296-b579-417d172668db" providerId="ADAL" clId="{FC6CED93-4AA5-A44C-888F-7EF68AD80589}" dt="2022-03-23T16:35:26.569" v="3153" actId="478"/>
        <pc:sldMkLst>
          <pc:docMk/>
          <pc:sldMk cId="3150678485" sldId="339"/>
        </pc:sldMkLst>
        <pc:spChg chg="mod">
          <ac:chgData name="Oliva,Marco" userId="7787a23d-e817-4296-b579-417d172668db" providerId="ADAL" clId="{FC6CED93-4AA5-A44C-888F-7EF68AD80589}" dt="2022-03-17T18:45:50.136" v="39" actId="113"/>
          <ac:spMkLst>
            <pc:docMk/>
            <pc:sldMk cId="3150678485" sldId="339"/>
            <ac:spMk id="2" creationId="{42DACA88-53C8-6941-8B49-6B0056CBC0A0}"/>
          </ac:spMkLst>
        </pc:spChg>
        <pc:spChg chg="add del">
          <ac:chgData name="Oliva,Marco" userId="7787a23d-e817-4296-b579-417d172668db" providerId="ADAL" clId="{FC6CED93-4AA5-A44C-888F-7EF68AD80589}" dt="2022-03-23T16:35:26.569" v="3153" actId="478"/>
          <ac:spMkLst>
            <pc:docMk/>
            <pc:sldMk cId="3150678485" sldId="339"/>
            <ac:spMk id="3" creationId="{32CB43D4-E829-5F46-B02B-7FF6A9D1F437}"/>
          </ac:spMkLst>
        </pc:spChg>
        <pc:spChg chg="add mod">
          <ac:chgData name="Oliva,Marco" userId="7787a23d-e817-4296-b579-417d172668db" providerId="ADAL" clId="{FC6CED93-4AA5-A44C-888F-7EF68AD80589}" dt="2022-03-22T20:26:39.709" v="2881" actId="12"/>
          <ac:spMkLst>
            <pc:docMk/>
            <pc:sldMk cId="3150678485" sldId="339"/>
            <ac:spMk id="8" creationId="{758506C6-45FE-D744-B9E1-9C385C7E8733}"/>
          </ac:spMkLst>
        </pc:spChg>
        <pc:spChg chg="del">
          <ac:chgData name="Oliva,Marco" userId="7787a23d-e817-4296-b579-417d172668db" providerId="ADAL" clId="{FC6CED93-4AA5-A44C-888F-7EF68AD80589}" dt="2022-03-22T17:44:43.711" v="2521" actId="478"/>
          <ac:spMkLst>
            <pc:docMk/>
            <pc:sldMk cId="3150678485" sldId="339"/>
            <ac:spMk id="8" creationId="{CC80F721-E5D4-FB45-95B7-19E67F15B5C2}"/>
          </ac:spMkLst>
        </pc:spChg>
        <pc:picChg chg="del">
          <ac:chgData name="Oliva,Marco" userId="7787a23d-e817-4296-b579-417d172668db" providerId="ADAL" clId="{FC6CED93-4AA5-A44C-888F-7EF68AD80589}" dt="2022-03-17T18:37:33.431" v="0"/>
          <ac:picMkLst>
            <pc:docMk/>
            <pc:sldMk cId="3150678485" sldId="339"/>
            <ac:picMk id="11" creationId="{DB9A38C5-FBC3-8440-8747-2A838232654F}"/>
          </ac:picMkLst>
        </pc:picChg>
      </pc:sldChg>
      <pc:sldChg chg="addSp delSp modSp mod modAnim">
        <pc:chgData name="Oliva,Marco" userId="7787a23d-e817-4296-b579-417d172668db" providerId="ADAL" clId="{FC6CED93-4AA5-A44C-888F-7EF68AD80589}" dt="2022-03-22T20:26:48.958" v="2883" actId="12"/>
        <pc:sldMkLst>
          <pc:docMk/>
          <pc:sldMk cId="2337247802" sldId="341"/>
        </pc:sldMkLst>
        <pc:spChg chg="mod">
          <ac:chgData name="Oliva,Marco" userId="7787a23d-e817-4296-b579-417d172668db" providerId="ADAL" clId="{FC6CED93-4AA5-A44C-888F-7EF68AD80589}" dt="2022-03-17T18:47:35.220" v="54" actId="20577"/>
          <ac:spMkLst>
            <pc:docMk/>
            <pc:sldMk cId="2337247802" sldId="341"/>
            <ac:spMk id="2" creationId="{42DACA88-53C8-6941-8B49-6B0056CBC0A0}"/>
          </ac:spMkLst>
        </pc:spChg>
        <pc:spChg chg="del">
          <ac:chgData name="Oliva,Marco" userId="7787a23d-e817-4296-b579-417d172668db" providerId="ADAL" clId="{FC6CED93-4AA5-A44C-888F-7EF68AD80589}" dt="2022-03-22T17:44:38.096" v="2519" actId="478"/>
          <ac:spMkLst>
            <pc:docMk/>
            <pc:sldMk cId="2337247802" sldId="341"/>
            <ac:spMk id="8" creationId="{0B7BCC3E-898D-E64E-8AC4-CFB34C26F403}"/>
          </ac:spMkLst>
        </pc:spChg>
        <pc:spChg chg="add mod">
          <ac:chgData name="Oliva,Marco" userId="7787a23d-e817-4296-b579-417d172668db" providerId="ADAL" clId="{FC6CED93-4AA5-A44C-888F-7EF68AD80589}" dt="2022-03-22T20:26:48.958" v="2883" actId="12"/>
          <ac:spMkLst>
            <pc:docMk/>
            <pc:sldMk cId="2337247802" sldId="341"/>
            <ac:spMk id="8" creationId="{FCC052F8-1CC5-3748-8305-157724001891}"/>
          </ac:spMkLst>
        </pc:spChg>
        <pc:picChg chg="del">
          <ac:chgData name="Oliva,Marco" userId="7787a23d-e817-4296-b579-417d172668db" providerId="ADAL" clId="{FC6CED93-4AA5-A44C-888F-7EF68AD80589}" dt="2022-03-17T18:37:33.431" v="0"/>
          <ac:picMkLst>
            <pc:docMk/>
            <pc:sldMk cId="2337247802" sldId="341"/>
            <ac:picMk id="10" creationId="{81B72C32-D997-5B41-AC40-77978DAA6F5A}"/>
          </ac:picMkLst>
        </pc:picChg>
      </pc:sldChg>
      <pc:sldChg chg="addSp delSp modSp mod modAnim">
        <pc:chgData name="Oliva,Marco" userId="7787a23d-e817-4296-b579-417d172668db" providerId="ADAL" clId="{FC6CED93-4AA5-A44C-888F-7EF68AD80589}" dt="2022-03-22T20:27:15.717" v="2889" actId="12"/>
        <pc:sldMkLst>
          <pc:docMk/>
          <pc:sldMk cId="3269308508" sldId="342"/>
        </pc:sldMkLst>
        <pc:spChg chg="mod">
          <ac:chgData name="Oliva,Marco" userId="7787a23d-e817-4296-b579-417d172668db" providerId="ADAL" clId="{FC6CED93-4AA5-A44C-888F-7EF68AD80589}" dt="2022-03-17T19:00:11.127" v="134" actId="5793"/>
          <ac:spMkLst>
            <pc:docMk/>
            <pc:sldMk cId="3269308508" sldId="342"/>
            <ac:spMk id="2" creationId="{42DACA88-53C8-6941-8B49-6B0056CBC0A0}"/>
          </ac:spMkLst>
        </pc:spChg>
        <pc:spChg chg="add mod">
          <ac:chgData name="Oliva,Marco" userId="7787a23d-e817-4296-b579-417d172668db" providerId="ADAL" clId="{FC6CED93-4AA5-A44C-888F-7EF68AD80589}" dt="2022-03-22T20:27:15.717" v="2889" actId="12"/>
          <ac:spMkLst>
            <pc:docMk/>
            <pc:sldMk cId="3269308508" sldId="342"/>
            <ac:spMk id="8" creationId="{C5AE3837-28F8-624A-83CD-362D48E9C115}"/>
          </ac:spMkLst>
        </pc:spChg>
        <pc:spChg chg="del">
          <ac:chgData name="Oliva,Marco" userId="7787a23d-e817-4296-b579-417d172668db" providerId="ADAL" clId="{FC6CED93-4AA5-A44C-888F-7EF68AD80589}" dt="2022-03-22T17:44:22.652" v="2513" actId="478"/>
          <ac:spMkLst>
            <pc:docMk/>
            <pc:sldMk cId="3269308508" sldId="342"/>
            <ac:spMk id="12" creationId="{E1587F88-E363-6A49-A08D-F63012DE0EED}"/>
          </ac:spMkLst>
        </pc:spChg>
        <pc:picChg chg="del">
          <ac:chgData name="Oliva,Marco" userId="7787a23d-e817-4296-b579-417d172668db" providerId="ADAL" clId="{FC6CED93-4AA5-A44C-888F-7EF68AD80589}" dt="2022-03-17T18:37:33.431" v="0"/>
          <ac:picMkLst>
            <pc:docMk/>
            <pc:sldMk cId="3269308508" sldId="342"/>
            <ac:picMk id="11" creationId="{A27C457A-E3E0-5F40-B64D-CA6A626C4182}"/>
          </ac:picMkLst>
        </pc:picChg>
      </pc:sldChg>
      <pc:sldChg chg="delSp modSp del mod modAnim">
        <pc:chgData name="Oliva,Marco" userId="7787a23d-e817-4296-b579-417d172668db" providerId="ADAL" clId="{FC6CED93-4AA5-A44C-888F-7EF68AD80589}" dt="2022-03-17T19:06:35.040" v="220" actId="2696"/>
        <pc:sldMkLst>
          <pc:docMk/>
          <pc:sldMk cId="482835735" sldId="343"/>
        </pc:sldMkLst>
        <pc:spChg chg="mod">
          <ac:chgData name="Oliva,Marco" userId="7787a23d-e817-4296-b579-417d172668db" providerId="ADAL" clId="{FC6CED93-4AA5-A44C-888F-7EF68AD80589}" dt="2022-03-17T18:54:13.642" v="77" actId="20577"/>
          <ac:spMkLst>
            <pc:docMk/>
            <pc:sldMk cId="482835735" sldId="343"/>
            <ac:spMk id="2" creationId="{42DACA88-53C8-6941-8B49-6B0056CBC0A0}"/>
          </ac:spMkLst>
        </pc:spChg>
        <pc:picChg chg="del">
          <ac:chgData name="Oliva,Marco" userId="7787a23d-e817-4296-b579-417d172668db" providerId="ADAL" clId="{FC6CED93-4AA5-A44C-888F-7EF68AD80589}" dt="2022-03-17T18:37:33.431" v="0"/>
          <ac:picMkLst>
            <pc:docMk/>
            <pc:sldMk cId="482835735" sldId="343"/>
            <ac:picMk id="8" creationId="{BAD73F37-E52C-F148-B256-9E5A547D5A19}"/>
          </ac:picMkLst>
        </pc:picChg>
      </pc:sldChg>
      <pc:sldChg chg="add mod modShow">
        <pc:chgData name="Oliva,Marco" userId="7787a23d-e817-4296-b579-417d172668db" providerId="ADAL" clId="{FC6CED93-4AA5-A44C-888F-7EF68AD80589}" dt="2022-03-17T19:06:45.127" v="222" actId="729"/>
        <pc:sldMkLst>
          <pc:docMk/>
          <pc:sldMk cId="2529178802" sldId="343"/>
        </pc:sldMkLst>
      </pc:sldChg>
      <pc:sldChg chg="delSp modSp del mod modAnim">
        <pc:chgData name="Oliva,Marco" userId="7787a23d-e817-4296-b579-417d172668db" providerId="ADAL" clId="{FC6CED93-4AA5-A44C-888F-7EF68AD80589}" dt="2022-03-17T19:06:35.040" v="220" actId="2696"/>
        <pc:sldMkLst>
          <pc:docMk/>
          <pc:sldMk cId="1246123243" sldId="344"/>
        </pc:sldMkLst>
        <pc:spChg chg="mod">
          <ac:chgData name="Oliva,Marco" userId="7787a23d-e817-4296-b579-417d172668db" providerId="ADAL" clId="{FC6CED93-4AA5-A44C-888F-7EF68AD80589}" dt="2022-03-17T18:54:21.983" v="81" actId="20577"/>
          <ac:spMkLst>
            <pc:docMk/>
            <pc:sldMk cId="1246123243" sldId="344"/>
            <ac:spMk id="2" creationId="{42DACA88-53C8-6941-8B49-6B0056CBC0A0}"/>
          </ac:spMkLst>
        </pc:spChg>
        <pc:picChg chg="del">
          <ac:chgData name="Oliva,Marco" userId="7787a23d-e817-4296-b579-417d172668db" providerId="ADAL" clId="{FC6CED93-4AA5-A44C-888F-7EF68AD80589}" dt="2022-03-17T18:37:33.431" v="0"/>
          <ac:picMkLst>
            <pc:docMk/>
            <pc:sldMk cId="1246123243" sldId="344"/>
            <ac:picMk id="6" creationId="{89B9972C-BC2C-8D48-9E0B-24B7763D1AF8}"/>
          </ac:picMkLst>
        </pc:picChg>
      </pc:sldChg>
      <pc:sldChg chg="add mod modShow">
        <pc:chgData name="Oliva,Marco" userId="7787a23d-e817-4296-b579-417d172668db" providerId="ADAL" clId="{FC6CED93-4AA5-A44C-888F-7EF68AD80589}" dt="2022-03-17T19:06:45.127" v="222" actId="729"/>
        <pc:sldMkLst>
          <pc:docMk/>
          <pc:sldMk cId="2059151704" sldId="344"/>
        </pc:sldMkLst>
      </pc:sldChg>
      <pc:sldChg chg="addSp delSp modSp mod modAnim">
        <pc:chgData name="Oliva,Marco" userId="7787a23d-e817-4296-b579-417d172668db" providerId="ADAL" clId="{FC6CED93-4AA5-A44C-888F-7EF68AD80589}" dt="2022-03-22T20:26:00.844" v="2877" actId="12"/>
        <pc:sldMkLst>
          <pc:docMk/>
          <pc:sldMk cId="412348578" sldId="346"/>
        </pc:sldMkLst>
        <pc:spChg chg="add del mod">
          <ac:chgData name="Oliva,Marco" userId="7787a23d-e817-4296-b579-417d172668db" providerId="ADAL" clId="{FC6CED93-4AA5-A44C-888F-7EF68AD80589}" dt="2022-03-21T20:58:28.847" v="1080" actId="478"/>
          <ac:spMkLst>
            <pc:docMk/>
            <pc:sldMk cId="412348578" sldId="346"/>
            <ac:spMk id="2" creationId="{788ABD6A-1380-444D-A09E-8B6B44BAC656}"/>
          </ac:spMkLst>
        </pc:spChg>
        <pc:spChg chg="add del">
          <ac:chgData name="Oliva,Marco" userId="7787a23d-e817-4296-b579-417d172668db" providerId="ADAL" clId="{FC6CED93-4AA5-A44C-888F-7EF68AD80589}" dt="2022-03-21T21:00:10.328" v="1084" actId="11529"/>
          <ac:spMkLst>
            <pc:docMk/>
            <pc:sldMk cId="412348578" sldId="346"/>
            <ac:spMk id="3" creationId="{48AD822B-92BF-C44D-B11E-2DFDF755875E}"/>
          </ac:spMkLst>
        </pc:spChg>
        <pc:spChg chg="add del mod">
          <ac:chgData name="Oliva,Marco" userId="7787a23d-e817-4296-b579-417d172668db" providerId="ADAL" clId="{FC6CED93-4AA5-A44C-888F-7EF68AD80589}" dt="2022-03-21T21:09:05.955" v="1207" actId="478"/>
          <ac:spMkLst>
            <pc:docMk/>
            <pc:sldMk cId="412348578" sldId="346"/>
            <ac:spMk id="6" creationId="{9F01F829-216C-8547-ADBF-00827A25E074}"/>
          </ac:spMkLst>
        </pc:spChg>
        <pc:spChg chg="mod">
          <ac:chgData name="Oliva,Marco" userId="7787a23d-e817-4296-b579-417d172668db" providerId="ADAL" clId="{FC6CED93-4AA5-A44C-888F-7EF68AD80589}" dt="2022-03-21T21:33:09.422" v="1570" actId="20577"/>
          <ac:spMkLst>
            <pc:docMk/>
            <pc:sldMk cId="412348578" sldId="346"/>
            <ac:spMk id="9" creationId="{6ABD0935-B42D-4B44-900C-1D2D059675FF}"/>
          </ac:spMkLst>
        </pc:spChg>
        <pc:spChg chg="add mod">
          <ac:chgData name="Oliva,Marco" userId="7787a23d-e817-4296-b579-417d172668db" providerId="ADAL" clId="{FC6CED93-4AA5-A44C-888F-7EF68AD80589}" dt="2022-03-21T21:29:52.306" v="1479" actId="1037"/>
          <ac:spMkLst>
            <pc:docMk/>
            <pc:sldMk cId="412348578" sldId="346"/>
            <ac:spMk id="11" creationId="{FA443E81-20D4-054E-B41C-E26A749A8428}"/>
          </ac:spMkLst>
        </pc:spChg>
        <pc:spChg chg="add del mod">
          <ac:chgData name="Oliva,Marco" userId="7787a23d-e817-4296-b579-417d172668db" providerId="ADAL" clId="{FC6CED93-4AA5-A44C-888F-7EF68AD80589}" dt="2022-03-21T21:07:13.468" v="1190" actId="478"/>
          <ac:spMkLst>
            <pc:docMk/>
            <pc:sldMk cId="412348578" sldId="346"/>
            <ac:spMk id="12" creationId="{CBD88C20-71FB-C348-A863-44C56F552031}"/>
          </ac:spMkLst>
        </pc:spChg>
        <pc:spChg chg="add mod">
          <ac:chgData name="Oliva,Marco" userId="7787a23d-e817-4296-b579-417d172668db" providerId="ADAL" clId="{FC6CED93-4AA5-A44C-888F-7EF68AD80589}" dt="2022-03-21T21:29:52.306" v="1479" actId="1037"/>
          <ac:spMkLst>
            <pc:docMk/>
            <pc:sldMk cId="412348578" sldId="346"/>
            <ac:spMk id="13" creationId="{815B0066-EC51-8842-8F2A-08E263D57B7A}"/>
          </ac:spMkLst>
        </pc:spChg>
        <pc:spChg chg="add mod">
          <ac:chgData name="Oliva,Marco" userId="7787a23d-e817-4296-b579-417d172668db" providerId="ADAL" clId="{FC6CED93-4AA5-A44C-888F-7EF68AD80589}" dt="2022-03-21T21:29:52.306" v="1479" actId="1037"/>
          <ac:spMkLst>
            <pc:docMk/>
            <pc:sldMk cId="412348578" sldId="346"/>
            <ac:spMk id="14" creationId="{1341B0DF-2EBC-E844-9F6F-B1C678A26400}"/>
          </ac:spMkLst>
        </pc:spChg>
        <pc:spChg chg="add del mod">
          <ac:chgData name="Oliva,Marco" userId="7787a23d-e817-4296-b579-417d172668db" providerId="ADAL" clId="{FC6CED93-4AA5-A44C-888F-7EF68AD80589}" dt="2022-03-21T21:07:15.956" v="1192" actId="478"/>
          <ac:spMkLst>
            <pc:docMk/>
            <pc:sldMk cId="412348578" sldId="346"/>
            <ac:spMk id="15" creationId="{761371AD-562E-F54F-AF5F-88EBA056D850}"/>
          </ac:spMkLst>
        </pc:spChg>
        <pc:spChg chg="add mod">
          <ac:chgData name="Oliva,Marco" userId="7787a23d-e817-4296-b579-417d172668db" providerId="ADAL" clId="{FC6CED93-4AA5-A44C-888F-7EF68AD80589}" dt="2022-03-21T21:29:52.306" v="1479" actId="1037"/>
          <ac:spMkLst>
            <pc:docMk/>
            <pc:sldMk cId="412348578" sldId="346"/>
            <ac:spMk id="16" creationId="{5795A438-4775-4B46-8C2D-FA0067026832}"/>
          </ac:spMkLst>
        </pc:spChg>
        <pc:spChg chg="add del mod">
          <ac:chgData name="Oliva,Marco" userId="7787a23d-e817-4296-b579-417d172668db" providerId="ADAL" clId="{FC6CED93-4AA5-A44C-888F-7EF68AD80589}" dt="2022-03-21T21:07:14.785" v="1191" actId="478"/>
          <ac:spMkLst>
            <pc:docMk/>
            <pc:sldMk cId="412348578" sldId="346"/>
            <ac:spMk id="17" creationId="{55642D1C-8227-0A43-9A2F-C6111AB6632D}"/>
          </ac:spMkLst>
        </pc:spChg>
        <pc:spChg chg="mod">
          <ac:chgData name="Oliva,Marco" userId="7787a23d-e817-4296-b579-417d172668db" providerId="ADAL" clId="{FC6CED93-4AA5-A44C-888F-7EF68AD80589}" dt="2022-03-21T20:58:46.044" v="1082" actId="14100"/>
          <ac:spMkLst>
            <pc:docMk/>
            <pc:sldMk cId="412348578" sldId="346"/>
            <ac:spMk id="18" creationId="{396BAE54-4F04-3E48-899E-02938315FC05}"/>
          </ac:spMkLst>
        </pc:spChg>
        <pc:spChg chg="del">
          <ac:chgData name="Oliva,Marco" userId="7787a23d-e817-4296-b579-417d172668db" providerId="ADAL" clId="{FC6CED93-4AA5-A44C-888F-7EF68AD80589}" dt="2022-03-22T17:44:54.042" v="2525" actId="478"/>
          <ac:spMkLst>
            <pc:docMk/>
            <pc:sldMk cId="412348578" sldId="346"/>
            <ac:spMk id="19" creationId="{45516D7F-9153-654F-8D97-67F638F32EB1}"/>
          </ac:spMkLst>
        </pc:spChg>
        <pc:spChg chg="add mod">
          <ac:chgData name="Oliva,Marco" userId="7787a23d-e817-4296-b579-417d172668db" providerId="ADAL" clId="{FC6CED93-4AA5-A44C-888F-7EF68AD80589}" dt="2022-03-21T21:29:52.306" v="1479" actId="1037"/>
          <ac:spMkLst>
            <pc:docMk/>
            <pc:sldMk cId="412348578" sldId="346"/>
            <ac:spMk id="20" creationId="{DA56E439-B3B6-DE46-9C8A-8C3C5D4049CC}"/>
          </ac:spMkLst>
        </pc:spChg>
        <pc:spChg chg="add mod">
          <ac:chgData name="Oliva,Marco" userId="7787a23d-e817-4296-b579-417d172668db" providerId="ADAL" clId="{FC6CED93-4AA5-A44C-888F-7EF68AD80589}" dt="2022-03-21T21:29:52.306" v="1479" actId="1037"/>
          <ac:spMkLst>
            <pc:docMk/>
            <pc:sldMk cId="412348578" sldId="346"/>
            <ac:spMk id="21" creationId="{5D3AFE9A-77A7-824E-96BE-1F74487EC47C}"/>
          </ac:spMkLst>
        </pc:spChg>
        <pc:spChg chg="add mod">
          <ac:chgData name="Oliva,Marco" userId="7787a23d-e817-4296-b579-417d172668db" providerId="ADAL" clId="{FC6CED93-4AA5-A44C-888F-7EF68AD80589}" dt="2022-03-21T21:29:52.306" v="1479" actId="1037"/>
          <ac:spMkLst>
            <pc:docMk/>
            <pc:sldMk cId="412348578" sldId="346"/>
            <ac:spMk id="22" creationId="{3F9415E5-8CD2-0C4C-8057-E2E75CDE80DD}"/>
          </ac:spMkLst>
        </pc:spChg>
        <pc:spChg chg="add mod">
          <ac:chgData name="Oliva,Marco" userId="7787a23d-e817-4296-b579-417d172668db" providerId="ADAL" clId="{FC6CED93-4AA5-A44C-888F-7EF68AD80589}" dt="2022-03-21T21:29:52.306" v="1479" actId="1037"/>
          <ac:spMkLst>
            <pc:docMk/>
            <pc:sldMk cId="412348578" sldId="346"/>
            <ac:spMk id="23" creationId="{C084AC2B-D1F2-9843-A402-5DEA9D8589F7}"/>
          </ac:spMkLst>
        </pc:spChg>
        <pc:spChg chg="add mod">
          <ac:chgData name="Oliva,Marco" userId="7787a23d-e817-4296-b579-417d172668db" providerId="ADAL" clId="{FC6CED93-4AA5-A44C-888F-7EF68AD80589}" dt="2022-03-21T21:29:52.306" v="1479" actId="1037"/>
          <ac:spMkLst>
            <pc:docMk/>
            <pc:sldMk cId="412348578" sldId="346"/>
            <ac:spMk id="24" creationId="{E50C8F22-9EFA-B847-BC97-BDC914616029}"/>
          </ac:spMkLst>
        </pc:spChg>
        <pc:spChg chg="add mod">
          <ac:chgData name="Oliva,Marco" userId="7787a23d-e817-4296-b579-417d172668db" providerId="ADAL" clId="{FC6CED93-4AA5-A44C-888F-7EF68AD80589}" dt="2022-03-22T20:26:00.844" v="2877" actId="12"/>
          <ac:spMkLst>
            <pc:docMk/>
            <pc:sldMk cId="412348578" sldId="346"/>
            <ac:spMk id="44" creationId="{3F94A780-AB7A-CF4C-B40E-BDD7736096F1}"/>
          </ac:spMkLst>
        </pc:spChg>
        <pc:spChg chg="add del mod">
          <ac:chgData name="Oliva,Marco" userId="7787a23d-e817-4296-b579-417d172668db" providerId="ADAL" clId="{FC6CED93-4AA5-A44C-888F-7EF68AD80589}" dt="2022-03-21T21:04:45.519" v="1164" actId="478"/>
          <ac:spMkLst>
            <pc:docMk/>
            <pc:sldMk cId="412348578" sldId="346"/>
            <ac:spMk id="62" creationId="{B4F335E9-3385-8447-809F-AAC50E9D6575}"/>
          </ac:spMkLst>
        </pc:spChg>
        <pc:spChg chg="add mod">
          <ac:chgData name="Oliva,Marco" userId="7787a23d-e817-4296-b579-417d172668db" providerId="ADAL" clId="{FC6CED93-4AA5-A44C-888F-7EF68AD80589}" dt="2022-03-21T21:29:52.306" v="1479" actId="1037"/>
          <ac:spMkLst>
            <pc:docMk/>
            <pc:sldMk cId="412348578" sldId="346"/>
            <ac:spMk id="66" creationId="{9FC7291D-B9ED-5446-B5DD-B804F28858E5}"/>
          </ac:spMkLst>
        </pc:spChg>
        <pc:spChg chg="add mod">
          <ac:chgData name="Oliva,Marco" userId="7787a23d-e817-4296-b579-417d172668db" providerId="ADAL" clId="{FC6CED93-4AA5-A44C-888F-7EF68AD80589}" dt="2022-03-21T21:29:52.306" v="1479" actId="1037"/>
          <ac:spMkLst>
            <pc:docMk/>
            <pc:sldMk cId="412348578" sldId="346"/>
            <ac:spMk id="70" creationId="{A60BC260-55CD-344C-8CAB-507EBED2787F}"/>
          </ac:spMkLst>
        </pc:spChg>
        <pc:spChg chg="add mod">
          <ac:chgData name="Oliva,Marco" userId="7787a23d-e817-4296-b579-417d172668db" providerId="ADAL" clId="{FC6CED93-4AA5-A44C-888F-7EF68AD80589}" dt="2022-03-21T21:29:52.306" v="1479" actId="1037"/>
          <ac:spMkLst>
            <pc:docMk/>
            <pc:sldMk cId="412348578" sldId="346"/>
            <ac:spMk id="76" creationId="{A5ADAFDD-8C04-234E-9B0D-8AC3B9651842}"/>
          </ac:spMkLst>
        </pc:spChg>
        <pc:spChg chg="add mod">
          <ac:chgData name="Oliva,Marco" userId="7787a23d-e817-4296-b579-417d172668db" providerId="ADAL" clId="{FC6CED93-4AA5-A44C-888F-7EF68AD80589}" dt="2022-03-21T21:29:52.306" v="1479" actId="1037"/>
          <ac:spMkLst>
            <pc:docMk/>
            <pc:sldMk cId="412348578" sldId="346"/>
            <ac:spMk id="81" creationId="{0C0C1DE3-5F47-8A4C-A8A9-9F798561A9CE}"/>
          </ac:spMkLst>
        </pc:spChg>
        <pc:spChg chg="add mod">
          <ac:chgData name="Oliva,Marco" userId="7787a23d-e817-4296-b579-417d172668db" providerId="ADAL" clId="{FC6CED93-4AA5-A44C-888F-7EF68AD80589}" dt="2022-03-21T21:29:52.306" v="1479" actId="1037"/>
          <ac:spMkLst>
            <pc:docMk/>
            <pc:sldMk cId="412348578" sldId="346"/>
            <ac:spMk id="85" creationId="{85F646F2-1F92-654A-B4B9-07FE05AF9E85}"/>
          </ac:spMkLst>
        </pc:spChg>
        <pc:spChg chg="add mod">
          <ac:chgData name="Oliva,Marco" userId="7787a23d-e817-4296-b579-417d172668db" providerId="ADAL" clId="{FC6CED93-4AA5-A44C-888F-7EF68AD80589}" dt="2022-03-21T21:29:52.306" v="1479" actId="1037"/>
          <ac:spMkLst>
            <pc:docMk/>
            <pc:sldMk cId="412348578" sldId="346"/>
            <ac:spMk id="86" creationId="{DABE8996-3111-FF48-8A5A-81D090FE5037}"/>
          </ac:spMkLst>
        </pc:spChg>
        <pc:spChg chg="add mod">
          <ac:chgData name="Oliva,Marco" userId="7787a23d-e817-4296-b579-417d172668db" providerId="ADAL" clId="{FC6CED93-4AA5-A44C-888F-7EF68AD80589}" dt="2022-03-21T21:29:52.306" v="1479" actId="1037"/>
          <ac:spMkLst>
            <pc:docMk/>
            <pc:sldMk cId="412348578" sldId="346"/>
            <ac:spMk id="87" creationId="{7B683A6D-BA7F-C746-9866-1676287A7BB0}"/>
          </ac:spMkLst>
        </pc:spChg>
        <pc:spChg chg="add mod">
          <ac:chgData name="Oliva,Marco" userId="7787a23d-e817-4296-b579-417d172668db" providerId="ADAL" clId="{FC6CED93-4AA5-A44C-888F-7EF68AD80589}" dt="2022-03-21T21:29:52.306" v="1479" actId="1037"/>
          <ac:spMkLst>
            <pc:docMk/>
            <pc:sldMk cId="412348578" sldId="346"/>
            <ac:spMk id="88" creationId="{88823F53-4E8D-8C41-8A21-6D84B3652462}"/>
          </ac:spMkLst>
        </pc:spChg>
        <pc:spChg chg="add del mod">
          <ac:chgData name="Oliva,Marco" userId="7787a23d-e817-4296-b579-417d172668db" providerId="ADAL" clId="{FC6CED93-4AA5-A44C-888F-7EF68AD80589}" dt="2022-03-21T21:12:16.066" v="1260"/>
          <ac:spMkLst>
            <pc:docMk/>
            <pc:sldMk cId="412348578" sldId="346"/>
            <ac:spMk id="89" creationId="{83E31164-1FCB-8440-977D-C057DD6BE591}"/>
          </ac:spMkLst>
        </pc:spChg>
        <pc:spChg chg="add mod">
          <ac:chgData name="Oliva,Marco" userId="7787a23d-e817-4296-b579-417d172668db" providerId="ADAL" clId="{FC6CED93-4AA5-A44C-888F-7EF68AD80589}" dt="2022-03-21T21:29:52.306" v="1479" actId="1037"/>
          <ac:spMkLst>
            <pc:docMk/>
            <pc:sldMk cId="412348578" sldId="346"/>
            <ac:spMk id="90" creationId="{431F0D3E-D31E-5C49-8C41-B7DDDF244B48}"/>
          </ac:spMkLst>
        </pc:spChg>
        <pc:spChg chg="add mod">
          <ac:chgData name="Oliva,Marco" userId="7787a23d-e817-4296-b579-417d172668db" providerId="ADAL" clId="{FC6CED93-4AA5-A44C-888F-7EF68AD80589}" dt="2022-03-21T21:29:52.306" v="1479" actId="1037"/>
          <ac:spMkLst>
            <pc:docMk/>
            <pc:sldMk cId="412348578" sldId="346"/>
            <ac:spMk id="91" creationId="{0A35BB1C-E61C-2842-8432-E90C6A8C137A}"/>
          </ac:spMkLst>
        </pc:spChg>
        <pc:spChg chg="add mod">
          <ac:chgData name="Oliva,Marco" userId="7787a23d-e817-4296-b579-417d172668db" providerId="ADAL" clId="{FC6CED93-4AA5-A44C-888F-7EF68AD80589}" dt="2022-03-21T21:29:52.306" v="1479" actId="1037"/>
          <ac:spMkLst>
            <pc:docMk/>
            <pc:sldMk cId="412348578" sldId="346"/>
            <ac:spMk id="92" creationId="{72A6063F-8B7B-AA4F-8157-D14E3BB73A55}"/>
          </ac:spMkLst>
        </pc:spChg>
        <pc:spChg chg="add mod">
          <ac:chgData name="Oliva,Marco" userId="7787a23d-e817-4296-b579-417d172668db" providerId="ADAL" clId="{FC6CED93-4AA5-A44C-888F-7EF68AD80589}" dt="2022-03-21T21:29:52.306" v="1479" actId="1037"/>
          <ac:spMkLst>
            <pc:docMk/>
            <pc:sldMk cId="412348578" sldId="346"/>
            <ac:spMk id="95" creationId="{98027282-B76A-F54B-9FF0-8E5DF03B164C}"/>
          </ac:spMkLst>
        </pc:spChg>
        <pc:spChg chg="add mod">
          <ac:chgData name="Oliva,Marco" userId="7787a23d-e817-4296-b579-417d172668db" providerId="ADAL" clId="{FC6CED93-4AA5-A44C-888F-7EF68AD80589}" dt="2022-03-21T21:29:52.306" v="1479" actId="1037"/>
          <ac:spMkLst>
            <pc:docMk/>
            <pc:sldMk cId="412348578" sldId="346"/>
            <ac:spMk id="96" creationId="{ABAA64BF-8BCB-554D-BAFE-75568545A451}"/>
          </ac:spMkLst>
        </pc:spChg>
        <pc:spChg chg="add mod">
          <ac:chgData name="Oliva,Marco" userId="7787a23d-e817-4296-b579-417d172668db" providerId="ADAL" clId="{FC6CED93-4AA5-A44C-888F-7EF68AD80589}" dt="2022-03-21T21:29:52.306" v="1479" actId="1037"/>
          <ac:spMkLst>
            <pc:docMk/>
            <pc:sldMk cId="412348578" sldId="346"/>
            <ac:spMk id="97" creationId="{72861A30-6C0E-7549-ACAA-79CBD1F415EE}"/>
          </ac:spMkLst>
        </pc:spChg>
        <pc:spChg chg="add mod">
          <ac:chgData name="Oliva,Marco" userId="7787a23d-e817-4296-b579-417d172668db" providerId="ADAL" clId="{FC6CED93-4AA5-A44C-888F-7EF68AD80589}" dt="2022-03-21T21:29:52.306" v="1479" actId="1037"/>
          <ac:spMkLst>
            <pc:docMk/>
            <pc:sldMk cId="412348578" sldId="346"/>
            <ac:spMk id="99" creationId="{69C1DA38-7499-EE48-B2DD-78E551FD9A8C}"/>
          </ac:spMkLst>
        </pc:spChg>
        <pc:spChg chg="add mod">
          <ac:chgData name="Oliva,Marco" userId="7787a23d-e817-4296-b579-417d172668db" providerId="ADAL" clId="{FC6CED93-4AA5-A44C-888F-7EF68AD80589}" dt="2022-03-21T21:29:52.306" v="1479" actId="1037"/>
          <ac:spMkLst>
            <pc:docMk/>
            <pc:sldMk cId="412348578" sldId="346"/>
            <ac:spMk id="103" creationId="{57231033-DA02-2242-8142-A08F30E038F4}"/>
          </ac:spMkLst>
        </pc:spChg>
        <pc:picChg chg="del">
          <ac:chgData name="Oliva,Marco" userId="7787a23d-e817-4296-b579-417d172668db" providerId="ADAL" clId="{FC6CED93-4AA5-A44C-888F-7EF68AD80589}" dt="2022-03-17T18:37:33.431" v="0"/>
          <ac:picMkLst>
            <pc:docMk/>
            <pc:sldMk cId="412348578" sldId="346"/>
            <ac:picMk id="3" creationId="{EA020BF5-99E5-D84B-8404-2EBA12C815B7}"/>
          </ac:picMkLst>
        </pc:picChg>
        <pc:cxnChg chg="add mod">
          <ac:chgData name="Oliva,Marco" userId="7787a23d-e817-4296-b579-417d172668db" providerId="ADAL" clId="{FC6CED93-4AA5-A44C-888F-7EF68AD80589}" dt="2022-03-21T21:29:52.306" v="1479" actId="1037"/>
          <ac:cxnSpMkLst>
            <pc:docMk/>
            <pc:sldMk cId="412348578" sldId="346"/>
            <ac:cxnSpMk id="10" creationId="{C8F6C89E-0B2F-6A49-9BB9-793FEA0276C9}"/>
          </ac:cxnSpMkLst>
        </pc:cxnChg>
        <pc:cxnChg chg="add mod">
          <ac:chgData name="Oliva,Marco" userId="7787a23d-e817-4296-b579-417d172668db" providerId="ADAL" clId="{FC6CED93-4AA5-A44C-888F-7EF68AD80589}" dt="2022-03-21T21:29:52.306" v="1479" actId="1037"/>
          <ac:cxnSpMkLst>
            <pc:docMk/>
            <pc:sldMk cId="412348578" sldId="346"/>
            <ac:cxnSpMk id="26" creationId="{09909EEE-FEB1-0642-9F4B-8BE138E91413}"/>
          </ac:cxnSpMkLst>
        </pc:cxnChg>
        <pc:cxnChg chg="add mod">
          <ac:chgData name="Oliva,Marco" userId="7787a23d-e817-4296-b579-417d172668db" providerId="ADAL" clId="{FC6CED93-4AA5-A44C-888F-7EF68AD80589}" dt="2022-03-21T21:29:52.306" v="1479" actId="1037"/>
          <ac:cxnSpMkLst>
            <pc:docMk/>
            <pc:sldMk cId="412348578" sldId="346"/>
            <ac:cxnSpMk id="27" creationId="{B6041C17-E500-0F4A-94D0-E43017EFAD1F}"/>
          </ac:cxnSpMkLst>
        </pc:cxnChg>
        <pc:cxnChg chg="add mod">
          <ac:chgData name="Oliva,Marco" userId="7787a23d-e817-4296-b579-417d172668db" providerId="ADAL" clId="{FC6CED93-4AA5-A44C-888F-7EF68AD80589}" dt="2022-03-21T21:29:52.306" v="1479" actId="1037"/>
          <ac:cxnSpMkLst>
            <pc:docMk/>
            <pc:sldMk cId="412348578" sldId="346"/>
            <ac:cxnSpMk id="28" creationId="{4680A27C-3259-0E40-A8E4-506B806C9DD4}"/>
          </ac:cxnSpMkLst>
        </pc:cxnChg>
        <pc:cxnChg chg="add mod">
          <ac:chgData name="Oliva,Marco" userId="7787a23d-e817-4296-b579-417d172668db" providerId="ADAL" clId="{FC6CED93-4AA5-A44C-888F-7EF68AD80589}" dt="2022-03-21T21:29:52.306" v="1479" actId="1037"/>
          <ac:cxnSpMkLst>
            <pc:docMk/>
            <pc:sldMk cId="412348578" sldId="346"/>
            <ac:cxnSpMk id="29" creationId="{FBCC5452-A1C2-B24F-BDF7-28191DEF78DE}"/>
          </ac:cxnSpMkLst>
        </pc:cxnChg>
        <pc:cxnChg chg="add mod">
          <ac:chgData name="Oliva,Marco" userId="7787a23d-e817-4296-b579-417d172668db" providerId="ADAL" clId="{FC6CED93-4AA5-A44C-888F-7EF68AD80589}" dt="2022-03-21T21:29:52.306" v="1479" actId="1037"/>
          <ac:cxnSpMkLst>
            <pc:docMk/>
            <pc:sldMk cId="412348578" sldId="346"/>
            <ac:cxnSpMk id="30" creationId="{C183E591-42F1-8E4C-B592-A493F15D5A60}"/>
          </ac:cxnSpMkLst>
        </pc:cxnChg>
        <pc:cxnChg chg="add mod">
          <ac:chgData name="Oliva,Marco" userId="7787a23d-e817-4296-b579-417d172668db" providerId="ADAL" clId="{FC6CED93-4AA5-A44C-888F-7EF68AD80589}" dt="2022-03-21T21:29:52.306" v="1479" actId="1037"/>
          <ac:cxnSpMkLst>
            <pc:docMk/>
            <pc:sldMk cId="412348578" sldId="346"/>
            <ac:cxnSpMk id="31" creationId="{06E8F15A-4DC6-B742-B600-D62CA184D2DD}"/>
          </ac:cxnSpMkLst>
        </pc:cxnChg>
        <pc:cxnChg chg="add mod">
          <ac:chgData name="Oliva,Marco" userId="7787a23d-e817-4296-b579-417d172668db" providerId="ADAL" clId="{FC6CED93-4AA5-A44C-888F-7EF68AD80589}" dt="2022-03-21T21:29:52.306" v="1479" actId="1037"/>
          <ac:cxnSpMkLst>
            <pc:docMk/>
            <pc:sldMk cId="412348578" sldId="346"/>
            <ac:cxnSpMk id="32" creationId="{5875A4AB-D935-B34F-803C-AD266A22E995}"/>
          </ac:cxnSpMkLst>
        </pc:cxnChg>
        <pc:cxnChg chg="add mod">
          <ac:chgData name="Oliva,Marco" userId="7787a23d-e817-4296-b579-417d172668db" providerId="ADAL" clId="{FC6CED93-4AA5-A44C-888F-7EF68AD80589}" dt="2022-03-21T21:29:52.306" v="1479" actId="1037"/>
          <ac:cxnSpMkLst>
            <pc:docMk/>
            <pc:sldMk cId="412348578" sldId="346"/>
            <ac:cxnSpMk id="33" creationId="{C9340F34-06E3-864B-B2D4-67D2A5A508CF}"/>
          </ac:cxnSpMkLst>
        </pc:cxnChg>
        <pc:cxnChg chg="add mod">
          <ac:chgData name="Oliva,Marco" userId="7787a23d-e817-4296-b579-417d172668db" providerId="ADAL" clId="{FC6CED93-4AA5-A44C-888F-7EF68AD80589}" dt="2022-03-21T21:29:52.306" v="1479" actId="1037"/>
          <ac:cxnSpMkLst>
            <pc:docMk/>
            <pc:sldMk cId="412348578" sldId="346"/>
            <ac:cxnSpMk id="34" creationId="{FA4F6C98-6F33-B946-92FC-07D2F3315653}"/>
          </ac:cxnSpMkLst>
        </pc:cxnChg>
        <pc:cxnChg chg="add mod">
          <ac:chgData name="Oliva,Marco" userId="7787a23d-e817-4296-b579-417d172668db" providerId="ADAL" clId="{FC6CED93-4AA5-A44C-888F-7EF68AD80589}" dt="2022-03-21T21:29:52.306" v="1479" actId="1037"/>
          <ac:cxnSpMkLst>
            <pc:docMk/>
            <pc:sldMk cId="412348578" sldId="346"/>
            <ac:cxnSpMk id="50" creationId="{EAC64310-4AD5-BA4C-B6C7-3A8D0FEF0140}"/>
          </ac:cxnSpMkLst>
        </pc:cxnChg>
        <pc:cxnChg chg="add mod">
          <ac:chgData name="Oliva,Marco" userId="7787a23d-e817-4296-b579-417d172668db" providerId="ADAL" clId="{FC6CED93-4AA5-A44C-888F-7EF68AD80589}" dt="2022-03-21T21:29:52.306" v="1479" actId="1037"/>
          <ac:cxnSpMkLst>
            <pc:docMk/>
            <pc:sldMk cId="412348578" sldId="346"/>
            <ac:cxnSpMk id="51" creationId="{2F5C7111-433B-F346-9466-8086976776B4}"/>
          </ac:cxnSpMkLst>
        </pc:cxnChg>
        <pc:cxnChg chg="add del mod">
          <ac:chgData name="Oliva,Marco" userId="7787a23d-e817-4296-b579-417d172668db" providerId="ADAL" clId="{FC6CED93-4AA5-A44C-888F-7EF68AD80589}" dt="2022-03-21T21:03:49.573" v="1156" actId="478"/>
          <ac:cxnSpMkLst>
            <pc:docMk/>
            <pc:sldMk cId="412348578" sldId="346"/>
            <ac:cxnSpMk id="52" creationId="{34AEEACF-7B5E-2D4B-99ED-9DBB98C8179D}"/>
          </ac:cxnSpMkLst>
        </pc:cxnChg>
        <pc:cxnChg chg="add del mod">
          <ac:chgData name="Oliva,Marco" userId="7787a23d-e817-4296-b579-417d172668db" providerId="ADAL" clId="{FC6CED93-4AA5-A44C-888F-7EF68AD80589}" dt="2022-03-21T21:03:49.573" v="1156" actId="478"/>
          <ac:cxnSpMkLst>
            <pc:docMk/>
            <pc:sldMk cId="412348578" sldId="346"/>
            <ac:cxnSpMk id="53" creationId="{7DC6E4BF-ED2A-FB45-939E-D6327988284E}"/>
          </ac:cxnSpMkLst>
        </pc:cxnChg>
        <pc:cxnChg chg="add del mod">
          <ac:chgData name="Oliva,Marco" userId="7787a23d-e817-4296-b579-417d172668db" providerId="ADAL" clId="{FC6CED93-4AA5-A44C-888F-7EF68AD80589}" dt="2022-03-21T21:03:50.614" v="1157" actId="478"/>
          <ac:cxnSpMkLst>
            <pc:docMk/>
            <pc:sldMk cId="412348578" sldId="346"/>
            <ac:cxnSpMk id="54" creationId="{3631C88B-9A8E-8441-87EB-222C6A2226E9}"/>
          </ac:cxnSpMkLst>
        </pc:cxnChg>
        <pc:cxnChg chg="add del mod">
          <ac:chgData name="Oliva,Marco" userId="7787a23d-e817-4296-b579-417d172668db" providerId="ADAL" clId="{FC6CED93-4AA5-A44C-888F-7EF68AD80589}" dt="2022-03-21T21:03:51.661" v="1158" actId="478"/>
          <ac:cxnSpMkLst>
            <pc:docMk/>
            <pc:sldMk cId="412348578" sldId="346"/>
            <ac:cxnSpMk id="55" creationId="{68BEF2A7-F892-614A-90E2-EBDD97ADAA90}"/>
          </ac:cxnSpMkLst>
        </pc:cxnChg>
      </pc:sldChg>
      <pc:sldChg chg="add">
        <pc:chgData name="Oliva,Marco" userId="7787a23d-e817-4296-b579-417d172668db" providerId="ADAL" clId="{FC6CED93-4AA5-A44C-888F-7EF68AD80589}" dt="2022-03-18T17:50:50.497" v="388"/>
        <pc:sldMkLst>
          <pc:docMk/>
          <pc:sldMk cId="1767789610" sldId="352"/>
        </pc:sldMkLst>
      </pc:sldChg>
      <pc:sldChg chg="delSp del mod modAnim modShow">
        <pc:chgData name="Oliva,Marco" userId="7787a23d-e817-4296-b579-417d172668db" providerId="ADAL" clId="{FC6CED93-4AA5-A44C-888F-7EF68AD80589}" dt="2022-03-18T17:50:38.227" v="387" actId="2696"/>
        <pc:sldMkLst>
          <pc:docMk/>
          <pc:sldMk cId="2339844979" sldId="352"/>
        </pc:sldMkLst>
        <pc:picChg chg="del">
          <ac:chgData name="Oliva,Marco" userId="7787a23d-e817-4296-b579-417d172668db" providerId="ADAL" clId="{FC6CED93-4AA5-A44C-888F-7EF68AD80589}" dt="2022-03-17T18:37:33.431" v="0"/>
          <ac:picMkLst>
            <pc:docMk/>
            <pc:sldMk cId="2339844979" sldId="352"/>
            <ac:picMk id="3" creationId="{85E10648-15F7-ED4C-BEF9-485293AEFBAF}"/>
          </ac:picMkLst>
        </pc:picChg>
      </pc:sldChg>
      <pc:sldChg chg="add mod modShow">
        <pc:chgData name="Oliva,Marco" userId="7787a23d-e817-4296-b579-417d172668db" providerId="ADAL" clId="{FC6CED93-4AA5-A44C-888F-7EF68AD80589}" dt="2022-03-21T23:05:06.532" v="2401" actId="729"/>
        <pc:sldMkLst>
          <pc:docMk/>
          <pc:sldMk cId="1203396775" sldId="353"/>
        </pc:sldMkLst>
      </pc:sldChg>
      <pc:sldChg chg="delSp del modAnim">
        <pc:chgData name="Oliva,Marco" userId="7787a23d-e817-4296-b579-417d172668db" providerId="ADAL" clId="{FC6CED93-4AA5-A44C-888F-7EF68AD80589}" dt="2022-03-18T17:53:52.121" v="389" actId="2696"/>
        <pc:sldMkLst>
          <pc:docMk/>
          <pc:sldMk cId="1615875958" sldId="353"/>
        </pc:sldMkLst>
        <pc:picChg chg="del">
          <ac:chgData name="Oliva,Marco" userId="7787a23d-e817-4296-b579-417d172668db" providerId="ADAL" clId="{FC6CED93-4AA5-A44C-888F-7EF68AD80589}" dt="2022-03-17T18:37:33.431" v="0"/>
          <ac:picMkLst>
            <pc:docMk/>
            <pc:sldMk cId="1615875958" sldId="353"/>
            <ac:picMk id="11" creationId="{51C52BB4-E805-AC47-AB3A-6F00A72D47AE}"/>
          </ac:picMkLst>
        </pc:picChg>
      </pc:sldChg>
      <pc:sldChg chg="add del">
        <pc:chgData name="Oliva,Marco" userId="7787a23d-e817-4296-b579-417d172668db" providerId="ADAL" clId="{FC6CED93-4AA5-A44C-888F-7EF68AD80589}" dt="2022-03-21T23:04:55.127" v="2399" actId="2696"/>
        <pc:sldMkLst>
          <pc:docMk/>
          <pc:sldMk cId="4209692522" sldId="353"/>
        </pc:sldMkLst>
      </pc:sldChg>
      <pc:sldChg chg="add mod modShow">
        <pc:chgData name="Oliva,Marco" userId="7787a23d-e817-4296-b579-417d172668db" providerId="ADAL" clId="{FC6CED93-4AA5-A44C-888F-7EF68AD80589}" dt="2022-03-21T23:02:34.410" v="2389" actId="729"/>
        <pc:sldMkLst>
          <pc:docMk/>
          <pc:sldMk cId="1723668217" sldId="354"/>
        </pc:sldMkLst>
      </pc:sldChg>
      <pc:sldChg chg="addSp delSp add del mod">
        <pc:chgData name="Oliva,Marco" userId="7787a23d-e817-4296-b579-417d172668db" providerId="ADAL" clId="{FC6CED93-4AA5-A44C-888F-7EF68AD80589}" dt="2022-03-21T23:02:26.341" v="2387" actId="2696"/>
        <pc:sldMkLst>
          <pc:docMk/>
          <pc:sldMk cId="2014736974" sldId="354"/>
        </pc:sldMkLst>
        <pc:picChg chg="add del">
          <ac:chgData name="Oliva,Marco" userId="7787a23d-e817-4296-b579-417d172668db" providerId="ADAL" clId="{FC6CED93-4AA5-A44C-888F-7EF68AD80589}" dt="2022-03-21T22:28:54.736" v="1858" actId="21"/>
          <ac:picMkLst>
            <pc:docMk/>
            <pc:sldMk cId="2014736974" sldId="354"/>
            <ac:picMk id="27" creationId="{1CEEBA4B-34AF-3B40-B128-834591075A41}"/>
          </ac:picMkLst>
        </pc:picChg>
      </pc:sldChg>
      <pc:sldChg chg="delSp del modAnim">
        <pc:chgData name="Oliva,Marco" userId="7787a23d-e817-4296-b579-417d172668db" providerId="ADAL" clId="{FC6CED93-4AA5-A44C-888F-7EF68AD80589}" dt="2022-03-18T17:53:52.121" v="389" actId="2696"/>
        <pc:sldMkLst>
          <pc:docMk/>
          <pc:sldMk cId="3428307453" sldId="354"/>
        </pc:sldMkLst>
        <pc:picChg chg="del">
          <ac:chgData name="Oliva,Marco" userId="7787a23d-e817-4296-b579-417d172668db" providerId="ADAL" clId="{FC6CED93-4AA5-A44C-888F-7EF68AD80589}" dt="2022-03-17T18:37:33.431" v="0"/>
          <ac:picMkLst>
            <pc:docMk/>
            <pc:sldMk cId="3428307453" sldId="354"/>
            <ac:picMk id="6" creationId="{CE2593F3-AE5C-0A4C-9D7D-D5C3DDFDD7A7}"/>
          </ac:picMkLst>
        </pc:picChg>
      </pc:sldChg>
      <pc:sldChg chg="addSp modSp add del mod">
        <pc:chgData name="Oliva,Marco" userId="7787a23d-e817-4296-b579-417d172668db" providerId="ADAL" clId="{FC6CED93-4AA5-A44C-888F-7EF68AD80589}" dt="2022-03-21T23:02:26.341" v="2387" actId="2696"/>
        <pc:sldMkLst>
          <pc:docMk/>
          <pc:sldMk cId="2126946327" sldId="355"/>
        </pc:sldMkLst>
        <pc:spChg chg="add mod">
          <ac:chgData name="Oliva,Marco" userId="7787a23d-e817-4296-b579-417d172668db" providerId="ADAL" clId="{FC6CED93-4AA5-A44C-888F-7EF68AD80589}" dt="2022-03-18T18:01:55.783" v="637" actId="20577"/>
          <ac:spMkLst>
            <pc:docMk/>
            <pc:sldMk cId="2126946327" sldId="355"/>
            <ac:spMk id="2" creationId="{89832C6C-1802-7F4B-8901-48CC665799F2}"/>
          </ac:spMkLst>
        </pc:spChg>
      </pc:sldChg>
      <pc:sldChg chg="delSp del modAnim">
        <pc:chgData name="Oliva,Marco" userId="7787a23d-e817-4296-b579-417d172668db" providerId="ADAL" clId="{FC6CED93-4AA5-A44C-888F-7EF68AD80589}" dt="2022-03-18T17:53:52.121" v="389" actId="2696"/>
        <pc:sldMkLst>
          <pc:docMk/>
          <pc:sldMk cId="3031331904" sldId="355"/>
        </pc:sldMkLst>
        <pc:picChg chg="del">
          <ac:chgData name="Oliva,Marco" userId="7787a23d-e817-4296-b579-417d172668db" providerId="ADAL" clId="{FC6CED93-4AA5-A44C-888F-7EF68AD80589}" dt="2022-03-17T18:37:33.431" v="0"/>
          <ac:picMkLst>
            <pc:docMk/>
            <pc:sldMk cId="3031331904" sldId="355"/>
            <ac:picMk id="6" creationId="{F61C34FB-C12D-EF49-808B-113E977E33C9}"/>
          </ac:picMkLst>
        </pc:picChg>
      </pc:sldChg>
      <pc:sldChg chg="add mod modShow">
        <pc:chgData name="Oliva,Marco" userId="7787a23d-e817-4296-b579-417d172668db" providerId="ADAL" clId="{FC6CED93-4AA5-A44C-888F-7EF68AD80589}" dt="2022-03-21T23:02:34.410" v="2389" actId="729"/>
        <pc:sldMkLst>
          <pc:docMk/>
          <pc:sldMk cId="3889240204" sldId="355"/>
        </pc:sldMkLst>
      </pc:sldChg>
      <pc:sldChg chg="add">
        <pc:chgData name="Oliva,Marco" userId="7787a23d-e817-4296-b579-417d172668db" providerId="ADAL" clId="{FC6CED93-4AA5-A44C-888F-7EF68AD80589}" dt="2022-03-18T17:50:50.497" v="388"/>
        <pc:sldMkLst>
          <pc:docMk/>
          <pc:sldMk cId="1065183417" sldId="356"/>
        </pc:sldMkLst>
      </pc:sldChg>
      <pc:sldChg chg="delSp del mod modAnim modShow">
        <pc:chgData name="Oliva,Marco" userId="7787a23d-e817-4296-b579-417d172668db" providerId="ADAL" clId="{FC6CED93-4AA5-A44C-888F-7EF68AD80589}" dt="2022-03-18T17:50:38.227" v="387" actId="2696"/>
        <pc:sldMkLst>
          <pc:docMk/>
          <pc:sldMk cId="4232779195" sldId="356"/>
        </pc:sldMkLst>
        <pc:picChg chg="del">
          <ac:chgData name="Oliva,Marco" userId="7787a23d-e817-4296-b579-417d172668db" providerId="ADAL" clId="{FC6CED93-4AA5-A44C-888F-7EF68AD80589}" dt="2022-03-17T18:37:33.431" v="0"/>
          <ac:picMkLst>
            <pc:docMk/>
            <pc:sldMk cId="4232779195" sldId="356"/>
            <ac:picMk id="6" creationId="{B03CF53D-ED23-454C-B551-96B226A85659}"/>
          </ac:picMkLst>
        </pc:picChg>
      </pc:sldChg>
      <pc:sldChg chg="delSp del modAnim">
        <pc:chgData name="Oliva,Marco" userId="7787a23d-e817-4296-b579-417d172668db" providerId="ADAL" clId="{FC6CED93-4AA5-A44C-888F-7EF68AD80589}" dt="2022-03-18T17:53:52.121" v="389" actId="2696"/>
        <pc:sldMkLst>
          <pc:docMk/>
          <pc:sldMk cId="2546573160" sldId="357"/>
        </pc:sldMkLst>
        <pc:picChg chg="del">
          <ac:chgData name="Oliva,Marco" userId="7787a23d-e817-4296-b579-417d172668db" providerId="ADAL" clId="{FC6CED93-4AA5-A44C-888F-7EF68AD80589}" dt="2022-03-17T18:37:33.431" v="0"/>
          <ac:picMkLst>
            <pc:docMk/>
            <pc:sldMk cId="2546573160" sldId="357"/>
            <ac:picMk id="6" creationId="{0FA39C38-EAE8-0F43-A2D3-6FBF7B5EAFBA}"/>
          </ac:picMkLst>
        </pc:picChg>
      </pc:sldChg>
      <pc:sldChg chg="add mod modShow">
        <pc:chgData name="Oliva,Marco" userId="7787a23d-e817-4296-b579-417d172668db" providerId="ADAL" clId="{FC6CED93-4AA5-A44C-888F-7EF68AD80589}" dt="2022-03-21T23:03:37.758" v="2393" actId="729"/>
        <pc:sldMkLst>
          <pc:docMk/>
          <pc:sldMk cId="3934020381" sldId="357"/>
        </pc:sldMkLst>
      </pc:sldChg>
      <pc:sldChg chg="addSp delSp modSp add del mod">
        <pc:chgData name="Oliva,Marco" userId="7787a23d-e817-4296-b579-417d172668db" providerId="ADAL" clId="{FC6CED93-4AA5-A44C-888F-7EF68AD80589}" dt="2022-03-21T23:03:29.970" v="2391" actId="2696"/>
        <pc:sldMkLst>
          <pc:docMk/>
          <pc:sldMk cId="3977561118" sldId="357"/>
        </pc:sldMkLst>
        <pc:spChg chg="mod">
          <ac:chgData name="Oliva,Marco" userId="7787a23d-e817-4296-b579-417d172668db" providerId="ADAL" clId="{FC6CED93-4AA5-A44C-888F-7EF68AD80589}" dt="2022-03-21T22:29:38.089" v="1869" actId="1076"/>
          <ac:spMkLst>
            <pc:docMk/>
            <pc:sldMk cId="3977561118" sldId="357"/>
            <ac:spMk id="10" creationId="{68015386-CEF5-984D-9863-263409AB9F18}"/>
          </ac:spMkLst>
        </pc:spChg>
        <pc:spChg chg="add del mod">
          <ac:chgData name="Oliva,Marco" userId="7787a23d-e817-4296-b579-417d172668db" providerId="ADAL" clId="{FC6CED93-4AA5-A44C-888F-7EF68AD80589}" dt="2022-03-21T22:31:09.332" v="1909" actId="14100"/>
          <ac:spMkLst>
            <pc:docMk/>
            <pc:sldMk cId="3977561118" sldId="357"/>
            <ac:spMk id="12" creationId="{F11E28C7-579A-4345-B365-A8F3FC8B6EE2}"/>
          </ac:spMkLst>
        </pc:spChg>
        <pc:spChg chg="mod">
          <ac:chgData name="Oliva,Marco" userId="7787a23d-e817-4296-b579-417d172668db" providerId="ADAL" clId="{FC6CED93-4AA5-A44C-888F-7EF68AD80589}" dt="2022-03-21T22:31:27.579" v="1912" actId="1076"/>
          <ac:spMkLst>
            <pc:docMk/>
            <pc:sldMk cId="3977561118" sldId="357"/>
            <ac:spMk id="14" creationId="{05AF230E-1C05-1240-96DA-87E532A94F47}"/>
          </ac:spMkLst>
        </pc:spChg>
        <pc:spChg chg="add del mod">
          <ac:chgData name="Oliva,Marco" userId="7787a23d-e817-4296-b579-417d172668db" providerId="ADAL" clId="{FC6CED93-4AA5-A44C-888F-7EF68AD80589}" dt="2022-03-21T22:33:03.047" v="1926" actId="478"/>
          <ac:spMkLst>
            <pc:docMk/>
            <pc:sldMk cId="3977561118" sldId="357"/>
            <ac:spMk id="24" creationId="{4B32B93D-4F60-224E-8D10-06DA0292EBBD}"/>
          </ac:spMkLst>
        </pc:spChg>
        <pc:spChg chg="add del">
          <ac:chgData name="Oliva,Marco" userId="7787a23d-e817-4296-b579-417d172668db" providerId="ADAL" clId="{FC6CED93-4AA5-A44C-888F-7EF68AD80589}" dt="2022-03-21T22:33:15.420" v="1928" actId="478"/>
          <ac:spMkLst>
            <pc:docMk/>
            <pc:sldMk cId="3977561118" sldId="357"/>
            <ac:spMk id="25" creationId="{5BB35ADC-AA4E-484D-ADF7-CEEA072EEB8F}"/>
          </ac:spMkLst>
        </pc:spChg>
        <pc:spChg chg="add del">
          <ac:chgData name="Oliva,Marco" userId="7787a23d-e817-4296-b579-417d172668db" providerId="ADAL" clId="{FC6CED93-4AA5-A44C-888F-7EF68AD80589}" dt="2022-03-21T22:33:29.159" v="1930" actId="478"/>
          <ac:spMkLst>
            <pc:docMk/>
            <pc:sldMk cId="3977561118" sldId="357"/>
            <ac:spMk id="26" creationId="{AFACF809-9ABC-8F45-923E-6ADD3DED29D2}"/>
          </ac:spMkLst>
        </pc:spChg>
        <pc:spChg chg="add del mod">
          <ac:chgData name="Oliva,Marco" userId="7787a23d-e817-4296-b579-417d172668db" providerId="ADAL" clId="{FC6CED93-4AA5-A44C-888F-7EF68AD80589}" dt="2022-03-21T22:39:27.551" v="1960" actId="478"/>
          <ac:spMkLst>
            <pc:docMk/>
            <pc:sldMk cId="3977561118" sldId="357"/>
            <ac:spMk id="30" creationId="{47A5661C-EEC3-E24A-8723-F54FDEB5183E}"/>
          </ac:spMkLst>
        </pc:spChg>
        <pc:spChg chg="add del">
          <ac:chgData name="Oliva,Marco" userId="7787a23d-e817-4296-b579-417d172668db" providerId="ADAL" clId="{FC6CED93-4AA5-A44C-888F-7EF68AD80589}" dt="2022-03-21T22:42:37.645" v="1977" actId="478"/>
          <ac:spMkLst>
            <pc:docMk/>
            <pc:sldMk cId="3977561118" sldId="357"/>
            <ac:spMk id="41" creationId="{BAB3ED46-0FA9-E04A-8CE1-B845F5926688}"/>
          </ac:spMkLst>
        </pc:spChg>
        <pc:graphicFrameChg chg="mod modGraphic">
          <ac:chgData name="Oliva,Marco" userId="7787a23d-e817-4296-b579-417d172668db" providerId="ADAL" clId="{FC6CED93-4AA5-A44C-888F-7EF68AD80589}" dt="2022-03-21T22:45:34.228" v="1989" actId="122"/>
          <ac:graphicFrameMkLst>
            <pc:docMk/>
            <pc:sldMk cId="3977561118" sldId="357"/>
            <ac:graphicFrameMk id="8" creationId="{506017A6-84EA-D74D-AD8E-56FB24F06E86}"/>
          </ac:graphicFrameMkLst>
        </pc:graphicFrameChg>
        <pc:graphicFrameChg chg="add del modGraphic">
          <ac:chgData name="Oliva,Marco" userId="7787a23d-e817-4296-b579-417d172668db" providerId="ADAL" clId="{FC6CED93-4AA5-A44C-888F-7EF68AD80589}" dt="2022-03-21T22:38:13.983" v="1953" actId="20577"/>
          <ac:graphicFrameMkLst>
            <pc:docMk/>
            <pc:sldMk cId="3977561118" sldId="357"/>
            <ac:graphicFrameMk id="17" creationId="{8E3C20B8-4A36-8045-8953-77C9B0232676}"/>
          </ac:graphicFrameMkLst>
        </pc:graphicFrameChg>
        <pc:graphicFrameChg chg="add mod modGraphic">
          <ac:chgData name="Oliva,Marco" userId="7787a23d-e817-4296-b579-417d172668db" providerId="ADAL" clId="{FC6CED93-4AA5-A44C-888F-7EF68AD80589}" dt="2022-03-21T22:31:15.570" v="1910" actId="14100"/>
          <ac:graphicFrameMkLst>
            <pc:docMk/>
            <pc:sldMk cId="3977561118" sldId="357"/>
            <ac:graphicFrameMk id="21" creationId="{B6BB3771-B29D-824A-877B-657CF556C7DD}"/>
          </ac:graphicFrameMkLst>
        </pc:graphicFrameChg>
        <pc:picChg chg="del">
          <ac:chgData name="Oliva,Marco" userId="7787a23d-e817-4296-b579-417d172668db" providerId="ADAL" clId="{FC6CED93-4AA5-A44C-888F-7EF68AD80589}" dt="2022-03-21T22:29:30.972" v="1868" actId="478"/>
          <ac:picMkLst>
            <pc:docMk/>
            <pc:sldMk cId="3977561118" sldId="357"/>
            <ac:picMk id="3" creationId="{E1E29E21-42B4-9D4F-862F-F3819529C08D}"/>
          </ac:picMkLst>
        </pc:picChg>
        <pc:picChg chg="add del mod">
          <ac:chgData name="Oliva,Marco" userId="7787a23d-e817-4296-b579-417d172668db" providerId="ADAL" clId="{FC6CED93-4AA5-A44C-888F-7EF68AD80589}" dt="2022-03-21T22:28:57.024" v="1859" actId="478"/>
          <ac:picMkLst>
            <pc:docMk/>
            <pc:sldMk cId="3977561118" sldId="357"/>
            <ac:picMk id="6" creationId="{202E91C8-BA5B-5641-9371-FA5C3D60DBDB}"/>
          </ac:picMkLst>
        </pc:picChg>
        <pc:picChg chg="add mod">
          <ac:chgData name="Oliva,Marco" userId="7787a23d-e817-4296-b579-417d172668db" providerId="ADAL" clId="{FC6CED93-4AA5-A44C-888F-7EF68AD80589}" dt="2022-03-21T22:28:57.799" v="1860"/>
          <ac:picMkLst>
            <pc:docMk/>
            <pc:sldMk cId="3977561118" sldId="357"/>
            <ac:picMk id="18" creationId="{BE18717F-5A1A-DC41-B042-0F7452809AF2}"/>
          </ac:picMkLst>
        </pc:picChg>
        <pc:picChg chg="del">
          <ac:chgData name="Oliva,Marco" userId="7787a23d-e817-4296-b579-417d172668db" providerId="ADAL" clId="{FC6CED93-4AA5-A44C-888F-7EF68AD80589}" dt="2022-03-21T22:14:49.781" v="1637" actId="478"/>
          <ac:picMkLst>
            <pc:docMk/>
            <pc:sldMk cId="3977561118" sldId="357"/>
            <ac:picMk id="27" creationId="{1CEEBA4B-34AF-3B40-B128-834591075A41}"/>
          </ac:picMkLst>
        </pc:picChg>
        <pc:cxnChg chg="add del mod">
          <ac:chgData name="Oliva,Marco" userId="7787a23d-e817-4296-b579-417d172668db" providerId="ADAL" clId="{FC6CED93-4AA5-A44C-888F-7EF68AD80589}" dt="2022-03-21T22:32:07.288" v="1920" actId="11529"/>
          <ac:cxnSpMkLst>
            <pc:docMk/>
            <pc:sldMk cId="3977561118" sldId="357"/>
            <ac:cxnSpMk id="13" creationId="{0CC5B3BD-3933-8349-AAF6-656C8D8D3EB5}"/>
          </ac:cxnSpMkLst>
        </pc:cxnChg>
        <pc:cxnChg chg="add del mod">
          <ac:chgData name="Oliva,Marco" userId="7787a23d-e817-4296-b579-417d172668db" providerId="ADAL" clId="{FC6CED93-4AA5-A44C-888F-7EF68AD80589}" dt="2022-03-21T22:32:46.372" v="1923" actId="478"/>
          <ac:cxnSpMkLst>
            <pc:docMk/>
            <pc:sldMk cId="3977561118" sldId="357"/>
            <ac:cxnSpMk id="22" creationId="{8326B0EF-362B-2149-98AB-B8E0DAEE0620}"/>
          </ac:cxnSpMkLst>
        </pc:cxnChg>
        <pc:cxnChg chg="add del">
          <ac:chgData name="Oliva,Marco" userId="7787a23d-e817-4296-b579-417d172668db" providerId="ADAL" clId="{FC6CED93-4AA5-A44C-888F-7EF68AD80589}" dt="2022-03-21T22:33:52.868" v="1932" actId="478"/>
          <ac:cxnSpMkLst>
            <pc:docMk/>
            <pc:sldMk cId="3977561118" sldId="357"/>
            <ac:cxnSpMk id="29" creationId="{36AE13A7-D009-C34E-B7D7-6A82C70AA4B5}"/>
          </ac:cxnSpMkLst>
        </pc:cxnChg>
        <pc:cxnChg chg="add del mod">
          <ac:chgData name="Oliva,Marco" userId="7787a23d-e817-4296-b579-417d172668db" providerId="ADAL" clId="{FC6CED93-4AA5-A44C-888F-7EF68AD80589}" dt="2022-03-21T22:43:00.225" v="1978" actId="478"/>
          <ac:cxnSpMkLst>
            <pc:docMk/>
            <pc:sldMk cId="3977561118" sldId="357"/>
            <ac:cxnSpMk id="32" creationId="{21C40642-76F4-9A49-B679-D0AF7BB3B9FA}"/>
          </ac:cxnSpMkLst>
        </pc:cxnChg>
        <pc:cxnChg chg="add del">
          <ac:chgData name="Oliva,Marco" userId="7787a23d-e817-4296-b579-417d172668db" providerId="ADAL" clId="{FC6CED93-4AA5-A44C-888F-7EF68AD80589}" dt="2022-03-21T22:44:18.624" v="1980" actId="478"/>
          <ac:cxnSpMkLst>
            <pc:docMk/>
            <pc:sldMk cId="3977561118" sldId="357"/>
            <ac:cxnSpMk id="43" creationId="{25D709A6-AC30-EF4D-ADE0-D1059690D103}"/>
          </ac:cxnSpMkLst>
        </pc:cxnChg>
        <pc:cxnChg chg="add del mod">
          <ac:chgData name="Oliva,Marco" userId="7787a23d-e817-4296-b579-417d172668db" providerId="ADAL" clId="{FC6CED93-4AA5-A44C-888F-7EF68AD80589}" dt="2022-03-21T22:44:36.584" v="1982" actId="478"/>
          <ac:cxnSpMkLst>
            <pc:docMk/>
            <pc:sldMk cId="3977561118" sldId="357"/>
            <ac:cxnSpMk id="45" creationId="{ECFE1654-577D-644F-8366-B40CA57E5132}"/>
          </ac:cxnSpMkLst>
        </pc:cxnChg>
        <pc:cxnChg chg="add del">
          <ac:chgData name="Oliva,Marco" userId="7787a23d-e817-4296-b579-417d172668db" providerId="ADAL" clId="{FC6CED93-4AA5-A44C-888F-7EF68AD80589}" dt="2022-03-21T22:45:06.488" v="1984" actId="478"/>
          <ac:cxnSpMkLst>
            <pc:docMk/>
            <pc:sldMk cId="3977561118" sldId="357"/>
            <ac:cxnSpMk id="47" creationId="{CDFD34EC-B4DF-BC4A-9F5C-3F63C2F5B28B}"/>
          </ac:cxnSpMkLst>
        </pc:cxnChg>
      </pc:sldChg>
      <pc:sldChg chg="addSp delSp modSp mod modAnim">
        <pc:chgData name="Oliva,Marco" userId="7787a23d-e817-4296-b579-417d172668db" providerId="ADAL" clId="{FC6CED93-4AA5-A44C-888F-7EF68AD80589}" dt="2022-03-22T20:26:29.504" v="2879" actId="12"/>
        <pc:sldMkLst>
          <pc:docMk/>
          <pc:sldMk cId="3043049584" sldId="358"/>
        </pc:sldMkLst>
        <pc:spChg chg="mod">
          <ac:chgData name="Oliva,Marco" userId="7787a23d-e817-4296-b579-417d172668db" providerId="ADAL" clId="{FC6CED93-4AA5-A44C-888F-7EF68AD80589}" dt="2022-03-21T21:33:07.815" v="1568" actId="20577"/>
          <ac:spMkLst>
            <pc:docMk/>
            <pc:sldMk cId="3043049584" sldId="358"/>
            <ac:spMk id="2" creationId="{42DACA88-53C8-6941-8B49-6B0056CBC0A0}"/>
          </ac:spMkLst>
        </pc:spChg>
        <pc:spChg chg="del">
          <ac:chgData name="Oliva,Marco" userId="7787a23d-e817-4296-b579-417d172668db" providerId="ADAL" clId="{FC6CED93-4AA5-A44C-888F-7EF68AD80589}" dt="2022-03-22T17:44:48.779" v="2523" actId="478"/>
          <ac:spMkLst>
            <pc:docMk/>
            <pc:sldMk cId="3043049584" sldId="358"/>
            <ac:spMk id="8" creationId="{DD94E5CB-7650-034A-847C-CD71E5524ED6}"/>
          </ac:spMkLst>
        </pc:spChg>
        <pc:spChg chg="add mod">
          <ac:chgData name="Oliva,Marco" userId="7787a23d-e817-4296-b579-417d172668db" providerId="ADAL" clId="{FC6CED93-4AA5-A44C-888F-7EF68AD80589}" dt="2022-03-22T20:26:29.504" v="2879" actId="12"/>
          <ac:spMkLst>
            <pc:docMk/>
            <pc:sldMk cId="3043049584" sldId="358"/>
            <ac:spMk id="8" creationId="{E1609E30-48E8-1345-8612-32E8DB702477}"/>
          </ac:spMkLst>
        </pc:spChg>
        <pc:picChg chg="del">
          <ac:chgData name="Oliva,Marco" userId="7787a23d-e817-4296-b579-417d172668db" providerId="ADAL" clId="{FC6CED93-4AA5-A44C-888F-7EF68AD80589}" dt="2022-03-17T18:37:33.431" v="0"/>
          <ac:picMkLst>
            <pc:docMk/>
            <pc:sldMk cId="3043049584" sldId="358"/>
            <ac:picMk id="10" creationId="{5914008B-A429-124F-B6E6-AFF34E97749D}"/>
          </ac:picMkLst>
        </pc:picChg>
      </pc:sldChg>
      <pc:sldChg chg="addSp delSp modSp mod modAnim">
        <pc:chgData name="Oliva,Marco" userId="7787a23d-e817-4296-b579-417d172668db" providerId="ADAL" clId="{FC6CED93-4AA5-A44C-888F-7EF68AD80589}" dt="2022-03-22T20:26:34.340" v="2880" actId="12"/>
        <pc:sldMkLst>
          <pc:docMk/>
          <pc:sldMk cId="2986897145" sldId="359"/>
        </pc:sldMkLst>
        <pc:spChg chg="mod">
          <ac:chgData name="Oliva,Marco" userId="7787a23d-e817-4296-b579-417d172668db" providerId="ADAL" clId="{FC6CED93-4AA5-A44C-888F-7EF68AD80589}" dt="2022-03-17T18:42:56.617" v="15" actId="20577"/>
          <ac:spMkLst>
            <pc:docMk/>
            <pc:sldMk cId="2986897145" sldId="359"/>
            <ac:spMk id="2" creationId="{42DACA88-53C8-6941-8B49-6B0056CBC0A0}"/>
          </ac:spMkLst>
        </pc:spChg>
        <pc:spChg chg="del">
          <ac:chgData name="Oliva,Marco" userId="7787a23d-e817-4296-b579-417d172668db" providerId="ADAL" clId="{FC6CED93-4AA5-A44C-888F-7EF68AD80589}" dt="2022-03-22T17:44:46.106" v="2522" actId="478"/>
          <ac:spMkLst>
            <pc:docMk/>
            <pc:sldMk cId="2986897145" sldId="359"/>
            <ac:spMk id="8" creationId="{3CCD17EC-2BB5-5340-AF66-B13DD385EEFE}"/>
          </ac:spMkLst>
        </pc:spChg>
        <pc:spChg chg="add mod">
          <ac:chgData name="Oliva,Marco" userId="7787a23d-e817-4296-b579-417d172668db" providerId="ADAL" clId="{FC6CED93-4AA5-A44C-888F-7EF68AD80589}" dt="2022-03-22T20:26:34.340" v="2880" actId="12"/>
          <ac:spMkLst>
            <pc:docMk/>
            <pc:sldMk cId="2986897145" sldId="359"/>
            <ac:spMk id="8" creationId="{9F001DB0-880F-F042-9C69-EF97C41ECFA1}"/>
          </ac:spMkLst>
        </pc:spChg>
        <pc:picChg chg="del">
          <ac:chgData name="Oliva,Marco" userId="7787a23d-e817-4296-b579-417d172668db" providerId="ADAL" clId="{FC6CED93-4AA5-A44C-888F-7EF68AD80589}" dt="2022-03-17T18:37:33.431" v="0"/>
          <ac:picMkLst>
            <pc:docMk/>
            <pc:sldMk cId="2986897145" sldId="359"/>
            <ac:picMk id="11" creationId="{F25A0C99-1CAC-C742-A294-90694705AE92}"/>
          </ac:picMkLst>
        </pc:picChg>
      </pc:sldChg>
      <pc:sldChg chg="add mod modShow">
        <pc:chgData name="Oliva,Marco" userId="7787a23d-e817-4296-b579-417d172668db" providerId="ADAL" clId="{FC6CED93-4AA5-A44C-888F-7EF68AD80589}" dt="2022-03-17T19:06:45.127" v="222" actId="729"/>
        <pc:sldMkLst>
          <pc:docMk/>
          <pc:sldMk cId="2321497399" sldId="360"/>
        </pc:sldMkLst>
      </pc:sldChg>
      <pc:sldChg chg="delSp modSp del mod modAnim">
        <pc:chgData name="Oliva,Marco" userId="7787a23d-e817-4296-b579-417d172668db" providerId="ADAL" clId="{FC6CED93-4AA5-A44C-888F-7EF68AD80589}" dt="2022-03-17T19:06:35.040" v="220" actId="2696"/>
        <pc:sldMkLst>
          <pc:docMk/>
          <pc:sldMk cId="2444711198" sldId="360"/>
        </pc:sldMkLst>
        <pc:spChg chg="mod">
          <ac:chgData name="Oliva,Marco" userId="7787a23d-e817-4296-b579-417d172668db" providerId="ADAL" clId="{FC6CED93-4AA5-A44C-888F-7EF68AD80589}" dt="2022-03-17T18:54:18.666" v="79" actId="20577"/>
          <ac:spMkLst>
            <pc:docMk/>
            <pc:sldMk cId="2444711198" sldId="360"/>
            <ac:spMk id="2" creationId="{42DACA88-53C8-6941-8B49-6B0056CBC0A0}"/>
          </ac:spMkLst>
        </pc:spChg>
        <pc:picChg chg="del">
          <ac:chgData name="Oliva,Marco" userId="7787a23d-e817-4296-b579-417d172668db" providerId="ADAL" clId="{FC6CED93-4AA5-A44C-888F-7EF68AD80589}" dt="2022-03-17T18:37:33.431" v="0"/>
          <ac:picMkLst>
            <pc:docMk/>
            <pc:sldMk cId="2444711198" sldId="360"/>
            <ac:picMk id="8" creationId="{E838DA1A-B534-3944-A644-37BD85AA60D4}"/>
          </ac:picMkLst>
        </pc:picChg>
      </pc:sldChg>
      <pc:sldChg chg="addSp delSp modSp mod modAnim">
        <pc:chgData name="Oliva,Marco" userId="7787a23d-e817-4296-b579-417d172668db" providerId="ADAL" clId="{FC6CED93-4AA5-A44C-888F-7EF68AD80589}" dt="2022-03-22T20:23:15.949" v="2833" actId="2711"/>
        <pc:sldMkLst>
          <pc:docMk/>
          <pc:sldMk cId="179536277" sldId="361"/>
        </pc:sldMkLst>
        <pc:spChg chg="mod">
          <ac:chgData name="Oliva,Marco" userId="7787a23d-e817-4296-b579-417d172668db" providerId="ADAL" clId="{FC6CED93-4AA5-A44C-888F-7EF68AD80589}" dt="2022-03-17T19:25:46.734" v="236" actId="20577"/>
          <ac:spMkLst>
            <pc:docMk/>
            <pc:sldMk cId="179536277" sldId="361"/>
            <ac:spMk id="2" creationId="{42DACA88-53C8-6941-8B49-6B0056CBC0A0}"/>
          </ac:spMkLst>
        </pc:spChg>
        <pc:spChg chg="add mod">
          <ac:chgData name="Oliva,Marco" userId="7787a23d-e817-4296-b579-417d172668db" providerId="ADAL" clId="{FC6CED93-4AA5-A44C-888F-7EF68AD80589}" dt="2022-03-22T20:23:15.949" v="2833" actId="2711"/>
          <ac:spMkLst>
            <pc:docMk/>
            <pc:sldMk cId="179536277" sldId="361"/>
            <ac:spMk id="8" creationId="{1519790D-EB92-0647-B3A2-D4D4F92FE1A8}"/>
          </ac:spMkLst>
        </pc:spChg>
        <pc:spChg chg="del">
          <ac:chgData name="Oliva,Marco" userId="7787a23d-e817-4296-b579-417d172668db" providerId="ADAL" clId="{FC6CED93-4AA5-A44C-888F-7EF68AD80589}" dt="2022-03-22T17:39:26.302" v="2490" actId="478"/>
          <ac:spMkLst>
            <pc:docMk/>
            <pc:sldMk cId="179536277" sldId="361"/>
            <ac:spMk id="9" creationId="{09EA6C29-186E-4842-B21F-8BB41A9091AD}"/>
          </ac:spMkLst>
        </pc:spChg>
        <pc:picChg chg="del">
          <ac:chgData name="Oliva,Marco" userId="7787a23d-e817-4296-b579-417d172668db" providerId="ADAL" clId="{FC6CED93-4AA5-A44C-888F-7EF68AD80589}" dt="2022-03-17T18:37:33.431" v="0"/>
          <ac:picMkLst>
            <pc:docMk/>
            <pc:sldMk cId="179536277" sldId="361"/>
            <ac:picMk id="6" creationId="{810BF6B8-7EA1-7043-9B48-38760B7E7652}"/>
          </ac:picMkLst>
        </pc:picChg>
      </pc:sldChg>
      <pc:sldChg chg="addSp delSp modSp mod modAnim">
        <pc:chgData name="Oliva,Marco" userId="7787a23d-e817-4296-b579-417d172668db" providerId="ADAL" clId="{FC6CED93-4AA5-A44C-888F-7EF68AD80589}" dt="2022-03-22T20:29:15.710" v="2907" actId="12"/>
        <pc:sldMkLst>
          <pc:docMk/>
          <pc:sldMk cId="1164426695" sldId="365"/>
        </pc:sldMkLst>
        <pc:spChg chg="mod">
          <ac:chgData name="Oliva,Marco" userId="7787a23d-e817-4296-b579-417d172668db" providerId="ADAL" clId="{FC6CED93-4AA5-A44C-888F-7EF68AD80589}" dt="2022-03-17T19:25:22.300" v="231" actId="20577"/>
          <ac:spMkLst>
            <pc:docMk/>
            <pc:sldMk cId="1164426695" sldId="365"/>
            <ac:spMk id="2" creationId="{42DACA88-53C8-6941-8B49-6B0056CBC0A0}"/>
          </ac:spMkLst>
        </pc:spChg>
        <pc:spChg chg="add mod">
          <ac:chgData name="Oliva,Marco" userId="7787a23d-e817-4296-b579-417d172668db" providerId="ADAL" clId="{FC6CED93-4AA5-A44C-888F-7EF68AD80589}" dt="2022-03-22T20:29:15.710" v="2907" actId="12"/>
          <ac:spMkLst>
            <pc:docMk/>
            <pc:sldMk cId="1164426695" sldId="365"/>
            <ac:spMk id="13" creationId="{94D7119E-976F-654F-90F7-C962BFA1B094}"/>
          </ac:spMkLst>
        </pc:spChg>
        <pc:spChg chg="del">
          <ac:chgData name="Oliva,Marco" userId="7787a23d-e817-4296-b579-417d172668db" providerId="ADAL" clId="{FC6CED93-4AA5-A44C-888F-7EF68AD80589}" dt="2022-03-22T17:39:46.291" v="2495" actId="478"/>
          <ac:spMkLst>
            <pc:docMk/>
            <pc:sldMk cId="1164426695" sldId="365"/>
            <ac:spMk id="14" creationId="{191029AB-8FEA-EB45-B862-232A83341219}"/>
          </ac:spMkLst>
        </pc:spChg>
        <pc:picChg chg="del">
          <ac:chgData name="Oliva,Marco" userId="7787a23d-e817-4296-b579-417d172668db" providerId="ADAL" clId="{FC6CED93-4AA5-A44C-888F-7EF68AD80589}" dt="2022-03-17T18:37:33.431" v="0"/>
          <ac:picMkLst>
            <pc:docMk/>
            <pc:sldMk cId="1164426695" sldId="365"/>
            <ac:picMk id="8" creationId="{D8B93414-341C-3640-8142-7CB115B84CC6}"/>
          </ac:picMkLst>
        </pc:picChg>
        <pc:cxnChg chg="mod">
          <ac:chgData name="Oliva,Marco" userId="7787a23d-e817-4296-b579-417d172668db" providerId="ADAL" clId="{FC6CED93-4AA5-A44C-888F-7EF68AD80589}" dt="2022-03-21T22:23:25.322" v="1706" actId="13822"/>
          <ac:cxnSpMkLst>
            <pc:docMk/>
            <pc:sldMk cId="1164426695" sldId="365"/>
            <ac:cxnSpMk id="6" creationId="{45D88CB3-4FBD-C346-A838-3CF1FCAB0C89}"/>
          </ac:cxnSpMkLst>
        </pc:cxnChg>
        <pc:cxnChg chg="mod">
          <ac:chgData name="Oliva,Marco" userId="7787a23d-e817-4296-b579-417d172668db" providerId="ADAL" clId="{FC6CED93-4AA5-A44C-888F-7EF68AD80589}" dt="2022-03-21T22:23:25.322" v="1706" actId="13822"/>
          <ac:cxnSpMkLst>
            <pc:docMk/>
            <pc:sldMk cId="1164426695" sldId="365"/>
            <ac:cxnSpMk id="11" creationId="{845D17C1-4015-8F48-99E2-98BAA156F127}"/>
          </ac:cxnSpMkLst>
        </pc:cxnChg>
      </pc:sldChg>
      <pc:sldChg chg="addSp delSp modSp mod modAnim">
        <pc:chgData name="Oliva,Marco" userId="7787a23d-e817-4296-b579-417d172668db" providerId="ADAL" clId="{FC6CED93-4AA5-A44C-888F-7EF68AD80589}" dt="2022-03-22T20:22:28.842" v="2821" actId="12"/>
        <pc:sldMkLst>
          <pc:docMk/>
          <pc:sldMk cId="326257243" sldId="366"/>
        </pc:sldMkLst>
        <pc:spChg chg="mod">
          <ac:chgData name="Oliva,Marco" userId="7787a23d-e817-4296-b579-417d172668db" providerId="ADAL" clId="{FC6CED93-4AA5-A44C-888F-7EF68AD80589}" dt="2022-03-17T19:25:27.044" v="232" actId="20577"/>
          <ac:spMkLst>
            <pc:docMk/>
            <pc:sldMk cId="326257243" sldId="366"/>
            <ac:spMk id="2" creationId="{42DACA88-53C8-6941-8B49-6B0056CBC0A0}"/>
          </ac:spMkLst>
        </pc:spChg>
        <pc:spChg chg="add mod">
          <ac:chgData name="Oliva,Marco" userId="7787a23d-e817-4296-b579-417d172668db" providerId="ADAL" clId="{FC6CED93-4AA5-A44C-888F-7EF68AD80589}" dt="2022-03-22T20:22:28.842" v="2821" actId="12"/>
          <ac:spMkLst>
            <pc:docMk/>
            <pc:sldMk cId="326257243" sldId="366"/>
            <ac:spMk id="13" creationId="{75EE3482-DE14-2A40-BDF9-5F9D2385F550}"/>
          </ac:spMkLst>
        </pc:spChg>
        <pc:spChg chg="del">
          <ac:chgData name="Oliva,Marco" userId="7787a23d-e817-4296-b579-417d172668db" providerId="ADAL" clId="{FC6CED93-4AA5-A44C-888F-7EF68AD80589}" dt="2022-03-22T17:39:43.856" v="2494" actId="478"/>
          <ac:spMkLst>
            <pc:docMk/>
            <pc:sldMk cId="326257243" sldId="366"/>
            <ac:spMk id="13" creationId="{86FE3BFF-897C-B443-93CC-21C8C6387651}"/>
          </ac:spMkLst>
        </pc:spChg>
        <pc:picChg chg="del">
          <ac:chgData name="Oliva,Marco" userId="7787a23d-e817-4296-b579-417d172668db" providerId="ADAL" clId="{FC6CED93-4AA5-A44C-888F-7EF68AD80589}" dt="2022-03-17T18:37:33.431" v="0"/>
          <ac:picMkLst>
            <pc:docMk/>
            <pc:sldMk cId="326257243" sldId="366"/>
            <ac:picMk id="8" creationId="{0EC14317-8B3F-894D-B893-8C97D1581C78}"/>
          </ac:picMkLst>
        </pc:picChg>
        <pc:cxnChg chg="mod">
          <ac:chgData name="Oliva,Marco" userId="7787a23d-e817-4296-b579-417d172668db" providerId="ADAL" clId="{FC6CED93-4AA5-A44C-888F-7EF68AD80589}" dt="2022-03-21T22:22:02.822" v="1700" actId="13822"/>
          <ac:cxnSpMkLst>
            <pc:docMk/>
            <pc:sldMk cId="326257243" sldId="366"/>
            <ac:cxnSpMk id="6" creationId="{45D88CB3-4FBD-C346-A838-3CF1FCAB0C89}"/>
          </ac:cxnSpMkLst>
        </pc:cxnChg>
        <pc:cxnChg chg="mod">
          <ac:chgData name="Oliva,Marco" userId="7787a23d-e817-4296-b579-417d172668db" providerId="ADAL" clId="{FC6CED93-4AA5-A44C-888F-7EF68AD80589}" dt="2022-03-21T22:22:02.822" v="1700" actId="13822"/>
          <ac:cxnSpMkLst>
            <pc:docMk/>
            <pc:sldMk cId="326257243" sldId="366"/>
            <ac:cxnSpMk id="11" creationId="{845D17C1-4015-8F48-99E2-98BAA156F127}"/>
          </ac:cxnSpMkLst>
        </pc:cxnChg>
      </pc:sldChg>
      <pc:sldChg chg="addSp delSp modSp mod modAnim">
        <pc:chgData name="Oliva,Marco" userId="7787a23d-e817-4296-b579-417d172668db" providerId="ADAL" clId="{FC6CED93-4AA5-A44C-888F-7EF68AD80589}" dt="2022-03-22T20:22:44.172" v="2824" actId="12"/>
        <pc:sldMkLst>
          <pc:docMk/>
          <pc:sldMk cId="15103043" sldId="367"/>
        </pc:sldMkLst>
        <pc:spChg chg="mod">
          <ac:chgData name="Oliva,Marco" userId="7787a23d-e817-4296-b579-417d172668db" providerId="ADAL" clId="{FC6CED93-4AA5-A44C-888F-7EF68AD80589}" dt="2022-03-17T19:25:30.636" v="233" actId="20577"/>
          <ac:spMkLst>
            <pc:docMk/>
            <pc:sldMk cId="15103043" sldId="367"/>
            <ac:spMk id="2" creationId="{42DACA88-53C8-6941-8B49-6B0056CBC0A0}"/>
          </ac:spMkLst>
        </pc:spChg>
        <pc:spChg chg="add mod">
          <ac:chgData name="Oliva,Marco" userId="7787a23d-e817-4296-b579-417d172668db" providerId="ADAL" clId="{FC6CED93-4AA5-A44C-888F-7EF68AD80589}" dt="2022-03-22T20:22:44.172" v="2824" actId="12"/>
          <ac:spMkLst>
            <pc:docMk/>
            <pc:sldMk cId="15103043" sldId="367"/>
            <ac:spMk id="8" creationId="{99F89D41-8AF6-C740-A856-639FA661F80F}"/>
          </ac:spMkLst>
        </pc:spChg>
        <pc:spChg chg="del">
          <ac:chgData name="Oliva,Marco" userId="7787a23d-e817-4296-b579-417d172668db" providerId="ADAL" clId="{FC6CED93-4AA5-A44C-888F-7EF68AD80589}" dt="2022-03-22T17:39:41.411" v="2493" actId="478"/>
          <ac:spMkLst>
            <pc:docMk/>
            <pc:sldMk cId="15103043" sldId="367"/>
            <ac:spMk id="13" creationId="{AE738B5C-C13F-6E48-B7C6-2B8D652AB08F}"/>
          </ac:spMkLst>
        </pc:spChg>
        <pc:picChg chg="del">
          <ac:chgData name="Oliva,Marco" userId="7787a23d-e817-4296-b579-417d172668db" providerId="ADAL" clId="{FC6CED93-4AA5-A44C-888F-7EF68AD80589}" dt="2022-03-17T18:37:33.431" v="0"/>
          <ac:picMkLst>
            <pc:docMk/>
            <pc:sldMk cId="15103043" sldId="367"/>
            <ac:picMk id="6" creationId="{80117539-1AE6-6E42-9627-91E15D251296}"/>
          </ac:picMkLst>
        </pc:picChg>
      </pc:sldChg>
      <pc:sldChg chg="addSp delSp modSp mod modAnim">
        <pc:chgData name="Oliva,Marco" userId="7787a23d-e817-4296-b579-417d172668db" providerId="ADAL" clId="{FC6CED93-4AA5-A44C-888F-7EF68AD80589}" dt="2022-03-22T20:22:57.768" v="2827" actId="12"/>
        <pc:sldMkLst>
          <pc:docMk/>
          <pc:sldMk cId="2911077307" sldId="368"/>
        </pc:sldMkLst>
        <pc:spChg chg="mod">
          <ac:chgData name="Oliva,Marco" userId="7787a23d-e817-4296-b579-417d172668db" providerId="ADAL" clId="{FC6CED93-4AA5-A44C-888F-7EF68AD80589}" dt="2022-03-17T19:25:34.194" v="234" actId="20577"/>
          <ac:spMkLst>
            <pc:docMk/>
            <pc:sldMk cId="2911077307" sldId="368"/>
            <ac:spMk id="2" creationId="{42DACA88-53C8-6941-8B49-6B0056CBC0A0}"/>
          </ac:spMkLst>
        </pc:spChg>
        <pc:spChg chg="del">
          <ac:chgData name="Oliva,Marco" userId="7787a23d-e817-4296-b579-417d172668db" providerId="ADAL" clId="{FC6CED93-4AA5-A44C-888F-7EF68AD80589}" dt="2022-03-22T17:39:38.691" v="2492" actId="478"/>
          <ac:spMkLst>
            <pc:docMk/>
            <pc:sldMk cId="2911077307" sldId="368"/>
            <ac:spMk id="12" creationId="{6787189D-8BC5-5B4C-90FD-C2CDBBC3F386}"/>
          </ac:spMkLst>
        </pc:spChg>
        <pc:spChg chg="add mod">
          <ac:chgData name="Oliva,Marco" userId="7787a23d-e817-4296-b579-417d172668db" providerId="ADAL" clId="{FC6CED93-4AA5-A44C-888F-7EF68AD80589}" dt="2022-03-22T20:22:57.768" v="2827" actId="12"/>
          <ac:spMkLst>
            <pc:docMk/>
            <pc:sldMk cId="2911077307" sldId="368"/>
            <ac:spMk id="12" creationId="{C5FA9B92-5539-C543-A36F-469DAF5486B5}"/>
          </ac:spMkLst>
        </pc:spChg>
        <pc:picChg chg="del">
          <ac:chgData name="Oliva,Marco" userId="7787a23d-e817-4296-b579-417d172668db" providerId="ADAL" clId="{FC6CED93-4AA5-A44C-888F-7EF68AD80589}" dt="2022-03-17T18:37:33.431" v="0"/>
          <ac:picMkLst>
            <pc:docMk/>
            <pc:sldMk cId="2911077307" sldId="368"/>
            <ac:picMk id="6" creationId="{DB7E328D-954B-3C4F-8512-87A8667F684F}"/>
          </ac:picMkLst>
        </pc:picChg>
        <pc:cxnChg chg="mod">
          <ac:chgData name="Oliva,Marco" userId="7787a23d-e817-4296-b579-417d172668db" providerId="ADAL" clId="{FC6CED93-4AA5-A44C-888F-7EF68AD80589}" dt="2022-03-21T22:22:25.538" v="1703" actId="13822"/>
          <ac:cxnSpMkLst>
            <pc:docMk/>
            <pc:sldMk cId="2911077307" sldId="368"/>
            <ac:cxnSpMk id="11" creationId="{ADA99C27-93B5-DB4B-A542-8F49A84CACBC}"/>
          </ac:cxnSpMkLst>
        </pc:cxnChg>
      </pc:sldChg>
      <pc:sldChg chg="addSp delSp modSp mod modAnim">
        <pc:chgData name="Oliva,Marco" userId="7787a23d-e817-4296-b579-417d172668db" providerId="ADAL" clId="{FC6CED93-4AA5-A44C-888F-7EF68AD80589}" dt="2022-03-22T20:23:06.281" v="2830" actId="2711"/>
        <pc:sldMkLst>
          <pc:docMk/>
          <pc:sldMk cId="1044328062" sldId="369"/>
        </pc:sldMkLst>
        <pc:spChg chg="mod">
          <ac:chgData name="Oliva,Marco" userId="7787a23d-e817-4296-b579-417d172668db" providerId="ADAL" clId="{FC6CED93-4AA5-A44C-888F-7EF68AD80589}" dt="2022-03-17T19:25:42.817" v="235" actId="20577"/>
          <ac:spMkLst>
            <pc:docMk/>
            <pc:sldMk cId="1044328062" sldId="369"/>
            <ac:spMk id="2" creationId="{42DACA88-53C8-6941-8B49-6B0056CBC0A0}"/>
          </ac:spMkLst>
        </pc:spChg>
        <pc:spChg chg="add mod">
          <ac:chgData name="Oliva,Marco" userId="7787a23d-e817-4296-b579-417d172668db" providerId="ADAL" clId="{FC6CED93-4AA5-A44C-888F-7EF68AD80589}" dt="2022-03-22T20:23:06.281" v="2830" actId="2711"/>
          <ac:spMkLst>
            <pc:docMk/>
            <pc:sldMk cId="1044328062" sldId="369"/>
            <ac:spMk id="11" creationId="{9951DDCE-7C15-6543-8AD7-F6664D383666}"/>
          </ac:spMkLst>
        </pc:spChg>
        <pc:spChg chg="del">
          <ac:chgData name="Oliva,Marco" userId="7787a23d-e817-4296-b579-417d172668db" providerId="ADAL" clId="{FC6CED93-4AA5-A44C-888F-7EF68AD80589}" dt="2022-03-22T17:39:34.335" v="2491" actId="478"/>
          <ac:spMkLst>
            <pc:docMk/>
            <pc:sldMk cId="1044328062" sldId="369"/>
            <ac:spMk id="12" creationId="{5636795D-F09C-3D44-A2D9-E2B4F390EA3B}"/>
          </ac:spMkLst>
        </pc:spChg>
        <pc:picChg chg="del">
          <ac:chgData name="Oliva,Marco" userId="7787a23d-e817-4296-b579-417d172668db" providerId="ADAL" clId="{FC6CED93-4AA5-A44C-888F-7EF68AD80589}" dt="2022-03-17T18:37:33.431" v="0"/>
          <ac:picMkLst>
            <pc:docMk/>
            <pc:sldMk cId="1044328062" sldId="369"/>
            <ac:picMk id="6" creationId="{6FB428CB-841B-C442-9817-6F0F23A1847A}"/>
          </ac:picMkLst>
        </pc:picChg>
        <pc:cxnChg chg="del mod">
          <ac:chgData name="Oliva,Marco" userId="7787a23d-e817-4296-b579-417d172668db" providerId="ADAL" clId="{FC6CED93-4AA5-A44C-888F-7EF68AD80589}" dt="2022-03-21T22:24:10.321" v="1707" actId="478"/>
          <ac:cxnSpMkLst>
            <pc:docMk/>
            <pc:sldMk cId="1044328062" sldId="369"/>
            <ac:cxnSpMk id="11" creationId="{ADA99C27-93B5-DB4B-A542-8F49A84CACBC}"/>
          </ac:cxnSpMkLst>
        </pc:cxnChg>
        <pc:cxnChg chg="add mod">
          <ac:chgData name="Oliva,Marco" userId="7787a23d-e817-4296-b579-417d172668db" providerId="ADAL" clId="{FC6CED93-4AA5-A44C-888F-7EF68AD80589}" dt="2022-03-21T22:24:14.635" v="1708"/>
          <ac:cxnSpMkLst>
            <pc:docMk/>
            <pc:sldMk cId="1044328062" sldId="369"/>
            <ac:cxnSpMk id="13" creationId="{53E131EA-1784-E84C-9195-E34EFA0979C1}"/>
          </ac:cxnSpMkLst>
        </pc:cxnChg>
      </pc:sldChg>
      <pc:sldChg chg="addSp delSp modSp mod modAnim modNotesTx">
        <pc:chgData name="Oliva,Marco" userId="7787a23d-e817-4296-b579-417d172668db" providerId="ADAL" clId="{FC6CED93-4AA5-A44C-888F-7EF68AD80589}" dt="2022-03-23T14:45:01.431" v="3148" actId="20577"/>
        <pc:sldMkLst>
          <pc:docMk/>
          <pc:sldMk cId="2384666551" sldId="370"/>
        </pc:sldMkLst>
        <pc:spChg chg="add mod">
          <ac:chgData name="Oliva,Marco" userId="7787a23d-e817-4296-b579-417d172668db" providerId="ADAL" clId="{FC6CED93-4AA5-A44C-888F-7EF68AD80589}" dt="2022-03-22T20:16:32.106" v="2724" actId="2711"/>
          <ac:spMkLst>
            <pc:docMk/>
            <pc:sldMk cId="2384666551" sldId="370"/>
            <ac:spMk id="16" creationId="{0A6AEB98-92B6-1947-8230-B2A69321ED18}"/>
          </ac:spMkLst>
        </pc:spChg>
        <pc:spChg chg="del">
          <ac:chgData name="Oliva,Marco" userId="7787a23d-e817-4296-b579-417d172668db" providerId="ADAL" clId="{FC6CED93-4AA5-A44C-888F-7EF68AD80589}" dt="2022-03-22T17:44:59.775" v="2527" actId="478"/>
          <ac:spMkLst>
            <pc:docMk/>
            <pc:sldMk cId="2384666551" sldId="370"/>
            <ac:spMk id="16" creationId="{55F2E7E0-DB20-D44C-B5FD-2249D9AC5A8F}"/>
          </ac:spMkLst>
        </pc:spChg>
        <pc:picChg chg="del">
          <ac:chgData name="Oliva,Marco" userId="7787a23d-e817-4296-b579-417d172668db" providerId="ADAL" clId="{FC6CED93-4AA5-A44C-888F-7EF68AD80589}" dt="2022-03-17T18:37:33.431" v="0"/>
          <ac:picMkLst>
            <pc:docMk/>
            <pc:sldMk cId="2384666551" sldId="370"/>
            <ac:picMk id="4" creationId="{0ED6645A-4FA3-3149-9276-03F2285EDA04}"/>
          </ac:picMkLst>
        </pc:picChg>
      </pc:sldChg>
      <pc:sldChg chg="add mod modShow">
        <pc:chgData name="Oliva,Marco" userId="7787a23d-e817-4296-b579-417d172668db" providerId="ADAL" clId="{FC6CED93-4AA5-A44C-888F-7EF68AD80589}" dt="2022-03-17T19:06:45.127" v="222" actId="729"/>
        <pc:sldMkLst>
          <pc:docMk/>
          <pc:sldMk cId="2299632204" sldId="371"/>
        </pc:sldMkLst>
      </pc:sldChg>
      <pc:sldChg chg="modSp add del mod">
        <pc:chgData name="Oliva,Marco" userId="7787a23d-e817-4296-b579-417d172668db" providerId="ADAL" clId="{FC6CED93-4AA5-A44C-888F-7EF68AD80589}" dt="2022-03-17T19:06:35.040" v="220" actId="2696"/>
        <pc:sldMkLst>
          <pc:docMk/>
          <pc:sldMk cId="3404011255" sldId="371"/>
        </pc:sldMkLst>
        <pc:spChg chg="mod">
          <ac:chgData name="Oliva,Marco" userId="7787a23d-e817-4296-b579-417d172668db" providerId="ADAL" clId="{FC6CED93-4AA5-A44C-888F-7EF68AD80589}" dt="2022-03-17T18:55:51.417" v="89" actId="20577"/>
          <ac:spMkLst>
            <pc:docMk/>
            <pc:sldMk cId="3404011255" sldId="371"/>
            <ac:spMk id="2" creationId="{42DACA88-53C8-6941-8B49-6B0056CBC0A0}"/>
          </ac:spMkLst>
        </pc:spChg>
      </pc:sldChg>
      <pc:sldChg chg="addSp delSp modSp add mod">
        <pc:chgData name="Oliva,Marco" userId="7787a23d-e817-4296-b579-417d172668db" providerId="ADAL" clId="{FC6CED93-4AA5-A44C-888F-7EF68AD80589}" dt="2022-03-22T20:27:22.158" v="2890" actId="12"/>
        <pc:sldMkLst>
          <pc:docMk/>
          <pc:sldMk cId="361849028" sldId="372"/>
        </pc:sldMkLst>
        <pc:spChg chg="mod">
          <ac:chgData name="Oliva,Marco" userId="7787a23d-e817-4296-b579-417d172668db" providerId="ADAL" clId="{FC6CED93-4AA5-A44C-888F-7EF68AD80589}" dt="2022-03-17T19:02:29.056" v="169" actId="20577"/>
          <ac:spMkLst>
            <pc:docMk/>
            <pc:sldMk cId="361849028" sldId="372"/>
            <ac:spMk id="2" creationId="{42DACA88-53C8-6941-8B49-6B0056CBC0A0}"/>
          </ac:spMkLst>
        </pc:spChg>
        <pc:spChg chg="add mod">
          <ac:chgData name="Oliva,Marco" userId="7787a23d-e817-4296-b579-417d172668db" providerId="ADAL" clId="{FC6CED93-4AA5-A44C-888F-7EF68AD80589}" dt="2022-03-22T20:27:22.158" v="2890" actId="12"/>
          <ac:spMkLst>
            <pc:docMk/>
            <pc:sldMk cId="361849028" sldId="372"/>
            <ac:spMk id="8" creationId="{7056276B-E1C5-FE4F-8760-374668823D29}"/>
          </ac:spMkLst>
        </pc:spChg>
        <pc:spChg chg="del">
          <ac:chgData name="Oliva,Marco" userId="7787a23d-e817-4296-b579-417d172668db" providerId="ADAL" clId="{FC6CED93-4AA5-A44C-888F-7EF68AD80589}" dt="2022-03-22T17:44:17.516" v="2512" actId="478"/>
          <ac:spMkLst>
            <pc:docMk/>
            <pc:sldMk cId="361849028" sldId="372"/>
            <ac:spMk id="12" creationId="{E1587F88-E363-6A49-A08D-F63012DE0EED}"/>
          </ac:spMkLst>
        </pc:spChg>
      </pc:sldChg>
      <pc:sldChg chg="addSp delSp modSp add mod">
        <pc:chgData name="Oliva,Marco" userId="7787a23d-e817-4296-b579-417d172668db" providerId="ADAL" clId="{FC6CED93-4AA5-A44C-888F-7EF68AD80589}" dt="2022-03-22T20:28:05.515" v="2892" actId="12"/>
        <pc:sldMkLst>
          <pc:docMk/>
          <pc:sldMk cId="1291010379" sldId="373"/>
        </pc:sldMkLst>
        <pc:spChg chg="add mod">
          <ac:chgData name="Oliva,Marco" userId="7787a23d-e817-4296-b579-417d172668db" providerId="ADAL" clId="{FC6CED93-4AA5-A44C-888F-7EF68AD80589}" dt="2022-03-22T20:28:05.515" v="2892" actId="12"/>
          <ac:spMkLst>
            <pc:docMk/>
            <pc:sldMk cId="1291010379" sldId="373"/>
            <ac:spMk id="8" creationId="{0E36D66A-5414-0F42-9897-185793480B02}"/>
          </ac:spMkLst>
        </pc:spChg>
        <pc:spChg chg="del">
          <ac:chgData name="Oliva,Marco" userId="7787a23d-e817-4296-b579-417d172668db" providerId="ADAL" clId="{FC6CED93-4AA5-A44C-888F-7EF68AD80589}" dt="2022-03-22T17:44:12.875" v="2510" actId="478"/>
          <ac:spMkLst>
            <pc:docMk/>
            <pc:sldMk cId="1291010379" sldId="373"/>
            <ac:spMk id="12" creationId="{E1587F88-E363-6A49-A08D-F63012DE0EED}"/>
          </ac:spMkLst>
        </pc:spChg>
      </pc:sldChg>
      <pc:sldChg chg="add del">
        <pc:chgData name="Oliva,Marco" userId="7787a23d-e817-4296-b579-417d172668db" providerId="ADAL" clId="{FC6CED93-4AA5-A44C-888F-7EF68AD80589}" dt="2022-03-17T19:02:20.558" v="163" actId="2696"/>
        <pc:sldMkLst>
          <pc:docMk/>
          <pc:sldMk cId="2184455361" sldId="374"/>
        </pc:sldMkLst>
      </pc:sldChg>
      <pc:sldChg chg="addSp delSp modSp add mod">
        <pc:chgData name="Oliva,Marco" userId="7787a23d-e817-4296-b579-417d172668db" providerId="ADAL" clId="{FC6CED93-4AA5-A44C-888F-7EF68AD80589}" dt="2022-03-22T20:27:37.998" v="2891" actId="12"/>
        <pc:sldMkLst>
          <pc:docMk/>
          <pc:sldMk cId="3624558533" sldId="374"/>
        </pc:sldMkLst>
        <pc:spChg chg="add mod">
          <ac:chgData name="Oliva,Marco" userId="7787a23d-e817-4296-b579-417d172668db" providerId="ADAL" clId="{FC6CED93-4AA5-A44C-888F-7EF68AD80589}" dt="2022-03-22T20:27:37.998" v="2891" actId="12"/>
          <ac:spMkLst>
            <pc:docMk/>
            <pc:sldMk cId="3624558533" sldId="374"/>
            <ac:spMk id="8" creationId="{57CD7E15-C386-FA42-B871-AF3676BFB333}"/>
          </ac:spMkLst>
        </pc:spChg>
        <pc:spChg chg="del">
          <ac:chgData name="Oliva,Marco" userId="7787a23d-e817-4296-b579-417d172668db" providerId="ADAL" clId="{FC6CED93-4AA5-A44C-888F-7EF68AD80589}" dt="2022-03-22T17:44:15.091" v="2511" actId="478"/>
          <ac:spMkLst>
            <pc:docMk/>
            <pc:sldMk cId="3624558533" sldId="374"/>
            <ac:spMk id="12" creationId="{E1587F88-E363-6A49-A08D-F63012DE0EED}"/>
          </ac:spMkLst>
        </pc:spChg>
      </pc:sldChg>
      <pc:sldChg chg="add del">
        <pc:chgData name="Oliva,Marco" userId="7787a23d-e817-4296-b579-417d172668db" providerId="ADAL" clId="{FC6CED93-4AA5-A44C-888F-7EF68AD80589}" dt="2022-03-17T19:03:12.717" v="174" actId="2696"/>
        <pc:sldMkLst>
          <pc:docMk/>
          <pc:sldMk cId="3017774289" sldId="375"/>
        </pc:sldMkLst>
      </pc:sldChg>
      <pc:sldChg chg="addSp delSp modSp add mod">
        <pc:chgData name="Oliva,Marco" userId="7787a23d-e817-4296-b579-417d172668db" providerId="ADAL" clId="{FC6CED93-4AA5-A44C-888F-7EF68AD80589}" dt="2022-03-22T20:28:09.446" v="2893" actId="12"/>
        <pc:sldMkLst>
          <pc:docMk/>
          <pc:sldMk cId="3708743858" sldId="376"/>
        </pc:sldMkLst>
        <pc:spChg chg="add mod">
          <ac:chgData name="Oliva,Marco" userId="7787a23d-e817-4296-b579-417d172668db" providerId="ADAL" clId="{FC6CED93-4AA5-A44C-888F-7EF68AD80589}" dt="2022-03-17T19:03:26.054" v="175"/>
          <ac:spMkLst>
            <pc:docMk/>
            <pc:sldMk cId="3708743858" sldId="376"/>
            <ac:spMk id="8" creationId="{19357D1C-80A0-AB47-81C9-4FF5C3BA1BEB}"/>
          </ac:spMkLst>
        </pc:spChg>
        <pc:spChg chg="add mod">
          <ac:chgData name="Oliva,Marco" userId="7787a23d-e817-4296-b579-417d172668db" providerId="ADAL" clId="{FC6CED93-4AA5-A44C-888F-7EF68AD80589}" dt="2022-03-22T20:28:09.446" v="2893" actId="12"/>
          <ac:spMkLst>
            <pc:docMk/>
            <pc:sldMk cId="3708743858" sldId="376"/>
            <ac:spMk id="10" creationId="{B7FCF1A1-E9CE-1843-A4BD-93CA01EDD845}"/>
          </ac:spMkLst>
        </pc:spChg>
        <pc:spChg chg="del">
          <ac:chgData name="Oliva,Marco" userId="7787a23d-e817-4296-b579-417d172668db" providerId="ADAL" clId="{FC6CED93-4AA5-A44C-888F-7EF68AD80589}" dt="2022-03-22T17:44:10.395" v="2509" actId="478"/>
          <ac:spMkLst>
            <pc:docMk/>
            <pc:sldMk cId="3708743858" sldId="376"/>
            <ac:spMk id="12" creationId="{E1587F88-E363-6A49-A08D-F63012DE0EED}"/>
          </ac:spMkLst>
        </pc:spChg>
      </pc:sldChg>
      <pc:sldChg chg="add del">
        <pc:chgData name="Oliva,Marco" userId="7787a23d-e817-4296-b579-417d172668db" providerId="ADAL" clId="{FC6CED93-4AA5-A44C-888F-7EF68AD80589}" dt="2022-03-17T19:06:55.256" v="223" actId="2696"/>
        <pc:sldMkLst>
          <pc:docMk/>
          <pc:sldMk cId="2385223385" sldId="377"/>
        </pc:sldMkLst>
      </pc:sldChg>
      <pc:sldChg chg="addSp delSp modSp add mod">
        <pc:chgData name="Oliva,Marco" userId="7787a23d-e817-4296-b579-417d172668db" providerId="ADAL" clId="{FC6CED93-4AA5-A44C-888F-7EF68AD80589}" dt="2022-03-22T20:28:13.698" v="2894" actId="12"/>
        <pc:sldMkLst>
          <pc:docMk/>
          <pc:sldMk cId="1845415492" sldId="378"/>
        </pc:sldMkLst>
        <pc:spChg chg="add mod">
          <ac:chgData name="Oliva,Marco" userId="7787a23d-e817-4296-b579-417d172668db" providerId="ADAL" clId="{FC6CED93-4AA5-A44C-888F-7EF68AD80589}" dt="2022-03-22T20:28:13.698" v="2894" actId="12"/>
          <ac:spMkLst>
            <pc:docMk/>
            <pc:sldMk cId="1845415492" sldId="378"/>
            <ac:spMk id="12" creationId="{00570235-5E85-344A-8B43-5EE5275F854D}"/>
          </ac:spMkLst>
        </pc:spChg>
        <pc:spChg chg="del">
          <ac:chgData name="Oliva,Marco" userId="7787a23d-e817-4296-b579-417d172668db" providerId="ADAL" clId="{FC6CED93-4AA5-A44C-888F-7EF68AD80589}" dt="2022-03-22T17:44:07.383" v="2508" actId="478"/>
          <ac:spMkLst>
            <pc:docMk/>
            <pc:sldMk cId="1845415492" sldId="378"/>
            <ac:spMk id="12" creationId="{E1587F88-E363-6A49-A08D-F63012DE0EED}"/>
          </ac:spMkLst>
        </pc:spChg>
        <pc:cxnChg chg="add mod">
          <ac:chgData name="Oliva,Marco" userId="7787a23d-e817-4296-b579-417d172668db" providerId="ADAL" clId="{FC6CED93-4AA5-A44C-888F-7EF68AD80589}" dt="2022-03-17T19:04:53.033" v="202" actId="208"/>
          <ac:cxnSpMkLst>
            <pc:docMk/>
            <pc:sldMk cId="1845415492" sldId="378"/>
            <ac:cxnSpMk id="10" creationId="{84AB4896-7D55-3546-BFB6-93032223E375}"/>
          </ac:cxnSpMkLst>
        </pc:cxnChg>
        <pc:cxnChg chg="add mod">
          <ac:chgData name="Oliva,Marco" userId="7787a23d-e817-4296-b579-417d172668db" providerId="ADAL" clId="{FC6CED93-4AA5-A44C-888F-7EF68AD80589}" dt="2022-03-17T19:04:55.022" v="203" actId="208"/>
          <ac:cxnSpMkLst>
            <pc:docMk/>
            <pc:sldMk cId="1845415492" sldId="378"/>
            <ac:cxnSpMk id="11" creationId="{D66A52F4-2295-6A40-BFF9-1C9A649ECB35}"/>
          </ac:cxnSpMkLst>
        </pc:cxnChg>
      </pc:sldChg>
      <pc:sldChg chg="addSp delSp modSp add mod">
        <pc:chgData name="Oliva,Marco" userId="7787a23d-e817-4296-b579-417d172668db" providerId="ADAL" clId="{FC6CED93-4AA5-A44C-888F-7EF68AD80589}" dt="2022-03-22T20:28:19.402" v="2895" actId="12"/>
        <pc:sldMkLst>
          <pc:docMk/>
          <pc:sldMk cId="2576245476" sldId="379"/>
        </pc:sldMkLst>
        <pc:spChg chg="mod">
          <ac:chgData name="Oliva,Marco" userId="7787a23d-e817-4296-b579-417d172668db" providerId="ADAL" clId="{FC6CED93-4AA5-A44C-888F-7EF68AD80589}" dt="2022-03-17T19:05:39.697" v="208" actId="20577"/>
          <ac:spMkLst>
            <pc:docMk/>
            <pc:sldMk cId="2576245476" sldId="379"/>
            <ac:spMk id="2" creationId="{42DACA88-53C8-6941-8B49-6B0056CBC0A0}"/>
          </ac:spMkLst>
        </pc:spChg>
        <pc:spChg chg="del">
          <ac:chgData name="Oliva,Marco" userId="7787a23d-e817-4296-b579-417d172668db" providerId="ADAL" clId="{FC6CED93-4AA5-A44C-888F-7EF68AD80589}" dt="2022-03-22T17:44:05.329" v="2507" actId="478"/>
          <ac:spMkLst>
            <pc:docMk/>
            <pc:sldMk cId="2576245476" sldId="379"/>
            <ac:spMk id="12" creationId="{E1587F88-E363-6A49-A08D-F63012DE0EED}"/>
          </ac:spMkLst>
        </pc:spChg>
        <pc:spChg chg="add del mod">
          <ac:chgData name="Oliva,Marco" userId="7787a23d-e817-4296-b579-417d172668db" providerId="ADAL" clId="{FC6CED93-4AA5-A44C-888F-7EF68AD80589}" dt="2022-03-22T20:07:23.501" v="2616" actId="478"/>
          <ac:spMkLst>
            <pc:docMk/>
            <pc:sldMk cId="2576245476" sldId="379"/>
            <ac:spMk id="12" creationId="{F7CCFECB-34DA-464A-82D0-9331CE6FD53C}"/>
          </ac:spMkLst>
        </pc:spChg>
        <pc:spChg chg="add mod">
          <ac:chgData name="Oliva,Marco" userId="7787a23d-e817-4296-b579-417d172668db" providerId="ADAL" clId="{FC6CED93-4AA5-A44C-888F-7EF68AD80589}" dt="2022-03-22T20:28:19.402" v="2895" actId="12"/>
          <ac:spMkLst>
            <pc:docMk/>
            <pc:sldMk cId="2576245476" sldId="379"/>
            <ac:spMk id="13" creationId="{54193930-0304-4C4A-AAB1-6F9AD2ADBD27}"/>
          </ac:spMkLst>
        </pc:spChg>
      </pc:sldChg>
      <pc:sldChg chg="addSp delSp modSp add mod">
        <pc:chgData name="Oliva,Marco" userId="7787a23d-e817-4296-b579-417d172668db" providerId="ADAL" clId="{FC6CED93-4AA5-A44C-888F-7EF68AD80589}" dt="2022-03-22T20:28:29.985" v="2896" actId="12"/>
        <pc:sldMkLst>
          <pc:docMk/>
          <pc:sldMk cId="2169780453" sldId="380"/>
        </pc:sldMkLst>
        <pc:spChg chg="mod">
          <ac:chgData name="Oliva,Marco" userId="7787a23d-e817-4296-b579-417d172668db" providerId="ADAL" clId="{FC6CED93-4AA5-A44C-888F-7EF68AD80589}" dt="2022-03-17T19:06:21.257" v="219" actId="20577"/>
          <ac:spMkLst>
            <pc:docMk/>
            <pc:sldMk cId="2169780453" sldId="380"/>
            <ac:spMk id="2" creationId="{42DACA88-53C8-6941-8B49-6B0056CBC0A0}"/>
          </ac:spMkLst>
        </pc:spChg>
        <pc:spChg chg="add del mod">
          <ac:chgData name="Oliva,Marco" userId="7787a23d-e817-4296-b579-417d172668db" providerId="ADAL" clId="{FC6CED93-4AA5-A44C-888F-7EF68AD80589}" dt="2022-03-22T20:07:21.640" v="2615" actId="478"/>
          <ac:spMkLst>
            <pc:docMk/>
            <pc:sldMk cId="2169780453" sldId="380"/>
            <ac:spMk id="12" creationId="{703EBCBB-1A4F-0A4E-8DD0-5613368D7524}"/>
          </ac:spMkLst>
        </pc:spChg>
        <pc:spChg chg="del">
          <ac:chgData name="Oliva,Marco" userId="7787a23d-e817-4296-b579-417d172668db" providerId="ADAL" clId="{FC6CED93-4AA5-A44C-888F-7EF68AD80589}" dt="2022-03-22T17:44:02.619" v="2506" actId="478"/>
          <ac:spMkLst>
            <pc:docMk/>
            <pc:sldMk cId="2169780453" sldId="380"/>
            <ac:spMk id="12" creationId="{E1587F88-E363-6A49-A08D-F63012DE0EED}"/>
          </ac:spMkLst>
        </pc:spChg>
        <pc:spChg chg="add mod">
          <ac:chgData name="Oliva,Marco" userId="7787a23d-e817-4296-b579-417d172668db" providerId="ADAL" clId="{FC6CED93-4AA5-A44C-888F-7EF68AD80589}" dt="2022-03-22T20:28:29.985" v="2896" actId="12"/>
          <ac:spMkLst>
            <pc:docMk/>
            <pc:sldMk cId="2169780453" sldId="380"/>
            <ac:spMk id="13" creationId="{17B8CBD3-8BA4-384E-B362-276D026C741C}"/>
          </ac:spMkLst>
        </pc:spChg>
      </pc:sldChg>
      <pc:sldChg chg="addSp delSp modSp add mod">
        <pc:chgData name="Oliva,Marco" userId="7787a23d-e817-4296-b579-417d172668db" providerId="ADAL" clId="{FC6CED93-4AA5-A44C-888F-7EF68AD80589}" dt="2022-03-22T20:29:06.703" v="2905" actId="12"/>
        <pc:sldMkLst>
          <pc:docMk/>
          <pc:sldMk cId="2950356473" sldId="381"/>
        </pc:sldMkLst>
        <pc:spChg chg="mod">
          <ac:chgData name="Oliva,Marco" userId="7787a23d-e817-4296-b579-417d172668db" providerId="ADAL" clId="{FC6CED93-4AA5-A44C-888F-7EF68AD80589}" dt="2022-03-17T19:29:27.656" v="257" actId="20577"/>
          <ac:spMkLst>
            <pc:docMk/>
            <pc:sldMk cId="2950356473" sldId="381"/>
            <ac:spMk id="2" creationId="{42DACA88-53C8-6941-8B49-6B0056CBC0A0}"/>
          </ac:spMkLst>
        </pc:spChg>
        <pc:spChg chg="add mod">
          <ac:chgData name="Oliva,Marco" userId="7787a23d-e817-4296-b579-417d172668db" providerId="ADAL" clId="{FC6CED93-4AA5-A44C-888F-7EF68AD80589}" dt="2022-03-22T20:29:06.703" v="2905" actId="12"/>
          <ac:spMkLst>
            <pc:docMk/>
            <pc:sldMk cId="2950356473" sldId="381"/>
            <ac:spMk id="8" creationId="{33D57D85-4322-3F4A-B6FD-E0D750F80BCA}"/>
          </ac:spMkLst>
        </pc:spChg>
        <pc:spChg chg="del">
          <ac:chgData name="Oliva,Marco" userId="7787a23d-e817-4296-b579-417d172668db" providerId="ADAL" clId="{FC6CED93-4AA5-A44C-888F-7EF68AD80589}" dt="2022-03-22T17:39:51.432" v="2497" actId="478"/>
          <ac:spMkLst>
            <pc:docMk/>
            <pc:sldMk cId="2950356473" sldId="381"/>
            <ac:spMk id="13" creationId="{7E6BA6AD-48EB-2049-8449-7A9932ECB252}"/>
          </ac:spMkLst>
        </pc:spChg>
      </pc:sldChg>
      <pc:sldChg chg="addSp delSp modSp add mod">
        <pc:chgData name="Oliva,Marco" userId="7787a23d-e817-4296-b579-417d172668db" providerId="ADAL" clId="{FC6CED93-4AA5-A44C-888F-7EF68AD80589}" dt="2022-03-22T20:29:12.034" v="2906" actId="12"/>
        <pc:sldMkLst>
          <pc:docMk/>
          <pc:sldMk cId="1437496496" sldId="382"/>
        </pc:sldMkLst>
        <pc:spChg chg="add mod">
          <ac:chgData name="Oliva,Marco" userId="7787a23d-e817-4296-b579-417d172668db" providerId="ADAL" clId="{FC6CED93-4AA5-A44C-888F-7EF68AD80589}" dt="2022-03-22T20:29:12.034" v="2906" actId="12"/>
          <ac:spMkLst>
            <pc:docMk/>
            <pc:sldMk cId="1437496496" sldId="382"/>
            <ac:spMk id="8" creationId="{C510FA7D-C06F-5A40-A1C6-45237DAFAA77}"/>
          </ac:spMkLst>
        </pc:spChg>
        <pc:spChg chg="del">
          <ac:chgData name="Oliva,Marco" userId="7787a23d-e817-4296-b579-417d172668db" providerId="ADAL" clId="{FC6CED93-4AA5-A44C-888F-7EF68AD80589}" dt="2022-03-22T17:39:48.818" v="2496" actId="478"/>
          <ac:spMkLst>
            <pc:docMk/>
            <pc:sldMk cId="1437496496" sldId="382"/>
            <ac:spMk id="13" creationId="{7E6BA6AD-48EB-2049-8449-7A9932ECB252}"/>
          </ac:spMkLst>
        </pc:spChg>
      </pc:sldChg>
      <pc:sldChg chg="addSp delSp modSp add mod modNotesTx">
        <pc:chgData name="Oliva,Marco" userId="7787a23d-e817-4296-b579-417d172668db" providerId="ADAL" clId="{FC6CED93-4AA5-A44C-888F-7EF68AD80589}" dt="2022-03-23T03:38:30.047" v="3099" actId="20577"/>
        <pc:sldMkLst>
          <pc:docMk/>
          <pc:sldMk cId="795650964" sldId="383"/>
        </pc:sldMkLst>
        <pc:spChg chg="add del mod">
          <ac:chgData name="Oliva,Marco" userId="7787a23d-e817-4296-b579-417d172668db" providerId="ADAL" clId="{FC6CED93-4AA5-A44C-888F-7EF68AD80589}" dt="2022-03-21T19:46:34.874" v="992" actId="478"/>
          <ac:spMkLst>
            <pc:docMk/>
            <pc:sldMk cId="795650964" sldId="383"/>
            <ac:spMk id="2" creationId="{81AB407D-3093-5F4A-A694-AA52C2DF9F6D}"/>
          </ac:spMkLst>
        </pc:spChg>
        <pc:spChg chg="add mod">
          <ac:chgData name="Oliva,Marco" userId="7787a23d-e817-4296-b579-417d172668db" providerId="ADAL" clId="{FC6CED93-4AA5-A44C-888F-7EF68AD80589}" dt="2022-03-21T21:31:48.914" v="1489" actId="1037"/>
          <ac:spMkLst>
            <pc:docMk/>
            <pc:sldMk cId="795650964" sldId="383"/>
            <ac:spMk id="4" creationId="{1AEDCF77-EB75-A544-AB2D-13F10599E99F}"/>
          </ac:spMkLst>
        </pc:spChg>
        <pc:spChg chg="mod">
          <ac:chgData name="Oliva,Marco" userId="7787a23d-e817-4296-b579-417d172668db" providerId="ADAL" clId="{FC6CED93-4AA5-A44C-888F-7EF68AD80589}" dt="2022-03-21T20:05:12.987" v="1077" actId="1076"/>
          <ac:spMkLst>
            <pc:docMk/>
            <pc:sldMk cId="795650964" sldId="383"/>
            <ac:spMk id="13" creationId="{955B6B5D-ED56-3D49-AA60-7101B77B1924}"/>
          </ac:spMkLst>
        </pc:spChg>
        <pc:spChg chg="mod">
          <ac:chgData name="Oliva,Marco" userId="7787a23d-e817-4296-b579-417d172668db" providerId="ADAL" clId="{FC6CED93-4AA5-A44C-888F-7EF68AD80589}" dt="2022-03-21T19:47:47.638" v="997" actId="207"/>
          <ac:spMkLst>
            <pc:docMk/>
            <pc:sldMk cId="795650964" sldId="383"/>
            <ac:spMk id="15" creationId="{298D13F5-5DDA-BC43-A773-971C98B25EE5}"/>
          </ac:spMkLst>
        </pc:spChg>
        <pc:spChg chg="add del mod">
          <ac:chgData name="Oliva,Marco" userId="7787a23d-e817-4296-b579-417d172668db" providerId="ADAL" clId="{FC6CED93-4AA5-A44C-888F-7EF68AD80589}" dt="2022-03-22T20:15:20.514" v="2678" actId="478"/>
          <ac:spMkLst>
            <pc:docMk/>
            <pc:sldMk cId="795650964" sldId="383"/>
            <ac:spMk id="16" creationId="{2E3B7CEC-7492-0549-B7A4-6D0C76AB14A8}"/>
          </ac:spMkLst>
        </pc:spChg>
        <pc:spChg chg="del">
          <ac:chgData name="Oliva,Marco" userId="7787a23d-e817-4296-b579-417d172668db" providerId="ADAL" clId="{FC6CED93-4AA5-A44C-888F-7EF68AD80589}" dt="2022-03-22T17:44:56.762" v="2526" actId="478"/>
          <ac:spMkLst>
            <pc:docMk/>
            <pc:sldMk cId="795650964" sldId="383"/>
            <ac:spMk id="16" creationId="{55F2E7E0-DB20-D44C-B5FD-2249D9AC5A8F}"/>
          </ac:spMkLst>
        </pc:spChg>
        <pc:spChg chg="add mod">
          <ac:chgData name="Oliva,Marco" userId="7787a23d-e817-4296-b579-417d172668db" providerId="ADAL" clId="{FC6CED93-4AA5-A44C-888F-7EF68AD80589}" dt="2022-03-22T20:16:22.901" v="2723" actId="2711"/>
          <ac:spMkLst>
            <pc:docMk/>
            <pc:sldMk cId="795650964" sldId="383"/>
            <ac:spMk id="18" creationId="{01730A58-0BAD-E64A-8E43-5EF58B5D7EF8}"/>
          </ac:spMkLst>
        </pc:spChg>
        <pc:spChg chg="mod">
          <ac:chgData name="Oliva,Marco" userId="7787a23d-e817-4296-b579-417d172668db" providerId="ADAL" clId="{FC6CED93-4AA5-A44C-888F-7EF68AD80589}" dt="2022-03-18T17:55:58.893" v="397" actId="20577"/>
          <ac:spMkLst>
            <pc:docMk/>
            <pc:sldMk cId="795650964" sldId="383"/>
            <ac:spMk id="19" creationId="{2BD896B7-1CED-2143-A48F-1405889B0C34}"/>
          </ac:spMkLst>
        </pc:spChg>
        <pc:picChg chg="mod">
          <ac:chgData name="Oliva,Marco" userId="7787a23d-e817-4296-b579-417d172668db" providerId="ADAL" clId="{FC6CED93-4AA5-A44C-888F-7EF68AD80589}" dt="2022-03-21T19:47:27.739" v="995" actId="29295"/>
          <ac:picMkLst>
            <pc:docMk/>
            <pc:sldMk cId="795650964" sldId="383"/>
            <ac:picMk id="14" creationId="{DA0486FB-B033-2645-BF86-3304DE2A8513}"/>
          </ac:picMkLst>
        </pc:picChg>
      </pc:sldChg>
      <pc:sldChg chg="add del">
        <pc:chgData name="Oliva,Marco" userId="7787a23d-e817-4296-b579-417d172668db" providerId="ADAL" clId="{FC6CED93-4AA5-A44C-888F-7EF68AD80589}" dt="2022-03-21T19:46:31.278" v="991" actId="2696"/>
        <pc:sldMkLst>
          <pc:docMk/>
          <pc:sldMk cId="449442497" sldId="384"/>
        </pc:sldMkLst>
      </pc:sldChg>
      <pc:sldChg chg="addSp delSp modSp add mod">
        <pc:chgData name="Oliva,Marco" userId="7787a23d-e817-4296-b579-417d172668db" providerId="ADAL" clId="{FC6CED93-4AA5-A44C-888F-7EF68AD80589}" dt="2022-03-22T20:28:54.543" v="2902" actId="12"/>
        <pc:sldMkLst>
          <pc:docMk/>
          <pc:sldMk cId="2156805203" sldId="384"/>
        </pc:sldMkLst>
        <pc:spChg chg="mod">
          <ac:chgData name="Oliva,Marco" userId="7787a23d-e817-4296-b579-417d172668db" providerId="ADAL" clId="{FC6CED93-4AA5-A44C-888F-7EF68AD80589}" dt="2022-03-21T22:20:59.362" v="1692" actId="208"/>
          <ac:spMkLst>
            <pc:docMk/>
            <pc:sldMk cId="2156805203" sldId="384"/>
            <ac:spMk id="6" creationId="{D7C56D58-248F-BD4C-AA1E-737554DBD1BE}"/>
          </ac:spMkLst>
        </pc:spChg>
        <pc:spChg chg="mod">
          <ac:chgData name="Oliva,Marco" userId="7787a23d-e817-4296-b579-417d172668db" providerId="ADAL" clId="{FC6CED93-4AA5-A44C-888F-7EF68AD80589}" dt="2022-03-21T22:21:28.193" v="1695" actId="2085"/>
          <ac:spMkLst>
            <pc:docMk/>
            <pc:sldMk cId="2156805203" sldId="384"/>
            <ac:spMk id="8" creationId="{3C8EABDE-9607-5148-AC9D-DC4E8B5D8834}"/>
          </ac:spMkLst>
        </pc:spChg>
        <pc:spChg chg="del">
          <ac:chgData name="Oliva,Marco" userId="7787a23d-e817-4296-b579-417d172668db" providerId="ADAL" clId="{FC6CED93-4AA5-A44C-888F-7EF68AD80589}" dt="2022-03-22T17:39:59.711" v="2500" actId="478"/>
          <ac:spMkLst>
            <pc:docMk/>
            <pc:sldMk cId="2156805203" sldId="384"/>
            <ac:spMk id="12" creationId="{16E7F03B-D37F-9D47-AC9A-DE03D7F36287}"/>
          </ac:spMkLst>
        </pc:spChg>
        <pc:spChg chg="add mod">
          <ac:chgData name="Oliva,Marco" userId="7787a23d-e817-4296-b579-417d172668db" providerId="ADAL" clId="{FC6CED93-4AA5-A44C-888F-7EF68AD80589}" dt="2022-03-22T20:28:54.543" v="2902" actId="12"/>
          <ac:spMkLst>
            <pc:docMk/>
            <pc:sldMk cId="2156805203" sldId="384"/>
            <ac:spMk id="12" creationId="{1BEE3B81-7F3A-2F4C-8D83-B61595C1000F}"/>
          </ac:spMkLst>
        </pc:spChg>
        <pc:spChg chg="mod">
          <ac:chgData name="Oliva,Marco" userId="7787a23d-e817-4296-b579-417d172668db" providerId="ADAL" clId="{FC6CED93-4AA5-A44C-888F-7EF68AD80589}" dt="2022-03-21T22:20:59.362" v="1692" actId="208"/>
          <ac:spMkLst>
            <pc:docMk/>
            <pc:sldMk cId="2156805203" sldId="384"/>
            <ac:spMk id="26" creationId="{018154E4-608A-1249-91EB-CC61DE4AA0C9}"/>
          </ac:spMkLst>
        </pc:spChg>
        <pc:grpChg chg="del">
          <ac:chgData name="Oliva,Marco" userId="7787a23d-e817-4296-b579-417d172668db" providerId="ADAL" clId="{FC6CED93-4AA5-A44C-888F-7EF68AD80589}" dt="2022-03-21T22:20:12.401" v="1685" actId="478"/>
          <ac:grpSpMkLst>
            <pc:docMk/>
            <pc:sldMk cId="2156805203" sldId="384"/>
            <ac:grpSpMk id="23" creationId="{7FFC05F3-5BFD-2E4F-81AC-47AC45A4A030}"/>
          </ac:grpSpMkLst>
        </pc:grpChg>
        <pc:cxnChg chg="mod">
          <ac:chgData name="Oliva,Marco" userId="7787a23d-e817-4296-b579-417d172668db" providerId="ADAL" clId="{FC6CED93-4AA5-A44C-888F-7EF68AD80589}" dt="2022-03-21T22:20:59.362" v="1692" actId="208"/>
          <ac:cxnSpMkLst>
            <pc:docMk/>
            <pc:sldMk cId="2156805203" sldId="384"/>
            <ac:cxnSpMk id="14" creationId="{F4A97519-5383-C046-B542-BCDF599D778D}"/>
          </ac:cxnSpMkLst>
        </pc:cxnChg>
        <pc:cxnChg chg="del mod">
          <ac:chgData name="Oliva,Marco" userId="7787a23d-e817-4296-b579-417d172668db" providerId="ADAL" clId="{FC6CED93-4AA5-A44C-888F-7EF68AD80589}" dt="2022-03-21T22:20:13.513" v="1686" actId="478"/>
          <ac:cxnSpMkLst>
            <pc:docMk/>
            <pc:sldMk cId="2156805203" sldId="384"/>
            <ac:cxnSpMk id="28" creationId="{B7C86591-D810-054D-8503-20977D013A0C}"/>
          </ac:cxnSpMkLst>
        </pc:cxnChg>
      </pc:sldChg>
      <pc:sldChg chg="add del">
        <pc:chgData name="Oliva,Marco" userId="7787a23d-e817-4296-b579-417d172668db" providerId="ADAL" clId="{FC6CED93-4AA5-A44C-888F-7EF68AD80589}" dt="2022-03-21T22:18:57.424" v="1659" actId="2696"/>
        <pc:sldMkLst>
          <pc:docMk/>
          <pc:sldMk cId="3957608717" sldId="384"/>
        </pc:sldMkLst>
      </pc:sldChg>
      <pc:sldChg chg="addSp delSp modSp add mod">
        <pc:chgData name="Oliva,Marco" userId="7787a23d-e817-4296-b579-417d172668db" providerId="ADAL" clId="{FC6CED93-4AA5-A44C-888F-7EF68AD80589}" dt="2022-03-22T20:28:59.315" v="2903" actId="12"/>
        <pc:sldMkLst>
          <pc:docMk/>
          <pc:sldMk cId="3888495627" sldId="385"/>
        </pc:sldMkLst>
        <pc:spChg chg="mod">
          <ac:chgData name="Oliva,Marco" userId="7787a23d-e817-4296-b579-417d172668db" providerId="ADAL" clId="{FC6CED93-4AA5-A44C-888F-7EF68AD80589}" dt="2022-03-21T22:21:05.880" v="1693" actId="208"/>
          <ac:spMkLst>
            <pc:docMk/>
            <pc:sldMk cId="3888495627" sldId="385"/>
            <ac:spMk id="6" creationId="{D7C56D58-248F-BD4C-AA1E-737554DBD1BE}"/>
          </ac:spMkLst>
        </pc:spChg>
        <pc:spChg chg="mod">
          <ac:chgData name="Oliva,Marco" userId="7787a23d-e817-4296-b579-417d172668db" providerId="ADAL" clId="{FC6CED93-4AA5-A44C-888F-7EF68AD80589}" dt="2022-03-21T22:23:11.322" v="1705" actId="2085"/>
          <ac:spMkLst>
            <pc:docMk/>
            <pc:sldMk cId="3888495627" sldId="385"/>
            <ac:spMk id="8" creationId="{3C8EABDE-9607-5148-AC9D-DC4E8B5D8834}"/>
          </ac:spMkLst>
        </pc:spChg>
        <pc:spChg chg="del">
          <ac:chgData name="Oliva,Marco" userId="7787a23d-e817-4296-b579-417d172668db" providerId="ADAL" clId="{FC6CED93-4AA5-A44C-888F-7EF68AD80589}" dt="2022-03-22T17:39:57.732" v="2499" actId="478"/>
          <ac:spMkLst>
            <pc:docMk/>
            <pc:sldMk cId="3888495627" sldId="385"/>
            <ac:spMk id="12" creationId="{16E7F03B-D37F-9D47-AC9A-DE03D7F36287}"/>
          </ac:spMkLst>
        </pc:spChg>
        <pc:spChg chg="add mod">
          <ac:chgData name="Oliva,Marco" userId="7787a23d-e817-4296-b579-417d172668db" providerId="ADAL" clId="{FC6CED93-4AA5-A44C-888F-7EF68AD80589}" dt="2022-03-22T20:28:59.315" v="2903" actId="12"/>
          <ac:spMkLst>
            <pc:docMk/>
            <pc:sldMk cId="3888495627" sldId="385"/>
            <ac:spMk id="16" creationId="{8B49B25A-E3CD-A64E-97DF-BFBA4F08A340}"/>
          </ac:spMkLst>
        </pc:spChg>
        <pc:spChg chg="mod">
          <ac:chgData name="Oliva,Marco" userId="7787a23d-e817-4296-b579-417d172668db" providerId="ADAL" clId="{FC6CED93-4AA5-A44C-888F-7EF68AD80589}" dt="2022-03-21T22:21:05.880" v="1693" actId="208"/>
          <ac:spMkLst>
            <pc:docMk/>
            <pc:sldMk cId="3888495627" sldId="385"/>
            <ac:spMk id="24" creationId="{2A6FB207-5886-7A44-B2CA-A9A2B4639393}"/>
          </ac:spMkLst>
        </pc:spChg>
        <pc:spChg chg="mod">
          <ac:chgData name="Oliva,Marco" userId="7787a23d-e817-4296-b579-417d172668db" providerId="ADAL" clId="{FC6CED93-4AA5-A44C-888F-7EF68AD80589}" dt="2022-03-21T22:21:18.571" v="1694" actId="2085"/>
          <ac:spMkLst>
            <pc:docMk/>
            <pc:sldMk cId="3888495627" sldId="385"/>
            <ac:spMk id="25" creationId="{CB60B5AA-B252-5347-812E-F533CC069F1A}"/>
          </ac:spMkLst>
        </pc:spChg>
        <pc:spChg chg="mod">
          <ac:chgData name="Oliva,Marco" userId="7787a23d-e817-4296-b579-417d172668db" providerId="ADAL" clId="{FC6CED93-4AA5-A44C-888F-7EF68AD80589}" dt="2022-03-21T22:21:05.880" v="1693" actId="208"/>
          <ac:spMkLst>
            <pc:docMk/>
            <pc:sldMk cId="3888495627" sldId="385"/>
            <ac:spMk id="26" creationId="{018154E4-608A-1249-91EB-CC61DE4AA0C9}"/>
          </ac:spMkLst>
        </pc:spChg>
        <pc:cxnChg chg="mod">
          <ac:chgData name="Oliva,Marco" userId="7787a23d-e817-4296-b579-417d172668db" providerId="ADAL" clId="{FC6CED93-4AA5-A44C-888F-7EF68AD80589}" dt="2022-03-21T22:21:05.880" v="1693" actId="208"/>
          <ac:cxnSpMkLst>
            <pc:docMk/>
            <pc:sldMk cId="3888495627" sldId="385"/>
            <ac:cxnSpMk id="14" creationId="{F4A97519-5383-C046-B542-BCDF599D778D}"/>
          </ac:cxnSpMkLst>
        </pc:cxnChg>
        <pc:cxnChg chg="mod">
          <ac:chgData name="Oliva,Marco" userId="7787a23d-e817-4296-b579-417d172668db" providerId="ADAL" clId="{FC6CED93-4AA5-A44C-888F-7EF68AD80589}" dt="2022-03-21T22:21:05.880" v="1693" actId="208"/>
          <ac:cxnSpMkLst>
            <pc:docMk/>
            <pc:sldMk cId="3888495627" sldId="385"/>
            <ac:cxnSpMk id="28" creationId="{B7C86591-D810-054D-8503-20977D013A0C}"/>
          </ac:cxnSpMkLst>
        </pc:cxnChg>
      </pc:sldChg>
      <pc:sldChg chg="addSp delSp modSp add mod modNotesTx">
        <pc:chgData name="Oliva,Marco" userId="7787a23d-e817-4296-b579-417d172668db" providerId="ADAL" clId="{FC6CED93-4AA5-A44C-888F-7EF68AD80589}" dt="2022-03-22T20:26:58.883" v="2885" actId="12"/>
        <pc:sldMkLst>
          <pc:docMk/>
          <pc:sldMk cId="2201257515" sldId="386"/>
        </pc:sldMkLst>
        <pc:spChg chg="add del mod">
          <ac:chgData name="Oliva,Marco" userId="7787a23d-e817-4296-b579-417d172668db" providerId="ADAL" clId="{FC6CED93-4AA5-A44C-888F-7EF68AD80589}" dt="2022-03-21T23:03:53.769" v="2395" actId="478"/>
          <ac:spMkLst>
            <pc:docMk/>
            <pc:sldMk cId="2201257515" sldId="386"/>
            <ac:spMk id="2" creationId="{790365F3-D540-AD4F-8D9C-3E69DC35FFCE}"/>
          </ac:spMkLst>
        </pc:spChg>
        <pc:spChg chg="add del mod">
          <ac:chgData name="Oliva,Marco" userId="7787a23d-e817-4296-b579-417d172668db" providerId="ADAL" clId="{FC6CED93-4AA5-A44C-888F-7EF68AD80589}" dt="2022-03-21T22:58:05.831" v="2287"/>
          <ac:spMkLst>
            <pc:docMk/>
            <pc:sldMk cId="2201257515" sldId="386"/>
            <ac:spMk id="3" creationId="{C5BAEB11-042C-584B-9C45-E597A74CAB5E}"/>
          </ac:spMkLst>
        </pc:spChg>
        <pc:spChg chg="mod">
          <ac:chgData name="Oliva,Marco" userId="7787a23d-e817-4296-b579-417d172668db" providerId="ADAL" clId="{FC6CED93-4AA5-A44C-888F-7EF68AD80589}" dt="2022-03-21T22:57:17.757" v="2279" actId="1035"/>
          <ac:spMkLst>
            <pc:docMk/>
            <pc:sldMk cId="2201257515" sldId="386"/>
            <ac:spMk id="10" creationId="{68015386-CEF5-984D-9863-263409AB9F18}"/>
          </ac:spMkLst>
        </pc:spChg>
        <pc:spChg chg="mod">
          <ac:chgData name="Oliva,Marco" userId="7787a23d-e817-4296-b579-417d172668db" providerId="ADAL" clId="{FC6CED93-4AA5-A44C-888F-7EF68AD80589}" dt="2022-03-21T22:57:17.757" v="2279" actId="1035"/>
          <ac:spMkLst>
            <pc:docMk/>
            <pc:sldMk cId="2201257515" sldId="386"/>
            <ac:spMk id="12" creationId="{F11E28C7-579A-4345-B365-A8F3FC8B6EE2}"/>
          </ac:spMkLst>
        </pc:spChg>
        <pc:spChg chg="mod">
          <ac:chgData name="Oliva,Marco" userId="7787a23d-e817-4296-b579-417d172668db" providerId="ADAL" clId="{FC6CED93-4AA5-A44C-888F-7EF68AD80589}" dt="2022-03-21T22:57:17.757" v="2279" actId="1035"/>
          <ac:spMkLst>
            <pc:docMk/>
            <pc:sldMk cId="2201257515" sldId="386"/>
            <ac:spMk id="14" creationId="{05AF230E-1C05-1240-96DA-87E532A94F47}"/>
          </ac:spMkLst>
        </pc:spChg>
        <pc:spChg chg="add mod">
          <ac:chgData name="Oliva,Marco" userId="7787a23d-e817-4296-b579-417d172668db" providerId="ADAL" clId="{FC6CED93-4AA5-A44C-888F-7EF68AD80589}" dt="2022-03-22T20:26:58.883" v="2885" actId="12"/>
          <ac:spMkLst>
            <pc:docMk/>
            <pc:sldMk cId="2201257515" sldId="386"/>
            <ac:spMk id="15" creationId="{72B743EF-96CA-F74A-9EBD-7D82855F9294}"/>
          </ac:spMkLst>
        </pc:spChg>
        <pc:spChg chg="add del mod">
          <ac:chgData name="Oliva,Marco" userId="7787a23d-e817-4296-b579-417d172668db" providerId="ADAL" clId="{FC6CED93-4AA5-A44C-888F-7EF68AD80589}" dt="2022-03-21T23:03:50.476" v="2394" actId="478"/>
          <ac:spMkLst>
            <pc:docMk/>
            <pc:sldMk cId="2201257515" sldId="386"/>
            <ac:spMk id="15" creationId="{D7ED69DD-0754-7841-A31F-8A05838FEC70}"/>
          </ac:spMkLst>
        </pc:spChg>
        <pc:spChg chg="add del mod">
          <ac:chgData name="Oliva,Marco" userId="7787a23d-e817-4296-b579-417d172668db" providerId="ADAL" clId="{FC6CED93-4AA5-A44C-888F-7EF68AD80589}" dt="2022-03-21T23:03:50.476" v="2394" actId="478"/>
          <ac:spMkLst>
            <pc:docMk/>
            <pc:sldMk cId="2201257515" sldId="386"/>
            <ac:spMk id="16" creationId="{2F6FC488-BCD5-1848-9213-0722CEFB9FCC}"/>
          </ac:spMkLst>
        </pc:spChg>
        <pc:spChg chg="mod">
          <ac:chgData name="Oliva,Marco" userId="7787a23d-e817-4296-b579-417d172668db" providerId="ADAL" clId="{FC6CED93-4AA5-A44C-888F-7EF68AD80589}" dt="2022-03-21T22:57:17.757" v="2279" actId="1035"/>
          <ac:spMkLst>
            <pc:docMk/>
            <pc:sldMk cId="2201257515" sldId="386"/>
            <ac:spMk id="19" creationId="{32BE5FA9-5ED3-B449-A8C4-84B32CFF4A22}"/>
          </ac:spMkLst>
        </pc:spChg>
        <pc:spChg chg="del">
          <ac:chgData name="Oliva,Marco" userId="7787a23d-e817-4296-b579-417d172668db" providerId="ADAL" clId="{FC6CED93-4AA5-A44C-888F-7EF68AD80589}" dt="2022-03-22T17:44:33.616" v="2517" actId="478"/>
          <ac:spMkLst>
            <pc:docMk/>
            <pc:sldMk cId="2201257515" sldId="386"/>
            <ac:spMk id="20" creationId="{F80B104F-F9D9-CF44-AF00-E345A6688707}"/>
          </ac:spMkLst>
        </pc:spChg>
        <pc:spChg chg="add del mod">
          <ac:chgData name="Oliva,Marco" userId="7787a23d-e817-4296-b579-417d172668db" providerId="ADAL" clId="{FC6CED93-4AA5-A44C-888F-7EF68AD80589}" dt="2022-03-21T23:03:53.769" v="2395" actId="478"/>
          <ac:spMkLst>
            <pc:docMk/>
            <pc:sldMk cId="2201257515" sldId="386"/>
            <ac:spMk id="23" creationId="{94676D36-3FFC-1240-AD97-5CAF69067D2C}"/>
          </ac:spMkLst>
        </pc:spChg>
        <pc:spChg chg="add del mod">
          <ac:chgData name="Oliva,Marco" userId="7787a23d-e817-4296-b579-417d172668db" providerId="ADAL" clId="{FC6CED93-4AA5-A44C-888F-7EF68AD80589}" dt="2022-03-21T23:03:53.769" v="2395" actId="478"/>
          <ac:spMkLst>
            <pc:docMk/>
            <pc:sldMk cId="2201257515" sldId="386"/>
            <ac:spMk id="26" creationId="{8D864D39-B787-3B4D-953C-CD9D252E7E24}"/>
          </ac:spMkLst>
        </pc:spChg>
        <pc:spChg chg="add del mod">
          <ac:chgData name="Oliva,Marco" userId="7787a23d-e817-4296-b579-417d172668db" providerId="ADAL" clId="{FC6CED93-4AA5-A44C-888F-7EF68AD80589}" dt="2022-03-21T23:03:53.769" v="2395" actId="478"/>
          <ac:spMkLst>
            <pc:docMk/>
            <pc:sldMk cId="2201257515" sldId="386"/>
            <ac:spMk id="28" creationId="{DDEDBFCD-487D-2340-AD23-464F496C0B0A}"/>
          </ac:spMkLst>
        </pc:spChg>
        <pc:spChg chg="add del mod">
          <ac:chgData name="Oliva,Marco" userId="7787a23d-e817-4296-b579-417d172668db" providerId="ADAL" clId="{FC6CED93-4AA5-A44C-888F-7EF68AD80589}" dt="2022-03-21T23:03:53.769" v="2395" actId="478"/>
          <ac:spMkLst>
            <pc:docMk/>
            <pc:sldMk cId="2201257515" sldId="386"/>
            <ac:spMk id="30" creationId="{F0E7B77E-CC18-4E47-AE28-625500230B8A}"/>
          </ac:spMkLst>
        </pc:spChg>
        <pc:spChg chg="add del mod">
          <ac:chgData name="Oliva,Marco" userId="7787a23d-e817-4296-b579-417d172668db" providerId="ADAL" clId="{FC6CED93-4AA5-A44C-888F-7EF68AD80589}" dt="2022-03-21T22:58:31.363" v="2297" actId="478"/>
          <ac:spMkLst>
            <pc:docMk/>
            <pc:sldMk cId="2201257515" sldId="386"/>
            <ac:spMk id="31" creationId="{988A2352-7844-E440-8591-01B5B47BD63B}"/>
          </ac:spMkLst>
        </pc:spChg>
        <pc:graphicFrameChg chg="mod">
          <ac:chgData name="Oliva,Marco" userId="7787a23d-e817-4296-b579-417d172668db" providerId="ADAL" clId="{FC6CED93-4AA5-A44C-888F-7EF68AD80589}" dt="2022-03-21T22:57:17.757" v="2279" actId="1035"/>
          <ac:graphicFrameMkLst>
            <pc:docMk/>
            <pc:sldMk cId="2201257515" sldId="386"/>
            <ac:graphicFrameMk id="8" creationId="{506017A6-84EA-D74D-AD8E-56FB24F06E86}"/>
          </ac:graphicFrameMkLst>
        </pc:graphicFrameChg>
        <pc:graphicFrameChg chg="mod modGraphic">
          <ac:chgData name="Oliva,Marco" userId="7787a23d-e817-4296-b579-417d172668db" providerId="ADAL" clId="{FC6CED93-4AA5-A44C-888F-7EF68AD80589}" dt="2022-03-21T22:59:27.721" v="2322" actId="20577"/>
          <ac:graphicFrameMkLst>
            <pc:docMk/>
            <pc:sldMk cId="2201257515" sldId="386"/>
            <ac:graphicFrameMk id="17" creationId="{8E3C20B8-4A36-8045-8953-77C9B0232676}"/>
          </ac:graphicFrameMkLst>
        </pc:graphicFrameChg>
        <pc:graphicFrameChg chg="mod">
          <ac:chgData name="Oliva,Marco" userId="7787a23d-e817-4296-b579-417d172668db" providerId="ADAL" clId="{FC6CED93-4AA5-A44C-888F-7EF68AD80589}" dt="2022-03-21T22:57:17.757" v="2279" actId="1035"/>
          <ac:graphicFrameMkLst>
            <pc:docMk/>
            <pc:sldMk cId="2201257515" sldId="386"/>
            <ac:graphicFrameMk id="21" creationId="{B6BB3771-B29D-824A-877B-657CF556C7DD}"/>
          </ac:graphicFrameMkLst>
        </pc:graphicFrameChg>
        <pc:graphicFrameChg chg="add del mod modGraphic">
          <ac:chgData name="Oliva,Marco" userId="7787a23d-e817-4296-b579-417d172668db" providerId="ADAL" clId="{FC6CED93-4AA5-A44C-888F-7EF68AD80589}" dt="2022-03-21T23:03:50.476" v="2394" actId="478"/>
          <ac:graphicFrameMkLst>
            <pc:docMk/>
            <pc:sldMk cId="2201257515" sldId="386"/>
            <ac:graphicFrameMk id="22" creationId="{A23D5FB9-965B-114D-9538-F4DF9DACA61E}"/>
          </ac:graphicFrameMkLst>
        </pc:graphicFrameChg>
        <pc:graphicFrameChg chg="add del mod">
          <ac:chgData name="Oliva,Marco" userId="7787a23d-e817-4296-b579-417d172668db" providerId="ADAL" clId="{FC6CED93-4AA5-A44C-888F-7EF68AD80589}" dt="2022-03-21T23:03:53.769" v="2395" actId="478"/>
          <ac:graphicFrameMkLst>
            <pc:docMk/>
            <pc:sldMk cId="2201257515" sldId="386"/>
            <ac:graphicFrameMk id="24" creationId="{636A964D-0BBF-C646-9B6B-EFB0D312F1C0}"/>
          </ac:graphicFrameMkLst>
        </pc:graphicFrameChg>
        <pc:graphicFrameChg chg="add del mod">
          <ac:chgData name="Oliva,Marco" userId="7787a23d-e817-4296-b579-417d172668db" providerId="ADAL" clId="{FC6CED93-4AA5-A44C-888F-7EF68AD80589}" dt="2022-03-21T23:03:53.769" v="2395" actId="478"/>
          <ac:graphicFrameMkLst>
            <pc:docMk/>
            <pc:sldMk cId="2201257515" sldId="386"/>
            <ac:graphicFrameMk id="25" creationId="{142CD99B-B0CF-BF49-8BC7-7FFA75B0E6B9}"/>
          </ac:graphicFrameMkLst>
        </pc:graphicFrameChg>
        <pc:graphicFrameChg chg="add del mod modGraphic">
          <ac:chgData name="Oliva,Marco" userId="7787a23d-e817-4296-b579-417d172668db" providerId="ADAL" clId="{FC6CED93-4AA5-A44C-888F-7EF68AD80589}" dt="2022-03-21T23:03:53.769" v="2395" actId="478"/>
          <ac:graphicFrameMkLst>
            <pc:docMk/>
            <pc:sldMk cId="2201257515" sldId="386"/>
            <ac:graphicFrameMk id="27" creationId="{29EAFA4C-1E8D-9843-ADE1-B86A700298D6}"/>
          </ac:graphicFrameMkLst>
        </pc:graphicFrameChg>
        <pc:graphicFrameChg chg="add del mod modGraphic">
          <ac:chgData name="Oliva,Marco" userId="7787a23d-e817-4296-b579-417d172668db" providerId="ADAL" clId="{FC6CED93-4AA5-A44C-888F-7EF68AD80589}" dt="2022-03-21T23:03:53.769" v="2395" actId="478"/>
          <ac:graphicFrameMkLst>
            <pc:docMk/>
            <pc:sldMk cId="2201257515" sldId="386"/>
            <ac:graphicFrameMk id="29" creationId="{12336EA4-D1EB-4447-AD5B-BF60240F8CED}"/>
          </ac:graphicFrameMkLst>
        </pc:graphicFrameChg>
        <pc:picChg chg="mod">
          <ac:chgData name="Oliva,Marco" userId="7787a23d-e817-4296-b579-417d172668db" providerId="ADAL" clId="{FC6CED93-4AA5-A44C-888F-7EF68AD80589}" dt="2022-03-21T22:57:17.757" v="2279" actId="1035"/>
          <ac:picMkLst>
            <pc:docMk/>
            <pc:sldMk cId="2201257515" sldId="386"/>
            <ac:picMk id="18" creationId="{BE18717F-5A1A-DC41-B042-0F7452809AF2}"/>
          </ac:picMkLst>
        </pc:picChg>
      </pc:sldChg>
      <pc:sldChg chg="addSp delSp modSp add mod">
        <pc:chgData name="Oliva,Marco" userId="7787a23d-e817-4296-b579-417d172668db" providerId="ADAL" clId="{FC6CED93-4AA5-A44C-888F-7EF68AD80589}" dt="2022-03-22T20:27:03.558" v="2886" actId="12"/>
        <pc:sldMkLst>
          <pc:docMk/>
          <pc:sldMk cId="2784902920" sldId="387"/>
        </pc:sldMkLst>
        <pc:spChg chg="del">
          <ac:chgData name="Oliva,Marco" userId="7787a23d-e817-4296-b579-417d172668db" providerId="ADAL" clId="{FC6CED93-4AA5-A44C-888F-7EF68AD80589}" dt="2022-03-22T17:44:31.128" v="2516" actId="478"/>
          <ac:spMkLst>
            <pc:docMk/>
            <pc:sldMk cId="2784902920" sldId="387"/>
            <ac:spMk id="20" creationId="{F80B104F-F9D9-CF44-AF00-E345A6688707}"/>
          </ac:spMkLst>
        </pc:spChg>
        <pc:spChg chg="add del mod">
          <ac:chgData name="Oliva,Marco" userId="7787a23d-e817-4296-b579-417d172668db" providerId="ADAL" clId="{FC6CED93-4AA5-A44C-888F-7EF68AD80589}" dt="2022-03-22T20:13:54.661" v="2635" actId="478"/>
          <ac:spMkLst>
            <pc:docMk/>
            <pc:sldMk cId="2784902920" sldId="387"/>
            <ac:spMk id="31" creationId="{F271A4F0-86F9-3D4C-9F19-CBDAFBB0B7BC}"/>
          </ac:spMkLst>
        </pc:spChg>
        <pc:spChg chg="add mod">
          <ac:chgData name="Oliva,Marco" userId="7787a23d-e817-4296-b579-417d172668db" providerId="ADAL" clId="{FC6CED93-4AA5-A44C-888F-7EF68AD80589}" dt="2022-03-22T20:27:03.558" v="2886" actId="12"/>
          <ac:spMkLst>
            <pc:docMk/>
            <pc:sldMk cId="2784902920" sldId="387"/>
            <ac:spMk id="32" creationId="{58B0B480-0FFF-CE49-8991-FDF89456F42F}"/>
          </ac:spMkLst>
        </pc:spChg>
      </pc:sldChg>
      <pc:sldChg chg="addSp delSp modSp add mod">
        <pc:chgData name="Oliva,Marco" userId="7787a23d-e817-4296-b579-417d172668db" providerId="ADAL" clId="{FC6CED93-4AA5-A44C-888F-7EF68AD80589}" dt="2022-03-22T20:27:07.339" v="2887" actId="12"/>
        <pc:sldMkLst>
          <pc:docMk/>
          <pc:sldMk cId="1359706863" sldId="388"/>
        </pc:sldMkLst>
        <pc:spChg chg="del">
          <ac:chgData name="Oliva,Marco" userId="7787a23d-e817-4296-b579-417d172668db" providerId="ADAL" clId="{FC6CED93-4AA5-A44C-888F-7EF68AD80589}" dt="2022-03-22T17:44:27.963" v="2515" actId="478"/>
          <ac:spMkLst>
            <pc:docMk/>
            <pc:sldMk cId="1359706863" sldId="388"/>
            <ac:spMk id="20" creationId="{F80B104F-F9D9-CF44-AF00-E345A6688707}"/>
          </ac:spMkLst>
        </pc:spChg>
        <pc:spChg chg="add mod">
          <ac:chgData name="Oliva,Marco" userId="7787a23d-e817-4296-b579-417d172668db" providerId="ADAL" clId="{FC6CED93-4AA5-A44C-888F-7EF68AD80589}" dt="2022-03-22T20:27:07.339" v="2887" actId="12"/>
          <ac:spMkLst>
            <pc:docMk/>
            <pc:sldMk cId="1359706863" sldId="388"/>
            <ac:spMk id="34" creationId="{38FE65C0-C4BF-114C-A0EC-BAC0EB17A2B3}"/>
          </ac:spMkLst>
        </pc:spChg>
        <pc:picChg chg="del">
          <ac:chgData name="Oliva,Marco" userId="7787a23d-e817-4296-b579-417d172668db" providerId="ADAL" clId="{FC6CED93-4AA5-A44C-888F-7EF68AD80589}" dt="2022-03-21T23:04:50.895" v="2397" actId="478"/>
          <ac:picMkLst>
            <pc:docMk/>
            <pc:sldMk cId="1359706863" sldId="388"/>
            <ac:picMk id="18" creationId="{BE18717F-5A1A-DC41-B042-0F7452809AF2}"/>
          </ac:picMkLst>
        </pc:picChg>
        <pc:picChg chg="add mod">
          <ac:chgData name="Oliva,Marco" userId="7787a23d-e817-4296-b579-417d172668db" providerId="ADAL" clId="{FC6CED93-4AA5-A44C-888F-7EF68AD80589}" dt="2022-03-21T23:05:37.565" v="2404" actId="1036"/>
          <ac:picMkLst>
            <pc:docMk/>
            <pc:sldMk cId="1359706863" sldId="388"/>
            <ac:picMk id="31" creationId="{D5A89928-5AEF-9249-8228-BC9926927156}"/>
          </ac:picMkLst>
        </pc:picChg>
        <pc:picChg chg="add mod">
          <ac:chgData name="Oliva,Marco" userId="7787a23d-e817-4296-b579-417d172668db" providerId="ADAL" clId="{FC6CED93-4AA5-A44C-888F-7EF68AD80589}" dt="2022-03-21T23:05:37.565" v="2404" actId="1036"/>
          <ac:picMkLst>
            <pc:docMk/>
            <pc:sldMk cId="1359706863" sldId="388"/>
            <ac:picMk id="32" creationId="{047F8EFC-7965-2D4F-A968-3B165D4F37B1}"/>
          </ac:picMkLst>
        </pc:picChg>
        <pc:picChg chg="add mod">
          <ac:chgData name="Oliva,Marco" userId="7787a23d-e817-4296-b579-417d172668db" providerId="ADAL" clId="{FC6CED93-4AA5-A44C-888F-7EF68AD80589}" dt="2022-03-21T23:05:41.148" v="2406" actId="1035"/>
          <ac:picMkLst>
            <pc:docMk/>
            <pc:sldMk cId="1359706863" sldId="388"/>
            <ac:picMk id="33" creationId="{24DD6FC0-F3B3-7342-A3B4-9D35C6BA459B}"/>
          </ac:picMkLst>
        </pc:picChg>
      </pc:sldChg>
      <pc:sldChg chg="addSp modSp add mod">
        <pc:chgData name="Oliva,Marco" userId="7787a23d-e817-4296-b579-417d172668db" providerId="ADAL" clId="{FC6CED93-4AA5-A44C-888F-7EF68AD80589}" dt="2022-03-23T16:36:07.573" v="3159" actId="1076"/>
        <pc:sldMkLst>
          <pc:docMk/>
          <pc:sldMk cId="4194996290" sldId="389"/>
        </pc:sldMkLst>
        <pc:spChg chg="add mod">
          <ac:chgData name="Oliva,Marco" userId="7787a23d-e817-4296-b579-417d172668db" providerId="ADAL" clId="{FC6CED93-4AA5-A44C-888F-7EF68AD80589}" dt="2022-03-23T16:36:07.573" v="3159" actId="1076"/>
          <ac:spMkLst>
            <pc:docMk/>
            <pc:sldMk cId="4194996290" sldId="389"/>
            <ac:spMk id="10" creationId="{866DCDDB-43C9-E74C-9575-F489DE06C514}"/>
          </ac:spMkLst>
        </pc:spChg>
      </pc:sldChg>
      <pc:sldChg chg="add del">
        <pc:chgData name="Oliva,Marco" userId="7787a23d-e817-4296-b579-417d172668db" providerId="ADAL" clId="{FC6CED93-4AA5-A44C-888F-7EF68AD80589}" dt="2022-03-23T16:36:16.912" v="3160" actId="2696"/>
        <pc:sldMkLst>
          <pc:docMk/>
          <pc:sldMk cId="1595269381" sldId="390"/>
        </pc:sldMkLst>
      </pc:sldChg>
      <pc:sldChg chg="modSp add mod">
        <pc:chgData name="Oliva,Marco" userId="7787a23d-e817-4296-b579-417d172668db" providerId="ADAL" clId="{FC6CED93-4AA5-A44C-888F-7EF68AD80589}" dt="2022-03-23T16:36:25.926" v="3163" actId="1076"/>
        <pc:sldMkLst>
          <pc:docMk/>
          <pc:sldMk cId="3787796414" sldId="390"/>
        </pc:sldMkLst>
        <pc:spChg chg="mod">
          <ac:chgData name="Oliva,Marco" userId="7787a23d-e817-4296-b579-417d172668db" providerId="ADAL" clId="{FC6CED93-4AA5-A44C-888F-7EF68AD80589}" dt="2022-03-23T16:36:25.926" v="3163" actId="1076"/>
          <ac:spMkLst>
            <pc:docMk/>
            <pc:sldMk cId="3787796414" sldId="390"/>
            <ac:spMk id="10" creationId="{866DCDDB-43C9-E74C-9575-F489DE06C514}"/>
          </ac:spMkLst>
        </pc:spChg>
      </pc:sldChg>
      <pc:sldChg chg="modSp add mod">
        <pc:chgData name="Oliva,Marco" userId="7787a23d-e817-4296-b579-417d172668db" providerId="ADAL" clId="{FC6CED93-4AA5-A44C-888F-7EF68AD80589}" dt="2022-03-23T16:37:17.005" v="3175" actId="1038"/>
        <pc:sldMkLst>
          <pc:docMk/>
          <pc:sldMk cId="3463805265" sldId="391"/>
        </pc:sldMkLst>
        <pc:spChg chg="mod">
          <ac:chgData name="Oliva,Marco" userId="7787a23d-e817-4296-b579-417d172668db" providerId="ADAL" clId="{FC6CED93-4AA5-A44C-888F-7EF68AD80589}" dt="2022-03-23T16:37:17.005" v="3175" actId="1038"/>
          <ac:spMkLst>
            <pc:docMk/>
            <pc:sldMk cId="3463805265" sldId="391"/>
            <ac:spMk id="10" creationId="{866DCDDB-43C9-E74C-9575-F489DE06C514}"/>
          </ac:spMkLst>
        </pc:spChg>
      </pc:sldChg>
      <pc:sldChg chg="add del">
        <pc:chgData name="Oliva,Marco" userId="7787a23d-e817-4296-b579-417d172668db" providerId="ADAL" clId="{FC6CED93-4AA5-A44C-888F-7EF68AD80589}" dt="2022-03-23T16:36:29.798" v="3164" actId="2696"/>
        <pc:sldMkLst>
          <pc:docMk/>
          <pc:sldMk cId="3935722710" sldId="391"/>
        </pc:sldMkLst>
      </pc:sldChg>
      <pc:sldChg chg="modSp add mod">
        <pc:chgData name="Oliva,Marco" userId="7787a23d-e817-4296-b579-417d172668db" providerId="ADAL" clId="{FC6CED93-4AA5-A44C-888F-7EF68AD80589}" dt="2022-03-23T16:37:08.001" v="3172" actId="1038"/>
        <pc:sldMkLst>
          <pc:docMk/>
          <pc:sldMk cId="2948591528" sldId="392"/>
        </pc:sldMkLst>
        <pc:spChg chg="mod">
          <ac:chgData name="Oliva,Marco" userId="7787a23d-e817-4296-b579-417d172668db" providerId="ADAL" clId="{FC6CED93-4AA5-A44C-888F-7EF68AD80589}" dt="2022-03-23T16:37:08.001" v="3172" actId="1038"/>
          <ac:spMkLst>
            <pc:docMk/>
            <pc:sldMk cId="2948591528" sldId="392"/>
            <ac:spMk id="10" creationId="{866DCDDB-43C9-E74C-9575-F489DE06C5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3E5A6-C1F9-0643-8449-A8060D5D8127}" type="datetimeFigureOut">
              <a:rPr lang="en-US" smtClean="0"/>
              <a:t>3/17/23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BCB57-F8C3-9446-85AE-09FFB0D3CBC3}" type="slidenum">
              <a:rPr lang="en-US" smtClean="0"/>
              <a:t>‹#›</a:t>
            </a:fld>
            <a:endParaRPr lang="en-US"/>
          </a:p>
        </p:txBody>
      </p:sp>
    </p:spTree>
    <p:extLst>
      <p:ext uri="{BB962C8B-B14F-4D97-AF65-F5344CB8AC3E}">
        <p14:creationId xmlns:p14="http://schemas.microsoft.com/office/powerpoint/2010/main" val="229206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Marco Oliva and I am a PhD student in bioinformatics at the University of Florida.  This presentation summarizes … </a:t>
            </a:r>
          </a:p>
        </p:txBody>
      </p:sp>
      <p:sp>
        <p:nvSpPr>
          <p:cNvPr id="4" name="Slide Number Placeholder 3"/>
          <p:cNvSpPr>
            <a:spLocks noGrp="1"/>
          </p:cNvSpPr>
          <p:nvPr>
            <p:ph type="sldNum" sz="quarter" idx="5"/>
          </p:nvPr>
        </p:nvSpPr>
        <p:spPr/>
        <p:txBody>
          <a:bodyPr/>
          <a:lstStyle/>
          <a:p>
            <a:fld id="{39737C39-3E41-9D48-AC14-6EAC3C8A1A27}" type="slidenum">
              <a:rPr lang="en-US" smtClean="0"/>
              <a:t>1</a:t>
            </a:fld>
            <a:endParaRPr lang="en-US"/>
          </a:p>
        </p:txBody>
      </p:sp>
    </p:spTree>
    <p:extLst>
      <p:ext uri="{BB962C8B-B14F-4D97-AF65-F5344CB8AC3E}">
        <p14:creationId xmlns:p14="http://schemas.microsoft.com/office/powerpoint/2010/main" val="24262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go over how PFP works. PFP takes as input a string S, an two integers p and w. </a:t>
            </a:r>
            <a:r>
              <a:rPr lang="en-US" sz="1200" b="0" i="0" u="none" strike="noStrike" kern="1200" dirty="0">
                <a:solidFill>
                  <a:schemeClr val="tx1"/>
                </a:solidFill>
                <a:effectLst/>
                <a:latin typeface="+mn-lt"/>
                <a:ea typeface="+mn-ea"/>
                <a:cs typeface="+mn-cs"/>
              </a:rPr>
              <a:t>It produces a parse of S into overlapping phrases, where each unique phrase is stored in a dictionary.  </a:t>
            </a:r>
            <a:r>
              <a:rPr lang="en-US" dirty="0"/>
              <a:t>The first step is to prepend and append to S w copies of a delimiter symbol not in the alphabet, and smaller of any other symbol.</a:t>
            </a:r>
          </a:p>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10</a:t>
            </a:fld>
            <a:endParaRPr lang="en-US"/>
          </a:p>
        </p:txBody>
      </p:sp>
    </p:spTree>
    <p:extLst>
      <p:ext uri="{BB962C8B-B14F-4D97-AF65-F5344CB8AC3E}">
        <p14:creationId xmlns:p14="http://schemas.microsoft.com/office/powerpoint/2010/main" val="135475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define a set of trigger string through w and p. … </a:t>
            </a:r>
          </a:p>
        </p:txBody>
      </p:sp>
      <p:sp>
        <p:nvSpPr>
          <p:cNvPr id="4" name="Slide Number Placeholder 3"/>
          <p:cNvSpPr>
            <a:spLocks noGrp="1"/>
          </p:cNvSpPr>
          <p:nvPr>
            <p:ph type="sldNum" sz="quarter" idx="5"/>
          </p:nvPr>
        </p:nvSpPr>
        <p:spPr/>
        <p:txBody>
          <a:bodyPr/>
          <a:lstStyle/>
          <a:p>
            <a:fld id="{E10BCB57-F8C3-9446-85AE-09FFB0D3CBC3}" type="slidenum">
              <a:rPr lang="en-US" smtClean="0"/>
              <a:t>11</a:t>
            </a:fld>
            <a:endParaRPr lang="en-US"/>
          </a:p>
        </p:txBody>
      </p:sp>
    </p:spTree>
    <p:extLst>
      <p:ext uri="{BB962C8B-B14F-4D97-AF65-F5344CB8AC3E}">
        <p14:creationId xmlns:p14="http://schemas.microsoft.com/office/powerpoint/2010/main" val="408550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12</a:t>
            </a:fld>
            <a:endParaRPr lang="en-US"/>
          </a:p>
        </p:txBody>
      </p:sp>
    </p:spTree>
    <p:extLst>
      <p:ext uri="{BB962C8B-B14F-4D97-AF65-F5344CB8AC3E}">
        <p14:creationId xmlns:p14="http://schemas.microsoft.com/office/powerpoint/2010/main" val="122084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13</a:t>
            </a:fld>
            <a:endParaRPr lang="en-US"/>
          </a:p>
        </p:txBody>
      </p:sp>
    </p:spTree>
    <p:extLst>
      <p:ext uri="{BB962C8B-B14F-4D97-AF65-F5344CB8AC3E}">
        <p14:creationId xmlns:p14="http://schemas.microsoft.com/office/powerpoint/2010/main" val="88538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14</a:t>
            </a:fld>
            <a:endParaRPr lang="en-US"/>
          </a:p>
        </p:txBody>
      </p:sp>
    </p:spTree>
    <p:extLst>
      <p:ext uri="{BB962C8B-B14F-4D97-AF65-F5344CB8AC3E}">
        <p14:creationId xmlns:p14="http://schemas.microsoft.com/office/powerpoint/2010/main" val="310689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15</a:t>
            </a:fld>
            <a:endParaRPr lang="en-US"/>
          </a:p>
        </p:txBody>
      </p:sp>
    </p:spTree>
    <p:extLst>
      <p:ext uri="{BB962C8B-B14F-4D97-AF65-F5344CB8AC3E}">
        <p14:creationId xmlns:p14="http://schemas.microsoft.com/office/powerpoint/2010/main" val="307899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16</a:t>
            </a:fld>
            <a:endParaRPr lang="en-US"/>
          </a:p>
        </p:txBody>
      </p:sp>
    </p:spTree>
    <p:extLst>
      <p:ext uri="{BB962C8B-B14F-4D97-AF65-F5344CB8AC3E}">
        <p14:creationId xmlns:p14="http://schemas.microsoft.com/office/powerpoint/2010/main" val="329443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17</a:t>
            </a:fld>
            <a:endParaRPr lang="en-US"/>
          </a:p>
        </p:txBody>
      </p:sp>
    </p:spTree>
    <p:extLst>
      <p:ext uri="{BB962C8B-B14F-4D97-AF65-F5344CB8AC3E}">
        <p14:creationId xmlns:p14="http://schemas.microsoft.com/office/powerpoint/2010/main" val="32352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18</a:t>
            </a:fld>
            <a:endParaRPr lang="en-US"/>
          </a:p>
        </p:txBody>
      </p:sp>
    </p:spTree>
    <p:extLst>
      <p:ext uri="{BB962C8B-B14F-4D97-AF65-F5344CB8AC3E}">
        <p14:creationId xmlns:p14="http://schemas.microsoft.com/office/powerpoint/2010/main" val="387812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19</a:t>
            </a:fld>
            <a:endParaRPr lang="en-US"/>
          </a:p>
        </p:txBody>
      </p:sp>
    </p:spTree>
    <p:extLst>
      <p:ext uri="{BB962C8B-B14F-4D97-AF65-F5344CB8AC3E}">
        <p14:creationId xmlns:p14="http://schemas.microsoft.com/office/powerpoint/2010/main" val="43824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Human Genome Project, which led to sequencing the first Human Genome, the cost of sequencing dramatically dropped nowadays there is a large scale sequencing effort in place for each bio-agriculturally or biomedically interesting species. In 2008 it was announced the 1000 Genomes Project that concluded in 2015 sequencing more than 3000 individuals. Genomes </a:t>
            </a:r>
            <a:r>
              <a:rPr lang="en-US" dirty="0" err="1"/>
              <a:t>Trakr</a:t>
            </a:r>
            <a:r>
              <a:rPr lang="en-US" dirty="0"/>
              <a:t> … 100000 Genomes Project … B10K … Arabidopsis</a:t>
            </a:r>
          </a:p>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2</a:t>
            </a:fld>
            <a:endParaRPr lang="en-US"/>
          </a:p>
        </p:txBody>
      </p:sp>
    </p:spTree>
    <p:extLst>
      <p:ext uri="{BB962C8B-B14F-4D97-AF65-F5344CB8AC3E}">
        <p14:creationId xmlns:p14="http://schemas.microsoft.com/office/powerpoint/2010/main" val="330992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20</a:t>
            </a:fld>
            <a:endParaRPr lang="en-US"/>
          </a:p>
        </p:txBody>
      </p:sp>
    </p:spTree>
    <p:extLst>
      <p:ext uri="{BB962C8B-B14F-4D97-AF65-F5344CB8AC3E}">
        <p14:creationId xmlns:p14="http://schemas.microsoft.com/office/powerpoint/2010/main" val="204559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21</a:t>
            </a:fld>
            <a:endParaRPr lang="en-US"/>
          </a:p>
        </p:txBody>
      </p:sp>
    </p:spTree>
    <p:extLst>
      <p:ext uri="{BB962C8B-B14F-4D97-AF65-F5344CB8AC3E}">
        <p14:creationId xmlns:p14="http://schemas.microsoft.com/office/powerpoint/2010/main" val="206335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22</a:t>
            </a:fld>
            <a:endParaRPr lang="en-US"/>
          </a:p>
        </p:txBody>
      </p:sp>
    </p:spTree>
    <p:extLst>
      <p:ext uri="{BB962C8B-B14F-4D97-AF65-F5344CB8AC3E}">
        <p14:creationId xmlns:p14="http://schemas.microsoft.com/office/powerpoint/2010/main" val="682288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23</a:t>
            </a:fld>
            <a:endParaRPr lang="en-US"/>
          </a:p>
        </p:txBody>
      </p:sp>
    </p:spTree>
    <p:extLst>
      <p:ext uri="{BB962C8B-B14F-4D97-AF65-F5344CB8AC3E}">
        <p14:creationId xmlns:p14="http://schemas.microsoft.com/office/powerpoint/2010/main" val="89382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24</a:t>
            </a:fld>
            <a:endParaRPr lang="en-US"/>
          </a:p>
        </p:txBody>
      </p:sp>
    </p:spTree>
    <p:extLst>
      <p:ext uri="{BB962C8B-B14F-4D97-AF65-F5344CB8AC3E}">
        <p14:creationId xmlns:p14="http://schemas.microsoft.com/office/powerpoint/2010/main" val="356116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25</a:t>
            </a:fld>
            <a:endParaRPr lang="en-US"/>
          </a:p>
        </p:txBody>
      </p:sp>
    </p:spTree>
    <p:extLst>
      <p:ext uri="{BB962C8B-B14F-4D97-AF65-F5344CB8AC3E}">
        <p14:creationId xmlns:p14="http://schemas.microsoft.com/office/powerpoint/2010/main" val="1121715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26</a:t>
            </a:fld>
            <a:endParaRPr lang="en-US"/>
          </a:p>
        </p:txBody>
      </p:sp>
    </p:spTree>
    <p:extLst>
      <p:ext uri="{BB962C8B-B14F-4D97-AF65-F5344CB8AC3E}">
        <p14:creationId xmlns:p14="http://schemas.microsoft.com/office/powerpoint/2010/main" val="2317430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27</a:t>
            </a:fld>
            <a:endParaRPr lang="en-US"/>
          </a:p>
        </p:txBody>
      </p:sp>
    </p:spTree>
    <p:extLst>
      <p:ext uri="{BB962C8B-B14F-4D97-AF65-F5344CB8AC3E}">
        <p14:creationId xmlns:p14="http://schemas.microsoft.com/office/powerpoint/2010/main" val="706861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PFP is to go from the input to a compressed representation of it that can take into account of the input’s repetitiveness but that still allows us to retrieve the data structures we are interested  in. As an example to give an intuition of how it works we use the BWT. So we go from the input to its PFP. From the suffixes of the phrases in the dictionary we are able to retrieve most of the BWT. In fact when characters are followed by different phrase suffixes that is enough to obtain the order of the characters of the BWT. Then we are left with character of the input that are followed by </a:t>
            </a:r>
            <a:r>
              <a:rPr lang="en-US" dirty="0" err="1"/>
              <a:t>tha</a:t>
            </a:r>
            <a:r>
              <a:rPr lang="en-US" dirty="0"/>
              <a:t> same phrase suffix. If we are considering two occurrences of the same character then we are not really interested in their relative order. Lastly, for the remaining characters we will use the information contained in the parse to solve the ambiguity. Let’s now formalize all this and introduce our contribution.</a:t>
            </a:r>
          </a:p>
        </p:txBody>
      </p:sp>
      <p:sp>
        <p:nvSpPr>
          <p:cNvPr id="4" name="Slide Number Placeholder 3"/>
          <p:cNvSpPr>
            <a:spLocks noGrp="1"/>
          </p:cNvSpPr>
          <p:nvPr>
            <p:ph type="sldNum" sz="quarter" idx="5"/>
          </p:nvPr>
        </p:nvSpPr>
        <p:spPr/>
        <p:txBody>
          <a:bodyPr/>
          <a:lstStyle/>
          <a:p>
            <a:fld id="{39737C39-3E41-9D48-AC14-6EAC3C8A1A27}" type="slidenum">
              <a:rPr lang="en-US" smtClean="0"/>
              <a:t>28</a:t>
            </a:fld>
            <a:endParaRPr lang="en-US"/>
          </a:p>
        </p:txBody>
      </p:sp>
    </p:spTree>
    <p:extLst>
      <p:ext uri="{BB962C8B-B14F-4D97-AF65-F5344CB8AC3E}">
        <p14:creationId xmlns:p14="http://schemas.microsoft.com/office/powerpoint/2010/main" val="412173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29</a:t>
            </a:fld>
            <a:endParaRPr lang="en-US"/>
          </a:p>
        </p:txBody>
      </p:sp>
    </p:spTree>
    <p:extLst>
      <p:ext uri="{BB962C8B-B14F-4D97-AF65-F5344CB8AC3E}">
        <p14:creationId xmlns:p14="http://schemas.microsoft.com/office/powerpoint/2010/main" val="281480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make use of these datasets. They are extremely large, the 1kgp amounts to more than 6 TB, but also extremely repetitive. In 2019 Boucher et al proposed a preprocessing step called prefix free parsing that can take into account the repetitiveness of the input and very effectively reduce the time and memory requirements of building an index on those datasets. It’s output can be used to compute multiple data structures. It was first used to build the BWT</a:t>
            </a:r>
          </a:p>
        </p:txBody>
      </p:sp>
      <p:sp>
        <p:nvSpPr>
          <p:cNvPr id="4" name="Slide Number Placeholder 3"/>
          <p:cNvSpPr>
            <a:spLocks noGrp="1"/>
          </p:cNvSpPr>
          <p:nvPr>
            <p:ph type="sldNum" sz="quarter" idx="5"/>
          </p:nvPr>
        </p:nvSpPr>
        <p:spPr/>
        <p:txBody>
          <a:bodyPr/>
          <a:lstStyle/>
          <a:p>
            <a:fld id="{E10BCB57-F8C3-9446-85AE-09FFB0D3CBC3}" type="slidenum">
              <a:rPr lang="en-US" smtClean="0"/>
              <a:t>3</a:t>
            </a:fld>
            <a:endParaRPr lang="en-US"/>
          </a:p>
        </p:txBody>
      </p:sp>
    </p:spTree>
    <p:extLst>
      <p:ext uri="{BB962C8B-B14F-4D97-AF65-F5344CB8AC3E}">
        <p14:creationId xmlns:p14="http://schemas.microsoft.com/office/powerpoint/2010/main" val="3454312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30</a:t>
            </a:fld>
            <a:endParaRPr lang="en-US"/>
          </a:p>
        </p:txBody>
      </p:sp>
    </p:spTree>
    <p:extLst>
      <p:ext uri="{BB962C8B-B14F-4D97-AF65-F5344CB8AC3E}">
        <p14:creationId xmlns:p14="http://schemas.microsoft.com/office/powerpoint/2010/main" val="433720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31</a:t>
            </a:fld>
            <a:endParaRPr lang="en-US"/>
          </a:p>
        </p:txBody>
      </p:sp>
    </p:spTree>
    <p:extLst>
      <p:ext uri="{BB962C8B-B14F-4D97-AF65-F5344CB8AC3E}">
        <p14:creationId xmlns:p14="http://schemas.microsoft.com/office/powerpoint/2010/main" val="4107653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32</a:t>
            </a:fld>
            <a:endParaRPr lang="en-US"/>
          </a:p>
        </p:txBody>
      </p:sp>
    </p:spTree>
    <p:extLst>
      <p:ext uri="{BB962C8B-B14F-4D97-AF65-F5344CB8AC3E}">
        <p14:creationId xmlns:p14="http://schemas.microsoft.com/office/powerpoint/2010/main" val="2562733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33</a:t>
            </a:fld>
            <a:endParaRPr lang="en-US"/>
          </a:p>
        </p:txBody>
      </p:sp>
    </p:spTree>
    <p:extLst>
      <p:ext uri="{BB962C8B-B14F-4D97-AF65-F5344CB8AC3E}">
        <p14:creationId xmlns:p14="http://schemas.microsoft.com/office/powerpoint/2010/main" val="2125349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34</a:t>
            </a:fld>
            <a:endParaRPr lang="en-US"/>
          </a:p>
        </p:txBody>
      </p:sp>
    </p:spTree>
    <p:extLst>
      <p:ext uri="{BB962C8B-B14F-4D97-AF65-F5344CB8AC3E}">
        <p14:creationId xmlns:p14="http://schemas.microsoft.com/office/powerpoint/2010/main" val="1805938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35</a:t>
            </a:fld>
            <a:endParaRPr lang="en-US"/>
          </a:p>
        </p:txBody>
      </p:sp>
    </p:spTree>
    <p:extLst>
      <p:ext uri="{BB962C8B-B14F-4D97-AF65-F5344CB8AC3E}">
        <p14:creationId xmlns:p14="http://schemas.microsoft.com/office/powerpoint/2010/main" val="279618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36</a:t>
            </a:fld>
            <a:endParaRPr lang="en-US"/>
          </a:p>
        </p:txBody>
      </p:sp>
    </p:spTree>
    <p:extLst>
      <p:ext uri="{BB962C8B-B14F-4D97-AF65-F5344CB8AC3E}">
        <p14:creationId xmlns:p14="http://schemas.microsoft.com/office/powerpoint/2010/main" val="3035975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PFP scale? … Total size is dominated by the parse on repetitive inputs.</a:t>
            </a:r>
          </a:p>
        </p:txBody>
      </p:sp>
      <p:sp>
        <p:nvSpPr>
          <p:cNvPr id="4" name="Slide Number Placeholder 3"/>
          <p:cNvSpPr>
            <a:spLocks noGrp="1"/>
          </p:cNvSpPr>
          <p:nvPr>
            <p:ph type="sldNum" sz="quarter" idx="5"/>
          </p:nvPr>
        </p:nvSpPr>
        <p:spPr/>
        <p:txBody>
          <a:bodyPr/>
          <a:lstStyle/>
          <a:p>
            <a:fld id="{39737C39-3E41-9D48-AC14-6EAC3C8A1A27}" type="slidenum">
              <a:rPr lang="en-US" smtClean="0"/>
              <a:t>37</a:t>
            </a:fld>
            <a:endParaRPr lang="en-US"/>
          </a:p>
        </p:txBody>
      </p:sp>
    </p:spTree>
    <p:extLst>
      <p:ext uri="{BB962C8B-B14F-4D97-AF65-F5344CB8AC3E}">
        <p14:creationId xmlns:p14="http://schemas.microsoft.com/office/powerpoint/2010/main" val="1915381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38</a:t>
            </a:fld>
            <a:endParaRPr lang="en-US"/>
          </a:p>
        </p:txBody>
      </p:sp>
    </p:spTree>
    <p:extLst>
      <p:ext uri="{BB962C8B-B14F-4D97-AF65-F5344CB8AC3E}">
        <p14:creationId xmlns:p14="http://schemas.microsoft.com/office/powerpoint/2010/main" val="967930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39</a:t>
            </a:fld>
            <a:endParaRPr lang="en-US"/>
          </a:p>
        </p:txBody>
      </p:sp>
    </p:spTree>
    <p:extLst>
      <p:ext uri="{BB962C8B-B14F-4D97-AF65-F5344CB8AC3E}">
        <p14:creationId xmlns:p14="http://schemas.microsoft.com/office/powerpoint/2010/main" val="243635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extended to build the r-index, so the SA values.</a:t>
            </a:r>
          </a:p>
        </p:txBody>
      </p:sp>
      <p:sp>
        <p:nvSpPr>
          <p:cNvPr id="4" name="Slide Number Placeholder 3"/>
          <p:cNvSpPr>
            <a:spLocks noGrp="1"/>
          </p:cNvSpPr>
          <p:nvPr>
            <p:ph type="sldNum" sz="quarter" idx="5"/>
          </p:nvPr>
        </p:nvSpPr>
        <p:spPr/>
        <p:txBody>
          <a:bodyPr/>
          <a:lstStyle/>
          <a:p>
            <a:fld id="{E10BCB57-F8C3-9446-85AE-09FFB0D3CBC3}" type="slidenum">
              <a:rPr lang="en-US" smtClean="0"/>
              <a:t>4</a:t>
            </a:fld>
            <a:endParaRPr lang="en-US"/>
          </a:p>
        </p:txBody>
      </p:sp>
    </p:spTree>
    <p:extLst>
      <p:ext uri="{BB962C8B-B14F-4D97-AF65-F5344CB8AC3E}">
        <p14:creationId xmlns:p14="http://schemas.microsoft.com/office/powerpoint/2010/main" val="2448615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we present recursive </a:t>
            </a:r>
            <a:r>
              <a:rPr lang="en-US" dirty="0" err="1"/>
              <a:t>pfp</a:t>
            </a:r>
            <a:r>
              <a:rPr lang="en-US" dirty="0"/>
              <a:t>.</a:t>
            </a:r>
          </a:p>
        </p:txBody>
      </p:sp>
      <p:sp>
        <p:nvSpPr>
          <p:cNvPr id="4" name="Slide Number Placeholder 3"/>
          <p:cNvSpPr>
            <a:spLocks noGrp="1"/>
          </p:cNvSpPr>
          <p:nvPr>
            <p:ph type="sldNum" sz="quarter" idx="5"/>
          </p:nvPr>
        </p:nvSpPr>
        <p:spPr/>
        <p:txBody>
          <a:bodyPr/>
          <a:lstStyle/>
          <a:p>
            <a:fld id="{39737C39-3E41-9D48-AC14-6EAC3C8A1A27}" type="slidenum">
              <a:rPr lang="en-US" smtClean="0"/>
              <a:t>40</a:t>
            </a:fld>
            <a:endParaRPr lang="en-US"/>
          </a:p>
        </p:txBody>
      </p:sp>
    </p:spTree>
    <p:extLst>
      <p:ext uri="{BB962C8B-B14F-4D97-AF65-F5344CB8AC3E}">
        <p14:creationId xmlns:p14="http://schemas.microsoft.com/office/powerpoint/2010/main" val="2072892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41</a:t>
            </a:fld>
            <a:endParaRPr lang="en-US"/>
          </a:p>
        </p:txBody>
      </p:sp>
    </p:spTree>
    <p:extLst>
      <p:ext uri="{BB962C8B-B14F-4D97-AF65-F5344CB8AC3E}">
        <p14:creationId xmlns:p14="http://schemas.microsoft.com/office/powerpoint/2010/main" val="626285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42</a:t>
            </a:fld>
            <a:endParaRPr lang="en-US"/>
          </a:p>
        </p:txBody>
      </p:sp>
    </p:spTree>
    <p:extLst>
      <p:ext uri="{BB962C8B-B14F-4D97-AF65-F5344CB8AC3E}">
        <p14:creationId xmlns:p14="http://schemas.microsoft.com/office/powerpoint/2010/main" val="3339092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transition to the lemma.</a:t>
            </a:r>
          </a:p>
        </p:txBody>
      </p:sp>
      <p:sp>
        <p:nvSpPr>
          <p:cNvPr id="4" name="Slide Number Placeholder 3"/>
          <p:cNvSpPr>
            <a:spLocks noGrp="1"/>
          </p:cNvSpPr>
          <p:nvPr>
            <p:ph type="sldNum" sz="quarter" idx="5"/>
          </p:nvPr>
        </p:nvSpPr>
        <p:spPr/>
        <p:txBody>
          <a:bodyPr/>
          <a:lstStyle/>
          <a:p>
            <a:fld id="{39737C39-3E41-9D48-AC14-6EAC3C8A1A27}" type="slidenum">
              <a:rPr lang="en-US" smtClean="0"/>
              <a:t>43</a:t>
            </a:fld>
            <a:endParaRPr lang="en-US"/>
          </a:p>
        </p:txBody>
      </p:sp>
    </p:spTree>
    <p:extLst>
      <p:ext uri="{BB962C8B-B14F-4D97-AF65-F5344CB8AC3E}">
        <p14:creationId xmlns:p14="http://schemas.microsoft.com/office/powerpoint/2010/main" val="2070408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still be able to retrieve the BWT we need to define a way to solve the ambiguity between characters followed by the same proper phrase suffixes in the input  without looking at P1.</a:t>
            </a:r>
          </a:p>
        </p:txBody>
      </p:sp>
      <p:sp>
        <p:nvSpPr>
          <p:cNvPr id="4" name="Slide Number Placeholder 3"/>
          <p:cNvSpPr>
            <a:spLocks noGrp="1"/>
          </p:cNvSpPr>
          <p:nvPr>
            <p:ph type="sldNum" sz="quarter" idx="5"/>
          </p:nvPr>
        </p:nvSpPr>
        <p:spPr/>
        <p:txBody>
          <a:bodyPr/>
          <a:lstStyle/>
          <a:p>
            <a:fld id="{39737C39-3E41-9D48-AC14-6EAC3C8A1A27}" type="slidenum">
              <a:rPr lang="en-US" smtClean="0"/>
              <a:t>44</a:t>
            </a:fld>
            <a:endParaRPr lang="en-US"/>
          </a:p>
        </p:txBody>
      </p:sp>
    </p:spTree>
    <p:extLst>
      <p:ext uri="{BB962C8B-B14F-4D97-AF65-F5344CB8AC3E}">
        <p14:creationId xmlns:p14="http://schemas.microsoft.com/office/powerpoint/2010/main" val="3157986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45</a:t>
            </a:fld>
            <a:endParaRPr lang="en-US"/>
          </a:p>
        </p:txBody>
      </p:sp>
    </p:spTree>
    <p:extLst>
      <p:ext uri="{BB962C8B-B14F-4D97-AF65-F5344CB8AC3E}">
        <p14:creationId xmlns:p14="http://schemas.microsoft.com/office/powerpoint/2010/main" val="3036568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46</a:t>
            </a:fld>
            <a:endParaRPr lang="en-US"/>
          </a:p>
        </p:txBody>
      </p:sp>
    </p:spTree>
    <p:extLst>
      <p:ext uri="{BB962C8B-B14F-4D97-AF65-F5344CB8AC3E}">
        <p14:creationId xmlns:p14="http://schemas.microsoft.com/office/powerpoint/2010/main" val="1794137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47</a:t>
            </a:fld>
            <a:endParaRPr lang="en-US"/>
          </a:p>
        </p:txBody>
      </p:sp>
    </p:spTree>
    <p:extLst>
      <p:ext uri="{BB962C8B-B14F-4D97-AF65-F5344CB8AC3E}">
        <p14:creationId xmlns:p14="http://schemas.microsoft.com/office/powerpoint/2010/main" val="1299057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48</a:t>
            </a:fld>
            <a:endParaRPr lang="en-US"/>
          </a:p>
        </p:txBody>
      </p:sp>
    </p:spTree>
    <p:extLst>
      <p:ext uri="{BB962C8B-B14F-4D97-AF65-F5344CB8AC3E}">
        <p14:creationId xmlns:p14="http://schemas.microsoft.com/office/powerpoint/2010/main" val="4052624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49</a:t>
            </a:fld>
            <a:endParaRPr lang="en-US"/>
          </a:p>
        </p:txBody>
      </p:sp>
    </p:spTree>
    <p:extLst>
      <p:ext uri="{BB962C8B-B14F-4D97-AF65-F5344CB8AC3E}">
        <p14:creationId xmlns:p14="http://schemas.microsoft.com/office/powerpoint/2010/main" val="32846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some additional data structures it is possible to build MONI, an index capable of finding MEMs.</a:t>
            </a:r>
          </a:p>
          <a:p>
            <a:endParaRPr lang="en-US" dirty="0"/>
          </a:p>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5</a:t>
            </a:fld>
            <a:endParaRPr lang="en-US"/>
          </a:p>
        </p:txBody>
      </p:sp>
    </p:spTree>
    <p:extLst>
      <p:ext uri="{BB962C8B-B14F-4D97-AF65-F5344CB8AC3E}">
        <p14:creationId xmlns:p14="http://schemas.microsoft.com/office/powerpoint/2010/main" val="2460852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50</a:t>
            </a:fld>
            <a:endParaRPr lang="en-US"/>
          </a:p>
        </p:txBody>
      </p:sp>
    </p:spTree>
    <p:extLst>
      <p:ext uri="{BB962C8B-B14F-4D97-AF65-F5344CB8AC3E}">
        <p14:creationId xmlns:p14="http://schemas.microsoft.com/office/powerpoint/2010/main" val="3896782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37C39-3E41-9D48-AC14-6EAC3C8A1A27}" type="slidenum">
              <a:rPr lang="en-US" smtClean="0"/>
              <a:t>51</a:t>
            </a:fld>
            <a:endParaRPr lang="en-US"/>
          </a:p>
        </p:txBody>
      </p:sp>
    </p:spTree>
    <p:extLst>
      <p:ext uri="{BB962C8B-B14F-4D97-AF65-F5344CB8AC3E}">
        <p14:creationId xmlns:p14="http://schemas.microsoft.com/office/powerpoint/2010/main" val="2867077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same data, the recursive step proves to scale much better on repetitive datasets.</a:t>
            </a:r>
          </a:p>
        </p:txBody>
      </p:sp>
      <p:sp>
        <p:nvSpPr>
          <p:cNvPr id="4" name="Slide Number Placeholder 3"/>
          <p:cNvSpPr>
            <a:spLocks noGrp="1"/>
          </p:cNvSpPr>
          <p:nvPr>
            <p:ph type="sldNum" sz="quarter" idx="5"/>
          </p:nvPr>
        </p:nvSpPr>
        <p:spPr/>
        <p:txBody>
          <a:bodyPr/>
          <a:lstStyle/>
          <a:p>
            <a:fld id="{39737C39-3E41-9D48-AC14-6EAC3C8A1A27}" type="slidenum">
              <a:rPr lang="en-US" smtClean="0"/>
              <a:t>52</a:t>
            </a:fld>
            <a:endParaRPr lang="en-US"/>
          </a:p>
        </p:txBody>
      </p:sp>
    </p:spTree>
    <p:extLst>
      <p:ext uri="{BB962C8B-B14F-4D97-AF65-F5344CB8AC3E}">
        <p14:creationId xmlns:p14="http://schemas.microsoft.com/office/powerpoint/2010/main" val="2512654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method we used two different datasets. The first one consisted in one thousand 5 hundred twelve haplotypes of chromosome 19 while the second one consisted of 7 thousand forty eight strains of salmonella form the Genome </a:t>
            </a:r>
            <a:r>
              <a:rPr lang="en-US" dirty="0" err="1"/>
              <a:t>Trakr</a:t>
            </a:r>
            <a:r>
              <a:rPr lang="en-US" dirty="0"/>
              <a:t> database. We started by building the index of 1 thousand sequences of chromosome 19 and of 5000 strains of salmonella and the we proceeded adding new sequences. As we can see in the plot our method quickly becomes faster than the dynamic r-index when more than 32 sequences are added. </a:t>
            </a:r>
          </a:p>
        </p:txBody>
      </p:sp>
      <p:sp>
        <p:nvSpPr>
          <p:cNvPr id="4" name="Slide Number Placeholder 3"/>
          <p:cNvSpPr>
            <a:spLocks noGrp="1"/>
          </p:cNvSpPr>
          <p:nvPr>
            <p:ph type="sldNum" sz="quarter" idx="5"/>
          </p:nvPr>
        </p:nvSpPr>
        <p:spPr/>
        <p:txBody>
          <a:bodyPr/>
          <a:lstStyle/>
          <a:p>
            <a:fld id="{39737C39-3E41-9D48-AC14-6EAC3C8A1A27}" type="slidenum">
              <a:rPr lang="en-US" smtClean="0"/>
              <a:t>53</a:t>
            </a:fld>
            <a:endParaRPr lang="en-US"/>
          </a:p>
        </p:txBody>
      </p:sp>
    </p:spTree>
    <p:extLst>
      <p:ext uri="{BB962C8B-B14F-4D97-AF65-F5344CB8AC3E}">
        <p14:creationId xmlns:p14="http://schemas.microsoft.com/office/powerpoint/2010/main" val="9415181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method we used two different datasets. The first one consisted in one thousand 5 hundred twelve haplotypes of chromosome 19 while the second one consisted of 7 thousand forty eight strains of salmonella form the Genome </a:t>
            </a:r>
            <a:r>
              <a:rPr lang="en-US" dirty="0" err="1"/>
              <a:t>Trakr</a:t>
            </a:r>
            <a:r>
              <a:rPr lang="en-US" dirty="0"/>
              <a:t> database. We started by building the index of 1 thousand sequences of chromosome 19 and of 5000 strains of salmonella and the we proceeded adding new sequences. As we can see in the plot our method quickly becomes faster than the dynamic r-index when more than 32 sequences are added. </a:t>
            </a:r>
          </a:p>
        </p:txBody>
      </p:sp>
      <p:sp>
        <p:nvSpPr>
          <p:cNvPr id="4" name="Slide Number Placeholder 3"/>
          <p:cNvSpPr>
            <a:spLocks noGrp="1"/>
          </p:cNvSpPr>
          <p:nvPr>
            <p:ph type="sldNum" sz="quarter" idx="5"/>
          </p:nvPr>
        </p:nvSpPr>
        <p:spPr/>
        <p:txBody>
          <a:bodyPr/>
          <a:lstStyle/>
          <a:p>
            <a:fld id="{39737C39-3E41-9D48-AC14-6EAC3C8A1A27}" type="slidenum">
              <a:rPr lang="en-US" smtClean="0"/>
              <a:t>54</a:t>
            </a:fld>
            <a:endParaRPr lang="en-US"/>
          </a:p>
        </p:txBody>
      </p:sp>
    </p:spTree>
    <p:extLst>
      <p:ext uri="{BB962C8B-B14F-4D97-AF65-F5344CB8AC3E}">
        <p14:creationId xmlns:p14="http://schemas.microsoft.com/office/powerpoint/2010/main" val="545845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method we used two different datasets. The first one consisted in one thousand 5 hundred twelve haplotypes of chromosome 19 while the second one consisted of 7 thousand forty eight strains of salmonella form the Genome </a:t>
            </a:r>
            <a:r>
              <a:rPr lang="en-US" dirty="0" err="1"/>
              <a:t>Trakr</a:t>
            </a:r>
            <a:r>
              <a:rPr lang="en-US" dirty="0"/>
              <a:t> database. We started by building the index of 1 thousand sequences of chromosome 19 and of 5000 strains of salmonella and the we proceeded adding new sequences. As we can see in the plot our method quickly becomes faster than the dynamic r-index when more than 32 sequences are added. </a:t>
            </a:r>
          </a:p>
        </p:txBody>
      </p:sp>
      <p:sp>
        <p:nvSpPr>
          <p:cNvPr id="4" name="Slide Number Placeholder 3"/>
          <p:cNvSpPr>
            <a:spLocks noGrp="1"/>
          </p:cNvSpPr>
          <p:nvPr>
            <p:ph type="sldNum" sz="quarter" idx="5"/>
          </p:nvPr>
        </p:nvSpPr>
        <p:spPr/>
        <p:txBody>
          <a:bodyPr/>
          <a:lstStyle/>
          <a:p>
            <a:fld id="{39737C39-3E41-9D48-AC14-6EAC3C8A1A27}" type="slidenum">
              <a:rPr lang="en-US" smtClean="0"/>
              <a:t>55</a:t>
            </a:fld>
            <a:endParaRPr lang="en-US"/>
          </a:p>
        </p:txBody>
      </p:sp>
    </p:spTree>
    <p:extLst>
      <p:ext uri="{BB962C8B-B14F-4D97-AF65-F5344CB8AC3E}">
        <p14:creationId xmlns:p14="http://schemas.microsoft.com/office/powerpoint/2010/main" val="117237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PFP can also be used, though auxiliary data </a:t>
            </a:r>
            <a:r>
              <a:rPr lang="en-US" dirty="0" err="1"/>
              <a:t>strucutres</a:t>
            </a:r>
            <a:r>
              <a:rPr lang="en-US" dirty="0"/>
              <a:t> as a CST.</a:t>
            </a:r>
          </a:p>
        </p:txBody>
      </p:sp>
      <p:sp>
        <p:nvSpPr>
          <p:cNvPr id="4" name="Slide Number Placeholder 3"/>
          <p:cNvSpPr>
            <a:spLocks noGrp="1"/>
          </p:cNvSpPr>
          <p:nvPr>
            <p:ph type="sldNum" sz="quarter" idx="5"/>
          </p:nvPr>
        </p:nvSpPr>
        <p:spPr/>
        <p:txBody>
          <a:bodyPr/>
          <a:lstStyle/>
          <a:p>
            <a:fld id="{E10BCB57-F8C3-9446-85AE-09FFB0D3CBC3}" type="slidenum">
              <a:rPr lang="en-US" smtClean="0"/>
              <a:t>6</a:t>
            </a:fld>
            <a:endParaRPr lang="en-US"/>
          </a:p>
        </p:txBody>
      </p:sp>
    </p:spTree>
    <p:extLst>
      <p:ext uri="{BB962C8B-B14F-4D97-AF65-F5344CB8AC3E}">
        <p14:creationId xmlns:p14="http://schemas.microsoft.com/office/powerpoint/2010/main" val="109533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it was used to build the </a:t>
            </a:r>
            <a:r>
              <a:rPr lang="en-US" dirty="0" err="1"/>
              <a:t>eBWT</a:t>
            </a:r>
            <a:r>
              <a:rPr lang="en-US" dirty="0"/>
              <a:t>.</a:t>
            </a:r>
          </a:p>
        </p:txBody>
      </p:sp>
      <p:sp>
        <p:nvSpPr>
          <p:cNvPr id="4" name="Slide Number Placeholder 3"/>
          <p:cNvSpPr>
            <a:spLocks noGrp="1"/>
          </p:cNvSpPr>
          <p:nvPr>
            <p:ph type="sldNum" sz="quarter" idx="5"/>
          </p:nvPr>
        </p:nvSpPr>
        <p:spPr/>
        <p:txBody>
          <a:bodyPr/>
          <a:lstStyle/>
          <a:p>
            <a:fld id="{E10BCB57-F8C3-9446-85AE-09FFB0D3CBC3}" type="slidenum">
              <a:rPr lang="en-US" smtClean="0"/>
              <a:t>7</a:t>
            </a:fld>
            <a:endParaRPr lang="en-US"/>
          </a:p>
        </p:txBody>
      </p:sp>
    </p:spTree>
    <p:extLst>
      <p:ext uri="{BB962C8B-B14F-4D97-AF65-F5344CB8AC3E}">
        <p14:creationId xmlns:p14="http://schemas.microsoft.com/office/powerpoint/2010/main" val="332014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LZ77 parsing. These are just a few of the methods that now use PFP as a preprocessing step.</a:t>
            </a:r>
          </a:p>
        </p:txBody>
      </p:sp>
      <p:sp>
        <p:nvSpPr>
          <p:cNvPr id="4" name="Slide Number Placeholder 3"/>
          <p:cNvSpPr>
            <a:spLocks noGrp="1"/>
          </p:cNvSpPr>
          <p:nvPr>
            <p:ph type="sldNum" sz="quarter" idx="5"/>
          </p:nvPr>
        </p:nvSpPr>
        <p:spPr/>
        <p:txBody>
          <a:bodyPr/>
          <a:lstStyle/>
          <a:p>
            <a:fld id="{E10BCB57-F8C3-9446-85AE-09FFB0D3CBC3}" type="slidenum">
              <a:rPr lang="en-US" smtClean="0"/>
              <a:t>8</a:t>
            </a:fld>
            <a:endParaRPr lang="en-US"/>
          </a:p>
        </p:txBody>
      </p:sp>
    </p:spTree>
    <p:extLst>
      <p:ext uri="{BB962C8B-B14F-4D97-AF65-F5344CB8AC3E}">
        <p14:creationId xmlns:p14="http://schemas.microsoft.com/office/powerpoint/2010/main" val="3390108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go over how PFP works. PFP takes as input a string S, an two integers p and w. </a:t>
            </a:r>
            <a:r>
              <a:rPr lang="en-US" sz="1200" b="0" i="0" u="none" strike="noStrike" kern="1200" dirty="0">
                <a:solidFill>
                  <a:schemeClr val="tx1"/>
                </a:solidFill>
                <a:effectLst/>
                <a:latin typeface="+mn-lt"/>
                <a:ea typeface="+mn-ea"/>
                <a:cs typeface="+mn-cs"/>
              </a:rPr>
              <a:t>It produces a parse of S into overlapping phrases, where each unique phrase is stored in a dictionary.  </a:t>
            </a:r>
            <a:r>
              <a:rPr lang="en-US" dirty="0"/>
              <a:t>The first step is to prepend and append to S w copies of a delimiter symbol not in the alphabet, and smaller of any other symbol.</a:t>
            </a:r>
          </a:p>
          <a:p>
            <a:endParaRPr lang="en-US" dirty="0"/>
          </a:p>
        </p:txBody>
      </p:sp>
      <p:sp>
        <p:nvSpPr>
          <p:cNvPr id="4" name="Slide Number Placeholder 3"/>
          <p:cNvSpPr>
            <a:spLocks noGrp="1"/>
          </p:cNvSpPr>
          <p:nvPr>
            <p:ph type="sldNum" sz="quarter" idx="5"/>
          </p:nvPr>
        </p:nvSpPr>
        <p:spPr/>
        <p:txBody>
          <a:bodyPr/>
          <a:lstStyle/>
          <a:p>
            <a:fld id="{E10BCB57-F8C3-9446-85AE-09FFB0D3CBC3}" type="slidenum">
              <a:rPr lang="en-US" smtClean="0"/>
              <a:t>9</a:t>
            </a:fld>
            <a:endParaRPr lang="en-US"/>
          </a:p>
        </p:txBody>
      </p:sp>
    </p:spTree>
    <p:extLst>
      <p:ext uri="{BB962C8B-B14F-4D97-AF65-F5344CB8AC3E}">
        <p14:creationId xmlns:p14="http://schemas.microsoft.com/office/powerpoint/2010/main" val="346269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FC13-FD28-6049-B333-028F28394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5290A5-38F9-D842-A997-2BAC178C84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6CDDCA-E26C-494D-B63D-E40C3A65C492}"/>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5" name="Footer Placeholder 4">
            <a:extLst>
              <a:ext uri="{FF2B5EF4-FFF2-40B4-BE49-F238E27FC236}">
                <a16:creationId xmlns:a16="http://schemas.microsoft.com/office/drawing/2014/main" id="{B6184459-8779-2E45-AD2A-79A814EC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D5439-6FFE-2146-8496-6D74FB8DA2C8}"/>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40728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3795-C258-C046-93E5-E58EE22E91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E342C-3123-EC4C-8501-07B87D08A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B2575-706C-5143-8FB3-4BF367B4EDF3}"/>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5" name="Footer Placeholder 4">
            <a:extLst>
              <a:ext uri="{FF2B5EF4-FFF2-40B4-BE49-F238E27FC236}">
                <a16:creationId xmlns:a16="http://schemas.microsoft.com/office/drawing/2014/main" id="{C8CA55A3-D5EF-E843-BEFE-1852AD9AD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76996-24DA-8E4B-9D82-CC11BB9B3BFC}"/>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295506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65B89-EA2B-F947-8B74-7D519B89C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C526E0-EE2A-6844-A8CF-73DA3882FC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8B177-69E8-B243-9865-E98498758821}"/>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5" name="Footer Placeholder 4">
            <a:extLst>
              <a:ext uri="{FF2B5EF4-FFF2-40B4-BE49-F238E27FC236}">
                <a16:creationId xmlns:a16="http://schemas.microsoft.com/office/drawing/2014/main" id="{2B97FD6D-1304-7541-B0D0-A7A10C018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A5A38-91B2-3C46-823C-0572C2DDC1C4}"/>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135489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46A-65E6-4B43-85B7-56B6492AD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41A19-B4E2-D941-939A-3A0865622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109A7-F573-D24F-9787-5B9B88224071}"/>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5" name="Footer Placeholder 4">
            <a:extLst>
              <a:ext uri="{FF2B5EF4-FFF2-40B4-BE49-F238E27FC236}">
                <a16:creationId xmlns:a16="http://schemas.microsoft.com/office/drawing/2014/main" id="{FF26E39E-1B59-264C-BE54-4FC2C5661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C3903-F4AE-C24E-B412-930C0EE5D95F}"/>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11130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19E0-274C-154B-BB14-5E811A927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81C1FE-A717-0A49-9DB7-8E51B5709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8C695-44D3-F846-9CD7-0D8AF9A879B0}"/>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5" name="Footer Placeholder 4">
            <a:extLst>
              <a:ext uri="{FF2B5EF4-FFF2-40B4-BE49-F238E27FC236}">
                <a16:creationId xmlns:a16="http://schemas.microsoft.com/office/drawing/2014/main" id="{B38754A8-1E28-BD45-AD40-372E57C22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49C11-BED9-A84A-BCBA-43281F5633B3}"/>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14168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35EA-8952-1E48-ABC9-D4CCE85CC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A22A9-7AA4-A84F-8D2D-3AAF094E98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D195E-D4B0-CD44-8ABF-318399AC9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B232F-D302-8948-8FBB-B1D095B79D25}"/>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6" name="Footer Placeholder 5">
            <a:extLst>
              <a:ext uri="{FF2B5EF4-FFF2-40B4-BE49-F238E27FC236}">
                <a16:creationId xmlns:a16="http://schemas.microsoft.com/office/drawing/2014/main" id="{8CAA44C5-4A93-F64D-95B3-09939A25B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6AA68-4E77-684B-93B7-C8B37C5CEA2C}"/>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221594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296A-1559-2042-B98C-73A51E4FC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D3526E-0DFC-C74A-8249-2031FBDCD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E6A35-21DC-5A4F-9E8C-0C83913E8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53D8F-9E51-AC4C-80B7-B977D5881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18957-8A6E-CA47-9CCC-4B8BFA7869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B37FF-84CF-9C42-BE46-F3D8772379B5}"/>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8" name="Footer Placeholder 7">
            <a:extLst>
              <a:ext uri="{FF2B5EF4-FFF2-40B4-BE49-F238E27FC236}">
                <a16:creationId xmlns:a16="http://schemas.microsoft.com/office/drawing/2014/main" id="{2DED053E-7683-5247-BB5D-2F5BB5BE9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1CCF18-D050-E240-A351-727156FF4186}"/>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13812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6E94-8516-2A43-966F-5347AB568B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F2B7EA-2E00-6541-82D0-FF34D1E3AD69}"/>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4" name="Footer Placeholder 3">
            <a:extLst>
              <a:ext uri="{FF2B5EF4-FFF2-40B4-BE49-F238E27FC236}">
                <a16:creationId xmlns:a16="http://schemas.microsoft.com/office/drawing/2014/main" id="{8B6BA633-56FD-4B4C-B4CC-8A1AAD8097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8B0D90-CD5A-0242-88EC-50B62576608D}"/>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365928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18E15-00CB-024A-B801-DA7958B7274F}"/>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3" name="Footer Placeholder 2">
            <a:extLst>
              <a:ext uri="{FF2B5EF4-FFF2-40B4-BE49-F238E27FC236}">
                <a16:creationId xmlns:a16="http://schemas.microsoft.com/office/drawing/2014/main" id="{339CAFB1-3F29-D243-A8BD-74BCF5D649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4DB677-C283-4B42-A6C9-2A15F16B7CA9}"/>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385807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9AB6-C78A-D542-8F87-B8EA89068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2681F-8073-D84C-8711-FCDD9C4AE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175A8-2719-0B44-B744-485AC2A18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929C6-EEEC-454B-A00E-9BD3B72A717E}"/>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6" name="Footer Placeholder 5">
            <a:extLst>
              <a:ext uri="{FF2B5EF4-FFF2-40B4-BE49-F238E27FC236}">
                <a16:creationId xmlns:a16="http://schemas.microsoft.com/office/drawing/2014/main" id="{BB2E3759-E48F-184F-8C33-87E5F0237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61598-C83E-A74D-845F-3FABFF563AA3}"/>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389166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D9F91-90A5-CE42-9250-6AB6D9A94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4733F-7030-D34B-9235-9CE7F9A61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6BA866-4B76-2D4B-94D1-9F214726E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0E12B-5F96-3E4D-8A4E-8027FD48C774}"/>
              </a:ext>
            </a:extLst>
          </p:cNvPr>
          <p:cNvSpPr>
            <a:spLocks noGrp="1"/>
          </p:cNvSpPr>
          <p:nvPr>
            <p:ph type="dt" sz="half" idx="10"/>
          </p:nvPr>
        </p:nvSpPr>
        <p:spPr/>
        <p:txBody>
          <a:bodyPr/>
          <a:lstStyle/>
          <a:p>
            <a:fld id="{AFBBD58D-32BA-9843-BC22-C8A5B13358B7}" type="datetimeFigureOut">
              <a:rPr lang="en-US" smtClean="0"/>
              <a:t>3/17/23</a:t>
            </a:fld>
            <a:endParaRPr lang="en-US"/>
          </a:p>
        </p:txBody>
      </p:sp>
      <p:sp>
        <p:nvSpPr>
          <p:cNvPr id="6" name="Footer Placeholder 5">
            <a:extLst>
              <a:ext uri="{FF2B5EF4-FFF2-40B4-BE49-F238E27FC236}">
                <a16:creationId xmlns:a16="http://schemas.microsoft.com/office/drawing/2014/main" id="{CF1DF8C3-BDDE-1242-8423-53FD582C4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D3D2D-78BE-0A4B-842B-C878B5483E1C}"/>
              </a:ext>
            </a:extLst>
          </p:cNvPr>
          <p:cNvSpPr>
            <a:spLocks noGrp="1"/>
          </p:cNvSpPr>
          <p:nvPr>
            <p:ph type="sldNum" sz="quarter" idx="12"/>
          </p:nvPr>
        </p:nvSpPr>
        <p:spPr/>
        <p:txBody>
          <a:bodyPr/>
          <a:lstStyle/>
          <a:p>
            <a:fld id="{8A8532F7-F10B-A446-8E69-E101E1EEAB2E}" type="slidenum">
              <a:rPr lang="en-US" smtClean="0"/>
              <a:t>‹#›</a:t>
            </a:fld>
            <a:endParaRPr lang="en-US"/>
          </a:p>
        </p:txBody>
      </p:sp>
    </p:spTree>
    <p:extLst>
      <p:ext uri="{BB962C8B-B14F-4D97-AF65-F5344CB8AC3E}">
        <p14:creationId xmlns:p14="http://schemas.microsoft.com/office/powerpoint/2010/main" val="74858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ACE5-5641-6C4F-B68A-08EF4FB50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F08F5-567B-2749-AAC4-132015C54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9AC65-98A7-2748-B9C6-C92125B7F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BD58D-32BA-9843-BC22-C8A5B13358B7}" type="datetimeFigureOut">
              <a:rPr lang="en-US" smtClean="0"/>
              <a:t>3/17/23</a:t>
            </a:fld>
            <a:endParaRPr lang="en-US"/>
          </a:p>
        </p:txBody>
      </p:sp>
      <p:sp>
        <p:nvSpPr>
          <p:cNvPr id="5" name="Footer Placeholder 4">
            <a:extLst>
              <a:ext uri="{FF2B5EF4-FFF2-40B4-BE49-F238E27FC236}">
                <a16:creationId xmlns:a16="http://schemas.microsoft.com/office/drawing/2014/main" id="{4E9C21C9-D9C0-E94A-A7D3-C748D88C5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B28D2-8D3A-E24E-AA8D-FBC0344D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532F7-F10B-A446-8E69-E101E1EEAB2E}" type="slidenum">
              <a:rPr lang="en-US" smtClean="0"/>
              <a:t>‹#›</a:t>
            </a:fld>
            <a:endParaRPr lang="en-US"/>
          </a:p>
        </p:txBody>
      </p:sp>
    </p:spTree>
    <p:extLst>
      <p:ext uri="{BB962C8B-B14F-4D97-AF65-F5344CB8AC3E}">
        <p14:creationId xmlns:p14="http://schemas.microsoft.com/office/powerpoint/2010/main" val="24480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emf"/><Relationship Id="rId7"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mailto:marco.oliva@ufl.edu" TargetMode="External"/><Relationship Id="rId4" Type="http://schemas.openxmlformats.org/officeDocument/2006/relationships/hyperlink" Target="https://github.com/marco-oliva/r-pfbw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em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emf"/><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E63F-4936-DD4D-BBF4-197908EFA8F1}"/>
              </a:ext>
            </a:extLst>
          </p:cNvPr>
          <p:cNvSpPr>
            <a:spLocks noGrp="1"/>
          </p:cNvSpPr>
          <p:nvPr>
            <p:ph type="ctrTitle"/>
          </p:nvPr>
        </p:nvSpPr>
        <p:spPr>
          <a:xfrm>
            <a:off x="914400" y="0"/>
            <a:ext cx="10363200" cy="2387600"/>
          </a:xfrm>
        </p:spPr>
        <p:txBody>
          <a:bodyPr anchor="ctr">
            <a:normAutofit/>
          </a:bodyPr>
          <a:lstStyle/>
          <a:p>
            <a:r>
              <a:rPr lang="en-US" dirty="0"/>
              <a:t>Recursive Prefix-Free Parsing for Building Big BWTs  </a:t>
            </a:r>
          </a:p>
        </p:txBody>
      </p:sp>
      <p:sp>
        <p:nvSpPr>
          <p:cNvPr id="3" name="Subtitle 2">
            <a:extLst>
              <a:ext uri="{FF2B5EF4-FFF2-40B4-BE49-F238E27FC236}">
                <a16:creationId xmlns:a16="http://schemas.microsoft.com/office/drawing/2014/main" id="{1ED09282-795D-DB48-AD66-492B20FCCBBF}"/>
              </a:ext>
            </a:extLst>
          </p:cNvPr>
          <p:cNvSpPr>
            <a:spLocks noGrp="1"/>
          </p:cNvSpPr>
          <p:nvPr>
            <p:ph type="subTitle" idx="1"/>
          </p:nvPr>
        </p:nvSpPr>
        <p:spPr>
          <a:xfrm>
            <a:off x="1524000" y="2597868"/>
            <a:ext cx="9144000" cy="2387600"/>
          </a:xfrm>
        </p:spPr>
        <p:txBody>
          <a:bodyPr>
            <a:noAutofit/>
          </a:bodyPr>
          <a:lstStyle/>
          <a:p>
            <a:pPr algn="l"/>
            <a:r>
              <a:rPr lang="en-US" b="1" dirty="0">
                <a:latin typeface="+mj-lt"/>
              </a:rPr>
              <a:t>Marco Oliva</a:t>
            </a:r>
            <a:r>
              <a:rPr lang="en-US" baseline="30000" dirty="0">
                <a:latin typeface="+mj-lt"/>
              </a:rPr>
              <a:t>1</a:t>
            </a:r>
            <a:r>
              <a:rPr lang="en-US" dirty="0">
                <a:latin typeface="+mj-lt"/>
              </a:rPr>
              <a:t>,  Travis Gagie</a:t>
            </a:r>
            <a:r>
              <a:rPr lang="en-US" baseline="30000" dirty="0">
                <a:latin typeface="+mj-lt"/>
              </a:rPr>
              <a:t>2</a:t>
            </a:r>
            <a:r>
              <a:rPr lang="en-US" dirty="0">
                <a:latin typeface="+mj-lt"/>
              </a:rPr>
              <a:t> and Christina Boucher</a:t>
            </a:r>
            <a:r>
              <a:rPr lang="en-US" baseline="30000" dirty="0">
                <a:latin typeface="+mj-lt"/>
              </a:rPr>
              <a:t>1</a:t>
            </a:r>
          </a:p>
          <a:p>
            <a:endParaRPr lang="en-US" baseline="30000" dirty="0">
              <a:latin typeface="+mj-lt"/>
            </a:endParaRPr>
          </a:p>
          <a:p>
            <a:pPr algn="l"/>
            <a:r>
              <a:rPr lang="en-US" baseline="30000" dirty="0">
                <a:latin typeface="+mj-lt"/>
              </a:rPr>
              <a:t>1</a:t>
            </a:r>
            <a:r>
              <a:rPr lang="en-US" dirty="0">
                <a:latin typeface="+mj-lt"/>
              </a:rPr>
              <a:t> Department of Computer and Information Science, University of Florida</a:t>
            </a:r>
          </a:p>
          <a:p>
            <a:pPr algn="l"/>
            <a:r>
              <a:rPr lang="en-US" baseline="30000" dirty="0">
                <a:latin typeface="+mj-lt"/>
              </a:rPr>
              <a:t>2</a:t>
            </a:r>
            <a:r>
              <a:rPr lang="en-US" dirty="0">
                <a:latin typeface="+mj-lt"/>
              </a:rPr>
              <a:t> Faculty of Computer Science, Dalhousie University</a:t>
            </a:r>
          </a:p>
        </p:txBody>
      </p:sp>
      <p:sp>
        <p:nvSpPr>
          <p:cNvPr id="5" name="Slide Number Placeholder 4">
            <a:extLst>
              <a:ext uri="{FF2B5EF4-FFF2-40B4-BE49-F238E27FC236}">
                <a16:creationId xmlns:a16="http://schemas.microsoft.com/office/drawing/2014/main" id="{212132C3-669B-3D49-B86B-B2FFF0899593}"/>
              </a:ext>
            </a:extLst>
          </p:cNvPr>
          <p:cNvSpPr>
            <a:spLocks noGrp="1"/>
          </p:cNvSpPr>
          <p:nvPr>
            <p:ph type="sldNum" sz="quarter" idx="12"/>
          </p:nvPr>
        </p:nvSpPr>
        <p:spPr/>
        <p:txBody>
          <a:bodyPr/>
          <a:lstStyle/>
          <a:p>
            <a:fld id="{C11FB01A-981D-394E-BFF6-F49BC2FD18FC}" type="slidenum">
              <a:rPr lang="en-US" smtClean="0"/>
              <a:t>1</a:t>
            </a:fld>
            <a:endParaRPr lang="en-US"/>
          </a:p>
        </p:txBody>
      </p:sp>
      <p:pic>
        <p:nvPicPr>
          <p:cNvPr id="10" name="Picture 9">
            <a:extLst>
              <a:ext uri="{FF2B5EF4-FFF2-40B4-BE49-F238E27FC236}">
                <a16:creationId xmlns:a16="http://schemas.microsoft.com/office/drawing/2014/main" id="{F621511A-617E-CD4E-99E0-421B68F77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47" y="5416952"/>
            <a:ext cx="4001258" cy="733319"/>
          </a:xfrm>
          <a:prstGeom prst="rect">
            <a:avLst/>
          </a:prstGeom>
        </p:spPr>
      </p:pic>
      <p:pic>
        <p:nvPicPr>
          <p:cNvPr id="11" name="Picture 2" descr="Logos - Communications, Marketing &amp; Creative Services - Dalhousie University">
            <a:extLst>
              <a:ext uri="{FF2B5EF4-FFF2-40B4-BE49-F238E27FC236}">
                <a16:creationId xmlns:a16="http://schemas.microsoft.com/office/drawing/2014/main" id="{CEC89EC7-D152-CC49-B85B-5DD2F2FB1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9039" y="4964603"/>
            <a:ext cx="4001258" cy="133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7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10</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graphicFrame>
        <p:nvGraphicFramePr>
          <p:cNvPr id="8" name="Table 7">
            <a:extLst>
              <a:ext uri="{FF2B5EF4-FFF2-40B4-BE49-F238E27FC236}">
                <a16:creationId xmlns:a16="http://schemas.microsoft.com/office/drawing/2014/main" id="{1ACF686B-DDB2-FC41-9A13-44A1D13BAE6A}"/>
              </a:ext>
            </a:extLst>
          </p:cNvPr>
          <p:cNvGraphicFramePr>
            <a:graphicFrameLocks noGrp="1"/>
          </p:cNvGraphicFramePr>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t>
                      </a: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9" name="TextBox 8">
            <a:extLst>
              <a:ext uri="{FF2B5EF4-FFF2-40B4-BE49-F238E27FC236}">
                <a16:creationId xmlns:a16="http://schemas.microsoft.com/office/drawing/2014/main" id="{4FC07D2A-7FB3-D547-BE09-F01A1146C2B6}"/>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199428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11</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graphicFrame>
        <p:nvGraphicFramePr>
          <p:cNvPr id="18" name="Table 7">
            <a:extLst>
              <a:ext uri="{FF2B5EF4-FFF2-40B4-BE49-F238E27FC236}">
                <a16:creationId xmlns:a16="http://schemas.microsoft.com/office/drawing/2014/main" id="{00BB77BA-9A49-7E4D-9F68-7975A1B7F74A}"/>
              </a:ext>
            </a:extLst>
          </p:cNvPr>
          <p:cNvGraphicFramePr>
            <a:graphicFrameLocks noGrp="1"/>
          </p:cNvGraphicFramePr>
          <p:nvPr>
            <p:extLst>
              <p:ext uri="{D42A27DB-BD31-4B8C-83A1-F6EECF244321}">
                <p14:modId xmlns:p14="http://schemas.microsoft.com/office/powerpoint/2010/main" val="3107657764"/>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8" name="TextBox 7">
            <a:extLst>
              <a:ext uri="{FF2B5EF4-FFF2-40B4-BE49-F238E27FC236}">
                <a16:creationId xmlns:a16="http://schemas.microsoft.com/office/drawing/2014/main" id="{C92E4BF2-94A5-D34F-9D64-394FA0818725}"/>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390504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1864238898"/>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12</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2727712" y="1418590"/>
            <a:ext cx="37195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3F453015-CA37-1A4E-9F4B-D1D96CF3F48A}"/>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21863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3024236814"/>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13</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2898191" y="1418590"/>
            <a:ext cx="37195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67447EC3-58E1-594D-B5BE-BF019EF1FEA9}"/>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143504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2461163491"/>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14</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3099665" y="1418590"/>
            <a:ext cx="37195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C6859D71-85C6-4941-BD01-00537866DA89}"/>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25619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799560619"/>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15</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3285647" y="1418590"/>
            <a:ext cx="37195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2432E0C6-7664-AB4D-85E4-E40DDD7BDE55}"/>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65460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1397050836"/>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16</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3456125" y="1418590"/>
            <a:ext cx="37195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35079C64-6AB8-2641-B148-17CC9FB74749}"/>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143861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2783142612"/>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17</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3626602" y="1418590"/>
            <a:ext cx="37195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CE8828A8-B1E4-AE4E-941D-D92163E2AD7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37263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1071598750"/>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18</a:t>
            </a:fld>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Rectangle 9">
            <a:extLst>
              <a:ext uri="{FF2B5EF4-FFF2-40B4-BE49-F238E27FC236}">
                <a16:creationId xmlns:a16="http://schemas.microsoft.com/office/drawing/2014/main" id="{95CCB466-C681-114E-9C7F-AA01B3BC2161}"/>
              </a:ext>
            </a:extLst>
          </p:cNvPr>
          <p:cNvSpPr/>
          <p:nvPr/>
        </p:nvSpPr>
        <p:spPr>
          <a:xfrm>
            <a:off x="2742884" y="1418590"/>
            <a:ext cx="124017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EE4A7F37-61BF-EA49-B075-02CFD9FD469A}"/>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409707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BA5DDD0F-A216-994F-BE58-FEE059AD19C0}"/>
              </a:ext>
            </a:extLst>
          </p:cNvPr>
          <p:cNvGraphicFramePr>
            <a:graphicFrameLocks noGrp="1"/>
          </p:cNvGraphicFramePr>
          <p:nvPr>
            <p:extLst>
              <p:ext uri="{D42A27DB-BD31-4B8C-83A1-F6EECF244321}">
                <p14:modId xmlns:p14="http://schemas.microsoft.com/office/powerpoint/2010/main" val="2673340298"/>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{#GATTAC}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h({#GATTAC),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19</a:t>
            </a:fld>
            <a:endParaRPr lang="en-US"/>
          </a:p>
        </p:txBody>
      </p:sp>
      <p:sp>
        <p:nvSpPr>
          <p:cNvPr id="2" name="Rectangle 1">
            <a:extLst>
              <a:ext uri="{FF2B5EF4-FFF2-40B4-BE49-F238E27FC236}">
                <a16:creationId xmlns:a16="http://schemas.microsoft.com/office/drawing/2014/main" id="{2A94B931-A802-C04B-8B6B-2E465404FD40}"/>
              </a:ext>
            </a:extLst>
          </p:cNvPr>
          <p:cNvSpPr/>
          <p:nvPr/>
        </p:nvSpPr>
        <p:spPr>
          <a:xfrm>
            <a:off x="2742884" y="1418590"/>
            <a:ext cx="1240179" cy="4102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7F0963E-9843-7346-B25C-C517B38706E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C2F44F-0694-1C46-A01E-2EAC484AF3E5}"/>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1CE36FD5-7F7A-2849-BAB0-B2B1BE8527D9}"/>
              </a:ext>
            </a:extLst>
          </p:cNvPr>
          <p:cNvPicPr>
            <a:picLocks noChangeAspect="1"/>
          </p:cNvPicPr>
          <p:nvPr/>
        </p:nvPicPr>
        <p:blipFill>
          <a:blip r:embed="rId3"/>
          <a:stretch>
            <a:fillRect/>
          </a:stretch>
        </p:blipFill>
        <p:spPr>
          <a:xfrm>
            <a:off x="94607" y="0"/>
            <a:ext cx="2462298" cy="991415"/>
          </a:xfrm>
          <a:prstGeom prst="rect">
            <a:avLst/>
          </a:prstGeom>
        </p:spPr>
      </p:pic>
      <p:sp>
        <p:nvSpPr>
          <p:cNvPr id="10" name="TextBox 9">
            <a:extLst>
              <a:ext uri="{FF2B5EF4-FFF2-40B4-BE49-F238E27FC236}">
                <a16:creationId xmlns:a16="http://schemas.microsoft.com/office/drawing/2014/main" id="{1B36D8D0-D36F-1143-9DB1-12FE76984BE7}"/>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258964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4ECDC3-3FE2-5846-85CA-5E8A8B04BFDB}"/>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417AAA-F264-FA43-B994-75F869945EFC}"/>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814655B6-6AB3-A44B-ADC2-86DFA697743B}"/>
              </a:ext>
            </a:extLst>
          </p:cNvPr>
          <p:cNvPicPr>
            <a:picLocks noGrp="1" noChangeAspect="1"/>
          </p:cNvPicPr>
          <p:nvPr>
            <p:ph idx="4294967295"/>
          </p:nvPr>
        </p:nvPicPr>
        <p:blipFill>
          <a:blip r:embed="rId3"/>
          <a:stretch>
            <a:fillRect/>
          </a:stretch>
        </p:blipFill>
        <p:spPr>
          <a:xfrm>
            <a:off x="94607" y="0"/>
            <a:ext cx="2462298" cy="991415"/>
          </a:xfrm>
        </p:spPr>
      </p:pic>
      <p:sp>
        <p:nvSpPr>
          <p:cNvPr id="5" name="Slide Number Placeholder 4">
            <a:extLst>
              <a:ext uri="{FF2B5EF4-FFF2-40B4-BE49-F238E27FC236}">
                <a16:creationId xmlns:a16="http://schemas.microsoft.com/office/drawing/2014/main" id="{212132C3-669B-3D49-B86B-B2FFF0899593}"/>
              </a:ext>
            </a:extLst>
          </p:cNvPr>
          <p:cNvSpPr>
            <a:spLocks noGrp="1"/>
          </p:cNvSpPr>
          <p:nvPr>
            <p:ph type="sldNum" sz="quarter" idx="12"/>
          </p:nvPr>
        </p:nvSpPr>
        <p:spPr/>
        <p:txBody>
          <a:bodyPr/>
          <a:lstStyle/>
          <a:p>
            <a:fld id="{C11FB01A-981D-394E-BFF6-F49BC2FD18FC}" type="slidenum">
              <a:rPr lang="en-US" smtClean="0"/>
              <a:t>2</a:t>
            </a:fld>
            <a:endParaRPr lang="en-US"/>
          </a:p>
        </p:txBody>
      </p:sp>
      <p:sp>
        <p:nvSpPr>
          <p:cNvPr id="13" name="TextBox 12">
            <a:extLst>
              <a:ext uri="{FF2B5EF4-FFF2-40B4-BE49-F238E27FC236}">
                <a16:creationId xmlns:a16="http://schemas.microsoft.com/office/drawing/2014/main" id="{EAB04EB9-9BA1-8043-9027-B1279C59529B}"/>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Motivation</a:t>
            </a:r>
          </a:p>
        </p:txBody>
      </p:sp>
      <p:pic>
        <p:nvPicPr>
          <p:cNvPr id="14" name="Picture 13" descr="A picture containing text&#10;&#10;Description automatically generated">
            <a:extLst>
              <a:ext uri="{FF2B5EF4-FFF2-40B4-BE49-F238E27FC236}">
                <a16:creationId xmlns:a16="http://schemas.microsoft.com/office/drawing/2014/main" id="{5563D2E6-167E-DB48-8D1A-CB5F665190DA}"/>
              </a:ext>
            </a:extLst>
          </p:cNvPr>
          <p:cNvPicPr>
            <a:picLocks noChangeAspect="1"/>
          </p:cNvPicPr>
          <p:nvPr/>
        </p:nvPicPr>
        <p:blipFill>
          <a:blip r:embed="rId4"/>
          <a:stretch>
            <a:fillRect/>
          </a:stretch>
        </p:blipFill>
        <p:spPr>
          <a:xfrm>
            <a:off x="454412" y="1184791"/>
            <a:ext cx="3745629" cy="2494589"/>
          </a:xfrm>
          <a:prstGeom prst="rect">
            <a:avLst/>
          </a:prstGeom>
        </p:spPr>
      </p:pic>
      <p:pic>
        <p:nvPicPr>
          <p:cNvPr id="12" name="Picture 8" descr="Food Safety Testing: Pulsed-Field Gel Electrophoresis (PFGE) vs Whole  Genome Sequencing (WGS) | PROCESS EXPO 2021">
            <a:extLst>
              <a:ext uri="{FF2B5EF4-FFF2-40B4-BE49-F238E27FC236}">
                <a16:creationId xmlns:a16="http://schemas.microsoft.com/office/drawing/2014/main" id="{659ACCF3-C70B-C541-B801-222C98200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021" y="2921779"/>
            <a:ext cx="4621219" cy="33535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raphical user interface, text&#10;&#10;Description automatically generated">
            <a:extLst>
              <a:ext uri="{FF2B5EF4-FFF2-40B4-BE49-F238E27FC236}">
                <a16:creationId xmlns:a16="http://schemas.microsoft.com/office/drawing/2014/main" id="{E931F345-B712-D84D-ACA9-C17B66CCF8A2}"/>
              </a:ext>
            </a:extLst>
          </p:cNvPr>
          <p:cNvPicPr>
            <a:picLocks noChangeAspect="1"/>
          </p:cNvPicPr>
          <p:nvPr/>
        </p:nvPicPr>
        <p:blipFill>
          <a:blip r:embed="rId6"/>
          <a:stretch>
            <a:fillRect/>
          </a:stretch>
        </p:blipFill>
        <p:spPr>
          <a:xfrm>
            <a:off x="454412" y="4049846"/>
            <a:ext cx="5641588" cy="2225479"/>
          </a:xfrm>
          <a:prstGeom prst="rect">
            <a:avLst/>
          </a:prstGeom>
        </p:spPr>
      </p:pic>
      <p:pic>
        <p:nvPicPr>
          <p:cNvPr id="18" name="Picture 17" descr="Chart, sunburst chart&#10;&#10;Description automatically generated">
            <a:extLst>
              <a:ext uri="{FF2B5EF4-FFF2-40B4-BE49-F238E27FC236}">
                <a16:creationId xmlns:a16="http://schemas.microsoft.com/office/drawing/2014/main" id="{7C18AD1E-0622-514A-B459-AAE678D2482A}"/>
              </a:ext>
            </a:extLst>
          </p:cNvPr>
          <p:cNvPicPr>
            <a:picLocks noChangeAspect="1"/>
          </p:cNvPicPr>
          <p:nvPr/>
        </p:nvPicPr>
        <p:blipFill>
          <a:blip r:embed="rId7"/>
          <a:stretch>
            <a:fillRect/>
          </a:stretch>
        </p:blipFill>
        <p:spPr>
          <a:xfrm>
            <a:off x="4577717" y="1146084"/>
            <a:ext cx="2697304" cy="2689418"/>
          </a:xfrm>
          <a:prstGeom prst="rect">
            <a:avLst/>
          </a:prstGeom>
        </p:spPr>
      </p:pic>
      <p:pic>
        <p:nvPicPr>
          <p:cNvPr id="19" name="Picture 10" descr="Home | B10K Database">
            <a:extLst>
              <a:ext uri="{FF2B5EF4-FFF2-40B4-BE49-F238E27FC236}">
                <a16:creationId xmlns:a16="http://schemas.microsoft.com/office/drawing/2014/main" id="{780C21D8-FEEA-F646-8DC7-EF44A27E19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2697" y="1184790"/>
            <a:ext cx="4335154" cy="15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20</a:t>
            </a:fld>
            <a:endParaRPr lang="en-US"/>
          </a:p>
        </p:txBody>
      </p:sp>
      <p:graphicFrame>
        <p:nvGraphicFramePr>
          <p:cNvPr id="6" name="Table 7">
            <a:extLst>
              <a:ext uri="{FF2B5EF4-FFF2-40B4-BE49-F238E27FC236}">
                <a16:creationId xmlns:a16="http://schemas.microsoft.com/office/drawing/2014/main" id="{04014F5D-5EF6-5C4D-BFCD-8E6B157ECD5A}"/>
              </a:ext>
            </a:extLst>
          </p:cNvPr>
          <p:cNvGraphicFramePr>
            <a:graphicFrameLocks noGrp="1"/>
          </p:cNvGraphicFramePr>
          <p:nvPr>
            <p:extLst>
              <p:ext uri="{D42A27DB-BD31-4B8C-83A1-F6EECF244321}">
                <p14:modId xmlns:p14="http://schemas.microsoft.com/office/powerpoint/2010/main" val="339125399"/>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{AC, AG, 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 ACAT#, AGATA##, T#GATAC, T#GATTAG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D[0],D[1],D[3],D[1],D[4],D[2]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8" name="Rectangle 7">
            <a:extLst>
              <a:ext uri="{FF2B5EF4-FFF2-40B4-BE49-F238E27FC236}">
                <a16:creationId xmlns:a16="http://schemas.microsoft.com/office/drawing/2014/main" id="{80A036DD-60A5-2F43-9390-3BD15740656C}"/>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6211EE-B7AA-0F4B-B9A3-B64E029543C3}"/>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6">
            <a:extLst>
              <a:ext uri="{FF2B5EF4-FFF2-40B4-BE49-F238E27FC236}">
                <a16:creationId xmlns:a16="http://schemas.microsoft.com/office/drawing/2014/main" id="{EA5E6B76-05CD-FD4A-A7C2-03F0426DE893}"/>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E7DEC03B-7C11-E24C-8585-F3390B078928}"/>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15973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21</a:t>
            </a:fld>
            <a:endParaRPr lang="en-US"/>
          </a:p>
        </p:txBody>
      </p:sp>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extLst>
              <p:ext uri="{D42A27DB-BD31-4B8C-83A1-F6EECF244321}">
                <p14:modId xmlns:p14="http://schemas.microsoft.com/office/powerpoint/2010/main" val="2468317471"/>
              </p:ext>
            </p:extLst>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spTree>
    <p:extLst>
      <p:ext uri="{BB962C8B-B14F-4D97-AF65-F5344CB8AC3E}">
        <p14:creationId xmlns:p14="http://schemas.microsoft.com/office/powerpoint/2010/main" val="110871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22</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spTree>
    <p:extLst>
      <p:ext uri="{BB962C8B-B14F-4D97-AF65-F5344CB8AC3E}">
        <p14:creationId xmlns:p14="http://schemas.microsoft.com/office/powerpoint/2010/main" val="21700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23</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16" name="Straight Connector 15">
            <a:extLst>
              <a:ext uri="{FF2B5EF4-FFF2-40B4-BE49-F238E27FC236}">
                <a16:creationId xmlns:a16="http://schemas.microsoft.com/office/drawing/2014/main" id="{EF87C4BA-0E62-8D44-BFF8-E738EB12623C}"/>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01E7006-44AE-BA4D-ACE4-CC86FD2C302B}"/>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1901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24</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16" name="Straight Connector 15">
            <a:extLst>
              <a:ext uri="{FF2B5EF4-FFF2-40B4-BE49-F238E27FC236}">
                <a16:creationId xmlns:a16="http://schemas.microsoft.com/office/drawing/2014/main" id="{EF87C4BA-0E62-8D44-BFF8-E738EB12623C}"/>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01E7006-44AE-BA4D-ACE4-CC86FD2C302B}"/>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graphicFrame>
        <p:nvGraphicFramePr>
          <p:cNvPr id="22" name="Table 7">
            <a:extLst>
              <a:ext uri="{FF2B5EF4-FFF2-40B4-BE49-F238E27FC236}">
                <a16:creationId xmlns:a16="http://schemas.microsoft.com/office/drawing/2014/main" id="{8FEFBAA3-3320-A847-9E48-B5E6A8DFD18D}"/>
              </a:ext>
            </a:extLst>
          </p:cNvPr>
          <p:cNvGraphicFramePr>
            <a:graphicFrameLocks noGrp="1"/>
          </p:cNvGraphicFramePr>
          <p:nvPr>
            <p:extLst>
              <p:ext uri="{D42A27DB-BD31-4B8C-83A1-F6EECF244321}">
                <p14:modId xmlns:p14="http://schemas.microsoft.com/office/powerpoint/2010/main" val="2544375516"/>
              </p:ext>
            </p:extLst>
          </p:nvPr>
        </p:nvGraphicFramePr>
        <p:xfrm>
          <a:off x="7516071" y="1141075"/>
          <a:ext cx="4061163" cy="5579745"/>
        </p:xfrm>
        <a:graphic>
          <a:graphicData uri="http://schemas.openxmlformats.org/drawingml/2006/table">
            <a:tbl>
              <a:tblPr>
                <a:tableStyleId>{9D7B26C5-4107-4FEC-AEDC-1716B250A1EF}</a:tableStyleId>
              </a:tblPr>
              <a:tblGrid>
                <a:gridCol w="352434">
                  <a:extLst>
                    <a:ext uri="{9D8B030D-6E8A-4147-A177-3AD203B41FA5}">
                      <a16:colId xmlns:a16="http://schemas.microsoft.com/office/drawing/2014/main" val="3987865407"/>
                    </a:ext>
                  </a:extLst>
                </a:gridCol>
                <a:gridCol w="696979">
                  <a:extLst>
                    <a:ext uri="{9D8B030D-6E8A-4147-A177-3AD203B41FA5}">
                      <a16:colId xmlns:a16="http://schemas.microsoft.com/office/drawing/2014/main" val="3259386908"/>
                    </a:ext>
                  </a:extLst>
                </a:gridCol>
                <a:gridCol w="3011750">
                  <a:extLst>
                    <a:ext uri="{9D8B030D-6E8A-4147-A177-3AD203B41FA5}">
                      <a16:colId xmlns:a16="http://schemas.microsoft.com/office/drawing/2014/main" val="2115512572"/>
                    </a:ext>
                  </a:extLst>
                </a:gridCol>
              </a:tblGrid>
              <a:tr h="163432">
                <a:tc>
                  <a:txBody>
                    <a:bodyPr/>
                    <a:lstStyle/>
                    <a:p>
                      <a:pPr algn="r" fontAlgn="b">
                        <a:lnSpc>
                          <a:spcPct val="100000"/>
                        </a:lnSpc>
                      </a:pP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BWT(</a:t>
                      </a: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8495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67307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90965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49207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60756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17554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28101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93685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51812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55961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59207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33845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45083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313320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08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249760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0596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4477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53516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022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83010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bl>
          </a:graphicData>
        </a:graphic>
      </p:graphicFrame>
      <p:sp>
        <p:nvSpPr>
          <p:cNvPr id="24" name="Right Arrow 23">
            <a:extLst>
              <a:ext uri="{FF2B5EF4-FFF2-40B4-BE49-F238E27FC236}">
                <a16:creationId xmlns:a16="http://schemas.microsoft.com/office/drawing/2014/main" id="{BB06A85E-563C-7A4B-9F28-5D28C010A96F}"/>
              </a:ext>
            </a:extLst>
          </p:cNvPr>
          <p:cNvSpPr/>
          <p:nvPr/>
        </p:nvSpPr>
        <p:spPr>
          <a:xfrm>
            <a:off x="6989530" y="3040734"/>
            <a:ext cx="463170" cy="2624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1D6C565C-B4A8-2C4B-8C00-A0B01223511E}"/>
              </a:ext>
            </a:extLst>
          </p:cNvPr>
          <p:cNvCxnSpPr/>
          <p:nvPr/>
        </p:nvCxnSpPr>
        <p:spPr>
          <a:xfrm flipV="1">
            <a:off x="5427441" y="1367161"/>
            <a:ext cx="3183159" cy="71401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9090ED70-221A-C043-A3BE-7466EEC7EB27}"/>
              </a:ext>
            </a:extLst>
          </p:cNvPr>
          <p:cNvCxnSpPr>
            <a:cxnSpLocks/>
          </p:cNvCxnSpPr>
          <p:nvPr/>
        </p:nvCxnSpPr>
        <p:spPr>
          <a:xfrm>
            <a:off x="5427441" y="3567210"/>
            <a:ext cx="3170376" cy="315361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23812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25</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16" name="Straight Connector 15">
            <a:extLst>
              <a:ext uri="{FF2B5EF4-FFF2-40B4-BE49-F238E27FC236}">
                <a16:creationId xmlns:a16="http://schemas.microsoft.com/office/drawing/2014/main" id="{EF87C4BA-0E62-8D44-BFF8-E738EB12623C}"/>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01E7006-44AE-BA4D-ACE4-CC86FD2C302B}"/>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graphicFrame>
        <p:nvGraphicFramePr>
          <p:cNvPr id="22" name="Table 7">
            <a:extLst>
              <a:ext uri="{FF2B5EF4-FFF2-40B4-BE49-F238E27FC236}">
                <a16:creationId xmlns:a16="http://schemas.microsoft.com/office/drawing/2014/main" id="{8FEFBAA3-3320-A847-9E48-B5E6A8DFD18D}"/>
              </a:ext>
            </a:extLst>
          </p:cNvPr>
          <p:cNvGraphicFramePr>
            <a:graphicFrameLocks noGrp="1"/>
          </p:cNvGraphicFramePr>
          <p:nvPr>
            <p:extLst>
              <p:ext uri="{D42A27DB-BD31-4B8C-83A1-F6EECF244321}">
                <p14:modId xmlns:p14="http://schemas.microsoft.com/office/powerpoint/2010/main" val="128085824"/>
              </p:ext>
            </p:extLst>
          </p:nvPr>
        </p:nvGraphicFramePr>
        <p:xfrm>
          <a:off x="7516071" y="1141075"/>
          <a:ext cx="4061163" cy="5579745"/>
        </p:xfrm>
        <a:graphic>
          <a:graphicData uri="http://schemas.openxmlformats.org/drawingml/2006/table">
            <a:tbl>
              <a:tblPr>
                <a:tableStyleId>{9D7B26C5-4107-4FEC-AEDC-1716B250A1EF}</a:tableStyleId>
              </a:tblPr>
              <a:tblGrid>
                <a:gridCol w="352434">
                  <a:extLst>
                    <a:ext uri="{9D8B030D-6E8A-4147-A177-3AD203B41FA5}">
                      <a16:colId xmlns:a16="http://schemas.microsoft.com/office/drawing/2014/main" val="3987865407"/>
                    </a:ext>
                  </a:extLst>
                </a:gridCol>
                <a:gridCol w="696979">
                  <a:extLst>
                    <a:ext uri="{9D8B030D-6E8A-4147-A177-3AD203B41FA5}">
                      <a16:colId xmlns:a16="http://schemas.microsoft.com/office/drawing/2014/main" val="3259386908"/>
                    </a:ext>
                  </a:extLst>
                </a:gridCol>
                <a:gridCol w="3011750">
                  <a:extLst>
                    <a:ext uri="{9D8B030D-6E8A-4147-A177-3AD203B41FA5}">
                      <a16:colId xmlns:a16="http://schemas.microsoft.com/office/drawing/2014/main" val="2115512572"/>
                    </a:ext>
                  </a:extLst>
                </a:gridCol>
              </a:tblGrid>
              <a:tr h="163432">
                <a:tc>
                  <a:txBody>
                    <a:bodyPr/>
                    <a:lstStyle/>
                    <a:p>
                      <a:pPr algn="r" fontAlgn="b">
                        <a:lnSpc>
                          <a:spcPct val="100000"/>
                        </a:lnSpc>
                      </a:pP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BWT(</a:t>
                      </a: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8495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67307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90965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49207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60756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17554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28101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93685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51812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55961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59207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33845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45083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313320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08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249760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0596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4477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53516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022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83010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bl>
          </a:graphicData>
        </a:graphic>
      </p:graphicFrame>
      <p:sp>
        <p:nvSpPr>
          <p:cNvPr id="24" name="Right Arrow 23">
            <a:extLst>
              <a:ext uri="{FF2B5EF4-FFF2-40B4-BE49-F238E27FC236}">
                <a16:creationId xmlns:a16="http://schemas.microsoft.com/office/drawing/2014/main" id="{BB06A85E-563C-7A4B-9F28-5D28C010A96F}"/>
              </a:ext>
            </a:extLst>
          </p:cNvPr>
          <p:cNvSpPr/>
          <p:nvPr/>
        </p:nvSpPr>
        <p:spPr>
          <a:xfrm>
            <a:off x="6989530" y="3040734"/>
            <a:ext cx="463170" cy="2624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185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26</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16" name="Straight Connector 15">
            <a:extLst>
              <a:ext uri="{FF2B5EF4-FFF2-40B4-BE49-F238E27FC236}">
                <a16:creationId xmlns:a16="http://schemas.microsoft.com/office/drawing/2014/main" id="{EF87C4BA-0E62-8D44-BFF8-E738EB12623C}"/>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01E7006-44AE-BA4D-ACE4-CC86FD2C302B}"/>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graphicFrame>
        <p:nvGraphicFramePr>
          <p:cNvPr id="22" name="Table 7">
            <a:extLst>
              <a:ext uri="{FF2B5EF4-FFF2-40B4-BE49-F238E27FC236}">
                <a16:creationId xmlns:a16="http://schemas.microsoft.com/office/drawing/2014/main" id="{8FEFBAA3-3320-A847-9E48-B5E6A8DFD18D}"/>
              </a:ext>
            </a:extLst>
          </p:cNvPr>
          <p:cNvGraphicFramePr>
            <a:graphicFrameLocks noGrp="1"/>
          </p:cNvGraphicFramePr>
          <p:nvPr>
            <p:extLst>
              <p:ext uri="{D42A27DB-BD31-4B8C-83A1-F6EECF244321}">
                <p14:modId xmlns:p14="http://schemas.microsoft.com/office/powerpoint/2010/main" val="3836786466"/>
              </p:ext>
            </p:extLst>
          </p:nvPr>
        </p:nvGraphicFramePr>
        <p:xfrm>
          <a:off x="7516071" y="1141075"/>
          <a:ext cx="4061163" cy="5579745"/>
        </p:xfrm>
        <a:graphic>
          <a:graphicData uri="http://schemas.openxmlformats.org/drawingml/2006/table">
            <a:tbl>
              <a:tblPr>
                <a:tableStyleId>{9D7B26C5-4107-4FEC-AEDC-1716B250A1EF}</a:tableStyleId>
              </a:tblPr>
              <a:tblGrid>
                <a:gridCol w="352434">
                  <a:extLst>
                    <a:ext uri="{9D8B030D-6E8A-4147-A177-3AD203B41FA5}">
                      <a16:colId xmlns:a16="http://schemas.microsoft.com/office/drawing/2014/main" val="3987865407"/>
                    </a:ext>
                  </a:extLst>
                </a:gridCol>
                <a:gridCol w="696979">
                  <a:extLst>
                    <a:ext uri="{9D8B030D-6E8A-4147-A177-3AD203B41FA5}">
                      <a16:colId xmlns:a16="http://schemas.microsoft.com/office/drawing/2014/main" val="3259386908"/>
                    </a:ext>
                  </a:extLst>
                </a:gridCol>
                <a:gridCol w="3011750">
                  <a:extLst>
                    <a:ext uri="{9D8B030D-6E8A-4147-A177-3AD203B41FA5}">
                      <a16:colId xmlns:a16="http://schemas.microsoft.com/office/drawing/2014/main" val="2115512572"/>
                    </a:ext>
                  </a:extLst>
                </a:gridCol>
              </a:tblGrid>
              <a:tr h="163432">
                <a:tc>
                  <a:txBody>
                    <a:bodyPr/>
                    <a:lstStyle/>
                    <a:p>
                      <a:pPr algn="r" fontAlgn="b">
                        <a:lnSpc>
                          <a:spcPct val="100000"/>
                        </a:lnSpc>
                      </a:pP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BWT(</a:t>
                      </a: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8495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67307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90965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49207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60756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a:solidFill>
                            <a:schemeClr val="tx1"/>
                          </a:solidFill>
                          <a:effectLst/>
                          <a:latin typeface="Courier New" panose="02070309020205020404" pitchFamily="49" charset="0"/>
                          <a:cs typeface="Courier New" panose="02070309020205020404" pitchFamily="49" charset="0"/>
                        </a:rPr>
                        <a:t>T</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17554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28101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93685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51812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55961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59207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33845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45083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313320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08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249760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0596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4477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53516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022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83010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bl>
          </a:graphicData>
        </a:graphic>
      </p:graphicFrame>
      <p:sp>
        <p:nvSpPr>
          <p:cNvPr id="24" name="Right Arrow 23">
            <a:extLst>
              <a:ext uri="{FF2B5EF4-FFF2-40B4-BE49-F238E27FC236}">
                <a16:creationId xmlns:a16="http://schemas.microsoft.com/office/drawing/2014/main" id="{BB06A85E-563C-7A4B-9F28-5D28C010A96F}"/>
              </a:ext>
            </a:extLst>
          </p:cNvPr>
          <p:cNvSpPr/>
          <p:nvPr/>
        </p:nvSpPr>
        <p:spPr>
          <a:xfrm>
            <a:off x="6989530" y="3040734"/>
            <a:ext cx="463170" cy="2624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93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27</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16" name="Straight Connector 15">
            <a:extLst>
              <a:ext uri="{FF2B5EF4-FFF2-40B4-BE49-F238E27FC236}">
                <a16:creationId xmlns:a16="http://schemas.microsoft.com/office/drawing/2014/main" id="{EF87C4BA-0E62-8D44-BFF8-E738EB12623C}"/>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01E7006-44AE-BA4D-ACE4-CC86FD2C302B}"/>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graphicFrame>
        <p:nvGraphicFramePr>
          <p:cNvPr id="22" name="Table 7">
            <a:extLst>
              <a:ext uri="{FF2B5EF4-FFF2-40B4-BE49-F238E27FC236}">
                <a16:creationId xmlns:a16="http://schemas.microsoft.com/office/drawing/2014/main" id="{8FEFBAA3-3320-A847-9E48-B5E6A8DFD18D}"/>
              </a:ext>
            </a:extLst>
          </p:cNvPr>
          <p:cNvGraphicFramePr>
            <a:graphicFrameLocks noGrp="1"/>
          </p:cNvGraphicFramePr>
          <p:nvPr>
            <p:extLst>
              <p:ext uri="{D42A27DB-BD31-4B8C-83A1-F6EECF244321}">
                <p14:modId xmlns:p14="http://schemas.microsoft.com/office/powerpoint/2010/main" val="1773250580"/>
              </p:ext>
            </p:extLst>
          </p:nvPr>
        </p:nvGraphicFramePr>
        <p:xfrm>
          <a:off x="7516071" y="1141075"/>
          <a:ext cx="4061163" cy="5579745"/>
        </p:xfrm>
        <a:graphic>
          <a:graphicData uri="http://schemas.openxmlformats.org/drawingml/2006/table">
            <a:tbl>
              <a:tblPr>
                <a:tableStyleId>{9D7B26C5-4107-4FEC-AEDC-1716B250A1EF}</a:tableStyleId>
              </a:tblPr>
              <a:tblGrid>
                <a:gridCol w="352434">
                  <a:extLst>
                    <a:ext uri="{9D8B030D-6E8A-4147-A177-3AD203B41FA5}">
                      <a16:colId xmlns:a16="http://schemas.microsoft.com/office/drawing/2014/main" val="3987865407"/>
                    </a:ext>
                  </a:extLst>
                </a:gridCol>
                <a:gridCol w="696979">
                  <a:extLst>
                    <a:ext uri="{9D8B030D-6E8A-4147-A177-3AD203B41FA5}">
                      <a16:colId xmlns:a16="http://schemas.microsoft.com/office/drawing/2014/main" val="3259386908"/>
                    </a:ext>
                  </a:extLst>
                </a:gridCol>
                <a:gridCol w="3011750">
                  <a:extLst>
                    <a:ext uri="{9D8B030D-6E8A-4147-A177-3AD203B41FA5}">
                      <a16:colId xmlns:a16="http://schemas.microsoft.com/office/drawing/2014/main" val="2115512572"/>
                    </a:ext>
                  </a:extLst>
                </a:gridCol>
              </a:tblGrid>
              <a:tr h="163432">
                <a:tc>
                  <a:txBody>
                    <a:bodyPr/>
                    <a:lstStyle/>
                    <a:p>
                      <a:pPr algn="r" fontAlgn="b">
                        <a:lnSpc>
                          <a:spcPct val="100000"/>
                        </a:lnSpc>
                      </a:pP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BWT(</a:t>
                      </a: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8495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67307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90965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49207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60756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a:solidFill>
                            <a:schemeClr val="tx1"/>
                          </a:solidFill>
                          <a:effectLst/>
                          <a:latin typeface="Courier New" panose="02070309020205020404" pitchFamily="49" charset="0"/>
                          <a:cs typeface="Courier New" panose="02070309020205020404" pitchFamily="49" charset="0"/>
                        </a:rPr>
                        <a:t>T</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17554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28101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93685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51812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55961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59207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33845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45083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313320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08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249760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0596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4477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53516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022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83010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bl>
          </a:graphicData>
        </a:graphic>
      </p:graphicFrame>
      <p:sp>
        <p:nvSpPr>
          <p:cNvPr id="24" name="Right Arrow 23">
            <a:extLst>
              <a:ext uri="{FF2B5EF4-FFF2-40B4-BE49-F238E27FC236}">
                <a16:creationId xmlns:a16="http://schemas.microsoft.com/office/drawing/2014/main" id="{BB06A85E-563C-7A4B-9F28-5D28C010A96F}"/>
              </a:ext>
            </a:extLst>
          </p:cNvPr>
          <p:cNvSpPr/>
          <p:nvPr/>
        </p:nvSpPr>
        <p:spPr>
          <a:xfrm>
            <a:off x="6989530" y="3040734"/>
            <a:ext cx="463170" cy="2624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D8536B5-76BC-754B-9681-ACE322D3669A}"/>
              </a:ext>
            </a:extLst>
          </p:cNvPr>
          <p:cNvSpPr/>
          <p:nvPr/>
        </p:nvSpPr>
        <p:spPr>
          <a:xfrm>
            <a:off x="7662041" y="5785945"/>
            <a:ext cx="3334407" cy="34684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81546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28</a:t>
            </a:fld>
            <a:endParaRPr lang="en-US"/>
          </a:p>
        </p:txBody>
      </p:sp>
      <p:graphicFrame>
        <p:nvGraphicFramePr>
          <p:cNvPr id="29" name="Table 9">
            <a:extLst>
              <a:ext uri="{FF2B5EF4-FFF2-40B4-BE49-F238E27FC236}">
                <a16:creationId xmlns:a16="http://schemas.microsoft.com/office/drawing/2014/main" id="{5311A2D2-B200-BB43-AEE7-FEBD774015FE}"/>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30" name="TextBox 29">
            <a:extLst>
              <a:ext uri="{FF2B5EF4-FFF2-40B4-BE49-F238E27FC236}">
                <a16:creationId xmlns:a16="http://schemas.microsoft.com/office/drawing/2014/main" id="{E644B2BA-B371-BE46-BC42-2E66B87C4158}"/>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31" name="TextBox 30">
            <a:extLst>
              <a:ext uri="{FF2B5EF4-FFF2-40B4-BE49-F238E27FC236}">
                <a16:creationId xmlns:a16="http://schemas.microsoft.com/office/drawing/2014/main" id="{A9FF8336-CA9B-9346-BBF8-D0933D6EE94D}"/>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32" name="Rectangle 31">
            <a:extLst>
              <a:ext uri="{FF2B5EF4-FFF2-40B4-BE49-F238E27FC236}">
                <a16:creationId xmlns:a16="http://schemas.microsoft.com/office/drawing/2014/main" id="{86E7CF66-0776-AA4A-9244-AC71A90D0089}"/>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33" name="Right Arrow 32">
            <a:extLst>
              <a:ext uri="{FF2B5EF4-FFF2-40B4-BE49-F238E27FC236}">
                <a16:creationId xmlns:a16="http://schemas.microsoft.com/office/drawing/2014/main" id="{A2B55826-4490-0040-A078-8E5AC0A1D7AA}"/>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4" name="Table 5">
            <a:extLst>
              <a:ext uri="{FF2B5EF4-FFF2-40B4-BE49-F238E27FC236}">
                <a16:creationId xmlns:a16="http://schemas.microsoft.com/office/drawing/2014/main" id="{B500DD3A-8A4F-7648-A2A7-10D8E9EF63AF}"/>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6" name="Table 9">
            <a:extLst>
              <a:ext uri="{FF2B5EF4-FFF2-40B4-BE49-F238E27FC236}">
                <a16:creationId xmlns:a16="http://schemas.microsoft.com/office/drawing/2014/main" id="{F1433FB6-B615-2D4E-AEC3-3CC3CE0E7C9C}"/>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
        <p:nvSpPr>
          <p:cNvPr id="18" name="Rectangle 17">
            <a:extLst>
              <a:ext uri="{FF2B5EF4-FFF2-40B4-BE49-F238E27FC236}">
                <a16:creationId xmlns:a16="http://schemas.microsoft.com/office/drawing/2014/main" id="{50F8FC3A-3135-E14B-86BE-6F5AEF5F9573}"/>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86F256-27A1-D048-9ACB-BD13B66ABFF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7A8291FD-EFF1-424E-AEE9-C776D3D56FDA}"/>
              </a:ext>
            </a:extLst>
          </p:cNvPr>
          <p:cNvPicPr>
            <a:picLocks noChangeAspect="1"/>
          </p:cNvPicPr>
          <p:nvPr/>
        </p:nvPicPr>
        <p:blipFill>
          <a:blip r:embed="rId3"/>
          <a:stretch>
            <a:fillRect/>
          </a:stretch>
        </p:blipFill>
        <p:spPr>
          <a:xfrm>
            <a:off x="94607" y="0"/>
            <a:ext cx="2462298" cy="991415"/>
          </a:xfrm>
          <a:prstGeom prst="rect">
            <a:avLst/>
          </a:prstGeom>
        </p:spPr>
      </p:pic>
      <p:sp>
        <p:nvSpPr>
          <p:cNvPr id="23" name="TextBox 22">
            <a:extLst>
              <a:ext uri="{FF2B5EF4-FFF2-40B4-BE49-F238E27FC236}">
                <a16:creationId xmlns:a16="http://schemas.microsoft.com/office/drawing/2014/main" id="{AC2AC386-DF5E-B04B-B373-269914C2C9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graphicFrame>
        <p:nvGraphicFramePr>
          <p:cNvPr id="4" name="Table 3">
            <a:extLst>
              <a:ext uri="{FF2B5EF4-FFF2-40B4-BE49-F238E27FC236}">
                <a16:creationId xmlns:a16="http://schemas.microsoft.com/office/drawing/2014/main" id="{7DD8F8EB-ECC3-594D-B6EA-1E500E4FD0D0}"/>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16" name="Straight Connector 15">
            <a:extLst>
              <a:ext uri="{FF2B5EF4-FFF2-40B4-BE49-F238E27FC236}">
                <a16:creationId xmlns:a16="http://schemas.microsoft.com/office/drawing/2014/main" id="{EF87C4BA-0E62-8D44-BFF8-E738EB12623C}"/>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01E7006-44AE-BA4D-ACE4-CC86FD2C302B}"/>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graphicFrame>
        <p:nvGraphicFramePr>
          <p:cNvPr id="22" name="Table 7">
            <a:extLst>
              <a:ext uri="{FF2B5EF4-FFF2-40B4-BE49-F238E27FC236}">
                <a16:creationId xmlns:a16="http://schemas.microsoft.com/office/drawing/2014/main" id="{8FEFBAA3-3320-A847-9E48-B5E6A8DFD18D}"/>
              </a:ext>
            </a:extLst>
          </p:cNvPr>
          <p:cNvGraphicFramePr>
            <a:graphicFrameLocks noGrp="1"/>
          </p:cNvGraphicFramePr>
          <p:nvPr>
            <p:extLst>
              <p:ext uri="{D42A27DB-BD31-4B8C-83A1-F6EECF244321}">
                <p14:modId xmlns:p14="http://schemas.microsoft.com/office/powerpoint/2010/main" val="848107694"/>
              </p:ext>
            </p:extLst>
          </p:nvPr>
        </p:nvGraphicFramePr>
        <p:xfrm>
          <a:off x="7516071" y="1141075"/>
          <a:ext cx="4061163" cy="5579745"/>
        </p:xfrm>
        <a:graphic>
          <a:graphicData uri="http://schemas.openxmlformats.org/drawingml/2006/table">
            <a:tbl>
              <a:tblPr>
                <a:tableStyleId>{9D7B26C5-4107-4FEC-AEDC-1716B250A1EF}</a:tableStyleId>
              </a:tblPr>
              <a:tblGrid>
                <a:gridCol w="352434">
                  <a:extLst>
                    <a:ext uri="{9D8B030D-6E8A-4147-A177-3AD203B41FA5}">
                      <a16:colId xmlns:a16="http://schemas.microsoft.com/office/drawing/2014/main" val="3987865407"/>
                    </a:ext>
                  </a:extLst>
                </a:gridCol>
                <a:gridCol w="696979">
                  <a:extLst>
                    <a:ext uri="{9D8B030D-6E8A-4147-A177-3AD203B41FA5}">
                      <a16:colId xmlns:a16="http://schemas.microsoft.com/office/drawing/2014/main" val="3259386908"/>
                    </a:ext>
                  </a:extLst>
                </a:gridCol>
                <a:gridCol w="3011750">
                  <a:extLst>
                    <a:ext uri="{9D8B030D-6E8A-4147-A177-3AD203B41FA5}">
                      <a16:colId xmlns:a16="http://schemas.microsoft.com/office/drawing/2014/main" val="2115512572"/>
                    </a:ext>
                  </a:extLst>
                </a:gridCol>
              </a:tblGrid>
              <a:tr h="163432">
                <a:tc>
                  <a:txBody>
                    <a:bodyPr/>
                    <a:lstStyle/>
                    <a:p>
                      <a:pPr algn="r" fontAlgn="b">
                        <a:lnSpc>
                          <a:spcPct val="100000"/>
                        </a:lnSpc>
                      </a:pP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12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BWT(</a:t>
                      </a:r>
                      <a:r>
                        <a:rPr lang="en-US" sz="1200" b="0" i="0" u="none" strike="noStrike" dirty="0" err="1">
                          <a:solidFill>
                            <a:schemeClr val="tx1"/>
                          </a:solidFill>
                          <a:effectLst/>
                          <a:latin typeface="Courier New" panose="02070309020205020404" pitchFamily="49" charset="0"/>
                          <a:cs typeface="Courier New" panose="02070309020205020404" pitchFamily="49" charset="0"/>
                        </a:rPr>
                        <a:t>i</a:t>
                      </a: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8495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67307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90965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49207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60756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17554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28101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93685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51812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55961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592075"/>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33845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45083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3133209"/>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08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CAT#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249760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059647"/>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4477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53516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GATTAG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02220"/>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83010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TTAC</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AT#GATACAT#GATTAGATA##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163432">
                <a:tc>
                  <a:txBody>
                    <a:bodyPr/>
                    <a:lstStyle/>
                    <a:p>
                      <a:pPr algn="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12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1200" b="0" i="0" u="none" strike="noStrike" dirty="0">
                          <a:solidFill>
                            <a:srgbClr val="FF0000"/>
                          </a:solidFill>
                          <a:effectLst/>
                          <a:latin typeface="Courier New" panose="02070309020205020404" pitchFamily="49" charset="0"/>
                          <a:cs typeface="Courier New" panose="02070309020205020404" pitchFamily="49" charset="0"/>
                        </a:rPr>
                        <a:t>TTAG</a:t>
                      </a:r>
                      <a:r>
                        <a:rPr lang="en-US" sz="1200" b="0" i="0" u="none" strike="noStrike" dirty="0">
                          <a:solidFill>
                            <a:schemeClr val="bg1">
                              <a:lumMod val="75000"/>
                            </a:schemeClr>
                          </a:solidFill>
                          <a:effectLst/>
                          <a:latin typeface="Courier New" panose="02070309020205020404" pitchFamily="49" charset="0"/>
                          <a:cs typeface="Courier New" panose="02070309020205020404" pitchFamily="49" charset="0"/>
                        </a:rPr>
                        <a:t>ATA##</a:t>
                      </a:r>
                      <a:r>
                        <a:rPr lang="en-US" sz="1200" b="0" i="0" u="none" strike="noStrike" dirty="0">
                          <a:solidFill>
                            <a:schemeClr val="tx1"/>
                          </a:solidFill>
                          <a:effectLst/>
                          <a:latin typeface="Courier New" panose="02070309020205020404" pitchFamily="49" charset="0"/>
                          <a:cs typeface="Courier New" panose="02070309020205020404" pitchFamily="49"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bl>
          </a:graphicData>
        </a:graphic>
      </p:graphicFrame>
      <p:sp>
        <p:nvSpPr>
          <p:cNvPr id="24" name="Right Arrow 23">
            <a:extLst>
              <a:ext uri="{FF2B5EF4-FFF2-40B4-BE49-F238E27FC236}">
                <a16:creationId xmlns:a16="http://schemas.microsoft.com/office/drawing/2014/main" id="{BB06A85E-563C-7A4B-9F28-5D28C010A96F}"/>
              </a:ext>
            </a:extLst>
          </p:cNvPr>
          <p:cNvSpPr/>
          <p:nvPr/>
        </p:nvSpPr>
        <p:spPr>
          <a:xfrm>
            <a:off x="6989530" y="3040734"/>
            <a:ext cx="463170" cy="2624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D8536B5-76BC-754B-9681-ACE322D3669A}"/>
              </a:ext>
            </a:extLst>
          </p:cNvPr>
          <p:cNvSpPr/>
          <p:nvPr/>
        </p:nvSpPr>
        <p:spPr>
          <a:xfrm>
            <a:off x="7662041" y="5785945"/>
            <a:ext cx="3334407" cy="34684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12FF911-9B7F-7340-8D01-12C403735FB0}"/>
              </a:ext>
            </a:extLst>
          </p:cNvPr>
          <p:cNvCxnSpPr>
            <a:cxnSpLocks/>
          </p:cNvCxnSpPr>
          <p:nvPr/>
        </p:nvCxnSpPr>
        <p:spPr>
          <a:xfrm>
            <a:off x="6509187" y="3913658"/>
            <a:ext cx="1152854" cy="187228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EE7B8B20-03BD-A34B-8572-D3677FD2FB52}"/>
              </a:ext>
            </a:extLst>
          </p:cNvPr>
          <p:cNvCxnSpPr>
            <a:cxnSpLocks/>
          </p:cNvCxnSpPr>
          <p:nvPr/>
        </p:nvCxnSpPr>
        <p:spPr>
          <a:xfrm>
            <a:off x="6509187" y="4284497"/>
            <a:ext cx="1152854" cy="1848289"/>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0442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29</a:t>
            </a:fld>
            <a:endParaRPr lang="en-US" dirty="0"/>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4401205"/>
              </a:xfrm>
              <a:prstGeom prst="rect">
                <a:avLst/>
              </a:prstGeom>
              <a:noFill/>
            </p:spPr>
            <p:txBody>
              <a:bodyPr wrap="square">
                <a:spAutoFit/>
              </a:bodyPr>
              <a:lstStyle/>
              <a:p>
                <a:r>
                  <a:rPr lang="en-US" sz="2800" dirty="0">
                    <a:solidFill>
                      <a:srgbClr val="3333B2"/>
                    </a:solidFill>
                    <a:effectLst/>
                    <a:latin typeface="+mj-lt"/>
                  </a:rPr>
                  <a:t>Lemma 							         </a:t>
                </a:r>
                <a:r>
                  <a:rPr lang="en-US" sz="2800" dirty="0">
                    <a:solidFill>
                      <a:srgbClr val="3333B2"/>
                    </a:solidFill>
                    <a:latin typeface="+mj-lt"/>
                  </a:rPr>
                  <a:t>[Boucher et al. 2019]</a:t>
                </a:r>
                <a:endParaRPr lang="en-US" sz="2800" dirty="0">
                  <a:effectLst/>
                  <a:latin typeface="+mj-lt"/>
                </a:endParaRPr>
              </a:p>
              <a:p>
                <a:pPr lvl="1"/>
                <a:r>
                  <a:rPr lang="en-US" sz="2800" dirty="0">
                    <a:effectLst/>
                    <a:latin typeface="+mj-lt"/>
                  </a:rPr>
                  <a:t>No phrase suffix of length greater than </a:t>
                </a:r>
                <a14:m>
                  <m:oMath xmlns:m="http://schemas.openxmlformats.org/officeDocument/2006/math">
                    <m:r>
                      <a:rPr lang="en-US" sz="2800" i="1" dirty="0" smtClean="0">
                        <a:effectLst/>
                        <a:latin typeface="Cambria Math" panose="02040503050406030204" pitchFamily="18" charset="0"/>
                      </a:rPr>
                      <m:t>𝑤</m:t>
                    </m:r>
                  </m:oMath>
                </a14:m>
                <a:r>
                  <a:rPr lang="en-US" sz="2800" dirty="0">
                    <a:effectLst/>
                    <a:latin typeface="+mj-lt"/>
                  </a:rPr>
                  <a:t> is a proper prefix of any phrase suffix. </a:t>
                </a:r>
              </a:p>
              <a:p>
                <a:pPr lvl="1"/>
                <a:endParaRPr lang="en-US" sz="2800" dirty="0">
                  <a:latin typeface="+mj-lt"/>
                </a:endParaRPr>
              </a:p>
              <a:p>
                <a:pPr lvl="1"/>
                <a:endParaRPr lang="en-US" sz="2800" dirty="0">
                  <a:effectLst/>
                  <a:latin typeface="+mj-lt"/>
                </a:endParaRPr>
              </a:p>
              <a:p>
                <a:r>
                  <a:rPr lang="en-US" sz="2800" dirty="0">
                    <a:solidFill>
                      <a:srgbClr val="3333B2"/>
                    </a:solidFill>
                    <a:effectLst/>
                    <a:latin typeface="+mj-lt"/>
                  </a:rPr>
                  <a:t>Proof sketch </a:t>
                </a:r>
                <a:endParaRPr lang="en-US" sz="2800" dirty="0">
                  <a:effectLst/>
                  <a:latin typeface="+mj-lt"/>
                </a:endParaRPr>
              </a:p>
              <a:p>
                <a:pPr lvl="1"/>
                <a:r>
                  <a:rPr lang="en-US" sz="2800" dirty="0">
                    <a:effectLst/>
                    <a:latin typeface="+mj-lt"/>
                  </a:rPr>
                  <a:t>Every phrase starts with a trigger strings and ends with a trigger string and contains no other trigger string. If a phrase suffix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a:effectLst/>
                        <a:latin typeface="Cambria Math" panose="02040503050406030204" pitchFamily="18" charset="0"/>
                      </a:rPr>
                      <m:t>𝛼</m:t>
                    </m:r>
                    <m:r>
                      <a:rPr lang="el-GR" sz="2800" i="1" dirty="0">
                        <a:effectLst/>
                        <a:latin typeface="Cambria Math" panose="02040503050406030204" pitchFamily="18" charset="0"/>
                      </a:rPr>
                      <m:t>| &gt; </m:t>
                    </m:r>
                    <m:r>
                      <a:rPr lang="en-US" sz="2800" i="1" dirty="0">
                        <a:effectLst/>
                        <a:latin typeface="Cambria Math" panose="02040503050406030204" pitchFamily="18" charset="0"/>
                      </a:rPr>
                      <m:t>𝑤</m:t>
                    </m:r>
                    <m:r>
                      <a:rPr lang="en-US" sz="2800" i="1" dirty="0">
                        <a:effectLst/>
                        <a:latin typeface="Cambria Math" panose="02040503050406030204" pitchFamily="18" charset="0"/>
                      </a:rPr>
                      <m:t> </m:t>
                    </m:r>
                  </m:oMath>
                </a14:m>
                <a:r>
                  <a:rPr lang="en-US" sz="2800" dirty="0">
                    <a:effectLst/>
                    <a:latin typeface="+mj-lt"/>
                  </a:rPr>
                  <a:t>were a proper prefix of a phrase suffix </a:t>
                </a:r>
                <a14:m>
                  <m:oMath xmlns:m="http://schemas.openxmlformats.org/officeDocument/2006/math">
                    <m:r>
                      <a:rPr lang="el-GR" sz="2800" i="1" dirty="0" smtClean="0">
                        <a:effectLst/>
                        <a:latin typeface="Cambria Math" panose="02040503050406030204" pitchFamily="18" charset="0"/>
                      </a:rPr>
                      <m:t>𝛽</m:t>
                    </m:r>
                  </m:oMath>
                </a14:m>
                <a:r>
                  <a:rPr lang="el-GR" sz="2800" dirty="0">
                    <a:effectLst/>
                    <a:latin typeface="+mj-lt"/>
                  </a:rPr>
                  <a:t> </a:t>
                </a:r>
                <a:r>
                  <a:rPr lang="en-US" sz="2800" dirty="0">
                    <a:effectLst/>
                    <a:latin typeface="+mj-lt"/>
                  </a:rPr>
                  <a:t>then </a:t>
                </a:r>
                <a14:m>
                  <m:oMath xmlns:m="http://schemas.openxmlformats.org/officeDocument/2006/math">
                    <m:r>
                      <a:rPr lang="el-GR" sz="2800" i="1" dirty="0" smtClean="0">
                        <a:effectLst/>
                        <a:latin typeface="Cambria Math" panose="02040503050406030204" pitchFamily="18" charset="0"/>
                      </a:rPr>
                      <m:t>𝛽</m:t>
                    </m:r>
                  </m:oMath>
                </a14:m>
                <a:r>
                  <a:rPr lang="el-GR" sz="2800" dirty="0">
                    <a:effectLst/>
                    <a:latin typeface="+mj-lt"/>
                  </a:rPr>
                  <a:t> </a:t>
                </a:r>
                <a:r>
                  <a:rPr lang="en-US" sz="2800" dirty="0">
                    <a:effectLst/>
                    <a:latin typeface="+mj-lt"/>
                  </a:rPr>
                  <a:t>would contain a trigger string </a:t>
                </a:r>
                <a14:m>
                  <m:oMath xmlns:m="http://schemas.openxmlformats.org/officeDocument/2006/math">
                    <m:r>
                      <a:rPr lang="en-US" sz="2800" i="1" dirty="0" smtClean="0">
                        <a:effectLst/>
                        <a:latin typeface="Cambria Math" panose="02040503050406030204" pitchFamily="18" charset="0"/>
                      </a:rPr>
                      <m:t>|</m:t>
                    </m:r>
                    <m:r>
                      <a:rPr lang="el-GR" sz="2800" i="1" dirty="0">
                        <a:effectLst/>
                        <a:latin typeface="Cambria Math" panose="02040503050406030204" pitchFamily="18" charset="0"/>
                      </a:rPr>
                      <m:t>𝛼</m:t>
                    </m:r>
                    <m:r>
                      <a:rPr lang="el-GR" sz="2800" i="1" dirty="0">
                        <a:effectLst/>
                        <a:latin typeface="Cambria Math" panose="02040503050406030204" pitchFamily="18" charset="0"/>
                      </a:rPr>
                      <m:t>| − </m:t>
                    </m:r>
                    <m:r>
                      <a:rPr lang="en-US" sz="2800" i="1" dirty="0">
                        <a:effectLst/>
                        <a:latin typeface="Cambria Math" panose="02040503050406030204" pitchFamily="18" charset="0"/>
                      </a:rPr>
                      <m:t>𝑤</m:t>
                    </m:r>
                  </m:oMath>
                </a14:m>
                <a:r>
                  <a:rPr lang="en-US" sz="2800" dirty="0">
                    <a:effectLst/>
                    <a:latin typeface="+mj-lt"/>
                  </a:rPr>
                  <a:t> characters from its start and </a:t>
                </a:r>
                <a14:m>
                  <m:oMath xmlns:m="http://schemas.openxmlformats.org/officeDocument/2006/math">
                    <m:r>
                      <a:rPr lang="en-US" sz="2800" i="1" dirty="0" smtClean="0">
                        <a:effectLst/>
                        <a:latin typeface="Cambria Math" panose="02040503050406030204" pitchFamily="18" charset="0"/>
                      </a:rPr>
                      <m:t>|</m:t>
                    </m:r>
                    <m:r>
                      <a:rPr lang="el-GR" sz="2800" i="1" dirty="0">
                        <a:effectLst/>
                        <a:latin typeface="Cambria Math" panose="02040503050406030204" pitchFamily="18" charset="0"/>
                      </a:rPr>
                      <m:t>𝛽</m:t>
                    </m:r>
                    <m:r>
                      <a:rPr lang="el-GR" sz="2800" i="1" dirty="0">
                        <a:effectLst/>
                        <a:latin typeface="Cambria Math" panose="02040503050406030204" pitchFamily="18" charset="0"/>
                      </a:rPr>
                      <m:t>| − |</m:t>
                    </m:r>
                    <m:r>
                      <a:rPr lang="el-GR" sz="2800" i="1" dirty="0">
                        <a:effectLst/>
                        <a:latin typeface="Cambria Math" panose="02040503050406030204" pitchFamily="18" charset="0"/>
                      </a:rPr>
                      <m:t>𝛼</m:t>
                    </m:r>
                    <m:r>
                      <a:rPr lang="el-GR" sz="2800" i="1" dirty="0">
                        <a:effectLst/>
                        <a:latin typeface="Cambria Math" panose="02040503050406030204" pitchFamily="18" charset="0"/>
                      </a:rPr>
                      <m:t>|</m:t>
                    </m:r>
                  </m:oMath>
                </a14:m>
                <a:r>
                  <a:rPr lang="el-GR" sz="2800" dirty="0">
                    <a:effectLst/>
                    <a:latin typeface="+mj-lt"/>
                  </a:rPr>
                  <a:t> </a:t>
                </a:r>
                <a:r>
                  <a:rPr lang="en-US" sz="2800" dirty="0">
                    <a:effectLst/>
                    <a:latin typeface="+mj-lt"/>
                  </a:rPr>
                  <a:t>characters from its end. </a:t>
                </a: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4401205"/>
              </a:xfrm>
              <a:prstGeom prst="rect">
                <a:avLst/>
              </a:prstGeom>
              <a:blipFill>
                <a:blip r:embed="rId4"/>
                <a:stretch>
                  <a:fillRect l="-1124" t="-1441" r="-1236" b="-3170"/>
                </a:stretch>
              </a:blipFill>
            </p:spPr>
            <p:txBody>
              <a:bodyPr/>
              <a:lstStyle/>
              <a:p>
                <a:r>
                  <a:rPr lang="en-US">
                    <a:noFill/>
                  </a:rPr>
                  <a:t> </a:t>
                </a:r>
              </a:p>
            </p:txBody>
          </p:sp>
        </mc:Fallback>
      </mc:AlternateContent>
    </p:spTree>
    <p:extLst>
      <p:ext uri="{BB962C8B-B14F-4D97-AF65-F5344CB8AC3E}">
        <p14:creationId xmlns:p14="http://schemas.microsoft.com/office/powerpoint/2010/main" val="278796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3</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sp>
        <p:nvSpPr>
          <p:cNvPr id="17" name="TextBox 16">
            <a:extLst>
              <a:ext uri="{FF2B5EF4-FFF2-40B4-BE49-F238E27FC236}">
                <a16:creationId xmlns:a16="http://schemas.microsoft.com/office/drawing/2014/main" id="{33DA0849-9620-A74B-A29A-B05EFA17D815}"/>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pic>
        <p:nvPicPr>
          <p:cNvPr id="3" name="Picture 2" descr="Text&#10;&#10;Description automatically generated">
            <a:extLst>
              <a:ext uri="{FF2B5EF4-FFF2-40B4-BE49-F238E27FC236}">
                <a16:creationId xmlns:a16="http://schemas.microsoft.com/office/drawing/2014/main" id="{CF1A2E55-28BB-8544-8597-E8D1480A30EA}"/>
              </a:ext>
            </a:extLst>
          </p:cNvPr>
          <p:cNvPicPr>
            <a:picLocks noChangeAspect="1"/>
          </p:cNvPicPr>
          <p:nvPr/>
        </p:nvPicPr>
        <p:blipFill>
          <a:blip r:embed="rId4"/>
          <a:stretch>
            <a:fillRect/>
          </a:stretch>
        </p:blipFill>
        <p:spPr>
          <a:xfrm>
            <a:off x="476143" y="1390081"/>
            <a:ext cx="4953000" cy="774700"/>
          </a:xfrm>
          <a:prstGeom prst="rect">
            <a:avLst/>
          </a:prstGeom>
        </p:spPr>
      </p:pic>
      <p:sp>
        <p:nvSpPr>
          <p:cNvPr id="29" name="Rounded Rectangle 28">
            <a:extLst>
              <a:ext uri="{FF2B5EF4-FFF2-40B4-BE49-F238E27FC236}">
                <a16:creationId xmlns:a16="http://schemas.microsoft.com/office/drawing/2014/main" id="{28143740-0FD9-714B-8D9D-6CFB5ABFE218}"/>
              </a:ext>
            </a:extLst>
          </p:cNvPr>
          <p:cNvSpPr/>
          <p:nvPr/>
        </p:nvSpPr>
        <p:spPr>
          <a:xfrm>
            <a:off x="336657" y="1262825"/>
            <a:ext cx="5092485"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5703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30</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3970318"/>
              </a:xfrm>
              <a:prstGeom prst="rect">
                <a:avLst/>
              </a:prstGeom>
              <a:noFill/>
            </p:spPr>
            <p:txBody>
              <a:bodyPr wrap="square">
                <a:spAutoFit/>
              </a:bodyPr>
              <a:lstStyle/>
              <a:p>
                <a:r>
                  <a:rPr lang="en-US" sz="2800" dirty="0">
                    <a:solidFill>
                      <a:srgbClr val="3333B2"/>
                    </a:solidFill>
                    <a:effectLst/>
                    <a:latin typeface="+mj-lt"/>
                  </a:rPr>
                  <a:t>Corollary 							         </a:t>
                </a:r>
                <a:r>
                  <a:rPr lang="en-US" sz="2800" dirty="0">
                    <a:solidFill>
                      <a:srgbClr val="3333B2"/>
                    </a:solidFill>
                    <a:latin typeface="+mj-lt"/>
                  </a:rPr>
                  <a:t>[Boucher et al. 2019]</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are followed by different phrase suffixes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and </a:t>
                </a:r>
                <a14:m>
                  <m:oMath xmlns:m="http://schemas.openxmlformats.org/officeDocument/2006/math">
                    <m:r>
                      <a:rPr lang="el-GR" sz="2800" i="1" dirty="0" smtClean="0">
                        <a:effectLst/>
                        <a:latin typeface="Cambria Math" panose="02040503050406030204" pitchFamily="18" charset="0"/>
                      </a:rPr>
                      <m:t>𝛽</m:t>
                    </m:r>
                    <m:r>
                      <a:rPr lang="en-US" sz="2800" b="0" i="0" dirty="0" smtClean="0">
                        <a:effectLst/>
                        <a:latin typeface="Cambria Math" panose="02040503050406030204" pitchFamily="18" charset="0"/>
                      </a:rPr>
                      <m:t> </m:t>
                    </m:r>
                  </m:oMath>
                </a14:m>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m:t>
                    </m:r>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oMath>
                </a14:m>
                <a:r>
                  <a:rPr lang="en-US" sz="2800" dirty="0">
                    <a:effectLst/>
                    <a:latin typeface="+mj-lt"/>
                  </a:rPr>
                  <a:t> if and only if </a:t>
                </a:r>
                <a14:m>
                  <m:oMath xmlns:m="http://schemas.openxmlformats.org/officeDocument/2006/math">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l-GR" sz="2800" i="1" dirty="0" smtClean="0">
                        <a:effectLst/>
                        <a:latin typeface="Cambria Math" panose="02040503050406030204" pitchFamily="18" charset="0"/>
                      </a:rPr>
                      <m:t>𝛽</m:t>
                    </m:r>
                  </m:oMath>
                </a14:m>
                <a:r>
                  <a:rPr lang="el-GR" sz="2800" dirty="0">
                    <a:effectLst/>
                    <a:latin typeface="+mj-lt"/>
                  </a:rPr>
                  <a:t>. </a:t>
                </a:r>
                <a:endParaRPr lang="it-IT" sz="2800" dirty="0">
                  <a:effectLst/>
                  <a:latin typeface="+mj-lt"/>
                </a:endParaRPr>
              </a:p>
              <a:p>
                <a:endParaRPr lang="el-GR" sz="2800" dirty="0">
                  <a:effectLst/>
                  <a:latin typeface="+mj-lt"/>
                </a:endParaRPr>
              </a:p>
              <a:p>
                <a:r>
                  <a:rPr lang="en-US" sz="2800" dirty="0">
                    <a:solidFill>
                      <a:srgbClr val="3333B2"/>
                    </a:solidFill>
                    <a:effectLst/>
                    <a:latin typeface="+mj-lt"/>
                  </a:rPr>
                  <a:t>Proof sketch </a:t>
                </a:r>
                <a:endParaRPr lang="en-US" sz="2800" dirty="0">
                  <a:effectLst/>
                  <a:latin typeface="+mj-lt"/>
                </a:endParaRPr>
              </a:p>
              <a:p>
                <a:pPr lvl="1"/>
                <a:r>
                  <a:rPr lang="en-US" sz="2800" dirty="0">
                    <a:effectLst/>
                    <a:latin typeface="+mj-lt"/>
                  </a:rPr>
                  <a:t>Suppose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 </m:t>
                    </m:r>
                  </m:oMath>
                </a14:m>
                <a:r>
                  <a:rPr lang="en-US" sz="2800" dirty="0">
                    <a:effectLst/>
                    <a:latin typeface="+mj-lt"/>
                  </a:rPr>
                  <a:t>Since </a:t>
                </a:r>
                <a14:m>
                  <m:oMath xmlns:m="http://schemas.openxmlformats.org/officeDocument/2006/math">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ea typeface="Cambria Math" panose="02040503050406030204" pitchFamily="18" charset="0"/>
                      </a:rPr>
                      <m:t>≠</m:t>
                    </m:r>
                    <m:r>
                      <a:rPr lang="el-GR" sz="2800" i="1" dirty="0" smtClean="0">
                        <a:effectLst/>
                        <a:latin typeface="Cambria Math" panose="02040503050406030204" pitchFamily="18" charset="0"/>
                      </a:rPr>
                      <m:t> </m:t>
                    </m:r>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[0..|</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− 1]</m:t>
                    </m:r>
                  </m:oMath>
                </a14:m>
                <a:r>
                  <a:rPr lang="el-GR" sz="2800" dirty="0">
                    <a:effectLst/>
                    <a:latin typeface="+mj-lt"/>
                  </a:rPr>
                  <a:t>, </a:t>
                </a:r>
                <a:r>
                  <a:rPr lang="en-US" sz="2800" dirty="0">
                    <a:effectLst/>
                    <a:latin typeface="+mj-lt"/>
                  </a:rPr>
                  <a:t>either </a:t>
                </a:r>
                <a14:m>
                  <m:oMath xmlns:m="http://schemas.openxmlformats.org/officeDocument/2006/math">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 </m:t>
                    </m:r>
                  </m:oMath>
                </a14:m>
                <a:r>
                  <a:rPr lang="en-US" sz="2800" dirty="0">
                    <a:effectLst/>
                    <a:latin typeface="+mj-lt"/>
                  </a:rPr>
                  <a:t>or </a:t>
                </a:r>
                <a14:m>
                  <m:oMath xmlns:m="http://schemas.openxmlformats.org/officeDocument/2006/math">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 ≺ </m:t>
                    </m:r>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In the first case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oMath>
                </a14:m>
                <a:r>
                  <a:rPr lang="en-US" sz="2800" dirty="0">
                    <a:effectLst/>
                    <a:latin typeface="+mj-lt"/>
                  </a:rPr>
                  <a:t> and in the second case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t>
                </a: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3970318"/>
              </a:xfrm>
              <a:prstGeom prst="rect">
                <a:avLst/>
              </a:prstGeom>
              <a:blipFill>
                <a:blip r:embed="rId4"/>
                <a:stretch>
                  <a:fillRect l="-1124" t="-1597" r="-562" b="-3514"/>
                </a:stretch>
              </a:blipFill>
            </p:spPr>
            <p:txBody>
              <a:bodyPr/>
              <a:lstStyle/>
              <a:p>
                <a:r>
                  <a:rPr lang="en-US">
                    <a:noFill/>
                  </a:rPr>
                  <a:t> </a:t>
                </a:r>
              </a:p>
            </p:txBody>
          </p:sp>
        </mc:Fallback>
      </mc:AlternateContent>
    </p:spTree>
    <p:extLst>
      <p:ext uri="{BB962C8B-B14F-4D97-AF65-F5344CB8AC3E}">
        <p14:creationId xmlns:p14="http://schemas.microsoft.com/office/powerpoint/2010/main" val="98443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31</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2677656"/>
              </a:xfrm>
              <a:prstGeom prst="rect">
                <a:avLst/>
              </a:prstGeom>
              <a:noFill/>
            </p:spPr>
            <p:txBody>
              <a:bodyPr wrap="square">
                <a:spAutoFit/>
              </a:bodyPr>
              <a:lstStyle/>
              <a:p>
                <a:r>
                  <a:rPr lang="en-US" sz="2800" dirty="0">
                    <a:solidFill>
                      <a:srgbClr val="3333B2"/>
                    </a:solidFill>
                    <a:effectLst/>
                    <a:latin typeface="+mj-lt"/>
                  </a:rPr>
                  <a:t>Corollary 							         </a:t>
                </a:r>
                <a:r>
                  <a:rPr lang="en-US" sz="2800" dirty="0">
                    <a:solidFill>
                      <a:srgbClr val="3333B2"/>
                    </a:solidFill>
                    <a:latin typeface="+mj-lt"/>
                  </a:rPr>
                  <a:t>[Boucher et al. 2019]</a:t>
                </a:r>
                <a:r>
                  <a:rPr lang="en-US" sz="2800" dirty="0">
                    <a:solidFill>
                      <a:srgbClr val="3333B2"/>
                    </a:solidFill>
                    <a:effectLst/>
                    <a:latin typeface="+mj-lt"/>
                  </a:rPr>
                  <a:t> </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are followed by different phrase suffixes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and </a:t>
                </a:r>
                <a14:m>
                  <m:oMath xmlns:m="http://schemas.openxmlformats.org/officeDocument/2006/math">
                    <m:r>
                      <a:rPr lang="el-GR" sz="2800" i="1" dirty="0" smtClean="0">
                        <a:effectLst/>
                        <a:latin typeface="Cambria Math" panose="02040503050406030204" pitchFamily="18" charset="0"/>
                      </a:rPr>
                      <m:t>𝛽</m:t>
                    </m:r>
                    <m:r>
                      <a:rPr lang="en-US" sz="2800" b="0" i="0" dirty="0" smtClean="0">
                        <a:effectLst/>
                        <a:latin typeface="Cambria Math" panose="02040503050406030204" pitchFamily="18" charset="0"/>
                      </a:rPr>
                      <m:t> </m:t>
                    </m:r>
                  </m:oMath>
                </a14:m>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m:t>
                    </m:r>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oMath>
                </a14:m>
                <a:r>
                  <a:rPr lang="en-US" sz="2800" dirty="0">
                    <a:effectLst/>
                    <a:latin typeface="+mj-lt"/>
                  </a:rPr>
                  <a:t> if and only if </a:t>
                </a:r>
                <a14:m>
                  <m:oMath xmlns:m="http://schemas.openxmlformats.org/officeDocument/2006/math">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l-GR" sz="2800" i="1" dirty="0" smtClean="0">
                        <a:effectLst/>
                        <a:latin typeface="Cambria Math" panose="02040503050406030204" pitchFamily="18" charset="0"/>
                      </a:rPr>
                      <m:t>𝛽</m:t>
                    </m:r>
                  </m:oMath>
                </a14:m>
                <a:r>
                  <a:rPr lang="el-GR" sz="2800" dirty="0">
                    <a:effectLst/>
                    <a:latin typeface="+mj-lt"/>
                  </a:rPr>
                  <a:t>. </a:t>
                </a:r>
                <a:endParaRPr lang="it-IT" sz="2800" dirty="0">
                  <a:effectLst/>
                  <a:latin typeface="+mj-lt"/>
                </a:endParaRPr>
              </a:p>
              <a:p>
                <a:endParaRPr lang="el-GR" sz="2800" dirty="0">
                  <a:effectLst/>
                  <a:latin typeface="+mj-lt"/>
                </a:endParaRPr>
              </a:p>
              <a:p>
                <a:r>
                  <a:rPr lang="en-US" sz="2800" dirty="0">
                    <a:solidFill>
                      <a:srgbClr val="3333B2"/>
                    </a:solidFill>
                    <a:effectLst/>
                    <a:latin typeface="+mj-lt"/>
                  </a:rPr>
                  <a:t>Proof sketch </a:t>
                </a:r>
                <a:endParaRPr lang="en-US" sz="2800" dirty="0">
                  <a:effectLst/>
                  <a:latin typeface="+mj-lt"/>
                </a:endParaRP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2677656"/>
              </a:xfrm>
              <a:prstGeom prst="rect">
                <a:avLst/>
              </a:prstGeom>
              <a:blipFill>
                <a:blip r:embed="rId4"/>
                <a:stretch>
                  <a:fillRect l="-1124" t="-2370" r="-562" b="-5687"/>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0238BBE6-78E8-9843-9029-3412D1B167B9}"/>
              </a:ext>
            </a:extLst>
          </p:cNvPr>
          <p:cNvGraphicFramePr>
            <a:graphicFrameLocks noGrp="1"/>
          </p:cNvGraphicFramePr>
          <p:nvPr>
            <p:extLst>
              <p:ext uri="{D42A27DB-BD31-4B8C-83A1-F6EECF244321}">
                <p14:modId xmlns:p14="http://schemas.microsoft.com/office/powerpoint/2010/main" val="1215839753"/>
              </p:ext>
            </p:extLst>
          </p:nvPr>
        </p:nvGraphicFramePr>
        <p:xfrm>
          <a:off x="453810" y="4298662"/>
          <a:ext cx="10899989" cy="2181225"/>
        </p:xfrm>
        <a:graphic>
          <a:graphicData uri="http://schemas.openxmlformats.org/drawingml/2006/table">
            <a:tbl>
              <a:tblPr>
                <a:tableStyleId>{9D7B26C5-4107-4FEC-AEDC-1716B250A1EF}</a:tableStyleId>
              </a:tblPr>
              <a:tblGrid>
                <a:gridCol w="945917">
                  <a:extLst>
                    <a:ext uri="{9D8B030D-6E8A-4147-A177-3AD203B41FA5}">
                      <a16:colId xmlns:a16="http://schemas.microsoft.com/office/drawing/2014/main" val="1616951749"/>
                    </a:ext>
                  </a:extLst>
                </a:gridCol>
                <a:gridCol w="1870663">
                  <a:extLst>
                    <a:ext uri="{9D8B030D-6E8A-4147-A177-3AD203B41FA5}">
                      <a16:colId xmlns:a16="http://schemas.microsoft.com/office/drawing/2014/main" val="2558540903"/>
                    </a:ext>
                  </a:extLst>
                </a:gridCol>
                <a:gridCol w="8083409">
                  <a:extLst>
                    <a:ext uri="{9D8B030D-6E8A-4147-A177-3AD203B41FA5}">
                      <a16:colId xmlns:a16="http://schemas.microsoft.com/office/drawing/2014/main" val="1820785298"/>
                    </a:ext>
                  </a:extLst>
                </a:gridCol>
              </a:tblGrid>
              <a:tr h="163432">
                <a:tc>
                  <a:txBody>
                    <a:bodyPr/>
                    <a:lstStyle/>
                    <a:p>
                      <a:pPr algn="r" fontAlgn="b">
                        <a:lnSpc>
                          <a:spcPct val="100000"/>
                        </a:lnSpc>
                      </a:pP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a:t>
                      </a: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053705"/>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sng" strike="noStrike" dirty="0">
                          <a:solidFill>
                            <a:srgbClr val="FF0000"/>
                          </a:solidFill>
                          <a:effectLst/>
                          <a:latin typeface="Courier New" panose="02070309020205020404" pitchFamily="49" charset="0"/>
                          <a:cs typeface="Courier New" panose="02070309020205020404" pitchFamily="49" charset="0"/>
                        </a:rPr>
                        <a:t>C</a:t>
                      </a:r>
                      <a:r>
                        <a:rPr lang="en-US" sz="2800" b="0" i="0" u="none" strike="noStrike" dirty="0">
                          <a:solidFill>
                            <a:srgbClr val="FF0000"/>
                          </a:solidFill>
                          <a:effectLst/>
                          <a:latin typeface="Courier New" panose="02070309020205020404" pitchFamily="49" charset="0"/>
                          <a:cs typeface="Courier New" panose="02070309020205020404" pitchFamily="49" charset="0"/>
                        </a:rPr>
                        <a:t>AT#</a:t>
                      </a:r>
                      <a:r>
                        <a:rPr lang="en-US" sz="2800" b="0" i="0" u="none" strike="noStrike" dirty="0">
                          <a:solidFill>
                            <a:schemeClr val="tx1"/>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000811"/>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sng" strike="noStrike" dirty="0">
                          <a:solidFill>
                            <a:srgbClr val="FF0000"/>
                          </a:solidFill>
                          <a:effectLst/>
                          <a:latin typeface="Courier New" panose="02070309020205020404" pitchFamily="49" charset="0"/>
                          <a:cs typeface="Courier New" panose="02070309020205020404" pitchFamily="49" charset="0"/>
                        </a:rPr>
                        <a:t>G</a:t>
                      </a:r>
                      <a:r>
                        <a:rPr lang="en-US" sz="28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326578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0973"/>
                  </a:ext>
                </a:extLst>
              </a:tr>
            </a:tbl>
          </a:graphicData>
        </a:graphic>
      </p:graphicFrame>
    </p:spTree>
    <p:extLst>
      <p:ext uri="{BB962C8B-B14F-4D97-AF65-F5344CB8AC3E}">
        <p14:creationId xmlns:p14="http://schemas.microsoft.com/office/powerpoint/2010/main" val="1194952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32</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2677656"/>
              </a:xfrm>
              <a:prstGeom prst="rect">
                <a:avLst/>
              </a:prstGeom>
              <a:noFill/>
            </p:spPr>
            <p:txBody>
              <a:bodyPr wrap="square">
                <a:spAutoFit/>
              </a:bodyPr>
              <a:lstStyle/>
              <a:p>
                <a:r>
                  <a:rPr lang="en-US" sz="2800" dirty="0">
                    <a:solidFill>
                      <a:srgbClr val="3333B2"/>
                    </a:solidFill>
                    <a:effectLst/>
                    <a:latin typeface="+mj-lt"/>
                  </a:rPr>
                  <a:t>Corollary 							         </a:t>
                </a:r>
                <a:r>
                  <a:rPr lang="en-US" sz="2800" dirty="0">
                    <a:solidFill>
                      <a:srgbClr val="3333B2"/>
                    </a:solidFill>
                    <a:latin typeface="+mj-lt"/>
                  </a:rPr>
                  <a:t>[Boucher et al. 2019]</a:t>
                </a:r>
                <a:r>
                  <a:rPr lang="en-US" sz="2800" dirty="0">
                    <a:solidFill>
                      <a:srgbClr val="3333B2"/>
                    </a:solidFill>
                    <a:effectLst/>
                    <a:latin typeface="+mj-lt"/>
                  </a:rPr>
                  <a:t> </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are followed by different phrase suffixes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and </a:t>
                </a:r>
                <a14:m>
                  <m:oMath xmlns:m="http://schemas.openxmlformats.org/officeDocument/2006/math">
                    <m:r>
                      <a:rPr lang="el-GR" sz="2800" i="1" dirty="0" smtClean="0">
                        <a:effectLst/>
                        <a:latin typeface="Cambria Math" panose="02040503050406030204" pitchFamily="18" charset="0"/>
                      </a:rPr>
                      <m:t>𝛽</m:t>
                    </m:r>
                    <m:r>
                      <a:rPr lang="en-US" sz="2800" b="0" i="0" dirty="0" smtClean="0">
                        <a:effectLst/>
                        <a:latin typeface="Cambria Math" panose="02040503050406030204" pitchFamily="18" charset="0"/>
                      </a:rPr>
                      <m:t> </m:t>
                    </m:r>
                  </m:oMath>
                </a14:m>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m:t>
                    </m:r>
                    <m:r>
                      <a:rPr lang="el-GR" sz="2800" i="1" dirty="0" smtClean="0">
                        <a:effectLst/>
                        <a:latin typeface="Cambria Math" panose="02040503050406030204" pitchFamily="18" charset="0"/>
                      </a:rPr>
                      <m:t>𝛽</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oMath>
                </a14:m>
                <a:r>
                  <a:rPr lang="en-US" sz="2800" dirty="0">
                    <a:effectLst/>
                    <a:latin typeface="+mj-lt"/>
                  </a:rPr>
                  <a:t> if and only if </a:t>
                </a:r>
                <a14:m>
                  <m:oMath xmlns:m="http://schemas.openxmlformats.org/officeDocument/2006/math">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l-GR" sz="2800" i="1" dirty="0" smtClean="0">
                        <a:effectLst/>
                        <a:latin typeface="Cambria Math" panose="02040503050406030204" pitchFamily="18" charset="0"/>
                      </a:rPr>
                      <m:t>𝛽</m:t>
                    </m:r>
                  </m:oMath>
                </a14:m>
                <a:r>
                  <a:rPr lang="el-GR" sz="2800" dirty="0">
                    <a:effectLst/>
                    <a:latin typeface="+mj-lt"/>
                  </a:rPr>
                  <a:t>. </a:t>
                </a:r>
                <a:endParaRPr lang="it-IT" sz="2800" dirty="0">
                  <a:effectLst/>
                  <a:latin typeface="+mj-lt"/>
                </a:endParaRPr>
              </a:p>
              <a:p>
                <a:endParaRPr lang="el-GR" sz="2800" dirty="0">
                  <a:effectLst/>
                  <a:latin typeface="+mj-lt"/>
                </a:endParaRPr>
              </a:p>
              <a:p>
                <a:r>
                  <a:rPr lang="en-US" sz="2800" dirty="0">
                    <a:solidFill>
                      <a:srgbClr val="3333B2"/>
                    </a:solidFill>
                    <a:effectLst/>
                    <a:latin typeface="+mj-lt"/>
                  </a:rPr>
                  <a:t>Proof sketch </a:t>
                </a:r>
                <a:endParaRPr lang="en-US" sz="2800" dirty="0">
                  <a:effectLst/>
                  <a:latin typeface="+mj-lt"/>
                </a:endParaRP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2677656"/>
              </a:xfrm>
              <a:prstGeom prst="rect">
                <a:avLst/>
              </a:prstGeom>
              <a:blipFill>
                <a:blip r:embed="rId4"/>
                <a:stretch>
                  <a:fillRect l="-1124" t="-2370" r="-562" b="-5687"/>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0238BBE6-78E8-9843-9029-3412D1B167B9}"/>
              </a:ext>
            </a:extLst>
          </p:cNvPr>
          <p:cNvGraphicFramePr>
            <a:graphicFrameLocks noGrp="1"/>
          </p:cNvGraphicFramePr>
          <p:nvPr/>
        </p:nvGraphicFramePr>
        <p:xfrm>
          <a:off x="453810" y="4298662"/>
          <a:ext cx="10899989" cy="2181225"/>
        </p:xfrm>
        <a:graphic>
          <a:graphicData uri="http://schemas.openxmlformats.org/drawingml/2006/table">
            <a:tbl>
              <a:tblPr>
                <a:tableStyleId>{9D7B26C5-4107-4FEC-AEDC-1716B250A1EF}</a:tableStyleId>
              </a:tblPr>
              <a:tblGrid>
                <a:gridCol w="945917">
                  <a:extLst>
                    <a:ext uri="{9D8B030D-6E8A-4147-A177-3AD203B41FA5}">
                      <a16:colId xmlns:a16="http://schemas.microsoft.com/office/drawing/2014/main" val="1616951749"/>
                    </a:ext>
                  </a:extLst>
                </a:gridCol>
                <a:gridCol w="1870663">
                  <a:extLst>
                    <a:ext uri="{9D8B030D-6E8A-4147-A177-3AD203B41FA5}">
                      <a16:colId xmlns:a16="http://schemas.microsoft.com/office/drawing/2014/main" val="2558540903"/>
                    </a:ext>
                  </a:extLst>
                </a:gridCol>
                <a:gridCol w="8083409">
                  <a:extLst>
                    <a:ext uri="{9D8B030D-6E8A-4147-A177-3AD203B41FA5}">
                      <a16:colId xmlns:a16="http://schemas.microsoft.com/office/drawing/2014/main" val="1820785298"/>
                    </a:ext>
                  </a:extLst>
                </a:gridCol>
              </a:tblGrid>
              <a:tr h="163432">
                <a:tc>
                  <a:txBody>
                    <a:bodyPr/>
                    <a:lstStyle/>
                    <a:p>
                      <a:pPr algn="r" fontAlgn="b">
                        <a:lnSpc>
                          <a:spcPct val="100000"/>
                        </a:lnSpc>
                      </a:pP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a:t>
                      </a: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053705"/>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sng" strike="noStrike" dirty="0">
                          <a:solidFill>
                            <a:srgbClr val="FF0000"/>
                          </a:solidFill>
                          <a:effectLst/>
                          <a:latin typeface="Courier New" panose="02070309020205020404" pitchFamily="49" charset="0"/>
                          <a:cs typeface="Courier New" panose="02070309020205020404" pitchFamily="49" charset="0"/>
                        </a:rPr>
                        <a:t>C</a:t>
                      </a:r>
                      <a:r>
                        <a:rPr lang="en-US" sz="2800" b="0" i="0" u="none" strike="noStrike" dirty="0">
                          <a:solidFill>
                            <a:srgbClr val="FF0000"/>
                          </a:solidFill>
                          <a:effectLst/>
                          <a:latin typeface="Courier New" panose="02070309020205020404" pitchFamily="49" charset="0"/>
                          <a:cs typeface="Courier New" panose="02070309020205020404" pitchFamily="49" charset="0"/>
                        </a:rPr>
                        <a:t>AT#</a:t>
                      </a:r>
                      <a:r>
                        <a:rPr lang="en-US" sz="2800" b="0" i="0" u="none" strike="noStrike" dirty="0">
                          <a:solidFill>
                            <a:schemeClr val="tx1"/>
                          </a:solidFill>
                          <a:effectLst/>
                          <a:latin typeface="Courier New" panose="02070309020205020404" pitchFamily="49" charset="0"/>
                          <a:cs typeface="Courier New" panose="02070309020205020404" pitchFamily="49" charset="0"/>
                        </a:rPr>
                        <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000811"/>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sng" strike="noStrike" dirty="0">
                          <a:solidFill>
                            <a:srgbClr val="FF0000"/>
                          </a:solidFill>
                          <a:effectLst/>
                          <a:latin typeface="Courier New" panose="02070309020205020404" pitchFamily="49" charset="0"/>
                          <a:cs typeface="Courier New" panose="02070309020205020404" pitchFamily="49" charset="0"/>
                        </a:rPr>
                        <a:t>G</a:t>
                      </a:r>
                      <a:r>
                        <a:rPr lang="en-US" sz="2800" b="0" i="0" u="none" strike="noStrike" dirty="0">
                          <a:solidFill>
                            <a:srgbClr val="FF0000"/>
                          </a:solidFill>
                          <a:effectLst/>
                          <a:latin typeface="Courier New" panose="02070309020205020404" pitchFamily="49" charset="0"/>
                          <a:cs typeface="Courier New" panose="02070309020205020404" pitchFamily="49" charset="0"/>
                        </a:rPr>
                        <a:t>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326578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0973"/>
                  </a:ext>
                </a:extLst>
              </a:tr>
            </a:tbl>
          </a:graphicData>
        </a:graphic>
      </p:graphicFrame>
      <p:cxnSp>
        <p:nvCxnSpPr>
          <p:cNvPr id="3" name="Straight Arrow Connector 2">
            <a:extLst>
              <a:ext uri="{FF2B5EF4-FFF2-40B4-BE49-F238E27FC236}">
                <a16:creationId xmlns:a16="http://schemas.microsoft.com/office/drawing/2014/main" id="{9ADAC7A7-ADB2-664E-B9D5-FF939A57503B}"/>
              </a:ext>
            </a:extLst>
          </p:cNvPr>
          <p:cNvCxnSpPr>
            <a:cxnSpLocks/>
          </p:cNvCxnSpPr>
          <p:nvPr/>
        </p:nvCxnSpPr>
        <p:spPr>
          <a:xfrm>
            <a:off x="2863966" y="2709949"/>
            <a:ext cx="563649" cy="2543695"/>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9501B837-04D7-044E-B553-06BD4A8C5A5D}"/>
              </a:ext>
            </a:extLst>
          </p:cNvPr>
          <p:cNvCxnSpPr>
            <a:cxnSpLocks/>
          </p:cNvCxnSpPr>
          <p:nvPr/>
        </p:nvCxnSpPr>
        <p:spPr>
          <a:xfrm>
            <a:off x="3427615" y="2709949"/>
            <a:ext cx="263236" cy="2942706"/>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65694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33</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3970318"/>
              </a:xfrm>
              <a:prstGeom prst="rect">
                <a:avLst/>
              </a:prstGeom>
              <a:noFill/>
            </p:spPr>
            <p:txBody>
              <a:bodyPr wrap="square">
                <a:spAutoFit/>
              </a:bodyPr>
              <a:lstStyle/>
              <a:p>
                <a:r>
                  <a:rPr lang="en-US" sz="2800" dirty="0">
                    <a:solidFill>
                      <a:srgbClr val="3333B2"/>
                    </a:solidFill>
                    <a:effectLst/>
                    <a:latin typeface="+mj-lt"/>
                  </a:rPr>
                  <a:t>Lemma 							         </a:t>
                </a:r>
                <a:r>
                  <a:rPr lang="en-US" sz="2800" dirty="0">
                    <a:solidFill>
                      <a:srgbClr val="3333B2"/>
                    </a:solidFill>
                    <a:latin typeface="+mj-lt"/>
                  </a:rPr>
                  <a:t>[Boucher et al. 2019]</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are followed by the same phrase suffix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with </a:t>
                </a:r>
                <a:r>
                  <a:rPr lang="en-US" sz="2800" i="0" dirty="0">
                    <a:effectLst/>
                    <a:latin typeface="+mj-lt"/>
                  </a:rPr>
                  <a:t>|</a:t>
                </a:r>
                <a:r>
                  <a:rPr lang="el-GR" sz="2800" i="0" dirty="0">
                    <a:effectLst/>
                    <a:latin typeface="+mj-lt"/>
                  </a:rPr>
                  <a:t>α| ≥ </a:t>
                </a:r>
                <a:r>
                  <a:rPr lang="en-US" sz="2800" i="0" dirty="0">
                    <a:effectLst/>
                    <a:latin typeface="+mj-lt"/>
                  </a:rPr>
                  <a:t>w</a:t>
                </a:r>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a:rPr lang="en-US" sz="2800" i="1" dirty="0" smtClean="0">
                        <a:effectLst/>
                        <a:latin typeface="Cambria Math" panose="02040503050406030204" pitchFamily="18" charset="0"/>
                      </a:rPr>
                      <m:t>𝐵𝑊𝑇</m:t>
                    </m:r>
                  </m:oMath>
                </a14:m>
                <a:r>
                  <a:rPr lang="en-US" sz="2800" dirty="0">
                    <a:effectLst/>
                    <a:latin typeface="+mj-lt"/>
                  </a:rPr>
                  <a:t> if and only if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 + |</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r>
                      <a:rPr lang="en-US" sz="2800" i="1" dirty="0" smtClean="0">
                        <a:effectLst/>
                        <a:latin typeface="Cambria Math" panose="02040503050406030204" pitchFamily="18" charset="0"/>
                      </a:rPr>
                      <m:t> + 1] ≺ </m:t>
                    </m:r>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 |</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r>
                      <a:rPr lang="en-US" sz="2800" i="1" dirty="0" smtClean="0">
                        <a:effectLst/>
                        <a:latin typeface="Cambria Math" panose="02040503050406030204" pitchFamily="18" charset="0"/>
                      </a:rPr>
                      <m:t> + 1]</m:t>
                    </m:r>
                  </m:oMath>
                </a14:m>
                <a:r>
                  <a:rPr lang="en-US" sz="2800" dirty="0">
                    <a:effectLst/>
                    <a:latin typeface="+mj-lt"/>
                  </a:rPr>
                  <a:t>. </a:t>
                </a:r>
                <a:endParaRPr lang="en-US" sz="2800" dirty="0">
                  <a:latin typeface="+mj-lt"/>
                </a:endParaRPr>
              </a:p>
              <a:p>
                <a:pPr lvl="1"/>
                <a:endParaRPr lang="en-US" sz="2800" dirty="0">
                  <a:latin typeface="+mj-lt"/>
                </a:endParaRPr>
              </a:p>
              <a:p>
                <a:r>
                  <a:rPr lang="en-US" sz="2800" dirty="0">
                    <a:solidFill>
                      <a:srgbClr val="3333B2"/>
                    </a:solidFill>
                    <a:effectLst/>
                    <a:latin typeface="+mj-lt"/>
                  </a:rPr>
                  <a:t>Corollary </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phrases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are followed by the same phrase suffix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oMath>
                </a14:m>
                <a:r>
                  <a:rPr lang="en-US" sz="2800" dirty="0">
                    <a:effectLst/>
                    <a:latin typeface="+mj-lt"/>
                  </a:rPr>
                  <a:t> if and only if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 </m:t>
                    </m:r>
                  </m:oMath>
                </a14:m>
                <a:r>
                  <a:rPr lang="en-US" sz="2800" dirty="0">
                    <a:effectLst/>
                    <a:latin typeface="+mj-lt"/>
                  </a:rPr>
                  <a:t>precedes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oMath>
                </a14:m>
                <a:r>
                  <a:rPr lang="en-US" sz="2800" dirty="0">
                    <a:effectLst/>
                    <a:latin typeface="+mj-lt"/>
                  </a:rPr>
                  <a:t>. </a:t>
                </a: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3970318"/>
              </a:xfrm>
              <a:prstGeom prst="rect">
                <a:avLst/>
              </a:prstGeom>
              <a:blipFill>
                <a:blip r:embed="rId4"/>
                <a:stretch>
                  <a:fillRect l="-1124" t="-1597" r="-562" b="-3514"/>
                </a:stretch>
              </a:blipFill>
            </p:spPr>
            <p:txBody>
              <a:bodyPr/>
              <a:lstStyle/>
              <a:p>
                <a:r>
                  <a:rPr lang="en-US">
                    <a:noFill/>
                  </a:rPr>
                  <a:t> </a:t>
                </a:r>
              </a:p>
            </p:txBody>
          </p:sp>
        </mc:Fallback>
      </mc:AlternateContent>
    </p:spTree>
    <p:extLst>
      <p:ext uri="{BB962C8B-B14F-4D97-AF65-F5344CB8AC3E}">
        <p14:creationId xmlns:p14="http://schemas.microsoft.com/office/powerpoint/2010/main" val="237906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34</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1815882"/>
              </a:xfrm>
              <a:prstGeom prst="rect">
                <a:avLst/>
              </a:prstGeom>
              <a:noFill/>
            </p:spPr>
            <p:txBody>
              <a:bodyPr wrap="square">
                <a:spAutoFit/>
              </a:bodyPr>
              <a:lstStyle/>
              <a:p>
                <a:r>
                  <a:rPr lang="en-US" sz="2800" dirty="0">
                    <a:solidFill>
                      <a:srgbClr val="3333B2"/>
                    </a:solidFill>
                    <a:effectLst/>
                    <a:latin typeface="+mj-lt"/>
                  </a:rPr>
                  <a:t>Corollary 							</a:t>
                </a:r>
                <a:r>
                  <a:rPr lang="en-US" sz="2800" dirty="0">
                    <a:solidFill>
                      <a:srgbClr val="3333B2"/>
                    </a:solidFill>
                    <a:latin typeface="+mj-lt"/>
                  </a:rPr>
                  <a:t>         [Boucher et al. 2019]</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phrases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are followed by the same phrase suffix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oMath>
                </a14:m>
                <a:r>
                  <a:rPr lang="en-US" sz="2800" dirty="0">
                    <a:effectLst/>
                    <a:latin typeface="+mj-lt"/>
                  </a:rPr>
                  <a:t> if and only if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 </m:t>
                    </m:r>
                  </m:oMath>
                </a14:m>
                <a:r>
                  <a:rPr lang="en-US" sz="2800" dirty="0">
                    <a:effectLst/>
                    <a:latin typeface="+mj-lt"/>
                  </a:rPr>
                  <a:t>precedes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oMath>
                </a14:m>
                <a:r>
                  <a:rPr lang="en-US" sz="2800" dirty="0">
                    <a:effectLst/>
                    <a:latin typeface="+mj-lt"/>
                  </a:rPr>
                  <a:t>. </a:t>
                </a: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1815882"/>
              </a:xfrm>
              <a:prstGeom prst="rect">
                <a:avLst/>
              </a:prstGeom>
              <a:blipFill>
                <a:blip r:embed="rId4"/>
                <a:stretch>
                  <a:fillRect l="-1124" t="-3472" r="-562" b="-8333"/>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338A7168-DCCB-6343-ADA5-52C9F60E9617}"/>
              </a:ext>
            </a:extLst>
          </p:cNvPr>
          <p:cNvGraphicFramePr>
            <a:graphicFrameLocks noGrp="1"/>
          </p:cNvGraphicFramePr>
          <p:nvPr>
            <p:extLst>
              <p:ext uri="{D42A27DB-BD31-4B8C-83A1-F6EECF244321}">
                <p14:modId xmlns:p14="http://schemas.microsoft.com/office/powerpoint/2010/main" val="937783125"/>
              </p:ext>
            </p:extLst>
          </p:nvPr>
        </p:nvGraphicFramePr>
        <p:xfrm>
          <a:off x="453810" y="3703954"/>
          <a:ext cx="9914555" cy="2181225"/>
        </p:xfrm>
        <a:graphic>
          <a:graphicData uri="http://schemas.openxmlformats.org/drawingml/2006/table">
            <a:tbl>
              <a:tblPr>
                <a:tableStyleId>{9D7B26C5-4107-4FEC-AEDC-1716B250A1EF}</a:tableStyleId>
              </a:tblPr>
              <a:tblGrid>
                <a:gridCol w="1168561">
                  <a:extLst>
                    <a:ext uri="{9D8B030D-6E8A-4147-A177-3AD203B41FA5}">
                      <a16:colId xmlns:a16="http://schemas.microsoft.com/office/drawing/2014/main" val="1616951749"/>
                    </a:ext>
                  </a:extLst>
                </a:gridCol>
                <a:gridCol w="2524244">
                  <a:extLst>
                    <a:ext uri="{9D8B030D-6E8A-4147-A177-3AD203B41FA5}">
                      <a16:colId xmlns:a16="http://schemas.microsoft.com/office/drawing/2014/main" val="2558540903"/>
                    </a:ext>
                  </a:extLst>
                </a:gridCol>
                <a:gridCol w="6221750">
                  <a:extLst>
                    <a:ext uri="{9D8B030D-6E8A-4147-A177-3AD203B41FA5}">
                      <a16:colId xmlns:a16="http://schemas.microsoft.com/office/drawing/2014/main" val="1820785298"/>
                    </a:ext>
                  </a:extLst>
                </a:gridCol>
              </a:tblGrid>
              <a:tr h="163432">
                <a:tc>
                  <a:txBody>
                    <a:bodyPr/>
                    <a:lstStyle/>
                    <a:p>
                      <a:pPr algn="r" fontAlgn="b">
                        <a:lnSpc>
                          <a:spcPct val="100000"/>
                        </a:lnSpc>
                      </a:pP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a:t>
                      </a: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053705"/>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rgbClr val="FF0000"/>
                          </a:solidFill>
                          <a:effectLst/>
                          <a:latin typeface="Courier New" panose="02070309020205020404" pitchFamily="49" charset="0"/>
                          <a:cs typeface="Courier New" panose="02070309020205020404" pitchFamily="49" charset="0"/>
                        </a:rPr>
                        <a:t>TAC</a:t>
                      </a:r>
                      <a:r>
                        <a:rPr lang="en-US" sz="2800" b="0" i="0" u="none" strike="noStrike" dirty="0">
                          <a:solidFill>
                            <a:schemeClr val="tx1"/>
                          </a:solidFill>
                          <a:effectLst/>
                          <a:latin typeface="Courier New" panose="02070309020205020404" pitchFamily="49" charset="0"/>
                          <a:cs typeface="Courier New" panose="02070309020205020404" pitchFamily="49" charset="0"/>
                        </a:rPr>
                        <a:t>AT#GAT</a:t>
                      </a:r>
                      <a:r>
                        <a:rPr lang="en-US" sz="2800" b="0" i="0" u="sng" strike="noStrike" dirty="0">
                          <a:solidFill>
                            <a:srgbClr val="FF0000"/>
                          </a:solidFill>
                          <a:effectLst/>
                          <a:latin typeface="Courier New" panose="02070309020205020404" pitchFamily="49" charset="0"/>
                          <a:cs typeface="Courier New" panose="02070309020205020404" pitchFamily="49" charset="0"/>
                        </a:rPr>
                        <a:t>A</a:t>
                      </a:r>
                      <a:r>
                        <a:rPr lang="en-US" sz="2800" b="0" i="0" u="none" strike="noStrike" dirty="0">
                          <a:solidFill>
                            <a:schemeClr val="tx1"/>
                          </a:solidFill>
                          <a:effectLst/>
                          <a:latin typeface="Courier New" panose="02070309020205020404" pitchFamily="49" charset="0"/>
                          <a:cs typeface="Courier New" panose="02070309020205020404" pitchFamily="49" charset="0"/>
                        </a:rPr>
                        <a:t>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000811"/>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rgbClr val="FF0000"/>
                          </a:solidFill>
                          <a:effectLst/>
                          <a:latin typeface="Courier New" panose="02070309020205020404" pitchFamily="49" charset="0"/>
                          <a:cs typeface="Courier New" panose="02070309020205020404" pitchFamily="49" charset="0"/>
                        </a:rPr>
                        <a:t>TAC</a:t>
                      </a:r>
                      <a:r>
                        <a:rPr lang="en-US" sz="2800" b="0" i="0" u="none" strike="noStrike" dirty="0">
                          <a:solidFill>
                            <a:schemeClr val="tx1"/>
                          </a:solidFill>
                          <a:effectLst/>
                          <a:latin typeface="Courier New" panose="02070309020205020404" pitchFamily="49" charset="0"/>
                          <a:cs typeface="Courier New" panose="02070309020205020404" pitchFamily="49" charset="0"/>
                        </a:rPr>
                        <a:t>AT#GAT</a:t>
                      </a:r>
                      <a:r>
                        <a:rPr lang="en-US" sz="2800" b="0" i="0" u="sng" strike="noStrike" dirty="0">
                          <a:solidFill>
                            <a:srgbClr val="FF0000"/>
                          </a:solidFill>
                          <a:effectLst/>
                          <a:latin typeface="Courier New" panose="02070309020205020404" pitchFamily="49" charset="0"/>
                          <a:cs typeface="Courier New" panose="02070309020205020404" pitchFamily="49" charset="0"/>
                        </a:rPr>
                        <a:t>T</a:t>
                      </a:r>
                      <a:r>
                        <a:rPr lang="en-US" sz="2800" b="0" i="0" u="none" strike="noStrike" dirty="0">
                          <a:solidFill>
                            <a:schemeClr val="tx1"/>
                          </a:solidFill>
                          <a:effectLst/>
                          <a:latin typeface="Courier New" panose="02070309020205020404" pitchFamily="49" charset="0"/>
                          <a:cs typeface="Courier New" panose="02070309020205020404" pitchFamily="49" charset="0"/>
                        </a:rPr>
                        <a: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326578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0973"/>
                  </a:ext>
                </a:extLst>
              </a:tr>
            </a:tbl>
          </a:graphicData>
        </a:graphic>
      </p:graphicFrame>
    </p:spTree>
    <p:extLst>
      <p:ext uri="{BB962C8B-B14F-4D97-AF65-F5344CB8AC3E}">
        <p14:creationId xmlns:p14="http://schemas.microsoft.com/office/powerpoint/2010/main" val="90398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35</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1815882"/>
              </a:xfrm>
              <a:prstGeom prst="rect">
                <a:avLst/>
              </a:prstGeom>
              <a:noFill/>
            </p:spPr>
            <p:txBody>
              <a:bodyPr wrap="square">
                <a:spAutoFit/>
              </a:bodyPr>
              <a:lstStyle/>
              <a:p>
                <a:r>
                  <a:rPr lang="en-US" sz="2800" dirty="0">
                    <a:solidFill>
                      <a:srgbClr val="3333B2"/>
                    </a:solidFill>
                    <a:effectLst/>
                    <a:latin typeface="+mj-lt"/>
                  </a:rPr>
                  <a:t>Corollary 							</a:t>
                </a:r>
                <a:r>
                  <a:rPr lang="en-US" sz="2800" dirty="0">
                    <a:solidFill>
                      <a:srgbClr val="3333B2"/>
                    </a:solidFill>
                    <a:latin typeface="+mj-lt"/>
                  </a:rPr>
                  <a:t>         [Boucher et al. 2019]</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phrases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are followed by the same phrase suffix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oMath>
                </a14:m>
                <a:r>
                  <a:rPr lang="en-US" sz="2800" dirty="0">
                    <a:effectLst/>
                    <a:latin typeface="+mj-lt"/>
                  </a:rPr>
                  <a:t> if and only if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 </m:t>
                    </m:r>
                  </m:oMath>
                </a14:m>
                <a:r>
                  <a:rPr lang="en-US" sz="2800" dirty="0">
                    <a:effectLst/>
                    <a:latin typeface="+mj-lt"/>
                  </a:rPr>
                  <a:t>precedes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oMath>
                </a14:m>
                <a:r>
                  <a:rPr lang="en-US" sz="2800" dirty="0">
                    <a:effectLst/>
                    <a:latin typeface="+mj-lt"/>
                  </a:rPr>
                  <a:t>. </a:t>
                </a: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1815882"/>
              </a:xfrm>
              <a:prstGeom prst="rect">
                <a:avLst/>
              </a:prstGeom>
              <a:blipFill>
                <a:blip r:embed="rId4"/>
                <a:stretch>
                  <a:fillRect l="-1124" t="-3472" r="-562" b="-8333"/>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338A7168-DCCB-6343-ADA5-52C9F60E9617}"/>
              </a:ext>
            </a:extLst>
          </p:cNvPr>
          <p:cNvGraphicFramePr>
            <a:graphicFrameLocks noGrp="1"/>
          </p:cNvGraphicFramePr>
          <p:nvPr/>
        </p:nvGraphicFramePr>
        <p:xfrm>
          <a:off x="453810" y="3703954"/>
          <a:ext cx="9914555" cy="2181225"/>
        </p:xfrm>
        <a:graphic>
          <a:graphicData uri="http://schemas.openxmlformats.org/drawingml/2006/table">
            <a:tbl>
              <a:tblPr>
                <a:tableStyleId>{9D7B26C5-4107-4FEC-AEDC-1716B250A1EF}</a:tableStyleId>
              </a:tblPr>
              <a:tblGrid>
                <a:gridCol w="1168561">
                  <a:extLst>
                    <a:ext uri="{9D8B030D-6E8A-4147-A177-3AD203B41FA5}">
                      <a16:colId xmlns:a16="http://schemas.microsoft.com/office/drawing/2014/main" val="1616951749"/>
                    </a:ext>
                  </a:extLst>
                </a:gridCol>
                <a:gridCol w="2524244">
                  <a:extLst>
                    <a:ext uri="{9D8B030D-6E8A-4147-A177-3AD203B41FA5}">
                      <a16:colId xmlns:a16="http://schemas.microsoft.com/office/drawing/2014/main" val="2558540903"/>
                    </a:ext>
                  </a:extLst>
                </a:gridCol>
                <a:gridCol w="6221750">
                  <a:extLst>
                    <a:ext uri="{9D8B030D-6E8A-4147-A177-3AD203B41FA5}">
                      <a16:colId xmlns:a16="http://schemas.microsoft.com/office/drawing/2014/main" val="1820785298"/>
                    </a:ext>
                  </a:extLst>
                </a:gridCol>
              </a:tblGrid>
              <a:tr h="163432">
                <a:tc>
                  <a:txBody>
                    <a:bodyPr/>
                    <a:lstStyle/>
                    <a:p>
                      <a:pPr algn="r" fontAlgn="b">
                        <a:lnSpc>
                          <a:spcPct val="100000"/>
                        </a:lnSpc>
                      </a:pP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a:t>
                      </a: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053705"/>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rgbClr val="FF0000"/>
                          </a:solidFill>
                          <a:effectLst/>
                          <a:latin typeface="Courier New" panose="02070309020205020404" pitchFamily="49" charset="0"/>
                          <a:cs typeface="Courier New" panose="02070309020205020404" pitchFamily="49" charset="0"/>
                        </a:rPr>
                        <a:t>TAC</a:t>
                      </a:r>
                      <a:r>
                        <a:rPr lang="en-US" sz="2800" b="0" i="0" u="none" strike="noStrike" dirty="0">
                          <a:solidFill>
                            <a:schemeClr val="tx1"/>
                          </a:solidFill>
                          <a:effectLst/>
                          <a:latin typeface="Courier New" panose="02070309020205020404" pitchFamily="49" charset="0"/>
                          <a:cs typeface="Courier New" panose="02070309020205020404" pitchFamily="49" charset="0"/>
                        </a:rPr>
                        <a:t>AT#GAT</a:t>
                      </a:r>
                      <a:r>
                        <a:rPr lang="en-US" sz="2800" b="0" i="0" u="sng" strike="noStrike" dirty="0">
                          <a:solidFill>
                            <a:srgbClr val="FF0000"/>
                          </a:solidFill>
                          <a:effectLst/>
                          <a:latin typeface="Courier New" panose="02070309020205020404" pitchFamily="49" charset="0"/>
                          <a:cs typeface="Courier New" panose="02070309020205020404" pitchFamily="49" charset="0"/>
                        </a:rPr>
                        <a:t>A</a:t>
                      </a:r>
                      <a:r>
                        <a:rPr lang="en-US" sz="2800" b="0" i="0" u="none" strike="noStrike" dirty="0">
                          <a:solidFill>
                            <a:schemeClr val="tx1"/>
                          </a:solidFill>
                          <a:effectLst/>
                          <a:latin typeface="Courier New" panose="02070309020205020404" pitchFamily="49" charset="0"/>
                          <a:cs typeface="Courier New" panose="02070309020205020404" pitchFamily="49" charset="0"/>
                        </a:rPr>
                        <a:t>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000811"/>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rgbClr val="FF0000"/>
                          </a:solidFill>
                          <a:effectLst/>
                          <a:latin typeface="Courier New" panose="02070309020205020404" pitchFamily="49" charset="0"/>
                          <a:cs typeface="Courier New" panose="02070309020205020404" pitchFamily="49" charset="0"/>
                        </a:rPr>
                        <a:t>TAC</a:t>
                      </a:r>
                      <a:r>
                        <a:rPr lang="en-US" sz="2800" b="0" i="0" u="none" strike="noStrike" dirty="0">
                          <a:solidFill>
                            <a:schemeClr val="tx1"/>
                          </a:solidFill>
                          <a:effectLst/>
                          <a:latin typeface="Courier New" panose="02070309020205020404" pitchFamily="49" charset="0"/>
                          <a:cs typeface="Courier New" panose="02070309020205020404" pitchFamily="49" charset="0"/>
                        </a:rPr>
                        <a:t>AT#GAT</a:t>
                      </a:r>
                      <a:r>
                        <a:rPr lang="en-US" sz="2800" b="0" i="0" u="sng" strike="noStrike" dirty="0">
                          <a:solidFill>
                            <a:srgbClr val="FF0000"/>
                          </a:solidFill>
                          <a:effectLst/>
                          <a:latin typeface="Courier New" panose="02070309020205020404" pitchFamily="49" charset="0"/>
                          <a:cs typeface="Courier New" panose="02070309020205020404" pitchFamily="49" charset="0"/>
                        </a:rPr>
                        <a:t>T</a:t>
                      </a:r>
                      <a:r>
                        <a:rPr lang="en-US" sz="2800" b="0" i="0" u="none" strike="noStrike" dirty="0">
                          <a:solidFill>
                            <a:schemeClr val="tx1"/>
                          </a:solidFill>
                          <a:effectLst/>
                          <a:latin typeface="Courier New" panose="02070309020205020404" pitchFamily="49" charset="0"/>
                          <a:cs typeface="Courier New" panose="02070309020205020404" pitchFamily="49" charset="0"/>
                        </a:rPr>
                        <a: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326578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0973"/>
                  </a:ext>
                </a:extLst>
              </a:tr>
            </a:tbl>
          </a:graphicData>
        </a:graphic>
      </p:graphicFrame>
      <p:graphicFrame>
        <p:nvGraphicFramePr>
          <p:cNvPr id="10" name="Table 9">
            <a:extLst>
              <a:ext uri="{FF2B5EF4-FFF2-40B4-BE49-F238E27FC236}">
                <a16:creationId xmlns:a16="http://schemas.microsoft.com/office/drawing/2014/main" id="{1DE8F7FD-9431-9640-9771-DD2C9F0AEC0D}"/>
              </a:ext>
            </a:extLst>
          </p:cNvPr>
          <p:cNvGraphicFramePr>
            <a:graphicFrameLocks noGrp="1"/>
          </p:cNvGraphicFramePr>
          <p:nvPr>
            <p:extLst>
              <p:ext uri="{D42A27DB-BD31-4B8C-83A1-F6EECF244321}">
                <p14:modId xmlns:p14="http://schemas.microsoft.com/office/powerpoint/2010/main" val="2389142822"/>
              </p:ext>
            </p:extLst>
          </p:nvPr>
        </p:nvGraphicFramePr>
        <p:xfrm>
          <a:off x="838200" y="6052185"/>
          <a:ext cx="9530165" cy="436245"/>
        </p:xfrm>
        <a:graphic>
          <a:graphicData uri="http://schemas.openxmlformats.org/drawingml/2006/table">
            <a:tbl>
              <a:tblPr>
                <a:tableStyleId>{9D7B26C5-4107-4FEC-AEDC-1716B250A1EF}</a:tableStyleId>
              </a:tblPr>
              <a:tblGrid>
                <a:gridCol w="1783024">
                  <a:extLst>
                    <a:ext uri="{9D8B030D-6E8A-4147-A177-3AD203B41FA5}">
                      <a16:colId xmlns:a16="http://schemas.microsoft.com/office/drawing/2014/main" val="1616951749"/>
                    </a:ext>
                  </a:extLst>
                </a:gridCol>
                <a:gridCol w="7747141">
                  <a:extLst>
                    <a:ext uri="{9D8B030D-6E8A-4147-A177-3AD203B41FA5}">
                      <a16:colId xmlns:a16="http://schemas.microsoft.com/office/drawing/2014/main" val="2558540903"/>
                    </a:ext>
                  </a:extLst>
                </a:gridCol>
              </a:tblGrid>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BWT(P)</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D[2], D[0], D[3], D[4], D[1], D[1]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bl>
          </a:graphicData>
        </a:graphic>
      </p:graphicFrame>
    </p:spTree>
    <p:extLst>
      <p:ext uri="{BB962C8B-B14F-4D97-AF65-F5344CB8AC3E}">
        <p14:creationId xmlns:p14="http://schemas.microsoft.com/office/powerpoint/2010/main" val="1916824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From Prefix-Free Parsing to the BWT</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36</a:t>
            </a:fld>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1815882"/>
              </a:xfrm>
              <a:prstGeom prst="rect">
                <a:avLst/>
              </a:prstGeom>
              <a:noFill/>
            </p:spPr>
            <p:txBody>
              <a:bodyPr wrap="square">
                <a:spAutoFit/>
              </a:bodyPr>
              <a:lstStyle/>
              <a:p>
                <a:r>
                  <a:rPr lang="en-US" sz="2800" dirty="0">
                    <a:solidFill>
                      <a:srgbClr val="3333B2"/>
                    </a:solidFill>
                    <a:effectLst/>
                    <a:latin typeface="+mj-lt"/>
                  </a:rPr>
                  <a:t>Corollary 							</a:t>
                </a:r>
                <a:r>
                  <a:rPr lang="en-US" sz="2800" dirty="0">
                    <a:solidFill>
                      <a:srgbClr val="3333B2"/>
                    </a:solidFill>
                    <a:latin typeface="+mj-lt"/>
                  </a:rPr>
                  <a:t>         [Boucher et al. 2019]</a:t>
                </a:r>
                <a:endParaRPr lang="en-US" sz="2800" dirty="0">
                  <a:effectLst/>
                  <a:latin typeface="+mj-lt"/>
                </a:endParaRPr>
              </a:p>
              <a:p>
                <a:pPr lvl="1"/>
                <a:r>
                  <a:rPr lang="en-US" sz="2800" dirty="0">
                    <a:effectLst/>
                    <a:latin typeface="+mj-lt"/>
                  </a:rPr>
                  <a:t>If two characters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phrases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and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are followed by the same phrase suffix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r>
                  <a:rPr lang="en-US" sz="2800" dirty="0">
                    <a:effectLst/>
                    <a:latin typeface="+mj-lt"/>
                  </a:rPr>
                  <a:t>with </a:t>
                </a:r>
                <a14:m>
                  <m:oMath xmlns:m="http://schemas.openxmlformats.org/officeDocument/2006/math">
                    <m:r>
                      <a:rPr lang="en-US" sz="2800" i="1" dirty="0" smtClean="0">
                        <a:effectLst/>
                        <a:latin typeface="Cambria Math" panose="02040503050406030204" pitchFamily="18" charset="0"/>
                      </a:rPr>
                      <m:t>|</m:t>
                    </m:r>
                    <m:r>
                      <a:rPr lang="el-GR" sz="2800" i="1" dirty="0" smtClean="0">
                        <a:effectLst/>
                        <a:latin typeface="Cambria Math" panose="02040503050406030204" pitchFamily="18" charset="0"/>
                      </a:rPr>
                      <m:t>𝛼</m:t>
                    </m:r>
                    <m:r>
                      <a:rPr lang="el-GR" sz="2800" i="1" dirty="0" smtClean="0">
                        <a:effectLst/>
                        <a:latin typeface="Cambria Math" panose="02040503050406030204" pitchFamily="18" charset="0"/>
                      </a:rPr>
                      <m:t>| ≥ </m:t>
                    </m:r>
                    <m:r>
                      <a:rPr lang="en-US" sz="2800" i="1" dirty="0" smtClean="0">
                        <a:effectLst/>
                        <a:latin typeface="Cambria Math" panose="02040503050406030204" pitchFamily="18" charset="0"/>
                      </a:rPr>
                      <m:t>𝑤</m:t>
                    </m:r>
                  </m:oMath>
                </a14:m>
                <a:r>
                  <a:rPr lang="en-US" sz="2800" dirty="0">
                    <a:effectLst/>
                    <a:latin typeface="+mj-lt"/>
                  </a:rPr>
                  <a:t>, then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m:t>
                    </m:r>
                  </m:oMath>
                </a14:m>
                <a:r>
                  <a:rPr lang="en-US" sz="2800" dirty="0">
                    <a:effectLst/>
                    <a:latin typeface="+mj-lt"/>
                  </a:rPr>
                  <a:t> precedes </a:t>
                </a:r>
                <a14:m>
                  <m:oMath xmlns:m="http://schemas.openxmlformats.org/officeDocument/2006/math">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m:t>
                    </m:r>
                  </m:oMath>
                </a14:m>
                <a:r>
                  <a:rPr lang="en-US" sz="2800" dirty="0">
                    <a:effectLst/>
                    <a:latin typeface="+mj-lt"/>
                  </a:rPr>
                  <a:t> 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𝑆</m:t>
                    </m:r>
                    <m:r>
                      <a:rPr lang="en-US" sz="2800" i="1" dirty="0" smtClean="0">
                        <a:effectLst/>
                        <a:latin typeface="Cambria Math" panose="02040503050406030204" pitchFamily="18" charset="0"/>
                      </a:rPr>
                      <m:t>)</m:t>
                    </m:r>
                  </m:oMath>
                </a14:m>
                <a:r>
                  <a:rPr lang="en-US" sz="2800" dirty="0">
                    <a:effectLst/>
                    <a:latin typeface="+mj-lt"/>
                  </a:rPr>
                  <a:t> if and only if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err="1" smtClean="0">
                        <a:effectLst/>
                        <a:latin typeface="Cambria Math" panose="02040503050406030204" pitchFamily="18" charset="0"/>
                      </a:rPr>
                      <m:t>𝑖</m:t>
                    </m:r>
                    <m:r>
                      <a:rPr lang="en-US" sz="2800" i="1" dirty="0" smtClean="0">
                        <a:effectLst/>
                        <a:latin typeface="Cambria Math" panose="02040503050406030204" pitchFamily="18" charset="0"/>
                      </a:rPr>
                      <m:t>′] </m:t>
                    </m:r>
                  </m:oMath>
                </a14:m>
                <a:r>
                  <a:rPr lang="en-US" sz="2800" dirty="0">
                    <a:effectLst/>
                    <a:latin typeface="+mj-lt"/>
                  </a:rPr>
                  <a:t>precedes </a:t>
                </a:r>
                <a14:m>
                  <m:oMath xmlns:m="http://schemas.openxmlformats.org/officeDocument/2006/math">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𝑗</m:t>
                    </m:r>
                    <m:r>
                      <a:rPr lang="en-US" sz="2800" i="1" dirty="0" smtClean="0">
                        <a:effectLst/>
                        <a:latin typeface="Cambria Math" panose="02040503050406030204" pitchFamily="18" charset="0"/>
                      </a:rPr>
                      <m:t>′] </m:t>
                    </m:r>
                  </m:oMath>
                </a14:m>
                <a:r>
                  <a:rPr lang="en-US" sz="2800" dirty="0">
                    <a:effectLst/>
                    <a:latin typeface="+mj-lt"/>
                  </a:rPr>
                  <a:t>in </a:t>
                </a:r>
                <a14:m>
                  <m:oMath xmlns:m="http://schemas.openxmlformats.org/officeDocument/2006/math">
                    <m:r>
                      <m:rPr>
                        <m:sty m:val="p"/>
                      </m:rPr>
                      <a:rPr lang="en-US" sz="2800" i="0" dirty="0" smtClean="0">
                        <a:effectLst/>
                        <a:latin typeface="Cambria Math" panose="02040503050406030204" pitchFamily="18" charset="0"/>
                      </a:rPr>
                      <m:t>BWT</m:t>
                    </m:r>
                    <m:r>
                      <a:rPr lang="en-US" sz="2800" i="1" dirty="0" smtClean="0">
                        <a:effectLst/>
                        <a:latin typeface="Cambria Math" panose="02040503050406030204" pitchFamily="18" charset="0"/>
                      </a:rPr>
                      <m:t>(</m:t>
                    </m:r>
                    <m:r>
                      <a:rPr lang="en-US" sz="2800" i="1" dirty="0" smtClean="0">
                        <a:effectLst/>
                        <a:latin typeface="Cambria Math" panose="02040503050406030204" pitchFamily="18" charset="0"/>
                      </a:rPr>
                      <m:t>𝑃</m:t>
                    </m:r>
                    <m:r>
                      <a:rPr lang="en-US" sz="2800" i="1" dirty="0" smtClean="0">
                        <a:effectLst/>
                        <a:latin typeface="Cambria Math" panose="02040503050406030204" pitchFamily="18" charset="0"/>
                      </a:rPr>
                      <m:t>)</m:t>
                    </m:r>
                  </m:oMath>
                </a14:m>
                <a:r>
                  <a:rPr lang="en-US" sz="2800" dirty="0">
                    <a:effectLst/>
                    <a:latin typeface="+mj-lt"/>
                  </a:rPr>
                  <a:t>. </a:t>
                </a:r>
              </a:p>
            </p:txBody>
          </p:sp>
        </mc:Choice>
        <mc:Fallback>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1815882"/>
              </a:xfrm>
              <a:prstGeom prst="rect">
                <a:avLst/>
              </a:prstGeom>
              <a:blipFill>
                <a:blip r:embed="rId4"/>
                <a:stretch>
                  <a:fillRect l="-1124" t="-3472" r="-562" b="-8333"/>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338A7168-DCCB-6343-ADA5-52C9F60E9617}"/>
              </a:ext>
            </a:extLst>
          </p:cNvPr>
          <p:cNvGraphicFramePr>
            <a:graphicFrameLocks noGrp="1"/>
          </p:cNvGraphicFramePr>
          <p:nvPr/>
        </p:nvGraphicFramePr>
        <p:xfrm>
          <a:off x="453810" y="3703954"/>
          <a:ext cx="9914555" cy="2181225"/>
        </p:xfrm>
        <a:graphic>
          <a:graphicData uri="http://schemas.openxmlformats.org/drawingml/2006/table">
            <a:tbl>
              <a:tblPr>
                <a:tableStyleId>{9D7B26C5-4107-4FEC-AEDC-1716B250A1EF}</a:tableStyleId>
              </a:tblPr>
              <a:tblGrid>
                <a:gridCol w="1168561">
                  <a:extLst>
                    <a:ext uri="{9D8B030D-6E8A-4147-A177-3AD203B41FA5}">
                      <a16:colId xmlns:a16="http://schemas.microsoft.com/office/drawing/2014/main" val="1616951749"/>
                    </a:ext>
                  </a:extLst>
                </a:gridCol>
                <a:gridCol w="2524244">
                  <a:extLst>
                    <a:ext uri="{9D8B030D-6E8A-4147-A177-3AD203B41FA5}">
                      <a16:colId xmlns:a16="http://schemas.microsoft.com/office/drawing/2014/main" val="2558540903"/>
                    </a:ext>
                  </a:extLst>
                </a:gridCol>
                <a:gridCol w="6221750">
                  <a:extLst>
                    <a:ext uri="{9D8B030D-6E8A-4147-A177-3AD203B41FA5}">
                      <a16:colId xmlns:a16="http://schemas.microsoft.com/office/drawing/2014/main" val="1820785298"/>
                    </a:ext>
                  </a:extLst>
                </a:gridCol>
              </a:tblGrid>
              <a:tr h="163432">
                <a:tc>
                  <a:txBody>
                    <a:bodyPr/>
                    <a:lstStyle/>
                    <a:p>
                      <a:pPr algn="r" fontAlgn="b">
                        <a:lnSpc>
                          <a:spcPct val="100000"/>
                        </a:lnSpc>
                      </a:pP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a:t>
                      </a:r>
                      <a:r>
                        <a:rPr lang="en-US" sz="2800" b="0" i="0" u="none" strike="noStrike" dirty="0" err="1">
                          <a:solidFill>
                            <a:schemeClr val="tx1"/>
                          </a:solidFill>
                          <a:effectLst/>
                          <a:latin typeface="Courier New" panose="02070309020205020404" pitchFamily="49" charset="0"/>
                          <a:cs typeface="Courier New" panose="02070309020205020404" pitchFamily="49" charset="0"/>
                        </a:rPr>
                        <a:t>i</a:t>
                      </a: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chemeClr val="tx1"/>
                          </a:solidFill>
                          <a:effectLst/>
                          <a:latin typeface="Courier New" panose="02070309020205020404" pitchFamily="49" charset="0"/>
                          <a:cs typeface="Courier New" panose="02070309020205020404" pitchFamily="49" charset="0"/>
                        </a:rPr>
                        <a:t>Suffix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053705"/>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rgbClr val="FF0000"/>
                          </a:solidFill>
                          <a:effectLst/>
                          <a:latin typeface="Courier New" panose="02070309020205020404" pitchFamily="49" charset="0"/>
                          <a:cs typeface="Courier New" panose="02070309020205020404" pitchFamily="49" charset="0"/>
                        </a:rPr>
                        <a:t>TAC</a:t>
                      </a:r>
                      <a:r>
                        <a:rPr lang="en-US" sz="2800" b="0" i="0" u="none" strike="noStrike" dirty="0">
                          <a:solidFill>
                            <a:schemeClr val="tx1"/>
                          </a:solidFill>
                          <a:effectLst/>
                          <a:latin typeface="Courier New" panose="02070309020205020404" pitchFamily="49" charset="0"/>
                          <a:cs typeface="Courier New" panose="02070309020205020404" pitchFamily="49" charset="0"/>
                        </a:rPr>
                        <a:t>AT#GAT</a:t>
                      </a:r>
                      <a:r>
                        <a:rPr lang="en-US" sz="2800" b="0" i="0" u="sng" strike="noStrike" dirty="0">
                          <a:solidFill>
                            <a:srgbClr val="FF0000"/>
                          </a:solidFill>
                          <a:effectLst/>
                          <a:latin typeface="Courier New" panose="02070309020205020404" pitchFamily="49" charset="0"/>
                          <a:cs typeface="Courier New" panose="02070309020205020404" pitchFamily="49" charset="0"/>
                        </a:rPr>
                        <a:t>A</a:t>
                      </a:r>
                      <a:r>
                        <a:rPr lang="en-US" sz="2800" b="0" i="0" u="none" strike="noStrike" dirty="0">
                          <a:solidFill>
                            <a:schemeClr val="tx1"/>
                          </a:solidFill>
                          <a:effectLst/>
                          <a:latin typeface="Courier New" panose="02070309020205020404" pitchFamily="49" charset="0"/>
                          <a:cs typeface="Courier New" panose="02070309020205020404" pitchFamily="49" charset="0"/>
                        </a:rPr>
                        <a:t>CAT#GATTAGATA##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000811"/>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r>
                        <a:rPr lang="en-US" sz="2800" b="0" i="0" u="none" strike="noStrike" dirty="0">
                          <a:solidFill>
                            <a:srgbClr val="FF0000"/>
                          </a:solidFill>
                          <a:effectLst/>
                          <a:latin typeface="Courier New" panose="02070309020205020404" pitchFamily="49" charset="0"/>
                          <a:cs typeface="Courier New" panose="02070309020205020404" pitchFamily="49" charset="0"/>
                        </a:rPr>
                        <a:t>TAC</a:t>
                      </a:r>
                      <a:r>
                        <a:rPr lang="en-US" sz="2800" b="0" i="0" u="none" strike="noStrike" dirty="0">
                          <a:solidFill>
                            <a:schemeClr val="tx1"/>
                          </a:solidFill>
                          <a:effectLst/>
                          <a:latin typeface="Courier New" panose="02070309020205020404" pitchFamily="49" charset="0"/>
                          <a:cs typeface="Courier New" panose="02070309020205020404" pitchFamily="49" charset="0"/>
                        </a:rPr>
                        <a:t>AT#GAT</a:t>
                      </a:r>
                      <a:r>
                        <a:rPr lang="en-US" sz="2800" b="0" i="0" u="sng" strike="noStrike" dirty="0">
                          <a:solidFill>
                            <a:srgbClr val="FF0000"/>
                          </a:solidFill>
                          <a:effectLst/>
                          <a:latin typeface="Courier New" panose="02070309020205020404" pitchFamily="49" charset="0"/>
                          <a:cs typeface="Courier New" panose="02070309020205020404" pitchFamily="49" charset="0"/>
                        </a:rPr>
                        <a:t>T</a:t>
                      </a:r>
                      <a:r>
                        <a:rPr lang="en-US" sz="2800" b="0" i="0" u="none" strike="noStrike" dirty="0">
                          <a:solidFill>
                            <a:schemeClr val="tx1"/>
                          </a:solidFill>
                          <a:effectLst/>
                          <a:latin typeface="Courier New" panose="02070309020205020404" pitchFamily="49" charset="0"/>
                          <a:cs typeface="Courier New" panose="02070309020205020404" pitchFamily="49" charset="0"/>
                        </a:rPr>
                        <a:t>AGATA##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3265788"/>
                  </a:ext>
                </a:extLst>
              </a:tr>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b"/>
                      <a:endParaRPr lang="en-US" sz="2800" b="0" i="0" u="none" strike="noStrike" dirty="0">
                        <a:solidFill>
                          <a:schemeClr val="tx1"/>
                        </a:solidFill>
                        <a:effectLst/>
                        <a:latin typeface="Courier New" panose="02070309020205020404" pitchFamily="49" charset="0"/>
                        <a:cs typeface="Courier New" panose="02070309020205020404" pitchFamily="49"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0973"/>
                  </a:ext>
                </a:extLst>
              </a:tr>
            </a:tbl>
          </a:graphicData>
        </a:graphic>
      </p:graphicFrame>
      <p:graphicFrame>
        <p:nvGraphicFramePr>
          <p:cNvPr id="10" name="Table 9">
            <a:extLst>
              <a:ext uri="{FF2B5EF4-FFF2-40B4-BE49-F238E27FC236}">
                <a16:creationId xmlns:a16="http://schemas.microsoft.com/office/drawing/2014/main" id="{1DE8F7FD-9431-9640-9771-DD2C9F0AEC0D}"/>
              </a:ext>
            </a:extLst>
          </p:cNvPr>
          <p:cNvGraphicFramePr>
            <a:graphicFrameLocks noGrp="1"/>
          </p:cNvGraphicFramePr>
          <p:nvPr/>
        </p:nvGraphicFramePr>
        <p:xfrm>
          <a:off x="838200" y="6052185"/>
          <a:ext cx="9530165" cy="436245"/>
        </p:xfrm>
        <a:graphic>
          <a:graphicData uri="http://schemas.openxmlformats.org/drawingml/2006/table">
            <a:tbl>
              <a:tblPr>
                <a:tableStyleId>{9D7B26C5-4107-4FEC-AEDC-1716B250A1EF}</a:tableStyleId>
              </a:tblPr>
              <a:tblGrid>
                <a:gridCol w="1783024">
                  <a:extLst>
                    <a:ext uri="{9D8B030D-6E8A-4147-A177-3AD203B41FA5}">
                      <a16:colId xmlns:a16="http://schemas.microsoft.com/office/drawing/2014/main" val="1616951749"/>
                    </a:ext>
                  </a:extLst>
                </a:gridCol>
                <a:gridCol w="7747141">
                  <a:extLst>
                    <a:ext uri="{9D8B030D-6E8A-4147-A177-3AD203B41FA5}">
                      <a16:colId xmlns:a16="http://schemas.microsoft.com/office/drawing/2014/main" val="2558540903"/>
                    </a:ext>
                  </a:extLst>
                </a:gridCol>
              </a:tblGrid>
              <a:tr h="163432">
                <a:tc>
                  <a:txBody>
                    <a:bodyPr/>
                    <a:lstStyle/>
                    <a:p>
                      <a:pPr algn="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BWT(P)</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100000"/>
                        </a:lnSpc>
                      </a:pPr>
                      <a:r>
                        <a:rPr lang="en-US" sz="2800" b="0" i="0" u="none" strike="noStrike" dirty="0">
                          <a:solidFill>
                            <a:schemeClr val="tx1"/>
                          </a:solidFill>
                          <a:effectLst/>
                          <a:latin typeface="Courier New" panose="02070309020205020404" pitchFamily="49" charset="0"/>
                          <a:cs typeface="Courier New" panose="02070309020205020404" pitchFamily="49" charset="0"/>
                        </a:rPr>
                        <a:t>D[2], D[0], D[3], D[4], D[1], D[1]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23978"/>
                  </a:ext>
                </a:extLst>
              </a:tr>
            </a:tbl>
          </a:graphicData>
        </a:graphic>
      </p:graphicFrame>
      <p:sp>
        <p:nvSpPr>
          <p:cNvPr id="11" name="Rectangle 10">
            <a:extLst>
              <a:ext uri="{FF2B5EF4-FFF2-40B4-BE49-F238E27FC236}">
                <a16:creationId xmlns:a16="http://schemas.microsoft.com/office/drawing/2014/main" id="{A0843BC3-A8E0-754A-8020-ED3C4C58D115}"/>
              </a:ext>
            </a:extLst>
          </p:cNvPr>
          <p:cNvSpPr/>
          <p:nvPr/>
        </p:nvSpPr>
        <p:spPr>
          <a:xfrm>
            <a:off x="2751909" y="4640442"/>
            <a:ext cx="2029097" cy="337511"/>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555442AB-C46B-0B47-B5C0-8E249B261C05}"/>
              </a:ext>
            </a:extLst>
          </p:cNvPr>
          <p:cNvSpPr/>
          <p:nvPr/>
        </p:nvSpPr>
        <p:spPr>
          <a:xfrm>
            <a:off x="2751909" y="5095641"/>
            <a:ext cx="2029097" cy="299772"/>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DC54038-5427-3D43-9F10-2FF0629F6654}"/>
              </a:ext>
            </a:extLst>
          </p:cNvPr>
          <p:cNvCxnSpPr>
            <a:cxnSpLocks/>
            <a:stCxn id="11" idx="2"/>
          </p:cNvCxnSpPr>
          <p:nvPr/>
        </p:nvCxnSpPr>
        <p:spPr>
          <a:xfrm>
            <a:off x="3766458" y="4977953"/>
            <a:ext cx="745086" cy="11734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1E62FBD9-D89E-E344-A744-D8598863C713}"/>
              </a:ext>
            </a:extLst>
          </p:cNvPr>
          <p:cNvCxnSpPr>
            <a:cxnSpLocks/>
            <a:stCxn id="16" idx="2"/>
          </p:cNvCxnSpPr>
          <p:nvPr/>
        </p:nvCxnSpPr>
        <p:spPr>
          <a:xfrm>
            <a:off x="3766458" y="5395413"/>
            <a:ext cx="1976881" cy="75600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5661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37</a:t>
            </a:fld>
            <a:endParaRPr lang="en-US"/>
          </a:p>
        </p:txBody>
      </p:sp>
      <p:sp>
        <p:nvSpPr>
          <p:cNvPr id="15" name="Rectangle 14">
            <a:extLst>
              <a:ext uri="{FF2B5EF4-FFF2-40B4-BE49-F238E27FC236}">
                <a16:creationId xmlns:a16="http://schemas.microsoft.com/office/drawing/2014/main" id="{0F34C451-EEC2-7748-9089-DF4825DA997B}"/>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9E2A85-6E36-5E42-B2EC-F61701188CB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6">
            <a:extLst>
              <a:ext uri="{FF2B5EF4-FFF2-40B4-BE49-F238E27FC236}">
                <a16:creationId xmlns:a16="http://schemas.microsoft.com/office/drawing/2014/main" id="{833A160D-7A94-3645-935C-480555C93729}"/>
              </a:ext>
            </a:extLst>
          </p:cNvPr>
          <p:cNvPicPr>
            <a:picLocks noChangeAspect="1"/>
          </p:cNvPicPr>
          <p:nvPr/>
        </p:nvPicPr>
        <p:blipFill>
          <a:blip r:embed="rId3"/>
          <a:stretch>
            <a:fillRect/>
          </a:stretch>
        </p:blipFill>
        <p:spPr>
          <a:xfrm>
            <a:off x="94607" y="0"/>
            <a:ext cx="2462298" cy="991415"/>
          </a:xfrm>
          <a:prstGeom prst="rect">
            <a:avLst/>
          </a:prstGeom>
        </p:spPr>
      </p:pic>
      <p:sp>
        <p:nvSpPr>
          <p:cNvPr id="19" name="TextBox 18">
            <a:extLst>
              <a:ext uri="{FF2B5EF4-FFF2-40B4-BE49-F238E27FC236}">
                <a16:creationId xmlns:a16="http://schemas.microsoft.com/office/drawing/2014/main" id="{3E32CB3C-7EE6-524D-B9ED-56F937ACA87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Scaling PFP</a:t>
            </a:r>
          </a:p>
        </p:txBody>
      </p:sp>
      <p:pic>
        <p:nvPicPr>
          <p:cNvPr id="21" name="Picture 20" descr="A picture containing text&#10;&#10;Description automatically generated">
            <a:extLst>
              <a:ext uri="{FF2B5EF4-FFF2-40B4-BE49-F238E27FC236}">
                <a16:creationId xmlns:a16="http://schemas.microsoft.com/office/drawing/2014/main" id="{3D0F6099-52D4-0043-8865-EC793ED79D40}"/>
              </a:ext>
            </a:extLst>
          </p:cNvPr>
          <p:cNvPicPr>
            <a:picLocks noChangeAspect="1"/>
          </p:cNvPicPr>
          <p:nvPr/>
        </p:nvPicPr>
        <p:blipFill>
          <a:blip r:embed="rId4"/>
          <a:stretch>
            <a:fillRect/>
          </a:stretch>
        </p:blipFill>
        <p:spPr>
          <a:xfrm>
            <a:off x="161221" y="1558151"/>
            <a:ext cx="2329069" cy="1551160"/>
          </a:xfrm>
          <a:prstGeom prst="rect">
            <a:avLst/>
          </a:prstGeom>
        </p:spPr>
      </p:pic>
      <mc:AlternateContent xmlns:mc="http://schemas.openxmlformats.org/markup-compatibility/2006">
        <mc:Choice xmlns:a14="http://schemas.microsoft.com/office/drawing/2010/main" Requires="a14">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extLst>
                  <p:ext uri="{D42A27DB-BD31-4B8C-83A1-F6EECF244321}">
                    <p14:modId xmlns:p14="http://schemas.microsoft.com/office/powerpoint/2010/main" val="129739779"/>
                  </p:ext>
                </p:extLst>
              </p:nvPr>
            </p:nvGraphicFramePr>
            <p:xfrm>
              <a:off x="3026012" y="1558151"/>
              <a:ext cx="6460517" cy="4820920"/>
            </p:xfrm>
            <a:graphic>
              <a:graphicData uri="http://schemas.openxmlformats.org/drawingml/2006/table">
                <a:tbl>
                  <a:tblPr firstRow="1" bandRow="1">
                    <a:tableStyleId>{2D5ABB26-0587-4C30-8999-92F81FD0307C}</a:tableStyleId>
                  </a:tblPr>
                  <a:tblGrid>
                    <a:gridCol w="1372368">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119011">
                      <a:extLst>
                        <a:ext uri="{9D8B030D-6E8A-4147-A177-3AD203B41FA5}">
                          <a16:colId xmlns:a16="http://schemas.microsoft.com/office/drawing/2014/main" val="3928502795"/>
                        </a:ext>
                      </a:extLst>
                    </a:gridCol>
                    <a:gridCol w="937550">
                      <a:extLst>
                        <a:ext uri="{9D8B030D-6E8A-4147-A177-3AD203B41FA5}">
                          <a16:colId xmlns:a16="http://schemas.microsoft.com/office/drawing/2014/main" val="1645736638"/>
                        </a:ext>
                      </a:extLst>
                    </a:gridCol>
                    <a:gridCol w="1851949">
                      <a:extLst>
                        <a:ext uri="{9D8B030D-6E8A-4147-A177-3AD203B41FA5}">
                          <a16:colId xmlns:a16="http://schemas.microsoft.com/office/drawing/2014/main" val="1434694988"/>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it-IT"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𝑷</m:t>
                                  </m:r>
                                </m:e>
                                <m:sub>
                                  <m:r>
                                    <a:rPr lang="it-IT"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m:t>
                              </m:r>
                            </m:oMath>
                          </a14:m>
                          <a:endParaRPr lang="en-US" sz="2000" b="1" i="0" u="none" strike="noStrike" dirty="0">
                            <a:solidFill>
                              <a:srgbClr val="000000"/>
                            </a:solidFill>
                            <a:effectLst/>
                            <a:latin typeface="+mj-lt"/>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m:t>
                              </m:r>
                            </m:oMath>
                          </a14:m>
                          <a:endParaRPr lang="en-US" sz="2000" b="1" i="0" u="none" strike="noStrike" dirty="0">
                            <a:solidFill>
                              <a:srgbClr val="000000"/>
                            </a:solidFill>
                            <a:effectLst/>
                            <a:latin typeface="+mj-lt"/>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 |</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𝑷</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oMath>
                          </a14:m>
                          <a:r>
                            <a:rPr lang="en-US" sz="2000" b="1" i="0" u="none" strike="noStrike" dirty="0">
                              <a:solidFill>
                                <a:srgbClr val="000000"/>
                              </a:solidFill>
                              <a:effectLst/>
                              <a:latin typeface="+mj-lt"/>
                              <a:cs typeface="Courier New" panose="02070309020205020404" pitchFamily="49"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Choice>
        <mc:Fallback>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extLst>
                  <p:ext uri="{D42A27DB-BD31-4B8C-83A1-F6EECF244321}">
                    <p14:modId xmlns:p14="http://schemas.microsoft.com/office/powerpoint/2010/main" val="129739779"/>
                  </p:ext>
                </p:extLst>
              </p:nvPr>
            </p:nvGraphicFramePr>
            <p:xfrm>
              <a:off x="3026012" y="1558151"/>
              <a:ext cx="6460517" cy="4820920"/>
            </p:xfrm>
            <a:graphic>
              <a:graphicData uri="http://schemas.openxmlformats.org/drawingml/2006/table">
                <a:tbl>
                  <a:tblPr firstRow="1" bandRow="1">
                    <a:tableStyleId>{2D5ABB26-0587-4C30-8999-92F81FD0307C}</a:tableStyleId>
                  </a:tblPr>
                  <a:tblGrid>
                    <a:gridCol w="1372368">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119011">
                      <a:extLst>
                        <a:ext uri="{9D8B030D-6E8A-4147-A177-3AD203B41FA5}">
                          <a16:colId xmlns:a16="http://schemas.microsoft.com/office/drawing/2014/main" val="3928502795"/>
                        </a:ext>
                      </a:extLst>
                    </a:gridCol>
                    <a:gridCol w="937550">
                      <a:extLst>
                        <a:ext uri="{9D8B030D-6E8A-4147-A177-3AD203B41FA5}">
                          <a16:colId xmlns:a16="http://schemas.microsoft.com/office/drawing/2014/main" val="1645736638"/>
                        </a:ext>
                      </a:extLst>
                    </a:gridCol>
                    <a:gridCol w="1851949">
                      <a:extLst>
                        <a:ext uri="{9D8B030D-6E8A-4147-A177-3AD203B41FA5}">
                          <a16:colId xmlns:a16="http://schemas.microsoft.com/office/drawing/2014/main" val="1434694988"/>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28409" t="-10345" r="-251136" b="-1248276"/>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90541" t="-10345" r="-198649" b="-1248276"/>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48630" t="-10345" r="-685" b="-1248276"/>
                          </a:stretch>
                        </a:blipFill>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Fallback>
      </mc:AlternateContent>
    </p:spTree>
    <p:extLst>
      <p:ext uri="{BB962C8B-B14F-4D97-AF65-F5344CB8AC3E}">
        <p14:creationId xmlns:p14="http://schemas.microsoft.com/office/powerpoint/2010/main" val="106116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38</a:t>
            </a:fld>
            <a:endParaRPr lang="en-US"/>
          </a:p>
        </p:txBody>
      </p:sp>
      <p:sp>
        <p:nvSpPr>
          <p:cNvPr id="15" name="Rectangle 14">
            <a:extLst>
              <a:ext uri="{FF2B5EF4-FFF2-40B4-BE49-F238E27FC236}">
                <a16:creationId xmlns:a16="http://schemas.microsoft.com/office/drawing/2014/main" id="{0F34C451-EEC2-7748-9089-DF4825DA997B}"/>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9E2A85-6E36-5E42-B2EC-F61701188CB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6">
            <a:extLst>
              <a:ext uri="{FF2B5EF4-FFF2-40B4-BE49-F238E27FC236}">
                <a16:creationId xmlns:a16="http://schemas.microsoft.com/office/drawing/2014/main" id="{833A160D-7A94-3645-935C-480555C93729}"/>
              </a:ext>
            </a:extLst>
          </p:cNvPr>
          <p:cNvPicPr>
            <a:picLocks noChangeAspect="1"/>
          </p:cNvPicPr>
          <p:nvPr/>
        </p:nvPicPr>
        <p:blipFill>
          <a:blip r:embed="rId3"/>
          <a:stretch>
            <a:fillRect/>
          </a:stretch>
        </p:blipFill>
        <p:spPr>
          <a:xfrm>
            <a:off x="94607" y="0"/>
            <a:ext cx="2462298" cy="991415"/>
          </a:xfrm>
          <a:prstGeom prst="rect">
            <a:avLst/>
          </a:prstGeom>
        </p:spPr>
      </p:pic>
      <p:sp>
        <p:nvSpPr>
          <p:cNvPr id="19" name="TextBox 18">
            <a:extLst>
              <a:ext uri="{FF2B5EF4-FFF2-40B4-BE49-F238E27FC236}">
                <a16:creationId xmlns:a16="http://schemas.microsoft.com/office/drawing/2014/main" id="{3E32CB3C-7EE6-524D-B9ED-56F937ACA87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Scaling PFP</a:t>
            </a:r>
          </a:p>
        </p:txBody>
      </p:sp>
      <p:pic>
        <p:nvPicPr>
          <p:cNvPr id="21" name="Picture 20" descr="A picture containing text&#10;&#10;Description automatically generated">
            <a:extLst>
              <a:ext uri="{FF2B5EF4-FFF2-40B4-BE49-F238E27FC236}">
                <a16:creationId xmlns:a16="http://schemas.microsoft.com/office/drawing/2014/main" id="{3D0F6099-52D4-0043-8865-EC793ED79D40}"/>
              </a:ext>
            </a:extLst>
          </p:cNvPr>
          <p:cNvPicPr>
            <a:picLocks noChangeAspect="1"/>
          </p:cNvPicPr>
          <p:nvPr/>
        </p:nvPicPr>
        <p:blipFill>
          <a:blip r:embed="rId4"/>
          <a:stretch>
            <a:fillRect/>
          </a:stretch>
        </p:blipFill>
        <p:spPr>
          <a:xfrm>
            <a:off x="161221" y="1558151"/>
            <a:ext cx="2329069" cy="1551160"/>
          </a:xfrm>
          <a:prstGeom prst="rect">
            <a:avLst/>
          </a:prstGeom>
        </p:spPr>
      </p:pic>
      <mc:AlternateContent xmlns:mc="http://schemas.openxmlformats.org/markup-compatibility/2006">
        <mc:Choice xmlns:a14="http://schemas.microsoft.com/office/drawing/2010/main" Requires="a14">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nvGraphicFramePr>
            <p:xfrm>
              <a:off x="3026012" y="1558151"/>
              <a:ext cx="6460517" cy="4820920"/>
            </p:xfrm>
            <a:graphic>
              <a:graphicData uri="http://schemas.openxmlformats.org/drawingml/2006/table">
                <a:tbl>
                  <a:tblPr firstRow="1" bandRow="1">
                    <a:tableStyleId>{2D5ABB26-0587-4C30-8999-92F81FD0307C}</a:tableStyleId>
                  </a:tblPr>
                  <a:tblGrid>
                    <a:gridCol w="1372368">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119011">
                      <a:extLst>
                        <a:ext uri="{9D8B030D-6E8A-4147-A177-3AD203B41FA5}">
                          <a16:colId xmlns:a16="http://schemas.microsoft.com/office/drawing/2014/main" val="3928502795"/>
                        </a:ext>
                      </a:extLst>
                    </a:gridCol>
                    <a:gridCol w="937550">
                      <a:extLst>
                        <a:ext uri="{9D8B030D-6E8A-4147-A177-3AD203B41FA5}">
                          <a16:colId xmlns:a16="http://schemas.microsoft.com/office/drawing/2014/main" val="1645736638"/>
                        </a:ext>
                      </a:extLst>
                    </a:gridCol>
                    <a:gridCol w="1851949">
                      <a:extLst>
                        <a:ext uri="{9D8B030D-6E8A-4147-A177-3AD203B41FA5}">
                          <a16:colId xmlns:a16="http://schemas.microsoft.com/office/drawing/2014/main" val="1434694988"/>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it-IT"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𝑷</m:t>
                                  </m:r>
                                </m:e>
                                <m:sub>
                                  <m:r>
                                    <a:rPr lang="it-IT"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m:t>
                              </m:r>
                            </m:oMath>
                          </a14:m>
                          <a:endParaRPr lang="en-US" sz="2000" b="1" i="0" u="none" strike="noStrike" dirty="0">
                            <a:solidFill>
                              <a:srgbClr val="000000"/>
                            </a:solidFill>
                            <a:effectLst/>
                            <a:latin typeface="+mj-lt"/>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m:t>
                              </m:r>
                            </m:oMath>
                          </a14:m>
                          <a:endParaRPr lang="en-US" sz="2000" b="1" i="0" u="none" strike="noStrike" dirty="0">
                            <a:solidFill>
                              <a:srgbClr val="000000"/>
                            </a:solidFill>
                            <a:effectLst/>
                            <a:latin typeface="+mj-lt"/>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 |</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𝑷</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oMath>
                          </a14:m>
                          <a:r>
                            <a:rPr lang="en-US" sz="2000" b="1" i="0" u="none" strike="noStrike" dirty="0">
                              <a:solidFill>
                                <a:srgbClr val="000000"/>
                              </a:solidFill>
                              <a:effectLst/>
                              <a:latin typeface="+mj-lt"/>
                              <a:cs typeface="Courier New" panose="02070309020205020404" pitchFamily="49"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Choice>
        <mc:Fallback>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nvGraphicFramePr>
            <p:xfrm>
              <a:off x="3026012" y="1558151"/>
              <a:ext cx="6460517" cy="4820920"/>
            </p:xfrm>
            <a:graphic>
              <a:graphicData uri="http://schemas.openxmlformats.org/drawingml/2006/table">
                <a:tbl>
                  <a:tblPr firstRow="1" bandRow="1">
                    <a:tableStyleId>{2D5ABB26-0587-4C30-8999-92F81FD0307C}</a:tableStyleId>
                  </a:tblPr>
                  <a:tblGrid>
                    <a:gridCol w="1372368">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119011">
                      <a:extLst>
                        <a:ext uri="{9D8B030D-6E8A-4147-A177-3AD203B41FA5}">
                          <a16:colId xmlns:a16="http://schemas.microsoft.com/office/drawing/2014/main" val="3928502795"/>
                        </a:ext>
                      </a:extLst>
                    </a:gridCol>
                    <a:gridCol w="937550">
                      <a:extLst>
                        <a:ext uri="{9D8B030D-6E8A-4147-A177-3AD203B41FA5}">
                          <a16:colId xmlns:a16="http://schemas.microsoft.com/office/drawing/2014/main" val="1645736638"/>
                        </a:ext>
                      </a:extLst>
                    </a:gridCol>
                    <a:gridCol w="1851949">
                      <a:extLst>
                        <a:ext uri="{9D8B030D-6E8A-4147-A177-3AD203B41FA5}">
                          <a16:colId xmlns:a16="http://schemas.microsoft.com/office/drawing/2014/main" val="1434694988"/>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28409" t="-10345" r="-251136" b="-1248276"/>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90541" t="-10345" r="-198649" b="-1248276"/>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48630" t="-10345" r="-685" b="-1248276"/>
                          </a:stretch>
                        </a:blipFill>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Fallback>
      </mc:AlternateContent>
      <p:sp>
        <p:nvSpPr>
          <p:cNvPr id="3" name="Rectangle 2">
            <a:extLst>
              <a:ext uri="{FF2B5EF4-FFF2-40B4-BE49-F238E27FC236}">
                <a16:creationId xmlns:a16="http://schemas.microsoft.com/office/drawing/2014/main" id="{A735BE95-BF4D-DB40-8138-1B22BB345A26}"/>
              </a:ext>
            </a:extLst>
          </p:cNvPr>
          <p:cNvSpPr/>
          <p:nvPr/>
        </p:nvSpPr>
        <p:spPr>
          <a:xfrm>
            <a:off x="5995686" y="1558151"/>
            <a:ext cx="798653" cy="4798199"/>
          </a:xfrm>
          <a:prstGeom prst="rect">
            <a:avLst/>
          </a:prstGeom>
          <a:noFill/>
          <a:ln w="508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5016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39</a:t>
            </a:fld>
            <a:endParaRPr lang="en-US"/>
          </a:p>
        </p:txBody>
      </p:sp>
      <p:sp>
        <p:nvSpPr>
          <p:cNvPr id="15" name="Rectangle 14">
            <a:extLst>
              <a:ext uri="{FF2B5EF4-FFF2-40B4-BE49-F238E27FC236}">
                <a16:creationId xmlns:a16="http://schemas.microsoft.com/office/drawing/2014/main" id="{0F34C451-EEC2-7748-9089-DF4825DA997B}"/>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9E2A85-6E36-5E42-B2EC-F61701188CB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6">
            <a:extLst>
              <a:ext uri="{FF2B5EF4-FFF2-40B4-BE49-F238E27FC236}">
                <a16:creationId xmlns:a16="http://schemas.microsoft.com/office/drawing/2014/main" id="{833A160D-7A94-3645-935C-480555C93729}"/>
              </a:ext>
            </a:extLst>
          </p:cNvPr>
          <p:cNvPicPr>
            <a:picLocks noChangeAspect="1"/>
          </p:cNvPicPr>
          <p:nvPr/>
        </p:nvPicPr>
        <p:blipFill>
          <a:blip r:embed="rId3"/>
          <a:stretch>
            <a:fillRect/>
          </a:stretch>
        </p:blipFill>
        <p:spPr>
          <a:xfrm>
            <a:off x="94607" y="0"/>
            <a:ext cx="2462298" cy="991415"/>
          </a:xfrm>
          <a:prstGeom prst="rect">
            <a:avLst/>
          </a:prstGeom>
        </p:spPr>
      </p:pic>
      <p:sp>
        <p:nvSpPr>
          <p:cNvPr id="19" name="TextBox 18">
            <a:extLst>
              <a:ext uri="{FF2B5EF4-FFF2-40B4-BE49-F238E27FC236}">
                <a16:creationId xmlns:a16="http://schemas.microsoft.com/office/drawing/2014/main" id="{3E32CB3C-7EE6-524D-B9ED-56F937ACA87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Scaling PFP</a:t>
            </a:r>
          </a:p>
        </p:txBody>
      </p:sp>
      <p:pic>
        <p:nvPicPr>
          <p:cNvPr id="21" name="Picture 20" descr="A picture containing text&#10;&#10;Description automatically generated">
            <a:extLst>
              <a:ext uri="{FF2B5EF4-FFF2-40B4-BE49-F238E27FC236}">
                <a16:creationId xmlns:a16="http://schemas.microsoft.com/office/drawing/2014/main" id="{3D0F6099-52D4-0043-8865-EC793ED79D40}"/>
              </a:ext>
            </a:extLst>
          </p:cNvPr>
          <p:cNvPicPr>
            <a:picLocks noChangeAspect="1"/>
          </p:cNvPicPr>
          <p:nvPr/>
        </p:nvPicPr>
        <p:blipFill>
          <a:blip r:embed="rId4"/>
          <a:stretch>
            <a:fillRect/>
          </a:stretch>
        </p:blipFill>
        <p:spPr>
          <a:xfrm>
            <a:off x="161221" y="1558151"/>
            <a:ext cx="2329069" cy="1551160"/>
          </a:xfrm>
          <a:prstGeom prst="rect">
            <a:avLst/>
          </a:prstGeom>
        </p:spPr>
      </p:pic>
      <mc:AlternateContent xmlns:mc="http://schemas.openxmlformats.org/markup-compatibility/2006">
        <mc:Choice xmlns:a14="http://schemas.microsoft.com/office/drawing/2010/main" Requires="a14">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nvGraphicFramePr>
            <p:xfrm>
              <a:off x="3026012" y="1558151"/>
              <a:ext cx="6460517" cy="4820920"/>
            </p:xfrm>
            <a:graphic>
              <a:graphicData uri="http://schemas.openxmlformats.org/drawingml/2006/table">
                <a:tbl>
                  <a:tblPr firstRow="1" bandRow="1">
                    <a:tableStyleId>{2D5ABB26-0587-4C30-8999-92F81FD0307C}</a:tableStyleId>
                  </a:tblPr>
                  <a:tblGrid>
                    <a:gridCol w="1372368">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119011">
                      <a:extLst>
                        <a:ext uri="{9D8B030D-6E8A-4147-A177-3AD203B41FA5}">
                          <a16:colId xmlns:a16="http://schemas.microsoft.com/office/drawing/2014/main" val="3928502795"/>
                        </a:ext>
                      </a:extLst>
                    </a:gridCol>
                    <a:gridCol w="937550">
                      <a:extLst>
                        <a:ext uri="{9D8B030D-6E8A-4147-A177-3AD203B41FA5}">
                          <a16:colId xmlns:a16="http://schemas.microsoft.com/office/drawing/2014/main" val="1645736638"/>
                        </a:ext>
                      </a:extLst>
                    </a:gridCol>
                    <a:gridCol w="1851949">
                      <a:extLst>
                        <a:ext uri="{9D8B030D-6E8A-4147-A177-3AD203B41FA5}">
                          <a16:colId xmlns:a16="http://schemas.microsoft.com/office/drawing/2014/main" val="1434694988"/>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it-IT"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𝑷</m:t>
                                  </m:r>
                                </m:e>
                                <m:sub>
                                  <m:r>
                                    <a:rPr lang="it-IT"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m:t>
                              </m:r>
                            </m:oMath>
                          </a14:m>
                          <a:endParaRPr lang="en-US" sz="2000" b="1" i="0" u="none" strike="noStrike" dirty="0">
                            <a:solidFill>
                              <a:srgbClr val="000000"/>
                            </a:solidFill>
                            <a:effectLst/>
                            <a:latin typeface="+mj-lt"/>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m:t>
                              </m:r>
                            </m:oMath>
                          </a14:m>
                          <a:endParaRPr lang="en-US" sz="2000" b="1" i="0" u="none" strike="noStrike" dirty="0">
                            <a:solidFill>
                              <a:srgbClr val="000000"/>
                            </a:solidFill>
                            <a:effectLst/>
                            <a:latin typeface="+mj-lt"/>
                            <a:cs typeface="Courier New" panose="02070309020205020404" pitchFamily="49"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 |</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𝑷</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oMath>
                          </a14:m>
                          <a:r>
                            <a:rPr lang="en-US" sz="2000" b="1" i="0" u="none" strike="noStrike" dirty="0">
                              <a:solidFill>
                                <a:srgbClr val="000000"/>
                              </a:solidFill>
                              <a:effectLst/>
                              <a:latin typeface="+mj-lt"/>
                              <a:cs typeface="Courier New" panose="02070309020205020404" pitchFamily="49"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Choice>
        <mc:Fallback>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nvGraphicFramePr>
            <p:xfrm>
              <a:off x="3026012" y="1558151"/>
              <a:ext cx="6460517" cy="4820920"/>
            </p:xfrm>
            <a:graphic>
              <a:graphicData uri="http://schemas.openxmlformats.org/drawingml/2006/table">
                <a:tbl>
                  <a:tblPr firstRow="1" bandRow="1">
                    <a:tableStyleId>{2D5ABB26-0587-4C30-8999-92F81FD0307C}</a:tableStyleId>
                  </a:tblPr>
                  <a:tblGrid>
                    <a:gridCol w="1372368">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119011">
                      <a:extLst>
                        <a:ext uri="{9D8B030D-6E8A-4147-A177-3AD203B41FA5}">
                          <a16:colId xmlns:a16="http://schemas.microsoft.com/office/drawing/2014/main" val="3928502795"/>
                        </a:ext>
                      </a:extLst>
                    </a:gridCol>
                    <a:gridCol w="937550">
                      <a:extLst>
                        <a:ext uri="{9D8B030D-6E8A-4147-A177-3AD203B41FA5}">
                          <a16:colId xmlns:a16="http://schemas.microsoft.com/office/drawing/2014/main" val="1645736638"/>
                        </a:ext>
                      </a:extLst>
                    </a:gridCol>
                    <a:gridCol w="1851949">
                      <a:extLst>
                        <a:ext uri="{9D8B030D-6E8A-4147-A177-3AD203B41FA5}">
                          <a16:colId xmlns:a16="http://schemas.microsoft.com/office/drawing/2014/main" val="1434694988"/>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28409" t="-10345" r="-251136" b="-1248276"/>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90541" t="-10345" r="-198649" b="-1248276"/>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48630" t="-10345" r="-685" b="-1248276"/>
                          </a:stretch>
                        </a:blipFill>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0.36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7.63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Fallback>
      </mc:AlternateContent>
      <p:sp>
        <p:nvSpPr>
          <p:cNvPr id="3" name="Rectangle 2">
            <a:extLst>
              <a:ext uri="{FF2B5EF4-FFF2-40B4-BE49-F238E27FC236}">
                <a16:creationId xmlns:a16="http://schemas.microsoft.com/office/drawing/2014/main" id="{A735BE95-BF4D-DB40-8138-1B22BB345A26}"/>
              </a:ext>
            </a:extLst>
          </p:cNvPr>
          <p:cNvSpPr/>
          <p:nvPr/>
        </p:nvSpPr>
        <p:spPr>
          <a:xfrm>
            <a:off x="5995686" y="1558151"/>
            <a:ext cx="798653" cy="4798199"/>
          </a:xfrm>
          <a:prstGeom prst="rect">
            <a:avLst/>
          </a:prstGeom>
          <a:noFill/>
          <a:ln w="508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88A2263-AC3C-564F-8C61-7C29AB863D17}"/>
              </a:ext>
            </a:extLst>
          </p:cNvPr>
          <p:cNvSpPr/>
          <p:nvPr/>
        </p:nvSpPr>
        <p:spPr>
          <a:xfrm>
            <a:off x="8074879" y="1558150"/>
            <a:ext cx="1490436" cy="4798199"/>
          </a:xfrm>
          <a:prstGeom prst="rect">
            <a:avLst/>
          </a:prstGeom>
          <a:noFill/>
          <a:ln w="508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668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4</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sp>
        <p:nvSpPr>
          <p:cNvPr id="17" name="TextBox 16">
            <a:extLst>
              <a:ext uri="{FF2B5EF4-FFF2-40B4-BE49-F238E27FC236}">
                <a16:creationId xmlns:a16="http://schemas.microsoft.com/office/drawing/2014/main" id="{33DA0849-9620-A74B-A29A-B05EFA17D815}"/>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pic>
        <p:nvPicPr>
          <p:cNvPr id="3" name="Picture 2" descr="Text&#10;&#10;Description automatically generated">
            <a:extLst>
              <a:ext uri="{FF2B5EF4-FFF2-40B4-BE49-F238E27FC236}">
                <a16:creationId xmlns:a16="http://schemas.microsoft.com/office/drawing/2014/main" id="{CF1A2E55-28BB-8544-8597-E8D1480A30EA}"/>
              </a:ext>
            </a:extLst>
          </p:cNvPr>
          <p:cNvPicPr>
            <a:picLocks noChangeAspect="1"/>
          </p:cNvPicPr>
          <p:nvPr/>
        </p:nvPicPr>
        <p:blipFill>
          <a:blip r:embed="rId4"/>
          <a:stretch>
            <a:fillRect/>
          </a:stretch>
        </p:blipFill>
        <p:spPr>
          <a:xfrm>
            <a:off x="476143" y="1390081"/>
            <a:ext cx="4953000" cy="774700"/>
          </a:xfrm>
          <a:prstGeom prst="rect">
            <a:avLst/>
          </a:prstGeom>
        </p:spPr>
      </p:pic>
      <p:pic>
        <p:nvPicPr>
          <p:cNvPr id="28" name="Picture 27">
            <a:extLst>
              <a:ext uri="{FF2B5EF4-FFF2-40B4-BE49-F238E27FC236}">
                <a16:creationId xmlns:a16="http://schemas.microsoft.com/office/drawing/2014/main" id="{7404E97E-FE93-B346-B48B-4D9F2AF6AEDB}"/>
              </a:ext>
            </a:extLst>
          </p:cNvPr>
          <p:cNvPicPr>
            <a:picLocks noChangeAspect="1"/>
          </p:cNvPicPr>
          <p:nvPr/>
        </p:nvPicPr>
        <p:blipFill>
          <a:blip r:embed="rId5"/>
          <a:stretch>
            <a:fillRect/>
          </a:stretch>
        </p:blipFill>
        <p:spPr>
          <a:xfrm>
            <a:off x="476143" y="2754806"/>
            <a:ext cx="6946900" cy="762000"/>
          </a:xfrm>
          <a:prstGeom prst="rect">
            <a:avLst/>
          </a:prstGeom>
        </p:spPr>
      </p:pic>
      <p:sp>
        <p:nvSpPr>
          <p:cNvPr id="29" name="Rounded Rectangle 28">
            <a:extLst>
              <a:ext uri="{FF2B5EF4-FFF2-40B4-BE49-F238E27FC236}">
                <a16:creationId xmlns:a16="http://schemas.microsoft.com/office/drawing/2014/main" id="{28143740-0FD9-714B-8D9D-6CFB5ABFE218}"/>
              </a:ext>
            </a:extLst>
          </p:cNvPr>
          <p:cNvSpPr/>
          <p:nvPr/>
        </p:nvSpPr>
        <p:spPr>
          <a:xfrm>
            <a:off x="336657" y="1262825"/>
            <a:ext cx="5092485"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FB04B67-27E7-4E43-98EB-7C9812B1A6EA}"/>
              </a:ext>
            </a:extLst>
          </p:cNvPr>
          <p:cNvSpPr/>
          <p:nvPr/>
        </p:nvSpPr>
        <p:spPr>
          <a:xfrm>
            <a:off x="336656" y="2613103"/>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6736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40</a:t>
            </a:fld>
            <a:endParaRPr lang="en-US"/>
          </a:p>
        </p:txBody>
      </p:sp>
      <p:sp>
        <p:nvSpPr>
          <p:cNvPr id="13" name="Title 1">
            <a:extLst>
              <a:ext uri="{FF2B5EF4-FFF2-40B4-BE49-F238E27FC236}">
                <a16:creationId xmlns:a16="http://schemas.microsoft.com/office/drawing/2014/main" id="{8395EEB9-DD9E-1C42-8A60-2AD66352D2F7}"/>
              </a:ext>
            </a:extLst>
          </p:cNvPr>
          <p:cNvSpPr txBox="1">
            <a:spLocks/>
          </p:cNvSpPr>
          <p:nvPr/>
        </p:nvSpPr>
        <p:spPr>
          <a:xfrm>
            <a:off x="852256" y="2446210"/>
            <a:ext cx="10363200" cy="12352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600" dirty="0"/>
              <a:t>Recursive</a:t>
            </a:r>
            <a:r>
              <a:rPr lang="en-US" sz="6000" dirty="0"/>
              <a:t> PFP</a:t>
            </a:r>
          </a:p>
        </p:txBody>
      </p:sp>
      <p:sp>
        <p:nvSpPr>
          <p:cNvPr id="11" name="Rectangle 10">
            <a:extLst>
              <a:ext uri="{FF2B5EF4-FFF2-40B4-BE49-F238E27FC236}">
                <a16:creationId xmlns:a16="http://schemas.microsoft.com/office/drawing/2014/main" id="{F873BBEC-C3F3-6F4D-9EA0-DB7D7A57AD29}"/>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9F28F1-AE75-8841-B06C-A91C1F073479}"/>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6">
            <a:extLst>
              <a:ext uri="{FF2B5EF4-FFF2-40B4-BE49-F238E27FC236}">
                <a16:creationId xmlns:a16="http://schemas.microsoft.com/office/drawing/2014/main" id="{0C79CF14-D6E6-8948-B11D-18AE82EBDCA8}"/>
              </a:ext>
            </a:extLst>
          </p:cNvPr>
          <p:cNvPicPr>
            <a:picLocks noChangeAspect="1"/>
          </p:cNvPicPr>
          <p:nvPr/>
        </p:nvPicPr>
        <p:blipFill>
          <a:blip r:embed="rId3"/>
          <a:stretch>
            <a:fillRect/>
          </a:stretch>
        </p:blipFill>
        <p:spPr>
          <a:xfrm>
            <a:off x="94607" y="0"/>
            <a:ext cx="2462298" cy="991415"/>
          </a:xfrm>
          <a:prstGeom prst="rect">
            <a:avLst/>
          </a:prstGeom>
        </p:spPr>
      </p:pic>
    </p:spTree>
    <p:extLst>
      <p:ext uri="{BB962C8B-B14F-4D97-AF65-F5344CB8AC3E}">
        <p14:creationId xmlns:p14="http://schemas.microsoft.com/office/powerpoint/2010/main" val="2764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41</a:t>
            </a:fld>
            <a:endParaRPr lang="en-US"/>
          </a:p>
        </p:txBody>
      </p:sp>
      <p:sp>
        <p:nvSpPr>
          <p:cNvPr id="18" name="Rectangle 17">
            <a:extLst>
              <a:ext uri="{FF2B5EF4-FFF2-40B4-BE49-F238E27FC236}">
                <a16:creationId xmlns:a16="http://schemas.microsoft.com/office/drawing/2014/main" id="{9462B70A-B23D-F242-8195-F4E51D4DC52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D511DBD-D66E-7C49-8F6E-6169A2706293}"/>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0E988872-8F7C-C244-BA70-1ED03586F195}"/>
              </a:ext>
            </a:extLst>
          </p:cNvPr>
          <p:cNvPicPr>
            <a:picLocks noChangeAspect="1"/>
          </p:cNvPicPr>
          <p:nvPr/>
        </p:nvPicPr>
        <p:blipFill>
          <a:blip r:embed="rId3"/>
          <a:stretch>
            <a:fillRect/>
          </a:stretch>
        </p:blipFill>
        <p:spPr>
          <a:xfrm>
            <a:off x="94607" y="0"/>
            <a:ext cx="2462298" cy="991415"/>
          </a:xfrm>
          <a:prstGeom prst="rect">
            <a:avLst/>
          </a:prstGeom>
        </p:spPr>
      </p:pic>
      <p:sp>
        <p:nvSpPr>
          <p:cNvPr id="22" name="TextBox 21">
            <a:extLst>
              <a:ext uri="{FF2B5EF4-FFF2-40B4-BE49-F238E27FC236}">
                <a16:creationId xmlns:a16="http://schemas.microsoft.com/office/drawing/2014/main" id="{126D9FBD-1962-FE4E-B332-262C4E9816D6}"/>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Algorithm Overview</a:t>
            </a:r>
          </a:p>
        </p:txBody>
      </p:sp>
      <p:graphicFrame>
        <p:nvGraphicFramePr>
          <p:cNvPr id="23" name="Table 9">
            <a:extLst>
              <a:ext uri="{FF2B5EF4-FFF2-40B4-BE49-F238E27FC236}">
                <a16:creationId xmlns:a16="http://schemas.microsoft.com/office/drawing/2014/main" id="{9EA803DB-3186-8A40-9D91-1C882BDC614F}"/>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24" name="TextBox 23">
            <a:extLst>
              <a:ext uri="{FF2B5EF4-FFF2-40B4-BE49-F238E27FC236}">
                <a16:creationId xmlns:a16="http://schemas.microsoft.com/office/drawing/2014/main" id="{B36F30E8-5990-9844-A819-1D2EB18FABD6}"/>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25" name="TextBox 24">
            <a:extLst>
              <a:ext uri="{FF2B5EF4-FFF2-40B4-BE49-F238E27FC236}">
                <a16:creationId xmlns:a16="http://schemas.microsoft.com/office/drawing/2014/main" id="{A0349076-768A-ED49-91D8-39E50B86616A}"/>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26" name="Rectangle 25">
            <a:extLst>
              <a:ext uri="{FF2B5EF4-FFF2-40B4-BE49-F238E27FC236}">
                <a16:creationId xmlns:a16="http://schemas.microsoft.com/office/drawing/2014/main" id="{6E17136A-95C7-5E45-844F-CA2C6D3901DE}"/>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27" name="Right Arrow 26">
            <a:extLst>
              <a:ext uri="{FF2B5EF4-FFF2-40B4-BE49-F238E27FC236}">
                <a16:creationId xmlns:a16="http://schemas.microsoft.com/office/drawing/2014/main" id="{99FDBFC8-926A-E043-B388-2A5D76BABE50}"/>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8" name="Table 5">
            <a:extLst>
              <a:ext uri="{FF2B5EF4-FFF2-40B4-BE49-F238E27FC236}">
                <a16:creationId xmlns:a16="http://schemas.microsoft.com/office/drawing/2014/main" id="{641D95C5-F376-9D43-8CC8-00F8E9E13DAB}"/>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7" name="Table 9">
            <a:extLst>
              <a:ext uri="{FF2B5EF4-FFF2-40B4-BE49-F238E27FC236}">
                <a16:creationId xmlns:a16="http://schemas.microsoft.com/office/drawing/2014/main" id="{FCDC8330-D890-8141-B40B-D21C27A8FB62}"/>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graphicFrame>
        <p:nvGraphicFramePr>
          <p:cNvPr id="38" name="Table 37">
            <a:extLst>
              <a:ext uri="{FF2B5EF4-FFF2-40B4-BE49-F238E27FC236}">
                <a16:creationId xmlns:a16="http://schemas.microsoft.com/office/drawing/2014/main" id="{B113C7AF-D76F-E34B-954E-6BFDE768EED6}"/>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39" name="Straight Connector 38">
            <a:extLst>
              <a:ext uri="{FF2B5EF4-FFF2-40B4-BE49-F238E27FC236}">
                <a16:creationId xmlns:a16="http://schemas.microsoft.com/office/drawing/2014/main" id="{47207C68-0C9B-DE4F-87A8-8AF321873C66}"/>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61F7C17-3D14-C241-B553-11F0324FECC5}"/>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52545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42</a:t>
            </a:fld>
            <a:endParaRPr lang="en-US"/>
          </a:p>
        </p:txBody>
      </p:sp>
      <p:sp>
        <p:nvSpPr>
          <p:cNvPr id="18" name="Rectangle 17">
            <a:extLst>
              <a:ext uri="{FF2B5EF4-FFF2-40B4-BE49-F238E27FC236}">
                <a16:creationId xmlns:a16="http://schemas.microsoft.com/office/drawing/2014/main" id="{9462B70A-B23D-F242-8195-F4E51D4DC52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D511DBD-D66E-7C49-8F6E-6169A2706293}"/>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0E988872-8F7C-C244-BA70-1ED03586F195}"/>
              </a:ext>
            </a:extLst>
          </p:cNvPr>
          <p:cNvPicPr>
            <a:picLocks noChangeAspect="1"/>
          </p:cNvPicPr>
          <p:nvPr/>
        </p:nvPicPr>
        <p:blipFill>
          <a:blip r:embed="rId3"/>
          <a:stretch>
            <a:fillRect/>
          </a:stretch>
        </p:blipFill>
        <p:spPr>
          <a:xfrm>
            <a:off x="94607" y="0"/>
            <a:ext cx="2462298" cy="991415"/>
          </a:xfrm>
          <a:prstGeom prst="rect">
            <a:avLst/>
          </a:prstGeom>
        </p:spPr>
      </p:pic>
      <p:sp>
        <p:nvSpPr>
          <p:cNvPr id="22" name="TextBox 21">
            <a:extLst>
              <a:ext uri="{FF2B5EF4-FFF2-40B4-BE49-F238E27FC236}">
                <a16:creationId xmlns:a16="http://schemas.microsoft.com/office/drawing/2014/main" id="{126D9FBD-1962-FE4E-B332-262C4E9816D6}"/>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Algorithm Overview</a:t>
            </a:r>
          </a:p>
        </p:txBody>
      </p:sp>
      <p:graphicFrame>
        <p:nvGraphicFramePr>
          <p:cNvPr id="23" name="Table 9">
            <a:extLst>
              <a:ext uri="{FF2B5EF4-FFF2-40B4-BE49-F238E27FC236}">
                <a16:creationId xmlns:a16="http://schemas.microsoft.com/office/drawing/2014/main" id="{9EA803DB-3186-8A40-9D91-1C882BDC614F}"/>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24" name="TextBox 23">
            <a:extLst>
              <a:ext uri="{FF2B5EF4-FFF2-40B4-BE49-F238E27FC236}">
                <a16:creationId xmlns:a16="http://schemas.microsoft.com/office/drawing/2014/main" id="{B36F30E8-5990-9844-A819-1D2EB18FABD6}"/>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25" name="TextBox 24">
            <a:extLst>
              <a:ext uri="{FF2B5EF4-FFF2-40B4-BE49-F238E27FC236}">
                <a16:creationId xmlns:a16="http://schemas.microsoft.com/office/drawing/2014/main" id="{A0349076-768A-ED49-91D8-39E50B86616A}"/>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26" name="Rectangle 25">
            <a:extLst>
              <a:ext uri="{FF2B5EF4-FFF2-40B4-BE49-F238E27FC236}">
                <a16:creationId xmlns:a16="http://schemas.microsoft.com/office/drawing/2014/main" id="{6E17136A-95C7-5E45-844F-CA2C6D3901DE}"/>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27" name="Right Arrow 26">
            <a:extLst>
              <a:ext uri="{FF2B5EF4-FFF2-40B4-BE49-F238E27FC236}">
                <a16:creationId xmlns:a16="http://schemas.microsoft.com/office/drawing/2014/main" id="{99FDBFC8-926A-E043-B388-2A5D76BABE50}"/>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8" name="Table 5">
            <a:extLst>
              <a:ext uri="{FF2B5EF4-FFF2-40B4-BE49-F238E27FC236}">
                <a16:creationId xmlns:a16="http://schemas.microsoft.com/office/drawing/2014/main" id="{641D95C5-F376-9D43-8CC8-00F8E9E13DAB}"/>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7" name="Table 9">
            <a:extLst>
              <a:ext uri="{FF2B5EF4-FFF2-40B4-BE49-F238E27FC236}">
                <a16:creationId xmlns:a16="http://schemas.microsoft.com/office/drawing/2014/main" id="{FCDC8330-D890-8141-B40B-D21C27A8FB62}"/>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graphicFrame>
        <p:nvGraphicFramePr>
          <p:cNvPr id="38" name="Table 37">
            <a:extLst>
              <a:ext uri="{FF2B5EF4-FFF2-40B4-BE49-F238E27FC236}">
                <a16:creationId xmlns:a16="http://schemas.microsoft.com/office/drawing/2014/main" id="{B113C7AF-D76F-E34B-954E-6BFDE768EED6}"/>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39" name="Straight Connector 38">
            <a:extLst>
              <a:ext uri="{FF2B5EF4-FFF2-40B4-BE49-F238E27FC236}">
                <a16:creationId xmlns:a16="http://schemas.microsoft.com/office/drawing/2014/main" id="{47207C68-0C9B-DE4F-87A8-8AF321873C66}"/>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61F7C17-3D14-C241-B553-11F0324FECC5}"/>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35" name="Right Arrow 34">
            <a:extLst>
              <a:ext uri="{FF2B5EF4-FFF2-40B4-BE49-F238E27FC236}">
                <a16:creationId xmlns:a16="http://schemas.microsoft.com/office/drawing/2014/main" id="{491DD8C0-A2BD-B74D-887E-F85AD696120E}"/>
              </a:ext>
            </a:extLst>
          </p:cNvPr>
          <p:cNvSpPr/>
          <p:nvPr/>
        </p:nvSpPr>
        <p:spPr>
          <a:xfrm>
            <a:off x="6554337" y="4022082"/>
            <a:ext cx="1094299" cy="26241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6" name="Table 9">
            <a:extLst>
              <a:ext uri="{FF2B5EF4-FFF2-40B4-BE49-F238E27FC236}">
                <a16:creationId xmlns:a16="http://schemas.microsoft.com/office/drawing/2014/main" id="{F1DE99E6-7A77-BC41-9DC7-16755CF8B3E3}"/>
              </a:ext>
            </a:extLst>
          </p:cNvPr>
          <p:cNvGraphicFramePr>
            <a:graphicFrameLocks noGrp="1"/>
          </p:cNvGraphicFramePr>
          <p:nvPr>
            <p:extLst>
              <p:ext uri="{D42A27DB-BD31-4B8C-83A1-F6EECF244321}">
                <p14:modId xmlns:p14="http://schemas.microsoft.com/office/powerpoint/2010/main" val="2157063694"/>
              </p:ext>
            </p:extLst>
          </p:nvPr>
        </p:nvGraphicFramePr>
        <p:xfrm>
          <a:off x="8305163" y="5901552"/>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41" name="TextBox 40">
            <a:extLst>
              <a:ext uri="{FF2B5EF4-FFF2-40B4-BE49-F238E27FC236}">
                <a16:creationId xmlns:a16="http://schemas.microsoft.com/office/drawing/2014/main" id="{5E8E5D2A-A009-914E-B05B-AAC44E7A0776}"/>
              </a:ext>
            </a:extLst>
          </p:cNvPr>
          <p:cNvSpPr txBox="1"/>
          <p:nvPr/>
        </p:nvSpPr>
        <p:spPr>
          <a:xfrm>
            <a:off x="7773062" y="4069071"/>
            <a:ext cx="537771" cy="369332"/>
          </a:xfrm>
          <a:prstGeom prst="rect">
            <a:avLst/>
          </a:prstGeom>
          <a:noFill/>
        </p:spPr>
        <p:txBody>
          <a:bodyPr wrap="square" rtlCol="0">
            <a:spAutoFit/>
          </a:bodyPr>
          <a:lstStyle/>
          <a:p>
            <a:r>
              <a:rPr lang="en-US" dirty="0"/>
              <a:t>𝒟</a:t>
            </a:r>
            <a:r>
              <a:rPr lang="en-US" baseline="-25000" dirty="0"/>
              <a:t>2</a:t>
            </a:r>
            <a:endParaRPr lang="en-US" dirty="0"/>
          </a:p>
        </p:txBody>
      </p:sp>
      <p:sp>
        <p:nvSpPr>
          <p:cNvPr id="42" name="TextBox 41">
            <a:extLst>
              <a:ext uri="{FF2B5EF4-FFF2-40B4-BE49-F238E27FC236}">
                <a16:creationId xmlns:a16="http://schemas.microsoft.com/office/drawing/2014/main" id="{ACA5A6C1-4715-0B44-9203-F7D14771B33C}"/>
              </a:ext>
            </a:extLst>
          </p:cNvPr>
          <p:cNvSpPr txBox="1"/>
          <p:nvPr/>
        </p:nvSpPr>
        <p:spPr>
          <a:xfrm>
            <a:off x="7773062" y="5903628"/>
            <a:ext cx="532101" cy="369332"/>
          </a:xfrm>
          <a:prstGeom prst="rect">
            <a:avLst/>
          </a:prstGeom>
          <a:noFill/>
        </p:spPr>
        <p:txBody>
          <a:bodyPr wrap="square" rtlCol="0">
            <a:spAutoFit/>
          </a:bodyPr>
          <a:lstStyle/>
          <a:p>
            <a:r>
              <a:rPr lang="en-US" dirty="0"/>
              <a:t>𝒫</a:t>
            </a:r>
            <a:r>
              <a:rPr lang="en-US" baseline="-25000" dirty="0"/>
              <a:t>2</a:t>
            </a:r>
            <a:endParaRPr lang="en-US" dirty="0"/>
          </a:p>
        </p:txBody>
      </p:sp>
      <p:sp>
        <p:nvSpPr>
          <p:cNvPr id="43" name="Rectangle 42">
            <a:extLst>
              <a:ext uri="{FF2B5EF4-FFF2-40B4-BE49-F238E27FC236}">
                <a16:creationId xmlns:a16="http://schemas.microsoft.com/office/drawing/2014/main" id="{BD454258-9F50-1D44-9611-0C9A0E1DF30B}"/>
              </a:ext>
            </a:extLst>
          </p:cNvPr>
          <p:cNvSpPr/>
          <p:nvPr/>
        </p:nvSpPr>
        <p:spPr>
          <a:xfrm>
            <a:off x="7773062" y="3956439"/>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graphicFrame>
        <p:nvGraphicFramePr>
          <p:cNvPr id="44" name="Table 5">
            <a:extLst>
              <a:ext uri="{FF2B5EF4-FFF2-40B4-BE49-F238E27FC236}">
                <a16:creationId xmlns:a16="http://schemas.microsoft.com/office/drawing/2014/main" id="{BEB3CA7D-E038-D942-9A98-CC61280D4F42}"/>
              </a:ext>
            </a:extLst>
          </p:cNvPr>
          <p:cNvGraphicFramePr>
            <a:graphicFrameLocks noGrp="1"/>
          </p:cNvGraphicFramePr>
          <p:nvPr>
            <p:extLst>
              <p:ext uri="{D42A27DB-BD31-4B8C-83A1-F6EECF244321}">
                <p14:modId xmlns:p14="http://schemas.microsoft.com/office/powerpoint/2010/main" val="3673880988"/>
              </p:ext>
            </p:extLst>
          </p:nvPr>
        </p:nvGraphicFramePr>
        <p:xfrm>
          <a:off x="7775942" y="3581638"/>
          <a:ext cx="2476612" cy="640080"/>
        </p:xfrm>
        <a:graphic>
          <a:graphicData uri="http://schemas.openxmlformats.org/drawingml/2006/table">
            <a:tbl>
              <a:tblPr>
                <a:tableStyleId>{2D5ABB26-0587-4C30-8999-92F81FD0307C}</a:tableStyleId>
              </a:tblPr>
              <a:tblGrid>
                <a:gridCol w="2476612">
                  <a:extLst>
                    <a:ext uri="{9D8B030D-6E8A-4147-A177-3AD203B41FA5}">
                      <a16:colId xmlns:a16="http://schemas.microsoft.com/office/drawing/2014/main" val="2822712535"/>
                    </a:ext>
                  </a:extLst>
                </a:gridCol>
              </a:tblGrid>
              <a:tr h="369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PFP(𝒫</a:t>
                      </a:r>
                      <a:r>
                        <a:rPr lang="en-US" baseline="-25000" dirty="0"/>
                        <a:t>1</a:t>
                      </a:r>
                      <a:r>
                        <a:rPr lang="en-US" dirty="0"/>
                        <a:t>)</a:t>
                      </a:r>
                    </a:p>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45" name="Table 9">
            <a:extLst>
              <a:ext uri="{FF2B5EF4-FFF2-40B4-BE49-F238E27FC236}">
                <a16:creationId xmlns:a16="http://schemas.microsoft.com/office/drawing/2014/main" id="{70A9A350-2262-1B4C-930A-852087FD820B}"/>
              </a:ext>
            </a:extLst>
          </p:cNvPr>
          <p:cNvGraphicFramePr>
            <a:graphicFrameLocks noGrp="1"/>
          </p:cNvGraphicFramePr>
          <p:nvPr>
            <p:extLst>
              <p:ext uri="{D42A27DB-BD31-4B8C-83A1-F6EECF244321}">
                <p14:modId xmlns:p14="http://schemas.microsoft.com/office/powerpoint/2010/main" val="557216394"/>
              </p:ext>
            </p:extLst>
          </p:nvPr>
        </p:nvGraphicFramePr>
        <p:xfrm>
          <a:off x="8305164" y="4071745"/>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2</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2</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2</a:t>
                      </a:r>
                      <a:r>
                        <a:rPr lang="en-US" sz="1600" dirty="0"/>
                        <a:t>[d</a:t>
                      </a:r>
                      <a:r>
                        <a:rPr lang="en-US" sz="1600" baseline="-25000" dirty="0"/>
                        <a:t>2</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spTree>
    <p:extLst>
      <p:ext uri="{BB962C8B-B14F-4D97-AF65-F5344CB8AC3E}">
        <p14:creationId xmlns:p14="http://schemas.microsoft.com/office/powerpoint/2010/main" val="437302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43</a:t>
            </a:fld>
            <a:endParaRPr lang="en-US"/>
          </a:p>
        </p:txBody>
      </p:sp>
      <p:sp>
        <p:nvSpPr>
          <p:cNvPr id="18" name="Rectangle 17">
            <a:extLst>
              <a:ext uri="{FF2B5EF4-FFF2-40B4-BE49-F238E27FC236}">
                <a16:creationId xmlns:a16="http://schemas.microsoft.com/office/drawing/2014/main" id="{9462B70A-B23D-F242-8195-F4E51D4DC52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D511DBD-D66E-7C49-8F6E-6169A2706293}"/>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6">
            <a:extLst>
              <a:ext uri="{FF2B5EF4-FFF2-40B4-BE49-F238E27FC236}">
                <a16:creationId xmlns:a16="http://schemas.microsoft.com/office/drawing/2014/main" id="{0E988872-8F7C-C244-BA70-1ED03586F195}"/>
              </a:ext>
            </a:extLst>
          </p:cNvPr>
          <p:cNvPicPr>
            <a:picLocks noChangeAspect="1"/>
          </p:cNvPicPr>
          <p:nvPr/>
        </p:nvPicPr>
        <p:blipFill>
          <a:blip r:embed="rId3"/>
          <a:stretch>
            <a:fillRect/>
          </a:stretch>
        </p:blipFill>
        <p:spPr>
          <a:xfrm>
            <a:off x="94607" y="0"/>
            <a:ext cx="2462298" cy="991415"/>
          </a:xfrm>
          <a:prstGeom prst="rect">
            <a:avLst/>
          </a:prstGeom>
        </p:spPr>
      </p:pic>
      <p:sp>
        <p:nvSpPr>
          <p:cNvPr id="22" name="TextBox 21">
            <a:extLst>
              <a:ext uri="{FF2B5EF4-FFF2-40B4-BE49-F238E27FC236}">
                <a16:creationId xmlns:a16="http://schemas.microsoft.com/office/drawing/2014/main" id="{126D9FBD-1962-FE4E-B332-262C4E9816D6}"/>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Algorithm Overview</a:t>
            </a:r>
          </a:p>
        </p:txBody>
      </p:sp>
      <p:graphicFrame>
        <p:nvGraphicFramePr>
          <p:cNvPr id="23" name="Table 9">
            <a:extLst>
              <a:ext uri="{FF2B5EF4-FFF2-40B4-BE49-F238E27FC236}">
                <a16:creationId xmlns:a16="http://schemas.microsoft.com/office/drawing/2014/main" id="{9EA803DB-3186-8A40-9D91-1C882BDC614F}"/>
              </a:ext>
            </a:extLst>
          </p:cNvPr>
          <p:cNvGraphicFramePr>
            <a:graphicFrameLocks noGrp="1"/>
          </p:cNvGraphicFramePr>
          <p:nvPr/>
        </p:nvGraphicFramePr>
        <p:xfrm>
          <a:off x="4325104" y="3913657"/>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24" name="TextBox 23">
            <a:extLst>
              <a:ext uri="{FF2B5EF4-FFF2-40B4-BE49-F238E27FC236}">
                <a16:creationId xmlns:a16="http://schemas.microsoft.com/office/drawing/2014/main" id="{B36F30E8-5990-9844-A819-1D2EB18FABD6}"/>
              </a:ext>
            </a:extLst>
          </p:cNvPr>
          <p:cNvSpPr txBox="1"/>
          <p:nvPr/>
        </p:nvSpPr>
        <p:spPr>
          <a:xfrm>
            <a:off x="3793003" y="2081176"/>
            <a:ext cx="537771" cy="369332"/>
          </a:xfrm>
          <a:prstGeom prst="rect">
            <a:avLst/>
          </a:prstGeom>
          <a:noFill/>
        </p:spPr>
        <p:txBody>
          <a:bodyPr wrap="square" rtlCol="0">
            <a:spAutoFit/>
          </a:bodyPr>
          <a:lstStyle/>
          <a:p>
            <a:r>
              <a:rPr lang="en-US" dirty="0"/>
              <a:t>𝒟</a:t>
            </a:r>
            <a:r>
              <a:rPr lang="en-US" baseline="-25000" dirty="0"/>
              <a:t>1</a:t>
            </a:r>
            <a:endParaRPr lang="en-US" dirty="0"/>
          </a:p>
        </p:txBody>
      </p:sp>
      <p:sp>
        <p:nvSpPr>
          <p:cNvPr id="25" name="TextBox 24">
            <a:extLst>
              <a:ext uri="{FF2B5EF4-FFF2-40B4-BE49-F238E27FC236}">
                <a16:creationId xmlns:a16="http://schemas.microsoft.com/office/drawing/2014/main" id="{A0349076-768A-ED49-91D8-39E50B86616A}"/>
              </a:ext>
            </a:extLst>
          </p:cNvPr>
          <p:cNvSpPr txBox="1"/>
          <p:nvPr/>
        </p:nvSpPr>
        <p:spPr>
          <a:xfrm>
            <a:off x="3793003" y="3915733"/>
            <a:ext cx="532101" cy="369332"/>
          </a:xfrm>
          <a:prstGeom prst="rect">
            <a:avLst/>
          </a:prstGeom>
          <a:noFill/>
        </p:spPr>
        <p:txBody>
          <a:bodyPr wrap="square" rtlCol="0">
            <a:spAutoFit/>
          </a:bodyPr>
          <a:lstStyle/>
          <a:p>
            <a:r>
              <a:rPr lang="en-US" dirty="0"/>
              <a:t>𝒫</a:t>
            </a:r>
            <a:r>
              <a:rPr lang="en-US" baseline="-25000" dirty="0"/>
              <a:t>1</a:t>
            </a:r>
            <a:endParaRPr lang="en-US" dirty="0"/>
          </a:p>
        </p:txBody>
      </p:sp>
      <p:sp>
        <p:nvSpPr>
          <p:cNvPr id="26" name="Rectangle 25">
            <a:extLst>
              <a:ext uri="{FF2B5EF4-FFF2-40B4-BE49-F238E27FC236}">
                <a16:creationId xmlns:a16="http://schemas.microsoft.com/office/drawing/2014/main" id="{6E17136A-95C7-5E45-844F-CA2C6D3901DE}"/>
              </a:ext>
            </a:extLst>
          </p:cNvPr>
          <p:cNvSpPr/>
          <p:nvPr/>
        </p:nvSpPr>
        <p:spPr>
          <a:xfrm>
            <a:off x="3793003" y="1968544"/>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sp>
        <p:nvSpPr>
          <p:cNvPr id="27" name="Right Arrow 26">
            <a:extLst>
              <a:ext uri="{FF2B5EF4-FFF2-40B4-BE49-F238E27FC236}">
                <a16:creationId xmlns:a16="http://schemas.microsoft.com/office/drawing/2014/main" id="{99FDBFC8-926A-E043-B388-2A5D76BABE50}"/>
              </a:ext>
            </a:extLst>
          </p:cNvPr>
          <p:cNvSpPr/>
          <p:nvPr/>
        </p:nvSpPr>
        <p:spPr>
          <a:xfrm>
            <a:off x="2644044" y="3002638"/>
            <a:ext cx="879232" cy="3693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8" name="Table 5">
            <a:extLst>
              <a:ext uri="{FF2B5EF4-FFF2-40B4-BE49-F238E27FC236}">
                <a16:creationId xmlns:a16="http://schemas.microsoft.com/office/drawing/2014/main" id="{641D95C5-F376-9D43-8CC8-00F8E9E13DAB}"/>
              </a:ext>
            </a:extLst>
          </p:cNvPr>
          <p:cNvGraphicFramePr>
            <a:graphicFrameLocks noGrp="1"/>
          </p:cNvGraphicFramePr>
          <p:nvPr/>
        </p:nvGraphicFramePr>
        <p:xfrm>
          <a:off x="3795883" y="1593743"/>
          <a:ext cx="2476612" cy="370840"/>
        </p:xfrm>
        <a:graphic>
          <a:graphicData uri="http://schemas.openxmlformats.org/drawingml/2006/table">
            <a:tbl>
              <a:tblPr>
                <a:tableStyleId>{2D5ABB26-0587-4C30-8999-92F81FD0307C}</a:tableStyleId>
              </a:tblPr>
              <a:tblGrid>
                <a:gridCol w="819468">
                  <a:extLst>
                    <a:ext uri="{9D8B030D-6E8A-4147-A177-3AD203B41FA5}">
                      <a16:colId xmlns:a16="http://schemas.microsoft.com/office/drawing/2014/main" val="2822712535"/>
                    </a:ext>
                  </a:extLst>
                </a:gridCol>
                <a:gridCol w="1657144">
                  <a:extLst>
                    <a:ext uri="{9D8B030D-6E8A-4147-A177-3AD203B41FA5}">
                      <a16:colId xmlns:a16="http://schemas.microsoft.com/office/drawing/2014/main" val="2624943406"/>
                    </a:ext>
                  </a:extLst>
                </a:gridCol>
              </a:tblGrid>
              <a:tr h="370840">
                <a:tc>
                  <a:txBody>
                    <a:bodyPr/>
                    <a:lstStyle/>
                    <a:p>
                      <a:r>
                        <a:rPr lang="en-US" dirty="0"/>
                        <a:t>PFP(S)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37" name="Table 9">
            <a:extLst>
              <a:ext uri="{FF2B5EF4-FFF2-40B4-BE49-F238E27FC236}">
                <a16:creationId xmlns:a16="http://schemas.microsoft.com/office/drawing/2014/main" id="{FCDC8330-D890-8141-B40B-D21C27A8FB62}"/>
              </a:ext>
            </a:extLst>
          </p:cNvPr>
          <p:cNvGraphicFramePr>
            <a:graphicFrameLocks noGrp="1"/>
          </p:cNvGraphicFramePr>
          <p:nvPr/>
        </p:nvGraphicFramePr>
        <p:xfrm>
          <a:off x="4325105" y="2083850"/>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1</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1</a:t>
                      </a:r>
                      <a:r>
                        <a:rPr lang="en-US" sz="1600" dirty="0"/>
                        <a:t>[d</a:t>
                      </a:r>
                      <a:r>
                        <a:rPr lang="en-US" sz="1600" baseline="-25000" dirty="0"/>
                        <a:t>1</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graphicFrame>
        <p:nvGraphicFramePr>
          <p:cNvPr id="38" name="Table 37">
            <a:extLst>
              <a:ext uri="{FF2B5EF4-FFF2-40B4-BE49-F238E27FC236}">
                <a16:creationId xmlns:a16="http://schemas.microsoft.com/office/drawing/2014/main" id="{B113C7AF-D76F-E34B-954E-6BFDE768EED6}"/>
              </a:ext>
            </a:extLst>
          </p:cNvPr>
          <p:cNvGraphicFramePr>
            <a:graphicFrameLocks noGrp="1"/>
          </p:cNvGraphicFramePr>
          <p:nvPr/>
        </p:nvGraphicFramePr>
        <p:xfrm>
          <a:off x="505388" y="2615681"/>
          <a:ext cx="2485786" cy="1112520"/>
        </p:xfrm>
        <a:graphic>
          <a:graphicData uri="http://schemas.openxmlformats.org/drawingml/2006/table">
            <a:tbl>
              <a:tblPr>
                <a:tableStyleId>{9D7B26C5-4107-4FEC-AEDC-1716B250A1EF}</a:tableStyleId>
              </a:tblPr>
              <a:tblGrid>
                <a:gridCol w="2485786">
                  <a:extLst>
                    <a:ext uri="{9D8B030D-6E8A-4147-A177-3AD203B41FA5}">
                      <a16:colId xmlns:a16="http://schemas.microsoft.com/office/drawing/2014/main" val="3804683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77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232172"/>
                  </a:ext>
                </a:extLst>
              </a:tr>
            </a:tbl>
          </a:graphicData>
        </a:graphic>
      </p:graphicFrame>
      <p:cxnSp>
        <p:nvCxnSpPr>
          <p:cNvPr id="39" name="Straight Connector 38">
            <a:extLst>
              <a:ext uri="{FF2B5EF4-FFF2-40B4-BE49-F238E27FC236}">
                <a16:creationId xmlns:a16="http://schemas.microsoft.com/office/drawing/2014/main" id="{47207C68-0C9B-DE4F-87A8-8AF321873C66}"/>
              </a:ext>
            </a:extLst>
          </p:cNvPr>
          <p:cNvCxnSpPr>
            <a:cxnSpLocks/>
          </p:cNvCxnSpPr>
          <p:nvPr/>
        </p:nvCxnSpPr>
        <p:spPr>
          <a:xfrm>
            <a:off x="505388" y="2450508"/>
            <a:ext cx="1868249"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61F7C17-3D14-C241-B553-11F0324FECC5}"/>
              </a:ext>
            </a:extLst>
          </p:cNvPr>
          <p:cNvCxnSpPr>
            <a:cxnSpLocks/>
          </p:cNvCxnSpPr>
          <p:nvPr/>
        </p:nvCxnSpPr>
        <p:spPr>
          <a:xfrm flipH="1">
            <a:off x="505388" y="2450508"/>
            <a:ext cx="1910413" cy="127769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35" name="Right Arrow 34">
            <a:extLst>
              <a:ext uri="{FF2B5EF4-FFF2-40B4-BE49-F238E27FC236}">
                <a16:creationId xmlns:a16="http://schemas.microsoft.com/office/drawing/2014/main" id="{491DD8C0-A2BD-B74D-887E-F85AD696120E}"/>
              </a:ext>
            </a:extLst>
          </p:cNvPr>
          <p:cNvSpPr/>
          <p:nvPr/>
        </p:nvSpPr>
        <p:spPr>
          <a:xfrm>
            <a:off x="6554337" y="4022082"/>
            <a:ext cx="1094299" cy="26241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6" name="Table 9">
            <a:extLst>
              <a:ext uri="{FF2B5EF4-FFF2-40B4-BE49-F238E27FC236}">
                <a16:creationId xmlns:a16="http://schemas.microsoft.com/office/drawing/2014/main" id="{F1DE99E6-7A77-BC41-9DC7-16755CF8B3E3}"/>
              </a:ext>
            </a:extLst>
          </p:cNvPr>
          <p:cNvGraphicFramePr>
            <a:graphicFrameLocks noGrp="1"/>
          </p:cNvGraphicFramePr>
          <p:nvPr/>
        </p:nvGraphicFramePr>
        <p:xfrm>
          <a:off x="8305163" y="5901552"/>
          <a:ext cx="2184083" cy="370840"/>
        </p:xfrm>
        <a:graphic>
          <a:graphicData uri="http://schemas.openxmlformats.org/drawingml/2006/table">
            <a:tbl>
              <a:tblPr>
                <a:tableStyleId>{2D5ABB26-0587-4C30-8999-92F81FD0307C}</a:tableStyleId>
              </a:tblPr>
              <a:tblGrid>
                <a:gridCol w="605155">
                  <a:extLst>
                    <a:ext uri="{9D8B030D-6E8A-4147-A177-3AD203B41FA5}">
                      <a16:colId xmlns:a16="http://schemas.microsoft.com/office/drawing/2014/main" val="4212710609"/>
                    </a:ext>
                  </a:extLst>
                </a:gridCol>
                <a:gridCol w="605155">
                  <a:extLst>
                    <a:ext uri="{9D8B030D-6E8A-4147-A177-3AD203B41FA5}">
                      <a16:colId xmlns:a16="http://schemas.microsoft.com/office/drawing/2014/main" val="1898948697"/>
                    </a:ext>
                  </a:extLst>
                </a:gridCol>
                <a:gridCol w="368618">
                  <a:extLst>
                    <a:ext uri="{9D8B030D-6E8A-4147-A177-3AD203B41FA5}">
                      <a16:colId xmlns:a16="http://schemas.microsoft.com/office/drawing/2014/main" val="3098981636"/>
                    </a:ext>
                  </a:extLst>
                </a:gridCol>
                <a:gridCol w="605155">
                  <a:extLst>
                    <a:ext uri="{9D8B030D-6E8A-4147-A177-3AD203B41FA5}">
                      <a16:colId xmlns:a16="http://schemas.microsoft.com/office/drawing/2014/main" val="2714225552"/>
                    </a:ext>
                  </a:extLst>
                </a:gridCol>
              </a:tblGrid>
              <a:tr h="370840">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bl>
          </a:graphicData>
        </a:graphic>
      </p:graphicFrame>
      <p:sp>
        <p:nvSpPr>
          <p:cNvPr id="41" name="TextBox 40">
            <a:extLst>
              <a:ext uri="{FF2B5EF4-FFF2-40B4-BE49-F238E27FC236}">
                <a16:creationId xmlns:a16="http://schemas.microsoft.com/office/drawing/2014/main" id="{5E8E5D2A-A009-914E-B05B-AAC44E7A0776}"/>
              </a:ext>
            </a:extLst>
          </p:cNvPr>
          <p:cNvSpPr txBox="1"/>
          <p:nvPr/>
        </p:nvSpPr>
        <p:spPr>
          <a:xfrm>
            <a:off x="7773062" y="4069071"/>
            <a:ext cx="537771" cy="369332"/>
          </a:xfrm>
          <a:prstGeom prst="rect">
            <a:avLst/>
          </a:prstGeom>
          <a:noFill/>
        </p:spPr>
        <p:txBody>
          <a:bodyPr wrap="square" rtlCol="0">
            <a:spAutoFit/>
          </a:bodyPr>
          <a:lstStyle/>
          <a:p>
            <a:r>
              <a:rPr lang="en-US" dirty="0"/>
              <a:t>𝒟</a:t>
            </a:r>
            <a:r>
              <a:rPr lang="en-US" baseline="-25000" dirty="0"/>
              <a:t>2</a:t>
            </a:r>
            <a:endParaRPr lang="en-US" dirty="0"/>
          </a:p>
        </p:txBody>
      </p:sp>
      <p:sp>
        <p:nvSpPr>
          <p:cNvPr id="42" name="TextBox 41">
            <a:extLst>
              <a:ext uri="{FF2B5EF4-FFF2-40B4-BE49-F238E27FC236}">
                <a16:creationId xmlns:a16="http://schemas.microsoft.com/office/drawing/2014/main" id="{ACA5A6C1-4715-0B44-9203-F7D14771B33C}"/>
              </a:ext>
            </a:extLst>
          </p:cNvPr>
          <p:cNvSpPr txBox="1"/>
          <p:nvPr/>
        </p:nvSpPr>
        <p:spPr>
          <a:xfrm>
            <a:off x="7773062" y="5903628"/>
            <a:ext cx="532101" cy="369332"/>
          </a:xfrm>
          <a:prstGeom prst="rect">
            <a:avLst/>
          </a:prstGeom>
          <a:noFill/>
        </p:spPr>
        <p:txBody>
          <a:bodyPr wrap="square" rtlCol="0">
            <a:spAutoFit/>
          </a:bodyPr>
          <a:lstStyle/>
          <a:p>
            <a:r>
              <a:rPr lang="en-US" dirty="0"/>
              <a:t>𝒫</a:t>
            </a:r>
            <a:r>
              <a:rPr lang="en-US" baseline="-25000" dirty="0"/>
              <a:t>2</a:t>
            </a:r>
            <a:endParaRPr lang="en-US" dirty="0"/>
          </a:p>
        </p:txBody>
      </p:sp>
      <p:sp>
        <p:nvSpPr>
          <p:cNvPr id="43" name="Rectangle 42">
            <a:extLst>
              <a:ext uri="{FF2B5EF4-FFF2-40B4-BE49-F238E27FC236}">
                <a16:creationId xmlns:a16="http://schemas.microsoft.com/office/drawing/2014/main" id="{BD454258-9F50-1D44-9611-0C9A0E1DF30B}"/>
              </a:ext>
            </a:extLst>
          </p:cNvPr>
          <p:cNvSpPr/>
          <p:nvPr/>
        </p:nvSpPr>
        <p:spPr>
          <a:xfrm>
            <a:off x="7773062" y="3956439"/>
            <a:ext cx="3053804" cy="25015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ysClr val="windowText" lastClr="000000"/>
              </a:solidFill>
            </a:endParaRPr>
          </a:p>
        </p:txBody>
      </p:sp>
      <p:graphicFrame>
        <p:nvGraphicFramePr>
          <p:cNvPr id="44" name="Table 5">
            <a:extLst>
              <a:ext uri="{FF2B5EF4-FFF2-40B4-BE49-F238E27FC236}">
                <a16:creationId xmlns:a16="http://schemas.microsoft.com/office/drawing/2014/main" id="{BEB3CA7D-E038-D942-9A98-CC61280D4F42}"/>
              </a:ext>
            </a:extLst>
          </p:cNvPr>
          <p:cNvGraphicFramePr>
            <a:graphicFrameLocks noGrp="1"/>
          </p:cNvGraphicFramePr>
          <p:nvPr/>
        </p:nvGraphicFramePr>
        <p:xfrm>
          <a:off x="7775942" y="3581638"/>
          <a:ext cx="2476612" cy="640080"/>
        </p:xfrm>
        <a:graphic>
          <a:graphicData uri="http://schemas.openxmlformats.org/drawingml/2006/table">
            <a:tbl>
              <a:tblPr>
                <a:tableStyleId>{2D5ABB26-0587-4C30-8999-92F81FD0307C}</a:tableStyleId>
              </a:tblPr>
              <a:tblGrid>
                <a:gridCol w="2476612">
                  <a:extLst>
                    <a:ext uri="{9D8B030D-6E8A-4147-A177-3AD203B41FA5}">
                      <a16:colId xmlns:a16="http://schemas.microsoft.com/office/drawing/2014/main" val="2822712535"/>
                    </a:ext>
                  </a:extLst>
                </a:gridCol>
              </a:tblGrid>
              <a:tr h="369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PFP(𝒫</a:t>
                      </a:r>
                      <a:r>
                        <a:rPr lang="en-US" baseline="-25000" dirty="0"/>
                        <a:t>1</a:t>
                      </a:r>
                      <a:r>
                        <a:rPr lang="en-US" dirty="0"/>
                        <a:t>)</a:t>
                      </a:r>
                    </a:p>
                    <a:p>
                      <a:pPr algn="r"/>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57528761"/>
                  </a:ext>
                </a:extLst>
              </a:tr>
            </a:tbl>
          </a:graphicData>
        </a:graphic>
      </p:graphicFrame>
      <p:graphicFrame>
        <p:nvGraphicFramePr>
          <p:cNvPr id="45" name="Table 9">
            <a:extLst>
              <a:ext uri="{FF2B5EF4-FFF2-40B4-BE49-F238E27FC236}">
                <a16:creationId xmlns:a16="http://schemas.microsoft.com/office/drawing/2014/main" id="{70A9A350-2262-1B4C-930A-852087FD820B}"/>
              </a:ext>
            </a:extLst>
          </p:cNvPr>
          <p:cNvGraphicFramePr>
            <a:graphicFrameLocks noGrp="1"/>
          </p:cNvGraphicFramePr>
          <p:nvPr/>
        </p:nvGraphicFramePr>
        <p:xfrm>
          <a:off x="8305164" y="4071745"/>
          <a:ext cx="1102336" cy="1483360"/>
        </p:xfrm>
        <a:graphic>
          <a:graphicData uri="http://schemas.openxmlformats.org/drawingml/2006/table">
            <a:tbl>
              <a:tblPr>
                <a:tableStyleId>{2D5ABB26-0587-4C30-8999-92F81FD0307C}</a:tableStyleId>
              </a:tblPr>
              <a:tblGrid>
                <a:gridCol w="1102336">
                  <a:extLst>
                    <a:ext uri="{9D8B030D-6E8A-4147-A177-3AD203B41FA5}">
                      <a16:colId xmlns:a16="http://schemas.microsoft.com/office/drawing/2014/main" val="42127106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2</a:t>
                      </a: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617132"/>
                  </a:ext>
                </a:extLst>
              </a:tr>
              <a:tr h="370840">
                <a:tc>
                  <a:txBody>
                    <a:bodyPr/>
                    <a:lstStyle/>
                    <a:p>
                      <a:r>
                        <a:rPr lang="en-US" sz="1600" dirty="0"/>
                        <a:t>𝒟</a:t>
                      </a:r>
                      <a:r>
                        <a:rPr lang="en-US" sz="1600" baseline="-25000" dirty="0"/>
                        <a:t>2</a:t>
                      </a: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716785"/>
                  </a:ext>
                </a:extLst>
              </a:tr>
              <a:tr h="370840">
                <a:tc>
                  <a:txBody>
                    <a:bodyPr/>
                    <a:lstStyle/>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92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𝒟</a:t>
                      </a:r>
                      <a:r>
                        <a:rPr lang="en-US" sz="1600" baseline="-25000" dirty="0"/>
                        <a:t>2</a:t>
                      </a:r>
                      <a:r>
                        <a:rPr lang="en-US" sz="1600" dirty="0"/>
                        <a:t>[d</a:t>
                      </a:r>
                      <a:r>
                        <a:rPr lang="en-US" sz="1600" baseline="-25000" dirty="0"/>
                        <a:t>2</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00614"/>
                  </a:ext>
                </a:extLst>
              </a:tr>
            </a:tbl>
          </a:graphicData>
        </a:graphic>
      </p:graphicFrame>
      <p:cxnSp>
        <p:nvCxnSpPr>
          <p:cNvPr id="29" name="Straight Connector 28">
            <a:extLst>
              <a:ext uri="{FF2B5EF4-FFF2-40B4-BE49-F238E27FC236}">
                <a16:creationId xmlns:a16="http://schemas.microsoft.com/office/drawing/2014/main" id="{74EB70AB-56B6-9740-935D-11B914FF11A6}"/>
              </a:ext>
            </a:extLst>
          </p:cNvPr>
          <p:cNvCxnSpPr>
            <a:cxnSpLocks/>
          </p:cNvCxnSpPr>
          <p:nvPr/>
        </p:nvCxnSpPr>
        <p:spPr>
          <a:xfrm>
            <a:off x="4325104" y="3913940"/>
            <a:ext cx="2184083" cy="37084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0" name="Straight Connector 29">
            <a:extLst>
              <a:ext uri="{FF2B5EF4-FFF2-40B4-BE49-F238E27FC236}">
                <a16:creationId xmlns:a16="http://schemas.microsoft.com/office/drawing/2014/main" id="{63EEB1FF-1102-C54B-A173-C912453B1303}"/>
              </a:ext>
            </a:extLst>
          </p:cNvPr>
          <p:cNvCxnSpPr>
            <a:cxnSpLocks/>
          </p:cNvCxnSpPr>
          <p:nvPr/>
        </p:nvCxnSpPr>
        <p:spPr>
          <a:xfrm flipV="1">
            <a:off x="4325104" y="3913941"/>
            <a:ext cx="2184083" cy="370839"/>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82892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Recursive PFP</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44</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2246769"/>
              </a:xfrm>
              <a:prstGeom prst="rect">
                <a:avLst/>
              </a:prstGeom>
              <a:noFill/>
            </p:spPr>
            <p:txBody>
              <a:bodyPr wrap="square">
                <a:spAutoFit/>
              </a:bodyPr>
              <a:lstStyle/>
              <a:p>
                <a:r>
                  <a:rPr lang="en-US" sz="2800" dirty="0">
                    <a:solidFill>
                      <a:srgbClr val="3333B2"/>
                    </a:solidFill>
                    <a:effectLst/>
                    <a:latin typeface="+mj-lt"/>
                  </a:rPr>
                  <a:t>Lemma </a:t>
                </a:r>
                <a:endParaRPr lang="en-US" sz="2800" dirty="0">
                  <a:effectLst/>
                  <a:latin typeface="+mj-lt"/>
                </a:endParaRPr>
              </a:p>
              <a:p>
                <a:pPr lvl="1"/>
                <a:r>
                  <a:rPr lang="en-US" sz="2800" dirty="0">
                    <a:latin typeface="+mj-lt"/>
                  </a:rPr>
                  <a:t>If two characters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oMath>
                </a14:m>
                <a:r>
                  <a:rPr lang="en-US" sz="2800" dirty="0">
                    <a:latin typeface="+mj-lt"/>
                  </a:rPr>
                  <a:t> and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m:t>
                    </m:r>
                  </m:oMath>
                </a14:m>
                <a:r>
                  <a:rPr lang="en-US" sz="2800" dirty="0">
                    <a:latin typeface="+mj-lt"/>
                  </a:rPr>
                  <a:t> in phrases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oMath>
                </a14:m>
                <a:r>
                  <a:rPr lang="en-US" sz="2800" dirty="0">
                    <a:latin typeface="+mj-lt"/>
                  </a:rPr>
                  <a:t>and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oMath>
                </a14:m>
                <a:r>
                  <a:rPr lang="en-US" sz="2800" dirty="0">
                    <a:latin typeface="+mj-lt"/>
                  </a:rPr>
                  <a:t>are followed by the same phrase suffix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 </m:t>
                    </m:r>
                    <m:sSub>
                      <m:sSubPr>
                        <m:ctrlPr>
                          <a:rPr lang="it-IT" sz="2800" i="1" dirty="0">
                            <a:latin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1</m:t>
                        </m:r>
                      </m:sub>
                    </m:sSub>
                  </m:oMath>
                </a14:m>
                <a:r>
                  <a:rPr lang="en-US" sz="2800" dirty="0">
                    <a:latin typeface="+mj-lt"/>
                  </a:rPr>
                  <a:t>, then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oMath>
                </a14:m>
                <a:r>
                  <a:rPr lang="en-US" sz="2800" dirty="0">
                    <a:latin typeface="+mj-lt"/>
                  </a:rPr>
                  <a:t> precedes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m:t>
                    </m:r>
                  </m:oMath>
                </a14:m>
                <a:r>
                  <a:rPr lang="en-US" sz="2800" dirty="0">
                    <a:latin typeface="+mj-lt"/>
                  </a:rPr>
                  <a:t> in the </a:t>
                </a:r>
                <a14:m>
                  <m:oMath xmlns:m="http://schemas.openxmlformats.org/officeDocument/2006/math">
                    <m:r>
                      <a:rPr lang="en-US" sz="2800" i="1" dirty="0">
                        <a:latin typeface="Cambria Math" panose="02040503050406030204" pitchFamily="18" charset="0"/>
                      </a:rPr>
                      <m:t>𝐵𝑊𝑇</m:t>
                    </m:r>
                  </m:oMath>
                </a14:m>
                <a:r>
                  <a:rPr lang="en-US" sz="2800" dirty="0">
                    <a:latin typeface="+mj-lt"/>
                  </a:rPr>
                  <a:t> of </a:t>
                </a:r>
                <a14:m>
                  <m:oMath xmlns:m="http://schemas.openxmlformats.org/officeDocument/2006/math">
                    <m:r>
                      <a:rPr lang="en-US" sz="2800" b="0" i="1" dirty="0" smtClean="0">
                        <a:latin typeface="Cambria Math" panose="02040503050406030204" pitchFamily="18" charset="0"/>
                      </a:rPr>
                      <m:t>𝑆</m:t>
                    </m:r>
                  </m:oMath>
                </a14:m>
                <a:r>
                  <a:rPr lang="en-US" sz="2800" dirty="0">
                    <a:latin typeface="+mj-lt"/>
                  </a:rPr>
                  <a:t> if one of the following two conditions is true: </a:t>
                </a:r>
              </a:p>
              <a:p>
                <a:pPr lvl="1"/>
                <a:endParaRPr lang="en-US" sz="2800" dirty="0">
                  <a:latin typeface="+mj-lt"/>
                </a:endParaRP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2246769"/>
              </a:xfrm>
              <a:prstGeom prst="rect">
                <a:avLst/>
              </a:prstGeom>
              <a:blipFill>
                <a:blip r:embed="rId4"/>
                <a:stretch>
                  <a:fillRect l="-1124" t="-2809" r="-1798"/>
                </a:stretch>
              </a:blipFill>
            </p:spPr>
            <p:txBody>
              <a:bodyPr/>
              <a:lstStyle/>
              <a:p>
                <a:r>
                  <a:rPr lang="en-US">
                    <a:noFill/>
                  </a:rPr>
                  <a:t> </a:t>
                </a:r>
              </a:p>
            </p:txBody>
          </p:sp>
        </mc:Fallback>
      </mc:AlternateContent>
    </p:spTree>
    <p:extLst>
      <p:ext uri="{BB962C8B-B14F-4D97-AF65-F5344CB8AC3E}">
        <p14:creationId xmlns:p14="http://schemas.microsoft.com/office/powerpoint/2010/main" val="649706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Recursive PFP</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45</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3108543"/>
              </a:xfrm>
              <a:prstGeom prst="rect">
                <a:avLst/>
              </a:prstGeom>
              <a:noFill/>
            </p:spPr>
            <p:txBody>
              <a:bodyPr wrap="square">
                <a:spAutoFit/>
              </a:bodyPr>
              <a:lstStyle/>
              <a:p>
                <a:r>
                  <a:rPr lang="en-US" sz="2800" dirty="0">
                    <a:solidFill>
                      <a:srgbClr val="3333B2"/>
                    </a:solidFill>
                    <a:effectLst/>
                    <a:latin typeface="+mj-lt"/>
                  </a:rPr>
                  <a:t>Lemma </a:t>
                </a:r>
                <a:endParaRPr lang="en-US" sz="2800" dirty="0">
                  <a:effectLst/>
                  <a:latin typeface="+mj-lt"/>
                </a:endParaRPr>
              </a:p>
              <a:p>
                <a:pPr lvl="1"/>
                <a:r>
                  <a:rPr lang="en-US" sz="2800" dirty="0">
                    <a:latin typeface="+mj-lt"/>
                  </a:rPr>
                  <a:t>If two characters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oMath>
                </a14:m>
                <a:r>
                  <a:rPr lang="en-US" sz="2800" dirty="0">
                    <a:latin typeface="+mj-lt"/>
                  </a:rPr>
                  <a:t> and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m:t>
                    </m:r>
                  </m:oMath>
                </a14:m>
                <a:r>
                  <a:rPr lang="en-US" sz="2800" dirty="0">
                    <a:latin typeface="+mj-lt"/>
                  </a:rPr>
                  <a:t> in phrases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oMath>
                </a14:m>
                <a:r>
                  <a:rPr lang="en-US" sz="2800" dirty="0">
                    <a:latin typeface="+mj-lt"/>
                  </a:rPr>
                  <a:t>and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oMath>
                </a14:m>
                <a:r>
                  <a:rPr lang="en-US" sz="2800" dirty="0">
                    <a:latin typeface="+mj-lt"/>
                  </a:rPr>
                  <a:t>are followed by the same phrase suffix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 </m:t>
                    </m:r>
                    <m:sSub>
                      <m:sSubPr>
                        <m:ctrlPr>
                          <a:rPr lang="it-IT" sz="2800" i="1" dirty="0">
                            <a:latin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1</m:t>
                        </m:r>
                      </m:sub>
                    </m:sSub>
                  </m:oMath>
                </a14:m>
                <a:r>
                  <a:rPr lang="en-US" sz="2800" dirty="0">
                    <a:latin typeface="+mj-lt"/>
                  </a:rPr>
                  <a:t>, then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oMath>
                </a14:m>
                <a:r>
                  <a:rPr lang="en-US" sz="2800" dirty="0">
                    <a:latin typeface="+mj-lt"/>
                  </a:rPr>
                  <a:t> precedes </a:t>
                </a:r>
                <a14:m>
                  <m:oMath xmlns:m="http://schemas.openxmlformats.org/officeDocument/2006/math">
                    <m:r>
                      <a:rPr lang="en-US"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m:t>
                    </m:r>
                  </m:oMath>
                </a14:m>
                <a:r>
                  <a:rPr lang="en-US" sz="2800" dirty="0">
                    <a:latin typeface="+mj-lt"/>
                  </a:rPr>
                  <a:t> in the </a:t>
                </a:r>
                <a14:m>
                  <m:oMath xmlns:m="http://schemas.openxmlformats.org/officeDocument/2006/math">
                    <m:r>
                      <a:rPr lang="en-US" sz="2800" i="1" dirty="0">
                        <a:latin typeface="Cambria Math" panose="02040503050406030204" pitchFamily="18" charset="0"/>
                      </a:rPr>
                      <m:t>𝐵𝑊𝑇</m:t>
                    </m:r>
                  </m:oMath>
                </a14:m>
                <a:r>
                  <a:rPr lang="en-US" sz="2800" dirty="0">
                    <a:latin typeface="+mj-lt"/>
                  </a:rPr>
                  <a:t> of </a:t>
                </a:r>
                <a14:m>
                  <m:oMath xmlns:m="http://schemas.openxmlformats.org/officeDocument/2006/math">
                    <m:r>
                      <a:rPr lang="en-US" sz="2800" b="0" i="1" dirty="0" smtClean="0">
                        <a:latin typeface="Cambria Math" panose="02040503050406030204" pitchFamily="18" charset="0"/>
                      </a:rPr>
                      <m:t>𝑆</m:t>
                    </m:r>
                  </m:oMath>
                </a14:m>
                <a:r>
                  <a:rPr lang="en-US" sz="2800" dirty="0">
                    <a:latin typeface="+mj-lt"/>
                  </a:rPr>
                  <a:t> if one of the following two conditions is true: </a:t>
                </a:r>
              </a:p>
              <a:p>
                <a:pPr lvl="1"/>
                <a:endParaRPr lang="en-US" sz="2800" dirty="0">
                  <a:latin typeface="+mj-lt"/>
                </a:endParaRPr>
              </a:p>
              <a:p>
                <a:pPr marL="1028700" lvl="1" indent="-571500">
                  <a:buFont typeface="+mj-lt"/>
                  <a:buAutoNum type="romanLcPeriod"/>
                </a:pPr>
                <a:r>
                  <a:rPr lang="it-IT" sz="2800" dirty="0">
                    <a:latin typeface="+mj-lt"/>
                  </a:rPr>
                  <a:t>phrases</a:t>
                </a:r>
                <a14:m>
                  <m:oMath xmlns:m="http://schemas.openxmlformats.org/officeDocument/2006/math">
                    <m:sSub>
                      <m:sSubPr>
                        <m:ctrlPr>
                          <a:rPr lang="it-IT" sz="2800" i="1" dirty="0">
                            <a:latin typeface="Cambria Math" panose="02040503050406030204" pitchFamily="18" charset="0"/>
                          </a:rPr>
                        </m:ctrlPr>
                      </m:sSubPr>
                      <m:e>
                        <m:r>
                          <a:rPr lang="it-IT" sz="2800" b="0" i="1" dirty="0" smtClean="0">
                            <a:latin typeface="Cambria Math" panose="02040503050406030204" pitchFamily="18" charset="0"/>
                          </a:rPr>
                          <m:t> </m:t>
                        </m:r>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oMath>
                </a14:m>
                <a:r>
                  <a:rPr lang="en-US" sz="2800" dirty="0">
                    <a:latin typeface="+mj-lt"/>
                  </a:rPr>
                  <a:t>and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oMath>
                </a14:m>
                <a:r>
                  <a:rPr lang="en-US" sz="2800" dirty="0">
                    <a:latin typeface="+mj-lt"/>
                  </a:rPr>
                  <a:t>precede two different phrase suffixes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m:t>
                    </m:r>
                    <m:r>
                      <a:rPr lang="el-GR" sz="2800" i="1" dirty="0">
                        <a:latin typeface="Cambria Math" panose="02040503050406030204" pitchFamily="18" charset="0"/>
                      </a:rPr>
                      <m:t>𝛽</m:t>
                    </m:r>
                    <m:r>
                      <a:rPr lang="el-GR" sz="2800" i="1" dirty="0">
                        <a:latin typeface="Cambria Math" panose="02040503050406030204" pitchFamily="18" charset="0"/>
                      </a:rPr>
                      <m:t>′ ∈ </m:t>
                    </m:r>
                    <m:sSub>
                      <m:sSubPr>
                        <m:ctrlPr>
                          <a:rPr lang="it-IT" sz="2800" i="1" dirty="0" smtClean="0">
                            <a:latin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2</m:t>
                        </m:r>
                      </m:sub>
                    </m:sSub>
                    <m:r>
                      <a:rPr lang="en-US" sz="2800" i="1" dirty="0">
                        <a:latin typeface="Cambria Math" panose="02040503050406030204" pitchFamily="18" charset="0"/>
                      </a:rPr>
                      <m:t> </m:t>
                    </m:r>
                  </m:oMath>
                </a14:m>
                <a:r>
                  <a:rPr lang="en-US" sz="2800" dirty="0">
                    <a:latin typeface="+mj-lt"/>
                  </a:rPr>
                  <a:t>with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 </m:t>
                    </m:r>
                    <m:r>
                      <a:rPr lang="el-GR" sz="2800" i="1" dirty="0">
                        <a:latin typeface="Cambria Math" panose="02040503050406030204" pitchFamily="18" charset="0"/>
                      </a:rPr>
                      <m:t>𝛽</m:t>
                    </m:r>
                    <m:r>
                      <a:rPr lang="el-GR" sz="2800" i="1" dirty="0">
                        <a:latin typeface="Cambria Math" panose="02040503050406030204" pitchFamily="18" charset="0"/>
                      </a:rPr>
                      <m:t>′</m:t>
                    </m:r>
                  </m:oMath>
                </a14:m>
                <a:r>
                  <a:rPr lang="el-GR" sz="2800" dirty="0">
                    <a:latin typeface="+mj-lt"/>
                  </a:rPr>
                  <a:t>; </a:t>
                </a:r>
                <a:r>
                  <a:rPr lang="en-US" sz="2800" dirty="0">
                    <a:latin typeface="+mj-lt"/>
                  </a:rPr>
                  <a:t>or  </a:t>
                </a: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3108543"/>
              </a:xfrm>
              <a:prstGeom prst="rect">
                <a:avLst/>
              </a:prstGeom>
              <a:blipFill>
                <a:blip r:embed="rId4"/>
                <a:stretch>
                  <a:fillRect l="-1124" t="-2033" r="-1798" b="-4472"/>
                </a:stretch>
              </a:blipFill>
            </p:spPr>
            <p:txBody>
              <a:bodyPr/>
              <a:lstStyle/>
              <a:p>
                <a:r>
                  <a:rPr lang="en-US">
                    <a:noFill/>
                  </a:rPr>
                  <a:t> </a:t>
                </a:r>
              </a:p>
            </p:txBody>
          </p:sp>
        </mc:Fallback>
      </mc:AlternateContent>
    </p:spTree>
    <p:extLst>
      <p:ext uri="{BB962C8B-B14F-4D97-AF65-F5344CB8AC3E}">
        <p14:creationId xmlns:p14="http://schemas.microsoft.com/office/powerpoint/2010/main" val="700148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Recursive PFP</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46</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4401205"/>
              </a:xfrm>
              <a:prstGeom prst="rect">
                <a:avLst/>
              </a:prstGeom>
              <a:noFill/>
            </p:spPr>
            <p:txBody>
              <a:bodyPr wrap="square">
                <a:spAutoFit/>
              </a:bodyPr>
              <a:lstStyle/>
              <a:p>
                <a:r>
                  <a:rPr lang="en-US" sz="2800" dirty="0">
                    <a:solidFill>
                      <a:srgbClr val="3333B2"/>
                    </a:solidFill>
                    <a:effectLst/>
                    <a:latin typeface="+mj-lt"/>
                  </a:rPr>
                  <a:t>Lemma </a:t>
                </a:r>
                <a:endParaRPr lang="en-US" sz="2800" dirty="0">
                  <a:effectLst/>
                  <a:latin typeface="+mj-lt"/>
                </a:endParaRPr>
              </a:p>
              <a:p>
                <a:pPr lvl="1"/>
                <a:r>
                  <a:rPr lang="en-US" sz="2800" dirty="0">
                    <a:latin typeface="+mj-lt"/>
                  </a:rPr>
                  <a:t>If two characters </a:t>
                </a:r>
                <a14:m>
                  <m:oMath xmlns:m="http://schemas.openxmlformats.org/officeDocument/2006/math">
                    <m:r>
                      <a:rPr lang="it-IT"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oMath>
                </a14:m>
                <a:r>
                  <a:rPr lang="en-US" sz="2800" dirty="0">
                    <a:latin typeface="+mj-lt"/>
                  </a:rPr>
                  <a:t> and </a:t>
                </a:r>
                <a14:m>
                  <m:oMath xmlns:m="http://schemas.openxmlformats.org/officeDocument/2006/math">
                    <m:r>
                      <a:rPr lang="it-IT"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m:t>
                    </m:r>
                  </m:oMath>
                </a14:m>
                <a:r>
                  <a:rPr lang="en-US" sz="2800" dirty="0">
                    <a:latin typeface="+mj-lt"/>
                  </a:rPr>
                  <a:t> in phrases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oMath>
                </a14:m>
                <a:r>
                  <a:rPr lang="en-US" sz="2800" dirty="0">
                    <a:latin typeface="+mj-lt"/>
                  </a:rPr>
                  <a:t>and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oMath>
                </a14:m>
                <a:r>
                  <a:rPr lang="en-US" sz="2800" dirty="0">
                    <a:latin typeface="+mj-lt"/>
                  </a:rPr>
                  <a:t>are followed by the same phrase suffix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 </m:t>
                    </m:r>
                    <m:sSub>
                      <m:sSubPr>
                        <m:ctrlPr>
                          <a:rPr lang="it-IT" sz="2800" i="1" dirty="0">
                            <a:latin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1</m:t>
                        </m:r>
                      </m:sub>
                    </m:sSub>
                  </m:oMath>
                </a14:m>
                <a:r>
                  <a:rPr lang="en-US" sz="2800" dirty="0">
                    <a:latin typeface="+mj-lt"/>
                  </a:rPr>
                  <a:t>, then </a:t>
                </a:r>
                <a14:m>
                  <m:oMath xmlns:m="http://schemas.openxmlformats.org/officeDocument/2006/math">
                    <m:r>
                      <a:rPr lang="it-IT"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oMath>
                </a14:m>
                <a:r>
                  <a:rPr lang="en-US" sz="2800" dirty="0">
                    <a:latin typeface="+mj-lt"/>
                  </a:rPr>
                  <a:t> precedes </a:t>
                </a:r>
                <a14:m>
                  <m:oMath xmlns:m="http://schemas.openxmlformats.org/officeDocument/2006/math">
                    <m:r>
                      <a:rPr lang="it-IT" sz="2800" b="0" i="1" dirty="0" smtClean="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m:t>
                    </m:r>
                  </m:oMath>
                </a14:m>
                <a:r>
                  <a:rPr lang="en-US" sz="2800" dirty="0">
                    <a:latin typeface="+mj-lt"/>
                  </a:rPr>
                  <a:t> in the </a:t>
                </a:r>
                <a14:m>
                  <m:oMath xmlns:m="http://schemas.openxmlformats.org/officeDocument/2006/math">
                    <m:r>
                      <a:rPr lang="en-US" sz="2800" i="1" dirty="0">
                        <a:latin typeface="Cambria Math" panose="02040503050406030204" pitchFamily="18" charset="0"/>
                      </a:rPr>
                      <m:t>𝐵𝑊𝑇</m:t>
                    </m:r>
                  </m:oMath>
                </a14:m>
                <a:r>
                  <a:rPr lang="en-US" sz="2800" dirty="0">
                    <a:latin typeface="+mj-lt"/>
                  </a:rPr>
                  <a:t> of </a:t>
                </a:r>
                <a14:m>
                  <m:oMath xmlns:m="http://schemas.openxmlformats.org/officeDocument/2006/math">
                    <m:r>
                      <a:rPr lang="it-IT" sz="2800" b="0" i="1" dirty="0" smtClean="0">
                        <a:latin typeface="Cambria Math" panose="02040503050406030204" pitchFamily="18" charset="0"/>
                      </a:rPr>
                      <m:t>𝑆</m:t>
                    </m:r>
                  </m:oMath>
                </a14:m>
                <a:r>
                  <a:rPr lang="en-US" sz="2800" dirty="0">
                    <a:latin typeface="+mj-lt"/>
                  </a:rPr>
                  <a:t> if one of the following two conditions is true: </a:t>
                </a:r>
              </a:p>
              <a:p>
                <a:pPr lvl="1"/>
                <a:endParaRPr lang="en-US" sz="2800" dirty="0">
                  <a:latin typeface="+mj-lt"/>
                </a:endParaRPr>
              </a:p>
              <a:p>
                <a:pPr marL="1028700" lvl="1" indent="-571500">
                  <a:buFont typeface="+mj-lt"/>
                  <a:buAutoNum type="romanLcPeriod"/>
                </a:pPr>
                <a:r>
                  <a:rPr lang="it-IT" sz="2800" dirty="0">
                    <a:latin typeface="+mj-lt"/>
                  </a:rPr>
                  <a:t>phrases</a:t>
                </a:r>
                <a14:m>
                  <m:oMath xmlns:m="http://schemas.openxmlformats.org/officeDocument/2006/math">
                    <m:sSub>
                      <m:sSubPr>
                        <m:ctrlPr>
                          <a:rPr lang="it-IT" sz="2800" i="1" dirty="0">
                            <a:latin typeface="Cambria Math" panose="02040503050406030204" pitchFamily="18" charset="0"/>
                          </a:rPr>
                        </m:ctrlPr>
                      </m:sSubPr>
                      <m:e>
                        <m:r>
                          <a:rPr lang="it-IT" sz="2800" b="0" i="1" dirty="0" smtClean="0">
                            <a:latin typeface="Cambria Math" panose="02040503050406030204" pitchFamily="18" charset="0"/>
                          </a:rPr>
                          <m:t> </m:t>
                        </m:r>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oMath>
                </a14:m>
                <a:r>
                  <a:rPr lang="en-US" sz="2800" dirty="0">
                    <a:latin typeface="+mj-lt"/>
                  </a:rPr>
                  <a:t>and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oMath>
                </a14:m>
                <a:r>
                  <a:rPr lang="en-US" sz="2800" dirty="0">
                    <a:latin typeface="+mj-lt"/>
                  </a:rPr>
                  <a:t>precede two different phrase suffixes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m:t>
                    </m:r>
                    <m:r>
                      <a:rPr lang="el-GR" sz="2800" i="1" dirty="0">
                        <a:latin typeface="Cambria Math" panose="02040503050406030204" pitchFamily="18" charset="0"/>
                      </a:rPr>
                      <m:t>𝛽</m:t>
                    </m:r>
                    <m:r>
                      <a:rPr lang="el-GR" sz="2800" i="1" dirty="0">
                        <a:latin typeface="Cambria Math" panose="02040503050406030204" pitchFamily="18" charset="0"/>
                      </a:rPr>
                      <m:t>′ ∈ </m:t>
                    </m:r>
                    <m:sSub>
                      <m:sSubPr>
                        <m:ctrlPr>
                          <a:rPr lang="it-IT" sz="2800" i="1" dirty="0">
                            <a:latin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2</m:t>
                        </m:r>
                      </m:sub>
                    </m:sSub>
                    <m:r>
                      <a:rPr lang="en-US" sz="2800" i="1" dirty="0">
                        <a:latin typeface="Cambria Math" panose="02040503050406030204" pitchFamily="18" charset="0"/>
                      </a:rPr>
                      <m:t> </m:t>
                    </m:r>
                  </m:oMath>
                </a14:m>
                <a:r>
                  <a:rPr lang="en-US" sz="2800" dirty="0">
                    <a:latin typeface="+mj-lt"/>
                  </a:rPr>
                  <a:t>with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 </m:t>
                    </m:r>
                    <m:r>
                      <a:rPr lang="el-GR" sz="2800" i="1" dirty="0">
                        <a:latin typeface="Cambria Math" panose="02040503050406030204" pitchFamily="18" charset="0"/>
                      </a:rPr>
                      <m:t>𝛽</m:t>
                    </m:r>
                    <m:r>
                      <a:rPr lang="el-GR" sz="2800" i="1" dirty="0">
                        <a:latin typeface="Cambria Math" panose="02040503050406030204" pitchFamily="18" charset="0"/>
                      </a:rPr>
                      <m:t>′</m:t>
                    </m:r>
                  </m:oMath>
                </a14:m>
                <a:r>
                  <a:rPr lang="el-GR" sz="2800" dirty="0">
                    <a:latin typeface="+mj-lt"/>
                  </a:rPr>
                  <a:t>; </a:t>
                </a:r>
                <a:r>
                  <a:rPr lang="en-US" sz="2800" dirty="0">
                    <a:latin typeface="+mj-lt"/>
                  </a:rPr>
                  <a:t>or  </a:t>
                </a:r>
              </a:p>
              <a:p>
                <a:pPr marL="1028700" lvl="1" indent="-571500">
                  <a:buFont typeface="+mj-lt"/>
                  <a:buAutoNum type="romanLcPeriod"/>
                </a:pPr>
                <a:endParaRPr lang="en-US" sz="2800" dirty="0">
                  <a:latin typeface="+mj-lt"/>
                </a:endParaRPr>
              </a:p>
              <a:p>
                <a:pPr marL="1028700" lvl="1" indent="-571500">
                  <a:buFont typeface="+mj-lt"/>
                  <a:buAutoNum type="romanLcPeriod"/>
                </a:pPr>
                <a:r>
                  <a:rPr lang="en-US" sz="2800" dirty="0">
                    <a:latin typeface="+mj-lt"/>
                  </a:rPr>
                  <a:t>the phrase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2</m:t>
                        </m:r>
                      </m:sub>
                    </m:sSub>
                    <m:r>
                      <a:rPr lang="en-US" sz="2800" i="1" dirty="0">
                        <a:latin typeface="Cambria Math" panose="02040503050406030204" pitchFamily="18" charset="0"/>
                      </a:rPr>
                      <m:t>[</m:t>
                    </m:r>
                    <m:r>
                      <a:rPr lang="en-US" sz="2800" i="1" dirty="0">
                        <a:latin typeface="Cambria Math" panose="02040503050406030204" pitchFamily="18" charset="0"/>
                      </a:rPr>
                      <m:t>𝑘</m:t>
                    </m:r>
                    <m:r>
                      <a:rPr lang="en-US" sz="2800" i="1" dirty="0">
                        <a:latin typeface="Cambria Math" panose="02040503050406030204" pitchFamily="18" charset="0"/>
                      </a:rPr>
                      <m:t>′]</m:t>
                    </m:r>
                  </m:oMath>
                </a14:m>
                <a:r>
                  <a:rPr lang="en-US" sz="2800" dirty="0">
                    <a:latin typeface="+mj-lt"/>
                  </a:rPr>
                  <a:t> containing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oMath>
                </a14:m>
                <a:r>
                  <a:rPr lang="en-US" sz="2800" dirty="0">
                    <a:latin typeface="+mj-lt"/>
                  </a:rPr>
                  <a:t>precedes the phrase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2</m:t>
                        </m:r>
                      </m:sub>
                    </m:sSub>
                    <m:r>
                      <a:rPr lang="en-US" sz="2800" i="1" dirty="0">
                        <a:latin typeface="Cambria Math" panose="02040503050406030204" pitchFamily="18" charset="0"/>
                      </a:rPr>
                      <m:t>[</m:t>
                    </m:r>
                    <m:r>
                      <a:rPr lang="en-US" sz="2800" i="1" dirty="0">
                        <a:latin typeface="Cambria Math" panose="02040503050406030204" pitchFamily="18" charset="0"/>
                      </a:rPr>
                      <m:t>𝑙</m:t>
                    </m:r>
                    <m:r>
                      <a:rPr lang="en-US" sz="2800" i="1" dirty="0">
                        <a:latin typeface="Cambria Math" panose="02040503050406030204" pitchFamily="18" charset="0"/>
                      </a:rPr>
                      <m:t>′] </m:t>
                    </m:r>
                  </m:oMath>
                </a14:m>
                <a:r>
                  <a:rPr lang="en-US" sz="2800" dirty="0">
                    <a:latin typeface="+mj-lt"/>
                  </a:rPr>
                  <a:t>containing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oMath>
                </a14:m>
                <a:r>
                  <a:rPr lang="en-US" sz="2800" dirty="0">
                    <a:latin typeface="+mj-lt"/>
                  </a:rPr>
                  <a:t>in the </a:t>
                </a:r>
                <a14:m>
                  <m:oMath xmlns:m="http://schemas.openxmlformats.org/officeDocument/2006/math">
                    <m:r>
                      <m:rPr>
                        <m:sty m:val="p"/>
                      </m:rPr>
                      <a:rPr lang="en-US" sz="2800" dirty="0">
                        <a:latin typeface="Cambria Math" panose="02040503050406030204" pitchFamily="18" charset="0"/>
                      </a:rPr>
                      <m:t>BWT</m:t>
                    </m:r>
                  </m:oMath>
                </a14:m>
                <a:r>
                  <a:rPr lang="en-US" sz="2800" dirty="0">
                    <a:latin typeface="+mj-lt"/>
                  </a:rPr>
                  <a:t> of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2</m:t>
                        </m:r>
                      </m:sub>
                    </m:sSub>
                  </m:oMath>
                </a14:m>
                <a:r>
                  <a:rPr lang="en-US" sz="2800" dirty="0">
                    <a:latin typeface="+mj-lt"/>
                  </a:rPr>
                  <a:t>.</a:t>
                </a: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4401205"/>
              </a:xfrm>
              <a:prstGeom prst="rect">
                <a:avLst/>
              </a:prstGeom>
              <a:blipFill>
                <a:blip r:embed="rId4"/>
                <a:stretch>
                  <a:fillRect l="-1124" t="-1441" r="-1798" b="-3170"/>
                </a:stretch>
              </a:blipFill>
            </p:spPr>
            <p:txBody>
              <a:bodyPr/>
              <a:lstStyle/>
              <a:p>
                <a:r>
                  <a:rPr lang="en-US">
                    <a:noFill/>
                  </a:rPr>
                  <a:t> </a:t>
                </a:r>
              </a:p>
            </p:txBody>
          </p:sp>
        </mc:Fallback>
      </mc:AlternateContent>
    </p:spTree>
    <p:extLst>
      <p:ext uri="{BB962C8B-B14F-4D97-AF65-F5344CB8AC3E}">
        <p14:creationId xmlns:p14="http://schemas.microsoft.com/office/powerpoint/2010/main" val="2558677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Data Structures</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47</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2246769"/>
              </a:xfrm>
              <a:prstGeom prst="rect">
                <a:avLst/>
              </a:prstGeom>
              <a:noFill/>
            </p:spPr>
            <p:txBody>
              <a:bodyPr wrap="square">
                <a:spAutoFit/>
              </a:bodyPr>
              <a:lstStyle/>
              <a:p>
                <a:r>
                  <a:rPr lang="en-US" sz="2800" dirty="0">
                    <a:solidFill>
                      <a:srgbClr val="3333B2"/>
                    </a:solidFill>
                    <a:latin typeface="+mj-lt"/>
                  </a:rPr>
                  <a:t>Definition </a:t>
                </a:r>
                <a:endParaRPr lang="en-US" sz="2800" dirty="0">
                  <a:effectLst/>
                  <a:latin typeface="+mj-lt"/>
                </a:endParaRPr>
              </a:p>
              <a:p>
                <a:pPr lvl="1"/>
                <a:r>
                  <a:rPr lang="en-US" sz="2800" dirty="0">
                    <a:effectLst/>
                    <a:latin typeface="+mj-lt"/>
                  </a:rPr>
                  <a:t>We define a table </a:t>
                </a:r>
                <a14:m>
                  <m:oMath xmlns:m="http://schemas.openxmlformats.org/officeDocument/2006/math">
                    <m:sSub>
                      <m:sSubPr>
                        <m:ctrlPr>
                          <a:rPr lang="it-IT" sz="2800" b="0" i="1" dirty="0" smtClean="0">
                            <a:effectLst/>
                            <a:latin typeface="Cambria Math" panose="02040503050406030204" pitchFamily="18" charset="0"/>
                          </a:rPr>
                        </m:ctrlPr>
                      </m:sSubPr>
                      <m:e>
                        <m:r>
                          <a:rPr lang="en-US" sz="2800" i="1" dirty="0" smtClean="0">
                            <a:effectLst/>
                            <a:latin typeface="Cambria Math" panose="02040503050406030204" pitchFamily="18" charset="0"/>
                          </a:rPr>
                          <m:t>𝑇</m:t>
                        </m:r>
                      </m:e>
                      <m:sub>
                        <m:r>
                          <a:rPr lang="en-US" sz="2800" i="1" dirty="0" smtClean="0">
                            <a:effectLst/>
                            <a:latin typeface="Cambria Math" panose="02040503050406030204" pitchFamily="18" charset="0"/>
                          </a:rPr>
                          <m:t>1</m:t>
                        </m:r>
                      </m:sub>
                    </m:sSub>
                  </m:oMath>
                </a14:m>
                <a:r>
                  <a:rPr lang="en-US" sz="2800" dirty="0">
                    <a:effectLst/>
                    <a:latin typeface="+mj-lt"/>
                  </a:rPr>
                  <a:t> containing </a:t>
                </a:r>
                <a14:m>
                  <m:oMath xmlns:m="http://schemas.openxmlformats.org/officeDocument/2006/math">
                    <m:r>
                      <a:rPr lang="en-US" sz="2800" i="1" dirty="0" smtClean="0">
                        <a:effectLst/>
                        <a:latin typeface="Cambria Math" panose="02040503050406030204" pitchFamily="18" charset="0"/>
                      </a:rPr>
                      <m:t>𝑂</m:t>
                    </m:r>
                    <m:r>
                      <a:rPr lang="en-US" sz="2800" i="1" dirty="0" smtClean="0">
                        <a:effectLst/>
                        <a:latin typeface="Cambria Math" panose="02040503050406030204" pitchFamily="18" charset="0"/>
                      </a:rPr>
                      <m:t>(|</m:t>
                    </m:r>
                    <m:sSub>
                      <m:sSubPr>
                        <m:ctrlPr>
                          <a:rPr lang="it-IT" sz="2800" b="0" i="1" dirty="0" smtClean="0">
                            <a:effectLst/>
                            <a:latin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𝒮</m:t>
                        </m:r>
                      </m:e>
                      <m:sub>
                        <m:r>
                          <a:rPr lang="en-US" sz="2800" i="1" dirty="0" smtClean="0">
                            <a:effectLst/>
                            <a:latin typeface="Cambria Math" panose="02040503050406030204" pitchFamily="18" charset="0"/>
                          </a:rPr>
                          <m:t>1</m:t>
                        </m:r>
                      </m:sub>
                    </m:sSub>
                    <m:r>
                      <a:rPr lang="en-US" sz="2800" i="1" dirty="0" smtClean="0">
                        <a:effectLst/>
                        <a:latin typeface="Cambria Math" panose="02040503050406030204" pitchFamily="18" charset="0"/>
                      </a:rPr>
                      <m:t>|) </m:t>
                    </m:r>
                  </m:oMath>
                </a14:m>
                <a:r>
                  <a:rPr lang="en-US" sz="2800" dirty="0">
                    <a:effectLst/>
                    <a:latin typeface="+mj-lt"/>
                  </a:rPr>
                  <a:t>rows and </a:t>
                </a:r>
                <a14:m>
                  <m:oMath xmlns:m="http://schemas.openxmlformats.org/officeDocument/2006/math">
                    <m:r>
                      <a:rPr lang="en-US" sz="2800" i="1" dirty="0" smtClean="0">
                        <a:effectLst/>
                        <a:latin typeface="Cambria Math" panose="02040503050406030204" pitchFamily="18" charset="0"/>
                      </a:rPr>
                      <m:t>𝑂</m:t>
                    </m:r>
                    <m:r>
                      <a:rPr lang="en-US" sz="2800" i="1" dirty="0" smtClean="0">
                        <a:effectLst/>
                        <a:latin typeface="Cambria Math" panose="02040503050406030204" pitchFamily="18" charset="0"/>
                      </a:rPr>
                      <m:t>(1)</m:t>
                    </m:r>
                  </m:oMath>
                </a14:m>
                <a:r>
                  <a:rPr lang="en-US" sz="2800" dirty="0">
                    <a:effectLst/>
                    <a:latin typeface="+mj-lt"/>
                  </a:rPr>
                  <a:t> columns, such that for each,</a:t>
                </a:r>
                <a:r>
                  <a:rPr lang="el-GR" sz="2800" dirty="0">
                    <a:latin typeface="+mj-lt"/>
                  </a:rPr>
                  <a:t> </a:t>
                </a:r>
                <a14:m>
                  <m:oMath xmlns:m="http://schemas.openxmlformats.org/officeDocument/2006/math">
                    <m:r>
                      <a:rPr lang="el-GR" sz="2800" i="1" dirty="0" smtClean="0">
                        <a:latin typeface="Cambria Math" panose="02040503050406030204" pitchFamily="18" charset="0"/>
                      </a:rPr>
                      <m:t>𝛼</m:t>
                    </m:r>
                    <m:r>
                      <a:rPr lang="el-GR" sz="2800" i="1" dirty="0" smtClean="0">
                        <a:latin typeface="Cambria Math" panose="02040503050406030204" pitchFamily="18" charset="0"/>
                      </a:rPr>
                      <m:t>∈</m:t>
                    </m:r>
                    <m:sSub>
                      <m:sSubPr>
                        <m:ctrlPr>
                          <a:rPr lang="it-IT" sz="2800" b="0" i="1" dirty="0" smtClean="0">
                            <a:latin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𝒮</m:t>
                        </m:r>
                      </m:e>
                      <m:sub>
                        <m:r>
                          <a:rPr lang="en-US" sz="2800" i="1" dirty="0" smtClean="0">
                            <a:latin typeface="Cambria Math" panose="02040503050406030204" pitchFamily="18" charset="0"/>
                          </a:rPr>
                          <m:t>1</m:t>
                        </m:r>
                      </m:sub>
                    </m:sSub>
                    <m:r>
                      <a:rPr lang="en-US" sz="2800" i="1" dirty="0" smtClean="0">
                        <a:latin typeface="Cambria Math" panose="02040503050406030204" pitchFamily="18" charset="0"/>
                      </a:rPr>
                      <m:t> </m:t>
                    </m:r>
                  </m:oMath>
                </a14:m>
                <a:r>
                  <a:rPr lang="en-US" sz="2800" dirty="0">
                    <a:latin typeface="+mj-lt"/>
                  </a:rPr>
                  <a:t>we store in </a:t>
                </a:r>
                <a14:m>
                  <m:oMath xmlns:m="http://schemas.openxmlformats.org/officeDocument/2006/math">
                    <m:sSub>
                      <m:sSubPr>
                        <m:ctrlPr>
                          <a:rPr lang="it-IT" sz="2800" b="0" i="1" dirty="0" smtClean="0">
                            <a:latin typeface="Cambria Math" panose="02040503050406030204" pitchFamily="18" charset="0"/>
                          </a:rPr>
                        </m:ctrlPr>
                      </m:sSubPr>
                      <m:e>
                        <m:r>
                          <a:rPr lang="en-US" sz="2800" i="1" dirty="0" smtClean="0">
                            <a:latin typeface="Cambria Math" panose="02040503050406030204" pitchFamily="18" charset="0"/>
                          </a:rPr>
                          <m:t>𝑇</m:t>
                        </m:r>
                      </m:e>
                      <m:sub>
                        <m:r>
                          <a:rPr lang="en-US" sz="2800" i="1" dirty="0" smtClean="0">
                            <a:latin typeface="Cambria Math" panose="02040503050406030204" pitchFamily="18" charset="0"/>
                          </a:rPr>
                          <m:t>1</m:t>
                        </m:r>
                      </m:sub>
                    </m:sSub>
                  </m:oMath>
                </a14:m>
                <a:r>
                  <a:rPr lang="en-US" sz="2800" dirty="0">
                    <a:latin typeface="+mj-lt"/>
                  </a:rPr>
                  <a:t> </a:t>
                </a:r>
                <a:r>
                  <a:rPr lang="en-US" sz="2800" dirty="0">
                    <a:effectLst/>
                    <a:latin typeface="+mj-lt"/>
                  </a:rPr>
                  <a:t>its range in </a:t>
                </a:r>
                <a14:m>
                  <m:oMath xmlns:m="http://schemas.openxmlformats.org/officeDocument/2006/math">
                    <m:r>
                      <m:rPr>
                        <m:sty m:val="p"/>
                      </m:rPr>
                      <a:rPr lang="en-US" sz="2800" i="0" dirty="0" smtClean="0">
                        <a:effectLst/>
                        <a:latin typeface="Cambria Math" panose="02040503050406030204" pitchFamily="18" charset="0"/>
                      </a:rPr>
                      <m:t>BWT</m:t>
                    </m:r>
                    <m:d>
                      <m:dPr>
                        <m:ctrlPr>
                          <a:rPr lang="it-IT" sz="2800" b="0" i="1" dirty="0" smtClean="0">
                            <a:effectLst/>
                            <a:latin typeface="Cambria Math" panose="02040503050406030204" pitchFamily="18" charset="0"/>
                          </a:rPr>
                        </m:ctrlPr>
                      </m:dPr>
                      <m:e>
                        <m:r>
                          <a:rPr lang="it-IT" sz="2800" b="0" i="1" dirty="0" smtClean="0">
                            <a:effectLst/>
                            <a:latin typeface="Cambria Math" panose="02040503050406030204" pitchFamily="18" charset="0"/>
                          </a:rPr>
                          <m:t>𝑆</m:t>
                        </m:r>
                      </m:e>
                    </m:d>
                  </m:oMath>
                </a14:m>
                <a:r>
                  <a:rPr lang="en-US" sz="2800" dirty="0">
                    <a:effectLst/>
                    <a:latin typeface="+mj-lt"/>
                  </a:rPr>
                  <a:t> along with the co-lexicographic sub-range of the elements of </a:t>
                </a:r>
                <a14:m>
                  <m:oMath xmlns:m="http://schemas.openxmlformats.org/officeDocument/2006/math">
                    <m:sSub>
                      <m:sSubPr>
                        <m:ctrlPr>
                          <a:rPr lang="it-IT" sz="2800" b="0" i="1" dirty="0" smtClean="0">
                            <a:effectLst/>
                            <a:latin typeface="Cambria Math" panose="02040503050406030204" pitchFamily="18" charset="0"/>
                          </a:rPr>
                        </m:ctrlPr>
                      </m:sSubPr>
                      <m:e>
                        <m:r>
                          <a:rPr lang="en-US" sz="2800" i="1" dirty="0" smtClean="0">
                            <a:effectLst/>
                            <a:latin typeface="Cambria Math" panose="02040503050406030204" pitchFamily="18" charset="0"/>
                          </a:rPr>
                          <m:t>𝐷</m:t>
                        </m:r>
                      </m:e>
                      <m:sub>
                        <m:r>
                          <a:rPr lang="en-US" sz="2800" i="1" dirty="0" smtClean="0">
                            <a:effectLst/>
                            <a:latin typeface="Cambria Math" panose="02040503050406030204" pitchFamily="18" charset="0"/>
                          </a:rPr>
                          <m:t>1</m:t>
                        </m:r>
                      </m:sub>
                    </m:sSub>
                  </m:oMath>
                </a14:m>
                <a:r>
                  <a:rPr lang="en-US" sz="2800" dirty="0">
                    <a:effectLst/>
                    <a:latin typeface="+mj-lt"/>
                  </a:rPr>
                  <a:t> which store the occurrence of </a:t>
                </a:r>
                <a14:m>
                  <m:oMath xmlns:m="http://schemas.openxmlformats.org/officeDocument/2006/math">
                    <m:r>
                      <a:rPr lang="el-GR" sz="2800" i="1" dirty="0" smtClean="0">
                        <a:effectLst/>
                        <a:latin typeface="Cambria Math" panose="02040503050406030204" pitchFamily="18" charset="0"/>
                      </a:rPr>
                      <m:t>𝛼</m:t>
                    </m:r>
                  </m:oMath>
                </a14:m>
                <a:r>
                  <a:rPr lang="el-GR" sz="2800" dirty="0">
                    <a:effectLst/>
                    <a:latin typeface="+mj-lt"/>
                  </a:rPr>
                  <a:t>. </a:t>
                </a:r>
                <a:endParaRPr lang="en-US" sz="2800" dirty="0">
                  <a:latin typeface="+mj-lt"/>
                </a:endParaRP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2246769"/>
              </a:xfrm>
              <a:prstGeom prst="rect">
                <a:avLst/>
              </a:prstGeom>
              <a:blipFill>
                <a:blip r:embed="rId4"/>
                <a:stretch>
                  <a:fillRect l="-1124" t="-2809" r="-1798" b="-6742"/>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C27A847A-9962-0A4B-A23D-22D02DE1277C}"/>
              </a:ext>
            </a:extLst>
          </p:cNvPr>
          <p:cNvGraphicFramePr>
            <a:graphicFrameLocks noGrp="1"/>
          </p:cNvGraphicFramePr>
          <p:nvPr>
            <p:extLst>
              <p:ext uri="{D42A27DB-BD31-4B8C-83A1-F6EECF244321}">
                <p14:modId xmlns:p14="http://schemas.microsoft.com/office/powerpoint/2010/main" val="1935809168"/>
              </p:ext>
            </p:extLst>
          </p:nvPr>
        </p:nvGraphicFramePr>
        <p:xfrm>
          <a:off x="838200" y="3429000"/>
          <a:ext cx="10506585" cy="3038577"/>
        </p:xfrm>
        <a:graphic>
          <a:graphicData uri="http://schemas.openxmlformats.org/drawingml/2006/table">
            <a:tbl>
              <a:tblPr>
                <a:tableStyleId>{2D5ABB26-0587-4C30-8999-92F81FD0307C}</a:tableStyleId>
              </a:tblPr>
              <a:tblGrid>
                <a:gridCol w="2390380">
                  <a:extLst>
                    <a:ext uri="{9D8B030D-6E8A-4147-A177-3AD203B41FA5}">
                      <a16:colId xmlns:a16="http://schemas.microsoft.com/office/drawing/2014/main" val="3227660218"/>
                    </a:ext>
                  </a:extLst>
                </a:gridCol>
                <a:gridCol w="1638833">
                  <a:extLst>
                    <a:ext uri="{9D8B030D-6E8A-4147-A177-3AD203B41FA5}">
                      <a16:colId xmlns:a16="http://schemas.microsoft.com/office/drawing/2014/main" val="1748015356"/>
                    </a:ext>
                  </a:extLst>
                </a:gridCol>
                <a:gridCol w="1824935">
                  <a:extLst>
                    <a:ext uri="{9D8B030D-6E8A-4147-A177-3AD203B41FA5}">
                      <a16:colId xmlns:a16="http://schemas.microsoft.com/office/drawing/2014/main" val="2496396705"/>
                    </a:ext>
                  </a:extLst>
                </a:gridCol>
                <a:gridCol w="827308">
                  <a:extLst>
                    <a:ext uri="{9D8B030D-6E8A-4147-A177-3AD203B41FA5}">
                      <a16:colId xmlns:a16="http://schemas.microsoft.com/office/drawing/2014/main" val="606669320"/>
                    </a:ext>
                  </a:extLst>
                </a:gridCol>
                <a:gridCol w="827308">
                  <a:extLst>
                    <a:ext uri="{9D8B030D-6E8A-4147-A177-3AD203B41FA5}">
                      <a16:colId xmlns:a16="http://schemas.microsoft.com/office/drawing/2014/main" val="528557953"/>
                    </a:ext>
                  </a:extLst>
                </a:gridCol>
                <a:gridCol w="827308">
                  <a:extLst>
                    <a:ext uri="{9D8B030D-6E8A-4147-A177-3AD203B41FA5}">
                      <a16:colId xmlns:a16="http://schemas.microsoft.com/office/drawing/2014/main" val="404909871"/>
                    </a:ext>
                  </a:extLst>
                </a:gridCol>
                <a:gridCol w="1100358">
                  <a:extLst>
                    <a:ext uri="{9D8B030D-6E8A-4147-A177-3AD203B41FA5}">
                      <a16:colId xmlns:a16="http://schemas.microsoft.com/office/drawing/2014/main" val="4098506883"/>
                    </a:ext>
                  </a:extLst>
                </a:gridCol>
                <a:gridCol w="1070155">
                  <a:extLst>
                    <a:ext uri="{9D8B030D-6E8A-4147-A177-3AD203B41FA5}">
                      <a16:colId xmlns:a16="http://schemas.microsoft.com/office/drawing/2014/main" val="3003506249"/>
                    </a:ext>
                  </a:extLst>
                </a:gridCol>
              </a:tblGrid>
              <a:tr h="202206">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co-lex sub-ranges</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500" b="0" i="0" u="none" strike="noStrike" dirty="0">
                        <a:solidFill>
                          <a:srgbClr val="000000"/>
                        </a:solidFill>
                        <a:effectLst/>
                        <a:latin typeface="Calibri" panose="020F0502020204030204" pitchFamily="34" charset="0"/>
                      </a:endParaRPr>
                    </a:p>
                  </a:txBody>
                  <a:tcPr marL="4079" marR="4079" marT="4079" marB="0" anchor="b"/>
                </a:tc>
                <a:tc hMerge="1">
                  <a:txBody>
                    <a:bodyPr/>
                    <a:lstStyle/>
                    <a:p>
                      <a:pPr algn="l" fontAlgn="b"/>
                      <a:endParaRPr lang="en-US" sz="500" b="0" i="0" u="none" strike="noStrike" dirty="0">
                        <a:solidFill>
                          <a:srgbClr val="000000"/>
                        </a:solidFill>
                        <a:effectLst/>
                        <a:latin typeface="Calibri" panose="020F0502020204030204" pitchFamily="34" charset="0"/>
                      </a:endParaRPr>
                    </a:p>
                  </a:txBody>
                  <a:tcPr marL="4079" marR="4079" marT="4079" marB="0" anchor="b"/>
                </a:tc>
                <a:tc hMerge="1">
                  <a:txBody>
                    <a:bodyPr/>
                    <a:lstStyle/>
                    <a:p>
                      <a:pPr algn="l" fontAlgn="b"/>
                      <a:endParaRPr lang="en-US" sz="500" b="0" i="0" u="none" strike="noStrike" dirty="0">
                        <a:solidFill>
                          <a:srgbClr val="000000"/>
                        </a:solidFill>
                        <a:effectLst/>
                        <a:latin typeface="Calibri" panose="020F0502020204030204" pitchFamily="34" charset="0"/>
                      </a:endParaRPr>
                    </a:p>
                  </a:txBody>
                  <a:tcPr marL="4079" marR="4079" marT="4079" marB="0" anchor="b"/>
                </a:tc>
                <a:tc hMerge="1">
                  <a:txBody>
                    <a:bodyPr/>
                    <a:lstStyle/>
                    <a:p>
                      <a:pPr algn="l" fontAlgn="b"/>
                      <a:endParaRPr lang="en-US" sz="500" b="0" i="0" u="none" strike="noStrike" dirty="0">
                        <a:solidFill>
                          <a:srgbClr val="000000"/>
                        </a:solidFill>
                        <a:effectLst/>
                        <a:latin typeface="Calibri" panose="020F0502020204030204" pitchFamily="34" charset="0"/>
                      </a:endParaRPr>
                    </a:p>
                  </a:txBody>
                  <a:tcPr marL="4079" marR="4079" marT="4079" marB="0" anchor="b"/>
                </a:tc>
                <a:extLst>
                  <a:ext uri="{0D108BD9-81ED-4DB2-BD59-A6C34878D82A}">
                    <a16:rowId xmlns:a16="http://schemas.microsoft.com/office/drawing/2014/main" val="1956211240"/>
                  </a:ext>
                </a:extLst>
              </a:tr>
              <a:tr h="354354">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Phrase suffix</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BWT range</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co-lex range</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A</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C</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G</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4745055"/>
                  </a:ext>
                </a:extLst>
              </a:tr>
              <a:tr h="300728">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0-0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0-0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0-0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11842"/>
                  </a:ext>
                </a:extLst>
              </a:tr>
              <a:tr h="300728">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#AAC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1-3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3-3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3-3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0016056"/>
                  </a:ext>
                </a:extLst>
              </a:tr>
              <a:tr h="300728">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#AC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4-8 </a:t>
                      </a:r>
                      <a:endParaRPr lang="en-US" sz="1800" b="0" i="0" u="none" strike="noStrike" dirty="0">
                        <a:solidFill>
                          <a:srgbClr val="FF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1-2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1-1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2-2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439055"/>
                  </a:ext>
                </a:extLst>
              </a:tr>
              <a:tr h="300728">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AAC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9-16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3-7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3-3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4-4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5-7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7577687"/>
                  </a:ext>
                </a:extLst>
              </a:tr>
              <a:tr h="300728">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AATAGT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17-18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21-21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21-21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576139"/>
                  </a:ext>
                </a:extLst>
              </a:tr>
              <a:tr h="300728">
                <a:tc>
                  <a:txBody>
                    <a:bodyPr/>
                    <a:lstStyle/>
                    <a:p>
                      <a:pPr algn="l"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AC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19-43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1-13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1-2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3-7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8-9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10-11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12-13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513083"/>
                  </a:ext>
                </a:extLst>
              </a:tr>
              <a:tr h="300728">
                <a:tc>
                  <a:txBody>
                    <a:bodyPr/>
                    <a:lstStyle/>
                    <a:p>
                      <a:pPr algn="l"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AGGT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44-45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dirty="0">
                          <a:effectLst/>
                          <a:latin typeface="Courier New" panose="02070309020205020404" pitchFamily="49" charset="0"/>
                          <a:cs typeface="Courier New" panose="02070309020205020404" pitchFamily="49" charset="0"/>
                        </a:rPr>
                        <a:t> 25-25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25-25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r>
                        <a:rPr lang="en-US" sz="1800" u="none" strike="noStrike">
                          <a:effectLst/>
                          <a:latin typeface="Courier New" panose="02070309020205020404" pitchFamily="49" charset="0"/>
                          <a:cs typeface="Courier New" panose="02070309020205020404" pitchFamily="49" charset="0"/>
                        </a:rPr>
                        <a:t>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323493"/>
                  </a:ext>
                </a:extLst>
              </a:tr>
              <a:tr h="300728">
                <a:tc>
                  <a:txBody>
                    <a:bodyPr/>
                    <a:lstStyle/>
                    <a:p>
                      <a:pPr algn="l" fontAlgn="b">
                        <a:spcBef>
                          <a:spcPts val="100"/>
                        </a:spcBef>
                        <a:spcAft>
                          <a:spcPts val="100"/>
                        </a:spcAft>
                      </a:pPr>
                      <a:r>
                        <a:rPr lang="en-US" sz="1800" b="0" i="0" u="none" strike="noStrike" dirty="0">
                          <a:solidFill>
                            <a:srgbClr val="000000"/>
                          </a:solidFill>
                          <a:effectLst/>
                          <a:latin typeface="Courier New" panose="02070309020205020404" pitchFamily="49" charset="0"/>
                          <a:cs typeface="Courier New" panose="02070309020205020404" pitchFamily="49" charset="0"/>
                        </a:rPr>
                        <a:t>… </a:t>
                      </a: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100"/>
                        </a:spcBef>
                        <a:spcAft>
                          <a:spcPts val="100"/>
                        </a:spcAft>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4079" marR="4079" marT="40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716403"/>
                  </a:ext>
                </a:extLst>
              </a:tr>
            </a:tbl>
          </a:graphicData>
        </a:graphic>
      </p:graphicFrame>
    </p:spTree>
    <p:extLst>
      <p:ext uri="{BB962C8B-B14F-4D97-AF65-F5344CB8AC3E}">
        <p14:creationId xmlns:p14="http://schemas.microsoft.com/office/powerpoint/2010/main" val="3315436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Data Structures</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48</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2246769"/>
              </a:xfrm>
              <a:prstGeom prst="rect">
                <a:avLst/>
              </a:prstGeom>
              <a:noFill/>
            </p:spPr>
            <p:txBody>
              <a:bodyPr wrap="square">
                <a:spAutoFit/>
              </a:bodyPr>
              <a:lstStyle/>
              <a:p>
                <a:r>
                  <a:rPr lang="en-US" sz="2800" dirty="0">
                    <a:solidFill>
                      <a:srgbClr val="3333B2"/>
                    </a:solidFill>
                    <a:latin typeface="+mj-lt"/>
                  </a:rPr>
                  <a:t>Definition </a:t>
                </a:r>
                <a:endParaRPr lang="en-US" sz="2800" dirty="0">
                  <a:effectLst/>
                  <a:latin typeface="+mj-lt"/>
                </a:endParaRPr>
              </a:p>
              <a:p>
                <a:pPr lvl="1"/>
                <a:r>
                  <a:rPr lang="en-US" sz="2800" dirty="0">
                    <a:latin typeface="+mj-lt"/>
                  </a:rPr>
                  <a:t>We define a table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𝑇</m:t>
                        </m:r>
                      </m:e>
                      <m:sub>
                        <m:r>
                          <a:rPr lang="en-US" sz="2800" i="1" dirty="0">
                            <a:latin typeface="Cambria Math" panose="02040503050406030204" pitchFamily="18" charset="0"/>
                          </a:rPr>
                          <m:t>2</m:t>
                        </m:r>
                      </m:sub>
                    </m:sSub>
                  </m:oMath>
                </a14:m>
                <a:r>
                  <a:rPr lang="en-US" sz="2800" dirty="0">
                    <a:latin typeface="+mj-lt"/>
                  </a:rPr>
                  <a:t> containing </a:t>
                </a:r>
                <a14:m>
                  <m:oMath xmlns:m="http://schemas.openxmlformats.org/officeDocument/2006/math">
                    <m:r>
                      <a:rPr lang="en-US" sz="2800" i="1" dirty="0">
                        <a:latin typeface="Cambria Math" panose="02040503050406030204" pitchFamily="18" charset="0"/>
                      </a:rPr>
                      <m:t>𝑂</m:t>
                    </m:r>
                    <m:r>
                      <a:rPr lang="en-US" sz="2800" i="1" dirty="0">
                        <a:latin typeface="Cambria Math" panose="02040503050406030204" pitchFamily="18" charset="0"/>
                      </a:rPr>
                      <m:t>(|</m:t>
                    </m:r>
                    <m:sSub>
                      <m:sSubPr>
                        <m:ctrlPr>
                          <a:rPr lang="it-IT" sz="2800" i="1" dirty="0">
                            <a:latin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2</m:t>
                        </m:r>
                      </m:sub>
                    </m:sSub>
                    <m:r>
                      <a:rPr lang="en-US" sz="2800" i="1" dirty="0">
                        <a:latin typeface="Cambria Math" panose="02040503050406030204" pitchFamily="18" charset="0"/>
                      </a:rPr>
                      <m:t>|) </m:t>
                    </m:r>
                  </m:oMath>
                </a14:m>
                <a:r>
                  <a:rPr lang="en-US" sz="2800" dirty="0">
                    <a:latin typeface="+mj-lt"/>
                  </a:rPr>
                  <a:t>rows and </a:t>
                </a:r>
                <a14:m>
                  <m:oMath xmlns:m="http://schemas.openxmlformats.org/officeDocument/2006/math">
                    <m:r>
                      <a:rPr lang="en-US" sz="2800" i="1" dirty="0">
                        <a:latin typeface="Cambria Math" panose="02040503050406030204" pitchFamily="18" charset="0"/>
                      </a:rPr>
                      <m:t>𝑂</m:t>
                    </m:r>
                    <m:r>
                      <a:rPr lang="en-US" sz="2800" i="1" dirty="0">
                        <a:latin typeface="Cambria Math" panose="02040503050406030204" pitchFamily="18" charset="0"/>
                      </a:rPr>
                      <m:t>(1)</m:t>
                    </m:r>
                  </m:oMath>
                </a14:m>
                <a:r>
                  <a:rPr lang="en-US" sz="2800" dirty="0">
                    <a:latin typeface="+mj-lt"/>
                  </a:rPr>
                  <a:t> columns, such that for each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 ∈ </m:t>
                    </m:r>
                    <m:sSub>
                      <m:sSubPr>
                        <m:ctrlPr>
                          <a:rPr lang="it-IT" sz="2800" i="1" dirty="0">
                            <a:latin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𝒮</m:t>
                        </m:r>
                      </m:e>
                      <m:sub>
                        <m:r>
                          <a:rPr lang="en-US" sz="2800" i="1" dirty="0">
                            <a:latin typeface="Cambria Math" panose="02040503050406030204" pitchFamily="18" charset="0"/>
                          </a:rPr>
                          <m:t>2</m:t>
                        </m:r>
                      </m:sub>
                    </m:sSub>
                  </m:oMath>
                </a14:m>
                <a:r>
                  <a:rPr lang="en-US" sz="2800" dirty="0">
                    <a:latin typeface="+mj-lt"/>
                  </a:rPr>
                  <a:t>, we store in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𝑇</m:t>
                        </m:r>
                      </m:e>
                      <m:sub>
                        <m:r>
                          <a:rPr lang="en-US" sz="2800" i="1" dirty="0">
                            <a:latin typeface="Cambria Math" panose="02040503050406030204" pitchFamily="18" charset="0"/>
                          </a:rPr>
                          <m:t>2</m:t>
                        </m:r>
                      </m:sub>
                    </m:sSub>
                  </m:oMath>
                </a14:m>
                <a:r>
                  <a:rPr lang="en-US" sz="2800" dirty="0">
                    <a:latin typeface="+mj-lt"/>
                  </a:rPr>
                  <a:t> the co-lexicographic range of the phrases of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2</m:t>
                        </m:r>
                      </m:sub>
                    </m:sSub>
                  </m:oMath>
                </a14:m>
                <a:r>
                  <a:rPr lang="en-US" sz="2800" dirty="0">
                    <a:latin typeface="+mj-lt"/>
                  </a:rPr>
                  <a:t> that contain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m:t>
                    </m:r>
                  </m:oMath>
                </a14:m>
                <a:r>
                  <a:rPr lang="el-GR" sz="2800" dirty="0">
                    <a:latin typeface="+mj-lt"/>
                  </a:rPr>
                  <a:t> </a:t>
                </a:r>
                <a:r>
                  <a:rPr lang="en-US" sz="2800" dirty="0">
                    <a:latin typeface="+mj-lt"/>
                  </a:rPr>
                  <a:t>along with the meta-characters that precede </a:t>
                </a:r>
                <a14:m>
                  <m:oMath xmlns:m="http://schemas.openxmlformats.org/officeDocument/2006/math">
                    <m:r>
                      <a:rPr lang="el-GR" sz="2800" i="1" dirty="0">
                        <a:latin typeface="Cambria Math" panose="02040503050406030204" pitchFamily="18" charset="0"/>
                      </a:rPr>
                      <m:t>𝛼</m:t>
                    </m:r>
                    <m:r>
                      <a:rPr lang="el-GR" sz="2800" i="1" dirty="0">
                        <a:latin typeface="Cambria Math" panose="02040503050406030204" pitchFamily="18" charset="0"/>
                      </a:rPr>
                      <m:t>′</m:t>
                    </m:r>
                  </m:oMath>
                </a14:m>
                <a:r>
                  <a:rPr lang="el-GR" sz="2800" dirty="0">
                    <a:latin typeface="+mj-lt"/>
                  </a:rPr>
                  <a:t> </a:t>
                </a:r>
                <a:r>
                  <a:rPr lang="en-US" sz="2800" dirty="0">
                    <a:latin typeface="+mj-lt"/>
                  </a:rPr>
                  <a:t>in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1</m:t>
                        </m:r>
                      </m:sub>
                    </m:sSub>
                  </m:oMath>
                </a14:m>
                <a:r>
                  <a:rPr lang="en-US" sz="2800" dirty="0">
                    <a:latin typeface="+mj-lt"/>
                  </a:rPr>
                  <a:t>. </a:t>
                </a: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2246769"/>
              </a:xfrm>
              <a:prstGeom prst="rect">
                <a:avLst/>
              </a:prstGeom>
              <a:blipFill>
                <a:blip r:embed="rId4"/>
                <a:stretch>
                  <a:fillRect l="-1124" t="-2809" r="-1236" b="-6742"/>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8DFE5F0F-BE5E-6240-9747-515656FE4EFE}"/>
              </a:ext>
            </a:extLst>
          </p:cNvPr>
          <p:cNvGraphicFramePr>
            <a:graphicFrameLocks noGrp="1"/>
          </p:cNvGraphicFramePr>
          <p:nvPr>
            <p:extLst>
              <p:ext uri="{D42A27DB-BD31-4B8C-83A1-F6EECF244321}">
                <p14:modId xmlns:p14="http://schemas.microsoft.com/office/powerpoint/2010/main" val="2302288695"/>
              </p:ext>
            </p:extLst>
          </p:nvPr>
        </p:nvGraphicFramePr>
        <p:xfrm>
          <a:off x="838200" y="3725262"/>
          <a:ext cx="9741728" cy="2962384"/>
        </p:xfrm>
        <a:graphic>
          <a:graphicData uri="http://schemas.openxmlformats.org/drawingml/2006/table">
            <a:tbl>
              <a:tblPr>
                <a:tableStyleId>{2D5ABB26-0587-4C30-8999-92F81FD0307C}</a:tableStyleId>
              </a:tblPr>
              <a:tblGrid>
                <a:gridCol w="4515678">
                  <a:extLst>
                    <a:ext uri="{9D8B030D-6E8A-4147-A177-3AD203B41FA5}">
                      <a16:colId xmlns:a16="http://schemas.microsoft.com/office/drawing/2014/main" val="3227660218"/>
                    </a:ext>
                  </a:extLst>
                </a:gridCol>
                <a:gridCol w="1793875">
                  <a:extLst>
                    <a:ext uri="{9D8B030D-6E8A-4147-A177-3AD203B41FA5}">
                      <a16:colId xmlns:a16="http://schemas.microsoft.com/office/drawing/2014/main" val="1748015356"/>
                    </a:ext>
                  </a:extLst>
                </a:gridCol>
                <a:gridCol w="3432175">
                  <a:extLst>
                    <a:ext uri="{9D8B030D-6E8A-4147-A177-3AD203B41FA5}">
                      <a16:colId xmlns:a16="http://schemas.microsoft.com/office/drawing/2014/main" val="2496396705"/>
                    </a:ext>
                  </a:extLst>
                </a:gridCol>
              </a:tblGrid>
              <a:tr h="202206">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Phrase suffix</a:t>
                      </a:r>
                    </a:p>
                  </a:txBody>
                  <a:tcPr marL="9525" marR="9525" marT="9525" marB="0" anchor="b"/>
                </a:tc>
                <a:tc>
                  <a:txBody>
                    <a:bodyPr/>
                    <a:lstStyle/>
                    <a:p>
                      <a:pPr algn="l" fontAlgn="b">
                        <a:lnSpc>
                          <a:spcPts val="1000"/>
                        </a:lnSpc>
                      </a:pPr>
                      <a:r>
                        <a:rPr lang="en-US" sz="1800" b="0" i="0" u="none" strike="noStrike">
                          <a:solidFill>
                            <a:srgbClr val="000000"/>
                          </a:solidFill>
                          <a:effectLst/>
                          <a:latin typeface="Courier New" panose="02070309020205020404" pitchFamily="49" charset="0"/>
                          <a:cs typeface="Courier New" panose="02070309020205020404" pitchFamily="49" charset="0"/>
                        </a:rPr>
                        <a:t>co-lex range</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preceding meta-character</a:t>
                      </a:r>
                    </a:p>
                  </a:txBody>
                  <a:tcPr marL="9525" marR="9525" marT="9525" marB="0" anchor="b"/>
                </a:tc>
                <a:extLst>
                  <a:ext uri="{0D108BD9-81ED-4DB2-BD59-A6C34878D82A}">
                    <a16:rowId xmlns:a16="http://schemas.microsoft.com/office/drawing/2014/main" val="1956211240"/>
                  </a:ext>
                </a:extLst>
              </a:tr>
              <a:tr h="354354">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 # </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0-0 </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 </a:t>
                      </a:r>
                    </a:p>
                  </a:txBody>
                  <a:tcPr marL="9525" marR="9525" marT="9525" marB="0" anchor="b"/>
                </a:tc>
                <a:extLst>
                  <a:ext uri="{0D108BD9-81ED-4DB2-BD59-A6C34878D82A}">
                    <a16:rowId xmlns:a16="http://schemas.microsoft.com/office/drawing/2014/main" val="1454745055"/>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1 7 17 </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4-4 </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 </a:t>
                      </a:r>
                    </a:p>
                  </a:txBody>
                  <a:tcPr marL="9525" marR="9525" marT="9525" marB="0" anchor="b"/>
                </a:tc>
                <a:extLst>
                  <a:ext uri="{0D108BD9-81ED-4DB2-BD59-A6C34878D82A}">
                    <a16:rowId xmlns:a16="http://schemas.microsoft.com/office/drawing/2014/main" val="2829511842"/>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a:t>
                      </a:r>
                    </a:p>
                  </a:txBody>
                  <a:tcPr marL="9525" marR="9525" marT="9525" marB="0" anchor="b"/>
                </a:tc>
                <a:tc>
                  <a:txBody>
                    <a:bodyPr/>
                    <a:lstStyle/>
                    <a:p>
                      <a:pPr algn="l" fontAlgn="b">
                        <a:lnSpc>
                          <a:spcPts val="1000"/>
                        </a:lnSpc>
                      </a:pP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l" fontAlgn="b">
                        <a:lnSpc>
                          <a:spcPts val="1000"/>
                        </a:lnSpc>
                      </a:pP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extLst>
                  <a:ext uri="{0D108BD9-81ED-4DB2-BD59-A6C34878D82A}">
                    <a16:rowId xmlns:a16="http://schemas.microsoft.com/office/drawing/2014/main" val="1490016056"/>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5 20 15 18 3 10 </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2-2 </a:t>
                      </a:r>
                    </a:p>
                  </a:txBody>
                  <a:tcPr marL="9525" marR="9525" marT="9525" marB="0" anchor="b"/>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19 </a:t>
                      </a:r>
                    </a:p>
                  </a:txBody>
                  <a:tcPr marL="9525" marR="9525" marT="9525" marB="0" anchor="b"/>
                </a:tc>
                <a:extLst>
                  <a:ext uri="{0D108BD9-81ED-4DB2-BD59-A6C34878D82A}">
                    <a16:rowId xmlns:a16="http://schemas.microsoft.com/office/drawing/2014/main" val="2806323493"/>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5 20 16 23 # # # </a:t>
                      </a:r>
                    </a:p>
                  </a:txBody>
                  <a:tcPr marL="9525" marR="9525" marT="9525" marB="0" anchor="b">
                    <a:lnB w="12700" cap="flat" cmpd="sng" algn="ctr">
                      <a:solidFill>
                        <a:srgbClr val="FF0000"/>
                      </a:solidFill>
                      <a:prstDash val="solid"/>
                      <a:round/>
                      <a:headEnd type="none" w="med" len="med"/>
                      <a:tailEnd type="none" w="med" len="med"/>
                    </a:lnB>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0-0 </a:t>
                      </a:r>
                    </a:p>
                  </a:txBody>
                  <a:tcPr marL="9525" marR="9525" marT="9525" marB="0" anchor="b">
                    <a:lnB w="12700" cap="flat" cmpd="sng" algn="ctr">
                      <a:solidFill>
                        <a:srgbClr val="FF0000"/>
                      </a:solidFill>
                      <a:prstDash val="solid"/>
                      <a:round/>
                      <a:headEnd type="none" w="med" len="med"/>
                      <a:tailEnd type="none" w="med" len="med"/>
                    </a:lnB>
                  </a:tcPr>
                </a:tc>
                <a:tc>
                  <a:txBody>
                    <a:bodyPr/>
                    <a:lstStyle/>
                    <a:p>
                      <a:pPr algn="l" fontAlgn="b">
                        <a:lnSpc>
                          <a:spcPts val="1000"/>
                        </a:lnSpc>
                      </a:pPr>
                      <a:r>
                        <a:rPr lang="en-US" sz="1800" b="0" i="0" u="none" strike="noStrike">
                          <a:solidFill>
                            <a:srgbClr val="000000"/>
                          </a:solidFill>
                          <a:effectLst/>
                          <a:latin typeface="Courier New" panose="02070309020205020404" pitchFamily="49" charset="0"/>
                          <a:cs typeface="Courier New" panose="02070309020205020404" pitchFamily="49" charset="0"/>
                        </a:rPr>
                        <a:t>12 </a:t>
                      </a:r>
                    </a:p>
                  </a:txBody>
                  <a:tcPr marL="9525" marR="9525" marT="9525" marB="0" anchor="b">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138716403"/>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6 12 5 20 16 23 # # # </a:t>
                      </a:r>
                    </a:p>
                  </a:txBody>
                  <a:tcPr marL="9525" marR="9525" marT="9525"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0-0 </a:t>
                      </a:r>
                    </a:p>
                  </a:txBody>
                  <a:tcPr marL="9525" marR="9525" marT="9525" marB="0" anchor="b">
                    <a:lnL>
                      <a:noFill/>
                    </a:lnL>
                    <a:lnR>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4 </a:t>
                      </a:r>
                    </a:p>
                  </a:txBody>
                  <a:tcPr marL="9525" marR="9525" marT="9525"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95728"/>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7 17 </a:t>
                      </a:r>
                    </a:p>
                  </a:txBody>
                  <a:tcPr marL="9525" marR="9525" marT="9525" marB="0" anchor="b">
                    <a:lnL w="12700" cap="flat" cmpd="sng" algn="ctr">
                      <a:solidFill>
                        <a:srgbClr val="FF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4-8 </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1,14,4,4</a:t>
                      </a:r>
                    </a:p>
                  </a:txBody>
                  <a:tcPr marL="9525" marR="9525" marT="9525" marB="0" anchor="b">
                    <a:lnL>
                      <a:noFill/>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0410798"/>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8 4 6 12 5 20 16 23 # # # </a:t>
                      </a:r>
                    </a:p>
                  </a:txBody>
                  <a:tcPr marL="9525" marR="9525" marT="9525" marB="0" anchor="b">
                    <a:lnT w="12700" cap="flat" cmpd="sng" algn="ctr">
                      <a:solidFill>
                        <a:srgbClr val="FF0000"/>
                      </a:solidFill>
                      <a:prstDash val="solid"/>
                      <a:round/>
                      <a:headEnd type="none" w="med" len="med"/>
                      <a:tailEnd type="none" w="med" len="med"/>
                    </a:lnT>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0-0 </a:t>
                      </a:r>
                    </a:p>
                  </a:txBody>
                  <a:tcPr marL="9525" marR="9525" marT="9525" marB="0" anchor="b">
                    <a:lnT w="12700" cap="flat" cmpd="sng" algn="ctr">
                      <a:solidFill>
                        <a:srgbClr val="FF0000"/>
                      </a:solidFill>
                      <a:prstDash val="solid"/>
                      <a:round/>
                      <a:headEnd type="none" w="med" len="med"/>
                      <a:tailEnd type="none" w="med" len="med"/>
                    </a:lnT>
                  </a:tcPr>
                </a:tc>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14 </a:t>
                      </a:r>
                    </a:p>
                  </a:txBody>
                  <a:tcPr marL="9525" marR="9525" marT="9525" marB="0" anchor="b">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257639605"/>
                  </a:ext>
                </a:extLst>
              </a:tr>
              <a:tr h="300728">
                <a:tc>
                  <a:txBody>
                    <a:bodyPr/>
                    <a:lstStyle/>
                    <a:p>
                      <a:pPr algn="l" fontAlgn="b">
                        <a:lnSpc>
                          <a:spcPts val="1000"/>
                        </a:lnSpc>
                      </a:pPr>
                      <a:r>
                        <a:rPr lang="en-US" sz="1800" b="0" i="0" u="none" strike="noStrike" dirty="0">
                          <a:solidFill>
                            <a:srgbClr val="000000"/>
                          </a:solidFill>
                          <a:effectLst/>
                          <a:latin typeface="Courier New" panose="02070309020205020404" pitchFamily="49" charset="0"/>
                          <a:cs typeface="Courier New" panose="02070309020205020404" pitchFamily="49" charset="0"/>
                        </a:rPr>
                        <a:t>…</a:t>
                      </a:r>
                    </a:p>
                  </a:txBody>
                  <a:tcPr marL="9525" marR="9525" marT="9525" marB="0" anchor="b"/>
                </a:tc>
                <a:tc>
                  <a:txBody>
                    <a:bodyPr/>
                    <a:lstStyle/>
                    <a:p>
                      <a:pPr algn="l" fontAlgn="b">
                        <a:lnSpc>
                          <a:spcPts val="1000"/>
                        </a:lnSpc>
                      </a:pP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l" fontAlgn="b">
                        <a:lnSpc>
                          <a:spcPts val="1000"/>
                        </a:lnSpc>
                      </a:pP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extLst>
                  <a:ext uri="{0D108BD9-81ED-4DB2-BD59-A6C34878D82A}">
                    <a16:rowId xmlns:a16="http://schemas.microsoft.com/office/drawing/2014/main" val="953542061"/>
                  </a:ext>
                </a:extLst>
              </a:tr>
            </a:tbl>
          </a:graphicData>
        </a:graphic>
      </p:graphicFrame>
    </p:spTree>
    <p:extLst>
      <p:ext uri="{BB962C8B-B14F-4D97-AF65-F5344CB8AC3E}">
        <p14:creationId xmlns:p14="http://schemas.microsoft.com/office/powerpoint/2010/main" val="3173357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Data Structures</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49</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1815882"/>
              </a:xfrm>
              <a:prstGeom prst="rect">
                <a:avLst/>
              </a:prstGeom>
              <a:noFill/>
            </p:spPr>
            <p:txBody>
              <a:bodyPr wrap="square">
                <a:spAutoFit/>
              </a:bodyPr>
              <a:lstStyle/>
              <a:p>
                <a:r>
                  <a:rPr lang="en-US" sz="2800" dirty="0">
                    <a:solidFill>
                      <a:srgbClr val="3333B2"/>
                    </a:solidFill>
                    <a:latin typeface="+mj-lt"/>
                  </a:rPr>
                  <a:t>Definition </a:t>
                </a:r>
                <a:endParaRPr lang="en-US" sz="2800" dirty="0">
                  <a:effectLst/>
                  <a:latin typeface="+mj-lt"/>
                </a:endParaRPr>
              </a:p>
              <a:p>
                <a:r>
                  <a:rPr lang="en-US" sz="2800" dirty="0">
                    <a:latin typeface="+mj-lt"/>
                  </a:rPr>
                  <a:t>We define the grid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𝐺</m:t>
                        </m:r>
                      </m:e>
                      <m:sub>
                        <m:r>
                          <a:rPr lang="en-US" sz="2800" i="1" dirty="0">
                            <a:latin typeface="Cambria Math" panose="02040503050406030204" pitchFamily="18" charset="0"/>
                          </a:rPr>
                          <m:t>2</m:t>
                        </m:r>
                      </m:sub>
                    </m:sSub>
                  </m:oMath>
                </a14:m>
                <a:r>
                  <a:rPr lang="en-US" sz="2800" i="1" dirty="0">
                    <a:latin typeface="+mj-lt"/>
                  </a:rPr>
                  <a:t> </a:t>
                </a:r>
                <a:r>
                  <a:rPr lang="en-US" sz="2800" dirty="0">
                    <a:latin typeface="+mj-lt"/>
                  </a:rPr>
                  <a:t>containing </a:t>
                </a:r>
                <a14:m>
                  <m:oMath xmlns:m="http://schemas.openxmlformats.org/officeDocument/2006/math">
                    <m:r>
                      <a:rPr lang="en-US" sz="2800" i="1" dirty="0">
                        <a:latin typeface="Cambria Math" panose="02040503050406030204" pitchFamily="18" charset="0"/>
                      </a:rPr>
                      <m:t>𝑂</m:t>
                    </m:r>
                    <m:r>
                      <a:rPr lang="en-US" sz="2800" i="1" dirty="0">
                        <a:latin typeface="Cambria Math" panose="02040503050406030204" pitchFamily="18" charset="0"/>
                      </a:rPr>
                      <m:t>(|</m:t>
                    </m:r>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2</m:t>
                        </m:r>
                      </m:sub>
                    </m:sSub>
                    <m:r>
                      <a:rPr lang="en-US" sz="2800" i="1" dirty="0">
                        <a:latin typeface="Cambria Math" panose="02040503050406030204" pitchFamily="18" charset="0"/>
                      </a:rPr>
                      <m:t>|)</m:t>
                    </m:r>
                  </m:oMath>
                </a14:m>
                <a:r>
                  <a:rPr lang="en-US" sz="2800" i="1" dirty="0">
                    <a:latin typeface="+mj-lt"/>
                  </a:rPr>
                  <a:t> </a:t>
                </a:r>
                <a:r>
                  <a:rPr lang="en-US" sz="2800" dirty="0">
                    <a:latin typeface="+mj-lt"/>
                  </a:rPr>
                  <a:t>rows and </a:t>
                </a:r>
                <a14:m>
                  <m:oMath xmlns:m="http://schemas.openxmlformats.org/officeDocument/2006/math">
                    <m:r>
                      <a:rPr lang="en-US" sz="2800" i="1" dirty="0">
                        <a:latin typeface="Cambria Math" panose="02040503050406030204" pitchFamily="18" charset="0"/>
                      </a:rPr>
                      <m:t>𝑂</m:t>
                    </m:r>
                    <m:d>
                      <m:dPr>
                        <m:ctrlPr>
                          <a:rPr lang="en-US" sz="2800" i="1" dirty="0">
                            <a:latin typeface="Cambria Math" panose="02040503050406030204" pitchFamily="18" charset="0"/>
                          </a:rPr>
                        </m:ctrlPr>
                      </m:dPr>
                      <m:e>
                        <m:d>
                          <m:dPr>
                            <m:begChr m:val="|"/>
                            <m:endChr m:val="|"/>
                            <m:ctrlPr>
                              <a:rPr lang="en-US" sz="2800" i="1" dirty="0">
                                <a:latin typeface="Cambria Math" panose="02040503050406030204" pitchFamily="18" charset="0"/>
                              </a:rPr>
                            </m:ctrlPr>
                          </m:dPr>
                          <m:e>
                            <m:sSub>
                              <m:sSubPr>
                                <m:ctrlPr>
                                  <a:rPr lang="it-IT" sz="2800" i="1" dirty="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2</m:t>
                                </m:r>
                              </m:sub>
                            </m:sSub>
                          </m:e>
                        </m:d>
                      </m:e>
                    </m:d>
                  </m:oMath>
                </a14:m>
                <a:r>
                  <a:rPr lang="en-US" sz="2800" dirty="0">
                    <a:latin typeface="+mj-lt"/>
                  </a:rPr>
                  <a:t> columns, such that for each element </a:t>
                </a:r>
                <a14:m>
                  <m:oMath xmlns:m="http://schemas.openxmlformats.org/officeDocument/2006/math">
                    <m:r>
                      <a:rPr lang="en-US" sz="2800" i="1" dirty="0">
                        <a:latin typeface="Cambria Math" panose="02040503050406030204" pitchFamily="18" charset="0"/>
                      </a:rPr>
                      <m:t>𝑙</m:t>
                    </m:r>
                  </m:oMath>
                </a14:m>
                <a:r>
                  <a:rPr lang="en-US" sz="2800" dirty="0">
                    <a:latin typeface="+mj-lt"/>
                  </a:rPr>
                  <a:t> of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2</m:t>
                        </m:r>
                      </m:sub>
                    </m:sSub>
                  </m:oMath>
                </a14:m>
                <a:r>
                  <a:rPr lang="en-US" sz="2800" dirty="0">
                    <a:latin typeface="+mj-lt"/>
                  </a:rPr>
                  <a:t>,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𝐺</m:t>
                        </m:r>
                      </m:e>
                      <m:sub>
                        <m:r>
                          <a:rPr lang="en-US" sz="2800" i="1" dirty="0">
                            <a:latin typeface="Cambria Math" panose="02040503050406030204" pitchFamily="18" charset="0"/>
                          </a:rPr>
                          <m:t>2</m:t>
                        </m:r>
                      </m:sub>
                    </m:sSub>
                  </m:oMath>
                </a14:m>
                <a:r>
                  <a:rPr lang="en-US" sz="2800" dirty="0">
                    <a:latin typeface="+mj-lt"/>
                  </a:rPr>
                  <a:t> stores the positions in the </a:t>
                </a:r>
                <a14:m>
                  <m:oMath xmlns:m="http://schemas.openxmlformats.org/officeDocument/2006/math">
                    <m:r>
                      <m:rPr>
                        <m:sty m:val="p"/>
                      </m:rPr>
                      <a:rPr lang="en-US" sz="2800" dirty="0">
                        <a:latin typeface="Cambria Math" panose="02040503050406030204" pitchFamily="18" charset="0"/>
                      </a:rPr>
                      <m:t>BWT</m:t>
                    </m:r>
                  </m:oMath>
                </a14:m>
                <a:r>
                  <a:rPr lang="en-US" sz="2800" dirty="0">
                    <a:latin typeface="+mj-lt"/>
                  </a:rPr>
                  <a:t> of </a:t>
                </a:r>
                <a14:m>
                  <m:oMath xmlns:m="http://schemas.openxmlformats.org/officeDocument/2006/math">
                    <m:sSub>
                      <m:sSubPr>
                        <m:ctrlPr>
                          <a:rPr lang="it-IT" sz="2800" i="1" dirty="0">
                            <a:latin typeface="Cambria Math" panose="02040503050406030204" pitchFamily="18" charset="0"/>
                          </a:rPr>
                        </m:ctrlPr>
                      </m:sSubPr>
                      <m:e>
                        <m:r>
                          <a:rPr lang="en-US" sz="2800" i="1" dirty="0">
                            <a:latin typeface="Cambria Math" panose="02040503050406030204" pitchFamily="18" charset="0"/>
                          </a:rPr>
                          <m:t>𝑃</m:t>
                        </m:r>
                      </m:e>
                      <m:sub>
                        <m:r>
                          <a:rPr lang="en-US" sz="2800" i="1" dirty="0">
                            <a:latin typeface="Cambria Math" panose="02040503050406030204" pitchFamily="18" charset="0"/>
                          </a:rPr>
                          <m:t>2</m:t>
                        </m:r>
                      </m:sub>
                    </m:sSub>
                  </m:oMath>
                </a14:m>
                <a:r>
                  <a:rPr lang="en-US" sz="2800" dirty="0">
                    <a:latin typeface="+mj-lt"/>
                  </a:rPr>
                  <a:t> where </a:t>
                </a:r>
                <a14:m>
                  <m:oMath xmlns:m="http://schemas.openxmlformats.org/officeDocument/2006/math">
                    <m:r>
                      <a:rPr lang="en-US" sz="2800" i="1" dirty="0">
                        <a:latin typeface="Cambria Math" panose="02040503050406030204" pitchFamily="18" charset="0"/>
                      </a:rPr>
                      <m:t>𝑙</m:t>
                    </m:r>
                  </m:oMath>
                </a14:m>
                <a:r>
                  <a:rPr lang="en-US" sz="2800" dirty="0">
                    <a:latin typeface="+mj-lt"/>
                  </a:rPr>
                  <a:t> appears. </a:t>
                </a: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1815882"/>
              </a:xfrm>
              <a:prstGeom prst="rect">
                <a:avLst/>
              </a:prstGeom>
              <a:blipFill>
                <a:blip r:embed="rId4"/>
                <a:stretch>
                  <a:fillRect l="-1124" t="-3472" r="-1573" b="-8333"/>
                </a:stretch>
              </a:blipFill>
            </p:spPr>
            <p:txBody>
              <a:bodyPr/>
              <a:lstStyle/>
              <a:p>
                <a:r>
                  <a:rPr lang="en-US">
                    <a:noFill/>
                  </a:rPr>
                  <a:t> </a:t>
                </a:r>
              </a:p>
            </p:txBody>
          </p:sp>
        </mc:Fallback>
      </mc:AlternateContent>
      <p:graphicFrame>
        <p:nvGraphicFramePr>
          <p:cNvPr id="11" name="Table 10">
            <a:extLst>
              <a:ext uri="{FF2B5EF4-FFF2-40B4-BE49-F238E27FC236}">
                <a16:creationId xmlns:a16="http://schemas.microsoft.com/office/drawing/2014/main" id="{5159B59F-CBEC-F044-B31A-4AA5AA145F28}"/>
              </a:ext>
            </a:extLst>
          </p:cNvPr>
          <p:cNvGraphicFramePr>
            <a:graphicFrameLocks noGrp="1"/>
          </p:cNvGraphicFramePr>
          <p:nvPr>
            <p:extLst>
              <p:ext uri="{D42A27DB-BD31-4B8C-83A1-F6EECF244321}">
                <p14:modId xmlns:p14="http://schemas.microsoft.com/office/powerpoint/2010/main" val="2376995601"/>
              </p:ext>
            </p:extLst>
          </p:nvPr>
        </p:nvGraphicFramePr>
        <p:xfrm>
          <a:off x="453811" y="3416586"/>
          <a:ext cx="9561985" cy="2778804"/>
        </p:xfrm>
        <a:graphic>
          <a:graphicData uri="http://schemas.openxmlformats.org/drawingml/2006/table">
            <a:tbl>
              <a:tblPr>
                <a:tableStyleId>{2D5ABB26-0587-4C30-8999-92F81FD0307C}</a:tableStyleId>
              </a:tblPr>
              <a:tblGrid>
                <a:gridCol w="257993">
                  <a:extLst>
                    <a:ext uri="{9D8B030D-6E8A-4147-A177-3AD203B41FA5}">
                      <a16:colId xmlns:a16="http://schemas.microsoft.com/office/drawing/2014/main" val="4002505723"/>
                    </a:ext>
                  </a:extLst>
                </a:gridCol>
                <a:gridCol w="338750">
                  <a:extLst>
                    <a:ext uri="{9D8B030D-6E8A-4147-A177-3AD203B41FA5}">
                      <a16:colId xmlns:a16="http://schemas.microsoft.com/office/drawing/2014/main" val="1162127441"/>
                    </a:ext>
                  </a:extLst>
                </a:gridCol>
                <a:gridCol w="6708195">
                  <a:extLst>
                    <a:ext uri="{9D8B030D-6E8A-4147-A177-3AD203B41FA5}">
                      <a16:colId xmlns:a16="http://schemas.microsoft.com/office/drawing/2014/main" val="377156952"/>
                    </a:ext>
                  </a:extLst>
                </a:gridCol>
                <a:gridCol w="250783">
                  <a:extLst>
                    <a:ext uri="{9D8B030D-6E8A-4147-A177-3AD203B41FA5}">
                      <a16:colId xmlns:a16="http://schemas.microsoft.com/office/drawing/2014/main" val="3154867647"/>
                    </a:ext>
                  </a:extLst>
                </a:gridCol>
                <a:gridCol w="250783">
                  <a:extLst>
                    <a:ext uri="{9D8B030D-6E8A-4147-A177-3AD203B41FA5}">
                      <a16:colId xmlns:a16="http://schemas.microsoft.com/office/drawing/2014/main" val="3691860220"/>
                    </a:ext>
                  </a:extLst>
                </a:gridCol>
                <a:gridCol w="250783">
                  <a:extLst>
                    <a:ext uri="{9D8B030D-6E8A-4147-A177-3AD203B41FA5}">
                      <a16:colId xmlns:a16="http://schemas.microsoft.com/office/drawing/2014/main" val="2954496983"/>
                    </a:ext>
                  </a:extLst>
                </a:gridCol>
                <a:gridCol w="250783">
                  <a:extLst>
                    <a:ext uri="{9D8B030D-6E8A-4147-A177-3AD203B41FA5}">
                      <a16:colId xmlns:a16="http://schemas.microsoft.com/office/drawing/2014/main" val="1665305152"/>
                    </a:ext>
                  </a:extLst>
                </a:gridCol>
                <a:gridCol w="250783">
                  <a:extLst>
                    <a:ext uri="{9D8B030D-6E8A-4147-A177-3AD203B41FA5}">
                      <a16:colId xmlns:a16="http://schemas.microsoft.com/office/drawing/2014/main" val="1031430951"/>
                    </a:ext>
                  </a:extLst>
                </a:gridCol>
                <a:gridCol w="250783">
                  <a:extLst>
                    <a:ext uri="{9D8B030D-6E8A-4147-A177-3AD203B41FA5}">
                      <a16:colId xmlns:a16="http://schemas.microsoft.com/office/drawing/2014/main" val="3898377808"/>
                    </a:ext>
                  </a:extLst>
                </a:gridCol>
                <a:gridCol w="250783">
                  <a:extLst>
                    <a:ext uri="{9D8B030D-6E8A-4147-A177-3AD203B41FA5}">
                      <a16:colId xmlns:a16="http://schemas.microsoft.com/office/drawing/2014/main" val="3025156838"/>
                    </a:ext>
                  </a:extLst>
                </a:gridCol>
                <a:gridCol w="250783">
                  <a:extLst>
                    <a:ext uri="{9D8B030D-6E8A-4147-A177-3AD203B41FA5}">
                      <a16:colId xmlns:a16="http://schemas.microsoft.com/office/drawing/2014/main" val="1845082375"/>
                    </a:ext>
                  </a:extLst>
                </a:gridCol>
                <a:gridCol w="250783">
                  <a:extLst>
                    <a:ext uri="{9D8B030D-6E8A-4147-A177-3AD203B41FA5}">
                      <a16:colId xmlns:a16="http://schemas.microsoft.com/office/drawing/2014/main" val="1900185572"/>
                    </a:ext>
                  </a:extLst>
                </a:gridCol>
              </a:tblGrid>
              <a:tr h="308756">
                <a:tc rowSpan="9">
                  <a:txBody>
                    <a:bodyPr/>
                    <a:lstStyle/>
                    <a:p>
                      <a:pPr algn="ctr" fontAlgn="b"/>
                      <a:r>
                        <a:rPr lang="en-US" sz="1800" b="0" u="none" strike="noStrike" dirty="0">
                          <a:solidFill>
                            <a:srgbClr val="000000"/>
                          </a:solidFill>
                          <a:effectLst/>
                          <a:latin typeface="Courier New" panose="02070309020205020404" pitchFamily="49" charset="0"/>
                          <a:cs typeface="Courier New" panose="02070309020205020404" pitchFamily="49" charset="0"/>
                        </a:rPr>
                        <a:t>Co-lex rank</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0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7 17 25 17 21 9 24 14 8 4 6 12 5 20 16 23 2 # #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extLst>
                  <a:ext uri="{0D108BD9-81ED-4DB2-BD59-A6C34878D82A}">
                    <a16:rowId xmlns:a16="http://schemas.microsoft.com/office/drawing/2014/main" val="3139323146"/>
                  </a:ext>
                </a:extLst>
              </a:tr>
              <a:tr h="308756">
                <a:tc vMerge="1">
                  <a:txBody>
                    <a:bodyPr/>
                    <a:lstStyle/>
                    <a:p>
                      <a:pPr algn="l" fontAlgn="b"/>
                      <a:endParaRPr lang="en-US" sz="12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1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7 17 25 17 19 9 24 16 23 3 10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extLst>
                  <a:ext uri="{0D108BD9-81ED-4DB2-BD59-A6C34878D82A}">
                    <a16:rowId xmlns:a16="http://schemas.microsoft.com/office/drawing/2014/main" val="3671268391"/>
                  </a:ext>
                </a:extLst>
              </a:tr>
              <a:tr h="308756">
                <a:tc vMerge="1">
                  <a:txBody>
                    <a:bodyPr/>
                    <a:lstStyle/>
                    <a:p>
                      <a:pPr algn="l" fontAlgn="b"/>
                      <a:endParaRPr lang="en-US" sz="12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a:effectLst/>
                          <a:latin typeface="Courier New" panose="02070309020205020404" pitchFamily="49" charset="0"/>
                          <a:cs typeface="Courier New" panose="02070309020205020404" pitchFamily="49" charset="0"/>
                        </a:rPr>
                        <a:t>2 </a:t>
                      </a:r>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3 10 17 19 5 20 15 18 3 10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extLst>
                  <a:ext uri="{0D108BD9-81ED-4DB2-BD59-A6C34878D82A}">
                    <a16:rowId xmlns:a16="http://schemas.microsoft.com/office/drawing/2014/main" val="3922961883"/>
                  </a:ext>
                </a:extLst>
              </a:tr>
              <a:tr h="308756">
                <a:tc vMerge="1">
                  <a:txBody>
                    <a:bodyPr/>
                    <a:lstStyle/>
                    <a:p>
                      <a:pPr algn="l" fontAlgn="b"/>
                      <a:endParaRPr lang="en-US" sz="12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3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7 17 25 13 24 15 22 3 10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89909137"/>
                  </a:ext>
                </a:extLst>
              </a:tr>
              <a:tr h="308756">
                <a:tc vMerge="1">
                  <a:txBody>
                    <a:bodyPr/>
                    <a:lstStyle/>
                    <a:p>
                      <a:pPr algn="l" fontAlgn="b"/>
                      <a:endParaRPr lang="en-US" sz="12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4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lnR w="12700" cap="flat" cmpd="sng" algn="ctr">
                      <a:solidFill>
                        <a:srgbClr val="FF0000"/>
                      </a:solidFill>
                      <a:prstDash val="solid"/>
                      <a:round/>
                      <a:headEnd type="none" w="med" len="med"/>
                      <a:tailEnd type="none" w="med" len="med"/>
                    </a:lnR>
                  </a:tcPr>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 </a:t>
                      </a:r>
                      <a:r>
                        <a:rPr lang="en-US" sz="1800" u="none" strike="noStrike" dirty="0">
                          <a:solidFill>
                            <a:srgbClr val="FF0000"/>
                          </a:solidFill>
                          <a:effectLst/>
                          <a:latin typeface="Courier New" panose="02070309020205020404" pitchFamily="49" charset="0"/>
                          <a:cs typeface="Courier New" panose="02070309020205020404" pitchFamily="49" charset="0"/>
                        </a:rPr>
                        <a:t>1</a:t>
                      </a:r>
                      <a:r>
                        <a:rPr lang="en-US" sz="1800" u="none" strike="noStrike" dirty="0">
                          <a:effectLst/>
                          <a:latin typeface="Courier New" panose="02070309020205020404" pitchFamily="49" charset="0"/>
                          <a:cs typeface="Courier New" panose="02070309020205020404" pitchFamily="49" charset="0"/>
                        </a:rPr>
                        <a:t> 7 17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T w="12700" cap="flat" cmpd="sng" algn="ctr">
                      <a:solidFill>
                        <a:srgbClr val="FF0000"/>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070974047"/>
                  </a:ext>
                </a:extLst>
              </a:tr>
              <a:tr h="308756">
                <a:tc vMerge="1">
                  <a:txBody>
                    <a:bodyPr/>
                    <a:lstStyle/>
                    <a:p>
                      <a:pPr algn="l" fontAlgn="b"/>
                      <a:endParaRPr lang="en-US" sz="12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5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lnR w="12700" cap="flat" cmpd="sng" algn="ctr">
                      <a:solidFill>
                        <a:srgbClr val="FF0000"/>
                      </a:solidFill>
                      <a:prstDash val="solid"/>
                      <a:round/>
                      <a:headEnd type="none" w="med" len="med"/>
                      <a:tailEnd type="none" w="med" len="med"/>
                    </a:lnR>
                  </a:tcPr>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7 17 25 11 9 20 16 23 </a:t>
                      </a:r>
                      <a:r>
                        <a:rPr lang="en-US" sz="1800" u="none" strike="noStrike" dirty="0">
                          <a:solidFill>
                            <a:srgbClr val="FF0000"/>
                          </a:solidFill>
                          <a:effectLst/>
                          <a:latin typeface="Courier New" panose="02070309020205020404" pitchFamily="49" charset="0"/>
                          <a:cs typeface="Courier New" panose="02070309020205020404" pitchFamily="49" charset="0"/>
                        </a:rPr>
                        <a:t>4</a:t>
                      </a:r>
                      <a:r>
                        <a:rPr lang="en-US" sz="1800" u="none" strike="noStrike" dirty="0">
                          <a:effectLst/>
                          <a:latin typeface="Courier New" panose="02070309020205020404" pitchFamily="49" charset="0"/>
                          <a:cs typeface="Courier New" panose="02070309020205020404" pitchFamily="49" charset="0"/>
                        </a:rPr>
                        <a:t> 7 17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L w="12700" cap="flat" cmpd="sng" algn="ctr">
                      <a:solidFill>
                        <a:srgbClr val="FF0000"/>
                      </a:solidFill>
                      <a:prstDash val="solid"/>
                      <a:round/>
                      <a:headEnd type="none" w="med" len="med"/>
                      <a:tailEnd type="none" w="med" len="med"/>
                    </a:lnL>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R w="127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2231118379"/>
                  </a:ext>
                </a:extLst>
              </a:tr>
              <a:tr h="308756">
                <a:tc vMerge="1">
                  <a:txBody>
                    <a:bodyPr/>
                    <a:lstStyle/>
                    <a:p>
                      <a:pPr algn="l" fontAlgn="b"/>
                      <a:endParaRPr lang="en-US" sz="12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6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lnR w="12700" cap="flat" cmpd="sng" algn="ctr">
                      <a:solidFill>
                        <a:srgbClr val="FF0000"/>
                      </a:solidFill>
                      <a:prstDash val="solid"/>
                      <a:round/>
                      <a:headEnd type="none" w="med" len="med"/>
                      <a:tailEnd type="none" w="med" len="med"/>
                    </a:lnR>
                  </a:tcPr>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7 17 26 </a:t>
                      </a:r>
                      <a:r>
                        <a:rPr lang="en-US" sz="1800" u="none" strike="noStrike" dirty="0">
                          <a:solidFill>
                            <a:srgbClr val="FF0000"/>
                          </a:solidFill>
                          <a:effectLst/>
                          <a:latin typeface="Courier New" panose="02070309020205020404" pitchFamily="49" charset="0"/>
                          <a:cs typeface="Courier New" panose="02070309020205020404" pitchFamily="49" charset="0"/>
                        </a:rPr>
                        <a:t>4</a:t>
                      </a:r>
                      <a:r>
                        <a:rPr lang="en-US" sz="1800" u="none" strike="noStrike" dirty="0">
                          <a:effectLst/>
                          <a:latin typeface="Courier New" panose="02070309020205020404" pitchFamily="49" charset="0"/>
                          <a:cs typeface="Courier New" panose="02070309020205020404" pitchFamily="49" charset="0"/>
                        </a:rPr>
                        <a:t> 7 17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L w="12700" cap="flat" cmpd="sng" algn="ctr">
                      <a:solidFill>
                        <a:srgbClr val="FF0000"/>
                      </a:solidFill>
                      <a:prstDash val="solid"/>
                      <a:round/>
                      <a:headEnd type="none" w="med" len="med"/>
                      <a:tailEnd type="none" w="med" len="med"/>
                    </a:lnL>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R w="127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251517384"/>
                  </a:ext>
                </a:extLst>
              </a:tr>
              <a:tr h="308756">
                <a:tc vMerge="1">
                  <a:txBody>
                    <a:bodyPr/>
                    <a:lstStyle/>
                    <a:p>
                      <a:pPr algn="l" fontAlgn="b"/>
                      <a:endParaRPr lang="en-US" sz="12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lnR w="12700" cap="flat" cmpd="sng" algn="ctr">
                      <a:solidFill>
                        <a:srgbClr val="FF0000"/>
                      </a:solidFill>
                      <a:prstDash val="solid"/>
                      <a:round/>
                      <a:headEnd type="none" w="med" len="med"/>
                      <a:tailEnd type="none" w="med" len="med"/>
                    </a:lnR>
                  </a:tcPr>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3 10 13 20 14 8 </a:t>
                      </a:r>
                      <a:r>
                        <a:rPr lang="en-US" sz="1800" u="none" strike="noStrike" dirty="0">
                          <a:solidFill>
                            <a:srgbClr val="FF0000"/>
                          </a:solidFill>
                          <a:effectLst/>
                          <a:latin typeface="Courier New" panose="02070309020205020404" pitchFamily="49" charset="0"/>
                          <a:cs typeface="Courier New" panose="02070309020205020404" pitchFamily="49" charset="0"/>
                        </a:rPr>
                        <a:t>4</a:t>
                      </a:r>
                      <a:r>
                        <a:rPr lang="en-US" sz="1800" u="none" strike="noStrike" dirty="0">
                          <a:effectLst/>
                          <a:latin typeface="Courier New" panose="02070309020205020404" pitchFamily="49" charset="0"/>
                          <a:cs typeface="Courier New" panose="02070309020205020404" pitchFamily="49" charset="0"/>
                        </a:rPr>
                        <a:t> 7 17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L w="12700" cap="flat" cmpd="sng" algn="ctr">
                      <a:solidFill>
                        <a:srgbClr val="FF0000"/>
                      </a:solidFill>
                      <a:prstDash val="solid"/>
                      <a:round/>
                      <a:headEnd type="none" w="med" len="med"/>
                      <a:tailEnd type="none" w="med" len="med"/>
                    </a:lnL>
                  </a:tcPr>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R w="127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2633953916"/>
                  </a:ext>
                </a:extLst>
              </a:tr>
              <a:tr h="308756">
                <a:tc vMerge="1">
                  <a:txBody>
                    <a:bodyPr/>
                    <a:lstStyle/>
                    <a:p>
                      <a:pPr algn="l" fontAlgn="b"/>
                      <a:endParaRPr lang="en-US" sz="12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tc>
                <a:tc>
                  <a:txBody>
                    <a:bodyPr/>
                    <a:lstStyle/>
                    <a:p>
                      <a:pPr algn="ctr" fontAlgn="b"/>
                      <a:r>
                        <a:rPr lang="en-US" sz="1800" u="none" strike="noStrike" dirty="0">
                          <a:effectLst/>
                          <a:latin typeface="Courier New" panose="02070309020205020404" pitchFamily="49" charset="0"/>
                          <a:cs typeface="Courier New" panose="02070309020205020404" pitchFamily="49" charset="0"/>
                        </a:rPr>
                        <a:t>8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vert="vert270" anchor="b">
                    <a:lnR w="12700" cap="flat" cmpd="sng" algn="ctr">
                      <a:solidFill>
                        <a:srgbClr val="FF0000"/>
                      </a:solidFill>
                      <a:prstDash val="solid"/>
                      <a:round/>
                      <a:headEnd type="none" w="med" len="med"/>
                      <a:tailEnd type="none" w="med" len="med"/>
                    </a:lnR>
                  </a:tcPr>
                </a:tc>
                <a:tc>
                  <a:txBody>
                    <a:bodyPr/>
                    <a:lstStyle/>
                    <a:p>
                      <a:pPr algn="r" fontAlgn="b"/>
                      <a:r>
                        <a:rPr lang="en-US" sz="1800" u="none" strike="noStrike" dirty="0">
                          <a:effectLst/>
                          <a:latin typeface="Courier New" panose="02070309020205020404" pitchFamily="49" charset="0"/>
                          <a:cs typeface="Courier New" panose="02070309020205020404" pitchFamily="49" charset="0"/>
                        </a:rPr>
                        <a:t>3 10 12 5 20 14 7 17 </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B w="12700" cap="flat" cmpd="sng" algn="ctr">
                      <a:solidFill>
                        <a:srgbClr val="FF0000"/>
                      </a:solidFill>
                      <a:prstDash val="solid"/>
                      <a:round/>
                      <a:headEnd type="none" w="med" len="med"/>
                      <a:tailEnd type="none" w="med" len="med"/>
                    </a:lnB>
                  </a:tcPr>
                </a:tc>
                <a:tc>
                  <a:txBody>
                    <a:bodyPr/>
                    <a:lstStyle/>
                    <a:p>
                      <a:pPr algn="l" fontAlgn="b"/>
                      <a:r>
                        <a:rPr lang="en-US" sz="1800" b="0" u="none" strike="noStrike" dirty="0">
                          <a:solidFill>
                            <a:srgbClr val="000000"/>
                          </a:solidFill>
                          <a:effectLst/>
                          <a:latin typeface="Courier New" panose="02070309020205020404" pitchFamily="49" charset="0"/>
                          <a:cs typeface="Courier New" panose="02070309020205020404" pitchFamily="49" charset="0"/>
                        </a:rPr>
                        <a:t>●</a:t>
                      </a:r>
                      <a:endParaRPr lang="en-US" sz="1800" b="0" i="0" u="none" strike="noStrike" dirty="0">
                        <a:solidFill>
                          <a:srgbClr val="000000"/>
                        </a:solidFill>
                        <a:effectLst/>
                        <a:latin typeface="Courier New" panose="02070309020205020404" pitchFamily="49" charset="0"/>
                        <a:cs typeface="Courier New" panose="02070309020205020404" pitchFamily="49" charset="0"/>
                      </a:endParaRPr>
                    </a:p>
                  </a:txBody>
                  <a:tcPr marL="9235" marR="9235" marT="9235" marB="0" anchor="b">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830307893"/>
                  </a:ext>
                </a:extLst>
              </a:tr>
            </a:tbl>
          </a:graphicData>
        </a:graphic>
      </p:graphicFrame>
    </p:spTree>
    <p:extLst>
      <p:ext uri="{BB962C8B-B14F-4D97-AF65-F5344CB8AC3E}">
        <p14:creationId xmlns:p14="http://schemas.microsoft.com/office/powerpoint/2010/main" val="52170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5</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sp>
        <p:nvSpPr>
          <p:cNvPr id="17" name="TextBox 16">
            <a:extLst>
              <a:ext uri="{FF2B5EF4-FFF2-40B4-BE49-F238E27FC236}">
                <a16:creationId xmlns:a16="http://schemas.microsoft.com/office/drawing/2014/main" id="{33DA0849-9620-A74B-A29A-B05EFA17D815}"/>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pic>
        <p:nvPicPr>
          <p:cNvPr id="3" name="Picture 2" descr="Text&#10;&#10;Description automatically generated">
            <a:extLst>
              <a:ext uri="{FF2B5EF4-FFF2-40B4-BE49-F238E27FC236}">
                <a16:creationId xmlns:a16="http://schemas.microsoft.com/office/drawing/2014/main" id="{CF1A2E55-28BB-8544-8597-E8D1480A30EA}"/>
              </a:ext>
            </a:extLst>
          </p:cNvPr>
          <p:cNvPicPr>
            <a:picLocks noChangeAspect="1"/>
          </p:cNvPicPr>
          <p:nvPr/>
        </p:nvPicPr>
        <p:blipFill>
          <a:blip r:embed="rId4"/>
          <a:stretch>
            <a:fillRect/>
          </a:stretch>
        </p:blipFill>
        <p:spPr>
          <a:xfrm>
            <a:off x="476143" y="1390081"/>
            <a:ext cx="4953000" cy="774700"/>
          </a:xfrm>
          <a:prstGeom prst="rect">
            <a:avLst/>
          </a:prstGeom>
        </p:spPr>
      </p:pic>
      <p:pic>
        <p:nvPicPr>
          <p:cNvPr id="20" name="Picture 19">
            <a:extLst>
              <a:ext uri="{FF2B5EF4-FFF2-40B4-BE49-F238E27FC236}">
                <a16:creationId xmlns:a16="http://schemas.microsoft.com/office/drawing/2014/main" id="{D2EE4440-BFA8-2947-B8D3-780911B24DA8}"/>
              </a:ext>
            </a:extLst>
          </p:cNvPr>
          <p:cNvPicPr>
            <a:picLocks noChangeAspect="1"/>
          </p:cNvPicPr>
          <p:nvPr/>
        </p:nvPicPr>
        <p:blipFill>
          <a:blip r:embed="rId5"/>
          <a:stretch>
            <a:fillRect/>
          </a:stretch>
        </p:blipFill>
        <p:spPr>
          <a:xfrm>
            <a:off x="499606" y="4124777"/>
            <a:ext cx="5791200" cy="660400"/>
          </a:xfrm>
          <a:prstGeom prst="rect">
            <a:avLst/>
          </a:prstGeom>
        </p:spPr>
      </p:pic>
      <p:pic>
        <p:nvPicPr>
          <p:cNvPr id="28" name="Picture 27">
            <a:extLst>
              <a:ext uri="{FF2B5EF4-FFF2-40B4-BE49-F238E27FC236}">
                <a16:creationId xmlns:a16="http://schemas.microsoft.com/office/drawing/2014/main" id="{7404E97E-FE93-B346-B48B-4D9F2AF6AEDB}"/>
              </a:ext>
            </a:extLst>
          </p:cNvPr>
          <p:cNvPicPr>
            <a:picLocks noChangeAspect="1"/>
          </p:cNvPicPr>
          <p:nvPr/>
        </p:nvPicPr>
        <p:blipFill>
          <a:blip r:embed="rId6"/>
          <a:stretch>
            <a:fillRect/>
          </a:stretch>
        </p:blipFill>
        <p:spPr>
          <a:xfrm>
            <a:off x="476143" y="2754806"/>
            <a:ext cx="6946900" cy="762000"/>
          </a:xfrm>
          <a:prstGeom prst="rect">
            <a:avLst/>
          </a:prstGeom>
        </p:spPr>
      </p:pic>
      <p:sp>
        <p:nvSpPr>
          <p:cNvPr id="29" name="Rounded Rectangle 28">
            <a:extLst>
              <a:ext uri="{FF2B5EF4-FFF2-40B4-BE49-F238E27FC236}">
                <a16:creationId xmlns:a16="http://schemas.microsoft.com/office/drawing/2014/main" id="{28143740-0FD9-714B-8D9D-6CFB5ABFE218}"/>
              </a:ext>
            </a:extLst>
          </p:cNvPr>
          <p:cNvSpPr/>
          <p:nvPr/>
        </p:nvSpPr>
        <p:spPr>
          <a:xfrm>
            <a:off x="336657" y="1262825"/>
            <a:ext cx="5092485"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FB04B67-27E7-4E43-98EB-7C9812B1A6EA}"/>
              </a:ext>
            </a:extLst>
          </p:cNvPr>
          <p:cNvSpPr/>
          <p:nvPr/>
        </p:nvSpPr>
        <p:spPr>
          <a:xfrm>
            <a:off x="336656" y="2613103"/>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2E517CAA-74D0-954A-BD56-AF49BFDE7A3C}"/>
              </a:ext>
            </a:extLst>
          </p:cNvPr>
          <p:cNvSpPr/>
          <p:nvPr/>
        </p:nvSpPr>
        <p:spPr>
          <a:xfrm>
            <a:off x="336657" y="3963381"/>
            <a:ext cx="595415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41739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Algorithm</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50</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FB4C10-B16C-B940-8DEC-6A51417F2E99}"/>
                  </a:ext>
                </a:extLst>
              </p:cNvPr>
              <p:cNvSpPr txBox="1"/>
              <p:nvPr/>
            </p:nvSpPr>
            <p:spPr>
              <a:xfrm>
                <a:off x="453811" y="1439744"/>
                <a:ext cx="11284378" cy="1631216"/>
              </a:xfrm>
              <a:prstGeom prst="rect">
                <a:avLst/>
              </a:prstGeom>
              <a:noFill/>
            </p:spPr>
            <p:txBody>
              <a:bodyPr wrap="square">
                <a:spAutoFit/>
              </a:bodyPr>
              <a:lstStyle/>
              <a:p>
                <a:r>
                  <a:rPr lang="en-US" sz="2800" dirty="0">
                    <a:solidFill>
                      <a:srgbClr val="3333B2"/>
                    </a:solidFill>
                    <a:latin typeface="+mj-lt"/>
                  </a:rPr>
                  <a:t>Theorem </a:t>
                </a:r>
                <a:endParaRPr lang="en-US" sz="2800" dirty="0">
                  <a:effectLst/>
                  <a:latin typeface="+mj-lt"/>
                </a:endParaRPr>
              </a:p>
              <a:p>
                <a:r>
                  <a:rPr lang="en-US" sz="2400" dirty="0">
                    <a:latin typeface="+mj-lt"/>
                  </a:rPr>
                  <a:t>Given a string </a:t>
                </a:r>
                <a14:m>
                  <m:oMath xmlns:m="http://schemas.openxmlformats.org/officeDocument/2006/math">
                    <m:r>
                      <a:rPr lang="en-US" sz="2400" i="1" dirty="0">
                        <a:latin typeface="Cambria Math" panose="02040503050406030204" pitchFamily="18" charset="0"/>
                      </a:rPr>
                      <m:t>𝑇</m:t>
                    </m:r>
                  </m:oMath>
                </a14:m>
                <a:r>
                  <a:rPr lang="en-US" sz="2400" dirty="0">
                    <a:latin typeface="+mj-lt"/>
                  </a:rPr>
                  <a:t> , the dictionary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𝐷</m:t>
                        </m:r>
                      </m:e>
                      <m:sub>
                        <m:r>
                          <a:rPr lang="en-US" sz="2400" i="1" dirty="0">
                            <a:latin typeface="Cambria Math" panose="02040503050406030204" pitchFamily="18" charset="0"/>
                          </a:rPr>
                          <m:t>1</m:t>
                        </m:r>
                      </m:sub>
                    </m:sSub>
                  </m:oMath>
                </a14:m>
                <a:r>
                  <a:rPr lang="en-US" sz="2400" dirty="0">
                    <a:latin typeface="+mj-lt"/>
                  </a:rPr>
                  <a:t> and the parse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1</m:t>
                        </m:r>
                      </m:sub>
                    </m:sSub>
                  </m:oMath>
                </a14:m>
                <a:r>
                  <a:rPr lang="en-US" sz="2400" dirty="0">
                    <a:latin typeface="+mj-lt"/>
                  </a:rPr>
                  <a:t> obtained by running </a:t>
                </a:r>
                <a14:m>
                  <m:oMath xmlns:m="http://schemas.openxmlformats.org/officeDocument/2006/math">
                    <m:r>
                      <m:rPr>
                        <m:sty m:val="p"/>
                      </m:rPr>
                      <a:rPr lang="en-US" sz="2400" dirty="0">
                        <a:latin typeface="Cambria Math" panose="02040503050406030204" pitchFamily="18" charset="0"/>
                      </a:rPr>
                      <m:t>PFP</m:t>
                    </m:r>
                  </m:oMath>
                </a14:m>
                <a:r>
                  <a:rPr lang="en-US" sz="2400" dirty="0">
                    <a:latin typeface="+mj-lt"/>
                  </a:rPr>
                  <a:t> on </a:t>
                </a:r>
                <a14:m>
                  <m:oMath xmlns:m="http://schemas.openxmlformats.org/officeDocument/2006/math">
                    <m:r>
                      <a:rPr lang="en-US" sz="2400" i="1" dirty="0">
                        <a:latin typeface="Cambria Math" panose="02040503050406030204" pitchFamily="18" charset="0"/>
                      </a:rPr>
                      <m:t>𝑇</m:t>
                    </m:r>
                  </m:oMath>
                </a14:m>
                <a:r>
                  <a:rPr lang="en-US" sz="2400" dirty="0">
                    <a:latin typeface="+mj-lt"/>
                  </a:rPr>
                  <a:t>, and the dictionary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𝐷</m:t>
                        </m:r>
                      </m:e>
                      <m:sub>
                        <m:r>
                          <a:rPr lang="en-US" sz="2400" i="1" dirty="0">
                            <a:latin typeface="Cambria Math" panose="02040503050406030204" pitchFamily="18" charset="0"/>
                          </a:rPr>
                          <m:t>2</m:t>
                        </m:r>
                      </m:sub>
                    </m:sSub>
                  </m:oMath>
                </a14:m>
                <a:r>
                  <a:rPr lang="en-US" sz="2400" dirty="0">
                    <a:latin typeface="+mj-lt"/>
                  </a:rPr>
                  <a:t> and the parse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2</m:t>
                        </m:r>
                      </m:sub>
                    </m:sSub>
                  </m:oMath>
                </a14:m>
                <a:r>
                  <a:rPr lang="en-US" sz="2400" dirty="0">
                    <a:latin typeface="+mj-lt"/>
                  </a:rPr>
                  <a:t> obtained by running </a:t>
                </a:r>
                <a14:m>
                  <m:oMath xmlns:m="http://schemas.openxmlformats.org/officeDocument/2006/math">
                    <m:r>
                      <m:rPr>
                        <m:sty m:val="p"/>
                      </m:rPr>
                      <a:rPr lang="en-US" sz="2400" dirty="0">
                        <a:latin typeface="Cambria Math" panose="02040503050406030204" pitchFamily="18" charset="0"/>
                      </a:rPr>
                      <m:t>PFP</m:t>
                    </m:r>
                  </m:oMath>
                </a14:m>
                <a:r>
                  <a:rPr lang="en-US" sz="2400" dirty="0">
                    <a:latin typeface="+mj-lt"/>
                  </a:rPr>
                  <a:t> on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1</m:t>
                        </m:r>
                      </m:sub>
                    </m:sSub>
                  </m:oMath>
                </a14:m>
                <a:r>
                  <a:rPr lang="en-US" sz="2400" dirty="0">
                    <a:latin typeface="+mj-lt"/>
                  </a:rPr>
                  <a:t>, we can compute the </a:t>
                </a:r>
                <a14:m>
                  <m:oMath xmlns:m="http://schemas.openxmlformats.org/officeDocument/2006/math">
                    <m:r>
                      <m:rPr>
                        <m:sty m:val="p"/>
                      </m:rPr>
                      <a:rPr lang="en-US" sz="2400" dirty="0">
                        <a:latin typeface="Cambria Math" panose="02040503050406030204" pitchFamily="18" charset="0"/>
                      </a:rPr>
                      <m:t>BWT</m:t>
                    </m:r>
                  </m:oMath>
                </a14:m>
                <a:r>
                  <a:rPr lang="en-US" sz="2400" dirty="0">
                    <a:latin typeface="+mj-lt"/>
                  </a:rPr>
                  <a:t> of </a:t>
                </a:r>
                <a14:m>
                  <m:oMath xmlns:m="http://schemas.openxmlformats.org/officeDocument/2006/math">
                    <m:r>
                      <a:rPr lang="en-US" sz="2400" i="1" dirty="0">
                        <a:latin typeface="Cambria Math" panose="02040503050406030204" pitchFamily="18" charset="0"/>
                      </a:rPr>
                      <m:t>𝑇</m:t>
                    </m:r>
                  </m:oMath>
                </a14:m>
                <a:r>
                  <a:rPr lang="en-US" sz="2400" dirty="0">
                    <a:latin typeface="+mj-lt"/>
                  </a:rPr>
                  <a:t> from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𝐷</m:t>
                        </m:r>
                      </m:e>
                      <m:sub>
                        <m:r>
                          <a:rPr lang="en-US" sz="2400" i="1" dirty="0">
                            <a:latin typeface="Cambria Math" panose="02040503050406030204" pitchFamily="18" charset="0"/>
                          </a:rPr>
                          <m:t>1</m:t>
                        </m:r>
                      </m:sub>
                    </m:sSub>
                  </m:oMath>
                </a14:m>
                <a:r>
                  <a:rPr lang="en-US" sz="2400" dirty="0">
                    <a:latin typeface="+mj-lt"/>
                  </a:rPr>
                  <a:t>,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𝐷</m:t>
                        </m:r>
                      </m:e>
                      <m:sub>
                        <m:r>
                          <a:rPr lang="en-US" sz="2400" i="1" dirty="0">
                            <a:latin typeface="Cambria Math" panose="02040503050406030204" pitchFamily="18" charset="0"/>
                          </a:rPr>
                          <m:t>2</m:t>
                        </m:r>
                      </m:sub>
                    </m:sSub>
                  </m:oMath>
                </a14:m>
                <a:r>
                  <a:rPr lang="en-US" sz="2400" dirty="0">
                    <a:latin typeface="+mj-lt"/>
                  </a:rPr>
                  <a:t> and </a:t>
                </a:r>
                <a14:m>
                  <m:oMath xmlns:m="http://schemas.openxmlformats.org/officeDocument/2006/math">
                    <m:sSub>
                      <m:sSubPr>
                        <m:ctrlPr>
                          <a:rPr lang="it-IT"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2</m:t>
                        </m:r>
                      </m:sub>
                    </m:sSub>
                  </m:oMath>
                </a14:m>
                <a:r>
                  <a:rPr lang="en-US" sz="2400" dirty="0">
                    <a:latin typeface="+mj-lt"/>
                  </a:rPr>
                  <a:t> using </a:t>
                </a:r>
                <a14:m>
                  <m:oMath xmlns:m="http://schemas.openxmlformats.org/officeDocument/2006/math">
                    <m:r>
                      <a:rPr lang="en-US" sz="2400" i="1" dirty="0">
                        <a:latin typeface="Cambria Math" panose="02040503050406030204" pitchFamily="18" charset="0"/>
                      </a:rPr>
                      <m:t>𝑂</m:t>
                    </m:r>
                    <m:r>
                      <a:rPr lang="en-US" sz="2400" i="1" dirty="0">
                        <a:latin typeface="Cambria Math" panose="02040503050406030204" pitchFamily="18" charset="0"/>
                      </a:rPr>
                      <m:t>(|</m:t>
                    </m:r>
                    <m:sSub>
                      <m:sSubPr>
                        <m:ctrlPr>
                          <a:rPr lang="it-IT" sz="2400" i="1" dirty="0">
                            <a:latin typeface="Cambria Math" panose="02040503050406030204" pitchFamily="18" charset="0"/>
                          </a:rPr>
                        </m:ctrlPr>
                      </m:sSubPr>
                      <m:e>
                        <m:r>
                          <a:rPr lang="en-US" sz="2400" i="1" dirty="0">
                            <a:latin typeface="Cambria Math" panose="02040503050406030204" pitchFamily="18" charset="0"/>
                          </a:rPr>
                          <m:t>𝐷</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it-IT" sz="2400" i="1" dirty="0">
                            <a:latin typeface="Cambria Math" panose="02040503050406030204" pitchFamily="18" charset="0"/>
                          </a:rPr>
                        </m:ctrlPr>
                      </m:sSubPr>
                      <m:e>
                        <m:r>
                          <a:rPr lang="en-US" sz="2400" i="1" dirty="0">
                            <a:latin typeface="Cambria Math" panose="02040503050406030204" pitchFamily="18" charset="0"/>
                          </a:rPr>
                          <m:t>𝐷</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it-IT"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a14:m>
                <a:r>
                  <a:rPr lang="en-US" sz="2400" dirty="0">
                    <a:latin typeface="+mj-lt"/>
                  </a:rPr>
                  <a:t> workspace.</a:t>
                </a:r>
              </a:p>
            </p:txBody>
          </p:sp>
        </mc:Choice>
        <mc:Fallback xmlns="">
          <p:sp>
            <p:nvSpPr>
              <p:cNvPr id="22" name="TextBox 21">
                <a:extLst>
                  <a:ext uri="{FF2B5EF4-FFF2-40B4-BE49-F238E27FC236}">
                    <a16:creationId xmlns:a16="http://schemas.microsoft.com/office/drawing/2014/main" id="{47FB4C10-B16C-B940-8DEC-6A51417F2E99}"/>
                  </a:ext>
                </a:extLst>
              </p:cNvPr>
              <p:cNvSpPr txBox="1">
                <a:spLocks noRot="1" noChangeAspect="1" noMove="1" noResize="1" noEditPoints="1" noAdjustHandles="1" noChangeArrowheads="1" noChangeShapeType="1" noTextEdit="1"/>
              </p:cNvSpPr>
              <p:nvPr/>
            </p:nvSpPr>
            <p:spPr>
              <a:xfrm>
                <a:off x="453811" y="1439744"/>
                <a:ext cx="11284378" cy="1631216"/>
              </a:xfrm>
              <a:prstGeom prst="rect">
                <a:avLst/>
              </a:prstGeom>
              <a:blipFill>
                <a:blip r:embed="rId4"/>
                <a:stretch>
                  <a:fillRect l="-1124" t="-3876"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F5F24B-F0C6-2A4E-8B8B-7991E23575B5}"/>
                  </a:ext>
                </a:extLst>
              </p:cNvPr>
              <p:cNvSpPr txBox="1"/>
              <p:nvPr/>
            </p:nvSpPr>
            <p:spPr>
              <a:xfrm>
                <a:off x="453811" y="3266957"/>
                <a:ext cx="11433389" cy="3477875"/>
              </a:xfrm>
              <a:prstGeom prst="rect">
                <a:avLst/>
              </a:prstGeom>
              <a:noFill/>
            </p:spPr>
            <p:txBody>
              <a:bodyPr wrap="square">
                <a:spAutoFit/>
              </a:bodyPr>
              <a:lstStyle/>
              <a:p>
                <a:r>
                  <a:rPr lang="en-US" sz="2000" b="1" spc="-150" dirty="0">
                    <a:latin typeface="Courier New" panose="02070309020205020404" pitchFamily="49" charset="0"/>
                    <a:cs typeface="Courier New" panose="02070309020205020404" pitchFamily="49" charset="0"/>
                  </a:rPr>
                  <a:t>for </a:t>
                </a:r>
                <a:r>
                  <a:rPr lang="en-US" sz="2000" spc="-150" dirty="0">
                    <a:latin typeface="Courier New" panose="02070309020205020404" pitchFamily="49" charset="0"/>
                    <a:cs typeface="Courier New" panose="02070309020205020404" pitchFamily="49" charset="0"/>
                  </a:rPr>
                  <a:t>each</a:t>
                </a:r>
                <a:r>
                  <a:rPr lang="en-US" sz="2000" b="1" spc="-150" dirty="0">
                    <a:latin typeface="Courier New" panose="02070309020205020404" pitchFamily="49" charset="0"/>
                    <a:cs typeface="Courier New" panose="02070309020205020404" pitchFamily="49" charset="0"/>
                  </a:rPr>
                  <a:t> </a:t>
                </a:r>
                <a14:m>
                  <m:oMath xmlns:m="http://schemas.openxmlformats.org/officeDocument/2006/math">
                    <m:r>
                      <a:rPr lang="en-US" sz="2000" b="0" i="0" spc="-150" dirty="0">
                        <a:latin typeface="Cambria Math" panose="02040503050406030204" pitchFamily="18" charset="0"/>
                      </a:rPr>
                      <m:t>⍺</m:t>
                    </m:r>
                  </m:oMath>
                </a14:m>
                <a:r>
                  <a:rPr lang="en-US" sz="2000" spc="-150" dirty="0">
                    <a:latin typeface="Courier New" panose="02070309020205020404" pitchFamily="49" charset="0"/>
                    <a:cs typeface="Courier New" panose="02070309020205020404" pitchFamily="49" charset="0"/>
                  </a:rPr>
                  <a:t> in table </a:t>
                </a:r>
                <a14:m>
                  <m:oMath xmlns:m="http://schemas.openxmlformats.org/officeDocument/2006/math">
                    <m:sSub>
                      <m:sSubPr>
                        <m:ctrlPr>
                          <a:rPr lang="it-IT" sz="2000" i="1" spc="-150" dirty="0">
                            <a:latin typeface="Cambria Math" panose="02040503050406030204" pitchFamily="18" charset="0"/>
                          </a:rPr>
                        </m:ctrlPr>
                      </m:sSubPr>
                      <m:e>
                        <m:r>
                          <m:rPr>
                            <m:sty m:val="p"/>
                          </m:rPr>
                          <a:rPr lang="en-US" sz="2000" b="0" i="0" spc="-150" dirty="0">
                            <a:latin typeface="Cambria Math" panose="02040503050406030204" pitchFamily="18" charset="0"/>
                          </a:rPr>
                          <m:t>T</m:t>
                        </m:r>
                      </m:e>
                      <m:sub>
                        <m:r>
                          <a:rPr lang="en-US" sz="2000" b="0" i="0" spc="-150" dirty="0">
                            <a:latin typeface="Cambria Math" panose="02040503050406030204" pitchFamily="18" charset="0"/>
                          </a:rPr>
                          <m:t>1</m:t>
                        </m:r>
                      </m:sub>
                    </m:sSub>
                  </m:oMath>
                </a14:m>
                <a:r>
                  <a:rPr lang="en-US" sz="2000" spc="-150" dirty="0">
                    <a:latin typeface="Courier New" panose="02070309020205020404" pitchFamily="49" charset="0"/>
                    <a:cs typeface="Courier New" panose="02070309020205020404" pitchFamily="49" charset="0"/>
                  </a:rPr>
                  <a:t> :</a:t>
                </a:r>
              </a:p>
              <a:p>
                <a:r>
                  <a:rPr lang="en-US" sz="2000" spc="-150" dirty="0">
                    <a:latin typeface="Courier New" panose="02070309020205020404" pitchFamily="49" charset="0"/>
                    <a:cs typeface="Courier New" panose="02070309020205020404" pitchFamily="49" charset="0"/>
                  </a:rPr>
                  <a:t>	</a:t>
                </a:r>
                <a:r>
                  <a:rPr lang="en-US" sz="2000" b="1" spc="-150" dirty="0">
                    <a:latin typeface="Courier New" panose="02070309020205020404" pitchFamily="49" charset="0"/>
                    <a:cs typeface="Courier New" panose="02070309020205020404" pitchFamily="49" charset="0"/>
                  </a:rPr>
                  <a:t>if</a:t>
                </a:r>
                <a:r>
                  <a:rPr lang="en-US" sz="2000" spc="-150" dirty="0">
                    <a:latin typeface="Courier New" panose="02070309020205020404" pitchFamily="49" charset="0"/>
                    <a:cs typeface="Courier New" panose="02070309020205020404" pitchFamily="49" charset="0"/>
                  </a:rPr>
                  <a:t> </a:t>
                </a:r>
                <a14:m>
                  <m:oMath xmlns:m="http://schemas.openxmlformats.org/officeDocument/2006/math">
                    <m:r>
                      <a:rPr lang="en-US" sz="2000" b="0" i="0" spc="-150" dirty="0">
                        <a:latin typeface="Cambria Math" panose="02040503050406030204" pitchFamily="18" charset="0"/>
                      </a:rPr>
                      <m:t>⍺</m:t>
                    </m:r>
                  </m:oMath>
                </a14:m>
                <a:r>
                  <a:rPr lang="en-US" sz="2000" spc="-150" dirty="0">
                    <a:latin typeface="Courier New" panose="02070309020205020404" pitchFamily="49" charset="0"/>
                    <a:cs typeface="Courier New" panose="02070309020205020404" pitchFamily="49" charset="0"/>
                  </a:rPr>
                  <a:t> is preceded by only one character:</a:t>
                </a:r>
              </a:p>
              <a:p>
                <a:r>
                  <a:rPr lang="en-US" sz="2000" spc="-150" dirty="0">
                    <a:latin typeface="Courier New" panose="02070309020205020404" pitchFamily="49" charset="0"/>
                    <a:cs typeface="Courier New" panose="02070309020205020404" pitchFamily="49" charset="0"/>
                  </a:rPr>
                  <a:t>		output corresponding BWT range</a:t>
                </a:r>
              </a:p>
              <a:p>
                <a:r>
                  <a:rPr lang="en-US" sz="2000" spc="-150" dirty="0">
                    <a:latin typeface="Courier New" panose="02070309020205020404" pitchFamily="49" charset="0"/>
                    <a:cs typeface="Courier New" panose="02070309020205020404" pitchFamily="49" charset="0"/>
                  </a:rPr>
                  <a:t>	</a:t>
                </a:r>
                <a:r>
                  <a:rPr lang="en-US" sz="2000" b="1" spc="-150" dirty="0">
                    <a:latin typeface="Courier New" panose="02070309020205020404" pitchFamily="49" charset="0"/>
                    <a:cs typeface="Courier New" panose="02070309020205020404" pitchFamily="49" charset="0"/>
                  </a:rPr>
                  <a:t>else</a:t>
                </a:r>
                <a:r>
                  <a:rPr lang="en-US" sz="2000" spc="-150" dirty="0">
                    <a:latin typeface="Courier New" panose="02070309020205020404" pitchFamily="49" charset="0"/>
                    <a:cs typeface="Courier New" panose="02070309020205020404" pitchFamily="49" charset="0"/>
                  </a:rPr>
                  <a:t>:</a:t>
                </a:r>
              </a:p>
              <a:p>
                <a:r>
                  <a:rPr lang="en-US" sz="2000" spc="-150" dirty="0">
                    <a:latin typeface="Courier New" panose="02070309020205020404" pitchFamily="49" charset="0"/>
                    <a:cs typeface="Courier New" panose="02070309020205020404" pitchFamily="49" charset="0"/>
                  </a:rPr>
                  <a:t>		</a:t>
                </a:r>
                <a:r>
                  <a:rPr lang="en-US" sz="2000" b="1" spc="-150" dirty="0">
                    <a:latin typeface="Courier New" panose="02070309020205020404" pitchFamily="49" charset="0"/>
                    <a:cs typeface="Courier New" panose="02070309020205020404" pitchFamily="49" charset="0"/>
                  </a:rPr>
                  <a:t>for</a:t>
                </a:r>
                <a:r>
                  <a:rPr lang="en-US" sz="2000" spc="-150" dirty="0">
                    <a:latin typeface="Courier New" panose="02070309020205020404" pitchFamily="49" charset="0"/>
                    <a:cs typeface="Courier New" panose="02070309020205020404" pitchFamily="49" charset="0"/>
                  </a:rPr>
                  <a:t> each </a:t>
                </a:r>
                <a14:m>
                  <m:oMath xmlns:m="http://schemas.openxmlformats.org/officeDocument/2006/math">
                    <m:r>
                      <a:rPr lang="en-US" sz="2000" b="0" i="0" spc="-150" dirty="0">
                        <a:latin typeface="Cambria Math" panose="02040503050406030204" pitchFamily="18" charset="0"/>
                      </a:rPr>
                      <m:t>⍺</m:t>
                    </m:r>
                  </m:oMath>
                </a14:m>
                <a:r>
                  <a:rPr lang="en-US" sz="2000" spc="-150" dirty="0">
                    <a:latin typeface="Courier New" panose="02070309020205020404" pitchFamily="49" charset="0"/>
                    <a:cs typeface="Courier New" panose="02070309020205020404" pitchFamily="49" charset="0"/>
                  </a:rPr>
                  <a:t>’ in </a:t>
                </a:r>
                <a14:m>
                  <m:oMath xmlns:m="http://schemas.openxmlformats.org/officeDocument/2006/math">
                    <m:sSub>
                      <m:sSubPr>
                        <m:ctrlPr>
                          <a:rPr lang="it-IT" sz="2000" i="1" spc="-150" dirty="0">
                            <a:latin typeface="Cambria Math" panose="02040503050406030204" pitchFamily="18" charset="0"/>
                          </a:rPr>
                        </m:ctrlPr>
                      </m:sSubPr>
                      <m:e>
                        <m:r>
                          <m:rPr>
                            <m:sty m:val="p"/>
                          </m:rPr>
                          <a:rPr lang="en-US" sz="2000" b="0" i="0" spc="-150" dirty="0">
                            <a:latin typeface="Cambria Math" panose="02040503050406030204" pitchFamily="18" charset="0"/>
                          </a:rPr>
                          <m:t>T</m:t>
                        </m:r>
                      </m:e>
                      <m:sub>
                        <m:r>
                          <a:rPr lang="it-IT" sz="2000" b="0" i="0" spc="-150" dirty="0">
                            <a:latin typeface="Cambria Math" panose="02040503050406030204" pitchFamily="18" charset="0"/>
                          </a:rPr>
                          <m:t>2</m:t>
                        </m:r>
                      </m:sub>
                    </m:sSub>
                  </m:oMath>
                </a14:m>
                <a:r>
                  <a:rPr lang="en-US" sz="2000" spc="-150" dirty="0">
                    <a:latin typeface="Courier New" panose="02070309020205020404" pitchFamily="49" charset="0"/>
                    <a:cs typeface="Courier New" panose="02070309020205020404" pitchFamily="49" charset="0"/>
                  </a:rPr>
                  <a:t> preceded by </a:t>
                </a:r>
                <a14:m>
                  <m:oMath xmlns:m="http://schemas.openxmlformats.org/officeDocument/2006/math">
                    <m:sSub>
                      <m:sSubPr>
                        <m:ctrlPr>
                          <a:rPr lang="it-IT" sz="2000" i="1" spc="-150">
                            <a:latin typeface="Cambria Math" panose="02040503050406030204" pitchFamily="18" charset="0"/>
                            <a:cs typeface="Courier New" panose="02070309020205020404" pitchFamily="49" charset="0"/>
                          </a:rPr>
                        </m:ctrlPr>
                      </m:sSubPr>
                      <m:e>
                        <m:r>
                          <m:rPr>
                            <m:sty m:val="p"/>
                          </m:rPr>
                          <a:rPr lang="it-IT" sz="2000" b="0" i="0" spc="-150">
                            <a:latin typeface="Cambria Math" panose="02040503050406030204" pitchFamily="18" charset="0"/>
                            <a:cs typeface="Courier New" panose="02070309020205020404" pitchFamily="49" charset="0"/>
                          </a:rPr>
                          <m:t>D</m:t>
                        </m:r>
                      </m:e>
                      <m:sub>
                        <m:r>
                          <a:rPr lang="it-IT" sz="2000" b="0" i="0" spc="-150">
                            <a:latin typeface="Cambria Math" panose="02040503050406030204" pitchFamily="18" charset="0"/>
                            <a:cs typeface="Courier New" panose="02070309020205020404" pitchFamily="49" charset="0"/>
                          </a:rPr>
                          <m:t>1</m:t>
                        </m:r>
                      </m:sub>
                    </m:sSub>
                    <m:r>
                      <a:rPr lang="it-IT" sz="2000" b="0" i="0" spc="-150">
                        <a:latin typeface="Cambria Math" panose="02040503050406030204" pitchFamily="18" charset="0"/>
                        <a:cs typeface="Courier New" panose="02070309020205020404" pitchFamily="49" charset="0"/>
                      </a:rPr>
                      <m:t>(</m:t>
                    </m:r>
                    <m:r>
                      <a:rPr lang="en-US" sz="2000" b="0" i="0" spc="-150" dirty="0">
                        <a:latin typeface="Cambria Math" panose="02040503050406030204" pitchFamily="18" charset="0"/>
                      </a:rPr>
                      <m:t>⍺</m:t>
                    </m:r>
                    <m:r>
                      <a:rPr lang="it-IT" sz="2000" b="0" i="0" spc="-150">
                        <a:latin typeface="Cambria Math" panose="02040503050406030204" pitchFamily="18" charset="0"/>
                        <a:cs typeface="Courier New" panose="02070309020205020404" pitchFamily="49" charset="0"/>
                      </a:rPr>
                      <m:t>)</m:t>
                    </m:r>
                  </m:oMath>
                </a14:m>
                <a:r>
                  <a:rPr lang="en-US" sz="2000" spc="-150" dirty="0">
                    <a:latin typeface="Courier New" panose="02070309020205020404" pitchFamily="49" charset="0"/>
                    <a:cs typeface="Courier New" panose="02070309020205020404" pitchFamily="49" charset="0"/>
                  </a:rPr>
                  <a:t>:</a:t>
                </a:r>
              </a:p>
              <a:p>
                <a:r>
                  <a:rPr lang="en-US" sz="2000" spc="-150" dirty="0">
                    <a:latin typeface="Courier New" panose="02070309020205020404" pitchFamily="49" charset="0"/>
                    <a:cs typeface="Courier New" panose="02070309020205020404" pitchFamily="49" charset="0"/>
                  </a:rPr>
                  <a:t>			</a:t>
                </a:r>
                <a:r>
                  <a:rPr lang="en-US" sz="2000" b="1" spc="-150" dirty="0">
                    <a:latin typeface="Courier New" panose="02070309020205020404" pitchFamily="49" charset="0"/>
                    <a:cs typeface="Courier New" panose="02070309020205020404" pitchFamily="49" charset="0"/>
                  </a:rPr>
                  <a:t>if</a:t>
                </a:r>
                <a:r>
                  <a:rPr lang="en-US" sz="2000" spc="-150" dirty="0">
                    <a:latin typeface="Courier New" panose="02070309020205020404" pitchFamily="49" charset="0"/>
                    <a:cs typeface="Courier New" panose="02070309020205020404" pitchFamily="49" charset="0"/>
                  </a:rPr>
                  <a:t> </a:t>
                </a:r>
                <a14:m>
                  <m:oMath xmlns:m="http://schemas.openxmlformats.org/officeDocument/2006/math">
                    <m:r>
                      <a:rPr lang="en-US" sz="2000" b="0" i="0" spc="-150" dirty="0">
                        <a:latin typeface="Cambria Math" panose="02040503050406030204" pitchFamily="18" charset="0"/>
                      </a:rPr>
                      <m:t>⍺</m:t>
                    </m:r>
                    <m:r>
                      <a:rPr lang="it-IT" sz="2000" b="0" i="0" spc="-150" dirty="0" smtClean="0">
                        <a:latin typeface="Cambria Math" panose="02040503050406030204" pitchFamily="18" charset="0"/>
                      </a:rPr>
                      <m:t>′</m:t>
                    </m:r>
                  </m:oMath>
                </a14:m>
                <a:r>
                  <a:rPr lang="en-US" sz="2000" spc="-150" dirty="0">
                    <a:latin typeface="Courier New" panose="02070309020205020404" pitchFamily="49" charset="0"/>
                    <a:cs typeface="Courier New" panose="02070309020205020404" pitchFamily="49" charset="0"/>
                  </a:rPr>
                  <a:t> is preceded by only one element of</a:t>
                </a:r>
                <a:r>
                  <a:rPr lang="it-IT" sz="2000" spc="-150" dirty="0">
                    <a:latin typeface="Courier New" panose="02070309020205020404" pitchFamily="49" charset="0"/>
                    <a:cs typeface="Courier New" panose="02070309020205020404" pitchFamily="49" charset="0"/>
                  </a:rPr>
                  <a:t> </a:t>
                </a:r>
                <a14:m>
                  <m:oMath xmlns:m="http://schemas.openxmlformats.org/officeDocument/2006/math">
                    <m:sSub>
                      <m:sSubPr>
                        <m:ctrlPr>
                          <a:rPr lang="it-IT" sz="2000" i="1" spc="-150">
                            <a:latin typeface="Cambria Math" panose="02040503050406030204" pitchFamily="18" charset="0"/>
                            <a:cs typeface="Courier New" panose="02070309020205020404" pitchFamily="49" charset="0"/>
                          </a:rPr>
                        </m:ctrlPr>
                      </m:sSubPr>
                      <m:e>
                        <m:r>
                          <m:rPr>
                            <m:sty m:val="p"/>
                          </m:rPr>
                          <a:rPr lang="it-IT" sz="2000" b="0" i="0" spc="-150">
                            <a:latin typeface="Cambria Math" panose="02040503050406030204" pitchFamily="18" charset="0"/>
                            <a:cs typeface="Courier New" panose="02070309020205020404" pitchFamily="49" charset="0"/>
                          </a:rPr>
                          <m:t>D</m:t>
                        </m:r>
                      </m:e>
                      <m:sub>
                        <m:r>
                          <a:rPr lang="it-IT" sz="2000" b="0" i="0" spc="-150">
                            <a:latin typeface="Cambria Math" panose="02040503050406030204" pitchFamily="18" charset="0"/>
                            <a:cs typeface="Courier New" panose="02070309020205020404" pitchFamily="49" charset="0"/>
                          </a:rPr>
                          <m:t>1</m:t>
                        </m:r>
                      </m:sub>
                    </m:sSub>
                    <m:d>
                      <m:dPr>
                        <m:ctrlPr>
                          <a:rPr lang="it-IT" sz="2000" i="1" spc="-150">
                            <a:latin typeface="Cambria Math" panose="02040503050406030204" pitchFamily="18" charset="0"/>
                            <a:cs typeface="Courier New" panose="02070309020205020404" pitchFamily="49" charset="0"/>
                          </a:rPr>
                        </m:ctrlPr>
                      </m:dPr>
                      <m:e>
                        <m:r>
                          <a:rPr lang="en-US" sz="2000" b="0" i="0" spc="-150" dirty="0">
                            <a:latin typeface="Cambria Math" panose="02040503050406030204" pitchFamily="18" charset="0"/>
                          </a:rPr>
                          <m:t>⍺</m:t>
                        </m:r>
                      </m:e>
                    </m:d>
                    <m:r>
                      <a:rPr lang="it-IT" sz="2000" b="0" i="0" spc="-150" smtClean="0">
                        <a:latin typeface="Cambria Math" panose="02040503050406030204" pitchFamily="18" charset="0"/>
                        <a:cs typeface="Courier New" panose="02070309020205020404" pitchFamily="49" charset="0"/>
                      </a:rPr>
                      <m:t>:</m:t>
                    </m:r>
                  </m:oMath>
                </a14:m>
                <a:endParaRPr lang="it-IT" sz="2000" spc="-150" dirty="0">
                  <a:latin typeface="Courier New" panose="02070309020205020404" pitchFamily="49" charset="0"/>
                  <a:cs typeface="Courier New" panose="02070309020205020404" pitchFamily="49" charset="0"/>
                </a:endParaRPr>
              </a:p>
              <a:p>
                <a:r>
                  <a:rPr lang="en-US" sz="2000" spc="-150" dirty="0">
                    <a:latin typeface="Courier New" panose="02070309020205020404" pitchFamily="49" charset="0"/>
                    <a:cs typeface="Courier New" panose="02070309020205020404" pitchFamily="49" charset="0"/>
                  </a:rPr>
                  <a:t>				output corresponding BWT range</a:t>
                </a:r>
              </a:p>
              <a:p>
                <a:r>
                  <a:rPr lang="en-US" sz="2000" spc="-150" dirty="0">
                    <a:latin typeface="Courier New" panose="02070309020205020404" pitchFamily="49" charset="0"/>
                    <a:cs typeface="Courier New" panose="02070309020205020404" pitchFamily="49" charset="0"/>
                  </a:rPr>
                  <a:t>			</a:t>
                </a:r>
                <a:r>
                  <a:rPr lang="en-US" sz="2000" b="1" spc="-150" dirty="0">
                    <a:latin typeface="Courier New" panose="02070309020205020404" pitchFamily="49" charset="0"/>
                    <a:cs typeface="Courier New" panose="02070309020205020404" pitchFamily="49" charset="0"/>
                  </a:rPr>
                  <a:t>else</a:t>
                </a:r>
                <a:r>
                  <a:rPr lang="en-US" sz="2000" spc="-150" dirty="0">
                    <a:latin typeface="Courier New" panose="02070309020205020404" pitchFamily="49" charset="0"/>
                    <a:cs typeface="Courier New" panose="02070309020205020404" pitchFamily="49" charset="0"/>
                  </a:rPr>
                  <a:t>:</a:t>
                </a:r>
              </a:p>
              <a:p>
                <a:r>
                  <a:rPr lang="en-US" sz="2000" spc="-150" dirty="0">
                    <a:latin typeface="Courier New" panose="02070309020205020404" pitchFamily="49" charset="0"/>
                    <a:cs typeface="Courier New" panose="02070309020205020404" pitchFamily="49" charset="0"/>
                  </a:rPr>
                  <a:t>				</a:t>
                </a:r>
                <a:r>
                  <a:rPr lang="en-US" sz="2000" b="1" spc="-150" dirty="0">
                    <a:latin typeface="Courier New" panose="02070309020205020404" pitchFamily="49" charset="0"/>
                    <a:cs typeface="Courier New" panose="02070309020205020404" pitchFamily="49" charset="0"/>
                  </a:rPr>
                  <a:t>for</a:t>
                </a:r>
                <a:r>
                  <a:rPr lang="en-US" sz="2000" spc="-150" dirty="0">
                    <a:latin typeface="Courier New" panose="02070309020205020404" pitchFamily="49" charset="0"/>
                    <a:cs typeface="Courier New" panose="02070309020205020404" pitchFamily="49" charset="0"/>
                  </a:rPr>
                  <a:t> each occurrence of </a:t>
                </a:r>
                <a14:m>
                  <m:oMath xmlns:m="http://schemas.openxmlformats.org/officeDocument/2006/math">
                    <m:r>
                      <a:rPr lang="it-IT" sz="2000" b="0" i="1" spc="-150" smtClean="0">
                        <a:latin typeface="Cambria Math" panose="02040503050406030204" pitchFamily="18" charset="0"/>
                        <a:cs typeface="Courier New" panose="02070309020205020404" pitchFamily="49" charset="0"/>
                      </a:rPr>
                      <m:t>𝑑</m:t>
                    </m:r>
                    <m:r>
                      <a:rPr lang="it-IT" sz="2000" b="0" i="1" spc="-150" smtClean="0">
                        <a:latin typeface="Cambria Math" panose="02040503050406030204" pitchFamily="18" charset="0"/>
                        <a:cs typeface="Courier New" panose="02070309020205020404" pitchFamily="49" charset="0"/>
                      </a:rPr>
                      <m:t> ∈</m:t>
                    </m:r>
                    <m:sSub>
                      <m:sSubPr>
                        <m:ctrlPr>
                          <a:rPr lang="it-IT" sz="2000" i="1" spc="-150">
                            <a:latin typeface="Cambria Math" panose="02040503050406030204" pitchFamily="18" charset="0"/>
                            <a:cs typeface="Courier New" panose="02070309020205020404" pitchFamily="49" charset="0"/>
                          </a:rPr>
                        </m:ctrlPr>
                      </m:sSubPr>
                      <m:e>
                        <m:r>
                          <m:rPr>
                            <m:sty m:val="p"/>
                          </m:rPr>
                          <a:rPr lang="it-IT" sz="2000" spc="-150">
                            <a:latin typeface="Cambria Math" panose="02040503050406030204" pitchFamily="18" charset="0"/>
                            <a:cs typeface="Courier New" panose="02070309020205020404" pitchFamily="49" charset="0"/>
                          </a:rPr>
                          <m:t>D</m:t>
                        </m:r>
                      </m:e>
                      <m:sub>
                        <m:r>
                          <a:rPr lang="it-IT" sz="2000" spc="-150">
                            <a:latin typeface="Cambria Math" panose="02040503050406030204" pitchFamily="18" charset="0"/>
                            <a:cs typeface="Courier New" panose="02070309020205020404" pitchFamily="49" charset="0"/>
                          </a:rPr>
                          <m:t>1</m:t>
                        </m:r>
                      </m:sub>
                    </m:sSub>
                    <m:d>
                      <m:dPr>
                        <m:ctrlPr>
                          <a:rPr lang="it-IT" sz="2000" i="1" spc="-150">
                            <a:latin typeface="Cambria Math" panose="02040503050406030204" pitchFamily="18" charset="0"/>
                            <a:cs typeface="Courier New" panose="02070309020205020404" pitchFamily="49" charset="0"/>
                          </a:rPr>
                        </m:ctrlPr>
                      </m:dPr>
                      <m:e>
                        <m:r>
                          <a:rPr lang="en-US" sz="2000" spc="-150" dirty="0">
                            <a:latin typeface="Cambria Math" panose="02040503050406030204" pitchFamily="18" charset="0"/>
                          </a:rPr>
                          <m:t>⍺</m:t>
                        </m:r>
                      </m:e>
                    </m:d>
                  </m:oMath>
                </a14:m>
                <a:r>
                  <a:rPr lang="en-US" sz="2000" spc="-150" dirty="0">
                    <a:latin typeface="Courier New" panose="02070309020205020404" pitchFamily="49" charset="0"/>
                    <a:cs typeface="Courier New" panose="02070309020205020404" pitchFamily="49" charset="0"/>
                  </a:rPr>
                  <a:t> in </a:t>
                </a:r>
                <a14:m>
                  <m:oMath xmlns:m="http://schemas.openxmlformats.org/officeDocument/2006/math">
                    <m:sSub>
                      <m:sSubPr>
                        <m:ctrlPr>
                          <a:rPr lang="it-IT" sz="2000" i="1" spc="-150" dirty="0">
                            <a:latin typeface="Cambria Math" panose="02040503050406030204" pitchFamily="18" charset="0"/>
                          </a:rPr>
                        </m:ctrlPr>
                      </m:sSubPr>
                      <m:e>
                        <m:r>
                          <m:rPr>
                            <m:sty m:val="p"/>
                          </m:rPr>
                          <a:rPr lang="it-IT" sz="2000" b="0" i="0" spc="-150" dirty="0" smtClean="0">
                            <a:latin typeface="Cambria Math" panose="02040503050406030204" pitchFamily="18" charset="0"/>
                          </a:rPr>
                          <m:t>G</m:t>
                        </m:r>
                      </m:e>
                      <m:sub>
                        <m:r>
                          <a:rPr lang="it-IT" sz="2000" spc="-150" dirty="0">
                            <a:latin typeface="Cambria Math" panose="02040503050406030204" pitchFamily="18" charset="0"/>
                          </a:rPr>
                          <m:t>2</m:t>
                        </m:r>
                      </m:sub>
                    </m:sSub>
                    <m:r>
                      <a:rPr lang="it-IT" sz="2000" b="0" i="1" spc="-150" dirty="0" smtClean="0">
                        <a:latin typeface="Cambria Math" panose="02040503050406030204" pitchFamily="18" charset="0"/>
                      </a:rPr>
                      <m:t>:</m:t>
                    </m:r>
                  </m:oMath>
                </a14:m>
                <a:endParaRPr lang="it-IT" sz="2000" b="0" spc="-150" dirty="0">
                  <a:latin typeface="Courier New" panose="02070309020205020404" pitchFamily="49" charset="0"/>
                </a:endParaRPr>
              </a:p>
              <a:p>
                <a:r>
                  <a:rPr lang="en-US" sz="2000" spc="-150" dirty="0">
                    <a:latin typeface="Courier New" panose="02070309020205020404" pitchFamily="49" charset="0"/>
                    <a:cs typeface="Courier New" panose="02070309020205020404" pitchFamily="49" charset="0"/>
                  </a:rPr>
                  <a:t>					output corresponding BWT character</a:t>
                </a:r>
              </a:p>
              <a:p>
                <a:endParaRPr lang="en-US" sz="2000" spc="-150" dirty="0">
                  <a:latin typeface="Courier New" panose="02070309020205020404" pitchFamily="49" charset="0"/>
                  <a:cs typeface="Courier New" panose="02070309020205020404" pitchFamily="49" charset="0"/>
                </a:endParaRPr>
              </a:p>
            </p:txBody>
          </p:sp>
        </mc:Choice>
        <mc:Fallback xmlns="">
          <p:sp>
            <p:nvSpPr>
              <p:cNvPr id="10" name="TextBox 9">
                <a:extLst>
                  <a:ext uri="{FF2B5EF4-FFF2-40B4-BE49-F238E27FC236}">
                    <a16:creationId xmlns:a16="http://schemas.microsoft.com/office/drawing/2014/main" id="{FCF5F24B-F0C6-2A4E-8B8B-7991E23575B5}"/>
                  </a:ext>
                </a:extLst>
              </p:cNvPr>
              <p:cNvSpPr txBox="1">
                <a:spLocks noRot="1" noChangeAspect="1" noMove="1" noResize="1" noEditPoints="1" noAdjustHandles="1" noChangeArrowheads="1" noChangeShapeType="1" noTextEdit="1"/>
              </p:cNvSpPr>
              <p:nvPr/>
            </p:nvSpPr>
            <p:spPr>
              <a:xfrm>
                <a:off x="453811" y="3266957"/>
                <a:ext cx="11433389" cy="3477875"/>
              </a:xfrm>
              <a:prstGeom prst="rect">
                <a:avLst/>
              </a:prstGeom>
              <a:blipFill>
                <a:blip r:embed="rId5"/>
                <a:stretch>
                  <a:fillRect l="-554" t="-1095"/>
                </a:stretch>
              </a:blipFill>
            </p:spPr>
            <p:txBody>
              <a:bodyPr/>
              <a:lstStyle/>
              <a:p>
                <a:r>
                  <a:rPr lang="en-US">
                    <a:noFill/>
                  </a:rPr>
                  <a:t> </a:t>
                </a:r>
              </a:p>
            </p:txBody>
          </p:sp>
        </mc:Fallback>
      </mc:AlternateContent>
    </p:spTree>
    <p:extLst>
      <p:ext uri="{BB962C8B-B14F-4D97-AF65-F5344CB8AC3E}">
        <p14:creationId xmlns:p14="http://schemas.microsoft.com/office/powerpoint/2010/main" val="43814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51</a:t>
            </a:fld>
            <a:endParaRPr lang="en-US"/>
          </a:p>
        </p:txBody>
      </p:sp>
      <p:sp>
        <p:nvSpPr>
          <p:cNvPr id="13" name="Title 1">
            <a:extLst>
              <a:ext uri="{FF2B5EF4-FFF2-40B4-BE49-F238E27FC236}">
                <a16:creationId xmlns:a16="http://schemas.microsoft.com/office/drawing/2014/main" id="{8395EEB9-DD9E-1C42-8A60-2AD66352D2F7}"/>
              </a:ext>
            </a:extLst>
          </p:cNvPr>
          <p:cNvSpPr txBox="1">
            <a:spLocks/>
          </p:cNvSpPr>
          <p:nvPr/>
        </p:nvSpPr>
        <p:spPr>
          <a:xfrm>
            <a:off x="852256" y="2446210"/>
            <a:ext cx="10363200" cy="12352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600" dirty="0"/>
              <a:t>Results</a:t>
            </a:r>
            <a:endParaRPr lang="en-US" sz="6000" dirty="0"/>
          </a:p>
        </p:txBody>
      </p:sp>
      <p:sp>
        <p:nvSpPr>
          <p:cNvPr id="11" name="Rectangle 10">
            <a:extLst>
              <a:ext uri="{FF2B5EF4-FFF2-40B4-BE49-F238E27FC236}">
                <a16:creationId xmlns:a16="http://schemas.microsoft.com/office/drawing/2014/main" id="{F873BBEC-C3F3-6F4D-9EA0-DB7D7A57AD29}"/>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9F28F1-AE75-8841-B06C-A91C1F073479}"/>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6">
            <a:extLst>
              <a:ext uri="{FF2B5EF4-FFF2-40B4-BE49-F238E27FC236}">
                <a16:creationId xmlns:a16="http://schemas.microsoft.com/office/drawing/2014/main" id="{0C79CF14-D6E6-8948-B11D-18AE82EBDCA8}"/>
              </a:ext>
            </a:extLst>
          </p:cNvPr>
          <p:cNvPicPr>
            <a:picLocks noChangeAspect="1"/>
          </p:cNvPicPr>
          <p:nvPr/>
        </p:nvPicPr>
        <p:blipFill>
          <a:blip r:embed="rId3"/>
          <a:stretch>
            <a:fillRect/>
          </a:stretch>
        </p:blipFill>
        <p:spPr>
          <a:xfrm>
            <a:off x="94607" y="0"/>
            <a:ext cx="2462298" cy="991415"/>
          </a:xfrm>
          <a:prstGeom prst="rect">
            <a:avLst/>
          </a:prstGeom>
        </p:spPr>
      </p:pic>
    </p:spTree>
    <p:extLst>
      <p:ext uri="{BB962C8B-B14F-4D97-AF65-F5344CB8AC3E}">
        <p14:creationId xmlns:p14="http://schemas.microsoft.com/office/powerpoint/2010/main" val="224563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52</a:t>
            </a:fld>
            <a:endParaRPr lang="en-US"/>
          </a:p>
        </p:txBody>
      </p:sp>
      <p:sp>
        <p:nvSpPr>
          <p:cNvPr id="15" name="Rectangle 14">
            <a:extLst>
              <a:ext uri="{FF2B5EF4-FFF2-40B4-BE49-F238E27FC236}">
                <a16:creationId xmlns:a16="http://schemas.microsoft.com/office/drawing/2014/main" id="{0F34C451-EEC2-7748-9089-DF4825DA997B}"/>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9E2A85-6E36-5E42-B2EC-F61701188CB0}"/>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6">
            <a:extLst>
              <a:ext uri="{FF2B5EF4-FFF2-40B4-BE49-F238E27FC236}">
                <a16:creationId xmlns:a16="http://schemas.microsoft.com/office/drawing/2014/main" id="{833A160D-7A94-3645-935C-480555C93729}"/>
              </a:ext>
            </a:extLst>
          </p:cNvPr>
          <p:cNvPicPr>
            <a:picLocks noChangeAspect="1"/>
          </p:cNvPicPr>
          <p:nvPr/>
        </p:nvPicPr>
        <p:blipFill>
          <a:blip r:embed="rId3"/>
          <a:stretch>
            <a:fillRect/>
          </a:stretch>
        </p:blipFill>
        <p:spPr>
          <a:xfrm>
            <a:off x="94607" y="0"/>
            <a:ext cx="2462298" cy="991415"/>
          </a:xfrm>
          <a:prstGeom prst="rect">
            <a:avLst/>
          </a:prstGeom>
        </p:spPr>
      </p:pic>
      <p:sp>
        <p:nvSpPr>
          <p:cNvPr id="19" name="TextBox 18">
            <a:extLst>
              <a:ext uri="{FF2B5EF4-FFF2-40B4-BE49-F238E27FC236}">
                <a16:creationId xmlns:a16="http://schemas.microsoft.com/office/drawing/2014/main" id="{3E32CB3C-7EE6-524D-B9ED-56F937ACA87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Scaling Recursive PFP</a:t>
            </a:r>
          </a:p>
        </p:txBody>
      </p:sp>
      <p:pic>
        <p:nvPicPr>
          <p:cNvPr id="21" name="Picture 20" descr="A picture containing text&#10;&#10;Description automatically generated">
            <a:extLst>
              <a:ext uri="{FF2B5EF4-FFF2-40B4-BE49-F238E27FC236}">
                <a16:creationId xmlns:a16="http://schemas.microsoft.com/office/drawing/2014/main" id="{3D0F6099-52D4-0043-8865-EC793ED79D40}"/>
              </a:ext>
            </a:extLst>
          </p:cNvPr>
          <p:cNvPicPr>
            <a:picLocks noChangeAspect="1"/>
          </p:cNvPicPr>
          <p:nvPr/>
        </p:nvPicPr>
        <p:blipFill>
          <a:blip r:embed="rId4"/>
          <a:stretch>
            <a:fillRect/>
          </a:stretch>
        </p:blipFill>
        <p:spPr>
          <a:xfrm>
            <a:off x="161221" y="1558151"/>
            <a:ext cx="2329069" cy="1551160"/>
          </a:xfrm>
          <a:prstGeom prst="rect">
            <a:avLst/>
          </a:prstGeom>
        </p:spPr>
      </p:pic>
      <mc:AlternateContent xmlns:mc="http://schemas.openxmlformats.org/markup-compatibility/2006">
        <mc:Choice xmlns:a14="http://schemas.microsoft.com/office/drawing/2010/main" Requires="a14">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extLst>
                  <p:ext uri="{D42A27DB-BD31-4B8C-83A1-F6EECF244321}">
                    <p14:modId xmlns:p14="http://schemas.microsoft.com/office/powerpoint/2010/main" val="1037791346"/>
                  </p:ext>
                </p:extLst>
              </p:nvPr>
            </p:nvGraphicFramePr>
            <p:xfrm>
              <a:off x="3026012" y="1558151"/>
              <a:ext cx="8366111" cy="4820920"/>
            </p:xfrm>
            <a:graphic>
              <a:graphicData uri="http://schemas.openxmlformats.org/drawingml/2006/table">
                <a:tbl>
                  <a:tblPr firstRow="1" bandRow="1">
                    <a:tableStyleId>{2D5ABB26-0587-4C30-8999-92F81FD0307C}</a:tableStyleId>
                  </a:tblPr>
                  <a:tblGrid>
                    <a:gridCol w="1282700">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726414">
                      <a:extLst>
                        <a:ext uri="{9D8B030D-6E8A-4147-A177-3AD203B41FA5}">
                          <a16:colId xmlns:a16="http://schemas.microsoft.com/office/drawing/2014/main" val="1434694988"/>
                        </a:ext>
                      </a:extLst>
                    </a:gridCol>
                    <a:gridCol w="2382539">
                      <a:extLst>
                        <a:ext uri="{9D8B030D-6E8A-4147-A177-3AD203B41FA5}">
                          <a16:colId xmlns:a16="http://schemas.microsoft.com/office/drawing/2014/main" val="3785519283"/>
                        </a:ext>
                      </a:extLst>
                    </a:gridCol>
                    <a:gridCol w="1794819">
                      <a:extLst>
                        <a:ext uri="{9D8B030D-6E8A-4147-A177-3AD203B41FA5}">
                          <a16:colId xmlns:a16="http://schemas.microsoft.com/office/drawing/2014/main" val="28758479"/>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mj-lt"/>
                                  <a:cs typeface="Courier New" panose="02070309020205020404" pitchFamily="49" charset="0"/>
                                </a:rPr>
                                <m:t>|</m:t>
                              </m:r>
                              <m:sSub>
                                <m:sSubPr>
                                  <m:ctrlPr>
                                    <a:rPr lang="en-US" sz="2000" b="1" i="1" u="none" strike="noStrike" dirty="0" smtClean="0">
                                      <a:solidFill>
                                        <a:srgbClr val="000000"/>
                                      </a:solidFill>
                                      <a:effectLst/>
                                      <a:latin typeface="+mj-lt"/>
                                      <a:cs typeface="Courier New" panose="02070309020205020404" pitchFamily="49" charset="0"/>
                                    </a:rPr>
                                  </m:ctrlPr>
                                </m:sSubPr>
                                <m:e>
                                  <m:r>
                                    <a:rPr lang="en-US" sz="2000" b="1" i="1" u="none" strike="noStrike" dirty="0" smtClean="0">
                                      <a:solidFill>
                                        <a:srgbClr val="000000"/>
                                      </a:solidFill>
                                      <a:effectLst/>
                                      <a:latin typeface="+mj-lt"/>
                                      <a:cs typeface="Courier New" panose="02070309020205020404" pitchFamily="49" charset="0"/>
                                    </a:rPr>
                                    <m:t>𝑫</m:t>
                                  </m:r>
                                </m:e>
                                <m:sub>
                                  <m:r>
                                    <a:rPr lang="en-US" sz="2000" b="1" i="1" u="none" strike="noStrike" dirty="0" smtClean="0">
                                      <a:solidFill>
                                        <a:srgbClr val="000000"/>
                                      </a:solidFill>
                                      <a:effectLst/>
                                      <a:latin typeface="+mj-lt"/>
                                      <a:cs typeface="Courier New" panose="02070309020205020404" pitchFamily="49" charset="0"/>
                                    </a:rPr>
                                    <m:t>𝟏</m:t>
                                  </m:r>
                                </m:sub>
                              </m:sSub>
                              <m:r>
                                <a:rPr lang="en-US" sz="2000" b="1" i="1" u="none" strike="noStrike" dirty="0" smtClean="0">
                                  <a:solidFill>
                                    <a:srgbClr val="000000"/>
                                  </a:solidFill>
                                  <a:effectLst/>
                                  <a:latin typeface="+mj-lt"/>
                                  <a:cs typeface="Courier New" panose="02070309020205020404" pitchFamily="49" charset="0"/>
                                </a:rPr>
                                <m:t>| + |</m:t>
                              </m:r>
                              <m:sSub>
                                <m:sSubPr>
                                  <m:ctrlPr>
                                    <a:rPr lang="en-US" sz="2000" b="1" i="1" u="none" strike="noStrike" dirty="0" smtClean="0">
                                      <a:solidFill>
                                        <a:srgbClr val="000000"/>
                                      </a:solidFill>
                                      <a:effectLst/>
                                      <a:latin typeface="+mj-lt"/>
                                      <a:cs typeface="Courier New" panose="02070309020205020404" pitchFamily="49" charset="0"/>
                                    </a:rPr>
                                  </m:ctrlPr>
                                </m:sSubPr>
                                <m:e>
                                  <m:r>
                                    <a:rPr lang="en-US" sz="2000" b="1" i="1" u="none" strike="noStrike" dirty="0" smtClean="0">
                                      <a:solidFill>
                                        <a:srgbClr val="000000"/>
                                      </a:solidFill>
                                      <a:effectLst/>
                                      <a:latin typeface="+mj-lt"/>
                                      <a:cs typeface="Courier New" panose="02070309020205020404" pitchFamily="49" charset="0"/>
                                    </a:rPr>
                                    <m:t>𝑷</m:t>
                                  </m:r>
                                </m:e>
                                <m:sub>
                                  <m:r>
                                    <a:rPr lang="en-US" sz="2000" b="1" i="1" u="none" strike="noStrike" dirty="0" smtClean="0">
                                      <a:solidFill>
                                        <a:srgbClr val="000000"/>
                                      </a:solidFill>
                                      <a:effectLst/>
                                      <a:latin typeface="+mj-lt"/>
                                      <a:cs typeface="Courier New" panose="02070309020205020404" pitchFamily="49" charset="0"/>
                                    </a:rPr>
                                    <m:t>𝟏</m:t>
                                  </m:r>
                                </m:sub>
                              </m:sSub>
                              <m:r>
                                <a:rPr lang="en-US" sz="2000" b="1" i="1" u="none" strike="noStrike" dirty="0" smtClean="0">
                                  <a:solidFill>
                                    <a:srgbClr val="000000"/>
                                  </a:solidFill>
                                  <a:effectLst/>
                                  <a:latin typeface="+mj-lt"/>
                                  <a:cs typeface="Courier New" panose="02070309020205020404" pitchFamily="49" charset="0"/>
                                </a:rPr>
                                <m:t>|</m:t>
                              </m:r>
                            </m:oMath>
                          </a14:m>
                          <a:r>
                            <a:rPr lang="en-US" sz="2000" b="1" i="0" u="none" strike="noStrike" dirty="0">
                              <a:solidFill>
                                <a:srgbClr val="000000"/>
                              </a:solidFill>
                              <a:effectLst/>
                              <a:latin typeface="+mj-lt"/>
                              <a:cs typeface="Courier New" panose="02070309020205020404" pitchFamily="49"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14:m>
                            <m:oMathPara xmlns:m="http://schemas.openxmlformats.org/officeDocument/2006/math">
                              <m:oMathParaPr>
                                <m:jc m:val="right"/>
                              </m:oMathParaPr>
                              <m:oMath xmlns:m="http://schemas.openxmlformats.org/officeDocument/2006/math">
                                <m:d>
                                  <m:dPr>
                                    <m:begChr m:val="|"/>
                                    <m:endChr m:val="|"/>
                                    <m:ctrlPr>
                                      <a:rPr lang="en-US" sz="2000" b="1" i="1" u="none" strike="noStrike" dirty="0" smtClean="0">
                                        <a:solidFill>
                                          <a:srgbClr val="000000"/>
                                        </a:solidFill>
                                        <a:effectLst/>
                                        <a:latin typeface="+mj-lt"/>
                                        <a:cs typeface="Courier New" panose="02070309020205020404" pitchFamily="49" charset="0"/>
                                      </a:rPr>
                                    </m:ctrlPr>
                                  </m:dPr>
                                  <m:e>
                                    <m:sSub>
                                      <m:sSubPr>
                                        <m:ctrlPr>
                                          <a:rPr lang="en-US" sz="2000" b="1" i="1" u="none" strike="noStrike" dirty="0" smtClean="0">
                                            <a:solidFill>
                                              <a:srgbClr val="000000"/>
                                            </a:solidFill>
                                            <a:effectLst/>
                                            <a:latin typeface="+mj-lt"/>
                                            <a:cs typeface="Courier New" panose="02070309020205020404" pitchFamily="49" charset="0"/>
                                          </a:rPr>
                                        </m:ctrlPr>
                                      </m:sSubPr>
                                      <m:e>
                                        <m:r>
                                          <a:rPr lang="en-US" sz="2000" b="1" i="1" u="none" strike="noStrike" dirty="0" smtClean="0">
                                            <a:solidFill>
                                              <a:srgbClr val="000000"/>
                                            </a:solidFill>
                                            <a:effectLst/>
                                            <a:latin typeface="+mj-lt"/>
                                            <a:cs typeface="Courier New" panose="02070309020205020404" pitchFamily="49" charset="0"/>
                                          </a:rPr>
                                          <m:t>𝑫</m:t>
                                        </m:r>
                                      </m:e>
                                      <m:sub>
                                        <m:r>
                                          <a:rPr lang="en-US" sz="2000" b="1" i="1" u="none" strike="noStrike" dirty="0" smtClean="0">
                                            <a:solidFill>
                                              <a:srgbClr val="000000"/>
                                            </a:solidFill>
                                            <a:effectLst/>
                                            <a:latin typeface="+mj-lt"/>
                                            <a:cs typeface="Courier New" panose="02070309020205020404" pitchFamily="49" charset="0"/>
                                          </a:rPr>
                                          <m:t>𝟏</m:t>
                                        </m:r>
                                      </m:sub>
                                    </m:sSub>
                                  </m:e>
                                </m:d>
                                <m:r>
                                  <a:rPr lang="it-IT" sz="2000" b="1" i="1" u="none" strike="noStrike" dirty="0" smtClean="0">
                                    <a:solidFill>
                                      <a:srgbClr val="000000"/>
                                    </a:solidFill>
                                    <a:effectLst/>
                                    <a:latin typeface="+mj-lt"/>
                                    <a:cs typeface="Courier New" panose="02070309020205020404" pitchFamily="49" charset="0"/>
                                  </a:rPr>
                                  <m:t>+ </m:t>
                                </m:r>
                                <m:r>
                                  <a:rPr lang="en-US" sz="2000" b="1" i="1" u="none" strike="noStrike" dirty="0" smtClean="0">
                                    <a:solidFill>
                                      <a:srgbClr val="000000"/>
                                    </a:solidFill>
                                    <a:effectLst/>
                                    <a:latin typeface="+mj-lt"/>
                                  </a:rPr>
                                  <m:t>|</m:t>
                                </m:r>
                                <m:sSub>
                                  <m:sSubPr>
                                    <m:ctrlPr>
                                      <a:rPr lang="en-US" sz="2000" b="1" i="1" u="none" strike="noStrike" dirty="0" smtClean="0">
                                        <a:solidFill>
                                          <a:srgbClr val="000000"/>
                                        </a:solidFill>
                                        <a:effectLst/>
                                        <a:latin typeface="+mj-lt"/>
                                      </a:rPr>
                                    </m:ctrlPr>
                                  </m:sSubPr>
                                  <m:e>
                                    <m:r>
                                      <a:rPr lang="en-US" sz="2000" b="1" i="1" u="none" strike="noStrike" dirty="0" smtClean="0">
                                        <a:solidFill>
                                          <a:srgbClr val="000000"/>
                                        </a:solidFill>
                                        <a:effectLst/>
                                        <a:latin typeface="+mj-lt"/>
                                      </a:rPr>
                                      <m:t>𝑫</m:t>
                                    </m:r>
                                  </m:e>
                                  <m:sub>
                                    <m:r>
                                      <a:rPr lang="en-US" sz="2000" b="1" i="1" u="none" strike="noStrike" dirty="0" smtClean="0">
                                        <a:solidFill>
                                          <a:srgbClr val="000000"/>
                                        </a:solidFill>
                                        <a:effectLst/>
                                        <a:latin typeface="+mj-lt"/>
                                      </a:rPr>
                                      <m:t>𝟐</m:t>
                                    </m:r>
                                  </m:sub>
                                </m:sSub>
                                <m:r>
                                  <a:rPr lang="en-US" sz="2000" b="1" i="1" u="none" strike="noStrike" dirty="0" smtClean="0">
                                    <a:solidFill>
                                      <a:srgbClr val="000000"/>
                                    </a:solidFill>
                                    <a:effectLst/>
                                    <a:latin typeface="+mj-lt"/>
                                  </a:rPr>
                                  <m:t>| + |</m:t>
                                </m:r>
                                <m:sSub>
                                  <m:sSubPr>
                                    <m:ctrlPr>
                                      <a:rPr lang="en-US" sz="2000" b="1" i="1" u="none" strike="noStrike" dirty="0" smtClean="0">
                                        <a:solidFill>
                                          <a:srgbClr val="000000"/>
                                        </a:solidFill>
                                        <a:effectLst/>
                                        <a:latin typeface="+mj-lt"/>
                                      </a:rPr>
                                    </m:ctrlPr>
                                  </m:sSubPr>
                                  <m:e>
                                    <m:r>
                                      <a:rPr lang="en-US" sz="2000" b="1" i="1" u="none" strike="noStrike" dirty="0" smtClean="0">
                                        <a:solidFill>
                                          <a:srgbClr val="000000"/>
                                        </a:solidFill>
                                        <a:effectLst/>
                                        <a:latin typeface="+mj-lt"/>
                                      </a:rPr>
                                      <m:t>𝑷</m:t>
                                    </m:r>
                                  </m:e>
                                  <m:sub>
                                    <m:r>
                                      <a:rPr lang="en-US" sz="2000" b="1" i="1" u="none" strike="noStrike" dirty="0" smtClean="0">
                                        <a:solidFill>
                                          <a:srgbClr val="000000"/>
                                        </a:solidFill>
                                        <a:effectLst/>
                                        <a:latin typeface="+mj-lt"/>
                                      </a:rPr>
                                      <m:t>𝟐</m:t>
                                    </m:r>
                                  </m:sub>
                                </m:sSub>
                                <m:r>
                                  <a:rPr lang="en-US" sz="2000" b="1" i="1" u="none" strike="noStrike" dirty="0" smtClean="0">
                                    <a:solidFill>
                                      <a:srgbClr val="000000"/>
                                    </a:solidFill>
                                    <a:effectLst/>
                                    <a:latin typeface="+mj-lt"/>
                                  </a:rPr>
                                  <m:t>|</m:t>
                                </m:r>
                              </m:oMath>
                            </m:oMathPara>
                          </a14:m>
                          <a:endParaRPr lang="en-US" sz="2000" b="1"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Compression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0.29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3.83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0.48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4.46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4.97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5.24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4.10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5.52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5.69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5.86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1.50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Choice>
        <mc:Fallback>
          <p:graphicFrame>
            <p:nvGraphicFramePr>
              <p:cNvPr id="2" name="Table 2">
                <a:extLst>
                  <a:ext uri="{FF2B5EF4-FFF2-40B4-BE49-F238E27FC236}">
                    <a16:creationId xmlns:a16="http://schemas.microsoft.com/office/drawing/2014/main" id="{2B1B7085-2A22-5146-8010-6C167784B199}"/>
                  </a:ext>
                </a:extLst>
              </p:cNvPr>
              <p:cNvGraphicFramePr>
                <a:graphicFrameLocks noGrp="1"/>
              </p:cNvGraphicFramePr>
              <p:nvPr>
                <p:extLst>
                  <p:ext uri="{D42A27DB-BD31-4B8C-83A1-F6EECF244321}">
                    <p14:modId xmlns:p14="http://schemas.microsoft.com/office/powerpoint/2010/main" val="1037791346"/>
                  </p:ext>
                </p:extLst>
              </p:nvPr>
            </p:nvGraphicFramePr>
            <p:xfrm>
              <a:off x="3026012" y="1558151"/>
              <a:ext cx="8366111" cy="4820920"/>
            </p:xfrm>
            <a:graphic>
              <a:graphicData uri="http://schemas.openxmlformats.org/drawingml/2006/table">
                <a:tbl>
                  <a:tblPr firstRow="1" bandRow="1">
                    <a:tableStyleId>{2D5ABB26-0587-4C30-8999-92F81FD0307C}</a:tableStyleId>
                  </a:tblPr>
                  <a:tblGrid>
                    <a:gridCol w="1282700">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726414">
                      <a:extLst>
                        <a:ext uri="{9D8B030D-6E8A-4147-A177-3AD203B41FA5}">
                          <a16:colId xmlns:a16="http://schemas.microsoft.com/office/drawing/2014/main" val="1434694988"/>
                        </a:ext>
                      </a:extLst>
                    </a:gridCol>
                    <a:gridCol w="2382539">
                      <a:extLst>
                        <a:ext uri="{9D8B030D-6E8A-4147-A177-3AD203B41FA5}">
                          <a16:colId xmlns:a16="http://schemas.microsoft.com/office/drawing/2014/main" val="3785519283"/>
                        </a:ext>
                      </a:extLst>
                    </a:gridCol>
                    <a:gridCol w="1794819">
                      <a:extLst>
                        <a:ext uri="{9D8B030D-6E8A-4147-A177-3AD203B41FA5}">
                          <a16:colId xmlns:a16="http://schemas.microsoft.com/office/drawing/2014/main" val="28758479"/>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42647" t="-10345" r="-242647" b="-1255172"/>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75532" t="-10345" r="-75532" b="-1255172"/>
                          </a:stretch>
                        </a:blipFill>
                      </a:tcPr>
                    </a:tc>
                    <a:tc>
                      <a:txBody>
                        <a:bodyPr/>
                        <a:lstStyle/>
                        <a:p>
                          <a:pPr algn="r" fontAlgn="b"/>
                          <a:r>
                            <a:rPr lang="en-US" sz="2000" b="0" i="0" u="none" strike="noStrike" dirty="0">
                              <a:solidFill>
                                <a:srgbClr val="000000"/>
                              </a:solidFill>
                              <a:effectLst/>
                              <a:latin typeface="+mj-lt"/>
                            </a:rPr>
                            <a:t>Compression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0.29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3.83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0.48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4.46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4.97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5.24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4.10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5.52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5.69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5.86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1.50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6.38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Fallback>
      </mc:AlternateContent>
    </p:spTree>
    <p:extLst>
      <p:ext uri="{BB962C8B-B14F-4D97-AF65-F5344CB8AC3E}">
        <p14:creationId xmlns:p14="http://schemas.microsoft.com/office/powerpoint/2010/main" val="3805817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Results on Chromosome 19</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53</a:t>
            </a:fld>
            <a:endParaRPr lang="en-US"/>
          </a:p>
        </p:txBody>
      </p:sp>
      <p:pic>
        <p:nvPicPr>
          <p:cNvPr id="11" name="Picture 10">
            <a:extLst>
              <a:ext uri="{FF2B5EF4-FFF2-40B4-BE49-F238E27FC236}">
                <a16:creationId xmlns:a16="http://schemas.microsoft.com/office/drawing/2014/main" id="{7D668885-E71F-054D-84E3-42DD3E994A68}"/>
              </a:ext>
            </a:extLst>
          </p:cNvPr>
          <p:cNvPicPr>
            <a:picLocks noChangeAspect="1"/>
          </p:cNvPicPr>
          <p:nvPr/>
        </p:nvPicPr>
        <p:blipFill>
          <a:blip r:embed="rId4"/>
          <a:stretch>
            <a:fillRect/>
          </a:stretch>
        </p:blipFill>
        <p:spPr>
          <a:xfrm>
            <a:off x="453811" y="1578890"/>
            <a:ext cx="5681545" cy="4261159"/>
          </a:xfrm>
          <a:prstGeom prst="rect">
            <a:avLst/>
          </a:prstGeom>
        </p:spPr>
      </p:pic>
      <p:pic>
        <p:nvPicPr>
          <p:cNvPr id="16" name="Picture 15">
            <a:extLst>
              <a:ext uri="{FF2B5EF4-FFF2-40B4-BE49-F238E27FC236}">
                <a16:creationId xmlns:a16="http://schemas.microsoft.com/office/drawing/2014/main" id="{EF2EC8B9-DC87-9C4D-8C6A-6E0985BF2CCF}"/>
              </a:ext>
            </a:extLst>
          </p:cNvPr>
          <p:cNvPicPr>
            <a:picLocks noChangeAspect="1"/>
          </p:cNvPicPr>
          <p:nvPr/>
        </p:nvPicPr>
        <p:blipFill>
          <a:blip r:embed="rId5"/>
          <a:stretch>
            <a:fillRect/>
          </a:stretch>
        </p:blipFill>
        <p:spPr>
          <a:xfrm>
            <a:off x="5923721" y="1497864"/>
            <a:ext cx="5814468" cy="4360851"/>
          </a:xfrm>
          <a:prstGeom prst="rect">
            <a:avLst/>
          </a:prstGeom>
        </p:spPr>
      </p:pic>
    </p:spTree>
    <p:extLst>
      <p:ext uri="{BB962C8B-B14F-4D97-AF65-F5344CB8AC3E}">
        <p14:creationId xmlns:p14="http://schemas.microsoft.com/office/powerpoint/2010/main" val="1757375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14" name="TextBox 13">
            <a:extLst>
              <a:ext uri="{FF2B5EF4-FFF2-40B4-BE49-F238E27FC236}">
                <a16:creationId xmlns:a16="http://schemas.microsoft.com/office/drawing/2014/main" id="{BD6212C5-E997-804D-8B3C-9D13BB9B23CF}"/>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Future Work – More Recursion?</a:t>
            </a:r>
          </a:p>
        </p:txBody>
      </p:sp>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54</a:t>
            </a:fld>
            <a:endParaRPr lang="en-US"/>
          </a:p>
        </p:txBody>
      </p:sp>
      <mc:AlternateContent xmlns:mc="http://schemas.openxmlformats.org/markup-compatibility/2006">
        <mc:Choice xmlns:a14="http://schemas.microsoft.com/office/drawing/2010/main" Requires="a14">
          <p:graphicFrame>
            <p:nvGraphicFramePr>
              <p:cNvPr id="10" name="Table 2">
                <a:extLst>
                  <a:ext uri="{FF2B5EF4-FFF2-40B4-BE49-F238E27FC236}">
                    <a16:creationId xmlns:a16="http://schemas.microsoft.com/office/drawing/2014/main" id="{008F43B1-D74A-CC41-B894-231620AE9131}"/>
                  </a:ext>
                </a:extLst>
              </p:cNvPr>
              <p:cNvGraphicFramePr>
                <a:graphicFrameLocks noGrp="1"/>
              </p:cNvGraphicFramePr>
              <p:nvPr>
                <p:extLst>
                  <p:ext uri="{D42A27DB-BD31-4B8C-83A1-F6EECF244321}">
                    <p14:modId xmlns:p14="http://schemas.microsoft.com/office/powerpoint/2010/main" val="2969368993"/>
                  </p:ext>
                </p:extLst>
              </p:nvPr>
            </p:nvGraphicFramePr>
            <p:xfrm>
              <a:off x="3026012" y="1558151"/>
              <a:ext cx="8366111" cy="4820920"/>
            </p:xfrm>
            <a:graphic>
              <a:graphicData uri="http://schemas.openxmlformats.org/drawingml/2006/table">
                <a:tbl>
                  <a:tblPr firstRow="1" bandRow="1">
                    <a:tableStyleId>{2D5ABB26-0587-4C30-8999-92F81FD0307C}</a:tableStyleId>
                  </a:tblPr>
                  <a:tblGrid>
                    <a:gridCol w="1282700">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726414">
                      <a:extLst>
                        <a:ext uri="{9D8B030D-6E8A-4147-A177-3AD203B41FA5}">
                          <a16:colId xmlns:a16="http://schemas.microsoft.com/office/drawing/2014/main" val="1434694988"/>
                        </a:ext>
                      </a:extLst>
                    </a:gridCol>
                    <a:gridCol w="2382539">
                      <a:extLst>
                        <a:ext uri="{9D8B030D-6E8A-4147-A177-3AD203B41FA5}">
                          <a16:colId xmlns:a16="http://schemas.microsoft.com/office/drawing/2014/main" val="3785519283"/>
                        </a:ext>
                      </a:extLst>
                    </a:gridCol>
                    <a:gridCol w="1794819">
                      <a:extLst>
                        <a:ext uri="{9D8B030D-6E8A-4147-A177-3AD203B41FA5}">
                          <a16:colId xmlns:a16="http://schemas.microsoft.com/office/drawing/2014/main" val="28758479"/>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a:t>
                          </a:r>
                          <a14:m>
                            <m:oMath xmlns:m="http://schemas.openxmlformats.org/officeDocument/2006/math">
                              <m:r>
                                <a:rPr lang="en-US" sz="2000" b="1" i="1" u="none" strike="noStrike" dirty="0" smtClean="0">
                                  <a:solidFill>
                                    <a:srgbClr val="000000"/>
                                  </a:solidFill>
                                  <a:effectLst/>
                                  <a:latin typeface="+mj-lt"/>
                                  <a:cs typeface="Courier New" panose="02070309020205020404" pitchFamily="49" charset="0"/>
                                </a:rPr>
                                <m:t>|</m:t>
                              </m:r>
                              <m:sSub>
                                <m:sSubPr>
                                  <m:ctrlPr>
                                    <a:rPr lang="en-US" sz="2000" b="1" i="1" u="none" strike="noStrike" dirty="0" smtClean="0">
                                      <a:solidFill>
                                        <a:srgbClr val="000000"/>
                                      </a:solidFill>
                                      <a:effectLst/>
                                      <a:latin typeface="+mj-lt"/>
                                      <a:cs typeface="Courier New" panose="02070309020205020404" pitchFamily="49" charset="0"/>
                                    </a:rPr>
                                  </m:ctrlPr>
                                </m:sSubPr>
                                <m:e>
                                  <m:r>
                                    <a:rPr lang="en-US" sz="2000" b="1" i="1" u="none" strike="noStrike" dirty="0" smtClean="0">
                                      <a:solidFill>
                                        <a:srgbClr val="000000"/>
                                      </a:solidFill>
                                      <a:effectLst/>
                                      <a:latin typeface="+mj-lt"/>
                                      <a:cs typeface="Courier New" panose="02070309020205020404" pitchFamily="49" charset="0"/>
                                    </a:rPr>
                                    <m:t>𝑫</m:t>
                                  </m:r>
                                </m:e>
                                <m:sub>
                                  <m:r>
                                    <a:rPr lang="en-US" sz="2000" b="1" i="1" u="none" strike="noStrike" dirty="0" smtClean="0">
                                      <a:solidFill>
                                        <a:srgbClr val="000000"/>
                                      </a:solidFill>
                                      <a:effectLst/>
                                      <a:latin typeface="+mj-lt"/>
                                      <a:cs typeface="Courier New" panose="02070309020205020404" pitchFamily="49" charset="0"/>
                                    </a:rPr>
                                    <m:t>𝟏</m:t>
                                  </m:r>
                                </m:sub>
                              </m:sSub>
                              <m:r>
                                <a:rPr lang="en-US" sz="2000" b="1" i="1" u="none" strike="noStrike" dirty="0" smtClean="0">
                                  <a:solidFill>
                                    <a:srgbClr val="000000"/>
                                  </a:solidFill>
                                  <a:effectLst/>
                                  <a:latin typeface="+mj-lt"/>
                                  <a:cs typeface="Courier New" panose="02070309020205020404" pitchFamily="49" charset="0"/>
                                </a:rPr>
                                <m:t>| + |</m:t>
                              </m:r>
                              <m:sSub>
                                <m:sSubPr>
                                  <m:ctrlPr>
                                    <a:rPr lang="en-US" sz="2000" b="1" i="1" u="none" strike="noStrike" dirty="0" smtClean="0">
                                      <a:solidFill>
                                        <a:srgbClr val="000000"/>
                                      </a:solidFill>
                                      <a:effectLst/>
                                      <a:latin typeface="+mj-lt"/>
                                      <a:cs typeface="Courier New" panose="02070309020205020404" pitchFamily="49" charset="0"/>
                                    </a:rPr>
                                  </m:ctrlPr>
                                </m:sSubPr>
                                <m:e>
                                  <m:r>
                                    <a:rPr lang="en-US" sz="2000" b="1" i="1" u="none" strike="noStrike" dirty="0" smtClean="0">
                                      <a:solidFill>
                                        <a:srgbClr val="000000"/>
                                      </a:solidFill>
                                      <a:effectLst/>
                                      <a:latin typeface="+mj-lt"/>
                                      <a:cs typeface="Courier New" panose="02070309020205020404" pitchFamily="49" charset="0"/>
                                    </a:rPr>
                                    <m:t>𝑷</m:t>
                                  </m:r>
                                </m:e>
                                <m:sub>
                                  <m:r>
                                    <a:rPr lang="en-US" sz="2000" b="1" i="1" u="none" strike="noStrike" dirty="0" smtClean="0">
                                      <a:solidFill>
                                        <a:srgbClr val="000000"/>
                                      </a:solidFill>
                                      <a:effectLst/>
                                      <a:latin typeface="+mj-lt"/>
                                      <a:cs typeface="Courier New" panose="02070309020205020404" pitchFamily="49" charset="0"/>
                                    </a:rPr>
                                    <m:t>𝟏</m:t>
                                  </m:r>
                                </m:sub>
                              </m:sSub>
                              <m:r>
                                <a:rPr lang="en-US" sz="2000" b="1" i="1" u="none" strike="noStrike" dirty="0" smtClean="0">
                                  <a:solidFill>
                                    <a:srgbClr val="000000"/>
                                  </a:solidFill>
                                  <a:effectLst/>
                                  <a:latin typeface="+mj-lt"/>
                                  <a:cs typeface="Courier New" panose="02070309020205020404" pitchFamily="49" charset="0"/>
                                </a:rPr>
                                <m:t>|</m:t>
                              </m:r>
                            </m:oMath>
                          </a14:m>
                          <a:r>
                            <a:rPr lang="en-US" sz="2000" b="1" i="0" u="none" strike="noStrike" dirty="0">
                              <a:solidFill>
                                <a:srgbClr val="000000"/>
                              </a:solidFill>
                              <a:effectLst/>
                              <a:latin typeface="+mj-lt"/>
                              <a:cs typeface="Courier New" panose="02070309020205020404" pitchFamily="49"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14:m>
                            <m:oMathPara xmlns:m="http://schemas.openxmlformats.org/officeDocument/2006/math">
                              <m:oMathParaPr>
                                <m:jc m:val="right"/>
                              </m:oMathParaPr>
                              <m:oMath xmlns:m="http://schemas.openxmlformats.org/officeDocument/2006/math">
                                <m:d>
                                  <m:dPr>
                                    <m:begChr m:val="|"/>
                                    <m:endChr m:val="|"/>
                                    <m:ctrlPr>
                                      <a:rPr lang="en-US" sz="2000" b="1" i="1" u="none" strike="noStrike" dirty="0" smtClean="0">
                                        <a:solidFill>
                                          <a:srgbClr val="000000"/>
                                        </a:solidFill>
                                        <a:effectLst/>
                                        <a:latin typeface="+mj-lt"/>
                                        <a:cs typeface="Courier New" panose="02070309020205020404" pitchFamily="49" charset="0"/>
                                      </a:rPr>
                                    </m:ctrlPr>
                                  </m:dPr>
                                  <m:e>
                                    <m:sSub>
                                      <m:sSubPr>
                                        <m:ctrlPr>
                                          <a:rPr lang="en-US" sz="2000" b="1" i="1" u="none" strike="noStrike" dirty="0" smtClean="0">
                                            <a:solidFill>
                                              <a:srgbClr val="000000"/>
                                            </a:solidFill>
                                            <a:effectLst/>
                                            <a:latin typeface="+mj-lt"/>
                                            <a:cs typeface="Courier New" panose="02070309020205020404" pitchFamily="49" charset="0"/>
                                          </a:rPr>
                                        </m:ctrlPr>
                                      </m:sSubPr>
                                      <m:e>
                                        <m:r>
                                          <a:rPr lang="en-US" sz="2000" b="1" i="1" u="none" strike="noStrike" dirty="0" smtClean="0">
                                            <a:solidFill>
                                              <a:srgbClr val="000000"/>
                                            </a:solidFill>
                                            <a:effectLst/>
                                            <a:latin typeface="+mj-lt"/>
                                            <a:cs typeface="Courier New" panose="02070309020205020404" pitchFamily="49" charset="0"/>
                                          </a:rPr>
                                          <m:t>𝑫</m:t>
                                        </m:r>
                                      </m:e>
                                      <m:sub>
                                        <m:r>
                                          <a:rPr lang="en-US" sz="2000" b="1" i="1" u="none" strike="noStrike" dirty="0" smtClean="0">
                                            <a:solidFill>
                                              <a:srgbClr val="000000"/>
                                            </a:solidFill>
                                            <a:effectLst/>
                                            <a:latin typeface="+mj-lt"/>
                                            <a:cs typeface="Courier New" panose="02070309020205020404" pitchFamily="49" charset="0"/>
                                          </a:rPr>
                                          <m:t>𝟏</m:t>
                                        </m:r>
                                      </m:sub>
                                    </m:sSub>
                                  </m:e>
                                </m:d>
                                <m:r>
                                  <a:rPr lang="it-IT" sz="2000" b="1" i="1" u="none" strike="noStrike" dirty="0" smtClean="0">
                                    <a:solidFill>
                                      <a:srgbClr val="000000"/>
                                    </a:solidFill>
                                    <a:effectLst/>
                                    <a:latin typeface="+mj-lt"/>
                                    <a:cs typeface="Courier New" panose="02070309020205020404" pitchFamily="49" charset="0"/>
                                  </a:rPr>
                                  <m:t>+ </m:t>
                                </m:r>
                                <m:r>
                                  <a:rPr lang="en-US" sz="2000" b="1" i="1" u="none" strike="noStrike" dirty="0" smtClean="0">
                                    <a:solidFill>
                                      <a:srgbClr val="000000"/>
                                    </a:solidFill>
                                    <a:effectLst/>
                                    <a:latin typeface="+mj-lt"/>
                                  </a:rPr>
                                  <m:t>|</m:t>
                                </m:r>
                                <m:sSub>
                                  <m:sSubPr>
                                    <m:ctrlPr>
                                      <a:rPr lang="en-US" sz="2000" b="1" i="1" u="none" strike="noStrike" dirty="0" smtClean="0">
                                        <a:solidFill>
                                          <a:srgbClr val="000000"/>
                                        </a:solidFill>
                                        <a:effectLst/>
                                        <a:latin typeface="+mj-lt"/>
                                      </a:rPr>
                                    </m:ctrlPr>
                                  </m:sSubPr>
                                  <m:e>
                                    <m:r>
                                      <a:rPr lang="en-US" sz="2000" b="1" i="1" u="none" strike="noStrike" dirty="0" smtClean="0">
                                        <a:solidFill>
                                          <a:srgbClr val="000000"/>
                                        </a:solidFill>
                                        <a:effectLst/>
                                        <a:latin typeface="+mj-lt"/>
                                      </a:rPr>
                                      <m:t>𝑫</m:t>
                                    </m:r>
                                  </m:e>
                                  <m:sub>
                                    <m:r>
                                      <a:rPr lang="en-US" sz="2000" b="1" i="1" u="none" strike="noStrike" dirty="0" smtClean="0">
                                        <a:solidFill>
                                          <a:srgbClr val="000000"/>
                                        </a:solidFill>
                                        <a:effectLst/>
                                        <a:latin typeface="+mj-lt"/>
                                      </a:rPr>
                                      <m:t>𝟐</m:t>
                                    </m:r>
                                  </m:sub>
                                </m:sSub>
                                <m:r>
                                  <a:rPr lang="en-US" sz="2000" b="1" i="1" u="none" strike="noStrike" dirty="0" smtClean="0">
                                    <a:solidFill>
                                      <a:srgbClr val="000000"/>
                                    </a:solidFill>
                                    <a:effectLst/>
                                    <a:latin typeface="+mj-lt"/>
                                  </a:rPr>
                                  <m:t>| + |</m:t>
                                </m:r>
                                <m:sSub>
                                  <m:sSubPr>
                                    <m:ctrlPr>
                                      <a:rPr lang="en-US" sz="2000" b="1" i="1" u="none" strike="noStrike" dirty="0" smtClean="0">
                                        <a:solidFill>
                                          <a:srgbClr val="000000"/>
                                        </a:solidFill>
                                        <a:effectLst/>
                                        <a:latin typeface="+mj-lt"/>
                                      </a:rPr>
                                    </m:ctrlPr>
                                  </m:sSubPr>
                                  <m:e>
                                    <m:r>
                                      <a:rPr lang="en-US" sz="2000" b="1" i="1" u="none" strike="noStrike" dirty="0" smtClean="0">
                                        <a:solidFill>
                                          <a:srgbClr val="000000"/>
                                        </a:solidFill>
                                        <a:effectLst/>
                                        <a:latin typeface="+mj-lt"/>
                                      </a:rPr>
                                      <m:t>𝑷</m:t>
                                    </m:r>
                                  </m:e>
                                  <m:sub>
                                    <m:r>
                                      <a:rPr lang="en-US" sz="2000" b="1" i="1" u="none" strike="noStrike" dirty="0" smtClean="0">
                                        <a:solidFill>
                                          <a:srgbClr val="000000"/>
                                        </a:solidFill>
                                        <a:effectLst/>
                                        <a:latin typeface="+mj-lt"/>
                                      </a:rPr>
                                      <m:t>𝟐</m:t>
                                    </m:r>
                                  </m:sub>
                                </m:sSub>
                                <m:r>
                                  <a:rPr lang="en-US" sz="2000" b="1" i="1" u="none" strike="noStrike" dirty="0" smtClean="0">
                                    <a:solidFill>
                                      <a:srgbClr val="000000"/>
                                    </a:solidFill>
                                    <a:effectLst/>
                                    <a:latin typeface="+mj-lt"/>
                                  </a:rPr>
                                  <m:t>|</m:t>
                                </m:r>
                              </m:oMath>
                            </m:oMathPara>
                          </a14:m>
                          <a:endParaRPr lang="en-US" sz="2000" b="1"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14:m>
                            <m:oMathPara xmlns:m="http://schemas.openxmlformats.org/officeDocument/2006/math">
                              <m:oMathParaPr>
                                <m:jc m:val="right"/>
                              </m:oMathParaPr>
                              <m:oMath xmlns:m="http://schemas.openxmlformats.org/officeDocument/2006/math">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sSub>
                                  <m:sSubPr>
                                    <m:ctrlPr>
                                      <a:rPr lang="en-US"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𝟏</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 + |</m:t>
                                </m:r>
                                <m:sSub>
                                  <m:sSubPr>
                                    <m:ctrlPr>
                                      <a:rPr lang="it-IT" sz="2000" b="1" i="1" u="none" strike="noStrike" dirty="0" smtClean="0">
                                        <a:solidFill>
                                          <a:srgbClr val="000000"/>
                                        </a:solidFill>
                                        <a:effectLst/>
                                        <a:latin typeface="Cambria Math" panose="02040503050406030204" pitchFamily="18" charset="0"/>
                                        <a:cs typeface="Courier New" panose="02070309020205020404" pitchFamily="49" charset="0"/>
                                      </a:rPr>
                                    </m:ctrlPr>
                                  </m:sSubPr>
                                  <m:e>
                                    <m:r>
                                      <a:rPr lang="it-IT" sz="2000" b="1" i="1" u="none" strike="noStrike" dirty="0" smtClean="0">
                                        <a:solidFill>
                                          <a:srgbClr val="000000"/>
                                        </a:solidFill>
                                        <a:effectLst/>
                                        <a:latin typeface="Cambria Math" panose="02040503050406030204" pitchFamily="18" charset="0"/>
                                        <a:cs typeface="Courier New" panose="02070309020205020404" pitchFamily="49" charset="0"/>
                                      </a:rPr>
                                      <m:t>𝑫</m:t>
                                    </m:r>
                                  </m:e>
                                  <m:sub>
                                    <m:r>
                                      <a:rPr lang="it-IT" sz="2000" b="1" i="1" u="none" strike="noStrike" dirty="0" smtClean="0">
                                        <a:solidFill>
                                          <a:srgbClr val="000000"/>
                                        </a:solidFill>
                                        <a:effectLst/>
                                        <a:latin typeface="Cambria Math" panose="02040503050406030204" pitchFamily="18" charset="0"/>
                                        <a:cs typeface="Courier New" panose="02070309020205020404" pitchFamily="49" charset="0"/>
                                      </a:rPr>
                                      <m:t>𝟐</m:t>
                                    </m:r>
                                  </m:sub>
                                </m:sSub>
                                <m:r>
                                  <a:rPr lang="en-US" sz="2000" b="1" i="1" u="none" strike="noStrike" dirty="0" smtClean="0">
                                    <a:solidFill>
                                      <a:srgbClr val="000000"/>
                                    </a:solidFill>
                                    <a:effectLst/>
                                    <a:latin typeface="Cambria Math" panose="02040503050406030204" pitchFamily="18" charset="0"/>
                                    <a:cs typeface="Courier New" panose="02070309020205020404" pitchFamily="49" charset="0"/>
                                  </a:rPr>
                                  <m:t>|</m:t>
                                </m:r>
                              </m:oMath>
                            </m:oMathPara>
                          </a14:m>
                          <a:endParaRPr lang="en-US" sz="2000" b="1"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0.29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0.48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0.32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0.47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0.62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1.50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Choice>
        <mc:Fallback>
          <p:graphicFrame>
            <p:nvGraphicFramePr>
              <p:cNvPr id="10" name="Table 2">
                <a:extLst>
                  <a:ext uri="{FF2B5EF4-FFF2-40B4-BE49-F238E27FC236}">
                    <a16:creationId xmlns:a16="http://schemas.microsoft.com/office/drawing/2014/main" id="{008F43B1-D74A-CC41-B894-231620AE9131}"/>
                  </a:ext>
                </a:extLst>
              </p:cNvPr>
              <p:cNvGraphicFramePr>
                <a:graphicFrameLocks noGrp="1"/>
              </p:cNvGraphicFramePr>
              <p:nvPr>
                <p:extLst>
                  <p:ext uri="{D42A27DB-BD31-4B8C-83A1-F6EECF244321}">
                    <p14:modId xmlns:p14="http://schemas.microsoft.com/office/powerpoint/2010/main" val="2969368993"/>
                  </p:ext>
                </p:extLst>
              </p:nvPr>
            </p:nvGraphicFramePr>
            <p:xfrm>
              <a:off x="3026012" y="1558151"/>
              <a:ext cx="8366111" cy="4820920"/>
            </p:xfrm>
            <a:graphic>
              <a:graphicData uri="http://schemas.openxmlformats.org/drawingml/2006/table">
                <a:tbl>
                  <a:tblPr firstRow="1" bandRow="1">
                    <a:tableStyleId>{2D5ABB26-0587-4C30-8999-92F81FD0307C}</a:tableStyleId>
                  </a:tblPr>
                  <a:tblGrid>
                    <a:gridCol w="1282700">
                      <a:extLst>
                        <a:ext uri="{9D8B030D-6E8A-4147-A177-3AD203B41FA5}">
                          <a16:colId xmlns:a16="http://schemas.microsoft.com/office/drawing/2014/main" val="2826135878"/>
                        </a:ext>
                      </a:extLst>
                    </a:gridCol>
                    <a:gridCol w="1179639">
                      <a:extLst>
                        <a:ext uri="{9D8B030D-6E8A-4147-A177-3AD203B41FA5}">
                          <a16:colId xmlns:a16="http://schemas.microsoft.com/office/drawing/2014/main" val="3623432366"/>
                        </a:ext>
                      </a:extLst>
                    </a:gridCol>
                    <a:gridCol w="1726414">
                      <a:extLst>
                        <a:ext uri="{9D8B030D-6E8A-4147-A177-3AD203B41FA5}">
                          <a16:colId xmlns:a16="http://schemas.microsoft.com/office/drawing/2014/main" val="1434694988"/>
                        </a:ext>
                      </a:extLst>
                    </a:gridCol>
                    <a:gridCol w="2382539">
                      <a:extLst>
                        <a:ext uri="{9D8B030D-6E8A-4147-A177-3AD203B41FA5}">
                          <a16:colId xmlns:a16="http://schemas.microsoft.com/office/drawing/2014/main" val="3785519283"/>
                        </a:ext>
                      </a:extLst>
                    </a:gridCol>
                    <a:gridCol w="1794819">
                      <a:extLst>
                        <a:ext uri="{9D8B030D-6E8A-4147-A177-3AD203B41FA5}">
                          <a16:colId xmlns:a16="http://schemas.microsoft.com/office/drawing/2014/main" val="28758479"/>
                        </a:ext>
                      </a:extLst>
                    </a:gridCol>
                  </a:tblGrid>
                  <a:tr h="370840">
                    <a:tc>
                      <a:txBody>
                        <a:bodyPr/>
                        <a:lstStyle/>
                        <a:p>
                          <a:pPr algn="r" fontAlgn="b"/>
                          <a:r>
                            <a:rPr lang="en-US" sz="2000" b="1" i="0" u="none" strike="noStrike" dirty="0">
                              <a:solidFill>
                                <a:srgbClr val="000000"/>
                              </a:solidFill>
                              <a:effectLst/>
                              <a:latin typeface="+mj-lt"/>
                              <a:cs typeface="Courier New" panose="02070309020205020404" pitchFamily="49" charset="0"/>
                            </a:rPr>
                            <a:t>Haplotypes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mj-lt"/>
                              <a:cs typeface="Courier New" panose="02070309020205020404" pitchFamily="49" charset="0"/>
                            </a:rPr>
                            <a:t> Input Size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42647" t="-10345" r="-242647" b="-1255172"/>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75532" t="-10345" r="-75532" b="-1255172"/>
                          </a:stretch>
                        </a:blipFill>
                      </a:tcPr>
                    </a:tc>
                    <a:tc>
                      <a:txBody>
                        <a:bodyPr/>
                        <a:lstStyle/>
                        <a:p>
                          <a:endParaRPr lang="en-US"/>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64789" t="-10345" b="-1255172"/>
                          </a:stretch>
                        </a:blipFill>
                      </a:tcPr>
                    </a:tc>
                    <a:extLst>
                      <a:ext uri="{0D108BD9-81ED-4DB2-BD59-A6C34878D82A}">
                        <a16:rowId xmlns:a16="http://schemas.microsoft.com/office/drawing/2014/main" val="2242144378"/>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0.29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4916"/>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0.48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0.32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686874"/>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66.13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018536"/>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88.16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0.47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367295"/>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110.18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58493"/>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132.21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0.62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6659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154.24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1332"/>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176.26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374267"/>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198.29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1.50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762610"/>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220.31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1.63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311579"/>
                      </a:ext>
                    </a:extLst>
                  </a:tr>
                  <a:tr h="370840">
                    <a:tc>
                      <a:txBody>
                        <a:bodyPr/>
                        <a:lstStyle/>
                        <a:p>
                          <a:pPr algn="r" fontAlgn="b"/>
                          <a:r>
                            <a:rPr lang="en-US" sz="2000" b="0" i="0" u="none" strike="noStrike">
                              <a:solidFill>
                                <a:srgbClr val="000000"/>
                              </a:solidFill>
                              <a:effectLst/>
                              <a:latin typeface="+mj-lt"/>
                              <a:cs typeface="Courier New" panose="02070309020205020404" pitchFamily="49" charset="0"/>
                            </a:rPr>
                            <a:t>2200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cs typeface="Courier New" panose="02070309020205020404" pitchFamily="49" charset="0"/>
                            </a:rPr>
                            <a:t>242.34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mj-lt"/>
                            </a:rPr>
                            <a:t>0.88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301461"/>
                      </a:ext>
                    </a:extLst>
                  </a:tr>
                  <a:tr h="370840">
                    <a:tc>
                      <a:txBody>
                        <a:bodyPr/>
                        <a:lstStyle/>
                        <a:p>
                          <a:pPr algn="r" fontAlgn="b"/>
                          <a:r>
                            <a:rPr lang="en-US" sz="2000" b="0" i="0" u="none" strike="noStrike" dirty="0">
                              <a:solidFill>
                                <a:srgbClr val="000000"/>
                              </a:solidFill>
                              <a:effectLst/>
                              <a:latin typeface="+mj-lt"/>
                              <a:cs typeface="Courier New" panose="02070309020205020404" pitchFamily="49" charset="0"/>
                            </a:rPr>
                            <a:t>2400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264.36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cs typeface="Courier New" panose="02070309020205020404" pitchFamily="49" charset="0"/>
                            </a:rPr>
                            <a:t>12.00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1.88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mj-lt"/>
                            </a:rPr>
                            <a:t>0.91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573206"/>
                      </a:ext>
                    </a:extLst>
                  </a:tr>
                </a:tbl>
              </a:graphicData>
            </a:graphic>
          </p:graphicFrame>
        </mc:Fallback>
      </mc:AlternateContent>
      <p:pic>
        <p:nvPicPr>
          <p:cNvPr id="17" name="Picture 16" descr="A picture containing text&#10;&#10;Description automatically generated">
            <a:extLst>
              <a:ext uri="{FF2B5EF4-FFF2-40B4-BE49-F238E27FC236}">
                <a16:creationId xmlns:a16="http://schemas.microsoft.com/office/drawing/2014/main" id="{48F4BF5A-E62A-BA43-A8EB-F4C0DDD4CBB7}"/>
              </a:ext>
            </a:extLst>
          </p:cNvPr>
          <p:cNvPicPr>
            <a:picLocks noChangeAspect="1"/>
          </p:cNvPicPr>
          <p:nvPr/>
        </p:nvPicPr>
        <p:blipFill>
          <a:blip r:embed="rId5"/>
          <a:stretch>
            <a:fillRect/>
          </a:stretch>
        </p:blipFill>
        <p:spPr>
          <a:xfrm>
            <a:off x="161221" y="1558151"/>
            <a:ext cx="2329069" cy="1551160"/>
          </a:xfrm>
          <a:prstGeom prst="rect">
            <a:avLst/>
          </a:prstGeom>
        </p:spPr>
      </p:pic>
    </p:spTree>
    <p:extLst>
      <p:ext uri="{BB962C8B-B14F-4D97-AF65-F5344CB8AC3E}">
        <p14:creationId xmlns:p14="http://schemas.microsoft.com/office/powerpoint/2010/main" val="4160793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1E70C2-9D42-FF4D-A152-F9C45E62D486}"/>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8586-381A-8444-9006-2448ED7E7234}"/>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6">
            <a:extLst>
              <a:ext uri="{FF2B5EF4-FFF2-40B4-BE49-F238E27FC236}">
                <a16:creationId xmlns:a16="http://schemas.microsoft.com/office/drawing/2014/main" id="{BC8A4EB7-0541-4949-BA0C-617D0DD9C72C}"/>
              </a:ext>
            </a:extLst>
          </p:cNvPr>
          <p:cNvPicPr>
            <a:picLocks noChangeAspect="1"/>
          </p:cNvPicPr>
          <p:nvPr/>
        </p:nvPicPr>
        <p:blipFill>
          <a:blip r:embed="rId3"/>
          <a:stretch>
            <a:fillRect/>
          </a:stretch>
        </p:blipFill>
        <p:spPr>
          <a:xfrm>
            <a:off x="94607" y="0"/>
            <a:ext cx="2462298" cy="991415"/>
          </a:xfrm>
          <a:prstGeom prst="rect">
            <a:avLst/>
          </a:prstGeom>
        </p:spPr>
      </p:pic>
      <p:sp>
        <p:nvSpPr>
          <p:cNvPr id="20" name="TextBox 19">
            <a:extLst>
              <a:ext uri="{FF2B5EF4-FFF2-40B4-BE49-F238E27FC236}">
                <a16:creationId xmlns:a16="http://schemas.microsoft.com/office/drawing/2014/main" id="{3E8468D7-3350-7D42-A5B7-AD5E2AFD64B3}"/>
              </a:ext>
            </a:extLst>
          </p:cNvPr>
          <p:cNvSpPr txBox="1"/>
          <p:nvPr/>
        </p:nvSpPr>
        <p:spPr>
          <a:xfrm>
            <a:off x="2863966" y="1439745"/>
            <a:ext cx="8874223" cy="369332"/>
          </a:xfrm>
          <a:prstGeom prst="rect">
            <a:avLst/>
          </a:prstGeom>
          <a:noFill/>
        </p:spPr>
        <p:txBody>
          <a:bodyPr wrap="square" rtlCol="0">
            <a:spAutoFit/>
          </a:bodyPr>
          <a:lstStyle/>
          <a:p>
            <a:r>
              <a:rPr lang="en-US" dirty="0">
                <a:latin typeface="+mj-lt"/>
              </a:rPr>
              <a:t>	</a:t>
            </a:r>
          </a:p>
        </p:txBody>
      </p:sp>
      <p:sp>
        <p:nvSpPr>
          <p:cNvPr id="7" name="Slide Number Placeholder 6">
            <a:extLst>
              <a:ext uri="{FF2B5EF4-FFF2-40B4-BE49-F238E27FC236}">
                <a16:creationId xmlns:a16="http://schemas.microsoft.com/office/drawing/2014/main" id="{0DBCD02F-828E-2845-AFC3-3533D8415FEF}"/>
              </a:ext>
            </a:extLst>
          </p:cNvPr>
          <p:cNvSpPr>
            <a:spLocks noGrp="1"/>
          </p:cNvSpPr>
          <p:nvPr>
            <p:ph type="sldNum" sz="quarter" idx="12"/>
          </p:nvPr>
        </p:nvSpPr>
        <p:spPr/>
        <p:txBody>
          <a:bodyPr/>
          <a:lstStyle/>
          <a:p>
            <a:fld id="{C11FB01A-981D-394E-BFF6-F49BC2FD18FC}" type="slidenum">
              <a:rPr lang="en-US" smtClean="0"/>
              <a:t>55</a:t>
            </a:fld>
            <a:endParaRPr lang="en-US"/>
          </a:p>
        </p:txBody>
      </p:sp>
      <p:sp>
        <p:nvSpPr>
          <p:cNvPr id="10" name="TextBox 9">
            <a:extLst>
              <a:ext uri="{FF2B5EF4-FFF2-40B4-BE49-F238E27FC236}">
                <a16:creationId xmlns:a16="http://schemas.microsoft.com/office/drawing/2014/main" id="{1CA401D8-C3DD-CA41-AAC7-E5D0C4E2A0E5}"/>
              </a:ext>
            </a:extLst>
          </p:cNvPr>
          <p:cNvSpPr txBox="1"/>
          <p:nvPr/>
        </p:nvSpPr>
        <p:spPr>
          <a:xfrm>
            <a:off x="838200" y="1288265"/>
            <a:ext cx="8958304" cy="4524315"/>
          </a:xfrm>
          <a:prstGeom prst="rect">
            <a:avLst/>
          </a:prstGeom>
          <a:noFill/>
        </p:spPr>
        <p:txBody>
          <a:bodyPr wrap="square" rtlCol="0">
            <a:spAutoFit/>
          </a:bodyPr>
          <a:lstStyle/>
          <a:p>
            <a:r>
              <a:rPr lang="en-US" sz="2400" dirty="0">
                <a:latin typeface="+mj-lt"/>
                <a:cs typeface="Courier New" panose="02070309020205020404" pitchFamily="49" charset="0"/>
              </a:rPr>
              <a:t>Source Code: 	</a:t>
            </a:r>
            <a:r>
              <a:rPr lang="en-US" sz="2400" dirty="0">
                <a:latin typeface="+mj-lt"/>
                <a:cs typeface="Courier New" panose="02070309020205020404" pitchFamily="49" charset="0"/>
                <a:hlinkClick r:id="rId4"/>
              </a:rPr>
              <a:t>https://github.com/marco-oliva/r-pfbwt</a:t>
            </a:r>
            <a:endParaRPr lang="en-US" sz="2400" dirty="0">
              <a:latin typeface="+mj-lt"/>
              <a:cs typeface="Courier New" panose="02070309020205020404" pitchFamily="49" charset="0"/>
            </a:endParaRPr>
          </a:p>
          <a:p>
            <a:endParaRPr lang="en-US" sz="2400" dirty="0">
              <a:latin typeface="+mj-lt"/>
              <a:cs typeface="Courier New" panose="02070309020205020404" pitchFamily="49" charset="0"/>
            </a:endParaRPr>
          </a:p>
          <a:p>
            <a:r>
              <a:rPr lang="en-US" sz="2400" dirty="0">
                <a:latin typeface="+mj-lt"/>
                <a:cs typeface="Courier New" panose="02070309020205020404" pitchFamily="49" charset="0"/>
              </a:rPr>
              <a:t>E-mail:		</a:t>
            </a:r>
            <a:r>
              <a:rPr lang="en-US" sz="2400" dirty="0">
                <a:latin typeface="+mj-lt"/>
                <a:cs typeface="Courier New" panose="02070309020205020404" pitchFamily="49" charset="0"/>
                <a:hlinkClick r:id="rId5"/>
              </a:rPr>
              <a:t>marco.oliva@ufl.edu</a:t>
            </a:r>
            <a:endParaRPr lang="en-US" sz="2400" dirty="0">
              <a:latin typeface="+mj-lt"/>
              <a:cs typeface="Courier New" panose="02070309020205020404" pitchFamily="49" charset="0"/>
            </a:endParaRPr>
          </a:p>
          <a:p>
            <a:endParaRPr lang="en-US" sz="2400" dirty="0">
              <a:latin typeface="+mj-lt"/>
              <a:cs typeface="Courier New" panose="02070309020205020404" pitchFamily="49" charset="0"/>
            </a:endParaRPr>
          </a:p>
          <a:p>
            <a:r>
              <a:rPr lang="en-US" sz="2400" dirty="0">
                <a:latin typeface="+mj-lt"/>
                <a:cs typeface="Courier New" panose="02070309020205020404" pitchFamily="49" charset="0"/>
              </a:rPr>
              <a:t>Funded By 	</a:t>
            </a:r>
          </a:p>
          <a:p>
            <a:r>
              <a:rPr lang="en-US" sz="2400" dirty="0">
                <a:latin typeface="+mj-lt"/>
                <a:cs typeface="Courier New" panose="02070309020205020404" pitchFamily="49" charset="0"/>
              </a:rPr>
              <a:t>	</a:t>
            </a:r>
          </a:p>
          <a:p>
            <a:pPr marL="285750" indent="-285750">
              <a:buFont typeface="Arial" panose="020B0604020202020204" pitchFamily="34" charset="0"/>
              <a:buChar char="•"/>
            </a:pPr>
            <a:r>
              <a:rPr lang="en-US" sz="2400" dirty="0">
                <a:latin typeface="+mj-lt"/>
                <a:cs typeface="Courier New" panose="02070309020205020404" pitchFamily="49" charset="0"/>
              </a:rPr>
              <a:t>National Science Foundation NSF SCH: INT (Grant No. 2013998)</a:t>
            </a:r>
          </a:p>
          <a:p>
            <a:pPr marL="285750" indent="-285750">
              <a:buFont typeface="Arial" panose="020B0604020202020204" pitchFamily="34" charset="0"/>
              <a:buChar char="•"/>
            </a:pPr>
            <a:r>
              <a:rPr lang="en-US" sz="2400" dirty="0">
                <a:latin typeface="+mj-lt"/>
                <a:cs typeface="Courier New" panose="02070309020205020404" pitchFamily="49" charset="0"/>
              </a:rPr>
              <a:t>NSF IIBR (Grant No. 2029552)</a:t>
            </a:r>
          </a:p>
          <a:p>
            <a:pPr marL="285750" indent="-285750">
              <a:buFont typeface="Arial" panose="020B0604020202020204" pitchFamily="34" charset="0"/>
              <a:buChar char="•"/>
            </a:pPr>
            <a:r>
              <a:rPr lang="en-US" sz="2400" dirty="0">
                <a:latin typeface="+mj-lt"/>
                <a:cs typeface="Courier New" panose="02070309020205020404" pitchFamily="49" charset="0"/>
              </a:rPr>
              <a:t>National Institutes of Health (NIH) NIAID (Grant No. HG011392 and R01AI141810)</a:t>
            </a:r>
          </a:p>
          <a:p>
            <a:pPr marL="285750" indent="-285750">
              <a:buFont typeface="Arial" panose="020B0604020202020204" pitchFamily="34" charset="0"/>
              <a:buChar char="•"/>
            </a:pPr>
            <a:r>
              <a:rPr lang="en-US" sz="2400" dirty="0">
                <a:latin typeface="+mj-lt"/>
                <a:cs typeface="Courier New" panose="02070309020205020404" pitchFamily="49" charset="0"/>
              </a:rPr>
              <a:t>NSERC Discovery Grant RGPIN-07185-2020.</a:t>
            </a:r>
          </a:p>
          <a:p>
            <a:pPr lvl="4"/>
            <a:endParaRPr lang="en-US" sz="2400" dirty="0">
              <a:latin typeface="+mj-lt"/>
              <a:cs typeface="Courier New" panose="02070309020205020404" pitchFamily="49" charset="0"/>
            </a:endParaRPr>
          </a:p>
        </p:txBody>
      </p:sp>
      <p:pic>
        <p:nvPicPr>
          <p:cNvPr id="17" name="Picture 16" descr="A picture containing transport, wheel&#10;&#10;Description automatically generated">
            <a:extLst>
              <a:ext uri="{FF2B5EF4-FFF2-40B4-BE49-F238E27FC236}">
                <a16:creationId xmlns:a16="http://schemas.microsoft.com/office/drawing/2014/main" id="{57652D27-211A-DC44-9460-79707FA3C265}"/>
              </a:ext>
            </a:extLst>
          </p:cNvPr>
          <p:cNvPicPr>
            <a:picLocks noChangeAspect="1"/>
          </p:cNvPicPr>
          <p:nvPr/>
        </p:nvPicPr>
        <p:blipFill>
          <a:blip r:embed="rId6"/>
          <a:stretch>
            <a:fillRect/>
          </a:stretch>
        </p:blipFill>
        <p:spPr>
          <a:xfrm>
            <a:off x="4717478" y="5339729"/>
            <a:ext cx="1460500" cy="1467285"/>
          </a:xfrm>
          <a:prstGeom prst="rect">
            <a:avLst/>
          </a:prstGeom>
        </p:spPr>
      </p:pic>
      <p:pic>
        <p:nvPicPr>
          <p:cNvPr id="18" name="Picture 17" descr="Logo&#10;&#10;Description automatically generated">
            <a:extLst>
              <a:ext uri="{FF2B5EF4-FFF2-40B4-BE49-F238E27FC236}">
                <a16:creationId xmlns:a16="http://schemas.microsoft.com/office/drawing/2014/main" id="{1F2828EE-61BA-9A4C-8FB2-4683613D70DD}"/>
              </a:ext>
            </a:extLst>
          </p:cNvPr>
          <p:cNvPicPr>
            <a:picLocks noChangeAspect="1"/>
          </p:cNvPicPr>
          <p:nvPr/>
        </p:nvPicPr>
        <p:blipFill>
          <a:blip r:embed="rId7"/>
          <a:stretch>
            <a:fillRect/>
          </a:stretch>
        </p:blipFill>
        <p:spPr>
          <a:xfrm>
            <a:off x="1665246" y="5468996"/>
            <a:ext cx="1460500" cy="1280866"/>
          </a:xfrm>
          <a:prstGeom prst="rect">
            <a:avLst/>
          </a:prstGeom>
        </p:spPr>
      </p:pic>
      <p:pic>
        <p:nvPicPr>
          <p:cNvPr id="19" name="Picture 18">
            <a:extLst>
              <a:ext uri="{FF2B5EF4-FFF2-40B4-BE49-F238E27FC236}">
                <a16:creationId xmlns:a16="http://schemas.microsoft.com/office/drawing/2014/main" id="{2683B7E6-A8B0-9640-87E3-41C6B110D394}"/>
              </a:ext>
            </a:extLst>
          </p:cNvPr>
          <p:cNvPicPr>
            <a:picLocks noChangeAspect="1"/>
          </p:cNvPicPr>
          <p:nvPr/>
        </p:nvPicPr>
        <p:blipFill>
          <a:blip r:embed="rId8"/>
          <a:stretch>
            <a:fillRect/>
          </a:stretch>
        </p:blipFill>
        <p:spPr>
          <a:xfrm>
            <a:off x="8034754" y="5760179"/>
            <a:ext cx="1460500" cy="698500"/>
          </a:xfrm>
          <a:prstGeom prst="rect">
            <a:avLst/>
          </a:prstGeom>
        </p:spPr>
      </p:pic>
    </p:spTree>
    <p:extLst>
      <p:ext uri="{BB962C8B-B14F-4D97-AF65-F5344CB8AC3E}">
        <p14:creationId xmlns:p14="http://schemas.microsoft.com/office/powerpoint/2010/main" val="238659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6</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sp>
        <p:nvSpPr>
          <p:cNvPr id="17" name="TextBox 16">
            <a:extLst>
              <a:ext uri="{FF2B5EF4-FFF2-40B4-BE49-F238E27FC236}">
                <a16:creationId xmlns:a16="http://schemas.microsoft.com/office/drawing/2014/main" id="{33DA0849-9620-A74B-A29A-B05EFA17D815}"/>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pic>
        <p:nvPicPr>
          <p:cNvPr id="3" name="Picture 2" descr="Text&#10;&#10;Description automatically generated">
            <a:extLst>
              <a:ext uri="{FF2B5EF4-FFF2-40B4-BE49-F238E27FC236}">
                <a16:creationId xmlns:a16="http://schemas.microsoft.com/office/drawing/2014/main" id="{CF1A2E55-28BB-8544-8597-E8D1480A30EA}"/>
              </a:ext>
            </a:extLst>
          </p:cNvPr>
          <p:cNvPicPr>
            <a:picLocks noChangeAspect="1"/>
          </p:cNvPicPr>
          <p:nvPr/>
        </p:nvPicPr>
        <p:blipFill>
          <a:blip r:embed="rId4"/>
          <a:stretch>
            <a:fillRect/>
          </a:stretch>
        </p:blipFill>
        <p:spPr>
          <a:xfrm>
            <a:off x="476143" y="1390081"/>
            <a:ext cx="4953000" cy="774700"/>
          </a:xfrm>
          <a:prstGeom prst="rect">
            <a:avLst/>
          </a:prstGeom>
        </p:spPr>
      </p:pic>
      <p:pic>
        <p:nvPicPr>
          <p:cNvPr id="20" name="Picture 19">
            <a:extLst>
              <a:ext uri="{FF2B5EF4-FFF2-40B4-BE49-F238E27FC236}">
                <a16:creationId xmlns:a16="http://schemas.microsoft.com/office/drawing/2014/main" id="{D2EE4440-BFA8-2947-B8D3-780911B24DA8}"/>
              </a:ext>
            </a:extLst>
          </p:cNvPr>
          <p:cNvPicPr>
            <a:picLocks noChangeAspect="1"/>
          </p:cNvPicPr>
          <p:nvPr/>
        </p:nvPicPr>
        <p:blipFill>
          <a:blip r:embed="rId5"/>
          <a:stretch>
            <a:fillRect/>
          </a:stretch>
        </p:blipFill>
        <p:spPr>
          <a:xfrm>
            <a:off x="499606" y="4124777"/>
            <a:ext cx="5791200" cy="660400"/>
          </a:xfrm>
          <a:prstGeom prst="rect">
            <a:avLst/>
          </a:prstGeom>
        </p:spPr>
      </p:pic>
      <p:pic>
        <p:nvPicPr>
          <p:cNvPr id="26" name="Picture 25" descr="Text&#10;&#10;Description automatically generated">
            <a:extLst>
              <a:ext uri="{FF2B5EF4-FFF2-40B4-BE49-F238E27FC236}">
                <a16:creationId xmlns:a16="http://schemas.microsoft.com/office/drawing/2014/main" id="{779470A3-3F8E-0E4B-96D9-6C3E12278BC8}"/>
              </a:ext>
            </a:extLst>
          </p:cNvPr>
          <p:cNvPicPr>
            <a:picLocks noChangeAspect="1"/>
          </p:cNvPicPr>
          <p:nvPr/>
        </p:nvPicPr>
        <p:blipFill>
          <a:blip r:embed="rId6"/>
          <a:stretch>
            <a:fillRect/>
          </a:stretch>
        </p:blipFill>
        <p:spPr>
          <a:xfrm>
            <a:off x="6500249" y="4094299"/>
            <a:ext cx="6362700" cy="787400"/>
          </a:xfrm>
          <a:prstGeom prst="rect">
            <a:avLst/>
          </a:prstGeom>
        </p:spPr>
      </p:pic>
      <p:pic>
        <p:nvPicPr>
          <p:cNvPr id="28" name="Picture 27">
            <a:extLst>
              <a:ext uri="{FF2B5EF4-FFF2-40B4-BE49-F238E27FC236}">
                <a16:creationId xmlns:a16="http://schemas.microsoft.com/office/drawing/2014/main" id="{7404E97E-FE93-B346-B48B-4D9F2AF6AEDB}"/>
              </a:ext>
            </a:extLst>
          </p:cNvPr>
          <p:cNvPicPr>
            <a:picLocks noChangeAspect="1"/>
          </p:cNvPicPr>
          <p:nvPr/>
        </p:nvPicPr>
        <p:blipFill>
          <a:blip r:embed="rId7"/>
          <a:stretch>
            <a:fillRect/>
          </a:stretch>
        </p:blipFill>
        <p:spPr>
          <a:xfrm>
            <a:off x="476143" y="2754806"/>
            <a:ext cx="6946900" cy="762000"/>
          </a:xfrm>
          <a:prstGeom prst="rect">
            <a:avLst/>
          </a:prstGeom>
        </p:spPr>
      </p:pic>
      <p:sp>
        <p:nvSpPr>
          <p:cNvPr id="29" name="Rounded Rectangle 28">
            <a:extLst>
              <a:ext uri="{FF2B5EF4-FFF2-40B4-BE49-F238E27FC236}">
                <a16:creationId xmlns:a16="http://schemas.microsoft.com/office/drawing/2014/main" id="{28143740-0FD9-714B-8D9D-6CFB5ABFE218}"/>
              </a:ext>
            </a:extLst>
          </p:cNvPr>
          <p:cNvSpPr/>
          <p:nvPr/>
        </p:nvSpPr>
        <p:spPr>
          <a:xfrm>
            <a:off x="336657" y="1262825"/>
            <a:ext cx="5092485"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FB04B67-27E7-4E43-98EB-7C9812B1A6EA}"/>
              </a:ext>
            </a:extLst>
          </p:cNvPr>
          <p:cNvSpPr/>
          <p:nvPr/>
        </p:nvSpPr>
        <p:spPr>
          <a:xfrm>
            <a:off x="336656" y="2613103"/>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2E517CAA-74D0-954A-BD56-AF49BFDE7A3C}"/>
              </a:ext>
            </a:extLst>
          </p:cNvPr>
          <p:cNvSpPr/>
          <p:nvPr/>
        </p:nvSpPr>
        <p:spPr>
          <a:xfrm>
            <a:off x="336657" y="3963381"/>
            <a:ext cx="595415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A42A445-906F-EC4C-9A4B-64E4F080C11B}"/>
              </a:ext>
            </a:extLst>
          </p:cNvPr>
          <p:cNvSpPr/>
          <p:nvPr/>
        </p:nvSpPr>
        <p:spPr>
          <a:xfrm>
            <a:off x="11099320" y="4583527"/>
            <a:ext cx="1519400" cy="229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rPr>
              <a:t>…</a:t>
            </a:r>
          </a:p>
        </p:txBody>
      </p:sp>
      <p:sp>
        <p:nvSpPr>
          <p:cNvPr id="35" name="Rounded Rectangle 34">
            <a:extLst>
              <a:ext uri="{FF2B5EF4-FFF2-40B4-BE49-F238E27FC236}">
                <a16:creationId xmlns:a16="http://schemas.microsoft.com/office/drawing/2014/main" id="{9AAD77CE-7B64-EC49-9ABD-28676AA35A93}"/>
              </a:ext>
            </a:extLst>
          </p:cNvPr>
          <p:cNvSpPr/>
          <p:nvPr/>
        </p:nvSpPr>
        <p:spPr>
          <a:xfrm>
            <a:off x="6453755" y="3963381"/>
            <a:ext cx="557293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1012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7</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pic>
        <p:nvPicPr>
          <p:cNvPr id="3" name="Picture 2" descr="Text&#10;&#10;Description automatically generated">
            <a:extLst>
              <a:ext uri="{FF2B5EF4-FFF2-40B4-BE49-F238E27FC236}">
                <a16:creationId xmlns:a16="http://schemas.microsoft.com/office/drawing/2014/main" id="{CF1A2E55-28BB-8544-8597-E8D1480A30EA}"/>
              </a:ext>
            </a:extLst>
          </p:cNvPr>
          <p:cNvPicPr>
            <a:picLocks noChangeAspect="1"/>
          </p:cNvPicPr>
          <p:nvPr/>
        </p:nvPicPr>
        <p:blipFill>
          <a:blip r:embed="rId4"/>
          <a:stretch>
            <a:fillRect/>
          </a:stretch>
        </p:blipFill>
        <p:spPr>
          <a:xfrm>
            <a:off x="476143" y="1390081"/>
            <a:ext cx="4953000" cy="774700"/>
          </a:xfrm>
          <a:prstGeom prst="rect">
            <a:avLst/>
          </a:prstGeom>
        </p:spPr>
      </p:pic>
      <p:pic>
        <p:nvPicPr>
          <p:cNvPr id="20" name="Picture 19">
            <a:extLst>
              <a:ext uri="{FF2B5EF4-FFF2-40B4-BE49-F238E27FC236}">
                <a16:creationId xmlns:a16="http://schemas.microsoft.com/office/drawing/2014/main" id="{D2EE4440-BFA8-2947-B8D3-780911B24DA8}"/>
              </a:ext>
            </a:extLst>
          </p:cNvPr>
          <p:cNvPicPr>
            <a:picLocks noChangeAspect="1"/>
          </p:cNvPicPr>
          <p:nvPr/>
        </p:nvPicPr>
        <p:blipFill>
          <a:blip r:embed="rId5"/>
          <a:stretch>
            <a:fillRect/>
          </a:stretch>
        </p:blipFill>
        <p:spPr>
          <a:xfrm>
            <a:off x="499606" y="4124777"/>
            <a:ext cx="5791200" cy="660400"/>
          </a:xfrm>
          <a:prstGeom prst="rect">
            <a:avLst/>
          </a:prstGeom>
        </p:spPr>
      </p:pic>
      <p:pic>
        <p:nvPicPr>
          <p:cNvPr id="24" name="Picture 23">
            <a:extLst>
              <a:ext uri="{FF2B5EF4-FFF2-40B4-BE49-F238E27FC236}">
                <a16:creationId xmlns:a16="http://schemas.microsoft.com/office/drawing/2014/main" id="{4A0A024B-3C77-D540-9103-FB985E6C8E2D}"/>
              </a:ext>
            </a:extLst>
          </p:cNvPr>
          <p:cNvPicPr>
            <a:picLocks noChangeAspect="1"/>
          </p:cNvPicPr>
          <p:nvPr/>
        </p:nvPicPr>
        <p:blipFill>
          <a:blip r:embed="rId6"/>
          <a:stretch>
            <a:fillRect/>
          </a:stretch>
        </p:blipFill>
        <p:spPr>
          <a:xfrm>
            <a:off x="476143" y="5393158"/>
            <a:ext cx="6426200" cy="723900"/>
          </a:xfrm>
          <a:prstGeom prst="rect">
            <a:avLst/>
          </a:prstGeom>
        </p:spPr>
      </p:pic>
      <p:pic>
        <p:nvPicPr>
          <p:cNvPr id="26" name="Picture 25" descr="Text&#10;&#10;Description automatically generated">
            <a:extLst>
              <a:ext uri="{FF2B5EF4-FFF2-40B4-BE49-F238E27FC236}">
                <a16:creationId xmlns:a16="http://schemas.microsoft.com/office/drawing/2014/main" id="{779470A3-3F8E-0E4B-96D9-6C3E12278BC8}"/>
              </a:ext>
            </a:extLst>
          </p:cNvPr>
          <p:cNvPicPr>
            <a:picLocks noChangeAspect="1"/>
          </p:cNvPicPr>
          <p:nvPr/>
        </p:nvPicPr>
        <p:blipFill>
          <a:blip r:embed="rId7"/>
          <a:stretch>
            <a:fillRect/>
          </a:stretch>
        </p:blipFill>
        <p:spPr>
          <a:xfrm>
            <a:off x="6500249" y="4094299"/>
            <a:ext cx="6362700" cy="787400"/>
          </a:xfrm>
          <a:prstGeom prst="rect">
            <a:avLst/>
          </a:prstGeom>
        </p:spPr>
      </p:pic>
      <p:pic>
        <p:nvPicPr>
          <p:cNvPr id="28" name="Picture 27">
            <a:extLst>
              <a:ext uri="{FF2B5EF4-FFF2-40B4-BE49-F238E27FC236}">
                <a16:creationId xmlns:a16="http://schemas.microsoft.com/office/drawing/2014/main" id="{7404E97E-FE93-B346-B48B-4D9F2AF6AEDB}"/>
              </a:ext>
            </a:extLst>
          </p:cNvPr>
          <p:cNvPicPr>
            <a:picLocks noChangeAspect="1"/>
          </p:cNvPicPr>
          <p:nvPr/>
        </p:nvPicPr>
        <p:blipFill>
          <a:blip r:embed="rId8"/>
          <a:stretch>
            <a:fillRect/>
          </a:stretch>
        </p:blipFill>
        <p:spPr>
          <a:xfrm>
            <a:off x="476143" y="2754806"/>
            <a:ext cx="6946900" cy="762000"/>
          </a:xfrm>
          <a:prstGeom prst="rect">
            <a:avLst/>
          </a:prstGeom>
        </p:spPr>
      </p:pic>
      <p:sp>
        <p:nvSpPr>
          <p:cNvPr id="29" name="Rounded Rectangle 28">
            <a:extLst>
              <a:ext uri="{FF2B5EF4-FFF2-40B4-BE49-F238E27FC236}">
                <a16:creationId xmlns:a16="http://schemas.microsoft.com/office/drawing/2014/main" id="{28143740-0FD9-714B-8D9D-6CFB5ABFE218}"/>
              </a:ext>
            </a:extLst>
          </p:cNvPr>
          <p:cNvSpPr/>
          <p:nvPr/>
        </p:nvSpPr>
        <p:spPr>
          <a:xfrm>
            <a:off x="336657" y="1262825"/>
            <a:ext cx="5092485"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FB04B67-27E7-4E43-98EB-7C9812B1A6EA}"/>
              </a:ext>
            </a:extLst>
          </p:cNvPr>
          <p:cNvSpPr/>
          <p:nvPr/>
        </p:nvSpPr>
        <p:spPr>
          <a:xfrm>
            <a:off x="336656" y="2613103"/>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2E517CAA-74D0-954A-BD56-AF49BFDE7A3C}"/>
              </a:ext>
            </a:extLst>
          </p:cNvPr>
          <p:cNvSpPr/>
          <p:nvPr/>
        </p:nvSpPr>
        <p:spPr>
          <a:xfrm>
            <a:off x="336657" y="3963381"/>
            <a:ext cx="595415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563789CF-13D6-E846-A387-A18564085D21}"/>
              </a:ext>
            </a:extLst>
          </p:cNvPr>
          <p:cNvSpPr/>
          <p:nvPr/>
        </p:nvSpPr>
        <p:spPr>
          <a:xfrm>
            <a:off x="334364" y="5262868"/>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A42A445-906F-EC4C-9A4B-64E4F080C11B}"/>
              </a:ext>
            </a:extLst>
          </p:cNvPr>
          <p:cNvSpPr/>
          <p:nvPr/>
        </p:nvSpPr>
        <p:spPr>
          <a:xfrm>
            <a:off x="11099320" y="4583527"/>
            <a:ext cx="1519400" cy="229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rPr>
              <a:t>…</a:t>
            </a:r>
          </a:p>
        </p:txBody>
      </p:sp>
      <p:sp>
        <p:nvSpPr>
          <p:cNvPr id="35" name="Rounded Rectangle 34">
            <a:extLst>
              <a:ext uri="{FF2B5EF4-FFF2-40B4-BE49-F238E27FC236}">
                <a16:creationId xmlns:a16="http://schemas.microsoft.com/office/drawing/2014/main" id="{9AAD77CE-7B64-EC49-9ABD-28676AA35A93}"/>
              </a:ext>
            </a:extLst>
          </p:cNvPr>
          <p:cNvSpPr/>
          <p:nvPr/>
        </p:nvSpPr>
        <p:spPr>
          <a:xfrm>
            <a:off x="6453755" y="3963381"/>
            <a:ext cx="557293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F5CEA1E1-24C8-BD47-8B0D-AF56DB679229}"/>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76675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8</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pic>
        <p:nvPicPr>
          <p:cNvPr id="3" name="Picture 2" descr="Text&#10;&#10;Description automatically generated">
            <a:extLst>
              <a:ext uri="{FF2B5EF4-FFF2-40B4-BE49-F238E27FC236}">
                <a16:creationId xmlns:a16="http://schemas.microsoft.com/office/drawing/2014/main" id="{CF1A2E55-28BB-8544-8597-E8D1480A30EA}"/>
              </a:ext>
            </a:extLst>
          </p:cNvPr>
          <p:cNvPicPr>
            <a:picLocks noChangeAspect="1"/>
          </p:cNvPicPr>
          <p:nvPr/>
        </p:nvPicPr>
        <p:blipFill>
          <a:blip r:embed="rId4"/>
          <a:stretch>
            <a:fillRect/>
          </a:stretch>
        </p:blipFill>
        <p:spPr>
          <a:xfrm>
            <a:off x="476143" y="1390081"/>
            <a:ext cx="4953000" cy="774700"/>
          </a:xfrm>
          <a:prstGeom prst="rect">
            <a:avLst/>
          </a:prstGeom>
        </p:spPr>
      </p:pic>
      <p:pic>
        <p:nvPicPr>
          <p:cNvPr id="20" name="Picture 19">
            <a:extLst>
              <a:ext uri="{FF2B5EF4-FFF2-40B4-BE49-F238E27FC236}">
                <a16:creationId xmlns:a16="http://schemas.microsoft.com/office/drawing/2014/main" id="{D2EE4440-BFA8-2947-B8D3-780911B24DA8}"/>
              </a:ext>
            </a:extLst>
          </p:cNvPr>
          <p:cNvPicPr>
            <a:picLocks noChangeAspect="1"/>
          </p:cNvPicPr>
          <p:nvPr/>
        </p:nvPicPr>
        <p:blipFill>
          <a:blip r:embed="rId5"/>
          <a:stretch>
            <a:fillRect/>
          </a:stretch>
        </p:blipFill>
        <p:spPr>
          <a:xfrm>
            <a:off x="499606" y="4124777"/>
            <a:ext cx="5791200" cy="660400"/>
          </a:xfrm>
          <a:prstGeom prst="rect">
            <a:avLst/>
          </a:prstGeom>
        </p:spPr>
      </p:pic>
      <p:pic>
        <p:nvPicPr>
          <p:cNvPr id="22" name="Picture 21">
            <a:extLst>
              <a:ext uri="{FF2B5EF4-FFF2-40B4-BE49-F238E27FC236}">
                <a16:creationId xmlns:a16="http://schemas.microsoft.com/office/drawing/2014/main" id="{D772A059-A9EC-F444-84FC-D9AC9C03F8A8}"/>
              </a:ext>
            </a:extLst>
          </p:cNvPr>
          <p:cNvPicPr>
            <a:picLocks noChangeAspect="1"/>
          </p:cNvPicPr>
          <p:nvPr/>
        </p:nvPicPr>
        <p:blipFill>
          <a:blip r:embed="rId6"/>
          <a:stretch>
            <a:fillRect/>
          </a:stretch>
        </p:blipFill>
        <p:spPr>
          <a:xfrm>
            <a:off x="5568627" y="1388082"/>
            <a:ext cx="6413500" cy="774700"/>
          </a:xfrm>
          <a:prstGeom prst="rect">
            <a:avLst/>
          </a:prstGeom>
        </p:spPr>
      </p:pic>
      <p:pic>
        <p:nvPicPr>
          <p:cNvPr id="24" name="Picture 23">
            <a:extLst>
              <a:ext uri="{FF2B5EF4-FFF2-40B4-BE49-F238E27FC236}">
                <a16:creationId xmlns:a16="http://schemas.microsoft.com/office/drawing/2014/main" id="{4A0A024B-3C77-D540-9103-FB985E6C8E2D}"/>
              </a:ext>
            </a:extLst>
          </p:cNvPr>
          <p:cNvPicPr>
            <a:picLocks noChangeAspect="1"/>
          </p:cNvPicPr>
          <p:nvPr/>
        </p:nvPicPr>
        <p:blipFill>
          <a:blip r:embed="rId7"/>
          <a:stretch>
            <a:fillRect/>
          </a:stretch>
        </p:blipFill>
        <p:spPr>
          <a:xfrm>
            <a:off x="476143" y="5393158"/>
            <a:ext cx="6426200" cy="723900"/>
          </a:xfrm>
          <a:prstGeom prst="rect">
            <a:avLst/>
          </a:prstGeom>
        </p:spPr>
      </p:pic>
      <p:pic>
        <p:nvPicPr>
          <p:cNvPr id="26" name="Picture 25" descr="Text&#10;&#10;Description automatically generated">
            <a:extLst>
              <a:ext uri="{FF2B5EF4-FFF2-40B4-BE49-F238E27FC236}">
                <a16:creationId xmlns:a16="http://schemas.microsoft.com/office/drawing/2014/main" id="{779470A3-3F8E-0E4B-96D9-6C3E12278BC8}"/>
              </a:ext>
            </a:extLst>
          </p:cNvPr>
          <p:cNvPicPr>
            <a:picLocks noChangeAspect="1"/>
          </p:cNvPicPr>
          <p:nvPr/>
        </p:nvPicPr>
        <p:blipFill>
          <a:blip r:embed="rId8"/>
          <a:stretch>
            <a:fillRect/>
          </a:stretch>
        </p:blipFill>
        <p:spPr>
          <a:xfrm>
            <a:off x="6500249" y="4094299"/>
            <a:ext cx="6362700" cy="787400"/>
          </a:xfrm>
          <a:prstGeom prst="rect">
            <a:avLst/>
          </a:prstGeom>
        </p:spPr>
      </p:pic>
      <p:pic>
        <p:nvPicPr>
          <p:cNvPr id="28" name="Picture 27">
            <a:extLst>
              <a:ext uri="{FF2B5EF4-FFF2-40B4-BE49-F238E27FC236}">
                <a16:creationId xmlns:a16="http://schemas.microsoft.com/office/drawing/2014/main" id="{7404E97E-FE93-B346-B48B-4D9F2AF6AEDB}"/>
              </a:ext>
            </a:extLst>
          </p:cNvPr>
          <p:cNvPicPr>
            <a:picLocks noChangeAspect="1"/>
          </p:cNvPicPr>
          <p:nvPr/>
        </p:nvPicPr>
        <p:blipFill>
          <a:blip r:embed="rId9"/>
          <a:stretch>
            <a:fillRect/>
          </a:stretch>
        </p:blipFill>
        <p:spPr>
          <a:xfrm>
            <a:off x="476143" y="2754806"/>
            <a:ext cx="6946900" cy="762000"/>
          </a:xfrm>
          <a:prstGeom prst="rect">
            <a:avLst/>
          </a:prstGeom>
        </p:spPr>
      </p:pic>
      <p:sp>
        <p:nvSpPr>
          <p:cNvPr id="29" name="Rounded Rectangle 28">
            <a:extLst>
              <a:ext uri="{FF2B5EF4-FFF2-40B4-BE49-F238E27FC236}">
                <a16:creationId xmlns:a16="http://schemas.microsoft.com/office/drawing/2014/main" id="{28143740-0FD9-714B-8D9D-6CFB5ABFE218}"/>
              </a:ext>
            </a:extLst>
          </p:cNvPr>
          <p:cNvSpPr/>
          <p:nvPr/>
        </p:nvSpPr>
        <p:spPr>
          <a:xfrm>
            <a:off x="336657" y="1262825"/>
            <a:ext cx="5092485"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FB04B67-27E7-4E43-98EB-7C9812B1A6EA}"/>
              </a:ext>
            </a:extLst>
          </p:cNvPr>
          <p:cNvSpPr/>
          <p:nvPr/>
        </p:nvSpPr>
        <p:spPr>
          <a:xfrm>
            <a:off x="336656" y="2613103"/>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2E517CAA-74D0-954A-BD56-AF49BFDE7A3C}"/>
              </a:ext>
            </a:extLst>
          </p:cNvPr>
          <p:cNvSpPr/>
          <p:nvPr/>
        </p:nvSpPr>
        <p:spPr>
          <a:xfrm>
            <a:off x="336657" y="3963381"/>
            <a:ext cx="595415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64A5B683-F609-784F-B148-2CC4A5B571E6}"/>
              </a:ext>
            </a:extLst>
          </p:cNvPr>
          <p:cNvSpPr/>
          <p:nvPr/>
        </p:nvSpPr>
        <p:spPr>
          <a:xfrm>
            <a:off x="5568628" y="1262825"/>
            <a:ext cx="636270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563789CF-13D6-E846-A387-A18564085D21}"/>
              </a:ext>
            </a:extLst>
          </p:cNvPr>
          <p:cNvSpPr/>
          <p:nvPr/>
        </p:nvSpPr>
        <p:spPr>
          <a:xfrm>
            <a:off x="334364" y="5262868"/>
            <a:ext cx="7088679"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A42A445-906F-EC4C-9A4B-64E4F080C11B}"/>
              </a:ext>
            </a:extLst>
          </p:cNvPr>
          <p:cNvSpPr/>
          <p:nvPr/>
        </p:nvSpPr>
        <p:spPr>
          <a:xfrm>
            <a:off x="11099320" y="4583527"/>
            <a:ext cx="1519400" cy="229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rPr>
              <a:t>…</a:t>
            </a:r>
          </a:p>
        </p:txBody>
      </p:sp>
      <p:sp>
        <p:nvSpPr>
          <p:cNvPr id="35" name="Rounded Rectangle 34">
            <a:extLst>
              <a:ext uri="{FF2B5EF4-FFF2-40B4-BE49-F238E27FC236}">
                <a16:creationId xmlns:a16="http://schemas.microsoft.com/office/drawing/2014/main" id="{9AAD77CE-7B64-EC49-9ABD-28676AA35A93}"/>
              </a:ext>
            </a:extLst>
          </p:cNvPr>
          <p:cNvSpPr/>
          <p:nvPr/>
        </p:nvSpPr>
        <p:spPr>
          <a:xfrm>
            <a:off x="6453755" y="3963381"/>
            <a:ext cx="5572930" cy="1028078"/>
          </a:xfrm>
          <a:prstGeom prst="roundRect">
            <a:avLst/>
          </a:prstGeom>
          <a:noFill/>
          <a:ln w="38100">
            <a:solidFill>
              <a:srgbClr val="E3672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F1EE6B96-5287-AD46-9ECC-6A22AC98E96D}"/>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100057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4">
            <a:extLst>
              <a:ext uri="{FF2B5EF4-FFF2-40B4-BE49-F238E27FC236}">
                <a16:creationId xmlns:a16="http://schemas.microsoft.com/office/drawing/2014/main" id="{5BDEA28E-45C1-B841-A6DD-E05FE7C86490}"/>
              </a:ext>
            </a:extLst>
          </p:cNvPr>
          <p:cNvSpPr>
            <a:spLocks noGrp="1"/>
          </p:cNvSpPr>
          <p:nvPr>
            <p:ph type="sldNum" sz="quarter" idx="12"/>
          </p:nvPr>
        </p:nvSpPr>
        <p:spPr>
          <a:xfrm>
            <a:off x="8610600" y="6356352"/>
            <a:ext cx="2743200" cy="365125"/>
          </a:xfrm>
        </p:spPr>
        <p:txBody>
          <a:bodyPr/>
          <a:lstStyle/>
          <a:p>
            <a:fld id="{C11FB01A-981D-394E-BFF6-F49BC2FD18FC}" type="slidenum">
              <a:rPr lang="en-US" smtClean="0"/>
              <a:t>9</a:t>
            </a:fld>
            <a:endParaRPr lang="en-US"/>
          </a:p>
        </p:txBody>
      </p:sp>
      <p:sp>
        <p:nvSpPr>
          <p:cNvPr id="14" name="Rectangle 13">
            <a:extLst>
              <a:ext uri="{FF2B5EF4-FFF2-40B4-BE49-F238E27FC236}">
                <a16:creationId xmlns:a16="http://schemas.microsoft.com/office/drawing/2014/main" id="{652DA3D3-BC58-7941-B4BE-CA29DD004045}"/>
              </a:ext>
            </a:extLst>
          </p:cNvPr>
          <p:cNvSpPr/>
          <p:nvPr/>
        </p:nvSpPr>
        <p:spPr>
          <a:xfrm>
            <a:off x="-323182" y="-81024"/>
            <a:ext cx="12714077" cy="107244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94399F-726D-7E42-85E2-1F1867B198BB}"/>
              </a:ext>
            </a:extLst>
          </p:cNvPr>
          <p:cNvSpPr/>
          <p:nvPr/>
        </p:nvSpPr>
        <p:spPr>
          <a:xfrm>
            <a:off x="-323181" y="-81024"/>
            <a:ext cx="12714076" cy="991415"/>
          </a:xfrm>
          <a:prstGeom prst="rect">
            <a:avLst/>
          </a:prstGeom>
          <a:solidFill>
            <a:srgbClr val="6C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6">
            <a:extLst>
              <a:ext uri="{FF2B5EF4-FFF2-40B4-BE49-F238E27FC236}">
                <a16:creationId xmlns:a16="http://schemas.microsoft.com/office/drawing/2014/main" id="{E0DF401E-CADE-4D42-8C7F-64FC4D79F040}"/>
              </a:ext>
            </a:extLst>
          </p:cNvPr>
          <p:cNvPicPr>
            <a:picLocks noChangeAspect="1"/>
          </p:cNvPicPr>
          <p:nvPr/>
        </p:nvPicPr>
        <p:blipFill>
          <a:blip r:embed="rId3"/>
          <a:stretch>
            <a:fillRect/>
          </a:stretch>
        </p:blipFill>
        <p:spPr>
          <a:xfrm>
            <a:off x="94607" y="0"/>
            <a:ext cx="2462298" cy="991415"/>
          </a:xfrm>
          <a:prstGeom prst="rect">
            <a:avLst/>
          </a:prstGeom>
        </p:spPr>
      </p:pic>
      <p:graphicFrame>
        <p:nvGraphicFramePr>
          <p:cNvPr id="8" name="Table 7">
            <a:extLst>
              <a:ext uri="{FF2B5EF4-FFF2-40B4-BE49-F238E27FC236}">
                <a16:creationId xmlns:a16="http://schemas.microsoft.com/office/drawing/2014/main" id="{1ACF686B-DDB2-FC41-9A13-44A1D13BAE6A}"/>
              </a:ext>
            </a:extLst>
          </p:cNvPr>
          <p:cNvGraphicFramePr>
            <a:graphicFrameLocks noGrp="1"/>
          </p:cNvGraphicFramePr>
          <p:nvPr>
            <p:extLst>
              <p:ext uri="{D42A27DB-BD31-4B8C-83A1-F6EECF244321}">
                <p14:modId xmlns:p14="http://schemas.microsoft.com/office/powerpoint/2010/main" val="1287655684"/>
              </p:ext>
            </p:extLst>
          </p:nvPr>
        </p:nvGraphicFramePr>
        <p:xfrm>
          <a:off x="1729678" y="1418591"/>
          <a:ext cx="8955513" cy="4572000"/>
        </p:xfrm>
        <a:graphic>
          <a:graphicData uri="http://schemas.openxmlformats.org/drawingml/2006/table">
            <a:tbl>
              <a:tblPr>
                <a:tableStyleId>{9D7B26C5-4107-4FEC-AEDC-1716B250A1EF}</a:tableStyleId>
              </a:tblPr>
              <a:tblGrid>
                <a:gridCol w="913130">
                  <a:extLst>
                    <a:ext uri="{9D8B030D-6E8A-4147-A177-3AD203B41FA5}">
                      <a16:colId xmlns:a16="http://schemas.microsoft.com/office/drawing/2014/main" val="2302810575"/>
                    </a:ext>
                  </a:extLst>
                </a:gridCol>
                <a:gridCol w="8042383">
                  <a:extLst>
                    <a:ext uri="{9D8B030D-6E8A-4147-A177-3AD203B41FA5}">
                      <a16:colId xmlns:a16="http://schemas.microsoft.com/office/drawing/2014/main" val="21155125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GATTACAT</a:t>
                      </a: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11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GATACAT</a:t>
                      </a: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957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rPr>
                        <a:t> GATTAGATA</a:t>
                      </a: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6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64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3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339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99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796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12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762859"/>
                  </a:ext>
                </a:extLst>
              </a:tr>
            </a:tbl>
          </a:graphicData>
        </a:graphic>
      </p:graphicFrame>
      <p:sp>
        <p:nvSpPr>
          <p:cNvPr id="9" name="TextBox 8">
            <a:extLst>
              <a:ext uri="{FF2B5EF4-FFF2-40B4-BE49-F238E27FC236}">
                <a16:creationId xmlns:a16="http://schemas.microsoft.com/office/drawing/2014/main" id="{081D4D7F-5DAA-B042-913D-AAC269FC9164}"/>
              </a:ext>
            </a:extLst>
          </p:cNvPr>
          <p:cNvSpPr txBox="1"/>
          <p:nvPr/>
        </p:nvSpPr>
        <p:spPr>
          <a:xfrm>
            <a:off x="2591296" y="91517"/>
            <a:ext cx="9799599" cy="707886"/>
          </a:xfrm>
          <a:prstGeom prst="rect">
            <a:avLst/>
          </a:prstGeom>
          <a:noFill/>
        </p:spPr>
        <p:txBody>
          <a:bodyPr wrap="square" rtlCol="0">
            <a:spAutoFit/>
          </a:bodyPr>
          <a:lstStyle/>
          <a:p>
            <a:pPr lvl="1"/>
            <a:r>
              <a:rPr lang="en-US" sz="4000" b="1" dirty="0">
                <a:solidFill>
                  <a:schemeClr val="bg1"/>
                </a:solidFill>
                <a:latin typeface="+mj-lt"/>
              </a:rPr>
              <a:t>Prefix-Free Parsing</a:t>
            </a:r>
          </a:p>
        </p:txBody>
      </p:sp>
    </p:spTree>
    <p:extLst>
      <p:ext uri="{BB962C8B-B14F-4D97-AF65-F5344CB8AC3E}">
        <p14:creationId xmlns:p14="http://schemas.microsoft.com/office/powerpoint/2010/main" val="2502267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8588</TotalTime>
  <Words>6398</Words>
  <Application>Microsoft Macintosh PowerPoint</Application>
  <PresentationFormat>Widescreen</PresentationFormat>
  <Paragraphs>1527</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Cambria Math</vt:lpstr>
      <vt:lpstr>Courier New</vt:lpstr>
      <vt:lpstr>Office Theme</vt:lpstr>
      <vt:lpstr>Recursive Prefix-Free Parsing for Building Big BWTs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Oliva,Marco</dc:creator>
  <cp:lastModifiedBy>Oliva,Marco</cp:lastModifiedBy>
  <cp:revision>335</cp:revision>
  <dcterms:created xsi:type="dcterms:W3CDTF">2021-04-01T20:33:41Z</dcterms:created>
  <dcterms:modified xsi:type="dcterms:W3CDTF">2023-03-17T17:39:11Z</dcterms:modified>
</cp:coreProperties>
</file>