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54" r:id="rId2"/>
    <p:sldId id="437" r:id="rId3"/>
    <p:sldId id="418" r:id="rId4"/>
    <p:sldId id="438" r:id="rId5"/>
    <p:sldId id="458" r:id="rId6"/>
    <p:sldId id="445" r:id="rId7"/>
    <p:sldId id="453" r:id="rId8"/>
    <p:sldId id="456" r:id="rId9"/>
    <p:sldId id="457" r:id="rId10"/>
    <p:sldId id="454" r:id="rId11"/>
    <p:sldId id="455" r:id="rId12"/>
    <p:sldId id="452" r:id="rId13"/>
    <p:sldId id="332"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42" autoAdjust="0"/>
  </p:normalViewPr>
  <p:slideViewPr>
    <p:cSldViewPr snapToGrid="0">
      <p:cViewPr varScale="1">
        <p:scale>
          <a:sx n="103" d="100"/>
          <a:sy n="103" d="100"/>
        </p:scale>
        <p:origin x="79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35ECA-BF2F-4995-A8D7-8AAD198254E1}" type="datetimeFigureOut">
              <a:rPr lang="zh-CN" altLang="en-US" smtClean="0"/>
              <a:t>2022/3/4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7FD93-262A-4881-852B-52A70DB6968B}" type="slidenum">
              <a:rPr lang="zh-CN" altLang="en-US" smtClean="0"/>
              <a:t>‹#›</a:t>
            </a:fld>
            <a:endParaRPr lang="zh-CN" altLang="en-US"/>
          </a:p>
        </p:txBody>
      </p:sp>
    </p:spTree>
    <p:extLst>
      <p:ext uri="{BB962C8B-B14F-4D97-AF65-F5344CB8AC3E}">
        <p14:creationId xmlns:p14="http://schemas.microsoft.com/office/powerpoint/2010/main" val="195214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97F2D2-DC57-4870-BBFE-B79533E4725A}" type="slidenum">
              <a:rPr lang="zh-CN" altLang="en-US" smtClean="0"/>
              <a:t>1</a:t>
            </a:fld>
            <a:endParaRPr lang="zh-CN" altLang="en-US"/>
          </a:p>
        </p:txBody>
      </p:sp>
    </p:spTree>
    <p:extLst>
      <p:ext uri="{BB962C8B-B14F-4D97-AF65-F5344CB8AC3E}">
        <p14:creationId xmlns:p14="http://schemas.microsoft.com/office/powerpoint/2010/main" val="3277128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333B87-F230-48E5-8B63-96162AD8C39E}" type="slidenum">
              <a:rPr lang="zh-CN" altLang="en-US" smtClean="0"/>
              <a:t>10</a:t>
            </a:fld>
            <a:endParaRPr lang="zh-CN" altLang="en-US"/>
          </a:p>
        </p:txBody>
      </p:sp>
    </p:spTree>
    <p:extLst>
      <p:ext uri="{BB962C8B-B14F-4D97-AF65-F5344CB8AC3E}">
        <p14:creationId xmlns:p14="http://schemas.microsoft.com/office/powerpoint/2010/main" val="2835563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333B87-F230-48E5-8B63-96162AD8C39E}" type="slidenum">
              <a:rPr lang="zh-CN" altLang="en-US" smtClean="0"/>
              <a:t>11</a:t>
            </a:fld>
            <a:endParaRPr lang="zh-CN" altLang="en-US"/>
          </a:p>
        </p:txBody>
      </p:sp>
    </p:spTree>
    <p:extLst>
      <p:ext uri="{BB962C8B-B14F-4D97-AF65-F5344CB8AC3E}">
        <p14:creationId xmlns:p14="http://schemas.microsoft.com/office/powerpoint/2010/main" val="3125467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B697F2D2-DC57-4870-BBFE-B79533E4725A}" type="slidenum">
              <a:rPr lang="zh-CN" altLang="en-US" smtClean="0"/>
              <a:t>12</a:t>
            </a:fld>
            <a:endParaRPr lang="zh-CN" altLang="en-US"/>
          </a:p>
        </p:txBody>
      </p:sp>
    </p:spTree>
    <p:extLst>
      <p:ext uri="{BB962C8B-B14F-4D97-AF65-F5344CB8AC3E}">
        <p14:creationId xmlns:p14="http://schemas.microsoft.com/office/powerpoint/2010/main" val="1998415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333B87-F230-48E5-8B63-96162AD8C39E}" type="slidenum">
              <a:rPr lang="zh-CN" altLang="en-US" smtClean="0"/>
              <a:t>13</a:t>
            </a:fld>
            <a:endParaRPr lang="zh-CN" altLang="en-US"/>
          </a:p>
        </p:txBody>
      </p:sp>
    </p:spTree>
    <p:extLst>
      <p:ext uri="{BB962C8B-B14F-4D97-AF65-F5344CB8AC3E}">
        <p14:creationId xmlns:p14="http://schemas.microsoft.com/office/powerpoint/2010/main" val="345989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97F2D2-DC57-4870-BBFE-B79533E4725A}" type="slidenum">
              <a:rPr lang="zh-CN" altLang="en-US" smtClean="0"/>
              <a:t>2</a:t>
            </a:fld>
            <a:endParaRPr lang="zh-CN" altLang="en-US"/>
          </a:p>
        </p:txBody>
      </p:sp>
    </p:spTree>
    <p:extLst>
      <p:ext uri="{BB962C8B-B14F-4D97-AF65-F5344CB8AC3E}">
        <p14:creationId xmlns:p14="http://schemas.microsoft.com/office/powerpoint/2010/main" val="380546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97F2D2-DC57-4870-BBFE-B79533E4725A}" type="slidenum">
              <a:rPr lang="zh-CN" altLang="en-US" smtClean="0"/>
              <a:t>3</a:t>
            </a:fld>
            <a:endParaRPr lang="zh-CN" altLang="en-US"/>
          </a:p>
        </p:txBody>
      </p:sp>
    </p:spTree>
    <p:extLst>
      <p:ext uri="{BB962C8B-B14F-4D97-AF65-F5344CB8AC3E}">
        <p14:creationId xmlns:p14="http://schemas.microsoft.com/office/powerpoint/2010/main" val="778591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VVC</a:t>
            </a:r>
          </a:p>
          <a:p>
            <a:r>
              <a:rPr lang="en-US" altLang="zh-CN" dirty="0"/>
              <a:t>FOMM</a:t>
            </a:r>
          </a:p>
          <a:p>
            <a:r>
              <a:rPr lang="en-US" altLang="zh-CN" dirty="0"/>
              <a:t>3DMM</a:t>
            </a:r>
            <a:endParaRPr lang="zh-CN" altLang="en-US" dirty="0"/>
          </a:p>
        </p:txBody>
      </p:sp>
      <p:sp>
        <p:nvSpPr>
          <p:cNvPr id="4" name="灯片编号占位符 3"/>
          <p:cNvSpPr>
            <a:spLocks noGrp="1"/>
          </p:cNvSpPr>
          <p:nvPr>
            <p:ph type="sldNum" sz="quarter" idx="10"/>
          </p:nvPr>
        </p:nvSpPr>
        <p:spPr/>
        <p:txBody>
          <a:bodyPr/>
          <a:lstStyle/>
          <a:p>
            <a:fld id="{B697F2D2-DC57-4870-BBFE-B79533E4725A}" type="slidenum">
              <a:rPr lang="zh-CN" altLang="en-US" smtClean="0"/>
              <a:t>4</a:t>
            </a:fld>
            <a:endParaRPr lang="zh-CN" altLang="en-US"/>
          </a:p>
        </p:txBody>
      </p:sp>
    </p:spTree>
    <p:extLst>
      <p:ext uri="{BB962C8B-B14F-4D97-AF65-F5344CB8AC3E}">
        <p14:creationId xmlns:p14="http://schemas.microsoft.com/office/powerpoint/2010/main" val="3251545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VVC</a:t>
            </a:r>
          </a:p>
          <a:p>
            <a:r>
              <a:rPr lang="en-US" altLang="zh-CN" dirty="0"/>
              <a:t>FOMM</a:t>
            </a:r>
          </a:p>
          <a:p>
            <a:r>
              <a:rPr lang="en-US" altLang="zh-CN" dirty="0"/>
              <a:t>3DMM</a:t>
            </a:r>
            <a:endParaRPr lang="zh-CN" altLang="en-US" dirty="0"/>
          </a:p>
        </p:txBody>
      </p:sp>
      <p:sp>
        <p:nvSpPr>
          <p:cNvPr id="4" name="灯片编号占位符 3"/>
          <p:cNvSpPr>
            <a:spLocks noGrp="1"/>
          </p:cNvSpPr>
          <p:nvPr>
            <p:ph type="sldNum" sz="quarter" idx="10"/>
          </p:nvPr>
        </p:nvSpPr>
        <p:spPr/>
        <p:txBody>
          <a:bodyPr/>
          <a:lstStyle/>
          <a:p>
            <a:fld id="{B697F2D2-DC57-4870-BBFE-B79533E4725A}" type="slidenum">
              <a:rPr lang="zh-CN" altLang="en-US" smtClean="0"/>
              <a:t>5</a:t>
            </a:fld>
            <a:endParaRPr lang="zh-CN" altLang="en-US"/>
          </a:p>
        </p:txBody>
      </p:sp>
    </p:spTree>
    <p:extLst>
      <p:ext uri="{BB962C8B-B14F-4D97-AF65-F5344CB8AC3E}">
        <p14:creationId xmlns:p14="http://schemas.microsoft.com/office/powerpoint/2010/main" val="2846232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baseline="0" dirty="0">
                <a:latin typeface="NimbusRomNo9L-Regu"/>
              </a:rPr>
              <a:t>The paradigm is grounded on the mild assumption of the consistency and persistence of human appearance, such that only the compact features that determine the pose and expression of the 3D character need to be transmitted.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3D scheme enjoys the advantages of high flexibility and enhanced robustness due to the digital character level representation and 3D face template-based rendering. As such, the performance of the proposed approach is not governed by the first frame, and more importantly, the transmission of compact features instead of textures could further guarantee the privacy.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b="0" i="0" u="none" strike="noStrike" baseline="0" dirty="0">
              <a:latin typeface="NimbusRomNo9L-Regu"/>
            </a:endParaRPr>
          </a:p>
        </p:txBody>
      </p:sp>
      <p:sp>
        <p:nvSpPr>
          <p:cNvPr id="4" name="灯片编号占位符 3"/>
          <p:cNvSpPr>
            <a:spLocks noGrp="1"/>
          </p:cNvSpPr>
          <p:nvPr>
            <p:ph type="sldNum" sz="quarter" idx="10"/>
          </p:nvPr>
        </p:nvSpPr>
        <p:spPr/>
        <p:txBody>
          <a:bodyPr/>
          <a:lstStyle/>
          <a:p>
            <a:fld id="{B697F2D2-DC57-4870-BBFE-B79533E4725A}" type="slidenum">
              <a:rPr lang="zh-CN" altLang="en-US" smtClean="0"/>
              <a:t>6</a:t>
            </a:fld>
            <a:endParaRPr lang="zh-CN" altLang="en-US"/>
          </a:p>
        </p:txBody>
      </p:sp>
    </p:spTree>
    <p:extLst>
      <p:ext uri="{BB962C8B-B14F-4D97-AF65-F5344CB8AC3E}">
        <p14:creationId xmlns:p14="http://schemas.microsoft.com/office/powerpoint/2010/main" val="519120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333B87-F230-48E5-8B63-96162AD8C39E}" type="slidenum">
              <a:rPr lang="zh-CN" altLang="en-US" smtClean="0"/>
              <a:t>7</a:t>
            </a:fld>
            <a:endParaRPr lang="zh-CN" altLang="en-US"/>
          </a:p>
        </p:txBody>
      </p:sp>
    </p:spTree>
    <p:extLst>
      <p:ext uri="{BB962C8B-B14F-4D97-AF65-F5344CB8AC3E}">
        <p14:creationId xmlns:p14="http://schemas.microsoft.com/office/powerpoint/2010/main" val="335668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333B87-F230-48E5-8B63-96162AD8C39E}" type="slidenum">
              <a:rPr lang="zh-CN" altLang="en-US" smtClean="0"/>
              <a:t>8</a:t>
            </a:fld>
            <a:endParaRPr lang="zh-CN" altLang="en-US"/>
          </a:p>
        </p:txBody>
      </p:sp>
    </p:spTree>
    <p:extLst>
      <p:ext uri="{BB962C8B-B14F-4D97-AF65-F5344CB8AC3E}">
        <p14:creationId xmlns:p14="http://schemas.microsoft.com/office/powerpoint/2010/main" val="45545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333B87-F230-48E5-8B63-96162AD8C39E}" type="slidenum">
              <a:rPr lang="zh-CN" altLang="en-US" smtClean="0"/>
              <a:t>9</a:t>
            </a:fld>
            <a:endParaRPr lang="zh-CN" altLang="en-US"/>
          </a:p>
        </p:txBody>
      </p:sp>
    </p:spTree>
    <p:extLst>
      <p:ext uri="{BB962C8B-B14F-4D97-AF65-F5344CB8AC3E}">
        <p14:creationId xmlns:p14="http://schemas.microsoft.com/office/powerpoint/2010/main" val="40359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FC7982-5A8A-4870-97D4-66DC4CF9B65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DA4F13E-B3C6-4849-84FC-6D9CF1806F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DFC8828-2C9C-41DB-91BE-9625D7E2FF73}"/>
              </a:ext>
            </a:extLst>
          </p:cNvPr>
          <p:cNvSpPr>
            <a:spLocks noGrp="1"/>
          </p:cNvSpPr>
          <p:nvPr>
            <p:ph type="dt" sz="half" idx="10"/>
          </p:nvPr>
        </p:nvSpPr>
        <p:spPr/>
        <p:txBody>
          <a:bodyPr/>
          <a:lstStyle/>
          <a:p>
            <a:fld id="{D36A1E43-B826-4D4B-9536-BBE16E7EDF59}" type="datetime1">
              <a:rPr lang="ko-KR" altLang="en-US" smtClean="0"/>
              <a:t>2022-03-04</a:t>
            </a:fld>
            <a:endParaRPr lang="zh-CN" altLang="en-US"/>
          </a:p>
        </p:txBody>
      </p:sp>
      <p:sp>
        <p:nvSpPr>
          <p:cNvPr id="5" name="页脚占位符 4">
            <a:extLst>
              <a:ext uri="{FF2B5EF4-FFF2-40B4-BE49-F238E27FC236}">
                <a16:creationId xmlns:a16="http://schemas.microsoft.com/office/drawing/2014/main" id="{3DB50263-AEFF-4ABA-B0B8-5748DCF057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7765F1E-419E-4405-B329-B015D5DDFA63}"/>
              </a:ext>
            </a:extLst>
          </p:cNvPr>
          <p:cNvSpPr>
            <a:spLocks noGrp="1"/>
          </p:cNvSpPr>
          <p:nvPr>
            <p:ph type="sldNum" sz="quarter" idx="12"/>
          </p:nvPr>
        </p:nvSpPr>
        <p:spPr/>
        <p:txBody>
          <a:bodyPr/>
          <a:lstStyle/>
          <a:p>
            <a:fld id="{BA9E5AED-C2C1-40D6-A47D-9FECE8EB6EEF}" type="slidenum">
              <a:rPr lang="zh-CN" altLang="en-US" smtClean="0"/>
              <a:t>‹#›</a:t>
            </a:fld>
            <a:endParaRPr lang="zh-CN" altLang="en-US"/>
          </a:p>
        </p:txBody>
      </p:sp>
    </p:spTree>
    <p:extLst>
      <p:ext uri="{BB962C8B-B14F-4D97-AF65-F5344CB8AC3E}">
        <p14:creationId xmlns:p14="http://schemas.microsoft.com/office/powerpoint/2010/main" val="2164890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57FEB8-4164-4A15-8DB6-0AF23C1BB9F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2EE61C7-37FD-45FE-BBCB-1C2A4158250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E9A940A-4E44-473F-B739-F8D653EA4640}"/>
              </a:ext>
            </a:extLst>
          </p:cNvPr>
          <p:cNvSpPr>
            <a:spLocks noGrp="1"/>
          </p:cNvSpPr>
          <p:nvPr>
            <p:ph type="dt" sz="half" idx="10"/>
          </p:nvPr>
        </p:nvSpPr>
        <p:spPr/>
        <p:txBody>
          <a:bodyPr/>
          <a:lstStyle/>
          <a:p>
            <a:fld id="{8BAD8824-DA37-4847-BF85-DB24B72FCA25}" type="datetime1">
              <a:rPr lang="ko-KR" altLang="en-US" smtClean="0"/>
              <a:t>2022-03-04</a:t>
            </a:fld>
            <a:endParaRPr lang="zh-CN" altLang="en-US"/>
          </a:p>
        </p:txBody>
      </p:sp>
      <p:sp>
        <p:nvSpPr>
          <p:cNvPr id="5" name="页脚占位符 4">
            <a:extLst>
              <a:ext uri="{FF2B5EF4-FFF2-40B4-BE49-F238E27FC236}">
                <a16:creationId xmlns:a16="http://schemas.microsoft.com/office/drawing/2014/main" id="{F1AA8808-D334-45C2-9C56-86D31D0588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8ACD9C6-8910-432A-95A5-CA3E5EFC7330}"/>
              </a:ext>
            </a:extLst>
          </p:cNvPr>
          <p:cNvSpPr>
            <a:spLocks noGrp="1"/>
          </p:cNvSpPr>
          <p:nvPr>
            <p:ph type="sldNum" sz="quarter" idx="12"/>
          </p:nvPr>
        </p:nvSpPr>
        <p:spPr/>
        <p:txBody>
          <a:bodyPr/>
          <a:lstStyle/>
          <a:p>
            <a:fld id="{BA9E5AED-C2C1-40D6-A47D-9FECE8EB6EEF}" type="slidenum">
              <a:rPr lang="zh-CN" altLang="en-US" smtClean="0"/>
              <a:t>‹#›</a:t>
            </a:fld>
            <a:endParaRPr lang="zh-CN" altLang="en-US"/>
          </a:p>
        </p:txBody>
      </p:sp>
    </p:spTree>
    <p:extLst>
      <p:ext uri="{BB962C8B-B14F-4D97-AF65-F5344CB8AC3E}">
        <p14:creationId xmlns:p14="http://schemas.microsoft.com/office/powerpoint/2010/main" val="3465891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736476D-5383-410A-A370-D45FD4F9368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2CFFAA8-03FE-48A4-9B82-0391A2E884C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5C0AE8D-BB3E-4E5E-B7D5-F8C0248AC0AE}"/>
              </a:ext>
            </a:extLst>
          </p:cNvPr>
          <p:cNvSpPr>
            <a:spLocks noGrp="1"/>
          </p:cNvSpPr>
          <p:nvPr>
            <p:ph type="dt" sz="half" idx="10"/>
          </p:nvPr>
        </p:nvSpPr>
        <p:spPr/>
        <p:txBody>
          <a:bodyPr/>
          <a:lstStyle/>
          <a:p>
            <a:fld id="{F1099F69-A896-4571-A924-85BEDADDAFC9}" type="datetime1">
              <a:rPr lang="ko-KR" altLang="en-US" smtClean="0"/>
              <a:t>2022-03-04</a:t>
            </a:fld>
            <a:endParaRPr lang="zh-CN" altLang="en-US"/>
          </a:p>
        </p:txBody>
      </p:sp>
      <p:sp>
        <p:nvSpPr>
          <p:cNvPr id="5" name="页脚占位符 4">
            <a:extLst>
              <a:ext uri="{FF2B5EF4-FFF2-40B4-BE49-F238E27FC236}">
                <a16:creationId xmlns:a16="http://schemas.microsoft.com/office/drawing/2014/main" id="{04ADFEE6-74B7-49D3-B57B-F4AFD220A1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34E082A-EED4-4643-BE2F-B2AFF775BF77}"/>
              </a:ext>
            </a:extLst>
          </p:cNvPr>
          <p:cNvSpPr>
            <a:spLocks noGrp="1"/>
          </p:cNvSpPr>
          <p:nvPr>
            <p:ph type="sldNum" sz="quarter" idx="12"/>
          </p:nvPr>
        </p:nvSpPr>
        <p:spPr/>
        <p:txBody>
          <a:bodyPr/>
          <a:lstStyle/>
          <a:p>
            <a:fld id="{BA9E5AED-C2C1-40D6-A47D-9FECE8EB6EEF}" type="slidenum">
              <a:rPr lang="zh-CN" altLang="en-US" smtClean="0"/>
              <a:t>‹#›</a:t>
            </a:fld>
            <a:endParaRPr lang="zh-CN" altLang="en-US"/>
          </a:p>
        </p:txBody>
      </p:sp>
    </p:spTree>
    <p:extLst>
      <p:ext uri="{BB962C8B-B14F-4D97-AF65-F5344CB8AC3E}">
        <p14:creationId xmlns:p14="http://schemas.microsoft.com/office/powerpoint/2010/main" val="324186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3D2EEC-7D9D-460F-99AB-E58D327AA7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7E64D05-0C67-4E9B-810D-C50C881861A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24AE398-7D1F-4B19-8824-0945D152C360}"/>
              </a:ext>
            </a:extLst>
          </p:cNvPr>
          <p:cNvSpPr>
            <a:spLocks noGrp="1"/>
          </p:cNvSpPr>
          <p:nvPr>
            <p:ph type="dt" sz="half" idx="10"/>
          </p:nvPr>
        </p:nvSpPr>
        <p:spPr/>
        <p:txBody>
          <a:bodyPr/>
          <a:lstStyle/>
          <a:p>
            <a:fld id="{8F34AF4B-276F-43C8-B851-F3857384D6FC}" type="datetime1">
              <a:rPr lang="ko-KR" altLang="en-US" smtClean="0"/>
              <a:t>2022-03-04</a:t>
            </a:fld>
            <a:endParaRPr lang="zh-CN" altLang="en-US"/>
          </a:p>
        </p:txBody>
      </p:sp>
      <p:sp>
        <p:nvSpPr>
          <p:cNvPr id="5" name="页脚占位符 4">
            <a:extLst>
              <a:ext uri="{FF2B5EF4-FFF2-40B4-BE49-F238E27FC236}">
                <a16:creationId xmlns:a16="http://schemas.microsoft.com/office/drawing/2014/main" id="{FE4E7704-8795-42DB-BF99-8A3E595F30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0D8637-2804-4FD8-9EE5-9B74761EBD1F}"/>
              </a:ext>
            </a:extLst>
          </p:cNvPr>
          <p:cNvSpPr>
            <a:spLocks noGrp="1"/>
          </p:cNvSpPr>
          <p:nvPr>
            <p:ph type="sldNum" sz="quarter" idx="12"/>
          </p:nvPr>
        </p:nvSpPr>
        <p:spPr/>
        <p:txBody>
          <a:bodyPr/>
          <a:lstStyle/>
          <a:p>
            <a:fld id="{BA9E5AED-C2C1-40D6-A47D-9FECE8EB6EEF}" type="slidenum">
              <a:rPr lang="zh-CN" altLang="en-US" smtClean="0"/>
              <a:t>‹#›</a:t>
            </a:fld>
            <a:endParaRPr lang="zh-CN" altLang="en-US"/>
          </a:p>
        </p:txBody>
      </p:sp>
    </p:spTree>
    <p:extLst>
      <p:ext uri="{BB962C8B-B14F-4D97-AF65-F5344CB8AC3E}">
        <p14:creationId xmlns:p14="http://schemas.microsoft.com/office/powerpoint/2010/main" val="136583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5077E9-44CA-4A3A-AB6E-944D031EE88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AF5473B-54C0-48E6-9138-741EF2C34C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0B9DCDD-CFDB-4B7D-AE67-E3D6E31E2DA6}"/>
              </a:ext>
            </a:extLst>
          </p:cNvPr>
          <p:cNvSpPr>
            <a:spLocks noGrp="1"/>
          </p:cNvSpPr>
          <p:nvPr>
            <p:ph type="dt" sz="half" idx="10"/>
          </p:nvPr>
        </p:nvSpPr>
        <p:spPr/>
        <p:txBody>
          <a:bodyPr/>
          <a:lstStyle/>
          <a:p>
            <a:fld id="{6D2337E4-D782-4AE3-9F7A-05F9A548AABB}" type="datetime1">
              <a:rPr lang="ko-KR" altLang="en-US" smtClean="0"/>
              <a:t>2022-03-04</a:t>
            </a:fld>
            <a:endParaRPr lang="zh-CN" altLang="en-US"/>
          </a:p>
        </p:txBody>
      </p:sp>
      <p:sp>
        <p:nvSpPr>
          <p:cNvPr id="5" name="页脚占位符 4">
            <a:extLst>
              <a:ext uri="{FF2B5EF4-FFF2-40B4-BE49-F238E27FC236}">
                <a16:creationId xmlns:a16="http://schemas.microsoft.com/office/drawing/2014/main" id="{0322ACEB-4B89-4EE4-9A96-40700B00FE5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3EB69B6-168F-458C-8085-72E1CAA0D8B3}"/>
              </a:ext>
            </a:extLst>
          </p:cNvPr>
          <p:cNvSpPr>
            <a:spLocks noGrp="1"/>
          </p:cNvSpPr>
          <p:nvPr>
            <p:ph type="sldNum" sz="quarter" idx="12"/>
          </p:nvPr>
        </p:nvSpPr>
        <p:spPr/>
        <p:txBody>
          <a:bodyPr/>
          <a:lstStyle/>
          <a:p>
            <a:fld id="{BA9E5AED-C2C1-40D6-A47D-9FECE8EB6EEF}" type="slidenum">
              <a:rPr lang="zh-CN" altLang="en-US" smtClean="0"/>
              <a:t>‹#›</a:t>
            </a:fld>
            <a:endParaRPr lang="zh-CN" altLang="en-US"/>
          </a:p>
        </p:txBody>
      </p:sp>
    </p:spTree>
    <p:extLst>
      <p:ext uri="{BB962C8B-B14F-4D97-AF65-F5344CB8AC3E}">
        <p14:creationId xmlns:p14="http://schemas.microsoft.com/office/powerpoint/2010/main" val="315769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39D005-5159-433F-8D57-B043E264D4B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BCEE4F4-DD81-45E0-A0D2-69AA9068272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CAD64B3-CB71-4FB7-94EE-D0BD5E986AA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C22772D-EAAD-459C-B463-383CF80E4081}"/>
              </a:ext>
            </a:extLst>
          </p:cNvPr>
          <p:cNvSpPr>
            <a:spLocks noGrp="1"/>
          </p:cNvSpPr>
          <p:nvPr>
            <p:ph type="dt" sz="half" idx="10"/>
          </p:nvPr>
        </p:nvSpPr>
        <p:spPr/>
        <p:txBody>
          <a:bodyPr/>
          <a:lstStyle/>
          <a:p>
            <a:fld id="{9588BAF4-0C59-458F-A881-05B9DAB13A44}" type="datetime1">
              <a:rPr lang="ko-KR" altLang="en-US" smtClean="0"/>
              <a:t>2022-03-04</a:t>
            </a:fld>
            <a:endParaRPr lang="zh-CN" altLang="en-US"/>
          </a:p>
        </p:txBody>
      </p:sp>
      <p:sp>
        <p:nvSpPr>
          <p:cNvPr id="6" name="页脚占位符 5">
            <a:extLst>
              <a:ext uri="{FF2B5EF4-FFF2-40B4-BE49-F238E27FC236}">
                <a16:creationId xmlns:a16="http://schemas.microsoft.com/office/drawing/2014/main" id="{F4B4F36D-A998-420B-834A-57B0F4DA190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1AD291F-63AA-423B-BC26-10ED19D86D9B}"/>
              </a:ext>
            </a:extLst>
          </p:cNvPr>
          <p:cNvSpPr>
            <a:spLocks noGrp="1"/>
          </p:cNvSpPr>
          <p:nvPr>
            <p:ph type="sldNum" sz="quarter" idx="12"/>
          </p:nvPr>
        </p:nvSpPr>
        <p:spPr/>
        <p:txBody>
          <a:bodyPr/>
          <a:lstStyle/>
          <a:p>
            <a:fld id="{BA9E5AED-C2C1-40D6-A47D-9FECE8EB6EEF}" type="slidenum">
              <a:rPr lang="zh-CN" altLang="en-US" smtClean="0"/>
              <a:t>‹#›</a:t>
            </a:fld>
            <a:endParaRPr lang="zh-CN" altLang="en-US"/>
          </a:p>
        </p:txBody>
      </p:sp>
    </p:spTree>
    <p:extLst>
      <p:ext uri="{BB962C8B-B14F-4D97-AF65-F5344CB8AC3E}">
        <p14:creationId xmlns:p14="http://schemas.microsoft.com/office/powerpoint/2010/main" val="18721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E5B73B-7B13-49A7-B9B3-D983E6DFD9A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B47A551-43CE-4E84-8E34-C518BAD2BC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A797213-D067-4DCD-9EB8-1B45CF11B27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A7D6075-ECA6-4169-8F89-D0591F1DD3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82CA53A-1B85-474A-801D-9ED0E14F3DD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9C9544E-1007-4356-B7F9-930B269EB468}"/>
              </a:ext>
            </a:extLst>
          </p:cNvPr>
          <p:cNvSpPr>
            <a:spLocks noGrp="1"/>
          </p:cNvSpPr>
          <p:nvPr>
            <p:ph type="dt" sz="half" idx="10"/>
          </p:nvPr>
        </p:nvSpPr>
        <p:spPr/>
        <p:txBody>
          <a:bodyPr/>
          <a:lstStyle/>
          <a:p>
            <a:fld id="{180238CB-63D0-40BC-8154-C2CFC7077E20}" type="datetime1">
              <a:rPr lang="ko-KR" altLang="en-US" smtClean="0"/>
              <a:t>2022-03-04</a:t>
            </a:fld>
            <a:endParaRPr lang="zh-CN" altLang="en-US"/>
          </a:p>
        </p:txBody>
      </p:sp>
      <p:sp>
        <p:nvSpPr>
          <p:cNvPr id="8" name="页脚占位符 7">
            <a:extLst>
              <a:ext uri="{FF2B5EF4-FFF2-40B4-BE49-F238E27FC236}">
                <a16:creationId xmlns:a16="http://schemas.microsoft.com/office/drawing/2014/main" id="{1FAAAA02-6ECB-4D76-A573-D744C0F5623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855EDD4-DF7D-453E-9C71-59C799EA6402}"/>
              </a:ext>
            </a:extLst>
          </p:cNvPr>
          <p:cNvSpPr>
            <a:spLocks noGrp="1"/>
          </p:cNvSpPr>
          <p:nvPr>
            <p:ph type="sldNum" sz="quarter" idx="12"/>
          </p:nvPr>
        </p:nvSpPr>
        <p:spPr/>
        <p:txBody>
          <a:bodyPr/>
          <a:lstStyle/>
          <a:p>
            <a:fld id="{BA9E5AED-C2C1-40D6-A47D-9FECE8EB6EEF}" type="slidenum">
              <a:rPr lang="zh-CN" altLang="en-US" smtClean="0"/>
              <a:t>‹#›</a:t>
            </a:fld>
            <a:endParaRPr lang="zh-CN" altLang="en-US"/>
          </a:p>
        </p:txBody>
      </p:sp>
    </p:spTree>
    <p:extLst>
      <p:ext uri="{BB962C8B-B14F-4D97-AF65-F5344CB8AC3E}">
        <p14:creationId xmlns:p14="http://schemas.microsoft.com/office/powerpoint/2010/main" val="388828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325B67-6398-4636-B1A9-7A72DC7C3A5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D45332E-2C90-478E-99B7-5862A49742AB}"/>
              </a:ext>
            </a:extLst>
          </p:cNvPr>
          <p:cNvSpPr>
            <a:spLocks noGrp="1"/>
          </p:cNvSpPr>
          <p:nvPr>
            <p:ph type="dt" sz="half" idx="10"/>
          </p:nvPr>
        </p:nvSpPr>
        <p:spPr/>
        <p:txBody>
          <a:bodyPr/>
          <a:lstStyle/>
          <a:p>
            <a:fld id="{7BD39017-CD4A-4F4E-944A-BA1C10C88D22}" type="datetime1">
              <a:rPr lang="ko-KR" altLang="en-US" smtClean="0"/>
              <a:t>2022-03-04</a:t>
            </a:fld>
            <a:endParaRPr lang="zh-CN" altLang="en-US"/>
          </a:p>
        </p:txBody>
      </p:sp>
      <p:sp>
        <p:nvSpPr>
          <p:cNvPr id="4" name="页脚占位符 3">
            <a:extLst>
              <a:ext uri="{FF2B5EF4-FFF2-40B4-BE49-F238E27FC236}">
                <a16:creationId xmlns:a16="http://schemas.microsoft.com/office/drawing/2014/main" id="{147F60D7-39E7-46C6-8E51-BE568B78F7C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9ED451C-4B41-4EB6-B4EA-95AC615B53AA}"/>
              </a:ext>
            </a:extLst>
          </p:cNvPr>
          <p:cNvSpPr>
            <a:spLocks noGrp="1"/>
          </p:cNvSpPr>
          <p:nvPr>
            <p:ph type="sldNum" sz="quarter" idx="12"/>
          </p:nvPr>
        </p:nvSpPr>
        <p:spPr/>
        <p:txBody>
          <a:bodyPr/>
          <a:lstStyle/>
          <a:p>
            <a:fld id="{BA9E5AED-C2C1-40D6-A47D-9FECE8EB6EEF}" type="slidenum">
              <a:rPr lang="zh-CN" altLang="en-US" smtClean="0"/>
              <a:t>‹#›</a:t>
            </a:fld>
            <a:endParaRPr lang="zh-CN" altLang="en-US"/>
          </a:p>
        </p:txBody>
      </p:sp>
    </p:spTree>
    <p:extLst>
      <p:ext uri="{BB962C8B-B14F-4D97-AF65-F5344CB8AC3E}">
        <p14:creationId xmlns:p14="http://schemas.microsoft.com/office/powerpoint/2010/main" val="3820210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BD5E5A8-6A03-458E-AF3D-96A87961F11C}"/>
              </a:ext>
            </a:extLst>
          </p:cNvPr>
          <p:cNvSpPr>
            <a:spLocks noGrp="1"/>
          </p:cNvSpPr>
          <p:nvPr>
            <p:ph type="dt" sz="half" idx="10"/>
          </p:nvPr>
        </p:nvSpPr>
        <p:spPr/>
        <p:txBody>
          <a:bodyPr/>
          <a:lstStyle/>
          <a:p>
            <a:fld id="{72110DFC-1EB7-4CB8-A593-E804EA7D6803}" type="datetime1">
              <a:rPr lang="ko-KR" altLang="en-US" smtClean="0"/>
              <a:t>2022-03-04</a:t>
            </a:fld>
            <a:endParaRPr lang="zh-CN" altLang="en-US"/>
          </a:p>
        </p:txBody>
      </p:sp>
      <p:sp>
        <p:nvSpPr>
          <p:cNvPr id="3" name="页脚占位符 2">
            <a:extLst>
              <a:ext uri="{FF2B5EF4-FFF2-40B4-BE49-F238E27FC236}">
                <a16:creationId xmlns:a16="http://schemas.microsoft.com/office/drawing/2014/main" id="{DB9947EF-9845-49F7-B390-D59DD4D1672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D847E83-D4BD-4433-BA9C-45C62BB588D3}"/>
              </a:ext>
            </a:extLst>
          </p:cNvPr>
          <p:cNvSpPr>
            <a:spLocks noGrp="1"/>
          </p:cNvSpPr>
          <p:nvPr>
            <p:ph type="sldNum" sz="quarter" idx="12"/>
          </p:nvPr>
        </p:nvSpPr>
        <p:spPr/>
        <p:txBody>
          <a:bodyPr/>
          <a:lstStyle/>
          <a:p>
            <a:fld id="{BA9E5AED-C2C1-40D6-A47D-9FECE8EB6EEF}" type="slidenum">
              <a:rPr lang="zh-CN" altLang="en-US" smtClean="0"/>
              <a:t>‹#›</a:t>
            </a:fld>
            <a:endParaRPr lang="zh-CN" altLang="en-US"/>
          </a:p>
        </p:txBody>
      </p:sp>
    </p:spTree>
    <p:extLst>
      <p:ext uri="{BB962C8B-B14F-4D97-AF65-F5344CB8AC3E}">
        <p14:creationId xmlns:p14="http://schemas.microsoft.com/office/powerpoint/2010/main" val="397026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F7C0DB-8D9C-4535-966D-29FF1A4D3C9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9F8B8C4-7485-43E5-BBBD-77DF1C292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704557D-BA1F-4739-806F-530D827BD6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3F35D70-8921-4945-B9DA-0A157A2C7519}"/>
              </a:ext>
            </a:extLst>
          </p:cNvPr>
          <p:cNvSpPr>
            <a:spLocks noGrp="1"/>
          </p:cNvSpPr>
          <p:nvPr>
            <p:ph type="dt" sz="half" idx="10"/>
          </p:nvPr>
        </p:nvSpPr>
        <p:spPr/>
        <p:txBody>
          <a:bodyPr/>
          <a:lstStyle/>
          <a:p>
            <a:fld id="{F349A912-D6B3-45D4-9FF5-EE97901D004A}" type="datetime1">
              <a:rPr lang="ko-KR" altLang="en-US" smtClean="0"/>
              <a:t>2022-03-04</a:t>
            </a:fld>
            <a:endParaRPr lang="zh-CN" altLang="en-US"/>
          </a:p>
        </p:txBody>
      </p:sp>
      <p:sp>
        <p:nvSpPr>
          <p:cNvPr id="6" name="页脚占位符 5">
            <a:extLst>
              <a:ext uri="{FF2B5EF4-FFF2-40B4-BE49-F238E27FC236}">
                <a16:creationId xmlns:a16="http://schemas.microsoft.com/office/drawing/2014/main" id="{8AA22385-C25C-4AB9-B9A2-79A7B0FBFB6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7613DB3-17C4-424A-895A-81D60011B3E0}"/>
              </a:ext>
            </a:extLst>
          </p:cNvPr>
          <p:cNvSpPr>
            <a:spLocks noGrp="1"/>
          </p:cNvSpPr>
          <p:nvPr>
            <p:ph type="sldNum" sz="quarter" idx="12"/>
          </p:nvPr>
        </p:nvSpPr>
        <p:spPr/>
        <p:txBody>
          <a:bodyPr/>
          <a:lstStyle/>
          <a:p>
            <a:fld id="{BA9E5AED-C2C1-40D6-A47D-9FECE8EB6EEF}" type="slidenum">
              <a:rPr lang="zh-CN" altLang="en-US" smtClean="0"/>
              <a:t>‹#›</a:t>
            </a:fld>
            <a:endParaRPr lang="zh-CN" altLang="en-US"/>
          </a:p>
        </p:txBody>
      </p:sp>
    </p:spTree>
    <p:extLst>
      <p:ext uri="{BB962C8B-B14F-4D97-AF65-F5344CB8AC3E}">
        <p14:creationId xmlns:p14="http://schemas.microsoft.com/office/powerpoint/2010/main" val="175519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DBD286-052A-41A3-BCC9-F9A96E01F79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E0440EC-69F7-4A15-B0FC-AE29E41A48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8AE1315-4C0E-4887-A905-2CE48E6C3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4E69BF6-5A96-4034-BCA8-5368A83D793C}"/>
              </a:ext>
            </a:extLst>
          </p:cNvPr>
          <p:cNvSpPr>
            <a:spLocks noGrp="1"/>
          </p:cNvSpPr>
          <p:nvPr>
            <p:ph type="dt" sz="half" idx="10"/>
          </p:nvPr>
        </p:nvSpPr>
        <p:spPr/>
        <p:txBody>
          <a:bodyPr/>
          <a:lstStyle/>
          <a:p>
            <a:fld id="{A7433B16-DE7B-4755-9329-71E6C9BD6103}" type="datetime1">
              <a:rPr lang="ko-KR" altLang="en-US" smtClean="0"/>
              <a:t>2022-03-04</a:t>
            </a:fld>
            <a:endParaRPr lang="zh-CN" altLang="en-US"/>
          </a:p>
        </p:txBody>
      </p:sp>
      <p:sp>
        <p:nvSpPr>
          <p:cNvPr id="6" name="页脚占位符 5">
            <a:extLst>
              <a:ext uri="{FF2B5EF4-FFF2-40B4-BE49-F238E27FC236}">
                <a16:creationId xmlns:a16="http://schemas.microsoft.com/office/drawing/2014/main" id="{A2C3D903-8C34-4C09-99EB-D4C67E0B801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40D2222-9F95-4E10-9D6B-F229F7863364}"/>
              </a:ext>
            </a:extLst>
          </p:cNvPr>
          <p:cNvSpPr>
            <a:spLocks noGrp="1"/>
          </p:cNvSpPr>
          <p:nvPr>
            <p:ph type="sldNum" sz="quarter" idx="12"/>
          </p:nvPr>
        </p:nvSpPr>
        <p:spPr/>
        <p:txBody>
          <a:bodyPr/>
          <a:lstStyle/>
          <a:p>
            <a:fld id="{BA9E5AED-C2C1-40D6-A47D-9FECE8EB6EEF}" type="slidenum">
              <a:rPr lang="zh-CN" altLang="en-US" smtClean="0"/>
              <a:t>‹#›</a:t>
            </a:fld>
            <a:endParaRPr lang="zh-CN" altLang="en-US"/>
          </a:p>
        </p:txBody>
      </p:sp>
    </p:spTree>
    <p:extLst>
      <p:ext uri="{BB962C8B-B14F-4D97-AF65-F5344CB8AC3E}">
        <p14:creationId xmlns:p14="http://schemas.microsoft.com/office/powerpoint/2010/main" val="244753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F02EE92-F957-4D26-B1E5-DFC711F1A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0225586-8391-4981-B82B-8F72A4EAE3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AE04E70-AD4A-4B95-95F6-82C9905A0E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C17B4-0DCF-48BC-8E72-E1EEAF56E266}" type="datetime1">
              <a:rPr lang="ko-KR" altLang="en-US" smtClean="0"/>
              <a:t>2022-03-04</a:t>
            </a:fld>
            <a:endParaRPr lang="zh-CN" altLang="en-US"/>
          </a:p>
        </p:txBody>
      </p:sp>
      <p:sp>
        <p:nvSpPr>
          <p:cNvPr id="5" name="页脚占位符 4">
            <a:extLst>
              <a:ext uri="{FF2B5EF4-FFF2-40B4-BE49-F238E27FC236}">
                <a16:creationId xmlns:a16="http://schemas.microsoft.com/office/drawing/2014/main" id="{BC072393-58BD-4789-9F1E-293A2DD8D4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1280A77-772C-49E6-9134-459A3E0F1C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E5AED-C2C1-40D6-A47D-9FECE8EB6EEF}" type="slidenum">
              <a:rPr lang="zh-CN" altLang="en-US" smtClean="0"/>
              <a:t>‹#›</a:t>
            </a:fld>
            <a:endParaRPr lang="zh-CN" altLang="en-US"/>
          </a:p>
        </p:txBody>
      </p:sp>
    </p:spTree>
    <p:extLst>
      <p:ext uri="{BB962C8B-B14F-4D97-AF65-F5344CB8AC3E}">
        <p14:creationId xmlns:p14="http://schemas.microsoft.com/office/powerpoint/2010/main" val="32753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4.png"/><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40.png"/><Relationship Id="rId5" Type="http://schemas.openxmlformats.org/officeDocument/2006/relationships/image" Target="../media/image1.png"/><Relationship Id="rId4" Type="http://schemas.openxmlformats.org/officeDocument/2006/relationships/notesSlide" Target="../notesSlides/notesSlide1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notesSlide" Target="../notesSlides/notesSlide3.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jp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0.png"/><Relationship Id="rId11" Type="http://schemas.openxmlformats.org/officeDocument/2006/relationships/image" Target="../media/image3.pn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notesSlide" Target="../notesSlides/notesSlide5.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10.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notesSlide" Target="../notesSlides/notesSlide8.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notesSlide" Target="../notesSlides/notesSlide9.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5"/>
          <a:stretch>
            <a:fillRect/>
          </a:stretch>
        </p:blipFill>
        <p:spPr>
          <a:xfrm>
            <a:off x="10738613" y="59767"/>
            <a:ext cx="1362130" cy="722125"/>
          </a:xfrm>
          <a:prstGeom prst="rect">
            <a:avLst/>
          </a:prstGeom>
          <a:noFill/>
          <a:ln w="9525">
            <a:noFill/>
          </a:ln>
        </p:spPr>
      </p:pic>
      <p:cxnSp>
        <p:nvCxnSpPr>
          <p:cNvPr id="7" name="Straight Connector 15"/>
          <p:cNvCxnSpPr/>
          <p:nvPr/>
        </p:nvCxnSpPr>
        <p:spPr>
          <a:xfrm flipV="1">
            <a:off x="170599" y="825072"/>
            <a:ext cx="11835707" cy="0"/>
          </a:xfrm>
          <a:prstGeom prst="line">
            <a:avLst/>
          </a:prstGeom>
          <a:noFill/>
          <a:ln w="22225" cap="flat" cmpd="sng" algn="ctr">
            <a:solidFill>
              <a:srgbClr val="C00000"/>
            </a:solidFill>
            <a:prstDash val="solid"/>
          </a:ln>
          <a:effectLst>
            <a:outerShdw blurRad="40000" dist="23000" dir="5400000" rotWithShape="0">
              <a:srgbClr val="000000">
                <a:alpha val="35000"/>
              </a:srgbClr>
            </a:outerShdw>
          </a:effectLst>
        </p:spPr>
      </p:cxnSp>
      <p:sp>
        <p:nvSpPr>
          <p:cNvPr id="9" name="文本框 8">
            <a:extLst>
              <a:ext uri="{FF2B5EF4-FFF2-40B4-BE49-F238E27FC236}">
                <a16:creationId xmlns:a16="http://schemas.microsoft.com/office/drawing/2014/main" id="{E26442CE-873F-4132-AB78-B30F346971D1}"/>
              </a:ext>
            </a:extLst>
          </p:cNvPr>
          <p:cNvSpPr txBox="1"/>
          <p:nvPr/>
        </p:nvSpPr>
        <p:spPr>
          <a:xfrm>
            <a:off x="-1" y="2533901"/>
            <a:ext cx="12100743" cy="1077218"/>
          </a:xfrm>
          <a:prstGeom prst="rect">
            <a:avLst/>
          </a:prstGeom>
          <a:noFill/>
        </p:spPr>
        <p:txBody>
          <a:bodyPr wrap="square" rtlCol="0">
            <a:spAutoFit/>
          </a:bodyPr>
          <a:lstStyle/>
          <a:p>
            <a:pPr algn="ctr"/>
            <a:r>
              <a:rPr lang="en-US" altLang="zh-CN" sz="3200" dirty="0">
                <a:latin typeface="Book Antiqua" panose="02040602050305030304" pitchFamily="18" charset="0"/>
                <a:cs typeface="Times New Roman" panose="02020603050405020304" pitchFamily="18" charset="0"/>
              </a:rPr>
              <a:t>Towards Ultra Low Bit-Rate Digital Human Character Communication via Compact 3D Face Descriptors</a:t>
            </a:r>
          </a:p>
        </p:txBody>
      </p:sp>
      <p:sp>
        <p:nvSpPr>
          <p:cNvPr id="10" name="文本框 9">
            <a:extLst>
              <a:ext uri="{FF2B5EF4-FFF2-40B4-BE49-F238E27FC236}">
                <a16:creationId xmlns:a16="http://schemas.microsoft.com/office/drawing/2014/main" id="{923A1654-3B1A-4879-8F82-B13E3BE21D5D}"/>
              </a:ext>
            </a:extLst>
          </p:cNvPr>
          <p:cNvSpPr txBox="1"/>
          <p:nvPr/>
        </p:nvSpPr>
        <p:spPr>
          <a:xfrm>
            <a:off x="0" y="4576889"/>
            <a:ext cx="12192000" cy="430887"/>
          </a:xfrm>
          <a:prstGeom prst="rect">
            <a:avLst/>
          </a:prstGeom>
          <a:noFill/>
        </p:spPr>
        <p:txBody>
          <a:bodyPr wrap="square">
            <a:spAutoFit/>
          </a:bodyPr>
          <a:lstStyle/>
          <a:p>
            <a:pPr algn="ctr"/>
            <a:r>
              <a:rPr lang="en-US" altLang="zh-CN" sz="2200" dirty="0">
                <a:latin typeface="Book Antiqua" panose="02040602050305030304" pitchFamily="18" charset="0"/>
                <a:cs typeface="Times New Roman" panose="02020603050405020304" pitchFamily="18" charset="0"/>
              </a:rPr>
              <a:t>Binzhe Li</a:t>
            </a:r>
            <a:r>
              <a:rPr lang="en-US" altLang="zh-CN" sz="2200" baseline="30000" dirty="0">
                <a:latin typeface="Book Antiqua" panose="02040602050305030304" pitchFamily="18" charset="0"/>
                <a:cs typeface="Times New Roman" panose="02020603050405020304" pitchFamily="18" charset="0"/>
              </a:rPr>
              <a:t>1</a:t>
            </a:r>
            <a:r>
              <a:rPr lang="en-US" altLang="zh-CN" sz="2200" dirty="0">
                <a:latin typeface="Book Antiqua" panose="02040602050305030304" pitchFamily="18" charset="0"/>
                <a:cs typeface="Times New Roman" panose="02020603050405020304" pitchFamily="18" charset="0"/>
              </a:rPr>
              <a:t>, Bolin Chen</a:t>
            </a:r>
            <a:r>
              <a:rPr lang="en-US" altLang="zh-CN" sz="2200" baseline="30000" dirty="0">
                <a:latin typeface="Book Antiqua" panose="02040602050305030304" pitchFamily="18" charset="0"/>
                <a:cs typeface="Times New Roman" panose="02020603050405020304" pitchFamily="18" charset="0"/>
              </a:rPr>
              <a:t>1</a:t>
            </a:r>
            <a:r>
              <a:rPr lang="en-US" altLang="zh-CN" sz="2200" dirty="0">
                <a:latin typeface="Book Antiqua" panose="02040602050305030304" pitchFamily="18" charset="0"/>
                <a:cs typeface="Times New Roman" panose="02020603050405020304" pitchFamily="18" charset="0"/>
              </a:rPr>
              <a:t>,</a:t>
            </a:r>
            <a:r>
              <a:rPr lang="zh-CN" altLang="en-US" sz="2200" dirty="0">
                <a:latin typeface="Book Antiqua" panose="02040602050305030304" pitchFamily="18" charset="0"/>
                <a:cs typeface="Times New Roman" panose="02020603050405020304" pitchFamily="18" charset="0"/>
              </a:rPr>
              <a:t> </a:t>
            </a:r>
            <a:r>
              <a:rPr lang="en-US" altLang="zh-CN" sz="2200" dirty="0">
                <a:latin typeface="Book Antiqua" panose="02040602050305030304" pitchFamily="18" charset="0"/>
                <a:cs typeface="Times New Roman" panose="02020603050405020304" pitchFamily="18" charset="0"/>
              </a:rPr>
              <a:t>Zhao Wang</a:t>
            </a:r>
            <a:r>
              <a:rPr lang="en-US" altLang="zh-CN" sz="2200" baseline="30000" dirty="0">
                <a:latin typeface="Book Antiqua" panose="02040602050305030304" pitchFamily="18" charset="0"/>
                <a:cs typeface="Times New Roman" panose="02020603050405020304" pitchFamily="18" charset="0"/>
              </a:rPr>
              <a:t>2</a:t>
            </a:r>
            <a:r>
              <a:rPr lang="en-US" altLang="zh-CN" sz="2200" dirty="0">
                <a:latin typeface="Book Antiqua" panose="02040602050305030304" pitchFamily="18" charset="0"/>
                <a:cs typeface="Times New Roman" panose="02020603050405020304" pitchFamily="18" charset="0"/>
              </a:rPr>
              <a:t>, </a:t>
            </a:r>
            <a:r>
              <a:rPr lang="en-US" altLang="zh-CN" sz="2200" dirty="0" err="1">
                <a:latin typeface="Book Antiqua" panose="02040602050305030304" pitchFamily="18" charset="0"/>
                <a:cs typeface="Times New Roman" panose="02020603050405020304" pitchFamily="18" charset="0"/>
              </a:rPr>
              <a:t>Shiqi</a:t>
            </a:r>
            <a:r>
              <a:rPr lang="en-US" altLang="zh-CN" sz="2200" dirty="0">
                <a:latin typeface="Book Antiqua" panose="02040602050305030304" pitchFamily="18" charset="0"/>
                <a:cs typeface="Times New Roman" panose="02020603050405020304" pitchFamily="18" charset="0"/>
              </a:rPr>
              <a:t> Wang</a:t>
            </a:r>
            <a:r>
              <a:rPr lang="en-US" altLang="zh-CN" sz="2200" baseline="30000" dirty="0">
                <a:latin typeface="Book Antiqua" panose="02040602050305030304" pitchFamily="18" charset="0"/>
                <a:cs typeface="Times New Roman" panose="02020603050405020304" pitchFamily="18" charset="0"/>
              </a:rPr>
              <a:t>1</a:t>
            </a:r>
            <a:r>
              <a:rPr lang="en-US" altLang="zh-CN" sz="2200" dirty="0">
                <a:latin typeface="Book Antiqua" panose="02040602050305030304" pitchFamily="18" charset="0"/>
                <a:cs typeface="Times New Roman" panose="02020603050405020304" pitchFamily="18" charset="0"/>
              </a:rPr>
              <a:t>, and Yan Ye</a:t>
            </a:r>
            <a:r>
              <a:rPr lang="en-US" altLang="zh-CN" sz="2200" baseline="30000" dirty="0">
                <a:latin typeface="Book Antiqua" panose="02040602050305030304" pitchFamily="18" charset="0"/>
                <a:cs typeface="Times New Roman" panose="02020603050405020304" pitchFamily="18" charset="0"/>
              </a:rPr>
              <a:t>2</a:t>
            </a:r>
            <a:endParaRPr lang="zh-CN" altLang="en-US" sz="2200" dirty="0">
              <a:latin typeface="Book Antiqua" panose="0204060205030503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6A12B257-FCB4-4762-A9DA-8BA36BC11F19}"/>
              </a:ext>
            </a:extLst>
          </p:cNvPr>
          <p:cNvSpPr txBox="1"/>
          <p:nvPr/>
        </p:nvSpPr>
        <p:spPr>
          <a:xfrm>
            <a:off x="0" y="5119931"/>
            <a:ext cx="12192000" cy="430887"/>
          </a:xfrm>
          <a:prstGeom prst="rect">
            <a:avLst/>
          </a:prstGeom>
          <a:noFill/>
        </p:spPr>
        <p:txBody>
          <a:bodyPr wrap="square">
            <a:spAutoFit/>
          </a:bodyPr>
          <a:lstStyle/>
          <a:p>
            <a:pPr algn="ctr"/>
            <a:r>
              <a:rPr lang="en-US" altLang="zh-CN" sz="2200" baseline="30000" dirty="0">
                <a:latin typeface="Book Antiqua" panose="02040602050305030304" pitchFamily="18" charset="0"/>
                <a:cs typeface="Times New Roman" panose="02020603050405020304" pitchFamily="18" charset="0"/>
              </a:rPr>
              <a:t>1</a:t>
            </a:r>
            <a:r>
              <a:rPr lang="zh-CN" altLang="en-US" sz="2200" dirty="0">
                <a:latin typeface="Times New Roman" panose="02020603050405020304" pitchFamily="18" charset="0"/>
                <a:cs typeface="Times New Roman" panose="02020603050405020304" pitchFamily="18" charset="0"/>
              </a:rPr>
              <a:t>Department of Computer Science, City University of Hong Kong, Hong Kong</a:t>
            </a:r>
          </a:p>
        </p:txBody>
      </p:sp>
      <p:sp>
        <p:nvSpPr>
          <p:cNvPr id="14" name="灯片编号占位符 13">
            <a:extLst>
              <a:ext uri="{FF2B5EF4-FFF2-40B4-BE49-F238E27FC236}">
                <a16:creationId xmlns:a16="http://schemas.microsoft.com/office/drawing/2014/main" id="{A81560A2-CA16-449B-92C5-A7DB2483B48E}"/>
              </a:ext>
            </a:extLst>
          </p:cNvPr>
          <p:cNvSpPr>
            <a:spLocks noGrp="1"/>
          </p:cNvSpPr>
          <p:nvPr>
            <p:ph type="sldNum" sz="quarter" idx="12"/>
          </p:nvPr>
        </p:nvSpPr>
        <p:spPr>
          <a:xfrm>
            <a:off x="9176657" y="6433108"/>
            <a:ext cx="2743200" cy="365125"/>
          </a:xfrm>
        </p:spPr>
        <p:txBody>
          <a:bodyPr/>
          <a:lstStyle/>
          <a:p>
            <a:fld id="{BA9E5AED-C2C1-40D6-A47D-9FECE8EB6EEF}" type="slidenum">
              <a:rPr lang="zh-CN" altLang="en-US" smtClean="0"/>
              <a:t>1</a:t>
            </a:fld>
            <a:endParaRPr lang="zh-CN" altLang="en-US"/>
          </a:p>
        </p:txBody>
      </p:sp>
      <p:sp>
        <p:nvSpPr>
          <p:cNvPr id="8" name="文本框 7">
            <a:extLst>
              <a:ext uri="{FF2B5EF4-FFF2-40B4-BE49-F238E27FC236}">
                <a16:creationId xmlns:a16="http://schemas.microsoft.com/office/drawing/2014/main" id="{2EE685BE-F6A1-407D-B919-D48518152224}"/>
              </a:ext>
            </a:extLst>
          </p:cNvPr>
          <p:cNvSpPr txBox="1"/>
          <p:nvPr/>
        </p:nvSpPr>
        <p:spPr>
          <a:xfrm>
            <a:off x="1" y="5566245"/>
            <a:ext cx="12192000" cy="430887"/>
          </a:xfrm>
          <a:prstGeom prst="rect">
            <a:avLst/>
          </a:prstGeom>
          <a:noFill/>
        </p:spPr>
        <p:txBody>
          <a:bodyPr wrap="square">
            <a:spAutoFit/>
          </a:bodyPr>
          <a:lstStyle/>
          <a:p>
            <a:pPr algn="ctr"/>
            <a:r>
              <a:rPr lang="en-US" altLang="zh-CN" sz="2200" baseline="30000" dirty="0">
                <a:latin typeface="Book Antiqua" panose="02040602050305030304" pitchFamily="18" charset="0"/>
                <a:cs typeface="Times New Roman" panose="02020603050405020304" pitchFamily="18" charset="0"/>
              </a:rPr>
              <a:t>2</a:t>
            </a:r>
            <a:r>
              <a:rPr lang="en-US" altLang="zh-CN" sz="2200" dirty="0">
                <a:latin typeface="Times New Roman" panose="02020603050405020304" pitchFamily="18" charset="0"/>
                <a:cs typeface="Times New Roman" panose="02020603050405020304" pitchFamily="18" charset="0"/>
              </a:rPr>
              <a:t>Alibaba Group</a:t>
            </a:r>
            <a:endParaRPr lang="zh-CN" altLang="en-US" sz="2200"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AA1DCC1A-77D6-4470-9853-C82718C8C3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2612" y="76200"/>
            <a:ext cx="1268223" cy="720000"/>
          </a:xfrm>
          <a:prstGeom prst="rect">
            <a:avLst/>
          </a:prstGeom>
        </p:spPr>
      </p:pic>
      <p:pic>
        <p:nvPicPr>
          <p:cNvPr id="3" name="音频 2">
            <a:hlinkClick r:id="" action="ppaction://media"/>
            <a:extLst>
              <a:ext uri="{FF2B5EF4-FFF2-40B4-BE49-F238E27FC236}">
                <a16:creationId xmlns:a16="http://schemas.microsoft.com/office/drawing/2014/main" id="{7A6CDDA5-DAB9-4096-A682-2A734BE693A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72988556"/>
      </p:ext>
    </p:extLst>
  </p:cSld>
  <p:clrMapOvr>
    <a:masterClrMapping/>
  </p:clrMapOvr>
  <mc:AlternateContent xmlns:mc="http://schemas.openxmlformats.org/markup-compatibility/2006" xmlns:p14="http://schemas.microsoft.com/office/powerpoint/2010/main">
    <mc:Choice Requires="p14">
      <p:transition spd="slow" p14:dur="2000" advTm="12854"/>
    </mc:Choice>
    <mc:Fallback xmlns="">
      <p:transition spd="slow" advTm="128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2641BB-BF17-48F8-90A3-5FEEAC8684C9}"/>
              </a:ext>
            </a:extLst>
          </p:cNvPr>
          <p:cNvPicPr>
            <a:picLocks noChangeAspect="1"/>
          </p:cNvPicPr>
          <p:nvPr/>
        </p:nvPicPr>
        <p:blipFill>
          <a:blip r:embed="rId5"/>
          <a:stretch>
            <a:fillRect/>
          </a:stretch>
        </p:blipFill>
        <p:spPr>
          <a:xfrm>
            <a:off x="10738613" y="59767"/>
            <a:ext cx="1362130" cy="722125"/>
          </a:xfrm>
          <a:prstGeom prst="rect">
            <a:avLst/>
          </a:prstGeom>
          <a:noFill/>
          <a:ln w="9525">
            <a:noFill/>
          </a:ln>
        </p:spPr>
      </p:pic>
      <p:cxnSp>
        <p:nvCxnSpPr>
          <p:cNvPr id="4" name="Straight Connector 15">
            <a:extLst>
              <a:ext uri="{FF2B5EF4-FFF2-40B4-BE49-F238E27FC236}">
                <a16:creationId xmlns:a16="http://schemas.microsoft.com/office/drawing/2014/main" id="{C3EEF73A-CEC0-4FFE-A5DE-3E10A7635533}"/>
              </a:ext>
            </a:extLst>
          </p:cNvPr>
          <p:cNvCxnSpPr/>
          <p:nvPr/>
        </p:nvCxnSpPr>
        <p:spPr>
          <a:xfrm flipV="1">
            <a:off x="170599" y="825072"/>
            <a:ext cx="11835707" cy="0"/>
          </a:xfrm>
          <a:prstGeom prst="line">
            <a:avLst/>
          </a:prstGeom>
          <a:noFill/>
          <a:ln w="22225" cap="flat" cmpd="sng" algn="ctr">
            <a:solidFill>
              <a:srgbClr val="C00000"/>
            </a:solidFill>
            <a:prstDash val="solid"/>
          </a:ln>
          <a:effectLst>
            <a:outerShdw blurRad="40000" dist="23000" dir="5400000" rotWithShape="0">
              <a:srgbClr val="000000">
                <a:alpha val="35000"/>
              </a:srgbClr>
            </a:outerShdw>
          </a:effectLst>
        </p:spPr>
      </p:cxnSp>
      <p:sp>
        <p:nvSpPr>
          <p:cNvPr id="7" name="文本框 3">
            <a:extLst>
              <a:ext uri="{FF2B5EF4-FFF2-40B4-BE49-F238E27FC236}">
                <a16:creationId xmlns:a16="http://schemas.microsoft.com/office/drawing/2014/main" id="{D5506025-4B89-4EF5-9A13-DB9901495A68}"/>
              </a:ext>
            </a:extLst>
          </p:cNvPr>
          <p:cNvSpPr txBox="1"/>
          <p:nvPr/>
        </p:nvSpPr>
        <p:spPr>
          <a:xfrm>
            <a:off x="0" y="0"/>
            <a:ext cx="9717891" cy="839204"/>
          </a:xfrm>
          <a:prstGeom prst="rect">
            <a:avLst/>
          </a:prstGeom>
          <a:noFill/>
        </p:spPr>
        <p:txBody>
          <a:bodyPr wrap="square" rtlCol="0">
            <a:spAutoFit/>
          </a:bodyPr>
          <a:lstStyle/>
          <a:p>
            <a:pPr>
              <a:lnSpc>
                <a:spcPct val="150000"/>
              </a:lnSpc>
            </a:pPr>
            <a:r>
              <a:rPr lang="en-US" altLang="zh-CN" sz="3600" b="1" dirty="0">
                <a:latin typeface="Book Antiqua" panose="02040602050305030304" pitchFamily="18" charset="0"/>
                <a:cs typeface="Times New Roman" panose="02020603050405020304" pitchFamily="18" charset="0"/>
              </a:rPr>
              <a:t>Experimental Results</a:t>
            </a:r>
          </a:p>
        </p:txBody>
      </p:sp>
      <p:sp>
        <p:nvSpPr>
          <p:cNvPr id="11" name="文本框 10">
            <a:extLst>
              <a:ext uri="{FF2B5EF4-FFF2-40B4-BE49-F238E27FC236}">
                <a16:creationId xmlns:a16="http://schemas.microsoft.com/office/drawing/2014/main" id="{015661D5-AC95-4257-A301-0EE411989A83}"/>
              </a:ext>
            </a:extLst>
          </p:cNvPr>
          <p:cNvSpPr txBox="1"/>
          <p:nvPr/>
        </p:nvSpPr>
        <p:spPr>
          <a:xfrm>
            <a:off x="0" y="1029781"/>
            <a:ext cx="12192000" cy="338554"/>
          </a:xfrm>
          <a:prstGeom prst="rect">
            <a:avLst/>
          </a:prstGeom>
          <a:noFill/>
        </p:spPr>
        <p:txBody>
          <a:bodyPr wrap="square">
            <a:spAutoFit/>
          </a:bodyPr>
          <a:lstStyle/>
          <a:p>
            <a:pPr algn="ctr"/>
            <a:r>
              <a:rPr lang="en-US" altLang="zh-CN" sz="1600" b="1" dirty="0">
                <a:latin typeface="Times New Roman" panose="02020603050405020304" pitchFamily="18" charset="0"/>
                <a:cs typeface="Times New Roman" panose="02020603050405020304" pitchFamily="18" charset="0"/>
              </a:rPr>
              <a:t>Table 1. Coding bits and quality of the proposed method and baseline (VVC)</a:t>
            </a:r>
            <a:endParaRPr lang="zh-CN" altLang="en-US" sz="1600" b="1" dirty="0">
              <a:latin typeface="Times New Roman" panose="02020603050405020304" pitchFamily="18" charset="0"/>
              <a:cs typeface="Times New Roman" panose="02020603050405020304" pitchFamily="18" charset="0"/>
            </a:endParaRPr>
          </a:p>
        </p:txBody>
      </p:sp>
      <p:pic>
        <p:nvPicPr>
          <p:cNvPr id="15" name="图片 14">
            <a:extLst>
              <a:ext uri="{FF2B5EF4-FFF2-40B4-BE49-F238E27FC236}">
                <a16:creationId xmlns:a16="http://schemas.microsoft.com/office/drawing/2014/main" id="{6DD256DC-E762-4D69-8B74-F0DA4F1D9504}"/>
              </a:ext>
            </a:extLst>
          </p:cNvPr>
          <p:cNvPicPr>
            <a:picLocks noChangeAspect="1"/>
          </p:cNvPicPr>
          <p:nvPr/>
        </p:nvPicPr>
        <p:blipFill>
          <a:blip r:embed="rId6"/>
          <a:stretch>
            <a:fillRect/>
          </a:stretch>
        </p:blipFill>
        <p:spPr>
          <a:xfrm>
            <a:off x="695960" y="1460995"/>
            <a:ext cx="10800080" cy="3195782"/>
          </a:xfrm>
          <a:prstGeom prst="rect">
            <a:avLst/>
          </a:prstGeom>
        </p:spPr>
      </p:pic>
      <p:sp>
        <p:nvSpPr>
          <p:cNvPr id="16" name="文本框 15">
            <a:extLst>
              <a:ext uri="{FF2B5EF4-FFF2-40B4-BE49-F238E27FC236}">
                <a16:creationId xmlns:a16="http://schemas.microsoft.com/office/drawing/2014/main" id="{49AFAD1C-27B9-41E5-94E5-5F12F7369455}"/>
              </a:ext>
            </a:extLst>
          </p:cNvPr>
          <p:cNvSpPr txBox="1"/>
          <p:nvPr/>
        </p:nvSpPr>
        <p:spPr>
          <a:xfrm>
            <a:off x="634851" y="5131746"/>
            <a:ext cx="11345906" cy="1392945"/>
          </a:xfrm>
          <a:prstGeom prst="rect">
            <a:avLst/>
          </a:prstGeom>
          <a:noFill/>
        </p:spPr>
        <p:txBody>
          <a:bodyPr wrap="square">
            <a:spAutoFit/>
          </a:bodyPr>
          <a:lstStyle/>
          <a:p>
            <a:pPr marL="285750" indent="-285750">
              <a:lnSpc>
                <a:spcPct val="120000"/>
              </a:lnSpc>
              <a:buFont typeface="Wingdings" panose="05000000000000000000" pitchFamily="2" charset="2"/>
              <a:buChar char="n"/>
            </a:pPr>
            <a:r>
              <a:rPr lang="en-US" altLang="zh-CN" dirty="0">
                <a:latin typeface="Times New Roman" panose="02020603050405020304" pitchFamily="18" charset="0"/>
                <a:cs typeface="Times New Roman" panose="02020603050405020304" pitchFamily="18" charset="0"/>
              </a:rPr>
              <a:t>Metrics: 1) </a:t>
            </a:r>
            <a:r>
              <a:rPr lang="en-US" altLang="zh-CN" dirty="0" err="1">
                <a:latin typeface="Times New Roman" panose="02020603050405020304" pitchFamily="18" charset="0"/>
                <a:cs typeface="Times New Roman" panose="02020603050405020304" pitchFamily="18" charset="0"/>
              </a:rPr>
              <a:t>HyperIQA</a:t>
            </a:r>
            <a:r>
              <a:rPr lang="en-US" altLang="zh-CN" dirty="0">
                <a:latin typeface="Times New Roman" panose="02020603050405020304" pitchFamily="18" charset="0"/>
                <a:cs typeface="Times New Roman" panose="02020603050405020304" pitchFamily="18" charset="0"/>
              </a:rPr>
              <a:t> method for image quality assessment. </a:t>
            </a:r>
          </a:p>
          <a:p>
            <a:pPr>
              <a:lnSpc>
                <a:spcPct val="120000"/>
              </a:lnSpc>
            </a:pPr>
            <a:r>
              <a:rPr lang="en-US" altLang="zh-CN" dirty="0">
                <a:latin typeface="Times New Roman" panose="02020603050405020304" pitchFamily="18" charset="0"/>
                <a:cs typeface="Times New Roman" panose="02020603050405020304" pitchFamily="18" charset="0"/>
              </a:rPr>
              <a:t>	   2)</a:t>
            </a:r>
            <a:r>
              <a:rPr lang="en-US" altLang="zh-CN" sz="1800" b="0" i="0" u="none" strike="noStrike" baseline="0" dirty="0">
                <a:latin typeface="Times New Roman" panose="02020603050405020304" pitchFamily="18" charset="0"/>
                <a:cs typeface="Times New Roman" panose="02020603050405020304" pitchFamily="18" charset="0"/>
              </a:rPr>
              <a:t> MSE of embedding vector of </a:t>
            </a:r>
            <a:r>
              <a:rPr lang="en-US" altLang="zh-CN" sz="1800" b="0" i="0" u="none" strike="noStrike" baseline="0" dirty="0" err="1">
                <a:latin typeface="Times New Roman" panose="02020603050405020304" pitchFamily="18" charset="0"/>
                <a:cs typeface="Times New Roman" panose="02020603050405020304" pitchFamily="18" charset="0"/>
              </a:rPr>
              <a:t>FaceNet</a:t>
            </a:r>
            <a:r>
              <a:rPr lang="en-US" altLang="zh-CN" sz="1800" b="0" i="0" u="none" strike="noStrike" baseline="0" dirty="0">
                <a:latin typeface="Times New Roman" panose="02020603050405020304" pitchFamily="18" charset="0"/>
                <a:cs typeface="Times New Roman" panose="02020603050405020304" pitchFamily="18" charset="0"/>
              </a:rPr>
              <a:t> to evaluate the reconstructed face consistency. </a:t>
            </a:r>
          </a:p>
          <a:p>
            <a:pPr>
              <a:lnSpc>
                <a:spcPct val="120000"/>
              </a:lnSpc>
            </a:pPr>
            <a:r>
              <a:rPr lang="en-US" altLang="zh-CN" dirty="0">
                <a:latin typeface="Times New Roman" panose="02020603050405020304" pitchFamily="18" charset="0"/>
                <a:cs typeface="Times New Roman" panose="02020603050405020304" pitchFamily="18" charset="0"/>
              </a:rPr>
              <a:t>	   </a:t>
            </a:r>
            <a:r>
              <a:rPr lang="en-US" altLang="zh-CN" sz="1800" b="0" i="0" u="none" strike="noStrike" baseline="0" dirty="0">
                <a:latin typeface="Times New Roman" panose="02020603050405020304" pitchFamily="18" charset="0"/>
                <a:cs typeface="Times New Roman" panose="02020603050405020304" pitchFamily="18" charset="0"/>
              </a:rPr>
              <a:t>3) Coding Bits.</a:t>
            </a:r>
          </a:p>
          <a:p>
            <a:pPr marL="285750" indent="-285750">
              <a:lnSpc>
                <a:spcPct val="120000"/>
              </a:lnSpc>
              <a:buFont typeface="Wingdings" panose="05000000000000000000" pitchFamily="2" charset="2"/>
              <a:buChar char="n"/>
            </a:pPr>
            <a:r>
              <a:rPr lang="en-US" altLang="zh-CN" dirty="0">
                <a:latin typeface="Times New Roman" panose="02020603050405020304" pitchFamily="18" charset="0"/>
                <a:cs typeface="Times New Roman" panose="02020603050405020304" pitchFamily="18" charset="0"/>
              </a:rPr>
              <a:t>The quality evaluation results show that the proposed method has </a:t>
            </a:r>
            <a:r>
              <a:rPr lang="en-US" altLang="zh-CN" dirty="0">
                <a:solidFill>
                  <a:srgbClr val="FF0000"/>
                </a:solidFill>
                <a:latin typeface="Times New Roman" panose="02020603050405020304" pitchFamily="18" charset="0"/>
                <a:cs typeface="Times New Roman" panose="02020603050405020304" pitchFamily="18" charset="0"/>
              </a:rPr>
              <a:t>better visual quality with a lower bit rate</a:t>
            </a:r>
            <a:r>
              <a:rPr lang="en-US" altLang="zh-CN" dirty="0">
                <a:latin typeface="Times New Roman" panose="02020603050405020304" pitchFamily="18" charset="0"/>
                <a:cs typeface="Times New Roman" panose="02020603050405020304" pitchFamily="18" charset="0"/>
              </a:rPr>
              <a:t>.</a:t>
            </a:r>
          </a:p>
        </p:txBody>
      </p:sp>
      <p:sp>
        <p:nvSpPr>
          <p:cNvPr id="18" name="文本框 17">
            <a:extLst>
              <a:ext uri="{FF2B5EF4-FFF2-40B4-BE49-F238E27FC236}">
                <a16:creationId xmlns:a16="http://schemas.microsoft.com/office/drawing/2014/main" id="{F44DA831-AE54-4E48-A5E7-6FE3FF8C6362}"/>
              </a:ext>
            </a:extLst>
          </p:cNvPr>
          <p:cNvSpPr txBox="1"/>
          <p:nvPr/>
        </p:nvSpPr>
        <p:spPr>
          <a:xfrm>
            <a:off x="-7548" y="4580160"/>
            <a:ext cx="12192000" cy="338554"/>
          </a:xfrm>
          <a:prstGeom prst="rect">
            <a:avLst/>
          </a:prstGeom>
          <a:noFill/>
        </p:spPr>
        <p:txBody>
          <a:bodyPr wrap="square">
            <a:spAutoFit/>
          </a:bodyPr>
          <a:lstStyle/>
          <a:p>
            <a:pPr algn="ctr"/>
            <a:r>
              <a:rPr lang="en-US" altLang="zh-CN" sz="1600" dirty="0">
                <a:latin typeface="Times New Roman" panose="02020603050405020304" pitchFamily="18" charset="0"/>
                <a:cs typeface="Times New Roman" panose="02020603050405020304" pitchFamily="18" charset="0"/>
              </a:rPr>
              <a:t>* For </a:t>
            </a:r>
            <a:r>
              <a:rPr lang="en-US" altLang="zh-CN" sz="1600" b="0" i="0" u="none" strike="noStrike" baseline="0" dirty="0">
                <a:latin typeface="Times New Roman" panose="02020603050405020304" pitchFamily="18" charset="0"/>
                <a:cs typeface="Times New Roman" panose="02020603050405020304" pitchFamily="18" charset="0"/>
              </a:rPr>
              <a:t>some videos in VVC the face cannot be detected, corresponding to / in the table.</a:t>
            </a:r>
            <a:endParaRPr lang="zh-CN" altLang="en-US" sz="1600"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48CCD45A-6E6C-40C8-A3C1-5AF1154071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2612" y="76200"/>
            <a:ext cx="1268223" cy="720000"/>
          </a:xfrm>
          <a:prstGeom prst="rect">
            <a:avLst/>
          </a:prstGeom>
        </p:spPr>
      </p:pic>
      <p:pic>
        <p:nvPicPr>
          <p:cNvPr id="2" name="音频 1">
            <a:hlinkClick r:id="" action="ppaction://media"/>
            <a:extLst>
              <a:ext uri="{FF2B5EF4-FFF2-40B4-BE49-F238E27FC236}">
                <a16:creationId xmlns:a16="http://schemas.microsoft.com/office/drawing/2014/main" id="{34CE9E33-4387-4D89-8203-95576AE5B7D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97510993"/>
      </p:ext>
    </p:extLst>
  </p:cSld>
  <p:clrMapOvr>
    <a:masterClrMapping/>
  </p:clrMapOvr>
  <mc:AlternateContent xmlns:mc="http://schemas.openxmlformats.org/markup-compatibility/2006">
    <mc:Choice xmlns:p14="http://schemas.microsoft.com/office/powerpoint/2010/main" Requires="p14">
      <p:transition spd="slow" p14:dur="2000" advTm="43779"/>
    </mc:Choice>
    <mc:Fallback>
      <p:transition spd="slow" advTm="437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56" x="11841163" y="3587750"/>
          <p14:tracePt t="265" x="11474450" y="3605213"/>
          <p14:tracePt t="273" x="11258550" y="3605213"/>
          <p14:tracePt t="280" x="10883900" y="3605213"/>
          <p14:tracePt t="288" x="10517188" y="3605213"/>
          <p14:tracePt t="297" x="10150475" y="3605213"/>
          <p14:tracePt t="304" x="9910763" y="3605213"/>
          <p14:tracePt t="313" x="9567863" y="3605213"/>
          <p14:tracePt t="318" x="9201150" y="3595688"/>
          <p14:tracePt t="326" x="8826500" y="3571875"/>
          <p14:tracePt t="334" x="8443913" y="3524250"/>
          <p14:tracePt t="343" x="8156575" y="3484563"/>
          <p14:tracePt t="350" x="7926388" y="3444875"/>
          <p14:tracePt t="358" x="7758113" y="3413125"/>
          <p14:tracePt t="367" x="7646988" y="3397250"/>
          <p14:tracePt t="374" x="7551738" y="3373438"/>
          <p14:tracePt t="380" x="7454900" y="3349625"/>
          <p14:tracePt t="389" x="7407275" y="3325813"/>
          <p14:tracePt t="397" x="7375525" y="3317875"/>
          <p14:tracePt t="405" x="7359650" y="3317875"/>
          <p14:tracePt t="412" x="7359650" y="3302000"/>
          <p14:tracePt t="421" x="7351713" y="3302000"/>
          <p14:tracePt t="429" x="7343775" y="3302000"/>
          <p14:tracePt t="435" x="7335838" y="3294063"/>
          <p14:tracePt t="443" x="7312025" y="3286125"/>
          <p14:tracePt t="451" x="7288213" y="3278188"/>
          <p14:tracePt t="459" x="7256463" y="3278188"/>
          <p14:tracePt t="467" x="7200900" y="3270250"/>
          <p14:tracePt t="475" x="7112000" y="3252788"/>
          <p14:tracePt t="483" x="7064375" y="3244850"/>
          <p14:tracePt t="491" x="6961188" y="3228975"/>
          <p14:tracePt t="499" x="6881813" y="3213100"/>
          <p14:tracePt t="505" x="6761163" y="3197225"/>
          <p14:tracePt t="513" x="6618288" y="3173413"/>
          <p14:tracePt t="521" x="6523038" y="3157538"/>
          <p14:tracePt t="529" x="6378575" y="3125788"/>
          <p14:tracePt t="537" x="6275388" y="3109913"/>
          <p14:tracePt t="545" x="6227763" y="3094038"/>
          <p14:tracePt t="553" x="6124575" y="3078163"/>
          <p14:tracePt t="561" x="6027738" y="3062288"/>
          <p14:tracePt t="567" x="5980113" y="3046413"/>
          <p14:tracePt t="575" x="5884863" y="3030538"/>
          <p14:tracePt t="583" x="5837238" y="3022600"/>
          <p14:tracePt t="591" x="5781675" y="3006725"/>
          <p14:tracePt t="599" x="5700713" y="2974975"/>
          <p14:tracePt t="606" x="5684838" y="2974975"/>
          <p14:tracePt t="615" x="5629275" y="2959100"/>
          <p14:tracePt t="623" x="5589588" y="2943225"/>
          <p14:tracePt t="629" x="5541963" y="2927350"/>
          <p14:tracePt t="637" x="5518150" y="2919413"/>
          <p14:tracePt t="645" x="5502275" y="2909888"/>
          <p14:tracePt t="653" x="5478463" y="2901950"/>
          <p14:tracePt t="669" x="5462588" y="2894013"/>
          <p14:tracePt t="677" x="5438775" y="2886075"/>
          <p14:tracePt t="685" x="5422900" y="2886075"/>
          <p14:tracePt t="691" x="5414963" y="2878138"/>
          <p14:tracePt t="699" x="5397500" y="2878138"/>
          <p14:tracePt t="706" x="5373688" y="2878138"/>
          <p14:tracePt t="715" x="5334000" y="2870200"/>
          <p14:tracePt t="731" x="5302250" y="2862263"/>
          <p14:tracePt t="739" x="5270500" y="2862263"/>
          <p14:tracePt t="747" x="5246688" y="2854325"/>
          <p14:tracePt t="753" x="5214938" y="2846388"/>
          <p14:tracePt t="761" x="5175250" y="2846388"/>
          <p14:tracePt t="769" x="5143500" y="2838450"/>
          <p14:tracePt t="777" x="5111750" y="2838450"/>
          <p14:tracePt t="785" x="5046663" y="2830513"/>
          <p14:tracePt t="793" x="5022850" y="2822575"/>
          <p14:tracePt t="801" x="4967288" y="2814638"/>
          <p14:tracePt t="809" x="4911725" y="2806700"/>
          <p14:tracePt t="815" x="4840288" y="2798763"/>
          <p14:tracePt t="822" x="4784725" y="2790825"/>
          <p14:tracePt t="831" x="4721225" y="2774950"/>
          <p14:tracePt t="839" x="4687888" y="2774950"/>
          <p14:tracePt t="847" x="4616450" y="2759075"/>
          <p14:tracePt t="855" x="4552950" y="2751138"/>
          <p14:tracePt t="863" x="4489450" y="2743200"/>
          <p14:tracePt t="871" x="4425950" y="2735263"/>
          <p14:tracePt t="879" x="4344988" y="2727325"/>
          <p14:tracePt t="884" x="4281488" y="2719388"/>
          <p14:tracePt t="893" x="4217988" y="2703513"/>
          <p14:tracePt t="901" x="4154488" y="2687638"/>
          <p14:tracePt t="909" x="4075113" y="2671763"/>
          <p14:tracePt t="916" x="4019550" y="2640013"/>
          <p14:tracePt t="925" x="3938588" y="2616200"/>
          <p14:tracePt t="933" x="3875088" y="2592388"/>
          <p14:tracePt t="939" x="3811588" y="2551113"/>
          <p14:tracePt t="947" x="3787775" y="2535238"/>
          <p14:tracePt t="954" x="3740150" y="2503488"/>
          <p14:tracePt t="962" x="3676650" y="2463800"/>
          <p14:tracePt t="971" x="3611563" y="2432050"/>
          <p14:tracePt t="979" x="3563938" y="2400300"/>
          <p14:tracePt t="987" x="3500438" y="2360613"/>
          <p14:tracePt t="995" x="3421063" y="2328863"/>
          <p14:tracePt t="1001" x="3292475" y="2273300"/>
          <p14:tracePt t="1009" x="3189288" y="2224088"/>
          <p14:tracePt t="1017" x="3078163" y="2168525"/>
          <p14:tracePt t="1025" x="2925763" y="2089150"/>
          <p14:tracePt t="1033" x="2854325" y="2041525"/>
          <p14:tracePt t="1041" x="2624138" y="1946275"/>
          <p14:tracePt t="1049" x="2527300" y="1906588"/>
          <p14:tracePt t="1057" x="2320925" y="1825625"/>
          <p14:tracePt t="1065" x="2073275" y="1730375"/>
          <p14:tracePt t="1071" x="1857375" y="1651000"/>
          <p14:tracePt t="1079" x="1690688" y="1579563"/>
          <p14:tracePt t="1087" x="1530350" y="1514475"/>
          <p14:tracePt t="1095" x="1427163" y="1458913"/>
          <p14:tracePt t="1102" x="1331913" y="1411288"/>
          <p14:tracePt t="1111" x="1228725" y="1363663"/>
          <p14:tracePt t="1119" x="1139825" y="1323975"/>
          <p14:tracePt t="1125" x="1012825" y="1260475"/>
          <p14:tracePt t="1133" x="925513" y="1228725"/>
          <p14:tracePt t="1141" x="820738" y="1171575"/>
          <p14:tracePt t="1149" x="773113" y="1147763"/>
          <p14:tracePt t="1157" x="685800" y="1100138"/>
          <p14:tracePt t="1165" x="598488" y="1052513"/>
          <p14:tracePt t="1173" x="558800" y="1028700"/>
          <p14:tracePt t="1181" x="509588" y="1004888"/>
          <p14:tracePt t="1189" x="485775" y="973138"/>
          <p14:tracePt t="1195" x="469900" y="957263"/>
          <p14:tracePt t="1203" x="461963" y="941388"/>
          <p14:tracePt t="1219" x="461963" y="933450"/>
          <p14:tracePt t="1235" x="461963" y="917575"/>
          <p14:tracePt t="1257" x="469900" y="909638"/>
          <p14:tracePt t="1547" x="477838" y="901700"/>
          <p14:tracePt t="1561" x="485775" y="901700"/>
          <p14:tracePt t="1568" x="493713" y="893763"/>
          <p14:tracePt t="1575" x="501650" y="893763"/>
          <p14:tracePt t="1583" x="527050" y="885825"/>
          <p14:tracePt t="1590" x="550863" y="885825"/>
          <p14:tracePt t="1599" x="582613" y="885825"/>
          <p14:tracePt t="1607" x="622300" y="877888"/>
          <p14:tracePt t="1615" x="701675" y="877888"/>
          <p14:tracePt t="1623" x="773113" y="869950"/>
          <p14:tracePt t="1629" x="836613" y="869950"/>
          <p14:tracePt t="1637" x="901700" y="869950"/>
          <p14:tracePt t="1645" x="973138" y="869950"/>
          <p14:tracePt t="1653" x="1028700" y="869950"/>
          <p14:tracePt t="1661" x="1060450" y="869950"/>
          <p14:tracePt t="1669" x="1116013" y="869950"/>
          <p14:tracePt t="1677" x="1171575" y="869950"/>
          <p14:tracePt t="1685" x="1187450" y="869950"/>
          <p14:tracePt t="1691" x="1228725" y="869950"/>
          <p14:tracePt t="1699" x="1268413" y="862013"/>
          <p14:tracePt t="1707" x="1316038" y="852488"/>
          <p14:tracePt t="1715" x="1347788" y="852488"/>
          <p14:tracePt t="1723" x="1403350" y="844550"/>
          <p14:tracePt t="1731" x="1427163" y="844550"/>
          <p14:tracePt t="1739" x="1482725" y="844550"/>
          <p14:tracePt t="1747" x="1530350" y="844550"/>
          <p14:tracePt t="1755" x="1562100" y="844550"/>
          <p14:tracePt t="1761" x="1627188" y="844550"/>
          <p14:tracePt t="1769" x="1643063" y="844550"/>
          <p14:tracePt t="1777" x="1682750" y="844550"/>
          <p14:tracePt t="1785" x="1730375" y="852488"/>
          <p14:tracePt t="1792" x="1770063" y="862013"/>
          <p14:tracePt t="1801" x="1817688" y="869950"/>
          <p14:tracePt t="1808" x="1873250" y="877888"/>
          <p14:tracePt t="1817" x="1912938" y="885825"/>
          <p14:tracePt t="1823" x="2009775" y="893763"/>
          <p14:tracePt t="1830" x="2057400" y="901700"/>
          <p14:tracePt t="1838" x="2152650" y="909638"/>
          <p14:tracePt t="1847" x="2224088" y="909638"/>
          <p14:tracePt t="1855" x="2281238" y="909638"/>
          <p14:tracePt t="1863" x="2376488" y="909638"/>
          <p14:tracePt t="1870" x="2447925" y="909638"/>
          <p14:tracePt t="1879" x="2503488" y="909638"/>
          <p14:tracePt t="1885" x="2511425" y="909638"/>
          <p14:tracePt t="1893" x="2535238" y="909638"/>
          <p14:tracePt t="1901" x="2543175" y="909638"/>
          <p14:tracePt t="1987" x="2543175" y="917575"/>
          <p14:tracePt t="2003" x="2535238" y="925513"/>
          <p14:tracePt t="2009" x="2519363" y="933450"/>
          <p14:tracePt t="2017" x="2503488" y="949325"/>
          <p14:tracePt t="2025" x="2479675" y="949325"/>
          <p14:tracePt t="2033" x="2455863" y="957263"/>
          <p14:tracePt t="2041" x="2432050" y="973138"/>
          <p14:tracePt t="2049" x="2384425" y="989013"/>
          <p14:tracePt t="2057" x="2344738" y="996950"/>
          <p14:tracePt t="2065" x="2289175" y="1012825"/>
          <p14:tracePt t="2071" x="2281238" y="1012825"/>
          <p14:tracePt t="2079" x="2239963" y="1020763"/>
          <p14:tracePt t="2086" x="2216150" y="1036638"/>
          <p14:tracePt t="2095" x="2184400" y="1044575"/>
          <p14:tracePt t="2102" x="2160588" y="1044575"/>
          <p14:tracePt t="2111" x="2144713" y="1052513"/>
          <p14:tracePt t="2119" x="2136775" y="1060450"/>
          <p14:tracePt t="2127" x="2120900" y="1060450"/>
          <p14:tracePt t="2141" x="2112963" y="1068388"/>
          <p14:tracePt t="2157" x="2105025" y="1068388"/>
          <p14:tracePt t="2375" x="2105025" y="1076325"/>
          <p14:tracePt t="2383" x="2097088" y="1076325"/>
          <p14:tracePt t="2388" x="2089150" y="1076325"/>
          <p14:tracePt t="2405" x="2089150" y="1084263"/>
          <p14:tracePt t="2413" x="2081213" y="1084263"/>
          <p14:tracePt t="2723" x="2073275" y="1084263"/>
          <p14:tracePt t="2731" x="2073275" y="1092200"/>
          <p14:tracePt t="2763" x="2065338" y="1092200"/>
          <p14:tracePt t="3653" x="2065338" y="1100138"/>
          <p14:tracePt t="3661" x="2065338" y="1108075"/>
          <p14:tracePt t="3668" x="2057400" y="1108075"/>
          <p14:tracePt t="3677" x="2057400" y="1116013"/>
          <p14:tracePt t="3701" x="2057400" y="1123950"/>
          <p14:tracePt t="3965" x="2057400" y="1131888"/>
          <p14:tracePt t="3979" x="2057400" y="1139825"/>
          <p14:tracePt t="4174" x="2057400" y="1147763"/>
          <p14:tracePt t="4243" x="2057400" y="1155700"/>
          <p14:tracePt t="4259" x="2057400" y="1163638"/>
          <p14:tracePt t="4267" x="2057400" y="1171575"/>
          <p14:tracePt t="4281" x="2057400" y="1179513"/>
          <p14:tracePt t="4297" x="2057400" y="1187450"/>
          <p14:tracePt t="4321" x="2065338" y="1187450"/>
          <p14:tracePt t="4429" x="2073275" y="1187450"/>
          <p14:tracePt t="4461" x="2081213" y="1187450"/>
          <p14:tracePt t="4475" x="2089150" y="1195388"/>
          <p14:tracePt t="4483" x="2097088" y="1195388"/>
          <p14:tracePt t="4490" x="2105025" y="1204913"/>
          <p14:tracePt t="4499" x="2112963" y="1204913"/>
          <p14:tracePt t="4507" x="2120900" y="1204913"/>
          <p14:tracePt t="4515" x="2136775" y="1204913"/>
          <p14:tracePt t="4523" x="2144713" y="1212850"/>
          <p14:tracePt t="4530" x="2152650" y="1212850"/>
          <p14:tracePt t="4536" x="2160588" y="1212850"/>
          <p14:tracePt t="4552" x="2176463" y="1212850"/>
          <p14:tracePt t="4569" x="2184400" y="1212850"/>
          <p14:tracePt t="4607" x="2184400" y="1220788"/>
          <p14:tracePt t="4639" x="2192338" y="1220788"/>
          <p14:tracePt t="4655" x="2192338" y="1228725"/>
          <p14:tracePt t="4740" x="2192338" y="1236663"/>
          <p14:tracePt t="4763" x="2192338" y="1244600"/>
          <p14:tracePt t="4779" x="2192338" y="1252538"/>
          <p14:tracePt t="4785" x="2192338" y="1260475"/>
          <p14:tracePt t="4801" x="2192338" y="1268413"/>
          <p14:tracePt t="4833" x="2192338" y="1276350"/>
          <p14:tracePt t="4863" x="2192338" y="1284288"/>
          <p14:tracePt t="4871" x="2192338" y="1292225"/>
          <p14:tracePt t="4879" x="2192338" y="1300163"/>
          <p14:tracePt t="4895" x="2192338" y="1316038"/>
          <p14:tracePt t="4903" x="2192338" y="1323975"/>
          <p14:tracePt t="4909" x="2200275" y="1339850"/>
          <p14:tracePt t="4917" x="2208213" y="1347788"/>
          <p14:tracePt t="4925" x="2216150" y="1347788"/>
          <p14:tracePt t="4933" x="2232025" y="1355725"/>
          <p14:tracePt t="4940" x="2255838" y="1363663"/>
          <p14:tracePt t="4949" x="2281238" y="1363663"/>
          <p14:tracePt t="4956" x="2305050" y="1371600"/>
          <p14:tracePt t="4965" x="2344738" y="1379538"/>
          <p14:tracePt t="4971" x="2392363" y="1387475"/>
          <p14:tracePt t="4978" x="2424113" y="1387475"/>
          <p14:tracePt t="4987" x="2455863" y="1395413"/>
          <p14:tracePt t="4995" x="2503488" y="1403350"/>
          <p14:tracePt t="5002" x="2535238" y="1403350"/>
          <p14:tracePt t="5010" x="2598738" y="1411288"/>
          <p14:tracePt t="5019" x="2647950" y="1411288"/>
          <p14:tracePt t="5027" x="2719388" y="1411288"/>
          <p14:tracePt t="5035" x="2782888" y="1419225"/>
          <p14:tracePt t="5041" x="2814638" y="1419225"/>
          <p14:tracePt t="5049" x="2870200" y="1419225"/>
          <p14:tracePt t="5057" x="2941638" y="1419225"/>
          <p14:tracePt t="5066" x="2982913" y="1419225"/>
          <p14:tracePt t="5072" x="3014663" y="1419225"/>
          <p14:tracePt t="5081" x="3038475" y="1419225"/>
          <p14:tracePt t="5089" x="3054350" y="1419225"/>
          <p14:tracePt t="5097" x="3070225" y="1411288"/>
          <p14:tracePt t="5111" x="3078163" y="1411288"/>
          <p14:tracePt t="5259" x="3094038" y="1411288"/>
          <p14:tracePt t="5267" x="3101975" y="1411288"/>
          <p14:tracePt t="5275" x="3117850" y="1411288"/>
          <p14:tracePt t="5283" x="3125788" y="1411288"/>
          <p14:tracePt t="5289" x="3149600" y="1411288"/>
          <p14:tracePt t="5297" x="3165475" y="1411288"/>
          <p14:tracePt t="5305" x="3189288" y="1411288"/>
          <p14:tracePt t="5313" x="3205163" y="1419225"/>
          <p14:tracePt t="5321" x="3221038" y="1419225"/>
          <p14:tracePt t="5329" x="3236913" y="1419225"/>
          <p14:tracePt t="5337" x="3244850" y="1419225"/>
          <p14:tracePt t="5345" x="3260725" y="1427163"/>
          <p14:tracePt t="5483" x="3260725" y="1435100"/>
          <p14:tracePt t="5499" x="3260725" y="1443038"/>
          <p14:tracePt t="5507" x="3260725" y="1450975"/>
          <p14:tracePt t="5531" x="3260725" y="1458913"/>
          <p14:tracePt t="5545" x="3260725" y="1466850"/>
          <p14:tracePt t="5553" x="3268663" y="1474788"/>
          <p14:tracePt t="5561" x="3268663" y="1482725"/>
          <p14:tracePt t="5569" x="3276600" y="1482725"/>
          <p14:tracePt t="5577" x="3276600" y="1490663"/>
          <p14:tracePt t="5585" x="3284538" y="1498600"/>
          <p14:tracePt t="5593" x="3284538" y="1506538"/>
          <p14:tracePt t="5600" x="3300413" y="1530350"/>
          <p14:tracePt t="5606" x="3308350" y="1538288"/>
          <p14:tracePt t="5615" x="3333750" y="1563688"/>
          <p14:tracePt t="5623" x="3349625" y="1587500"/>
          <p14:tracePt t="5631" x="3373438" y="1611313"/>
          <p14:tracePt t="5638" x="3381375" y="1627188"/>
          <p14:tracePt t="5647" x="3397250" y="1651000"/>
          <p14:tracePt t="5654" x="3421063" y="1658938"/>
          <p14:tracePt t="5663" x="3429000" y="1682750"/>
          <p14:tracePt t="5668" x="3444875" y="1690688"/>
          <p14:tracePt t="5677" x="3452813" y="1698625"/>
          <p14:tracePt t="5685" x="3460750" y="1706563"/>
          <p14:tracePt t="5693" x="3468688" y="1714500"/>
          <p14:tracePt t="5700" x="3476625" y="1714500"/>
          <p14:tracePt t="5709" x="3484563" y="1714500"/>
          <p14:tracePt t="5717" x="3492500" y="1714500"/>
          <p14:tracePt t="5724" x="3508375" y="1714500"/>
          <p14:tracePt t="5730" x="3516313" y="1714500"/>
          <p14:tracePt t="5739" x="3532188" y="1714500"/>
          <p14:tracePt t="5755" x="3548063" y="1698625"/>
          <p14:tracePt t="5763" x="3556000" y="1698625"/>
          <p14:tracePt t="5771" x="3563938" y="1690688"/>
          <p14:tracePt t="5786" x="3563938" y="1682750"/>
          <p14:tracePt t="5793" x="3571875" y="1674813"/>
          <p14:tracePt t="5818" x="3571875" y="1666875"/>
          <p14:tracePt t="5835" x="3571875" y="1658938"/>
          <p14:tracePt t="5850" x="3571875" y="1651000"/>
          <p14:tracePt t="5855" x="3571875" y="1643063"/>
          <p14:tracePt t="5863" x="3556000" y="1635125"/>
          <p14:tracePt t="5871" x="3532188" y="1627188"/>
          <p14:tracePt t="5879" x="3484563" y="1611313"/>
          <p14:tracePt t="5887" x="3436938" y="1587500"/>
          <p14:tracePt t="5895" x="3357563" y="1555750"/>
          <p14:tracePt t="5903" x="3284538" y="1538288"/>
          <p14:tracePt t="5911" x="3181350" y="1514475"/>
          <p14:tracePt t="5917" x="3101975" y="1498600"/>
          <p14:tracePt t="5925" x="2886075" y="1466850"/>
          <p14:tracePt t="5933" x="2798763" y="1450975"/>
          <p14:tracePt t="5941" x="2590800" y="1443038"/>
          <p14:tracePt t="5949" x="2432050" y="1435100"/>
          <p14:tracePt t="5957" x="2328863" y="1427163"/>
          <p14:tracePt t="5965" x="2128838" y="1411288"/>
          <p14:tracePt t="5973" x="2025650" y="1411288"/>
          <p14:tracePt t="5979" x="1922463" y="1403350"/>
          <p14:tracePt t="5987" x="1801813" y="1403350"/>
          <p14:tracePt t="5995" x="1698625" y="1403350"/>
          <p14:tracePt t="6002" x="1635125" y="1403350"/>
          <p14:tracePt t="6010" x="1530350" y="1403350"/>
          <p14:tracePt t="6018" x="1458913" y="1403350"/>
          <p14:tracePt t="6027" x="1435100" y="1403350"/>
          <p14:tracePt t="6035" x="1363663" y="1403350"/>
          <p14:tracePt t="6040" x="1323975" y="1403350"/>
          <p14:tracePt t="6049" x="1300163" y="1403350"/>
          <p14:tracePt t="6057" x="1276350" y="1411288"/>
          <p14:tracePt t="6065" x="1260475" y="1411288"/>
          <p14:tracePt t="6081" x="1252538" y="1419225"/>
          <p14:tracePt t="6097" x="1236663" y="1435100"/>
          <p14:tracePt t="6103" x="1228725" y="1435100"/>
          <p14:tracePt t="6111" x="1211263" y="1450975"/>
          <p14:tracePt t="6119" x="1187450" y="1458913"/>
          <p14:tracePt t="6127" x="1171575" y="1458913"/>
          <p14:tracePt t="6135" x="1155700" y="1466850"/>
          <p14:tracePt t="6143" x="1139825" y="1474788"/>
          <p14:tracePt t="6150" x="1123950" y="1482725"/>
          <p14:tracePt t="6159" x="1108075" y="1482725"/>
          <p14:tracePt t="6167" x="1084263" y="1482725"/>
          <p14:tracePt t="6173" x="1060450" y="1490663"/>
          <p14:tracePt t="6181" x="1044575" y="1498600"/>
          <p14:tracePt t="6189" x="1028700" y="1498600"/>
          <p14:tracePt t="6197" x="1004888" y="1498600"/>
          <p14:tracePt t="6205" x="989013" y="1498600"/>
          <p14:tracePt t="6213" x="973138" y="1498600"/>
          <p14:tracePt t="6221" x="957263" y="1498600"/>
          <p14:tracePt t="6227" x="949325" y="1498600"/>
          <p14:tracePt t="6235" x="933450" y="1498600"/>
          <p14:tracePt t="6242" x="925513" y="1498600"/>
          <p14:tracePt t="6251" x="909638" y="1490663"/>
          <p14:tracePt t="6267" x="901700" y="1490663"/>
          <p14:tracePt t="6353" x="901700" y="1506538"/>
          <p14:tracePt t="6359" x="901700" y="1522413"/>
          <p14:tracePt t="6366" x="901700" y="1555750"/>
          <p14:tracePt t="6375" x="909638" y="1595438"/>
          <p14:tracePt t="6383" x="909638" y="1603375"/>
          <p14:tracePt t="6392" x="917575" y="1635125"/>
          <p14:tracePt t="6399" x="925513" y="1682750"/>
          <p14:tracePt t="6408" x="933450" y="1754188"/>
          <p14:tracePt t="6415" x="941388" y="1817688"/>
          <p14:tracePt t="6421" x="965200" y="1898650"/>
          <p14:tracePt t="6429" x="973138" y="1962150"/>
          <p14:tracePt t="6437" x="989013" y="2057400"/>
          <p14:tracePt t="6445" x="1004888" y="2112963"/>
          <p14:tracePt t="6453" x="1012825" y="2208213"/>
          <p14:tracePt t="6461" x="1036638" y="2320925"/>
          <p14:tracePt t="6469" x="1036638" y="2352675"/>
          <p14:tracePt t="6474" x="1036638" y="2455863"/>
          <p14:tracePt t="6483" x="1052513" y="2566988"/>
          <p14:tracePt t="6491" x="1060450" y="2647950"/>
          <p14:tracePt t="6499" x="1060450" y="2814638"/>
          <p14:tracePt t="6507" x="1068388" y="2951163"/>
          <p14:tracePt t="6515" x="1068388" y="3046413"/>
          <p14:tracePt t="6523" x="1068388" y="3189288"/>
          <p14:tracePt t="6531" x="1068388" y="3302000"/>
          <p14:tracePt t="6538" x="1068388" y="3436938"/>
          <p14:tracePt t="6544" x="1068388" y="3524250"/>
          <p14:tracePt t="6552" x="1068388" y="3613150"/>
          <p14:tracePt t="6561" x="1068388" y="3700463"/>
          <p14:tracePt t="6569" x="1068388" y="3811588"/>
          <p14:tracePt t="6577" x="1068388" y="3948113"/>
          <p14:tracePt t="6585" x="1068388" y="4027488"/>
          <p14:tracePt t="6593" x="1068388" y="4122738"/>
          <p14:tracePt t="6601" x="1068388" y="4186238"/>
          <p14:tracePt t="6606" x="1068388" y="4273550"/>
          <p14:tracePt t="6614" x="1068388" y="4338638"/>
          <p14:tracePt t="6623" x="1068388" y="4410075"/>
          <p14:tracePt t="6631" x="1068388" y="4433888"/>
          <p14:tracePt t="6639" x="1068388" y="4473575"/>
          <p14:tracePt t="6647" x="1068388" y="4497388"/>
          <p14:tracePt t="6655" x="1068388" y="4505325"/>
          <p14:tracePt t="6685" x="1068388" y="4489450"/>
          <p14:tracePt t="6693" x="1068388" y="4457700"/>
          <p14:tracePt t="6701" x="1076325" y="4322763"/>
          <p14:tracePt t="6709" x="1084263" y="4202113"/>
          <p14:tracePt t="6717" x="1100138" y="4011613"/>
          <p14:tracePt t="6725" x="1116013" y="3748088"/>
          <p14:tracePt t="6730" x="1131888" y="3460750"/>
          <p14:tracePt t="6738" x="1131888" y="3221038"/>
          <p14:tracePt t="6747" x="1131888" y="3046413"/>
          <p14:tracePt t="6755" x="1131888" y="2767013"/>
          <p14:tracePt t="6763" x="1123950" y="2503488"/>
          <p14:tracePt t="6771" x="1116013" y="2344738"/>
          <p14:tracePt t="6779" x="1092200" y="2200275"/>
          <p14:tracePt t="6787" x="1052513" y="1970088"/>
          <p14:tracePt t="6793" x="1028700" y="1841500"/>
          <p14:tracePt t="6802" x="1012825" y="1762125"/>
          <p14:tracePt t="6809" x="981075" y="1674813"/>
          <p14:tracePt t="6817" x="941388" y="1538288"/>
          <p14:tracePt t="6825" x="925513" y="1466850"/>
          <p14:tracePt t="6833" x="901700" y="1411288"/>
          <p14:tracePt t="6841" x="885825" y="1379538"/>
          <p14:tracePt t="6849" x="868363" y="1339850"/>
          <p14:tracePt t="6855" x="860425" y="1331913"/>
          <p14:tracePt t="6863" x="852488" y="1316038"/>
          <p14:tracePt t="6941" x="860425" y="1308100"/>
          <p14:tracePt t="6949" x="868363" y="1300163"/>
          <p14:tracePt t="6957" x="877888" y="1300163"/>
          <p14:tracePt t="6965" x="909638" y="1284288"/>
          <p14:tracePt t="6973" x="949325" y="1276350"/>
          <p14:tracePt t="6979" x="989013" y="1276350"/>
          <p14:tracePt t="6987" x="1076325" y="1268413"/>
          <p14:tracePt t="6994" x="1179513" y="1268413"/>
          <p14:tracePt t="7003" x="1276350" y="1268413"/>
          <p14:tracePt t="7011" x="1403350" y="1268413"/>
          <p14:tracePt t="7019" x="1651000" y="1276350"/>
          <p14:tracePt t="7027" x="1889125" y="1284288"/>
          <p14:tracePt t="7035" x="2120900" y="1316038"/>
          <p14:tracePt t="7041" x="2511425" y="1323975"/>
          <p14:tracePt t="7049" x="2735263" y="1355725"/>
          <p14:tracePt t="7057" x="3101975" y="1363663"/>
          <p14:tracePt t="7065" x="3484563" y="1411288"/>
          <p14:tracePt t="7072" x="3859213" y="1443038"/>
          <p14:tracePt t="7081" x="4098925" y="1458913"/>
          <p14:tracePt t="7089" x="4473575" y="1482725"/>
          <p14:tracePt t="7097" x="4824413" y="1498600"/>
          <p14:tracePt t="7105" x="5199063" y="1530350"/>
          <p14:tracePt t="7111" x="5478463" y="1547813"/>
          <p14:tracePt t="7118" x="5724525" y="1555750"/>
          <p14:tracePt t="7127" x="6116638" y="1571625"/>
          <p14:tracePt t="7134" x="6402388" y="1587500"/>
          <p14:tracePt t="7143" x="6618288" y="1587500"/>
          <p14:tracePt t="7151" x="6865938" y="1595438"/>
          <p14:tracePt t="7159" x="7096125" y="1595438"/>
          <p14:tracePt t="7164" x="7304088" y="1611313"/>
          <p14:tracePt t="7173" x="7407275" y="1611313"/>
          <p14:tracePt t="7180" x="7615238" y="1611313"/>
          <p14:tracePt t="7189" x="7854950" y="1619250"/>
          <p14:tracePt t="7197" x="8093075" y="1619250"/>
          <p14:tracePt t="7205" x="8316913" y="1619250"/>
          <p14:tracePt t="7213" x="8556625" y="1619250"/>
          <p14:tracePt t="7221" x="8794750" y="1619250"/>
          <p14:tracePt t="7227" x="8986838" y="1619250"/>
          <p14:tracePt t="7235" x="9105900" y="1619250"/>
          <p14:tracePt t="7242" x="9297988" y="1619250"/>
          <p14:tracePt t="7251" x="9472613" y="1619250"/>
          <p14:tracePt t="7258" x="9601200" y="1619250"/>
          <p14:tracePt t="7267" x="9688513" y="1619250"/>
          <p14:tracePt t="7275" x="9894888" y="1619250"/>
          <p14:tracePt t="7283" x="9999663" y="1619250"/>
          <p14:tracePt t="7291" x="10134600" y="1611313"/>
          <p14:tracePt t="7297" x="10253663" y="1603375"/>
          <p14:tracePt t="7305" x="10398125" y="1603375"/>
          <p14:tracePt t="7312" x="10469563" y="1595438"/>
          <p14:tracePt t="7320" x="10564813" y="1595438"/>
          <p14:tracePt t="7329" x="10645775" y="1587500"/>
          <p14:tracePt t="7337" x="10717213" y="1587500"/>
          <p14:tracePt t="7345" x="10772775" y="1587500"/>
          <p14:tracePt t="7352" x="10812463" y="1587500"/>
          <p14:tracePt t="7359" x="10844213" y="1587500"/>
          <p14:tracePt t="7367" x="10891838" y="1587500"/>
          <p14:tracePt t="7375" x="10923588" y="1587500"/>
          <p14:tracePt t="7383" x="10963275" y="1587500"/>
          <p14:tracePt t="7391" x="10996613" y="1587500"/>
          <p14:tracePt t="7399" x="11020425" y="1587500"/>
          <p14:tracePt t="7407" x="11044238" y="1587500"/>
          <p14:tracePt t="7415" x="11083925" y="1587500"/>
          <p14:tracePt t="7421" x="11091863" y="1595438"/>
          <p14:tracePt t="7429" x="11115675" y="1603375"/>
          <p14:tracePt t="7437" x="11131550" y="1611313"/>
          <p14:tracePt t="7445" x="11155363" y="1627188"/>
          <p14:tracePt t="7453" x="11163300" y="1643063"/>
          <p14:tracePt t="7460" x="11179175" y="1658938"/>
          <p14:tracePt t="7469" x="11187113" y="1674813"/>
          <p14:tracePt t="7477" x="11195050" y="1706563"/>
          <p14:tracePt t="7483" x="11202988" y="1738313"/>
          <p14:tracePt t="7490" x="11210925" y="1770063"/>
          <p14:tracePt t="7499" x="11210925" y="1833563"/>
          <p14:tracePt t="7506" x="11210925" y="1914525"/>
          <p14:tracePt t="7515" x="11210925" y="1985963"/>
          <p14:tracePt t="7522" x="11195050" y="2105025"/>
          <p14:tracePt t="7530" x="11179175" y="2273300"/>
          <p14:tracePt t="7538" x="11155363" y="2416175"/>
          <p14:tracePt t="7544" x="11107738" y="2647950"/>
          <p14:tracePt t="7552" x="11044238" y="2943225"/>
          <p14:tracePt t="7560" x="11020425" y="3070225"/>
          <p14:tracePt t="7568" x="10971213" y="3405188"/>
          <p14:tracePt t="7577" x="10931525" y="3636963"/>
          <p14:tracePt t="7585" x="10875963" y="3930650"/>
          <p14:tracePt t="7592" x="10836275" y="4202113"/>
          <p14:tracePt t="7600" x="10796588" y="4433888"/>
          <p14:tracePt t="7606" x="10780713" y="4552950"/>
          <p14:tracePt t="7615" x="10741025" y="4784725"/>
          <p14:tracePt t="7623" x="10725150" y="4903788"/>
          <p14:tracePt t="7631" x="10717213" y="5087938"/>
          <p14:tracePt t="7639" x="10717213" y="5143500"/>
          <p14:tracePt t="7647" x="10717213" y="5302250"/>
          <p14:tracePt t="7655" x="10717213" y="5359400"/>
          <p14:tracePt t="7663" x="10717213" y="5407025"/>
          <p14:tracePt t="7669" x="10717213" y="5454650"/>
          <p14:tracePt t="7677" x="10717213" y="5494338"/>
          <p14:tracePt t="7685" x="10717213" y="5526088"/>
          <p14:tracePt t="7693" x="10717213" y="5534025"/>
          <p14:tracePt t="7701" x="10717213" y="5541963"/>
          <p14:tracePt t="7739" x="10693400" y="5541963"/>
          <p14:tracePt t="7747" x="10653713" y="5541963"/>
          <p14:tracePt t="7755" x="10604500" y="5541963"/>
          <p14:tracePt t="7763" x="10485438" y="5541963"/>
          <p14:tracePt t="7771" x="10366375" y="5534025"/>
          <p14:tracePt t="7779" x="10110788" y="5510213"/>
          <p14:tracePt t="7786" x="9839325" y="5486400"/>
          <p14:tracePt t="7793" x="9401175" y="5454650"/>
          <p14:tracePt t="7801" x="9034463" y="5438775"/>
          <p14:tracePt t="7809" x="8388350" y="5422900"/>
          <p14:tracePt t="7817" x="7781925" y="5422900"/>
          <p14:tracePt t="7825" x="7161213" y="5422900"/>
          <p14:tracePt t="7833" x="6515100" y="5422900"/>
          <p14:tracePt t="7841" x="5757863" y="5446713"/>
          <p14:tracePt t="7849" x="5127625" y="5478463"/>
          <p14:tracePt t="7855" x="4624388" y="5510213"/>
          <p14:tracePt t="7863" x="4170363" y="5541963"/>
          <p14:tracePt t="7871" x="3756025" y="5541963"/>
          <p14:tracePt t="7878" x="3389313" y="5557838"/>
          <p14:tracePt t="7887" x="3165475" y="5557838"/>
          <p14:tracePt t="7895" x="2949575" y="5557838"/>
          <p14:tracePt t="7902" x="2870200" y="5557838"/>
          <p14:tracePt t="7911" x="2655888" y="5557838"/>
          <p14:tracePt t="7918" x="2582863" y="5557838"/>
          <p14:tracePt t="7925" x="2511425" y="5557838"/>
          <p14:tracePt t="7933" x="2463800" y="5557838"/>
          <p14:tracePt t="7941" x="2392363" y="5557838"/>
          <p14:tracePt t="7949" x="2352675" y="5557838"/>
          <p14:tracePt t="7957" x="2328863" y="5557838"/>
          <p14:tracePt t="7965" x="2255838" y="5549900"/>
          <p14:tracePt t="7973" x="2184400" y="5534025"/>
          <p14:tracePt t="7979" x="2128838" y="5518150"/>
          <p14:tracePt t="7987" x="2017713" y="5494338"/>
          <p14:tracePt t="7995" x="1922463" y="5462588"/>
          <p14:tracePt t="8003" x="1841500" y="5438775"/>
          <p14:tracePt t="8011" x="1722438" y="5399088"/>
          <p14:tracePt t="8019" x="1674813" y="5375275"/>
          <p14:tracePt t="8027" x="1635125" y="5367338"/>
          <p14:tracePt t="8035" x="1619250" y="5359400"/>
          <p14:tracePt t="8041" x="1619250" y="5351463"/>
          <p14:tracePt t="8058" x="1627188" y="5335588"/>
          <p14:tracePt t="8065" x="1666875" y="5319713"/>
          <p14:tracePt t="8073" x="1706563" y="5310188"/>
          <p14:tracePt t="8081" x="1762125" y="5294313"/>
          <p14:tracePt t="8089" x="1905000" y="5254625"/>
          <p14:tracePt t="8097" x="2081213" y="5207000"/>
          <p14:tracePt t="8103" x="2208213" y="5175250"/>
          <p14:tracePt t="8111" x="2432050" y="5135563"/>
          <p14:tracePt t="8119" x="2687638" y="5087938"/>
          <p14:tracePt t="8127" x="2925763" y="5032375"/>
          <p14:tracePt t="8135" x="3173413" y="4992688"/>
          <p14:tracePt t="8143" x="3429000" y="4951413"/>
          <p14:tracePt t="8150" x="3660775" y="4911725"/>
          <p14:tracePt t="8159" x="4027488" y="4879975"/>
          <p14:tracePt t="8166" x="4186238" y="4872038"/>
          <p14:tracePt t="8173" x="4552950" y="4872038"/>
          <p14:tracePt t="8180" x="4879975" y="4872038"/>
          <p14:tracePt t="8189" x="5119688" y="4872038"/>
          <p14:tracePt t="8197" x="5510213" y="4872038"/>
          <p14:tracePt t="8205" x="5789613" y="4872038"/>
          <p14:tracePt t="8213" x="6027738" y="4872038"/>
          <p14:tracePt t="8221" x="6275388" y="4887913"/>
          <p14:tracePt t="8229" x="6626225" y="4903788"/>
          <p14:tracePt t="8235" x="6737350" y="4911725"/>
          <p14:tracePt t="8243" x="6961188" y="4911725"/>
          <p14:tracePt t="8251" x="7169150" y="4927600"/>
          <p14:tracePt t="8259" x="7264400" y="4927600"/>
          <p14:tracePt t="8267" x="7335838" y="4927600"/>
          <p14:tracePt t="8275" x="7462838" y="4927600"/>
          <p14:tracePt t="8283" x="7535863" y="4927600"/>
          <p14:tracePt t="8290" x="7599363" y="4927600"/>
          <p14:tracePt t="8297" x="7639050" y="4927600"/>
          <p14:tracePt t="8305" x="7670800" y="4935538"/>
          <p14:tracePt t="8313" x="7694613" y="4935538"/>
          <p14:tracePt t="8321" x="7718425" y="4935538"/>
          <p14:tracePt t="8329" x="7750175" y="4935538"/>
          <p14:tracePt t="8337" x="7758113" y="4935538"/>
          <p14:tracePt t="8345" x="7781925" y="4935538"/>
          <p14:tracePt t="8353" x="7821613" y="4935538"/>
          <p14:tracePt t="8358" x="7847013" y="4935538"/>
          <p14:tracePt t="8366" x="7878763" y="4935538"/>
          <p14:tracePt t="8375" x="7902575" y="4935538"/>
          <p14:tracePt t="8383" x="7926388" y="4935538"/>
          <p14:tracePt t="8391" x="7950200" y="4935538"/>
          <p14:tracePt t="8399" x="7974013" y="4935538"/>
          <p14:tracePt t="8407" x="7989888" y="4943475"/>
          <p14:tracePt t="8415" x="7997825" y="4943475"/>
          <p14:tracePt t="8586" x="7997825" y="4951413"/>
          <p14:tracePt t="8623" x="7997825" y="4959350"/>
          <p14:tracePt t="8725" x="7989888" y="4959350"/>
          <p14:tracePt t="8739" x="7989888" y="4967288"/>
          <p14:tracePt t="8825" x="7989888" y="4976813"/>
          <p14:tracePt t="8841" x="7981950" y="4976813"/>
          <p14:tracePt t="8849" x="7981950" y="4984750"/>
          <p14:tracePt t="8871" x="7974013" y="4984750"/>
          <p14:tracePt t="9259" x="7974013" y="4992688"/>
          <p14:tracePt t="9275" x="7966075" y="4992688"/>
          <p14:tracePt t="9283" x="7966075" y="5000625"/>
          <p14:tracePt t="9297" x="7958138" y="5008563"/>
          <p14:tracePt t="9346" x="7950200" y="5008563"/>
          <p14:tracePt t="9399" x="7950200" y="5016500"/>
          <p14:tracePt t="9787" x="7942263" y="5016500"/>
          <p14:tracePt t="9809" x="7942263" y="5008563"/>
          <p14:tracePt t="9841" x="7934325" y="5008563"/>
          <p14:tracePt t="9865" x="7926388" y="5008563"/>
          <p14:tracePt t="9887" x="7918450" y="5008563"/>
          <p14:tracePt t="9927" x="7910513" y="5008563"/>
          <p14:tracePt t="10011" x="7902575" y="5008563"/>
          <p14:tracePt t="10065" x="7894638" y="5008563"/>
          <p14:tracePt t="10089" x="7894638" y="5016500"/>
          <p14:tracePt t="10113" x="7886700" y="5016500"/>
          <p14:tracePt t="11028" x="7894638" y="5016500"/>
          <p14:tracePt t="11043" x="7894638" y="5008563"/>
          <p14:tracePt t="11051" x="7894638" y="5000625"/>
          <p14:tracePt t="11749" x="7894638" y="4992688"/>
          <p14:tracePt t="11772" x="7902575" y="4992688"/>
          <p14:tracePt t="12485" x="7910513" y="4992688"/>
          <p14:tracePt t="12539" x="7910513" y="4984750"/>
          <p14:tracePt t="12547" x="7918450" y="4984750"/>
          <p14:tracePt t="12749" x="7926388" y="4984750"/>
          <p14:tracePt t="12757" x="7926388" y="4976813"/>
          <p14:tracePt t="12765" x="7926388" y="4967288"/>
          <p14:tracePt t="12771" x="7942263" y="4967288"/>
          <p14:tracePt t="12779" x="7942263" y="4959350"/>
          <p14:tracePt t="12795" x="7950200" y="4951413"/>
          <p14:tracePt t="12802" x="7966075" y="4943475"/>
          <p14:tracePt t="12820" x="7966075" y="4935538"/>
          <p14:tracePt t="12825" x="7974013" y="4935538"/>
          <p14:tracePt t="13090" x="7974013" y="4943475"/>
          <p14:tracePt t="13097" x="7974013" y="4951413"/>
          <p14:tracePt t="13105" x="7974013" y="4959350"/>
          <p14:tracePt t="13121" x="7974013" y="4967288"/>
          <p14:tracePt t="14007" x="7974013" y="4976813"/>
          <p14:tracePt t="14013" x="7966075" y="4984750"/>
          <p14:tracePt t="14021" x="7958138" y="4984750"/>
          <p14:tracePt t="14028" x="7942263" y="4992688"/>
          <p14:tracePt t="14043" x="7934325" y="4992688"/>
          <p14:tracePt t="14051" x="7926388" y="5000625"/>
          <p14:tracePt t="14067" x="7918450" y="5000625"/>
          <p14:tracePt t="14089" x="7910513" y="5000625"/>
          <p14:tracePt t="14299" x="7918450" y="5000625"/>
          <p14:tracePt t="14315" x="7918450" y="4992688"/>
          <p14:tracePt t="14361" x="7926388" y="4992688"/>
          <p14:tracePt t="14377" x="7926388" y="4984750"/>
          <p14:tracePt t="14407" x="7934325" y="4984750"/>
          <p14:tracePt t="14423" x="7934325" y="4976813"/>
          <p14:tracePt t="14439" x="7942263" y="4976813"/>
          <p14:tracePt t="14455" x="7942263" y="4967288"/>
          <p14:tracePt t="14463" x="7950200" y="4967288"/>
          <p14:tracePt t="14485" x="7958138" y="4967288"/>
          <p14:tracePt t="14555" x="7958138" y="4976813"/>
          <p14:tracePt t="14579" x="7958138" y="4984750"/>
          <p14:tracePt t="14601" x="7966075" y="4984750"/>
          <p14:tracePt t="14609" x="7966075" y="4992688"/>
          <p14:tracePt t="15051" x="7966075" y="5000625"/>
          <p14:tracePt t="15121" x="7958138" y="5000625"/>
          <p14:tracePt t="15129" x="7950200" y="5000625"/>
          <p14:tracePt t="15137" x="7942263" y="5000625"/>
          <p14:tracePt t="15145" x="7934325" y="5000625"/>
          <p14:tracePt t="15152" x="7926388" y="5000625"/>
          <p14:tracePt t="15161" x="7910513" y="5000625"/>
          <p14:tracePt t="15167" x="7894638" y="5000625"/>
          <p14:tracePt t="15175" x="7886700" y="5008563"/>
          <p14:tracePt t="15183" x="7878763" y="5008563"/>
          <p14:tracePt t="15191" x="7854950" y="5008563"/>
          <p14:tracePt t="15199" x="7847013" y="5016500"/>
          <p14:tracePt t="15207" x="7839075" y="5016500"/>
          <p14:tracePt t="15215" x="7821613" y="5016500"/>
          <p14:tracePt t="15223" x="7805738" y="5016500"/>
          <p14:tracePt t="15229" x="7781925" y="5016500"/>
          <p14:tracePt t="15237" x="7758113" y="5016500"/>
          <p14:tracePt t="15245" x="7726363" y="5016500"/>
          <p14:tracePt t="15253" x="7702550" y="5016500"/>
          <p14:tracePt t="15261" x="7670800" y="5008563"/>
          <p14:tracePt t="15269" x="7639050" y="5008563"/>
          <p14:tracePt t="15277" x="7599363" y="4992688"/>
          <p14:tracePt t="15285" x="7583488" y="4992688"/>
          <p14:tracePt t="15291" x="7559675" y="4984750"/>
          <p14:tracePt t="15299" x="7535863" y="4984750"/>
          <p14:tracePt t="15307" x="7519988" y="4976813"/>
          <p14:tracePt t="15315" x="7496175" y="4976813"/>
          <p14:tracePt t="15323" x="7470775" y="4976813"/>
          <p14:tracePt t="15331" x="7446963" y="4976813"/>
          <p14:tracePt t="15339" x="7439025" y="4976813"/>
          <p14:tracePt t="15347" x="7423150" y="4976813"/>
          <p14:tracePt t="15353" x="7407275" y="4976813"/>
          <p14:tracePt t="15361" x="7391400" y="4976813"/>
          <p14:tracePt t="15369" x="7383463" y="4976813"/>
          <p14:tracePt t="15377" x="7375525" y="4976813"/>
          <p14:tracePt t="15401" x="7367588" y="4976813"/>
          <p14:tracePt t="15409" x="7367588" y="4984750"/>
          <p14:tracePt t="15415" x="7359650" y="4992688"/>
          <p14:tracePt t="15423" x="7351713" y="5000625"/>
          <p14:tracePt t="15431" x="7335838" y="5008563"/>
          <p14:tracePt t="15439" x="7335838" y="5016500"/>
          <p14:tracePt t="15447" x="7319963" y="5024438"/>
          <p14:tracePt t="15455" x="7319963" y="5032375"/>
          <p14:tracePt t="15463" x="7312025" y="5032375"/>
          <p14:tracePt t="15493" x="7312025" y="5040313"/>
          <p14:tracePt t="15564" x="7312025" y="5048250"/>
          <p14:tracePt t="15587" x="7304088" y="5056188"/>
          <p14:tracePt t="15627" x="7304088" y="5064125"/>
          <p14:tracePt t="15641" x="7304088" y="5072063"/>
          <p14:tracePt t="15649" x="7304088" y="5080000"/>
          <p14:tracePt t="15711" x="7304088" y="5072063"/>
          <p14:tracePt t="15719" x="7296150" y="5064125"/>
          <p14:tracePt t="15727" x="7280275" y="5056188"/>
          <p14:tracePt t="15732" x="7256463" y="5056188"/>
          <p14:tracePt t="15740" x="7216775" y="5056188"/>
          <p14:tracePt t="16153" x="7232650" y="5056188"/>
          <p14:tracePt t="16161" x="7248525" y="5056188"/>
          <p14:tracePt t="16175" x="7256463" y="5056188"/>
          <p14:tracePt t="16183" x="7272338" y="5056188"/>
          <p14:tracePt t="16191" x="7280275" y="5056188"/>
          <p14:tracePt t="16199" x="7280275" y="5048250"/>
          <p14:tracePt t="16207" x="7280275" y="5032375"/>
          <p14:tracePt t="16237" x="7280275" y="5024438"/>
          <p14:tracePt t="16253" x="7264400" y="5016500"/>
          <p14:tracePt t="16261" x="7248525" y="5008563"/>
          <p14:tracePt t="16269" x="7232650" y="5008563"/>
          <p14:tracePt t="16277" x="7216775" y="5008563"/>
          <p14:tracePt t="16285" x="7192963" y="5008563"/>
          <p14:tracePt t="16293" x="7177088" y="5008563"/>
          <p14:tracePt t="16299" x="7161213" y="5008563"/>
          <p14:tracePt t="16307" x="7145338" y="5008563"/>
          <p14:tracePt t="16315" x="7119938" y="5008563"/>
          <p14:tracePt t="16323" x="7088188" y="5008563"/>
          <p14:tracePt t="16331" x="7032625" y="5016500"/>
          <p14:tracePt t="16339" x="6977063" y="5032375"/>
          <p14:tracePt t="16347" x="6945313" y="5032375"/>
          <p14:tracePt t="16355" x="6842125" y="5048250"/>
          <p14:tracePt t="16360" x="6761163" y="5064125"/>
          <p14:tracePt t="16369" x="6681788" y="5080000"/>
          <p14:tracePt t="16377" x="6515100" y="5111750"/>
          <p14:tracePt t="16385" x="6451600" y="5127625"/>
          <p14:tracePt t="16393" x="6283325" y="5167313"/>
          <p14:tracePt t="16400" x="6148388" y="5214938"/>
          <p14:tracePt t="16409" x="6035675" y="5230813"/>
          <p14:tracePt t="16417" x="5884863" y="5262563"/>
          <p14:tracePt t="16423" x="5613400" y="5319713"/>
          <p14:tracePt t="16431" x="5381625" y="5351463"/>
          <p14:tracePt t="16439" x="5064125" y="5399088"/>
          <p14:tracePt t="16447" x="4840288" y="5422900"/>
          <p14:tracePt t="16455" x="4592638" y="5446713"/>
          <p14:tracePt t="16463" x="4352925" y="5462588"/>
          <p14:tracePt t="16471" x="4130675" y="5462588"/>
          <p14:tracePt t="16479" x="3890963" y="5470525"/>
          <p14:tracePt t="16487" x="3740150" y="5470525"/>
          <p14:tracePt t="16493" x="3603625" y="5470525"/>
          <p14:tracePt t="16501" x="3508375" y="5470525"/>
          <p14:tracePt t="16509" x="3413125" y="5478463"/>
          <p14:tracePt t="16517" x="3365500" y="5478463"/>
          <p14:tracePt t="16525" x="3268663" y="5478463"/>
          <p14:tracePt t="16533" x="3181350" y="5478463"/>
          <p14:tracePt t="16541" x="3125788" y="5478463"/>
          <p14:tracePt t="16549" x="3086100" y="5478463"/>
          <p14:tracePt t="16555" x="3046413" y="5470525"/>
          <p14:tracePt t="16563" x="2974975" y="5470525"/>
          <p14:tracePt t="16571" x="2917825" y="5462588"/>
          <p14:tracePt t="16579" x="2830513" y="5454650"/>
          <p14:tracePt t="16587" x="2743200" y="5430838"/>
          <p14:tracePt t="16595" x="2695575" y="5422900"/>
          <p14:tracePt t="16603" x="2535238" y="5399088"/>
          <p14:tracePt t="16611" x="2447925" y="5375275"/>
          <p14:tracePt t="16617" x="2352675" y="5359400"/>
          <p14:tracePt t="16624" x="2200275" y="5327650"/>
          <p14:tracePt t="16633" x="2128838" y="5310188"/>
          <p14:tracePt t="16641" x="2057400" y="5302250"/>
          <p14:tracePt t="16649" x="1978025" y="5286375"/>
          <p14:tracePt t="16657" x="1930400" y="5278438"/>
          <p14:tracePt t="16665" x="1873250" y="5262563"/>
          <p14:tracePt t="16670" x="1865313" y="5262563"/>
          <p14:tracePt t="16679" x="1833563" y="5254625"/>
          <p14:tracePt t="16687" x="1793875" y="5246688"/>
          <p14:tracePt t="16694" x="1770063" y="5238750"/>
          <p14:tracePt t="16703" x="1714500" y="5230813"/>
          <p14:tracePt t="16711" x="1658938" y="5222875"/>
          <p14:tracePt t="16719" x="1627188" y="5222875"/>
          <p14:tracePt t="16727" x="1546225" y="5207000"/>
          <p14:tracePt t="16735" x="1498600" y="5207000"/>
          <p14:tracePt t="16741" x="1443038" y="5207000"/>
          <p14:tracePt t="16749" x="1403350" y="5199063"/>
          <p14:tracePt t="16756" x="1355725" y="5199063"/>
          <p14:tracePt t="16765" x="1300163" y="5191125"/>
          <p14:tracePt t="16773" x="1252538" y="5183188"/>
          <p14:tracePt t="16781" x="1220788" y="5183188"/>
          <p14:tracePt t="16789" x="1187450" y="5175250"/>
          <p14:tracePt t="16797" x="1171575" y="5167313"/>
          <p14:tracePt t="16803" x="1147763" y="5167313"/>
          <p14:tracePt t="16811" x="1139825" y="5167313"/>
          <p14:tracePt t="16827" x="1131888" y="5167313"/>
          <p14:tracePt t="16843" x="1123950" y="5183188"/>
          <p14:tracePt t="16851" x="1100138" y="5207000"/>
          <p14:tracePt t="16859" x="1092200" y="5246688"/>
          <p14:tracePt t="16865" x="1092200" y="5262563"/>
          <p14:tracePt t="16873" x="1076325" y="5302250"/>
          <p14:tracePt t="16881" x="1068388" y="5359400"/>
          <p14:tracePt t="16889" x="1060450" y="5391150"/>
          <p14:tracePt t="16897" x="1052513" y="5430838"/>
          <p14:tracePt t="16905" x="1044575" y="5446713"/>
          <p14:tracePt t="16913" x="1044575" y="5462588"/>
          <p14:tracePt t="16921" x="1044575" y="5470525"/>
          <p14:tracePt t="16927" x="1036638" y="5470525"/>
          <p14:tracePt t="16997" x="1036638" y="5454650"/>
          <p14:tracePt t="17005" x="1036638" y="5430838"/>
          <p14:tracePt t="17013" x="1044575" y="5414963"/>
          <p14:tracePt t="17021" x="1052513" y="5383213"/>
          <p14:tracePt t="17029" x="1068388" y="5359400"/>
          <p14:tracePt t="17037" x="1100138" y="5327650"/>
          <p14:tracePt t="17045" x="1123950" y="5302250"/>
          <p14:tracePt t="17051" x="1155700" y="5270500"/>
          <p14:tracePt t="17059" x="1203325" y="5230813"/>
          <p14:tracePt t="17067" x="1228725" y="5222875"/>
          <p14:tracePt t="17075" x="1331913" y="5214938"/>
          <p14:tracePt t="17083" x="1411288" y="5214938"/>
          <p14:tracePt t="17091" x="1474788" y="5214938"/>
          <p14:tracePt t="17099" x="1554163" y="5222875"/>
          <p14:tracePt t="17107" x="1658938" y="5262563"/>
          <p14:tracePt t="17113" x="1714500" y="5286375"/>
          <p14:tracePt t="17121" x="1762125" y="5310188"/>
          <p14:tracePt t="17129" x="1793875" y="5335588"/>
          <p14:tracePt t="17137" x="1825625" y="5359400"/>
          <p14:tracePt t="17145" x="1841500" y="5383213"/>
          <p14:tracePt t="17153" x="1849438" y="5399088"/>
          <p14:tracePt t="17161" x="1857375" y="5407025"/>
          <p14:tracePt t="17168" x="1857375" y="5414963"/>
          <p14:tracePt t="17177" x="1857375" y="5438775"/>
          <p14:tracePt t="17183" x="1849438" y="5462588"/>
          <p14:tracePt t="17191" x="1833563" y="5478463"/>
          <p14:tracePt t="17199" x="1817688" y="5494338"/>
          <p14:tracePt t="17207" x="1762125" y="5549900"/>
          <p14:tracePt t="17215" x="1754188" y="5549900"/>
          <p14:tracePt t="17223" x="1706563" y="5597525"/>
          <p14:tracePt t="17231" x="1643063" y="5621338"/>
          <p14:tracePt t="17239" x="1579563" y="5645150"/>
          <p14:tracePt t="17245" x="1530350" y="5662613"/>
          <p14:tracePt t="17253" x="1427163" y="5670550"/>
          <p14:tracePt t="17261" x="1339850" y="5670550"/>
          <p14:tracePt t="17269" x="1292225" y="5670550"/>
          <p14:tracePt t="17277" x="1171575" y="5670550"/>
          <p14:tracePt t="17285" x="1100138" y="5662613"/>
          <p14:tracePt t="17293" x="1060450" y="5653088"/>
          <p14:tracePt t="17300" x="1012825" y="5637213"/>
          <p14:tracePt t="17307" x="996950" y="5629275"/>
          <p14:tracePt t="17347" x="996950" y="5621338"/>
          <p14:tracePt t="17355" x="1004888" y="5613400"/>
          <p14:tracePt t="17363" x="1028700" y="5605463"/>
          <p14:tracePt t="17368" x="1068388" y="5597525"/>
          <p14:tracePt t="17377" x="1108075" y="5589588"/>
          <p14:tracePt t="17385" x="1163638" y="5589588"/>
          <p14:tracePt t="17393" x="1211263" y="5589588"/>
          <p14:tracePt t="17401" x="1292225" y="5589588"/>
          <p14:tracePt t="17409" x="1316038" y="5589588"/>
          <p14:tracePt t="17417" x="1419225" y="5589588"/>
          <p14:tracePt t="17423" x="1443038" y="5589588"/>
          <p14:tracePt t="17430" x="1546225" y="5597525"/>
          <p14:tracePt t="17439" x="1579563" y="5597525"/>
          <p14:tracePt t="17447" x="1627188" y="5597525"/>
          <p14:tracePt t="17455" x="1658938" y="5597525"/>
          <p14:tracePt t="17463" x="1682750" y="5597525"/>
          <p14:tracePt t="17471" x="1690688" y="5597525"/>
          <p14:tracePt t="17479" x="1698625" y="5597525"/>
          <p14:tracePt t="17487" x="1706563" y="5597525"/>
          <p14:tracePt t="17501" x="1714500" y="5597525"/>
          <p14:tracePt t="17897" x="1714500" y="5589588"/>
          <p14:tracePt t="17905" x="1714500" y="5581650"/>
          <p14:tracePt t="17913" x="1714500" y="5573713"/>
          <p14:tracePt t="17929" x="1714500" y="5565775"/>
          <p14:tracePt t="17943" x="1714500" y="5557838"/>
          <p14:tracePt t="18022" x="1714500" y="5549900"/>
          <p14:tracePt t="18269" x="1722438" y="5549900"/>
          <p14:tracePt t="18293" x="1730375" y="5549900"/>
          <p14:tracePt t="18309" x="1730375" y="5541963"/>
          <p14:tracePt t="18315" x="1738313" y="5541963"/>
          <p14:tracePt t="18323" x="1746250" y="5541963"/>
          <p14:tracePt t="18339" x="1746250" y="5534025"/>
          <p14:tracePt t="18347" x="1754188" y="5534025"/>
          <p14:tracePt t="18439" x="1762125" y="5534025"/>
          <p14:tracePt t="18509" x="1762125" y="5541963"/>
          <p14:tracePt t="18851" x="1770063" y="5541963"/>
          <p14:tracePt t="18867" x="1778000" y="5541963"/>
          <p14:tracePt t="18889" x="1785938" y="5541963"/>
          <p14:tracePt t="18913" x="1793875" y="5541963"/>
          <p14:tracePt t="18921" x="1793875" y="5549900"/>
          <p14:tracePt t="18929" x="1809750" y="5549900"/>
          <p14:tracePt t="18937" x="1817688" y="5557838"/>
          <p14:tracePt t="18943" x="1825625" y="5557838"/>
          <p14:tracePt t="18951" x="1833563" y="5557838"/>
          <p14:tracePt t="18967" x="1849438" y="5557838"/>
          <p14:tracePt t="18983" x="1857375" y="5557838"/>
          <p14:tracePt t="19005" x="1865313" y="5557838"/>
          <p14:tracePt t="19013" x="1865313" y="5565775"/>
          <p14:tracePt t="19021" x="1873250" y="5565775"/>
          <p14:tracePt t="19029" x="1881188" y="5565775"/>
          <p14:tracePt t="19045" x="1889125" y="5565775"/>
          <p14:tracePt t="19053" x="1889125" y="5573713"/>
          <p14:tracePt t="19061" x="1897063" y="5573713"/>
          <p14:tracePt t="19075" x="1905000" y="5573713"/>
          <p14:tracePt t="19091" x="1912938" y="5573713"/>
          <p14:tracePt t="19099" x="1922463" y="5573713"/>
          <p14:tracePt t="19185" x="1930400" y="5573713"/>
          <p14:tracePt t="19207" x="1938338" y="5573713"/>
          <p14:tracePt t="19231" x="1946275" y="5573713"/>
          <p14:tracePt t="19247" x="1954213" y="5573713"/>
          <p14:tracePt t="19285" x="1962150" y="5573713"/>
          <p14:tracePt t="19301" x="1970088" y="5565775"/>
          <p14:tracePt t="19317" x="1970088" y="5549900"/>
          <p14:tracePt t="19323" x="1978025" y="5549900"/>
          <p14:tracePt t="19331" x="1985963" y="5541963"/>
          <p14:tracePt t="19339" x="1985963" y="5526088"/>
          <p14:tracePt t="19347" x="1993900" y="5518150"/>
          <p14:tracePt t="19355" x="1993900" y="5502275"/>
          <p14:tracePt t="19363" x="2001838" y="5486400"/>
          <p14:tracePt t="19370" x="2001838" y="5478463"/>
          <p14:tracePt t="19380" x="2001838" y="5454650"/>
          <p14:tracePt t="19385" x="2001838" y="5438775"/>
          <p14:tracePt t="19393" x="2001838" y="5422900"/>
          <p14:tracePt t="19401" x="2001838" y="5414963"/>
          <p14:tracePt t="19409" x="2001838" y="5407025"/>
          <p14:tracePt t="19417" x="2001838" y="5391150"/>
          <p14:tracePt t="19433" x="2001838" y="5375275"/>
          <p14:tracePt t="19447" x="2001838" y="5367338"/>
          <p14:tracePt t="19843" x="2001838" y="5351463"/>
          <p14:tracePt t="19851" x="2001838" y="5319713"/>
          <p14:tracePt t="19859" x="2001838" y="5310188"/>
          <p14:tracePt t="19867" x="2001838" y="5294313"/>
          <p14:tracePt t="19875" x="2001838" y="5262563"/>
          <p14:tracePt t="19881" x="2001838" y="5222875"/>
          <p14:tracePt t="19889" x="2001838" y="5191125"/>
          <p14:tracePt t="19897" x="2001838" y="5143500"/>
          <p14:tracePt t="19905" x="2001838" y="5087938"/>
          <p14:tracePt t="19913" x="2001838" y="5056188"/>
          <p14:tracePt t="19921" x="2001838" y="5032375"/>
          <p14:tracePt t="19928" x="1993900" y="5024438"/>
          <p14:tracePt t="19937" x="1993900" y="5016500"/>
          <p14:tracePt t="20038" x="1993900" y="5024438"/>
          <p14:tracePt t="20045" x="1993900" y="5048250"/>
          <p14:tracePt t="20053" x="1993900" y="5072063"/>
          <p14:tracePt t="20061" x="2001838" y="5095875"/>
          <p14:tracePt t="20069" x="2001838" y="5119688"/>
          <p14:tracePt t="20075" x="2009775" y="5151438"/>
          <p14:tracePt t="20083" x="2009775" y="5167313"/>
          <p14:tracePt t="20091" x="2009775" y="5191125"/>
          <p14:tracePt t="20099" x="2017713" y="5207000"/>
          <p14:tracePt t="20107" x="2017713" y="5230813"/>
          <p14:tracePt t="20115" x="2017713" y="5254625"/>
          <p14:tracePt t="20131" x="2017713" y="5270500"/>
          <p14:tracePt t="20136" x="2017713" y="5278438"/>
          <p14:tracePt t="20145" x="2017713" y="5286375"/>
          <p14:tracePt t="20153" x="2017713" y="5294313"/>
          <p14:tracePt t="20169" x="2017713" y="5310188"/>
          <p14:tracePt t="20194" x="2017713" y="5319713"/>
          <p14:tracePt t="20301" x="2017713" y="5302250"/>
          <p14:tracePt t="20309" x="2017713" y="5286375"/>
          <p14:tracePt t="20317" x="2017713" y="5270500"/>
          <p14:tracePt t="20322" x="2017713" y="5254625"/>
          <p14:tracePt t="20331" x="2017713" y="5246688"/>
          <p14:tracePt t="20348" x="2017713" y="5238750"/>
          <p14:tracePt t="20354" x="2017713" y="5230813"/>
          <p14:tracePt t="20363" x="2017713" y="5222875"/>
          <p14:tracePt t="20385" x="2017713" y="5214938"/>
          <p14:tracePt t="20393" x="2017713" y="5207000"/>
          <p14:tracePt t="20495" x="2017713" y="5222875"/>
          <p14:tracePt t="20503" x="2017713" y="5238750"/>
          <p14:tracePt t="20509" x="2017713" y="5246688"/>
          <p14:tracePt t="20517" x="2017713" y="5270500"/>
          <p14:tracePt t="20525" x="2017713" y="5286375"/>
          <p14:tracePt t="20533" x="2017713" y="5294313"/>
          <p14:tracePt t="20540" x="2017713" y="5302250"/>
          <p14:tracePt t="20549" x="2017713" y="5310188"/>
          <p14:tracePt t="20557" x="2017713" y="5319713"/>
          <p14:tracePt t="20565" x="2017713" y="5327650"/>
          <p14:tracePt t="20635" x="2017713" y="5319713"/>
          <p14:tracePt t="20641" x="2017713" y="5310188"/>
          <p14:tracePt t="20649" x="2017713" y="5302250"/>
          <p14:tracePt t="20657" x="2017713" y="5294313"/>
          <p14:tracePt t="20665" x="2017713" y="5278438"/>
          <p14:tracePt t="20681" x="2017713" y="5270500"/>
          <p14:tracePt t="20689" x="2025650" y="5270500"/>
          <p14:tracePt t="20697" x="2025650" y="5254625"/>
          <p14:tracePt t="20719" x="2025650" y="5246688"/>
          <p14:tracePt t="20751" x="2025650" y="5238750"/>
          <p14:tracePt t="20835" x="2025650" y="5246688"/>
          <p14:tracePt t="20843" x="2025650" y="5262563"/>
          <p14:tracePt t="20851" x="2025650" y="5270500"/>
          <p14:tracePt t="20859" x="2025650" y="5278438"/>
          <p14:tracePt t="20867" x="2025650" y="5294313"/>
          <p14:tracePt t="20875" x="2025650" y="5302250"/>
          <p14:tracePt t="20883" x="2025650" y="5310188"/>
          <p14:tracePt t="20889" x="2025650" y="5327650"/>
          <p14:tracePt t="20897" x="2033588" y="5327650"/>
          <p14:tracePt t="20905" x="2033588" y="5335588"/>
          <p14:tracePt t="20913" x="2033588" y="5343525"/>
          <p14:tracePt t="20921" x="2033588" y="5351463"/>
          <p14:tracePt t="21045" x="2033588" y="5343525"/>
          <p14:tracePt t="21053" x="2041525" y="5343525"/>
          <p14:tracePt t="21061" x="2041525" y="5335588"/>
          <p14:tracePt t="21075" x="2041525" y="5327650"/>
          <p14:tracePt t="21409" x="2041525" y="5319713"/>
          <p14:tracePt t="21417" x="2041525" y="5310188"/>
          <p14:tracePt t="21425" x="2041525" y="5302250"/>
          <p14:tracePt t="21433" x="2041525" y="5294313"/>
          <p14:tracePt t="21441" x="2041525" y="5286375"/>
          <p14:tracePt t="21455" x="2041525" y="5278438"/>
          <p14:tracePt t="21463" x="2041525" y="5270500"/>
          <p14:tracePt t="21479" x="2041525" y="5262563"/>
          <p14:tracePt t="21487" x="2041525" y="5254625"/>
          <p14:tracePt t="21503" x="2041525" y="5246688"/>
          <p14:tracePt t="21517" x="2041525" y="5238750"/>
          <p14:tracePt t="21533" x="2041525" y="5230813"/>
          <p14:tracePt t="21549" x="2041525" y="5222875"/>
          <p14:tracePt t="21565" x="2049463" y="5222875"/>
          <p14:tracePt t="21579" x="2049463" y="5214938"/>
          <p14:tracePt t="21697" x="2049463" y="5207000"/>
          <p14:tracePt t="21813" x="2057400" y="5207000"/>
          <p14:tracePt t="21859" x="2057400" y="5199063"/>
          <p14:tracePt t="21883" x="2065338" y="5191125"/>
          <p14:tracePt t="21913" x="2073275" y="5183188"/>
          <p14:tracePt t="21937" x="2081213" y="5183188"/>
          <p14:tracePt t="21953" x="2097088" y="5183188"/>
          <p14:tracePt t="21958" x="2112963" y="5175250"/>
          <p14:tracePt t="21967" x="2144713" y="5175250"/>
          <p14:tracePt t="21975" x="2176463" y="5175250"/>
          <p14:tracePt t="21983" x="2224088" y="5175250"/>
          <p14:tracePt t="21990" x="2255838" y="5167313"/>
          <p14:tracePt t="21999" x="2320925" y="5167313"/>
          <p14:tracePt t="22007" x="2392363" y="5167313"/>
          <p14:tracePt t="22015" x="2447925" y="5167313"/>
          <p14:tracePt t="22020" x="2495550" y="5167313"/>
          <p14:tracePt t="22029" x="2519363" y="5167313"/>
          <p14:tracePt t="22037" x="2527300" y="5167313"/>
          <p14:tracePt t="22045" x="2543175" y="5167313"/>
          <p14:tracePt t="22053" x="2551113" y="5167313"/>
          <p14:tracePt t="22116" x="2559050" y="5167313"/>
          <p14:tracePt t="22131" x="2574925" y="5159375"/>
          <p14:tracePt t="22139" x="2590800" y="5151438"/>
          <p14:tracePt t="22145" x="2606675" y="5151438"/>
          <p14:tracePt t="22161" x="2624138" y="5151438"/>
          <p14:tracePt t="22169" x="2640013" y="5151438"/>
          <p14:tracePt t="22177" x="2655888" y="5151438"/>
          <p14:tracePt t="22185" x="2663825" y="5151438"/>
          <p14:tracePt t="22193" x="2679700" y="5151438"/>
          <p14:tracePt t="22201" x="2695575" y="5151438"/>
          <p14:tracePt t="22207" x="2703513" y="5151438"/>
          <p14:tracePt t="22215" x="2719388" y="5151438"/>
          <p14:tracePt t="22223" x="2735263" y="5151438"/>
          <p14:tracePt t="22231" x="2743200" y="5151438"/>
          <p14:tracePt t="22239" x="2759075" y="5151438"/>
          <p14:tracePt t="22247" x="2767013" y="5151438"/>
          <p14:tracePt t="22255" x="2774950" y="5151438"/>
          <p14:tracePt t="22263" x="2790825" y="5151438"/>
          <p14:tracePt t="22269" x="2798763" y="5151438"/>
          <p14:tracePt t="22277" x="2814638" y="5151438"/>
          <p14:tracePt t="22285" x="2830513" y="5151438"/>
          <p14:tracePt t="22293" x="2838450" y="5151438"/>
          <p14:tracePt t="22300" x="2846388" y="5151438"/>
          <p14:tracePt t="22309" x="2854325" y="5151438"/>
          <p14:tracePt t="22325" x="2862263" y="5151438"/>
          <p14:tracePt t="22331" x="2870200" y="5151438"/>
          <p14:tracePt t="22339" x="2878138" y="5151438"/>
          <p14:tracePt t="22355" x="2886075" y="5151438"/>
          <p14:tracePt t="22363" x="2894013" y="5151438"/>
          <p14:tracePt t="22455" x="2901950" y="5151438"/>
          <p14:tracePt t="22463" x="2909888" y="5159375"/>
          <p14:tracePt t="22471" x="2917825" y="5167313"/>
          <p14:tracePt t="22487" x="2925763" y="5175250"/>
          <p14:tracePt t="22495" x="2941638" y="5175250"/>
          <p14:tracePt t="22503" x="2957513" y="5183188"/>
          <p14:tracePt t="22511" x="2974975" y="5199063"/>
          <p14:tracePt t="22517" x="2990850" y="5199063"/>
          <p14:tracePt t="22525" x="3006725" y="5207000"/>
          <p14:tracePt t="22533" x="3046413" y="5222875"/>
          <p14:tracePt t="22541" x="3078163" y="5230813"/>
          <p14:tracePt t="22549" x="3101975" y="5238750"/>
          <p14:tracePt t="22557" x="3157538" y="5254625"/>
          <p14:tracePt t="22565" x="3189288" y="5254625"/>
          <p14:tracePt t="22573" x="3221038" y="5262563"/>
          <p14:tracePt t="22579" x="3260725" y="5262563"/>
          <p14:tracePt t="22587" x="3276600" y="5262563"/>
          <p14:tracePt t="22595" x="3284538" y="5262563"/>
          <p14:tracePt t="22666" x="3284538" y="5270500"/>
          <p14:tracePt t="22681" x="3284538" y="5286375"/>
          <p14:tracePt t="22689" x="3260725" y="5294313"/>
          <p14:tracePt t="22697" x="3244850" y="5310188"/>
          <p14:tracePt t="22703" x="3221038" y="5327650"/>
          <p14:tracePt t="22710" x="3205163" y="5335588"/>
          <p14:tracePt t="22719" x="3165475" y="5359400"/>
          <p14:tracePt t="22727" x="3101975" y="5383213"/>
          <p14:tracePt t="22734" x="3054350" y="5407025"/>
          <p14:tracePt t="22743" x="3030538" y="5414963"/>
          <p14:tracePt t="22751" x="2957513" y="5438775"/>
          <p14:tracePt t="22759" x="2886075" y="5454650"/>
          <p14:tracePt t="22765" x="2814638" y="5470525"/>
          <p14:tracePt t="22773" x="2671763" y="5486400"/>
          <p14:tracePt t="22781" x="2551113" y="5494338"/>
          <p14:tracePt t="22789" x="2479675" y="5494338"/>
          <p14:tracePt t="22797" x="2289175" y="5494338"/>
          <p14:tracePt t="22805" x="2192338" y="5494338"/>
          <p14:tracePt t="22813" x="2120900" y="5494338"/>
          <p14:tracePt t="22821" x="1985963" y="5494338"/>
          <p14:tracePt t="22827" x="1938338" y="5494338"/>
          <p14:tracePt t="22835" x="1922463" y="5494338"/>
          <p14:tracePt t="22843" x="1912938" y="5494338"/>
          <p14:tracePt t="22867" x="1930400" y="5494338"/>
          <p14:tracePt t="22875" x="1993900" y="5494338"/>
          <p14:tracePt t="22882" x="2057400" y="5494338"/>
          <p14:tracePt t="22889" x="2160588" y="5494338"/>
          <p14:tracePt t="22897" x="2255838" y="5494338"/>
          <p14:tracePt t="22905" x="2352675" y="5494338"/>
          <p14:tracePt t="22913" x="2487613" y="5502275"/>
          <p14:tracePt t="22921" x="2598738" y="5502275"/>
          <p14:tracePt t="22929" x="2695575" y="5502275"/>
          <p14:tracePt t="22937" x="2814638" y="5502275"/>
          <p14:tracePt t="22945" x="2886075" y="5502275"/>
          <p14:tracePt t="22953" x="2917825" y="5502275"/>
          <p14:tracePt t="22959" x="2949575" y="5502275"/>
          <p14:tracePt t="22967" x="2974975" y="5502275"/>
          <p14:tracePt t="22975" x="2982913" y="5502275"/>
          <p14:tracePt t="23131" x="2974975" y="5502275"/>
          <p14:tracePt t="23139" x="2967038" y="5502275"/>
          <p14:tracePt t="23145" x="2967038" y="5510213"/>
          <p14:tracePt t="23153" x="2957513" y="5510213"/>
          <p14:tracePt t="23169" x="2941638" y="5518150"/>
          <p14:tracePt t="23177" x="2941638" y="5526088"/>
          <p14:tracePt t="23185" x="2941638" y="5534025"/>
          <p14:tracePt t="23193" x="2933700" y="5534025"/>
          <p14:tracePt t="23201" x="2933700" y="5549900"/>
          <p14:tracePt t="23207" x="2933700" y="5557838"/>
          <p14:tracePt t="23215" x="2925763" y="5573713"/>
          <p14:tracePt t="23223" x="2925763" y="5581650"/>
          <p14:tracePt t="23231" x="2909888" y="5597525"/>
          <p14:tracePt t="23239" x="2909888" y="5605463"/>
          <p14:tracePt t="23247" x="2909888" y="5621338"/>
          <p14:tracePt t="23255" x="2909888" y="5645150"/>
          <p14:tracePt t="23263" x="2909888" y="5662613"/>
          <p14:tracePt t="23269" x="2909888" y="5678488"/>
          <p14:tracePt t="23277" x="2909888" y="5694363"/>
          <p14:tracePt t="23285" x="2925763" y="5710238"/>
          <p14:tracePt t="23293" x="2925763" y="5726113"/>
          <p14:tracePt t="23301" x="2941638" y="5734050"/>
          <p14:tracePt t="23309" x="2941638" y="5741988"/>
          <p14:tracePt t="23317" x="2957513" y="5741988"/>
          <p14:tracePt t="23379" x="2949575" y="5741988"/>
          <p14:tracePt t="23387" x="2925763" y="5726113"/>
          <p14:tracePt t="23395" x="2870200" y="5694363"/>
          <p14:tracePt t="23401" x="2822575" y="5678488"/>
          <p14:tracePt t="23409" x="2782888" y="5662613"/>
          <p14:tracePt t="23417" x="2727325" y="5645150"/>
          <p14:tracePt t="23425" x="2590800" y="5605463"/>
          <p14:tracePt t="23433" x="2519363" y="5589588"/>
          <p14:tracePt t="23441" x="2416175" y="5557838"/>
          <p14:tracePt t="23449" x="2328863" y="5541963"/>
          <p14:tracePt t="23455" x="2255838" y="5518150"/>
          <p14:tracePt t="23463" x="2184400" y="5494338"/>
          <p14:tracePt t="23471" x="2097088" y="5478463"/>
          <p14:tracePt t="23479" x="2017713" y="5462588"/>
          <p14:tracePt t="23487" x="1993900" y="5446713"/>
          <p14:tracePt t="23495" x="1962150" y="5446713"/>
          <p14:tracePt t="23503" x="1946275" y="5446713"/>
          <p14:tracePt t="23511" x="1938338" y="5446713"/>
          <p14:tracePt t="23627" x="1938338" y="5462588"/>
          <p14:tracePt t="23635" x="1946275" y="5478463"/>
          <p14:tracePt t="23641" x="1954213" y="5502275"/>
          <p14:tracePt t="23649" x="1962150" y="5526088"/>
          <p14:tracePt t="23657" x="1970088" y="5557838"/>
          <p14:tracePt t="23665" x="1985963" y="5613400"/>
          <p14:tracePt t="23673" x="1993900" y="5670550"/>
          <p14:tracePt t="23681" x="2009775" y="5726113"/>
          <p14:tracePt t="23689" x="2017713" y="5773738"/>
          <p14:tracePt t="23697" x="2033588" y="5829300"/>
          <p14:tracePt t="23703" x="2041525" y="5892800"/>
          <p14:tracePt t="23711" x="2049463" y="5916613"/>
          <p14:tracePt t="23719" x="2049463" y="5932488"/>
          <p14:tracePt t="23727" x="2049463" y="5940425"/>
          <p14:tracePt t="23735" x="2049463" y="5948363"/>
          <p14:tracePt t="23781" x="2049463" y="5940425"/>
          <p14:tracePt t="23789" x="2049463" y="5924550"/>
          <p14:tracePt t="23797" x="2049463" y="5908675"/>
          <p14:tracePt t="23805" x="2049463" y="5868988"/>
          <p14:tracePt t="23813" x="2041525" y="5837238"/>
          <p14:tracePt t="23821" x="2041525" y="5789613"/>
          <p14:tracePt t="23827" x="2041525" y="5765800"/>
          <p14:tracePt t="23835" x="2033588" y="5734050"/>
          <p14:tracePt t="23843" x="2033588" y="5710238"/>
          <p14:tracePt t="23851" x="2033588" y="5686425"/>
          <p14:tracePt t="23859" x="2033588" y="5670550"/>
          <p14:tracePt t="23867" x="2033588" y="5645150"/>
          <p14:tracePt t="23875" x="2033588" y="5637213"/>
          <p14:tracePt t="23883" x="2033588" y="5613400"/>
          <p14:tracePt t="23889" x="2049463" y="5597525"/>
          <p14:tracePt t="23897" x="2057400" y="5581650"/>
          <p14:tracePt t="23905" x="2073275" y="5573713"/>
          <p14:tracePt t="23913" x="2089150" y="5549900"/>
          <p14:tracePt t="23921" x="2105025" y="5534025"/>
          <p14:tracePt t="23929" x="2128838" y="5518150"/>
          <p14:tracePt t="23937" x="2152650" y="5518150"/>
          <p14:tracePt t="23945" x="2184400" y="5510213"/>
          <p14:tracePt t="23951" x="2208213" y="5510213"/>
          <p14:tracePt t="23959" x="2247900" y="5510213"/>
          <p14:tracePt t="23967" x="2273300" y="5510213"/>
          <p14:tracePt t="23975" x="2312988" y="5510213"/>
          <p14:tracePt t="23983" x="2336800" y="5510213"/>
          <p14:tracePt t="23991" x="2384425" y="5526088"/>
          <p14:tracePt t="23999" x="2424113" y="5534025"/>
          <p14:tracePt t="24007" x="2471738" y="5565775"/>
          <p14:tracePt t="24015" x="2495550" y="5589588"/>
          <p14:tracePt t="24021" x="2511425" y="5605463"/>
          <p14:tracePt t="24029" x="2535238" y="5629275"/>
          <p14:tracePt t="24037" x="2535238" y="5637213"/>
          <p14:tracePt t="24045" x="2535238" y="5653088"/>
          <p14:tracePt t="24053" x="2535238" y="5662613"/>
          <p14:tracePt t="24061" x="2535238" y="5678488"/>
          <p14:tracePt t="24069" x="2535238" y="5702300"/>
          <p14:tracePt t="24075" x="2519363" y="5718175"/>
          <p14:tracePt t="24083" x="2503488" y="5734050"/>
          <p14:tracePt t="24091" x="2479675" y="5757863"/>
          <p14:tracePt t="24099" x="2439988" y="5789613"/>
          <p14:tracePt t="24107" x="2368550" y="5813425"/>
          <p14:tracePt t="24115" x="2305050" y="5821363"/>
          <p14:tracePt t="24123" x="2232025" y="5829300"/>
          <p14:tracePt t="24131" x="2168525" y="5837238"/>
          <p14:tracePt t="24137" x="2081213" y="5837238"/>
          <p14:tracePt t="24145" x="2049463" y="5837238"/>
          <p14:tracePt t="24153" x="2001838" y="5837238"/>
          <p14:tracePt t="24161" x="1970088" y="5837238"/>
          <p14:tracePt t="24169" x="1962150" y="5837238"/>
          <p14:tracePt t="24224" x="1978025" y="5837238"/>
          <p14:tracePt t="24231" x="1993900" y="5837238"/>
          <p14:tracePt t="24239" x="2017713" y="5837238"/>
          <p14:tracePt t="24247" x="2041525" y="5837238"/>
          <p14:tracePt t="24255" x="2049463" y="5837238"/>
          <p14:tracePt t="24261" x="2073275" y="5837238"/>
          <p14:tracePt t="24269" x="2097088" y="5837238"/>
          <p14:tracePt t="24277" x="2144713" y="5829300"/>
          <p14:tracePt t="24285" x="2152650" y="5829300"/>
          <p14:tracePt t="24293" x="2168525" y="5829300"/>
          <p14:tracePt t="24301" x="2176463" y="5821363"/>
          <p14:tracePt t="24309" x="2184400" y="5813425"/>
          <p14:tracePt t="24317" x="2192338" y="5813425"/>
          <p14:tracePt t="24851" x="2200275" y="5813425"/>
          <p14:tracePt t="24867" x="2216150" y="5813425"/>
          <p14:tracePt t="24883" x="2224088" y="5813425"/>
          <p14:tracePt t="24889" x="2232025" y="5821363"/>
          <p14:tracePt t="24905" x="2239963" y="5829300"/>
          <p14:tracePt t="24913" x="2247900" y="5829300"/>
          <p14:tracePt t="24921" x="2247900" y="5837238"/>
          <p14:tracePt t="24945" x="2247900" y="5845175"/>
          <p14:tracePt t="24959" x="2247900" y="5853113"/>
          <p14:tracePt t="24983" x="2255838" y="5853113"/>
          <p14:tracePt t="25077" x="2255838" y="5861050"/>
          <p14:tracePt t="25107" x="2255838" y="5868988"/>
          <p14:tracePt t="25215" x="2265363" y="5876925"/>
          <p14:tracePt t="25223" x="2281238" y="5876925"/>
          <p14:tracePt t="25231" x="2297113" y="5884863"/>
          <p14:tracePt t="25239" x="2360613" y="5884863"/>
          <p14:tracePt t="25247" x="2416175" y="5900738"/>
          <p14:tracePt t="25255" x="2487613" y="5908675"/>
          <p14:tracePt t="25263" x="2551113" y="5916613"/>
          <p14:tracePt t="25269" x="2632075" y="5924550"/>
          <p14:tracePt t="25277" x="2782888" y="5940425"/>
          <p14:tracePt t="25285" x="2894013" y="5956300"/>
          <p14:tracePt t="25293" x="3054350" y="5956300"/>
          <p14:tracePt t="25301" x="3173413" y="5964238"/>
          <p14:tracePt t="25309" x="3333750" y="5964238"/>
          <p14:tracePt t="25317" x="3436938" y="5964238"/>
          <p14:tracePt t="25324" x="3595688" y="5964238"/>
          <p14:tracePt t="25331" x="3732213" y="5964238"/>
          <p14:tracePt t="25338" x="3827463" y="5964238"/>
          <p14:tracePt t="25347" x="3922713" y="5964238"/>
          <p14:tracePt t="25355" x="3986213" y="5956300"/>
          <p14:tracePt t="25363" x="4027488" y="5956300"/>
          <p14:tracePt t="25371" x="4067175" y="5948363"/>
          <p14:tracePt t="25379" x="4075113" y="5948363"/>
          <p14:tracePt t="25387" x="4083050" y="5948363"/>
          <p14:tracePt t="25479" x="4075113" y="5948363"/>
          <p14:tracePt t="25487" x="4067175" y="5956300"/>
          <p14:tracePt t="25495" x="4059238" y="5956300"/>
          <p14:tracePt t="25503" x="4043363" y="5964238"/>
          <p14:tracePt t="25511" x="4019550" y="5972175"/>
          <p14:tracePt t="25517" x="4002088" y="5972175"/>
          <p14:tracePt t="25525" x="3986213" y="5972175"/>
          <p14:tracePt t="25533" x="3970338" y="5980113"/>
          <p14:tracePt t="25540" x="3954463" y="5980113"/>
          <p14:tracePt t="25549" x="3938588" y="5980113"/>
          <p14:tracePt t="25557" x="3922713" y="5980113"/>
          <p14:tracePt t="25565" x="3906838" y="5980113"/>
          <p14:tracePt t="25573" x="3890963" y="5980113"/>
          <p14:tracePt t="25581" x="3867150" y="5980113"/>
          <p14:tracePt t="25587" x="3851275" y="5980113"/>
          <p14:tracePt t="25595" x="3835400" y="5980113"/>
          <p14:tracePt t="25603" x="3819525" y="5980113"/>
          <p14:tracePt t="25619" x="3811588" y="5980113"/>
          <p14:tracePt t="25627" x="3811588" y="5988050"/>
          <p14:tracePt t="25673" x="3811588" y="5995988"/>
          <p14:tracePt t="25681" x="3811588" y="6005513"/>
          <p14:tracePt t="25689" x="3811588" y="6013450"/>
          <p14:tracePt t="25697" x="3811588" y="6021388"/>
          <p14:tracePt t="25703" x="3811588" y="6037263"/>
          <p14:tracePt t="25711" x="3811588" y="6045200"/>
          <p14:tracePt t="25719" x="3811588" y="6061075"/>
          <p14:tracePt t="25735" x="3819525" y="6076950"/>
          <p14:tracePt t="25751" x="3827463" y="6084888"/>
          <p14:tracePt t="25759" x="3843338" y="6084888"/>
          <p14:tracePt t="25764" x="3851275" y="6084888"/>
          <p14:tracePt t="25773" x="3851275" y="6092825"/>
          <p14:tracePt t="25813" x="3851275" y="6100763"/>
          <p14:tracePt t="25829" x="3851275" y="6108700"/>
          <p14:tracePt t="25835" x="3843338" y="6108700"/>
          <p14:tracePt t="25843" x="3819525" y="6108700"/>
          <p14:tracePt t="25851" x="3811588" y="6116638"/>
          <p14:tracePt t="25859" x="3803650" y="6116638"/>
          <p14:tracePt t="25867" x="3787775" y="6116638"/>
          <p14:tracePt t="25875" x="3763963" y="6116638"/>
          <p14:tracePt t="25883" x="3748088" y="6116638"/>
          <p14:tracePt t="25891" x="3732213" y="6108700"/>
          <p14:tracePt t="25897" x="3724275" y="6108700"/>
          <p14:tracePt t="25905" x="3716338" y="6100763"/>
          <p14:tracePt t="25912" x="3692525" y="6092825"/>
          <p14:tracePt t="25921" x="3676650" y="6084888"/>
          <p14:tracePt t="25928" x="3651250" y="6076950"/>
          <p14:tracePt t="25937" x="3627438" y="6069013"/>
          <p14:tracePt t="25945" x="3579813" y="6045200"/>
          <p14:tracePt t="25951" x="3563938" y="6037263"/>
          <p14:tracePt t="25958" x="3524250" y="6021388"/>
          <p14:tracePt t="25967" x="3468688" y="5988050"/>
          <p14:tracePt t="25975" x="3452813" y="5972175"/>
          <p14:tracePt t="25983" x="3429000" y="5956300"/>
          <p14:tracePt t="25991" x="3405188" y="5948363"/>
          <p14:tracePt t="25999" x="3397250" y="5940425"/>
          <p14:tracePt t="26006" x="3389313" y="5932488"/>
          <p14:tracePt t="26015" x="3389313" y="5924550"/>
          <p14:tracePt t="26037" x="3389313" y="5916613"/>
          <p14:tracePt t="26054" x="3381375" y="5916613"/>
          <p14:tracePt t="26061" x="3381375" y="5908675"/>
          <p14:tracePt t="26077" x="3381375" y="5892800"/>
          <p14:tracePt t="26083" x="3373438" y="5884863"/>
          <p14:tracePt t="26091" x="3365500" y="5876925"/>
          <p14:tracePt t="26099" x="3357563" y="5845175"/>
          <p14:tracePt t="26107" x="3333750" y="5821363"/>
          <p14:tracePt t="26115" x="3325813" y="5805488"/>
          <p14:tracePt t="26123" x="3292475" y="5773738"/>
          <p14:tracePt t="26130" x="3276600" y="5749925"/>
          <p14:tracePt t="26139" x="3236913" y="5726113"/>
          <p14:tracePt t="26144" x="3213100" y="5702300"/>
          <p14:tracePt t="26153" x="3189288" y="5686425"/>
          <p14:tracePt t="26161" x="3181350" y="5678488"/>
          <p14:tracePt t="26169" x="3173413" y="5678488"/>
          <p14:tracePt t="26177" x="3173413" y="5670550"/>
          <p14:tracePt t="26193" x="3173413" y="5653088"/>
          <p14:tracePt t="26200" x="3173413" y="5637213"/>
          <p14:tracePt t="26206" x="3189288" y="5613400"/>
          <p14:tracePt t="26215" x="3197225" y="5589588"/>
          <p14:tracePt t="26223" x="3205163" y="5557838"/>
          <p14:tracePt t="26231" x="3205163" y="5534025"/>
          <p14:tracePt t="26239" x="3205163" y="5510213"/>
          <p14:tracePt t="26247" x="3205163" y="5502275"/>
          <p14:tracePt t="26255" x="3205163" y="5494338"/>
          <p14:tracePt t="26261" x="3197225" y="5486400"/>
          <p14:tracePt t="26269" x="3181350" y="5486400"/>
          <p14:tracePt t="26277" x="3157538" y="5478463"/>
          <p14:tracePt t="26285" x="3125788" y="5478463"/>
          <p14:tracePt t="26292" x="3109913" y="5478463"/>
          <p14:tracePt t="26300" x="3070225" y="5478463"/>
          <p14:tracePt t="26309" x="3046413" y="5478463"/>
          <p14:tracePt t="26317" x="3022600" y="5478463"/>
          <p14:tracePt t="26323" x="3006725" y="5478463"/>
          <p14:tracePt t="26331" x="2998788" y="5478463"/>
          <p14:tracePt t="26347" x="2990850" y="5486400"/>
          <p14:tracePt t="26355" x="2982913" y="5494338"/>
          <p14:tracePt t="26371" x="2982913" y="5502275"/>
          <p14:tracePt t="26393" x="2982913" y="5510213"/>
          <p14:tracePt t="26401" x="2974975" y="5510213"/>
          <p14:tracePt t="26409" x="2974975" y="5518150"/>
          <p14:tracePt t="26417" x="2967038" y="5526088"/>
          <p14:tracePt t="26425" x="2967038" y="5541963"/>
          <p14:tracePt t="26433" x="2957513" y="5557838"/>
          <p14:tracePt t="26441" x="2957513" y="5573713"/>
          <p14:tracePt t="26449" x="2957513" y="5605463"/>
          <p14:tracePt t="26455" x="2957513" y="5662613"/>
          <p14:tracePt t="26463" x="2957513" y="5702300"/>
          <p14:tracePt t="26471" x="2957513" y="5757863"/>
          <p14:tracePt t="26479" x="2967038" y="5805488"/>
          <p14:tracePt t="26487" x="2974975" y="5821363"/>
          <p14:tracePt t="26495" x="2998788" y="5845175"/>
          <p14:tracePt t="26503" x="3046413" y="5868988"/>
          <p14:tracePt t="26508" x="3070225" y="5876925"/>
          <p14:tracePt t="26517" x="3133725" y="5884863"/>
          <p14:tracePt t="26525" x="3173413" y="5884863"/>
          <p14:tracePt t="26533" x="3244850" y="5876925"/>
          <p14:tracePt t="26541" x="3276600" y="5861050"/>
          <p14:tracePt t="26549" x="3325813" y="5837238"/>
          <p14:tracePt t="26556" x="3373438" y="5805488"/>
          <p14:tracePt t="26565" x="3405188" y="5781675"/>
          <p14:tracePt t="26573" x="3421063" y="5765800"/>
          <p14:tracePt t="26579" x="3429000" y="5741988"/>
          <p14:tracePt t="26587" x="3429000" y="5726113"/>
          <p14:tracePt t="26595" x="3429000" y="5718175"/>
          <p14:tracePt t="26603" x="3429000" y="5702300"/>
          <p14:tracePt t="26619" x="3421063" y="5694363"/>
          <p14:tracePt t="26635" x="3413125" y="5686425"/>
          <p14:tracePt t="26641" x="3405188" y="5686425"/>
          <p14:tracePt t="26649" x="3405188" y="5678488"/>
          <p14:tracePt t="26657" x="3397250" y="5678488"/>
          <p14:tracePt t="26789" x="3405188" y="5678488"/>
          <p14:tracePt t="26797" x="3413125" y="5678488"/>
          <p14:tracePt t="26805" x="3421063" y="5686425"/>
          <p14:tracePt t="26813" x="3429000" y="5686425"/>
          <p14:tracePt t="26821" x="3436938" y="5686425"/>
          <p14:tracePt t="26851" x="3444875" y="5686425"/>
          <p14:tracePt t="26897" x="3444875" y="5678488"/>
          <p14:tracePt t="26905" x="3436938" y="5662613"/>
          <p14:tracePt t="26913" x="3429000" y="5662613"/>
          <p14:tracePt t="26921" x="3413125" y="5653088"/>
          <p14:tracePt t="26928" x="3405188" y="5645150"/>
          <p14:tracePt t="26937" x="3389313" y="5645150"/>
          <p14:tracePt t="26944" x="3373438" y="5645150"/>
          <p14:tracePt t="26951" x="3333750" y="5645150"/>
          <p14:tracePt t="26959" x="3284538" y="5637213"/>
          <p14:tracePt t="26967" x="3213100" y="5629275"/>
          <p14:tracePt t="26975" x="3125788" y="5621338"/>
          <p14:tracePt t="26983" x="3078163" y="5613400"/>
          <p14:tracePt t="26991" x="2982913" y="5597525"/>
          <p14:tracePt t="26999" x="2917825" y="5581650"/>
          <p14:tracePt t="27007" x="2838450" y="5557838"/>
          <p14:tracePt t="27013" x="2695575" y="5518150"/>
          <p14:tracePt t="27021" x="2590800" y="5486400"/>
          <p14:tracePt t="27029" x="2479675" y="5454650"/>
          <p14:tracePt t="27037" x="2424113" y="5446713"/>
          <p14:tracePt t="27045" x="2328863" y="5422900"/>
          <p14:tracePt t="27053" x="2255838" y="5407025"/>
          <p14:tracePt t="27061" x="2208213" y="5407025"/>
          <p14:tracePt t="27069" x="2168525" y="5399088"/>
          <p14:tracePt t="27075" x="2144713" y="5399088"/>
          <p14:tracePt t="27083" x="2120900" y="5399088"/>
          <p14:tracePt t="27091" x="2112963" y="5414963"/>
          <p14:tracePt t="27099" x="2097088" y="5422900"/>
          <p14:tracePt t="27107" x="2081213" y="5438775"/>
          <p14:tracePt t="27115" x="2073275" y="5462588"/>
          <p14:tracePt t="27123" x="2049463" y="5486400"/>
          <p14:tracePt t="27131" x="2049463" y="5494338"/>
          <p14:tracePt t="27137" x="2025650" y="5534025"/>
          <p14:tracePt t="27145" x="2009775" y="5557838"/>
          <p14:tracePt t="27153" x="2001838" y="5581650"/>
          <p14:tracePt t="27161" x="2001838" y="5605463"/>
          <p14:tracePt t="27169" x="2001838" y="5621338"/>
          <p14:tracePt t="27177" x="2001838" y="5629275"/>
          <p14:tracePt t="27185" x="2001838" y="5637213"/>
          <p14:tracePt t="27193" x="2017713" y="5645150"/>
          <p14:tracePt t="27199" x="2049463" y="5662613"/>
          <p14:tracePt t="27207" x="2089150" y="5662613"/>
          <p14:tracePt t="27215" x="2128838" y="5670550"/>
          <p14:tracePt t="27223" x="2184400" y="5678488"/>
          <p14:tracePt t="27231" x="2232025" y="5686425"/>
          <p14:tracePt t="27239" x="2273300" y="5686425"/>
          <p14:tracePt t="27247" x="2328863" y="5686425"/>
          <p14:tracePt t="27255" x="2376488" y="5686425"/>
          <p14:tracePt t="27261" x="2416175" y="5662613"/>
          <p14:tracePt t="27269" x="2439988" y="5645150"/>
          <p14:tracePt t="27277" x="2447925" y="5637213"/>
          <p14:tracePt t="27285" x="2463800" y="5565775"/>
          <p14:tracePt t="27293" x="2463800" y="5510213"/>
          <p14:tracePt t="27301" x="2463800" y="5438775"/>
          <p14:tracePt t="27309" x="2455863" y="5407025"/>
          <p14:tracePt t="27318" x="2432050" y="5343525"/>
          <p14:tracePt t="27325" x="2416175" y="5319713"/>
          <p14:tracePt t="27331" x="2360613" y="5270500"/>
          <p14:tracePt t="27339" x="2352675" y="5254625"/>
          <p14:tracePt t="27347" x="2328863" y="5246688"/>
          <p14:tracePt t="27355" x="2312988" y="5246688"/>
          <p14:tracePt t="27363" x="2297113" y="5246688"/>
          <p14:tracePt t="27393" x="2297113" y="5254625"/>
          <p14:tracePt t="27401" x="2297113" y="5286375"/>
          <p14:tracePt t="27409" x="2297113" y="5302250"/>
          <p14:tracePt t="27417" x="2297113" y="5343525"/>
          <p14:tracePt t="27425" x="2328863" y="5391150"/>
          <p14:tracePt t="27433" x="2352675" y="5414963"/>
          <p14:tracePt t="27441" x="2384425" y="5446713"/>
          <p14:tracePt t="27449" x="2432050" y="5470525"/>
          <p14:tracePt t="27455" x="2447925" y="5478463"/>
          <p14:tracePt t="27463" x="2511425" y="5502275"/>
          <p14:tracePt t="27471" x="2551113" y="5510213"/>
          <p14:tracePt t="27479" x="2616200" y="5526088"/>
          <p14:tracePt t="27487" x="2679700" y="5534025"/>
          <p14:tracePt t="27495" x="2759075" y="5534025"/>
          <p14:tracePt t="27503" x="2790825" y="5534025"/>
          <p14:tracePt t="27511" x="2838450" y="5534025"/>
          <p14:tracePt t="27517" x="2917825" y="5534025"/>
          <p14:tracePt t="27525" x="2982913" y="5534025"/>
          <p14:tracePt t="27533" x="3022600" y="5534025"/>
          <p14:tracePt t="27541" x="3070225" y="5534025"/>
          <p14:tracePt t="27549" x="3109913" y="5534025"/>
          <p14:tracePt t="27557" x="3133725" y="5526088"/>
          <p14:tracePt t="27565" x="3181350" y="5526088"/>
          <p14:tracePt t="27571" x="3221038" y="5526088"/>
          <p14:tracePt t="27579" x="3244850" y="5526088"/>
          <p14:tracePt t="27587" x="3268663" y="5526088"/>
          <p14:tracePt t="27595" x="3284538" y="5526088"/>
          <p14:tracePt t="27603" x="3300413" y="5526088"/>
          <p14:tracePt t="27627" x="3308350" y="5526088"/>
          <p14:tracePt t="27760" x="3300413" y="5526088"/>
          <p14:tracePt t="27765" x="3284538" y="5526088"/>
          <p14:tracePt t="27773" x="3276600" y="5526088"/>
          <p14:tracePt t="27781" x="3260725" y="5526088"/>
          <p14:tracePt t="27798" x="3252788" y="5526088"/>
          <p14:tracePt t="27805" x="3244850" y="5526088"/>
          <p14:tracePt t="27813" x="3236913" y="5534025"/>
          <p14:tracePt t="27821" x="3228975" y="5549900"/>
          <p14:tracePt t="27827" x="3213100" y="5565775"/>
          <p14:tracePt t="27835" x="3205163" y="5573713"/>
          <p14:tracePt t="27843" x="3197225" y="5597525"/>
          <p14:tracePt t="27851" x="3181350" y="5613400"/>
          <p14:tracePt t="27859" x="3173413" y="5629275"/>
          <p14:tracePt t="27867" x="3165475" y="5653088"/>
          <p14:tracePt t="27875" x="3165475" y="5670550"/>
          <p14:tracePt t="27883" x="3165475" y="5686425"/>
          <p14:tracePt t="27889" x="3165475" y="5694363"/>
          <p14:tracePt t="27897" x="3165475" y="5710238"/>
          <p14:tracePt t="27905" x="3173413" y="5726113"/>
          <p14:tracePt t="27913" x="3197225" y="5741988"/>
          <p14:tracePt t="27921" x="3244850" y="5765800"/>
          <p14:tracePt t="27929" x="3292475" y="5773738"/>
          <p14:tracePt t="27937" x="3325813" y="5781675"/>
          <p14:tracePt t="27945" x="3373438" y="5789613"/>
          <p14:tracePt t="27951" x="3436938" y="5805488"/>
          <p14:tracePt t="27959" x="3508375" y="5805488"/>
          <p14:tracePt t="27967" x="3524250" y="5805488"/>
          <p14:tracePt t="27975" x="3587750" y="5805488"/>
          <p14:tracePt t="27983" x="3619500" y="5805488"/>
          <p14:tracePt t="27991" x="3643313" y="5797550"/>
          <p14:tracePt t="27999" x="3668713" y="5781675"/>
          <p14:tracePt t="28007" x="3676650" y="5773738"/>
          <p14:tracePt t="28013" x="3684588" y="5757863"/>
          <p14:tracePt t="28021" x="3684588" y="5734050"/>
          <p14:tracePt t="28038" x="3692525" y="5718175"/>
          <p14:tracePt t="28045" x="3692525" y="5702300"/>
          <p14:tracePt t="28053" x="3692525" y="5686425"/>
          <p14:tracePt t="28060" x="3692525" y="5670550"/>
          <p14:tracePt t="28069" x="3692525" y="5662613"/>
          <p14:tracePt t="28075" x="3692525" y="5653088"/>
          <p14:tracePt t="28083" x="3684588" y="5645150"/>
          <p14:tracePt t="28091" x="3676650" y="5629275"/>
          <p14:tracePt t="28099" x="3668713" y="5621338"/>
          <p14:tracePt t="28107" x="3651250" y="5605463"/>
          <p14:tracePt t="28115" x="3635375" y="5597525"/>
          <p14:tracePt t="28123" x="3603625" y="5581650"/>
          <p14:tracePt t="28131" x="3587750" y="5573713"/>
          <p14:tracePt t="28137" x="3532188" y="5565775"/>
          <p14:tracePt t="28145" x="3492500" y="5549900"/>
          <p14:tracePt t="28153" x="3452813" y="5549900"/>
          <p14:tracePt t="28161" x="3413125" y="5541963"/>
          <p14:tracePt t="28169" x="3349625" y="5541963"/>
          <p14:tracePt t="28177" x="3341688" y="5541963"/>
          <p14:tracePt t="28185" x="3317875" y="5541963"/>
          <p14:tracePt t="28193" x="3308350" y="5557838"/>
          <p14:tracePt t="28199" x="3300413" y="5565775"/>
          <p14:tracePt t="28207" x="3292475" y="5581650"/>
          <p14:tracePt t="28215" x="3292475" y="5605463"/>
          <p14:tracePt t="28223" x="3292475" y="5629275"/>
          <p14:tracePt t="28231" x="3292475" y="5645150"/>
          <p14:tracePt t="28239" x="3292475" y="5662613"/>
          <p14:tracePt t="28247" x="3300413" y="5686425"/>
          <p14:tracePt t="28255" x="3317875" y="5702300"/>
          <p14:tracePt t="28261" x="3341688" y="5718175"/>
          <p14:tracePt t="28269" x="3365500" y="5734050"/>
          <p14:tracePt t="28277" x="3397250" y="5734050"/>
          <p14:tracePt t="28285" x="3444875" y="5741988"/>
          <p14:tracePt t="28293" x="3476625" y="5741988"/>
          <p14:tracePt t="28301" x="3532188" y="5741988"/>
          <p14:tracePt t="28309" x="3563938" y="5741988"/>
          <p14:tracePt t="28317" x="3595688" y="5741988"/>
          <p14:tracePt t="28323" x="3619500" y="5741988"/>
          <p14:tracePt t="28333" x="3643313" y="5741988"/>
          <p14:tracePt t="28339" x="3676650" y="5734050"/>
          <p14:tracePt t="28355" x="3684588" y="5726113"/>
          <p14:tracePt t="28363" x="3692525" y="5718175"/>
          <p14:tracePt t="28385" x="3700463" y="5710238"/>
          <p14:tracePt t="28409" x="3700463" y="5702300"/>
          <p14:tracePt t="28417" x="3708400" y="5702300"/>
          <p14:tracePt t="28425" x="3708400" y="5694363"/>
          <p14:tracePt t="28433" x="3716338" y="5694363"/>
          <p14:tracePt t="28449" x="3732213" y="5694363"/>
          <p14:tracePt t="28455" x="3748088" y="5694363"/>
          <p14:tracePt t="28463" x="3756025" y="5694363"/>
          <p14:tracePt t="28471" x="3763963" y="5694363"/>
          <p14:tracePt t="28479" x="3779838" y="5694363"/>
          <p14:tracePt t="28495" x="3787775" y="5694363"/>
          <p14:tracePt t="28503" x="3803650" y="5694363"/>
          <p14:tracePt t="28511" x="3811588" y="5694363"/>
          <p14:tracePt t="28525" x="3827463" y="5694363"/>
          <p14:tracePt t="28533" x="3835400" y="5694363"/>
          <p14:tracePt t="28541" x="3843338" y="5694363"/>
          <p14:tracePt t="28549" x="3859213" y="5694363"/>
          <p14:tracePt t="28557" x="3875088" y="5694363"/>
          <p14:tracePt t="28565" x="3890963" y="5694363"/>
          <p14:tracePt t="28571" x="3906838" y="5694363"/>
          <p14:tracePt t="28579" x="3914775" y="5694363"/>
          <p14:tracePt t="28587" x="3930650" y="5694363"/>
          <p14:tracePt t="28595" x="3946525" y="5694363"/>
          <p14:tracePt t="28603" x="3970338" y="5694363"/>
          <p14:tracePt t="28611" x="3978275" y="5694363"/>
          <p14:tracePt t="28627" x="3986213" y="5694363"/>
          <p14:tracePt t="28641" x="3994150" y="5694363"/>
          <p14:tracePt t="28649" x="4002088" y="5694363"/>
          <p14:tracePt t="28657" x="4002088" y="5686425"/>
          <p14:tracePt t="28673" x="4011613" y="5686425"/>
          <p14:tracePt t="28689" x="4019550" y="5686425"/>
          <p14:tracePt t="28711" x="4027488" y="5686425"/>
          <p14:tracePt t="28719" x="4035425" y="5686425"/>
          <p14:tracePt t="28735" x="4043363" y="5686425"/>
          <p14:tracePt t="28743" x="4051300" y="5686425"/>
          <p14:tracePt t="28751" x="4059238" y="5686425"/>
          <p14:tracePt t="28756" x="4067175" y="5686425"/>
          <p14:tracePt t="28765" x="4083050" y="5694363"/>
          <p14:tracePt t="28773" x="4098925" y="5694363"/>
          <p14:tracePt t="28780" x="4106863" y="5710238"/>
          <p14:tracePt t="28789" x="4130675" y="5718175"/>
          <p14:tracePt t="28797" x="4146550" y="5718175"/>
          <p14:tracePt t="28805" x="4154488" y="5718175"/>
          <p14:tracePt t="28813" x="4162425" y="5726113"/>
          <p14:tracePt t="28827" x="4170363" y="5726113"/>
          <p14:tracePt t="28835" x="4178300" y="5726113"/>
          <p14:tracePt t="28843" x="4186238" y="5726113"/>
          <p14:tracePt t="28851" x="4202113" y="5726113"/>
          <p14:tracePt t="28858" x="4210050" y="5726113"/>
          <p14:tracePt t="28866" x="4225925" y="5726113"/>
          <p14:tracePt t="28874" x="4241800" y="5726113"/>
          <p14:tracePt t="28883" x="4257675" y="5726113"/>
          <p14:tracePt t="28889" x="4273550" y="5726113"/>
          <p14:tracePt t="28897" x="4297363" y="5726113"/>
          <p14:tracePt t="28905" x="4337050" y="5726113"/>
          <p14:tracePt t="28912" x="4362450" y="5726113"/>
          <p14:tracePt t="28921" x="4370388" y="5726113"/>
          <p14:tracePt t="28929" x="4394200" y="5726113"/>
          <p14:tracePt t="28937" x="4410075" y="5718175"/>
          <p14:tracePt t="28943" x="4418013" y="5718175"/>
          <p14:tracePt t="28950" x="4433888" y="5718175"/>
          <p14:tracePt t="28959" x="4441825" y="5710238"/>
          <p14:tracePt t="28966" x="4449763" y="5710238"/>
          <p14:tracePt t="28975" x="4457700" y="5702300"/>
          <p14:tracePt t="28983" x="4465638" y="5702300"/>
          <p14:tracePt t="28990" x="4481513" y="5702300"/>
          <p14:tracePt t="28998" x="4505325" y="5702300"/>
          <p14:tracePt t="29004" x="4529138" y="5694363"/>
          <p14:tracePt t="29012" x="4545013" y="5694363"/>
          <p14:tracePt t="29020" x="4560888" y="5694363"/>
          <p14:tracePt t="29029" x="4584700" y="5686425"/>
          <p14:tracePt t="29037" x="4608513" y="5686425"/>
          <p14:tracePt t="29045" x="4632325" y="5686425"/>
          <p14:tracePt t="29053" x="4664075" y="5686425"/>
          <p14:tracePt t="29061" x="4687888" y="5686425"/>
          <p14:tracePt t="29067" x="4721225" y="5686425"/>
          <p14:tracePt t="29074" x="4737100" y="5686425"/>
          <p14:tracePt t="29083" x="4768850" y="5686425"/>
          <p14:tracePt t="29091" x="4824413" y="5686425"/>
          <p14:tracePt t="29099" x="4864100" y="5686425"/>
          <p14:tracePt t="29107" x="4895850" y="5686425"/>
          <p14:tracePt t="29115" x="4911725" y="5686425"/>
          <p14:tracePt t="29123" x="4967288" y="5686425"/>
          <p14:tracePt t="29130" x="5006975" y="5686425"/>
          <p14:tracePt t="29136" x="5038725" y="5686425"/>
          <p14:tracePt t="29145" x="5056188" y="5686425"/>
          <p14:tracePt t="29153" x="5087938" y="5678488"/>
          <p14:tracePt t="29161" x="5127625" y="5670550"/>
          <p14:tracePt t="29169" x="5151438" y="5670550"/>
          <p14:tracePt t="29177" x="5191125" y="5670550"/>
          <p14:tracePt t="29185" x="5214938" y="5653088"/>
          <p14:tracePt t="29193" x="5246688" y="5645150"/>
          <p14:tracePt t="29198" x="5278438" y="5621338"/>
          <p14:tracePt t="29207" x="5302250" y="5613400"/>
          <p14:tracePt t="29215" x="5318125" y="5597525"/>
          <p14:tracePt t="29223" x="5334000" y="5573713"/>
          <p14:tracePt t="29231" x="5349875" y="5557838"/>
          <p14:tracePt t="29239" x="5349875" y="5541963"/>
          <p14:tracePt t="29247" x="5349875" y="5526088"/>
          <p14:tracePt t="29254" x="5349875" y="5510213"/>
          <p14:tracePt t="29261" x="5349875" y="5494338"/>
          <p14:tracePt t="29269" x="5349875" y="5486400"/>
          <p14:tracePt t="29277" x="5341938" y="5470525"/>
          <p14:tracePt t="29285" x="5334000" y="5470525"/>
          <p14:tracePt t="29293" x="5318125" y="5462588"/>
          <p14:tracePt t="29301" x="5302250" y="5454650"/>
          <p14:tracePt t="29309" x="5278438" y="5454650"/>
          <p14:tracePt t="29317" x="5262563" y="5454650"/>
          <p14:tracePt t="29322" x="5238750" y="5454650"/>
          <p14:tracePt t="29331" x="5222875" y="5454650"/>
          <p14:tracePt t="29339" x="5199063" y="5470525"/>
          <p14:tracePt t="29347" x="5167313" y="5494338"/>
          <p14:tracePt t="29355" x="5127625" y="5534025"/>
          <p14:tracePt t="29363" x="5119688" y="5549900"/>
          <p14:tracePt t="29371" x="5087938" y="5597525"/>
          <p14:tracePt t="29379" x="5064125" y="5629275"/>
          <p14:tracePt t="29385" x="5038725" y="5686425"/>
          <p14:tracePt t="29393" x="5038725" y="5710238"/>
          <p14:tracePt t="29401" x="5038725" y="5734050"/>
          <p14:tracePt t="29409" x="5038725" y="5757863"/>
          <p14:tracePt t="29417" x="5038725" y="5773738"/>
          <p14:tracePt t="29426" x="5038725" y="5781675"/>
          <p14:tracePt t="29432" x="5046663" y="5789613"/>
          <p14:tracePt t="29441" x="5072063" y="5797550"/>
          <p14:tracePt t="29447" x="5087938" y="5797550"/>
          <p14:tracePt t="29455" x="5111750" y="5797550"/>
          <p14:tracePt t="29463" x="5151438" y="5797550"/>
          <p14:tracePt t="29471" x="5175250" y="5789613"/>
          <p14:tracePt t="29478" x="5214938" y="5773738"/>
          <p14:tracePt t="29487" x="5246688" y="5765800"/>
          <p14:tracePt t="29495" x="5262563" y="5749925"/>
          <p14:tracePt t="29501" x="5286375" y="5734050"/>
          <p14:tracePt t="29509" x="5294313" y="5718175"/>
          <p14:tracePt t="29518" x="5302250" y="5702300"/>
          <p14:tracePt t="29525" x="5302250" y="5686425"/>
          <p14:tracePt t="29533" x="5302250" y="5670550"/>
          <p14:tracePt t="29541" x="5302250" y="5653088"/>
          <p14:tracePt t="29549" x="5302250" y="5645150"/>
          <p14:tracePt t="29557" x="5294313" y="5637213"/>
          <p14:tracePt t="29565" x="5278438" y="5629275"/>
          <p14:tracePt t="29571" x="5254625" y="5613400"/>
          <p14:tracePt t="29587" x="5238750" y="5613400"/>
          <p14:tracePt t="29595" x="5222875" y="5613400"/>
          <p14:tracePt t="29603" x="5207000" y="5613400"/>
          <p14:tracePt t="29611" x="5199063" y="5613400"/>
          <p14:tracePt t="29619" x="5191125" y="5613400"/>
          <p14:tracePt t="29705" x="5191125" y="5621338"/>
          <p14:tracePt t="29711" x="5191125" y="5629275"/>
          <p14:tracePt t="29727" x="5191125" y="5637213"/>
          <p14:tracePt t="29735" x="5191125" y="5645150"/>
          <p14:tracePt t="29751" x="5191125" y="5653088"/>
          <p14:tracePt t="29765" x="5191125" y="5662613"/>
          <p14:tracePt t="29813" x="5191125" y="5670550"/>
          <p14:tracePt t="29851" x="5191125" y="5678488"/>
          <p14:tracePt t="29859" x="5199063" y="5678488"/>
          <p14:tracePt t="29881" x="5207000" y="5678488"/>
          <p14:tracePt t="30084" x="5222875" y="5686425"/>
          <p14:tracePt t="30091" x="5230813" y="5686425"/>
          <p14:tracePt t="30099" x="5238750" y="5686425"/>
          <p14:tracePt t="30107" x="5254625" y="5694363"/>
          <p14:tracePt t="30115" x="5262563" y="5702300"/>
          <p14:tracePt t="30123" x="5270500" y="5702300"/>
          <p14:tracePt t="30129" x="5286375" y="5718175"/>
          <p14:tracePt t="30145" x="5294313" y="5734050"/>
          <p14:tracePt t="30153" x="5302250" y="5734050"/>
          <p14:tracePt t="30161" x="5302250" y="5741988"/>
          <p14:tracePt t="30169" x="5310188" y="5749925"/>
          <p14:tracePt t="30177" x="5310188" y="5757863"/>
          <p14:tracePt t="30191" x="5318125" y="5773738"/>
          <p14:tracePt t="30198" x="5318125" y="5789613"/>
          <p14:tracePt t="30207" x="5318125" y="5805488"/>
          <p14:tracePt t="30215" x="5318125" y="5821363"/>
          <p14:tracePt t="30223" x="5318125" y="5845175"/>
          <p14:tracePt t="30231" x="5318125" y="5868988"/>
          <p14:tracePt t="30239" x="5318125" y="5892800"/>
          <p14:tracePt t="30247" x="5318125" y="5916613"/>
          <p14:tracePt t="30253" x="5318125" y="5940425"/>
          <p14:tracePt t="30261" x="5318125" y="5948363"/>
          <p14:tracePt t="30269" x="5318125" y="5972175"/>
          <p14:tracePt t="30277" x="5318125" y="5995988"/>
          <p14:tracePt t="30285" x="5318125" y="6021388"/>
          <p14:tracePt t="30293" x="5318125" y="6037263"/>
          <p14:tracePt t="30301" x="5318125" y="6061075"/>
          <p14:tracePt t="30309" x="5318125" y="6076950"/>
          <p14:tracePt t="30315" x="5318125" y="6084888"/>
          <p14:tracePt t="30323" x="5318125" y="6092825"/>
          <p14:tracePt t="30331" x="5318125" y="6108700"/>
          <p14:tracePt t="30385" x="5318125" y="6116638"/>
          <p14:tracePt t="30455" x="5310188" y="6124575"/>
          <p14:tracePt t="30487" x="5302250" y="6124575"/>
          <p14:tracePt t="30501" x="5294313" y="6124575"/>
          <p14:tracePt t="30509" x="5286375" y="6124575"/>
          <p14:tracePt t="30517" x="5278438" y="6124575"/>
          <p14:tracePt t="30533" x="5270500" y="6124575"/>
          <p14:tracePt t="30541" x="5262563" y="6124575"/>
          <p14:tracePt t="30557" x="5254625" y="6124575"/>
          <p14:tracePt t="30563" x="5246688" y="6124575"/>
          <p14:tracePt t="30571" x="5238750" y="6116638"/>
          <p14:tracePt t="30587" x="5230813" y="6108700"/>
          <p14:tracePt t="30595" x="5214938" y="6108700"/>
          <p14:tracePt t="30603" x="5199063" y="6108700"/>
          <p14:tracePt t="30611" x="5191125" y="6100763"/>
          <p14:tracePt t="30619" x="5175250" y="6092825"/>
          <p14:tracePt t="30627" x="5159375" y="6092825"/>
          <p14:tracePt t="30633" x="5151438" y="6084888"/>
          <p14:tracePt t="30641" x="5143500" y="6076950"/>
          <p14:tracePt t="30649" x="5135563" y="6076950"/>
          <p14:tracePt t="30657" x="5127625" y="6076950"/>
          <p14:tracePt t="30673" x="5127625" y="6069013"/>
          <p14:tracePt t="30680" x="5119688" y="6069013"/>
          <p14:tracePt t="30758" x="5119688" y="6061075"/>
          <p14:tracePt t="30774" x="5119688" y="6053138"/>
          <p14:tracePt t="30807" x="5127625" y="6053138"/>
          <p14:tracePt t="30827" x="5127625" y="6045200"/>
          <p14:tracePt t="30835" x="5135563" y="6045200"/>
          <p14:tracePt t="30875" x="5143500" y="6037263"/>
          <p14:tracePt t="30889" x="5143500" y="6029325"/>
          <p14:tracePt t="30905" x="5151438" y="6021388"/>
          <p14:tracePt t="30929" x="5151438" y="6013450"/>
          <p14:tracePt t="30943" x="5159375" y="6013450"/>
          <p14:tracePt t="30951" x="5159375" y="6005513"/>
          <p14:tracePt t="30991" x="5159375" y="5995988"/>
          <p14:tracePt t="32401" x="5159375" y="5988050"/>
          <p14:tracePt t="32549" x="5159375" y="5980113"/>
          <p14:tracePt t="32635" x="5159375" y="5972175"/>
          <p14:tracePt t="32689" x="5151438" y="5972175"/>
          <p14:tracePt t="32697" x="5143500" y="5972175"/>
          <p14:tracePt t="32703" x="5135563" y="5972175"/>
          <p14:tracePt t="32711" x="5127625" y="5972175"/>
          <p14:tracePt t="32719" x="5111750" y="5972175"/>
          <p14:tracePt t="32727" x="5103813" y="5972175"/>
          <p14:tracePt t="32735" x="5087938" y="5972175"/>
          <p14:tracePt t="32743" x="5064125" y="5972175"/>
          <p14:tracePt t="32751" x="5056188" y="5972175"/>
          <p14:tracePt t="32759" x="5038725" y="5972175"/>
          <p14:tracePt t="32765" x="5022850" y="5972175"/>
          <p14:tracePt t="32773" x="5014913" y="5972175"/>
          <p14:tracePt t="32781" x="5006975" y="5972175"/>
          <p14:tracePt t="32788" x="4999038" y="5972175"/>
          <p14:tracePt t="32805" x="4991100" y="5972175"/>
          <p14:tracePt t="32827" x="4983163" y="5972175"/>
          <p14:tracePt t="32843" x="4975225" y="5972175"/>
          <p14:tracePt t="32859" x="4967288" y="5972175"/>
          <p14:tracePt t="32867" x="4959350" y="5972175"/>
          <p14:tracePt t="32875" x="4943475" y="5972175"/>
          <p14:tracePt t="32883" x="4935538" y="5972175"/>
          <p14:tracePt t="32888" x="4927600" y="5972175"/>
          <p14:tracePt t="32897" x="4919663" y="5972175"/>
          <p14:tracePt t="32905" x="4911725" y="5972175"/>
          <p14:tracePt t="32913" x="4903788" y="5972175"/>
          <p14:tracePt t="32928" x="4895850" y="5972175"/>
          <p14:tracePt t="32945" x="4887913" y="5972175"/>
          <p14:tracePt t="32967" x="4879975" y="5972175"/>
          <p14:tracePt t="32975" x="4872038" y="5972175"/>
          <p14:tracePt t="32999" x="4864100" y="5972175"/>
          <p14:tracePt t="33013" x="4856163" y="5972175"/>
          <p14:tracePt t="33029" x="4848225" y="5972175"/>
          <p14:tracePt t="33037" x="4840288" y="5972175"/>
          <p14:tracePt t="33045" x="4832350" y="5972175"/>
          <p14:tracePt t="33053" x="4824413" y="5972175"/>
          <p14:tracePt t="33061" x="4808538" y="5972175"/>
          <p14:tracePt t="33069" x="4800600" y="5972175"/>
          <p14:tracePt t="33075" x="4776788" y="5972175"/>
          <p14:tracePt t="33083" x="4760913" y="5972175"/>
          <p14:tracePt t="33091" x="4745038" y="5972175"/>
          <p14:tracePt t="33099" x="4721225" y="5972175"/>
          <p14:tracePt t="33107" x="4695825" y="5964238"/>
          <p14:tracePt t="33114" x="4679950" y="5964238"/>
          <p14:tracePt t="33123" x="4656138" y="5964238"/>
          <p14:tracePt t="33131" x="4640263" y="5956300"/>
          <p14:tracePt t="33136" x="4616450" y="5956300"/>
          <p14:tracePt t="33145" x="4592638" y="5948363"/>
          <p14:tracePt t="33152" x="4576763" y="5940425"/>
          <p14:tracePt t="33161" x="4560888" y="5940425"/>
          <p14:tracePt t="33168" x="4545013" y="5940425"/>
          <p14:tracePt t="33177" x="4537075" y="5940425"/>
          <p14:tracePt t="33185" x="4521200" y="5940425"/>
          <p14:tracePt t="33193" x="4489450" y="5940425"/>
          <p14:tracePt t="33199" x="4481513" y="5940425"/>
          <p14:tracePt t="33207" x="4465638" y="5932488"/>
          <p14:tracePt t="33215" x="4441825" y="5932488"/>
          <p14:tracePt t="33224" x="4418013" y="5932488"/>
          <p14:tracePt t="33231" x="4386263" y="5932488"/>
          <p14:tracePt t="33239" x="4344988" y="5932488"/>
          <p14:tracePt t="33247" x="4297363" y="5932488"/>
          <p14:tracePt t="33255" x="4257675" y="5932488"/>
          <p14:tracePt t="33260" x="4225925" y="5932488"/>
          <p14:tracePt t="33269" x="4162425" y="5932488"/>
          <p14:tracePt t="33277" x="4138613" y="5932488"/>
          <p14:tracePt t="33285" x="4083050" y="5932488"/>
          <p14:tracePt t="33293" x="3986213" y="5932488"/>
          <p14:tracePt t="33304" x="3946525" y="5940425"/>
          <p14:tracePt t="33309" x="3851275" y="5940425"/>
          <p14:tracePt t="33317" x="3740150" y="5940425"/>
          <p14:tracePt t="33323" x="3643313" y="5940425"/>
          <p14:tracePt t="33331" x="3540125" y="5940425"/>
          <p14:tracePt t="33339" x="3468688" y="5940425"/>
          <p14:tracePt t="33347" x="3308350" y="5940425"/>
          <p14:tracePt t="33355" x="3205163" y="5940425"/>
          <p14:tracePt t="33363" x="3125788" y="5940425"/>
          <p14:tracePt t="33370" x="3030538" y="5940425"/>
          <p14:tracePt t="33379" x="2909888" y="5916613"/>
          <p14:tracePt t="33385" x="2838450" y="5908675"/>
          <p14:tracePt t="33393" x="2767013" y="5892800"/>
          <p14:tracePt t="33400" x="2695575" y="5884863"/>
          <p14:tracePt t="33409" x="2632075" y="5868988"/>
          <p14:tracePt t="33416" x="2551113" y="5853113"/>
          <p14:tracePt t="33426" x="2511425" y="5845175"/>
          <p14:tracePt t="33433" x="2455863" y="5837238"/>
          <p14:tracePt t="33441" x="2408238" y="5829300"/>
          <p14:tracePt t="33447" x="2400300" y="5829300"/>
          <p14:tracePt t="33455" x="2368550" y="5821363"/>
          <p14:tracePt t="33463" x="2352675" y="5821363"/>
          <p14:tracePt t="33471" x="2328863" y="5821363"/>
          <p14:tracePt t="33479" x="2320925" y="5821363"/>
          <p14:tracePt t="33487" x="2312988" y="5821363"/>
          <p14:tracePt t="33503" x="2305050" y="5821363"/>
          <p14:tracePt t="33510" x="2289175" y="5821363"/>
          <p14:tracePt t="33517" x="2273300" y="5821363"/>
          <p14:tracePt t="33524" x="2239963" y="5821363"/>
          <p14:tracePt t="33533" x="2224088" y="5821363"/>
          <p14:tracePt t="33541" x="2176463" y="5829300"/>
          <p14:tracePt t="33549" x="2128838" y="5829300"/>
          <p14:tracePt t="33557" x="2057400" y="5829300"/>
          <p14:tracePt t="33565" x="2041525" y="5829300"/>
          <p14:tracePt t="33573" x="1993900" y="5829300"/>
          <p14:tracePt t="33579" x="1946275" y="5829300"/>
          <p14:tracePt t="33587" x="1912938" y="5829300"/>
          <p14:tracePt t="33595" x="1905000" y="5829300"/>
          <p14:tracePt t="33603" x="1897063" y="5829300"/>
          <p14:tracePt t="33611" x="1889125" y="5829300"/>
          <p14:tracePt t="33627" x="1881188" y="5829300"/>
          <p14:tracePt t="33666" x="1873250" y="5837238"/>
          <p14:tracePt t="33682" x="1865313" y="5837238"/>
          <p14:tracePt t="33689" x="1865313" y="5845175"/>
          <p14:tracePt t="33697" x="1865313" y="5853113"/>
          <p14:tracePt t="33703" x="1857375" y="5853113"/>
          <p14:tracePt t="33711" x="1849438" y="5861050"/>
          <p14:tracePt t="33727" x="1841500" y="5876925"/>
          <p14:tracePt t="33735" x="1825625" y="5900738"/>
          <p14:tracePt t="33743" x="1801813" y="5932488"/>
          <p14:tracePt t="33751" x="1778000" y="5988050"/>
          <p14:tracePt t="33756" x="1738313" y="6069013"/>
          <p14:tracePt t="33764" x="1682750" y="6172200"/>
          <p14:tracePt t="33772" x="1658938" y="6203950"/>
          <p14:tracePt t="33781" x="1643063" y="6251575"/>
          <p14:tracePt t="33789" x="1635125" y="6299200"/>
          <p14:tracePt t="33797" x="1635125" y="6323013"/>
          <p14:tracePt t="33805" x="1643063" y="6323013"/>
          <p14:tracePt t="33813" x="1658938" y="6330950"/>
          <p14:tracePt t="33818" x="1682750" y="6330950"/>
          <p14:tracePt t="33826" x="1698625" y="6330950"/>
          <p14:tracePt t="33835" x="1762125" y="6307138"/>
          <p14:tracePt t="33843" x="1793875" y="6275388"/>
          <p14:tracePt t="33850" x="1817688" y="6259513"/>
          <p14:tracePt t="33859" x="1865313" y="6227763"/>
          <p14:tracePt t="33866" x="1912938" y="6196013"/>
          <p14:tracePt t="33875" x="1954213" y="6172200"/>
          <p14:tracePt t="33883" x="2001838" y="6132513"/>
          <p14:tracePt t="33889" x="2041525" y="6100763"/>
          <p14:tracePt t="33897" x="2089150" y="6061075"/>
          <p14:tracePt t="33905" x="2097088" y="6045200"/>
          <p14:tracePt t="33913" x="2120900" y="6029325"/>
          <p14:tracePt t="33921" x="2128838" y="6013450"/>
          <p14:tracePt t="33929" x="2136775" y="6005513"/>
          <p14:tracePt t="33937" x="2136775" y="5988050"/>
          <p14:tracePt t="33942" x="2136775" y="5972175"/>
          <p14:tracePt t="33950" x="2136775" y="5964238"/>
          <p14:tracePt t="33959" x="2136775" y="5948363"/>
          <p14:tracePt t="33967" x="2128838" y="5932488"/>
          <p14:tracePt t="33975" x="2112963" y="5916613"/>
          <p14:tracePt t="33983" x="2089150" y="5892800"/>
          <p14:tracePt t="33991" x="2057400" y="5884863"/>
          <p14:tracePt t="33999" x="2025650" y="5876925"/>
          <p14:tracePt t="34005" x="1985963" y="5861050"/>
          <p14:tracePt t="34013" x="1954213" y="5853113"/>
          <p14:tracePt t="34021" x="1922463" y="5845175"/>
          <p14:tracePt t="34029" x="1881188" y="5837238"/>
          <p14:tracePt t="34037" x="1849438" y="5829300"/>
          <p14:tracePt t="34045" x="1817688" y="5821363"/>
          <p14:tracePt t="34053" x="1801813" y="5821363"/>
          <p14:tracePt t="34061" x="1778000" y="5821363"/>
          <p14:tracePt t="34069" x="1762125" y="5821363"/>
          <p14:tracePt t="34075" x="1754188" y="5821363"/>
          <p14:tracePt t="34145" x="1754188" y="5829300"/>
          <p14:tracePt t="34153" x="1754188" y="5837238"/>
          <p14:tracePt t="34161" x="1770063" y="5845175"/>
          <p14:tracePt t="34169" x="1778000" y="5861050"/>
          <p14:tracePt t="34177" x="1793875" y="5868988"/>
          <p14:tracePt t="34185" x="1817688" y="5884863"/>
          <p14:tracePt t="34193" x="1841500" y="5892800"/>
          <p14:tracePt t="34198" x="1873250" y="5892800"/>
          <p14:tracePt t="34207" x="1905000" y="5900738"/>
          <p14:tracePt t="34215" x="1954213" y="5900738"/>
          <p14:tracePt t="34223" x="1985963" y="5908675"/>
          <p14:tracePt t="34231" x="2041525" y="5908675"/>
          <p14:tracePt t="34239" x="2097088" y="5908675"/>
          <p14:tracePt t="34246" x="2128838" y="5908675"/>
          <p14:tracePt t="34255" x="2168525" y="5908675"/>
          <p14:tracePt t="34260" x="2232025" y="5908675"/>
          <p14:tracePt t="34269" x="2265363" y="5908675"/>
          <p14:tracePt t="34277" x="2289175" y="5908675"/>
          <p14:tracePt t="34285" x="2312988" y="5908675"/>
          <p14:tracePt t="34292" x="2336800" y="5908675"/>
          <p14:tracePt t="34301" x="2352675" y="5900738"/>
          <p14:tracePt t="34308" x="2352675" y="5892800"/>
          <p14:tracePt t="34317" x="2360613" y="5892800"/>
          <p14:tracePt t="34331" x="2368550" y="5892800"/>
          <p14:tracePt t="34339" x="2368550" y="5884863"/>
          <p14:tracePt t="34363" x="2376488" y="5884863"/>
          <p14:tracePt t="34371" x="2376488" y="5876925"/>
          <p14:tracePt t="34379" x="2384425" y="5876925"/>
          <p14:tracePt t="34385" x="2392363" y="5861050"/>
          <p14:tracePt t="34401" x="2400300" y="5853113"/>
          <p14:tracePt t="34409" x="2400300" y="5845175"/>
          <p14:tracePt t="34417" x="2408238" y="5845175"/>
          <p14:tracePt t="34425" x="2408238" y="5837238"/>
          <p14:tracePt t="34433" x="2416175" y="5837238"/>
          <p14:tracePt t="34439" x="2424113" y="5829300"/>
          <p14:tracePt t="34455" x="2432050" y="5829300"/>
          <p14:tracePt t="34463" x="2432050" y="5821363"/>
          <p14:tracePt t="34470" x="2447925" y="5813425"/>
          <p14:tracePt t="34478" x="2455863" y="5813425"/>
          <p14:tracePt t="34487" x="2455863" y="5805488"/>
          <p14:tracePt t="34495" x="2471738" y="5805488"/>
          <p14:tracePt t="34503" x="2487613" y="5797550"/>
          <p14:tracePt t="34509" x="2503488" y="5797550"/>
          <p14:tracePt t="34517" x="2519363" y="5789613"/>
          <p14:tracePt t="34525" x="2535238" y="5789613"/>
          <p14:tracePt t="34533" x="2551113" y="5789613"/>
          <p14:tracePt t="34541" x="2574925" y="5789613"/>
          <p14:tracePt t="34549" x="2598738" y="5789613"/>
          <p14:tracePt t="34557" x="2606675" y="5789613"/>
          <p14:tracePt t="34565" x="2624138" y="5789613"/>
          <p14:tracePt t="34571" x="2632075" y="5781675"/>
          <p14:tracePt t="34579" x="2640013" y="5781675"/>
          <p14:tracePt t="34595" x="2647950" y="5781675"/>
          <p14:tracePt t="35426" x="2655888" y="5781675"/>
          <p14:tracePt t="35447" x="2663825" y="5773738"/>
          <p14:tracePt t="35456" x="2671763" y="5765800"/>
          <p14:tracePt t="35463" x="2687638" y="5757863"/>
          <p14:tracePt t="35471" x="2719388" y="5749925"/>
          <p14:tracePt t="35479" x="2774950" y="5718175"/>
          <p14:tracePt t="35488" x="2814638" y="5702300"/>
          <p14:tracePt t="35495" x="2901950" y="5645150"/>
          <p14:tracePt t="35503" x="2982913" y="5597525"/>
          <p14:tracePt t="35509" x="3173413" y="5486400"/>
          <p14:tracePt t="35517" x="3413125" y="5351463"/>
          <p14:tracePt t="35524" x="3627438" y="5199063"/>
          <p14:tracePt t="35533" x="3827463" y="5040313"/>
          <p14:tracePt t="35541" x="4027488" y="4879975"/>
          <p14:tracePt t="35549" x="4233863" y="4713288"/>
          <p14:tracePt t="35557" x="4402138" y="4529138"/>
          <p14:tracePt t="35565" x="4552950" y="4370388"/>
          <p14:tracePt t="35571" x="4713288" y="4162425"/>
          <p14:tracePt t="35579" x="4784725" y="4059238"/>
          <p14:tracePt t="35587" x="4935538" y="3819525"/>
          <p14:tracePt t="35595" x="4991100" y="3716338"/>
          <p14:tracePt t="35602" x="5127625" y="3484563"/>
          <p14:tracePt t="35612" x="5175250" y="3381375"/>
          <p14:tracePt t="35619" x="5238750" y="3252788"/>
          <p14:tracePt t="35627" x="5357813" y="3006725"/>
          <p14:tracePt t="35633" x="5407025" y="2870200"/>
          <p14:tracePt t="35641" x="5478463" y="2671763"/>
          <p14:tracePt t="35649" x="5494338" y="2592388"/>
          <p14:tracePt t="35657" x="5502275" y="2519363"/>
          <p14:tracePt t="35665" x="5510213" y="2463800"/>
          <p14:tracePt t="35673" x="5510213" y="2432050"/>
          <p14:tracePt t="35681" x="5502275" y="2400300"/>
          <p14:tracePt t="35689" x="5486400" y="2384425"/>
          <p14:tracePt t="35695" x="5470525" y="2376488"/>
          <p14:tracePt t="35703" x="5446713" y="2376488"/>
          <p14:tracePt t="35711" x="5422900" y="2376488"/>
          <p14:tracePt t="35719" x="5365750" y="2376488"/>
          <p14:tracePt t="35727" x="5310188" y="2384425"/>
          <p14:tracePt t="35736" x="5230813" y="2408238"/>
          <p14:tracePt t="35743" x="5167313" y="2432050"/>
          <p14:tracePt t="35752" x="5095875" y="2455863"/>
          <p14:tracePt t="35756" x="5030788" y="2471738"/>
          <p14:tracePt t="35765" x="4951413" y="2495550"/>
          <p14:tracePt t="35773" x="4879975" y="2511425"/>
          <p14:tracePt t="35781" x="4800600" y="2527300"/>
          <p14:tracePt t="35789" x="4737100" y="2535238"/>
          <p14:tracePt t="35797" x="4672013" y="2543175"/>
          <p14:tracePt t="35805" x="4608513" y="2551113"/>
          <p14:tracePt t="35813" x="4552950" y="2559050"/>
          <p14:tracePt t="35819" x="4505325" y="2566988"/>
          <p14:tracePt t="35826" x="4489450" y="2576513"/>
          <p14:tracePt t="35835" x="4465638" y="2584450"/>
          <p14:tracePt t="35842" x="4449763" y="2592388"/>
          <p14:tracePt t="35851" x="4441825" y="2592388"/>
          <p14:tracePt t="35859" x="4425950" y="2592388"/>
          <p14:tracePt t="35867" x="4425950" y="2600325"/>
          <p14:tracePt t="35875" x="4418013" y="2600325"/>
          <p14:tracePt t="35889" x="4410075" y="2600325"/>
          <p14:tracePt t="35897" x="4402138" y="2608263"/>
          <p14:tracePt t="35905" x="4394200" y="2608263"/>
          <p14:tracePt t="35913" x="4378325" y="2608263"/>
          <p14:tracePt t="35921" x="4370388" y="2608263"/>
          <p14:tracePt t="35929" x="4352925" y="2608263"/>
          <p14:tracePt t="35936" x="4329113" y="2608263"/>
          <p14:tracePt t="35943" x="4313238" y="2608263"/>
          <p14:tracePt t="35950" x="4289425" y="2608263"/>
          <p14:tracePt t="35959" x="4273550" y="2600325"/>
          <p14:tracePt t="35967" x="4249738" y="2600325"/>
          <p14:tracePt t="35975" x="4233863" y="2592388"/>
          <p14:tracePt t="35983" x="4217988" y="2592388"/>
          <p14:tracePt t="35991" x="4202113" y="2592388"/>
          <p14:tracePt t="35999" x="4186238" y="2592388"/>
          <p14:tracePt t="36013" x="4178300" y="2592388"/>
          <p14:tracePt t="36099" x="4178300" y="2584450"/>
          <p14:tracePt t="36107" x="4178300" y="2576513"/>
          <p14:tracePt t="36129" x="4178300" y="2566988"/>
          <p14:tracePt t="36153" x="4186238" y="2566988"/>
          <p14:tracePt t="36169" x="4186238" y="2559050"/>
          <p14:tracePt t="36177" x="4194175" y="2559050"/>
          <p14:tracePt t="36199" x="4194175" y="2551113"/>
          <p14:tracePt t="36207" x="4202113" y="2551113"/>
          <p14:tracePt t="36223" x="4202113" y="2543175"/>
          <p14:tracePt t="36247" x="4210050" y="2543175"/>
          <p14:tracePt t="36269" x="4217988" y="2543175"/>
          <p14:tracePt t="36285" x="4225925" y="2543175"/>
          <p14:tracePt t="36309" x="4233863" y="2543175"/>
          <p14:tracePt t="36339" x="4233863" y="2535238"/>
          <p14:tracePt t="36363" x="4241800" y="2535238"/>
          <p14:tracePt t="36534" x="4257675" y="2543175"/>
          <p14:tracePt t="36541" x="4273550" y="2559050"/>
          <p14:tracePt t="36549" x="4281488" y="2584450"/>
          <p14:tracePt t="36557" x="4313238" y="2600325"/>
          <p14:tracePt t="36566" x="4329113" y="2632075"/>
          <p14:tracePt t="36571" x="4352925" y="2647950"/>
          <p14:tracePt t="36580" x="4386263" y="2679700"/>
          <p14:tracePt t="36587" x="4418013" y="2695575"/>
          <p14:tracePt t="36596" x="4425950" y="2711450"/>
          <p14:tracePt t="36603" x="4473575" y="2743200"/>
          <p14:tracePt t="36612" x="4497388" y="2767013"/>
          <p14:tracePt t="36619" x="4521200" y="2782888"/>
          <p14:tracePt t="36628" x="4537075" y="2806700"/>
          <p14:tracePt t="36633" x="4545013" y="2814638"/>
          <p14:tracePt t="36641" x="4560888" y="2822575"/>
          <p14:tracePt t="36649" x="4568825" y="2830513"/>
          <p14:tracePt t="36657" x="4576763" y="2830513"/>
          <p14:tracePt t="36665" x="4576763" y="2838450"/>
          <p14:tracePt t="36819" x="4576763" y="2846388"/>
          <p14:tracePt t="36843" x="4576763" y="2854325"/>
          <p14:tracePt t="36859" x="4576763" y="2862263"/>
          <p14:tracePt t="36875" x="4584700" y="2862263"/>
          <p14:tracePt t="36951" x="4584700" y="2870200"/>
          <p14:tracePt t="37115" x="4584700" y="2878138"/>
          <p14:tracePt t="37123" x="4592638" y="2878138"/>
          <p14:tracePt t="37130" x="4592638" y="2886075"/>
          <p14:tracePt t="37137" x="4592638" y="2894013"/>
          <p14:tracePt t="37145" x="4600575" y="2894013"/>
          <p14:tracePt t="37665" x="4600575" y="2901950"/>
          <p14:tracePt t="37687" x="4600575" y="2909888"/>
          <p14:tracePt t="37937" x="4608513" y="2909888"/>
          <p14:tracePt t="37943" x="4608513" y="2919413"/>
          <p14:tracePt t="37959" x="4616450" y="2927350"/>
          <p14:tracePt t="37967" x="4616450" y="2935288"/>
          <p14:tracePt t="37983" x="4624388" y="2943225"/>
          <p14:tracePt t="37999" x="4624388" y="2951163"/>
          <p14:tracePt t="38013" x="4632325" y="2951163"/>
          <p14:tracePt t="38061" x="4632325" y="2959100"/>
          <p14:tracePt t="38067" x="4632325" y="2967038"/>
          <p14:tracePt t="38084" x="4632325" y="2982913"/>
          <p14:tracePt t="38100" x="4632325" y="2990850"/>
          <p14:tracePt t="38107" x="4632325" y="2998788"/>
          <p14:tracePt t="38115" x="4632325" y="3006725"/>
          <p14:tracePt t="38123" x="4632325" y="3014663"/>
          <p14:tracePt t="38137" x="4632325" y="3022600"/>
          <p14:tracePt t="38153" x="4624388" y="3022600"/>
          <p14:tracePt t="38162" x="4624388" y="3030538"/>
          <p14:tracePt t="38286" x="4632325" y="3030538"/>
          <p14:tracePt t="38293" x="4640263" y="3030538"/>
          <p14:tracePt t="38301" x="4648200" y="3030538"/>
          <p14:tracePt t="38308" x="4664075" y="3022600"/>
          <p14:tracePt t="38315" x="4713288" y="3014663"/>
          <p14:tracePt t="38323" x="4752975" y="3006725"/>
          <p14:tracePt t="38331" x="4800600" y="2998788"/>
          <p14:tracePt t="38339" x="4840288" y="2998788"/>
          <p14:tracePt t="38347" x="4935538" y="2998788"/>
          <p14:tracePt t="38355" x="4999038" y="2998788"/>
          <p14:tracePt t="38363" x="5072063" y="2998788"/>
          <p14:tracePt t="38371" x="5151438" y="2998788"/>
          <p14:tracePt t="38377" x="5191125" y="2998788"/>
          <p14:tracePt t="38384" x="5310188" y="3006725"/>
          <p14:tracePt t="38393" x="5373688" y="3022600"/>
          <p14:tracePt t="38401" x="5438775" y="3030538"/>
          <p14:tracePt t="38409" x="5478463" y="3030538"/>
          <p14:tracePt t="38417" x="5526088" y="3038475"/>
          <p14:tracePt t="38425" x="5573713" y="3038475"/>
          <p14:tracePt t="38433" x="5581650" y="3038475"/>
          <p14:tracePt t="38441" x="5597525" y="3038475"/>
          <p14:tracePt t="38447" x="5613400" y="3038475"/>
          <p14:tracePt t="38455" x="5629275" y="3038475"/>
          <p14:tracePt t="38463" x="5629275" y="3030538"/>
          <p14:tracePt t="38471" x="5637213" y="3030538"/>
          <p14:tracePt t="38479" x="5645150" y="3022600"/>
          <p14:tracePt t="38541" x="5653088" y="3022600"/>
          <p14:tracePt t="38557" x="5668963" y="3022600"/>
          <p14:tracePt t="38563" x="5676900" y="3022600"/>
          <p14:tracePt t="38570" x="5700713" y="3022600"/>
          <p14:tracePt t="38579" x="5716588" y="3022600"/>
          <p14:tracePt t="38587" x="5732463" y="3022600"/>
          <p14:tracePt t="38595" x="5757863" y="3022600"/>
          <p14:tracePt t="38603" x="5789613" y="3022600"/>
          <p14:tracePt t="38611" x="5813425" y="3022600"/>
          <p14:tracePt t="38619" x="5821363" y="3022600"/>
          <p14:tracePt t="38625" x="5861050" y="3022600"/>
          <p14:tracePt t="38633" x="5868988" y="3022600"/>
          <p14:tracePt t="38641" x="5900738" y="3022600"/>
          <p14:tracePt t="38648" x="5948363" y="3022600"/>
          <p14:tracePt t="38657" x="5972175" y="3022600"/>
          <p14:tracePt t="38665" x="5995988" y="3022600"/>
          <p14:tracePt t="38673" x="6027738" y="3022600"/>
          <p14:tracePt t="38680" x="6051550" y="3022600"/>
          <p14:tracePt t="38689" x="6083300" y="3022600"/>
          <p14:tracePt t="38695" x="6108700" y="3022600"/>
          <p14:tracePt t="38703" x="6132513" y="3022600"/>
          <p14:tracePt t="38711" x="6148388" y="3022600"/>
          <p14:tracePt t="38719" x="6164263" y="3022600"/>
          <p14:tracePt t="38727" x="6172200" y="3022600"/>
          <p14:tracePt t="38735" x="6180138" y="3022600"/>
          <p14:tracePt t="38743" x="6196013" y="3022600"/>
          <p14:tracePt t="38757" x="6203950" y="3022600"/>
          <p14:tracePt t="38781" x="6203950" y="3014663"/>
          <p14:tracePt t="38797" x="6211888" y="3006725"/>
          <p14:tracePt t="38859" x="6211888" y="2998788"/>
          <p14:tracePt t="38867" x="6219825" y="2998788"/>
          <p14:tracePt t="38889" x="6219825" y="2990850"/>
          <p14:tracePt t="39169" x="6219825" y="2982913"/>
          <p14:tracePt t="39757" x="6227763" y="2982913"/>
          <p14:tracePt t="39843" x="6235700" y="2982913"/>
          <p14:tracePt t="40215" x="6235700" y="2974975"/>
          <p14:tracePt t="40487" x="6251575" y="2974975"/>
          <p14:tracePt t="40495" x="6259513" y="2974975"/>
          <p14:tracePt t="40503" x="6283325" y="2974975"/>
          <p14:tracePt t="40509" x="6307138" y="2974975"/>
          <p14:tracePt t="40517" x="6330950" y="2974975"/>
          <p14:tracePt t="40525" x="6362700" y="2974975"/>
          <p14:tracePt t="40533" x="6402388" y="2974975"/>
          <p14:tracePt t="40541" x="6434138" y="2974975"/>
          <p14:tracePt t="40549" x="6483350" y="2967038"/>
          <p14:tracePt t="40557" x="6546850" y="2967038"/>
          <p14:tracePt t="40565" x="6594475" y="2967038"/>
          <p14:tracePt t="40573" x="6634163" y="2967038"/>
          <p14:tracePt t="40579" x="6697663" y="2967038"/>
          <p14:tracePt t="40587" x="6721475" y="2967038"/>
          <p14:tracePt t="40595" x="6769100" y="2967038"/>
          <p14:tracePt t="40603" x="6802438" y="2967038"/>
          <p14:tracePt t="40611" x="6826250" y="2967038"/>
          <p14:tracePt t="40619" x="6842125" y="2959100"/>
          <p14:tracePt t="40627" x="6850063" y="2959100"/>
          <p14:tracePt t="40635" x="6858000" y="2959100"/>
          <p14:tracePt t="40641" x="6873875" y="2951163"/>
          <p14:tracePt t="40657" x="6881813" y="2951163"/>
          <p14:tracePt t="40681" x="6889750" y="2943225"/>
          <p14:tracePt t="40689" x="6897688" y="2943225"/>
          <p14:tracePt t="40696" x="6913563" y="2943225"/>
          <p14:tracePt t="40703" x="6929438" y="2943225"/>
          <p14:tracePt t="40711" x="6937375" y="2943225"/>
          <p14:tracePt t="40719" x="6953250" y="2943225"/>
          <p14:tracePt t="40727" x="6961188" y="2943225"/>
          <p14:tracePt t="40735" x="6977063" y="2943225"/>
          <p14:tracePt t="40743" x="6992938" y="2943225"/>
          <p14:tracePt t="40751" x="7000875" y="2943225"/>
          <p14:tracePt t="40758" x="7008813" y="2943225"/>
          <p14:tracePt t="40765" x="7016750" y="2943225"/>
          <p14:tracePt t="40781" x="7032625" y="2943225"/>
          <p14:tracePt t="40789" x="7040563" y="2943225"/>
          <p14:tracePt t="40797" x="7056438" y="2943225"/>
          <p14:tracePt t="40805" x="7072313" y="2943225"/>
          <p14:tracePt t="40813" x="7088188" y="2943225"/>
          <p14:tracePt t="40818" x="7112000" y="2935288"/>
          <p14:tracePt t="40827" x="7145338" y="2935288"/>
          <p14:tracePt t="40835" x="7161213" y="2935288"/>
          <p14:tracePt t="40843" x="7185025" y="2927350"/>
          <p14:tracePt t="40851" x="7224713" y="2927350"/>
          <p14:tracePt t="40859" x="7248525" y="2927350"/>
          <p14:tracePt t="40867" x="7264400" y="2927350"/>
          <p14:tracePt t="40875" x="7288213" y="2927350"/>
          <p14:tracePt t="40881" x="7296150" y="2927350"/>
          <p14:tracePt t="40889" x="7319963" y="2927350"/>
          <p14:tracePt t="40897" x="7335838" y="2927350"/>
          <p14:tracePt t="40905" x="7351713" y="2927350"/>
          <p14:tracePt t="40913" x="7359650" y="2927350"/>
          <p14:tracePt t="40921" x="7383463" y="2927350"/>
          <p14:tracePt t="40929" x="7391400" y="2927350"/>
          <p14:tracePt t="40937" x="7399338" y="2927350"/>
          <p14:tracePt t="40945" x="7407275" y="2927350"/>
          <p14:tracePt t="40951" x="7415213" y="2927350"/>
          <p14:tracePt t="40959" x="7423150" y="2927350"/>
          <p14:tracePt t="40967" x="7439025" y="2927350"/>
          <p14:tracePt t="40975" x="7454900" y="2927350"/>
          <p14:tracePt t="40992" x="7462838" y="2927350"/>
          <p14:tracePt t="41007" x="7470775" y="2927350"/>
          <p14:tracePt t="41075" x="7478713" y="2927350"/>
          <p14:tracePt t="41169" x="7486650" y="2927350"/>
          <p14:tracePt t="41177" x="7496175" y="2927350"/>
          <p14:tracePt t="41185" x="7512050" y="2927350"/>
          <p14:tracePt t="41193" x="7527925" y="2927350"/>
          <p14:tracePt t="41199" x="7543800" y="2919413"/>
          <p14:tracePt t="41207" x="7559675" y="2919413"/>
          <p14:tracePt t="41215" x="7583488" y="2919413"/>
          <p14:tracePt t="41223" x="7615238" y="2919413"/>
          <p14:tracePt t="41231" x="7639050" y="2919413"/>
          <p14:tracePt t="41239" x="7670800" y="2919413"/>
          <p14:tracePt t="41247" x="7686675" y="2919413"/>
          <p14:tracePt t="41255" x="7718425" y="2919413"/>
          <p14:tracePt t="41261" x="7742238" y="2919413"/>
          <p14:tracePt t="41269" x="7766050" y="2919413"/>
          <p14:tracePt t="41277" x="7797800" y="2927350"/>
          <p14:tracePt t="41285" x="7821613" y="2927350"/>
          <p14:tracePt t="41293" x="7847013" y="2927350"/>
          <p14:tracePt t="41301" x="7870825" y="2927350"/>
          <p14:tracePt t="41309" x="7894638" y="2927350"/>
          <p14:tracePt t="41317" x="7910513" y="2927350"/>
          <p14:tracePt t="41323" x="7926388" y="2927350"/>
          <p14:tracePt t="41331" x="7942263" y="2927350"/>
          <p14:tracePt t="41339" x="7958138" y="2927350"/>
          <p14:tracePt t="41355" x="7966075" y="2927350"/>
          <p14:tracePt t="41385" x="7974013" y="2927350"/>
          <p14:tracePt t="42162" x="7981950" y="2935288"/>
          <p14:tracePt t="42169" x="7989888" y="2951163"/>
          <p14:tracePt t="42177" x="7997825" y="2951163"/>
          <p14:tracePt t="42185" x="8005763" y="2959100"/>
          <p14:tracePt t="42201" x="8013700" y="2967038"/>
          <p14:tracePt t="42207" x="8021638" y="2967038"/>
          <p14:tracePt t="42215" x="8021638" y="2974975"/>
          <p14:tracePt t="42223" x="8029575" y="2974975"/>
          <p14:tracePt t="42231" x="8045450" y="2974975"/>
          <p14:tracePt t="42239" x="8053388" y="2982913"/>
          <p14:tracePt t="42247" x="8069263" y="2990850"/>
          <p14:tracePt t="42255" x="8085138" y="2990850"/>
          <p14:tracePt t="42263" x="8085138" y="2998788"/>
          <p14:tracePt t="42269" x="8093075" y="2998788"/>
          <p14:tracePt t="42277" x="8101013" y="2998788"/>
          <p14:tracePt t="42285" x="8108950" y="3006725"/>
          <p14:tracePt t="42325" x="8116888" y="3014663"/>
          <p14:tracePt t="42331" x="8124825" y="3014663"/>
          <p14:tracePt t="42339" x="8140700" y="3014663"/>
          <p14:tracePt t="42347" x="8148638" y="3022600"/>
          <p14:tracePt t="42355" x="8172450" y="3022600"/>
          <p14:tracePt t="42363" x="8189913" y="3030538"/>
          <p14:tracePt t="42371" x="8197850" y="3030538"/>
          <p14:tracePt t="42379" x="8213725" y="3030538"/>
          <p14:tracePt t="42385" x="8229600" y="3038475"/>
          <p14:tracePt t="42409" x="8237538" y="3038475"/>
          <p14:tracePt t="42463" x="8237538" y="3046413"/>
          <p14:tracePt t="42495" x="8237538" y="3054350"/>
          <p14:tracePt t="42503" x="8245475" y="3054350"/>
          <p14:tracePt t="42579" x="8253413" y="3054350"/>
          <p14:tracePt t="42611" x="8261350" y="3054350"/>
          <p14:tracePt t="42619" x="8269288" y="3054350"/>
          <p14:tracePt t="42627" x="8293100" y="3054350"/>
          <p14:tracePt t="42634" x="8301038" y="3054350"/>
          <p14:tracePt t="42641" x="8332788" y="3054350"/>
          <p14:tracePt t="42648" x="8364538" y="3054350"/>
          <p14:tracePt t="42657" x="8420100" y="3038475"/>
          <p14:tracePt t="42665" x="8467725" y="3022600"/>
          <p14:tracePt t="42673" x="8523288" y="3014663"/>
          <p14:tracePt t="42681" x="8580438" y="2998788"/>
          <p14:tracePt t="42689" x="8667750" y="2990850"/>
          <p14:tracePt t="42697" x="8707438" y="2982913"/>
          <p14:tracePt t="42703" x="8794750" y="2974975"/>
          <p14:tracePt t="42711" x="8883650" y="2974975"/>
          <p14:tracePt t="42719" x="8923338" y="2974975"/>
          <p14:tracePt t="42727" x="8986838" y="2974975"/>
          <p14:tracePt t="42735" x="9145588" y="2974975"/>
          <p14:tracePt t="42743" x="9258300" y="2982913"/>
          <p14:tracePt t="42751" x="9329738" y="2990850"/>
          <p14:tracePt t="42757" x="9544050" y="3014663"/>
          <p14:tracePt t="42765" x="9632950" y="3030538"/>
          <p14:tracePt t="42772" x="9831388" y="3054350"/>
          <p14:tracePt t="42781" x="9910763" y="3070225"/>
          <p14:tracePt t="42789" x="10063163" y="3086100"/>
          <p14:tracePt t="42797" x="10150475" y="3101975"/>
          <p14:tracePt t="42805" x="10198100" y="3101975"/>
          <p14:tracePt t="42813" x="10253663" y="3109913"/>
          <p14:tracePt t="42821" x="10318750" y="3109913"/>
          <p14:tracePt t="42827" x="10342563" y="3117850"/>
          <p14:tracePt t="42835" x="10382250" y="3117850"/>
          <p14:tracePt t="42843" x="10398125" y="3125788"/>
          <p14:tracePt t="42851" x="10414000" y="3125788"/>
          <p14:tracePt t="42905" x="10437813" y="3125788"/>
          <p14:tracePt t="42913" x="10461625" y="3125788"/>
          <p14:tracePt t="42921" x="10517188" y="3133725"/>
          <p14:tracePt t="42929" x="10612438" y="3141663"/>
          <p14:tracePt t="42937" x="10725150" y="3165475"/>
          <p14:tracePt t="42945" x="10891838" y="3197225"/>
          <p14:tracePt t="42951" x="11147425" y="3252788"/>
          <p14:tracePt t="42959" x="11250613" y="3270250"/>
          <p14:tracePt t="42967" x="11561763" y="3325813"/>
          <p14:tracePt t="42975" x="11817350" y="3357563"/>
          <p14:tracePt t="42983" x="12041188" y="3389313"/>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2641BB-BF17-48F8-90A3-5FEEAC8684C9}"/>
              </a:ext>
            </a:extLst>
          </p:cNvPr>
          <p:cNvPicPr>
            <a:picLocks noChangeAspect="1"/>
          </p:cNvPicPr>
          <p:nvPr/>
        </p:nvPicPr>
        <p:blipFill>
          <a:blip r:embed="rId5"/>
          <a:stretch>
            <a:fillRect/>
          </a:stretch>
        </p:blipFill>
        <p:spPr>
          <a:xfrm>
            <a:off x="10738613" y="59767"/>
            <a:ext cx="1362130" cy="722125"/>
          </a:xfrm>
          <a:prstGeom prst="rect">
            <a:avLst/>
          </a:prstGeom>
          <a:noFill/>
          <a:ln w="9525">
            <a:noFill/>
          </a:ln>
        </p:spPr>
      </p:pic>
      <p:cxnSp>
        <p:nvCxnSpPr>
          <p:cNvPr id="4" name="Straight Connector 15">
            <a:extLst>
              <a:ext uri="{FF2B5EF4-FFF2-40B4-BE49-F238E27FC236}">
                <a16:creationId xmlns:a16="http://schemas.microsoft.com/office/drawing/2014/main" id="{C3EEF73A-CEC0-4FFE-A5DE-3E10A7635533}"/>
              </a:ext>
            </a:extLst>
          </p:cNvPr>
          <p:cNvCxnSpPr/>
          <p:nvPr/>
        </p:nvCxnSpPr>
        <p:spPr>
          <a:xfrm flipV="1">
            <a:off x="170599" y="825072"/>
            <a:ext cx="11835707" cy="0"/>
          </a:xfrm>
          <a:prstGeom prst="line">
            <a:avLst/>
          </a:prstGeom>
          <a:noFill/>
          <a:ln w="22225" cap="flat" cmpd="sng" algn="ctr">
            <a:solidFill>
              <a:srgbClr val="C00000"/>
            </a:solidFill>
            <a:prstDash val="solid"/>
          </a:ln>
          <a:effectLst>
            <a:outerShdw blurRad="40000" dist="23000" dir="5400000" rotWithShape="0">
              <a:srgbClr val="000000">
                <a:alpha val="35000"/>
              </a:srgbClr>
            </a:outerShdw>
          </a:effectLst>
        </p:spPr>
      </p:cxnSp>
      <p:sp>
        <p:nvSpPr>
          <p:cNvPr id="7" name="文本框 3">
            <a:extLst>
              <a:ext uri="{FF2B5EF4-FFF2-40B4-BE49-F238E27FC236}">
                <a16:creationId xmlns:a16="http://schemas.microsoft.com/office/drawing/2014/main" id="{D5506025-4B89-4EF5-9A13-DB9901495A68}"/>
              </a:ext>
            </a:extLst>
          </p:cNvPr>
          <p:cNvSpPr txBox="1"/>
          <p:nvPr/>
        </p:nvSpPr>
        <p:spPr>
          <a:xfrm>
            <a:off x="0" y="0"/>
            <a:ext cx="9717891" cy="839204"/>
          </a:xfrm>
          <a:prstGeom prst="rect">
            <a:avLst/>
          </a:prstGeom>
          <a:noFill/>
        </p:spPr>
        <p:txBody>
          <a:bodyPr wrap="square" rtlCol="0">
            <a:spAutoFit/>
          </a:bodyPr>
          <a:lstStyle/>
          <a:p>
            <a:pPr>
              <a:lnSpc>
                <a:spcPct val="150000"/>
              </a:lnSpc>
            </a:pPr>
            <a:r>
              <a:rPr lang="en-US" altLang="zh-CN" sz="3600" b="1" dirty="0">
                <a:latin typeface="Book Antiqua" panose="02040602050305030304" pitchFamily="18" charset="0"/>
                <a:cs typeface="Times New Roman" panose="02020603050405020304" pitchFamily="18" charset="0"/>
              </a:rPr>
              <a:t>Experimental Results</a:t>
            </a:r>
          </a:p>
        </p:txBody>
      </p:sp>
      <p:sp>
        <p:nvSpPr>
          <p:cNvPr id="11" name="文本框 10">
            <a:extLst>
              <a:ext uri="{FF2B5EF4-FFF2-40B4-BE49-F238E27FC236}">
                <a16:creationId xmlns:a16="http://schemas.microsoft.com/office/drawing/2014/main" id="{015661D5-AC95-4257-A301-0EE411989A83}"/>
              </a:ext>
            </a:extLst>
          </p:cNvPr>
          <p:cNvSpPr txBox="1"/>
          <p:nvPr/>
        </p:nvSpPr>
        <p:spPr>
          <a:xfrm>
            <a:off x="10160" y="928181"/>
            <a:ext cx="12192000" cy="338554"/>
          </a:xfrm>
          <a:prstGeom prst="rect">
            <a:avLst/>
          </a:prstGeom>
          <a:noFill/>
        </p:spPr>
        <p:txBody>
          <a:bodyPr wrap="square">
            <a:spAutoFit/>
          </a:bodyPr>
          <a:lstStyle/>
          <a:p>
            <a:pPr algn="ctr"/>
            <a:r>
              <a:rPr lang="en-US" altLang="zh-CN" sz="1600" b="1" dirty="0">
                <a:latin typeface="Times New Roman" panose="02020603050405020304" pitchFamily="18" charset="0"/>
                <a:cs typeface="Times New Roman" panose="02020603050405020304" pitchFamily="18" charset="0"/>
              </a:rPr>
              <a:t>Table 2. Performance comparisons in the ablation studies</a:t>
            </a:r>
            <a:endParaRPr lang="zh-CN" altLang="en-US" sz="16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49AFAD1C-27B9-41E5-94E5-5F12F7369455}"/>
                  </a:ext>
                </a:extLst>
              </p:cNvPr>
              <p:cNvSpPr txBox="1"/>
              <p:nvPr/>
            </p:nvSpPr>
            <p:spPr>
              <a:xfrm>
                <a:off x="325303" y="5336455"/>
                <a:ext cx="11681003" cy="1392945"/>
              </a:xfrm>
              <a:prstGeom prst="rect">
                <a:avLst/>
              </a:prstGeom>
              <a:noFill/>
            </p:spPr>
            <p:txBody>
              <a:bodyPr wrap="square">
                <a:spAutoFit/>
              </a:bodyPr>
              <a:lstStyle/>
              <a:p>
                <a:pPr marL="285750" indent="-285750">
                  <a:lnSpc>
                    <a:spcPct val="120000"/>
                  </a:lnSpc>
                  <a:buFont typeface="Wingdings" panose="05000000000000000000" pitchFamily="2" charset="2"/>
                  <a:buChar char="n"/>
                </a:pPr>
                <a:r>
                  <a:rPr lang="en-US" altLang="zh-CN" dirty="0">
                    <a:latin typeface="Times New Roman" panose="02020603050405020304" pitchFamily="18" charset="0"/>
                    <a:cs typeface="Times New Roman" panose="02020603050405020304" pitchFamily="18" charset="0"/>
                  </a:rPr>
                  <a:t>Ablation Study 1: Take the reconstructed descriptors of the previous frame </a:t>
                </a:r>
                <a14:m>
                  <m:oMath xmlns:m="http://schemas.openxmlformats.org/officeDocument/2006/math">
                    <m:sSub>
                      <m:sSubPr>
                        <m:ctrlPr>
                          <a:rPr lang="zh-CN" altLang="zh-CN" i="1">
                            <a:latin typeface="Cambria Math" panose="02040503050406030204" pitchFamily="18" charset="0"/>
                            <a:cs typeface="Times New Roman" panose="02020603050405020304" pitchFamily="18" charset="0"/>
                          </a:rPr>
                        </m:ctrlPr>
                      </m:sSubPr>
                      <m:e>
                        <m:r>
                          <a:rPr lang="en-US" altLang="zh-CN">
                            <a:latin typeface="Cambria Math" panose="02040503050406030204" pitchFamily="18" charset="0"/>
                            <a:cs typeface="Times New Roman" panose="02020603050405020304" pitchFamily="18" charset="0"/>
                          </a:rPr>
                          <m:t>𝝎</m:t>
                        </m:r>
                      </m:e>
                      <m:sub>
                        <m:r>
                          <a:rPr lang="en-US" altLang="zh-CN">
                            <a:latin typeface="Cambria Math" panose="02040503050406030204" pitchFamily="18" charset="0"/>
                            <a:cs typeface="Times New Roman" panose="02020603050405020304" pitchFamily="18" charset="0"/>
                          </a:rPr>
                          <m:t>𝑡</m:t>
                        </m:r>
                        <m:r>
                          <a:rPr lang="en-US" altLang="zh-CN">
                            <a:latin typeface="Cambria Math" panose="02040503050406030204" pitchFamily="18" charset="0"/>
                            <a:cs typeface="Times New Roman" panose="02020603050405020304" pitchFamily="18" charset="0"/>
                          </a:rPr>
                          <m:t>−1</m:t>
                        </m:r>
                      </m:sub>
                    </m:sSub>
                    <m:r>
                      <a:rPr lang="en-US" altLang="zh-CN">
                        <a:latin typeface="Cambria Math" panose="02040503050406030204" pitchFamily="18" charset="0"/>
                        <a:cs typeface="Times New Roman" panose="02020603050405020304" pitchFamily="18" charset="0"/>
                      </a:rPr>
                      <m:t> </m:t>
                    </m:r>
                  </m:oMath>
                </a14:m>
                <a:r>
                  <a:rPr lang="en-US" altLang="zh-CN" dirty="0">
                    <a:latin typeface="Times New Roman" panose="02020603050405020304" pitchFamily="18" charset="0"/>
                    <a:cs typeface="Times New Roman" panose="02020603050405020304" pitchFamily="18" charset="0"/>
                  </a:rPr>
                  <a:t>as reference, instead of </a:t>
                </a:r>
                <a14:m>
                  <m:oMath xmlns:m="http://schemas.openxmlformats.org/officeDocument/2006/math">
                    <m:sSub>
                      <m:sSubPr>
                        <m:ctrlPr>
                          <a:rPr lang="zh-CN" altLang="zh-CN" i="1" smtClean="0">
                            <a:solidFill>
                              <a:srgbClr val="FF0000"/>
                            </a:solidFill>
                            <a:latin typeface="Cambria Math" panose="02040503050406030204" pitchFamily="18" charset="0"/>
                            <a:cs typeface="Times New Roman" panose="02020603050405020304" pitchFamily="18" charset="0"/>
                          </a:rPr>
                        </m:ctrlPr>
                      </m:sSubPr>
                      <m:e>
                        <m:r>
                          <a:rPr lang="en-US" altLang="zh-CN">
                            <a:solidFill>
                              <a:srgbClr val="FF0000"/>
                            </a:solidFill>
                            <a:latin typeface="Cambria Math" panose="02040503050406030204" pitchFamily="18" charset="0"/>
                            <a:cs typeface="Times New Roman" panose="02020603050405020304" pitchFamily="18" charset="0"/>
                          </a:rPr>
                          <m:t>𝝎</m:t>
                        </m:r>
                      </m:e>
                      <m:sub>
                        <m:r>
                          <a:rPr lang="en-US" altLang="zh-CN" b="0" i="1" smtClean="0">
                            <a:solidFill>
                              <a:srgbClr val="FF0000"/>
                            </a:solidFill>
                            <a:latin typeface="Cambria Math" panose="02040503050406030204" pitchFamily="18" charset="0"/>
                            <a:cs typeface="Times New Roman" panose="02020603050405020304" pitchFamily="18" charset="0"/>
                          </a:rPr>
                          <m:t>0</m:t>
                        </m:r>
                      </m:sub>
                    </m:sSub>
                  </m:oMath>
                </a14:m>
                <a:r>
                  <a:rPr lang="en-US" altLang="zh-CN" dirty="0">
                    <a:solidFill>
                      <a:srgbClr val="FF0000"/>
                    </a:solidFill>
                    <a:latin typeface="Times New Roman" panose="02020603050405020304" pitchFamily="18" charset="0"/>
                    <a:cs typeface="Times New Roman" panose="02020603050405020304" pitchFamily="18" charset="0"/>
                  </a:rPr>
                  <a:t> reference</a:t>
                </a:r>
                <a:r>
                  <a:rPr lang="en-US" altLang="zh-CN" dirty="0">
                    <a:latin typeface="Times New Roman" panose="02020603050405020304" pitchFamily="18" charset="0"/>
                    <a:cs typeface="Times New Roman" panose="02020603050405020304" pitchFamily="18" charset="0"/>
                  </a:rPr>
                  <a:t>.</a:t>
                </a:r>
              </a:p>
              <a:p>
                <a:pPr marL="285750" indent="-285750">
                  <a:lnSpc>
                    <a:spcPct val="120000"/>
                  </a:lnSpc>
                  <a:buFont typeface="Wingdings" panose="05000000000000000000" pitchFamily="2" charset="2"/>
                  <a:buChar char="n"/>
                </a:pPr>
                <a:r>
                  <a:rPr lang="en-US" altLang="zh-CN" dirty="0">
                    <a:latin typeface="Times New Roman" panose="02020603050405020304" pitchFamily="18" charset="0"/>
                    <a:cs typeface="Times New Roman" panose="02020603050405020304" pitchFamily="18" charset="0"/>
                  </a:rPr>
                  <a:t>Ablation Study 2: Remove the </a:t>
                </a:r>
                <a:r>
                  <a:rPr lang="en-US" altLang="zh-CN" dirty="0">
                    <a:solidFill>
                      <a:srgbClr val="FF0000"/>
                    </a:solidFill>
                    <a:latin typeface="Times New Roman" panose="02020603050405020304" pitchFamily="18" charset="0"/>
                    <a:cs typeface="Times New Roman" panose="02020603050405020304" pitchFamily="18" charset="0"/>
                  </a:rPr>
                  <a:t>Generalized Divisive Normalization </a:t>
                </a:r>
                <a:r>
                  <a:rPr lang="en-US" altLang="zh-CN" dirty="0">
                    <a:latin typeface="Times New Roman" panose="02020603050405020304" pitchFamily="18" charset="0"/>
                    <a:cs typeface="Times New Roman" panose="02020603050405020304" pitchFamily="18" charset="0"/>
                  </a:rPr>
                  <a:t>(GDN) step.</a:t>
                </a:r>
              </a:p>
              <a:p>
                <a:pPr marL="285750" indent="-285750">
                  <a:lnSpc>
                    <a:spcPct val="120000"/>
                  </a:lnSpc>
                  <a:buFont typeface="Wingdings" panose="05000000000000000000" pitchFamily="2" charset="2"/>
                  <a:buChar char="n"/>
                </a:pPr>
                <a:r>
                  <a:rPr lang="en-US" altLang="zh-CN" dirty="0">
                    <a:latin typeface="Times New Roman" panose="02020603050405020304" pitchFamily="18" charset="0"/>
                    <a:cs typeface="Times New Roman" panose="02020603050405020304" pitchFamily="18" charset="0"/>
                  </a:rPr>
                  <a:t>Ablation Study 3: Remove </a:t>
                </a:r>
                <a:r>
                  <a:rPr lang="en-US" altLang="zh-CN" sz="1800" dirty="0">
                    <a:latin typeface="Times New Roman" panose="02020603050405020304" pitchFamily="18" charset="0"/>
                    <a:cs typeface="Times New Roman" panose="02020603050405020304" pitchFamily="18" charset="0"/>
                  </a:rPr>
                  <a:t>the </a:t>
                </a:r>
                <a:r>
                  <a:rPr lang="en-US" altLang="zh-CN" sz="1800" dirty="0">
                    <a:solidFill>
                      <a:srgbClr val="FF0000"/>
                    </a:solidFill>
                    <a:latin typeface="Times New Roman" panose="02020603050405020304" pitchFamily="18" charset="0"/>
                    <a:cs typeface="Times New Roman" panose="02020603050405020304" pitchFamily="18" charset="0"/>
                  </a:rPr>
                  <a:t>secondary prediction </a:t>
                </a:r>
                <a:r>
                  <a:rPr lang="zh-CN" altLang="en-US" sz="1800" dirty="0">
                    <a:solidFill>
                      <a:srgbClr val="FF0000"/>
                    </a:solidFill>
                    <a:latin typeface="Times New Roman" panose="02020603050405020304" pitchFamily="18" charset="0"/>
                    <a:cs typeface="Times New Roman" panose="02020603050405020304" pitchFamily="18" charset="0"/>
                  </a:rPr>
                  <a:t>between</a:t>
                </a:r>
                <a:r>
                  <a:rPr lang="en-US" altLang="zh-CN" sz="1800" dirty="0">
                    <a:solidFill>
                      <a:srgbClr val="FF0000"/>
                    </a:solidFill>
                    <a:latin typeface="Times New Roman" panose="02020603050405020304" pitchFamily="18" charset="0"/>
                    <a:cs typeface="Times New Roman" panose="02020603050405020304" pitchFamily="18" charset="0"/>
                  </a:rPr>
                  <a:t> latent code</a:t>
                </a:r>
                <a:r>
                  <a:rPr lang="en-US" altLang="zh-CN" sz="18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zh-CN" altLang="zh-CN" sz="1800" i="1">
                            <a:latin typeface="Cambria Math" panose="02040503050406030204" pitchFamily="18" charset="0"/>
                            <a:cs typeface="Times New Roman" panose="02020603050405020304" pitchFamily="18" charset="0"/>
                          </a:rPr>
                        </m:ctrlPr>
                      </m:sSubSupPr>
                      <m:e>
                        <m:r>
                          <a:rPr lang="en-US" altLang="zh-CN" sz="1800">
                            <a:latin typeface="Cambria Math" panose="02040503050406030204" pitchFamily="18" charset="0"/>
                            <a:cs typeface="Times New Roman" panose="02020603050405020304" pitchFamily="18" charset="0"/>
                          </a:rPr>
                          <m:t>𝜼</m:t>
                        </m:r>
                      </m:e>
                      <m:sub>
                        <m:r>
                          <a:rPr lang="en-US" altLang="zh-CN" sz="1800">
                            <a:latin typeface="Cambria Math" panose="02040503050406030204" pitchFamily="18" charset="0"/>
                            <a:cs typeface="Times New Roman" panose="02020603050405020304" pitchFamily="18" charset="0"/>
                          </a:rPr>
                          <m:t>𝑡</m:t>
                        </m:r>
                      </m:sub>
                      <m:sup>
                        <m:r>
                          <a:rPr lang="en-US" altLang="zh-CN" sz="1800">
                            <a:latin typeface="Cambria Math" panose="02040503050406030204" pitchFamily="18" charset="0"/>
                            <a:cs typeface="Times New Roman" panose="02020603050405020304" pitchFamily="18" charset="0"/>
                          </a:rPr>
                          <m:t>′</m:t>
                        </m:r>
                      </m:sup>
                    </m:sSubSup>
                  </m:oMath>
                </a14:m>
                <a:r>
                  <a:rPr lang="zh-CN" altLang="en-US" sz="1800" dirty="0">
                    <a:latin typeface="Times New Roman" panose="02020603050405020304" pitchFamily="18" charset="0"/>
                    <a:cs typeface="Times New Roman" panose="02020603050405020304" pitchFamily="18" charset="0"/>
                  </a:rPr>
                  <a:t> and</a:t>
                </a:r>
                <a:r>
                  <a:rPr lang="en-US" altLang="zh-CN" sz="1800" dirty="0">
                    <a:latin typeface="Times New Roman" panose="02020603050405020304" pitchFamily="18" charset="0"/>
                    <a:cs typeface="Times New Roman" panose="02020603050405020304" pitchFamily="18" charset="0"/>
                  </a:rPr>
                  <a:t> frame </a:t>
                </a:r>
                <a14:m>
                  <m:oMath xmlns:m="http://schemas.openxmlformats.org/officeDocument/2006/math">
                    <m:sSubSup>
                      <m:sSubSupPr>
                        <m:ctrlPr>
                          <a:rPr lang="zh-CN" altLang="zh-CN" sz="1800" i="1">
                            <a:latin typeface="Cambria Math" panose="02040503050406030204" pitchFamily="18" charset="0"/>
                            <a:cs typeface="Times New Roman" panose="02020603050405020304" pitchFamily="18" charset="0"/>
                          </a:rPr>
                        </m:ctrlPr>
                      </m:sSubSupPr>
                      <m:e>
                        <m:r>
                          <a:rPr lang="en-US" altLang="zh-CN" sz="1800">
                            <a:latin typeface="Cambria Math" panose="02040503050406030204" pitchFamily="18" charset="0"/>
                            <a:cs typeface="Times New Roman" panose="02020603050405020304" pitchFamily="18" charset="0"/>
                          </a:rPr>
                          <m:t>𝜼</m:t>
                        </m:r>
                      </m:e>
                      <m:sub>
                        <m:r>
                          <a:rPr lang="en-US" altLang="zh-CN" sz="1800">
                            <a:latin typeface="Cambria Math" panose="02040503050406030204" pitchFamily="18" charset="0"/>
                            <a:cs typeface="Times New Roman" panose="02020603050405020304" pitchFamily="18" charset="0"/>
                          </a:rPr>
                          <m:t>𝑡</m:t>
                        </m:r>
                        <m:r>
                          <a:rPr lang="zh-CN" altLang="en-US" sz="1800">
                            <a:latin typeface="Cambria Math" panose="02040503050406030204" pitchFamily="18" charset="0"/>
                            <a:cs typeface="Times New Roman" panose="02020603050405020304" pitchFamily="18" charset="0"/>
                          </a:rPr>
                          <m:t>−</m:t>
                        </m:r>
                        <m:r>
                          <a:rPr lang="en-US" altLang="zh-CN" sz="1800">
                            <a:latin typeface="Cambria Math" panose="02040503050406030204" pitchFamily="18" charset="0"/>
                            <a:cs typeface="Times New Roman" panose="02020603050405020304" pitchFamily="18" charset="0"/>
                          </a:rPr>
                          <m:t>1</m:t>
                        </m:r>
                      </m:sub>
                      <m:sup>
                        <m:r>
                          <a:rPr lang="en-US" altLang="zh-CN" sz="1800">
                            <a:latin typeface="Cambria Math" panose="02040503050406030204" pitchFamily="18" charset="0"/>
                            <a:cs typeface="Times New Roman" panose="02020603050405020304" pitchFamily="18" charset="0"/>
                          </a:rPr>
                          <m:t>′</m:t>
                        </m:r>
                      </m:sup>
                    </m:sSubSup>
                  </m:oMath>
                </a14:m>
                <a:r>
                  <a:rPr lang="en-US" altLang="zh-CN" sz="1800"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285750" indent="-285750">
                  <a:lnSpc>
                    <a:spcPct val="120000"/>
                  </a:lnSpc>
                  <a:buFont typeface="Wingdings" panose="05000000000000000000" pitchFamily="2" charset="2"/>
                  <a:buChar char="n"/>
                </a:pPr>
                <a:r>
                  <a:rPr lang="en-US" altLang="zh-CN" dirty="0">
                    <a:latin typeface="Times New Roman" panose="02020603050405020304" pitchFamily="18" charset="0"/>
                    <a:cs typeface="Times New Roman" panose="02020603050405020304" pitchFamily="18" charset="0"/>
                  </a:rPr>
                  <a:t>Secondary prediction, GDN step and </a:t>
                </a:r>
                <a14:m>
                  <m:oMath xmlns:m="http://schemas.openxmlformats.org/officeDocument/2006/math">
                    <m:sSub>
                      <m:sSubPr>
                        <m:ctrlPr>
                          <a:rPr lang="zh-CN" altLang="zh-CN" i="1">
                            <a:latin typeface="Cambria Math" panose="02040503050406030204" pitchFamily="18" charset="0"/>
                            <a:cs typeface="Times New Roman" panose="02020603050405020304" pitchFamily="18" charset="0"/>
                          </a:rPr>
                        </m:ctrlPr>
                      </m:sSubPr>
                      <m:e>
                        <m:r>
                          <a:rPr lang="en-US" altLang="zh-CN">
                            <a:latin typeface="Cambria Math" panose="02040503050406030204" pitchFamily="18" charset="0"/>
                            <a:cs typeface="Times New Roman" panose="02020603050405020304" pitchFamily="18" charset="0"/>
                          </a:rPr>
                          <m:t>𝝎</m:t>
                        </m:r>
                      </m:e>
                      <m:sub>
                        <m:r>
                          <a:rPr lang="en-US" altLang="zh-CN">
                            <a:latin typeface="Cambria Math" panose="02040503050406030204" pitchFamily="18" charset="0"/>
                            <a:cs typeface="Times New Roman" panose="02020603050405020304" pitchFamily="18" charset="0"/>
                          </a:rPr>
                          <m:t>0</m:t>
                        </m:r>
                      </m:sub>
                    </m:sSub>
                  </m:oMath>
                </a14:m>
                <a:r>
                  <a:rPr lang="en-US" altLang="zh-CN" dirty="0">
                    <a:latin typeface="Times New Roman" panose="02020603050405020304" pitchFamily="18" charset="0"/>
                    <a:cs typeface="Times New Roman" panose="02020603050405020304" pitchFamily="18" charset="0"/>
                  </a:rPr>
                  <a:t> reference provide </a:t>
                </a:r>
                <a:r>
                  <a:rPr lang="en-US" altLang="zh-CN" dirty="0">
                    <a:solidFill>
                      <a:srgbClr val="FF0000"/>
                    </a:solidFill>
                    <a:latin typeface="Times New Roman" panose="02020603050405020304" pitchFamily="18" charset="0"/>
                    <a:cs typeface="Times New Roman" panose="02020603050405020304" pitchFamily="18" charset="0"/>
                  </a:rPr>
                  <a:t>Coding Bits saving with almost same quality</a:t>
                </a:r>
                <a:r>
                  <a:rPr lang="en-US" altLang="zh-CN" dirty="0">
                    <a:latin typeface="Times New Roman" panose="02020603050405020304" pitchFamily="18" charset="0"/>
                    <a:cs typeface="Times New Roman" panose="02020603050405020304" pitchFamily="18" charset="0"/>
                  </a:rPr>
                  <a:t>.</a:t>
                </a:r>
              </a:p>
            </p:txBody>
          </p:sp>
        </mc:Choice>
        <mc:Fallback xmlns="">
          <p:sp>
            <p:nvSpPr>
              <p:cNvPr id="16" name="文本框 15">
                <a:extLst>
                  <a:ext uri="{FF2B5EF4-FFF2-40B4-BE49-F238E27FC236}">
                    <a16:creationId xmlns:a16="http://schemas.microsoft.com/office/drawing/2014/main" id="{49AFAD1C-27B9-41E5-94E5-5F12F7369455}"/>
                  </a:ext>
                </a:extLst>
              </p:cNvPr>
              <p:cNvSpPr txBox="1">
                <a:spLocks noRot="1" noChangeAspect="1" noMove="1" noResize="1" noEditPoints="1" noAdjustHandles="1" noChangeArrowheads="1" noChangeShapeType="1" noTextEdit="1"/>
              </p:cNvSpPr>
              <p:nvPr/>
            </p:nvSpPr>
            <p:spPr>
              <a:xfrm>
                <a:off x="325303" y="5336455"/>
                <a:ext cx="11681003" cy="1392945"/>
              </a:xfrm>
              <a:prstGeom prst="rect">
                <a:avLst/>
              </a:prstGeom>
              <a:blipFill>
                <a:blip r:embed="rId6"/>
                <a:stretch>
                  <a:fillRect l="-313" b="-6114"/>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BC44BA3A-D7C2-4BAE-9C6F-05F96F7FE1C2}"/>
              </a:ext>
            </a:extLst>
          </p:cNvPr>
          <p:cNvPicPr>
            <a:picLocks noChangeAspect="1"/>
          </p:cNvPicPr>
          <p:nvPr/>
        </p:nvPicPr>
        <p:blipFill>
          <a:blip r:embed="rId7"/>
          <a:stretch>
            <a:fillRect/>
          </a:stretch>
        </p:blipFill>
        <p:spPr>
          <a:xfrm>
            <a:off x="679404" y="1247946"/>
            <a:ext cx="10972800" cy="3920446"/>
          </a:xfrm>
          <a:prstGeom prst="rect">
            <a:avLst/>
          </a:prstGeom>
        </p:spPr>
      </p:pic>
      <p:pic>
        <p:nvPicPr>
          <p:cNvPr id="8" name="图片 7">
            <a:extLst>
              <a:ext uri="{FF2B5EF4-FFF2-40B4-BE49-F238E27FC236}">
                <a16:creationId xmlns:a16="http://schemas.microsoft.com/office/drawing/2014/main" id="{3B16BD9F-E820-478C-876C-C39972B035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72612" y="76200"/>
            <a:ext cx="1268223" cy="720000"/>
          </a:xfrm>
          <a:prstGeom prst="rect">
            <a:avLst/>
          </a:prstGeom>
        </p:spPr>
      </p:pic>
      <p:pic>
        <p:nvPicPr>
          <p:cNvPr id="10" name="音频 9">
            <a:hlinkClick r:id="" action="ppaction://media"/>
            <a:extLst>
              <a:ext uri="{FF2B5EF4-FFF2-40B4-BE49-F238E27FC236}">
                <a16:creationId xmlns:a16="http://schemas.microsoft.com/office/drawing/2014/main" id="{2084081F-D9B9-420F-BC02-4DC4B011245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92598885"/>
      </p:ext>
    </p:extLst>
  </p:cSld>
  <p:clrMapOvr>
    <a:masterClrMapping/>
  </p:clrMapOvr>
  <mc:AlternateContent xmlns:mc="http://schemas.openxmlformats.org/markup-compatibility/2006">
    <mc:Choice xmlns:p14="http://schemas.microsoft.com/office/powerpoint/2010/main" Requires="p14">
      <p:transition spd="slow" p14:dur="2000" advTm="40761"/>
    </mc:Choice>
    <mc:Fallback>
      <p:transition spd="slow" advTm="407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extLst>
    <p:ext uri="{3A86A75C-4F4B-4683-9AE1-C65F6400EC91}">
      <p14:laserTraceLst xmlns:p14="http://schemas.microsoft.com/office/powerpoint/2010/main">
        <p14:tracePtLst>
          <p14:tracePt t="293" x="3508375" y="1131888"/>
          <p14:tracePt t="302" x="3508375" y="1163638"/>
          <p14:tracePt t="309" x="3508375" y="1179513"/>
          <p14:tracePt t="317" x="3500438" y="1212850"/>
          <p14:tracePt t="325" x="3500438" y="1220788"/>
          <p14:tracePt t="341" x="3500438" y="1228725"/>
          <p14:tracePt t="349" x="3500438" y="1236663"/>
          <p14:tracePt t="355" x="3492500" y="1244600"/>
          <p14:tracePt t="371" x="3484563" y="1244600"/>
          <p14:tracePt t="379" x="3484563" y="1252538"/>
          <p14:tracePt t="387" x="3484563" y="1260475"/>
          <p14:tracePt t="425" x="3476625" y="1260475"/>
          <p14:tracePt t="465" x="3468688" y="1260475"/>
          <p14:tracePt t="479" x="3460750" y="1252538"/>
          <p14:tracePt t="488" x="3452813" y="1244600"/>
          <p14:tracePt t="495" x="3452813" y="1236663"/>
          <p14:tracePt t="503" x="3452813" y="1212850"/>
          <p14:tracePt t="511" x="3452813" y="1195388"/>
          <p14:tracePt t="519" x="3452813" y="1179513"/>
          <p14:tracePt t="527" x="3452813" y="1155700"/>
          <p14:tracePt t="535" x="3452813" y="1139825"/>
          <p14:tracePt t="541" x="3452813" y="1123950"/>
          <p14:tracePt t="549" x="3452813" y="1116013"/>
          <p14:tracePt t="557" x="3452813" y="1100138"/>
          <p14:tracePt t="573" x="3452813" y="1092200"/>
          <p14:tracePt t="2165" x="3452813" y="1076325"/>
          <p14:tracePt t="2171" x="3444875" y="1028700"/>
          <p14:tracePt t="2179" x="3444875" y="973138"/>
          <p14:tracePt t="2185" x="3436938" y="925513"/>
          <p14:tracePt t="2193" x="3436938" y="901700"/>
          <p14:tracePt t="2201" x="3436938" y="885825"/>
          <p14:tracePt t="2217" x="3436938" y="877888"/>
          <p14:tracePt t="2233" x="3429000" y="877888"/>
          <p14:tracePt t="2325" x="3429000" y="893763"/>
          <p14:tracePt t="2333" x="3429000" y="925513"/>
          <p14:tracePt t="2341" x="3444875" y="949325"/>
          <p14:tracePt t="2349" x="3460750" y="989013"/>
          <p14:tracePt t="2357" x="3476625" y="1004888"/>
          <p14:tracePt t="2365" x="3492500" y="1028700"/>
          <p14:tracePt t="2371" x="3532188" y="1068388"/>
          <p14:tracePt t="2379" x="3563938" y="1100138"/>
          <p14:tracePt t="2387" x="3579813" y="1108075"/>
          <p14:tracePt t="2395" x="3603625" y="1131888"/>
          <p14:tracePt t="2403" x="3643313" y="1147763"/>
          <p14:tracePt t="2411" x="3668713" y="1147763"/>
          <p14:tracePt t="2419" x="3708400" y="1163638"/>
          <p14:tracePt t="2427" x="3740150" y="1163638"/>
          <p14:tracePt t="2433" x="3779838" y="1171575"/>
          <p14:tracePt t="2441" x="3811588" y="1171575"/>
          <p14:tracePt t="2449" x="3851275" y="1179513"/>
          <p14:tracePt t="2457" x="3890963" y="1179513"/>
          <p14:tracePt t="2465" x="3922713" y="1179513"/>
          <p14:tracePt t="2473" x="3946525" y="1179513"/>
          <p14:tracePt t="2481" x="3986213" y="1195388"/>
          <p14:tracePt t="2489" x="4002088" y="1195388"/>
          <p14:tracePt t="2497" x="4035425" y="1204913"/>
          <p14:tracePt t="2503" x="4083050" y="1220788"/>
          <p14:tracePt t="2511" x="4122738" y="1236663"/>
          <p14:tracePt t="2519" x="4162425" y="1252538"/>
          <p14:tracePt t="2527" x="4257675" y="1276350"/>
          <p14:tracePt t="2535" x="4378325" y="1308100"/>
          <p14:tracePt t="2543" x="4481513" y="1323975"/>
          <p14:tracePt t="2552" x="4584700" y="1339850"/>
          <p14:tracePt t="2559" x="4705350" y="1347788"/>
          <p14:tracePt t="2565" x="4816475" y="1347788"/>
          <p14:tracePt t="2573" x="4911725" y="1347788"/>
          <p14:tracePt t="2581" x="4983163" y="1347788"/>
          <p14:tracePt t="2589" x="5135563" y="1347788"/>
          <p14:tracePt t="2597" x="5183188" y="1339850"/>
          <p14:tracePt t="2605" x="5397500" y="1308100"/>
          <p14:tracePt t="2613" x="5494338" y="1292225"/>
          <p14:tracePt t="2619" x="5629275" y="1260475"/>
          <p14:tracePt t="2627" x="5732463" y="1244600"/>
          <p14:tracePt t="2635" x="5892800" y="1212850"/>
          <p14:tracePt t="2643" x="6091238" y="1187450"/>
          <p14:tracePt t="2651" x="6203950" y="1179513"/>
          <p14:tracePt t="2659" x="6394450" y="1163638"/>
          <p14:tracePt t="2667" x="6554788" y="1155700"/>
          <p14:tracePt t="2676" x="6626225" y="1155700"/>
          <p14:tracePt t="2683" x="6769100" y="1155700"/>
          <p14:tracePt t="2689" x="6881813" y="1155700"/>
          <p14:tracePt t="2697" x="6961188" y="1155700"/>
          <p14:tracePt t="2705" x="7024688" y="1155700"/>
          <p14:tracePt t="2713" x="7056438" y="1155700"/>
          <p14:tracePt t="2721" x="7104063" y="1155700"/>
          <p14:tracePt t="2729" x="7145338" y="1155700"/>
          <p14:tracePt t="2737" x="7169150" y="1155700"/>
          <p14:tracePt t="2745" x="7200900" y="1155700"/>
          <p14:tracePt t="2751" x="7240588" y="1155700"/>
          <p14:tracePt t="2759" x="7264400" y="1163638"/>
          <p14:tracePt t="2767" x="7288213" y="1163638"/>
          <p14:tracePt t="2775" x="7312025" y="1163638"/>
          <p14:tracePt t="2783" x="7343775" y="1163638"/>
          <p14:tracePt t="2791" x="7367588" y="1163638"/>
          <p14:tracePt t="2799" x="7399338" y="1163638"/>
          <p14:tracePt t="2807" x="7415213" y="1163638"/>
          <p14:tracePt t="2813" x="7446963" y="1163638"/>
          <p14:tracePt t="2821" x="7470775" y="1163638"/>
          <p14:tracePt t="2829" x="7496175" y="1163638"/>
          <p14:tracePt t="2837" x="7519988" y="1163638"/>
          <p14:tracePt t="2845" x="7551738" y="1163638"/>
          <p14:tracePt t="2853" x="7575550" y="1163638"/>
          <p14:tracePt t="2861" x="7599363" y="1163638"/>
          <p14:tracePt t="2869" x="7615238" y="1163638"/>
          <p14:tracePt t="2875" x="7631113" y="1163638"/>
          <p14:tracePt t="2883" x="7654925" y="1163638"/>
          <p14:tracePt t="2891" x="7678738" y="1163638"/>
          <p14:tracePt t="2899" x="7694613" y="1163638"/>
          <p14:tracePt t="2907" x="7718425" y="1163638"/>
          <p14:tracePt t="2915" x="7734300" y="1163638"/>
          <p14:tracePt t="2923" x="7750175" y="1155700"/>
          <p14:tracePt t="2931" x="7766050" y="1155700"/>
          <p14:tracePt t="2937" x="7789863" y="1147763"/>
          <p14:tracePt t="2945" x="7805738" y="1147763"/>
          <p14:tracePt t="2953" x="7821613" y="1147763"/>
          <p14:tracePt t="2961" x="7847013" y="1147763"/>
          <p14:tracePt t="2969" x="7854950" y="1139825"/>
          <p14:tracePt t="2977" x="7870825" y="1139825"/>
          <p14:tracePt t="2985" x="7878763" y="1139825"/>
          <p14:tracePt t="2993" x="7886700" y="1139825"/>
          <p14:tracePt t="3002" x="7910513" y="1139825"/>
          <p14:tracePt t="3007" x="7926388" y="1139825"/>
          <p14:tracePt t="3015" x="7958138" y="1139825"/>
          <p14:tracePt t="3023" x="7989888" y="1147763"/>
          <p14:tracePt t="3031" x="8005763" y="1147763"/>
          <p14:tracePt t="3039" x="8053388" y="1155700"/>
          <p14:tracePt t="3047" x="8093075" y="1155700"/>
          <p14:tracePt t="3055" x="8140700" y="1155700"/>
          <p14:tracePt t="3061" x="8180388" y="1155700"/>
          <p14:tracePt t="3069" x="8237538" y="1155700"/>
          <p14:tracePt t="3077" x="8277225" y="1155700"/>
          <p14:tracePt t="3085" x="8324850" y="1155700"/>
          <p14:tracePt t="3094" x="8404225" y="1155700"/>
          <p14:tracePt t="3101" x="8483600" y="1155700"/>
          <p14:tracePt t="3109" x="8531225" y="1163638"/>
          <p14:tracePt t="3117" x="8588375" y="1163638"/>
          <p14:tracePt t="3123" x="8691563" y="1171575"/>
          <p14:tracePt t="3131" x="8715375" y="1171575"/>
          <p14:tracePt t="3139" x="8794750" y="1171575"/>
          <p14:tracePt t="3147" x="8858250" y="1171575"/>
          <p14:tracePt t="3155" x="8923338" y="1179513"/>
          <p14:tracePt t="3163" x="8939213" y="1179513"/>
          <p14:tracePt t="3171" x="8963025" y="1179513"/>
          <p14:tracePt t="3179" x="8978900" y="1179513"/>
          <p14:tracePt t="3195" x="8986838" y="1179513"/>
          <p14:tracePt t="3457" x="8978900" y="1179513"/>
          <p14:tracePt t="3465" x="8970963" y="1179513"/>
          <p14:tracePt t="3473" x="8963025" y="1187450"/>
          <p14:tracePt t="3498" x="8955088" y="1187450"/>
          <p14:tracePt t="3791" x="8939213" y="1187450"/>
          <p14:tracePt t="3807" x="8931275" y="1187450"/>
          <p14:tracePt t="3813" x="8923338" y="1187450"/>
          <p14:tracePt t="3821" x="8915400" y="1187450"/>
          <p14:tracePt t="3830" x="8907463" y="1187450"/>
          <p14:tracePt t="3845" x="8891588" y="1187450"/>
          <p14:tracePt t="3863" x="8883650" y="1187450"/>
          <p14:tracePt t="3969" x="8874125" y="1187450"/>
          <p14:tracePt t="4256" x="8883650" y="1187450"/>
          <p14:tracePt t="4272" x="8891588" y="1187450"/>
          <p14:tracePt t="4279" x="8899525" y="1187450"/>
          <p14:tracePt t="4295" x="8907463" y="1187450"/>
          <p14:tracePt t="4311" x="8915400" y="1187450"/>
          <p14:tracePt t="4915" x="8923338" y="1187450"/>
          <p14:tracePt t="4923" x="8931275" y="1187450"/>
          <p14:tracePt t="4931" x="8947150" y="1171575"/>
          <p14:tracePt t="4947" x="8955088" y="1163638"/>
          <p14:tracePt t="4954" x="8963025" y="1155700"/>
          <p14:tracePt t="4961" x="8970963" y="1155700"/>
          <p14:tracePt t="5209" x="8963025" y="1155700"/>
          <p14:tracePt t="5225" x="8963025" y="1163638"/>
          <p14:tracePt t="5279" x="8963025" y="1171575"/>
          <p14:tracePt t="5304" x="8955088" y="1171575"/>
          <p14:tracePt t="5543" x="8955088" y="1179513"/>
          <p14:tracePt t="5552" x="8939213" y="1187450"/>
          <p14:tracePt t="5559" x="8931275" y="1195388"/>
          <p14:tracePt t="5567" x="8923338" y="1204913"/>
          <p14:tracePt t="5575" x="8915400" y="1212850"/>
          <p14:tracePt t="5589" x="8907463" y="1220788"/>
          <p14:tracePt t="5597" x="8899525" y="1220788"/>
          <p14:tracePt t="5605" x="8891588" y="1228725"/>
          <p14:tracePt t="5613" x="8883650" y="1236663"/>
          <p14:tracePt t="5651" x="8874125" y="1236663"/>
          <p14:tracePt t="5675" x="8866188" y="1244600"/>
          <p14:tracePt t="5683" x="8866188" y="1252538"/>
          <p14:tracePt t="5691" x="8858250" y="1252538"/>
          <p14:tracePt t="5699" x="8850313" y="1252538"/>
          <p14:tracePt t="5713" x="8842375" y="1252538"/>
          <p14:tracePt t="5721" x="8842375" y="1260475"/>
          <p14:tracePt t="5729" x="8834438" y="1260475"/>
          <p14:tracePt t="5737" x="8826500" y="1260475"/>
          <p14:tracePt t="5745" x="8818563" y="1260475"/>
          <p14:tracePt t="5754" x="8810625" y="1260475"/>
          <p14:tracePt t="5761" x="8802688" y="1260475"/>
          <p14:tracePt t="5767" x="8794750" y="1260475"/>
          <p14:tracePt t="5775" x="8786813" y="1260475"/>
          <p14:tracePt t="5783" x="8778875" y="1260475"/>
          <p14:tracePt t="5807" x="8770938" y="1260475"/>
          <p14:tracePt t="5970" x="8763000" y="1260475"/>
          <p14:tracePt t="5985" x="8747125" y="1260475"/>
          <p14:tracePt t="6009" x="8739188" y="1268413"/>
          <p14:tracePt t="6039" x="8731250" y="1268413"/>
          <p14:tracePt t="6078" x="8723313" y="1268413"/>
          <p14:tracePt t="6117" x="8715375" y="1268413"/>
          <p14:tracePt t="6139" x="8707438" y="1268413"/>
          <p14:tracePt t="6217" x="8699500" y="1268413"/>
          <p14:tracePt t="6234" x="8691563" y="1268413"/>
          <p14:tracePt t="6241" x="8683625" y="1276350"/>
          <p14:tracePt t="6249" x="8675688" y="1276350"/>
          <p14:tracePt t="6263" x="8667750" y="1284288"/>
          <p14:tracePt t="6271" x="8659813" y="1284288"/>
          <p14:tracePt t="6280" x="8651875" y="1284288"/>
          <p14:tracePt t="6287" x="8651875" y="1292225"/>
          <p14:tracePt t="6295" x="8643938" y="1292225"/>
          <p14:tracePt t="6303" x="8636000" y="1292225"/>
          <p14:tracePt t="6311" x="8636000" y="1300163"/>
          <p14:tracePt t="6319" x="8636000" y="1308100"/>
          <p14:tracePt t="6325" x="8628063" y="1308100"/>
          <p14:tracePt t="6333" x="8628063" y="1316038"/>
          <p14:tracePt t="6341" x="8620125" y="1323975"/>
          <p14:tracePt t="6349" x="8612188" y="1331913"/>
          <p14:tracePt t="6358" x="8596313" y="1355725"/>
          <p14:tracePt t="6365" x="8580438" y="1371600"/>
          <p14:tracePt t="6373" x="8564563" y="1395413"/>
          <p14:tracePt t="6381" x="8548688" y="1427163"/>
          <p14:tracePt t="6387" x="8515350" y="1458913"/>
          <p14:tracePt t="6395" x="8483600" y="1506538"/>
          <p14:tracePt t="6403" x="8443913" y="1571625"/>
          <p14:tracePt t="6411" x="8412163" y="1619250"/>
          <p14:tracePt t="6419" x="8356600" y="1698625"/>
          <p14:tracePt t="6427" x="8316913" y="1762125"/>
          <p14:tracePt t="6435" x="8269288" y="1849438"/>
          <p14:tracePt t="6443" x="8229600" y="1906588"/>
          <p14:tracePt t="6449" x="8132763" y="2041525"/>
          <p14:tracePt t="6457" x="8093075" y="2105025"/>
          <p14:tracePt t="6465" x="8013700" y="2200275"/>
          <p14:tracePt t="6474" x="7894638" y="2376488"/>
          <p14:tracePt t="6481" x="7829550" y="2463800"/>
          <p14:tracePt t="6489" x="7686675" y="2663825"/>
          <p14:tracePt t="6497" x="7575550" y="2838450"/>
          <p14:tracePt t="6505" x="7423150" y="3078163"/>
          <p14:tracePt t="6511" x="7264400" y="3278188"/>
          <p14:tracePt t="6519" x="7096125" y="3476625"/>
          <p14:tracePt t="6527" x="6969125" y="3621088"/>
          <p14:tracePt t="6535" x="6769100" y="3795713"/>
          <p14:tracePt t="6543" x="6546850" y="3948113"/>
          <p14:tracePt t="6552" x="6315075" y="4067175"/>
          <p14:tracePt t="6559" x="6027738" y="4186238"/>
          <p14:tracePt t="6567" x="5853113" y="4241800"/>
          <p14:tracePt t="6573" x="5526088" y="4330700"/>
          <p14:tracePt t="6581" x="5278438" y="4386263"/>
          <p14:tracePt t="6589" x="4919663" y="4441825"/>
          <p14:tracePt t="6597" x="4640263" y="4513263"/>
          <p14:tracePt t="6605" x="4162425" y="4641850"/>
          <p14:tracePt t="6613" x="3779838" y="4737100"/>
          <p14:tracePt t="6621" x="3421063" y="4816475"/>
          <p14:tracePt t="6629" x="3078163" y="4887913"/>
          <p14:tracePt t="6635" x="2655888" y="4967288"/>
          <p14:tracePt t="6643" x="2328863" y="5040313"/>
          <p14:tracePt t="6651" x="2105025" y="5080000"/>
          <p14:tracePt t="6659" x="1658938" y="5143500"/>
          <p14:tracePt t="6667" x="1411288" y="5183188"/>
          <p14:tracePt t="6675" x="1163638" y="5207000"/>
          <p14:tracePt t="6683" x="941388" y="5214938"/>
          <p14:tracePt t="6691" x="709613" y="5238750"/>
          <p14:tracePt t="6697" x="646113" y="5246688"/>
          <p14:tracePt t="6705" x="558800" y="5270500"/>
          <p14:tracePt t="6714" x="485775" y="5278438"/>
          <p14:tracePt t="6721" x="469900" y="5278438"/>
          <p14:tracePt t="6729" x="454025" y="5286375"/>
          <p14:tracePt t="6737" x="438150" y="5302250"/>
          <p14:tracePt t="6753" x="430213" y="5310188"/>
          <p14:tracePt t="6759" x="422275" y="5310188"/>
          <p14:tracePt t="6767" x="422275" y="5319713"/>
          <p14:tracePt t="6775" x="422275" y="5327650"/>
          <p14:tracePt t="6783" x="422275" y="5335588"/>
          <p14:tracePt t="6791" x="422275" y="5351463"/>
          <p14:tracePt t="6808" x="422275" y="5359400"/>
          <p14:tracePt t="6815" x="422275" y="5367338"/>
          <p14:tracePt t="6821" x="422275" y="5375275"/>
          <p14:tracePt t="6829" x="422275" y="5383213"/>
          <p14:tracePt t="6837" x="422275" y="5399088"/>
          <p14:tracePt t="6845" x="422275" y="5407025"/>
          <p14:tracePt t="6853" x="422275" y="5422900"/>
          <p14:tracePt t="6861" x="422275" y="5446713"/>
          <p14:tracePt t="6869" x="422275" y="5478463"/>
          <p14:tracePt t="6878" x="422275" y="5502275"/>
          <p14:tracePt t="6883" x="414338" y="5526088"/>
          <p14:tracePt t="6892" x="414338" y="5549900"/>
          <p14:tracePt t="6899" x="414338" y="5565775"/>
          <p14:tracePt t="6907" x="414338" y="5573713"/>
          <p14:tracePt t="6954" x="414338" y="5565775"/>
          <p14:tracePt t="6961" x="430213" y="5557838"/>
          <p14:tracePt t="6969" x="446088" y="5526088"/>
          <p14:tracePt t="6977" x="461963" y="5510213"/>
          <p14:tracePt t="6985" x="485775" y="5486400"/>
          <p14:tracePt t="6993" x="501650" y="5462588"/>
          <p14:tracePt t="7001" x="527050" y="5438775"/>
          <p14:tracePt t="7007" x="534988" y="5422900"/>
          <p14:tracePt t="7015" x="558800" y="5399088"/>
          <p14:tracePt t="7023" x="582613" y="5375275"/>
          <p14:tracePt t="7031" x="590550" y="5359400"/>
          <p14:tracePt t="7039" x="598488" y="5359400"/>
          <p14:tracePt t="7047" x="598488" y="5351463"/>
          <p14:tracePt t="7055" x="598488" y="5343525"/>
          <p14:tracePt t="7064" x="606425" y="5335588"/>
          <p14:tracePt t="7086" x="606425" y="5327650"/>
          <p14:tracePt t="7172" x="606425" y="5343525"/>
          <p14:tracePt t="7179" x="606425" y="5367338"/>
          <p14:tracePt t="7187" x="606425" y="5391150"/>
          <p14:tracePt t="7193" x="606425" y="5407025"/>
          <p14:tracePt t="7201" x="606425" y="5438775"/>
          <p14:tracePt t="7209" x="606425" y="5462588"/>
          <p14:tracePt t="7217" x="606425" y="5494338"/>
          <p14:tracePt t="7225" x="606425" y="5518150"/>
          <p14:tracePt t="7233" x="606425" y="5565775"/>
          <p14:tracePt t="7241" x="606425" y="5613400"/>
          <p14:tracePt t="7249" x="606425" y="5662613"/>
          <p14:tracePt t="7255" x="606425" y="5710238"/>
          <p14:tracePt t="7263" x="606425" y="5765800"/>
          <p14:tracePt t="7271" x="606425" y="5821363"/>
          <p14:tracePt t="7279" x="606425" y="5876925"/>
          <p14:tracePt t="7287" x="606425" y="5924550"/>
          <p14:tracePt t="7295" x="606425" y="5972175"/>
          <p14:tracePt t="7303" x="606425" y="5995988"/>
          <p14:tracePt t="7311" x="606425" y="6037263"/>
          <p14:tracePt t="7317" x="606425" y="6045200"/>
          <p14:tracePt t="7325" x="614363" y="6076950"/>
          <p14:tracePt t="7333" x="614363" y="6092825"/>
          <p14:tracePt t="7341" x="614363" y="6108700"/>
          <p14:tracePt t="7350" x="614363" y="6124575"/>
          <p14:tracePt t="7357" x="614363" y="6148388"/>
          <p14:tracePt t="7365" x="614363" y="6172200"/>
          <p14:tracePt t="7373" x="614363" y="6196013"/>
          <p14:tracePt t="7379" x="614363" y="6211888"/>
          <p14:tracePt t="7387" x="614363" y="6235700"/>
          <p14:tracePt t="7395" x="614363" y="6243638"/>
          <p14:tracePt t="7403" x="614363" y="6251575"/>
          <p14:tracePt t="7411" x="614363" y="6259513"/>
          <p14:tracePt t="7419" x="614363" y="6267450"/>
          <p14:tracePt t="7489" x="622300" y="6259513"/>
          <p14:tracePt t="7497" x="630238" y="6235700"/>
          <p14:tracePt t="7503" x="638175" y="6211888"/>
          <p14:tracePt t="7511" x="646113" y="6180138"/>
          <p14:tracePt t="7519" x="646113" y="6172200"/>
          <p14:tracePt t="7527" x="654050" y="6124575"/>
          <p14:tracePt t="7535" x="661988" y="6092825"/>
          <p14:tracePt t="7543" x="669925" y="6069013"/>
          <p14:tracePt t="7551" x="677863" y="6037263"/>
          <p14:tracePt t="7559" x="677863" y="5995988"/>
          <p14:tracePt t="7565" x="677863" y="5972175"/>
          <p14:tracePt t="7573" x="685800" y="5932488"/>
          <p14:tracePt t="7581" x="693738" y="5876925"/>
          <p14:tracePt t="7589" x="693738" y="5829300"/>
          <p14:tracePt t="7597" x="701675" y="5773738"/>
          <p14:tracePt t="7605" x="709613" y="5726113"/>
          <p14:tracePt t="7614" x="717550" y="5678488"/>
          <p14:tracePt t="7621" x="717550" y="5662613"/>
          <p14:tracePt t="7627" x="717550" y="5637213"/>
          <p14:tracePt t="7635" x="717550" y="5613400"/>
          <p14:tracePt t="7643" x="717550" y="5597525"/>
          <p14:tracePt t="7651" x="717550" y="5581650"/>
          <p14:tracePt t="7659" x="717550" y="5557838"/>
          <p14:tracePt t="7667" x="717550" y="5526088"/>
          <p14:tracePt t="7676" x="717550" y="5510213"/>
          <p14:tracePt t="7683" x="709613" y="5470525"/>
          <p14:tracePt t="7689" x="701675" y="5438775"/>
          <p14:tracePt t="7697" x="701675" y="5422900"/>
          <p14:tracePt t="7705" x="693738" y="5399088"/>
          <p14:tracePt t="7714" x="685800" y="5375275"/>
          <p14:tracePt t="7721" x="677863" y="5359400"/>
          <p14:tracePt t="7729" x="669925" y="5343525"/>
          <p14:tracePt t="7745" x="661988" y="5335588"/>
          <p14:tracePt t="7752" x="654050" y="5335588"/>
          <p14:tracePt t="7808" x="661988" y="5327650"/>
          <p14:tracePt t="7813" x="669925" y="5327650"/>
          <p14:tracePt t="7821" x="685800" y="5327650"/>
          <p14:tracePt t="7829" x="717550" y="5310188"/>
          <p14:tracePt t="7837" x="757238" y="5302250"/>
          <p14:tracePt t="7845" x="796925" y="5286375"/>
          <p14:tracePt t="7853" x="836613" y="5278438"/>
          <p14:tracePt t="7861" x="901700" y="5254625"/>
          <p14:tracePt t="7869" x="957263" y="5230813"/>
          <p14:tracePt t="7875" x="1036638" y="5207000"/>
          <p14:tracePt t="7883" x="1092200" y="5191125"/>
          <p14:tracePt t="7892" x="1147763" y="5175250"/>
          <p14:tracePt t="7899" x="1268413" y="5159375"/>
          <p14:tracePt t="7907" x="1347788" y="5135563"/>
          <p14:tracePt t="7915" x="1419225" y="5135563"/>
          <p14:tracePt t="7923" x="1490663" y="5127625"/>
          <p14:tracePt t="7931" x="1554163" y="5127625"/>
          <p14:tracePt t="7937" x="1635125" y="5127625"/>
          <p14:tracePt t="7945" x="1746250" y="5127625"/>
          <p14:tracePt t="7953" x="1825625" y="5127625"/>
          <p14:tracePt t="7961" x="1889125" y="5127625"/>
          <p14:tracePt t="7969" x="1970088" y="5127625"/>
          <p14:tracePt t="7977" x="2025650" y="5135563"/>
          <p14:tracePt t="7985" x="2073275" y="5135563"/>
          <p14:tracePt t="7993" x="2128838" y="5143500"/>
          <p14:tracePt t="7999" x="2168525" y="5143500"/>
          <p14:tracePt t="8007" x="2200275" y="5143500"/>
          <p14:tracePt t="8015" x="2232025" y="5143500"/>
          <p14:tracePt t="8023" x="2255838" y="5143500"/>
          <p14:tracePt t="8031" x="2273300" y="5143500"/>
          <p14:tracePt t="8039" x="2297113" y="5143500"/>
          <p14:tracePt t="8047" x="2312988" y="5143500"/>
          <p14:tracePt t="8055" x="2320925" y="5143500"/>
          <p14:tracePt t="8061" x="2336800" y="5143500"/>
          <p14:tracePt t="8069" x="2352675" y="5143500"/>
          <p14:tracePt t="8077" x="2376488" y="5151438"/>
          <p14:tracePt t="8085" x="2400300" y="5159375"/>
          <p14:tracePt t="8093" x="2424113" y="5167313"/>
          <p14:tracePt t="8101" x="2439988" y="5175250"/>
          <p14:tracePt t="8109" x="2447925" y="5191125"/>
          <p14:tracePt t="8117" x="2463800" y="5199063"/>
          <p14:tracePt t="8123" x="2471738" y="5214938"/>
          <p14:tracePt t="8131" x="2495550" y="5254625"/>
          <p14:tracePt t="8139" x="2511425" y="5294313"/>
          <p14:tracePt t="8147" x="2527300" y="5351463"/>
          <p14:tracePt t="8155" x="2543175" y="5407025"/>
          <p14:tracePt t="8163" x="2559050" y="5486400"/>
          <p14:tracePt t="8171" x="2574925" y="5549900"/>
          <p14:tracePt t="8179" x="2582863" y="5629275"/>
          <p14:tracePt t="8185" x="2590800" y="5702300"/>
          <p14:tracePt t="8193" x="2590800" y="5789613"/>
          <p14:tracePt t="8201" x="2590800" y="5884863"/>
          <p14:tracePt t="8209" x="2590800" y="5916613"/>
          <p14:tracePt t="8217" x="2566988" y="5972175"/>
          <p14:tracePt t="8225" x="2535238" y="6029325"/>
          <p14:tracePt t="8233" x="2511425" y="6061075"/>
          <p14:tracePt t="8241" x="2471738" y="6116638"/>
          <p14:tracePt t="8247" x="2424113" y="6180138"/>
          <p14:tracePt t="8255" x="2368550" y="6227763"/>
          <p14:tracePt t="8263" x="2328863" y="6275388"/>
          <p14:tracePt t="8271" x="2305050" y="6307138"/>
          <p14:tracePt t="8279" x="2265363" y="6356350"/>
          <p14:tracePt t="8287" x="2224088" y="6396038"/>
          <p14:tracePt t="8295" x="2184400" y="6435725"/>
          <p14:tracePt t="8303" x="2136775" y="6483350"/>
          <p14:tracePt t="8309" x="2097088" y="6515100"/>
          <p14:tracePt t="8317" x="2049463" y="6538913"/>
          <p14:tracePt t="8325" x="2001838" y="6562725"/>
          <p14:tracePt t="8333" x="1946275" y="6578600"/>
          <p14:tracePt t="8342" x="1912938" y="6578600"/>
          <p14:tracePt t="8350" x="1857375" y="6586538"/>
          <p14:tracePt t="8357" x="1762125" y="6586538"/>
          <p14:tracePt t="8365" x="1666875" y="6554788"/>
          <p14:tracePt t="8371" x="1595438" y="6538913"/>
          <p14:tracePt t="8379" x="1490663" y="6499225"/>
          <p14:tracePt t="8387" x="1419225" y="6475413"/>
          <p14:tracePt t="8395" x="1323975" y="6451600"/>
          <p14:tracePt t="8403" x="1211263" y="6411913"/>
          <p14:tracePt t="8412" x="1116013" y="6388100"/>
          <p14:tracePt t="8419" x="1020763" y="6364288"/>
          <p14:tracePt t="8427" x="973138" y="6348413"/>
          <p14:tracePt t="8433" x="877888" y="6323013"/>
          <p14:tracePt t="8441" x="828675" y="6323013"/>
          <p14:tracePt t="8449" x="812800" y="6323013"/>
          <p14:tracePt t="8457" x="804863" y="6323013"/>
          <p14:tracePt t="8495" x="804863" y="6330950"/>
          <p14:tracePt t="8503" x="820738" y="6338888"/>
          <p14:tracePt t="8511" x="836613" y="6348413"/>
          <p14:tracePt t="8519" x="852488" y="6356350"/>
          <p14:tracePt t="8527" x="868363" y="6356350"/>
          <p14:tracePt t="8535" x="901700" y="6356350"/>
          <p14:tracePt t="8543" x="925513" y="6356350"/>
          <p14:tracePt t="8551" x="981075" y="6356350"/>
          <p14:tracePt t="8557" x="1044575" y="6356350"/>
          <p14:tracePt t="8565" x="1108075" y="6356350"/>
          <p14:tracePt t="8573" x="1179513" y="6356350"/>
          <p14:tracePt t="8581" x="1236663" y="6356350"/>
          <p14:tracePt t="8589" x="1316038" y="6356350"/>
          <p14:tracePt t="8597" x="1435100" y="6356350"/>
          <p14:tracePt t="8605" x="1506538" y="6356350"/>
          <p14:tracePt t="8613" x="1571625" y="6356350"/>
          <p14:tracePt t="8619" x="1651000" y="6356350"/>
          <p14:tracePt t="8627" x="1714500" y="6348413"/>
          <p14:tracePt t="8635" x="1770063" y="6338888"/>
          <p14:tracePt t="8643" x="1841500" y="6323013"/>
          <p14:tracePt t="8651" x="1897063" y="6307138"/>
          <p14:tracePt t="8659" x="1946275" y="6299200"/>
          <p14:tracePt t="8667" x="1993900" y="6275388"/>
          <p14:tracePt t="8675" x="2025650" y="6251575"/>
          <p14:tracePt t="8681" x="2065338" y="6235700"/>
          <p14:tracePt t="8689" x="2112963" y="6211888"/>
          <p14:tracePt t="8697" x="2152650" y="6188075"/>
          <p14:tracePt t="8705" x="2200275" y="6156325"/>
          <p14:tracePt t="8713" x="2232025" y="6132513"/>
          <p14:tracePt t="8721" x="2265363" y="6108700"/>
          <p14:tracePt t="8729" x="2273300" y="6108700"/>
          <p14:tracePt t="8737" x="2289175" y="6092825"/>
          <p14:tracePt t="8743" x="2328863" y="6061075"/>
          <p14:tracePt t="8751" x="2344738" y="6045200"/>
          <p14:tracePt t="8759" x="2368550" y="6029325"/>
          <p14:tracePt t="8767" x="2400300" y="5995988"/>
          <p14:tracePt t="8775" x="2424113" y="5972175"/>
          <p14:tracePt t="8783" x="2455863" y="5948363"/>
          <p14:tracePt t="8791" x="2471738" y="5932488"/>
          <p14:tracePt t="8799" x="2503488" y="5908675"/>
          <p14:tracePt t="8805" x="2511425" y="5900738"/>
          <p14:tracePt t="8813" x="2527300" y="5884863"/>
          <p14:tracePt t="8821" x="2559050" y="5861050"/>
          <p14:tracePt t="8829" x="2574925" y="5845175"/>
          <p14:tracePt t="8837" x="2582863" y="5837238"/>
          <p14:tracePt t="8845" x="2598738" y="5821363"/>
          <p14:tracePt t="8853" x="2616200" y="5805488"/>
          <p14:tracePt t="8859" x="2632075" y="5789613"/>
          <p14:tracePt t="8867" x="2655888" y="5765800"/>
          <p14:tracePt t="8875" x="2663825" y="5749925"/>
          <p14:tracePt t="8883" x="2679700" y="5741988"/>
          <p14:tracePt t="8891" x="2695575" y="5718175"/>
          <p14:tracePt t="8899" x="2703513" y="5710238"/>
          <p14:tracePt t="8907" x="2727325" y="5694363"/>
          <p14:tracePt t="8915" x="2735263" y="5678488"/>
          <p14:tracePt t="8923" x="2751138" y="5670550"/>
          <p14:tracePt t="8929" x="2767013" y="5645150"/>
          <p14:tracePt t="8937" x="2774950" y="5629275"/>
          <p14:tracePt t="8945" x="2798763" y="5613400"/>
          <p14:tracePt t="8954" x="2798763" y="5589588"/>
          <p14:tracePt t="8961" x="2798763" y="5581650"/>
          <p14:tracePt t="8969" x="2806700" y="5541963"/>
          <p14:tracePt t="8977" x="2814638" y="5510213"/>
          <p14:tracePt t="8985" x="2814638" y="5470525"/>
          <p14:tracePt t="8991" x="2814638" y="5438775"/>
          <p14:tracePt t="8999" x="2814638" y="5414963"/>
          <p14:tracePt t="9007" x="2814638" y="5391150"/>
          <p14:tracePt t="9015" x="2806700" y="5383213"/>
          <p14:tracePt t="9023" x="2798763" y="5375275"/>
          <p14:tracePt t="9031" x="2798763" y="5367338"/>
          <p14:tracePt t="9039" x="2790825" y="5359400"/>
          <p14:tracePt t="9045" x="2782888" y="5359400"/>
          <p14:tracePt t="9053" x="2782888" y="5351463"/>
          <p14:tracePt t="9093" x="2790825" y="5335588"/>
          <p14:tracePt t="9101" x="2814638" y="5319713"/>
          <p14:tracePt t="9107" x="2838450" y="5294313"/>
          <p14:tracePt t="9115" x="2862263" y="5270500"/>
          <p14:tracePt t="9123" x="2909888" y="5246688"/>
          <p14:tracePt t="9131" x="2967038" y="5222875"/>
          <p14:tracePt t="9139" x="3046413" y="5207000"/>
          <p14:tracePt t="9147" x="3125788" y="5199063"/>
          <p14:tracePt t="9155" x="3228975" y="5191125"/>
          <p14:tracePt t="9163" x="3300413" y="5191125"/>
          <p14:tracePt t="9171" x="3397250" y="5183188"/>
          <p14:tracePt t="9177" x="3500438" y="5183188"/>
          <p14:tracePt t="9185" x="3595688" y="5183188"/>
          <p14:tracePt t="9193" x="3708400" y="5183188"/>
          <p14:tracePt t="9201" x="3795713" y="5183188"/>
          <p14:tracePt t="9209" x="3851275" y="5183188"/>
          <p14:tracePt t="9217" x="3946525" y="5175250"/>
          <p14:tracePt t="9225" x="4027488" y="5167313"/>
          <p14:tracePt t="9233" x="4083050" y="5159375"/>
          <p14:tracePt t="9239" x="4114800" y="5151438"/>
          <p14:tracePt t="9247" x="4130675" y="5151438"/>
          <p14:tracePt t="9255" x="4138613" y="5151438"/>
          <p14:tracePt t="9263" x="4138613" y="5143500"/>
          <p14:tracePt t="9310" x="4130675" y="5143500"/>
          <p14:tracePt t="9317" x="4130675" y="5135563"/>
          <p14:tracePt t="9325" x="4114800" y="5127625"/>
          <p14:tracePt t="9333" x="4106863" y="5127625"/>
          <p14:tracePt t="9341" x="4090988" y="5119688"/>
          <p14:tracePt t="9349" x="4083050" y="5111750"/>
          <p14:tracePt t="9357" x="4067175" y="5111750"/>
          <p14:tracePt t="9363" x="4059238" y="5111750"/>
          <p14:tracePt t="9371" x="4051300" y="5111750"/>
          <p14:tracePt t="9379" x="4043363" y="5111750"/>
          <p14:tracePt t="9482" x="4035425" y="5111750"/>
          <p14:tracePt t="9495" x="4035425" y="5127625"/>
          <p14:tracePt t="9503" x="4035425" y="5143500"/>
          <p14:tracePt t="9511" x="4035425" y="5167313"/>
          <p14:tracePt t="9519" x="4035425" y="5183188"/>
          <p14:tracePt t="9527" x="4035425" y="5191125"/>
          <p14:tracePt t="9535" x="4035425" y="5207000"/>
          <p14:tracePt t="9899" x="4051300" y="5207000"/>
          <p14:tracePt t="9907" x="4083050" y="5207000"/>
          <p14:tracePt t="9915" x="4106863" y="5207000"/>
          <p14:tracePt t="9923" x="4154488" y="5207000"/>
          <p14:tracePt t="9929" x="4186238" y="5207000"/>
          <p14:tracePt t="9937" x="4225925" y="5207000"/>
          <p14:tracePt t="9945" x="4249738" y="5207000"/>
          <p14:tracePt t="9953" x="4289425" y="5207000"/>
          <p14:tracePt t="9961" x="4329113" y="5207000"/>
          <p14:tracePt t="9969" x="4394200" y="5207000"/>
          <p14:tracePt t="9977" x="4425950" y="5207000"/>
          <p14:tracePt t="9985" x="4473575" y="5222875"/>
          <p14:tracePt t="9991" x="4505325" y="5230813"/>
          <p14:tracePt t="9999" x="4529138" y="5238750"/>
          <p14:tracePt t="10007" x="4584700" y="5238750"/>
          <p14:tracePt t="10015" x="4648200" y="5246688"/>
          <p14:tracePt t="10023" x="4687888" y="5246688"/>
          <p14:tracePt t="10031" x="4721225" y="5246688"/>
          <p14:tracePt t="10039" x="4745038" y="5246688"/>
          <p14:tracePt t="10045" x="4784725" y="5246688"/>
          <p14:tracePt t="10062" x="4800600" y="5238750"/>
          <p14:tracePt t="10069" x="4808538" y="5230813"/>
          <p14:tracePt t="10164" x="4816475" y="5230813"/>
          <p14:tracePt t="10171" x="4816475" y="5238750"/>
          <p14:tracePt t="10185" x="4816475" y="5246688"/>
          <p14:tracePt t="10193" x="4824413" y="5246688"/>
          <p14:tracePt t="10201" x="4824413" y="5254625"/>
          <p14:tracePt t="10248" x="4832350" y="5262563"/>
          <p14:tracePt t="10255" x="4840288" y="5270500"/>
          <p14:tracePt t="10263" x="4856163" y="5278438"/>
          <p14:tracePt t="10271" x="4864100" y="5294313"/>
          <p14:tracePt t="10279" x="4872038" y="5302250"/>
          <p14:tracePt t="10287" x="4903788" y="5327650"/>
          <p14:tracePt t="10295" x="4919663" y="5343525"/>
          <p14:tracePt t="10301" x="4935538" y="5359400"/>
          <p14:tracePt t="10309" x="4951413" y="5375275"/>
          <p14:tracePt t="10317" x="4967288" y="5399088"/>
          <p14:tracePt t="10325" x="4999038" y="5422900"/>
          <p14:tracePt t="10333" x="5014913" y="5446713"/>
          <p14:tracePt t="10341" x="5030788" y="5454650"/>
          <p14:tracePt t="10349" x="5064125" y="5478463"/>
          <p14:tracePt t="10357" x="5111750" y="5510213"/>
          <p14:tracePt t="10363" x="5143500" y="5526088"/>
          <p14:tracePt t="10371" x="5191125" y="5549900"/>
          <p14:tracePt t="10379" x="5230813" y="5557838"/>
          <p14:tracePt t="10387" x="5270500" y="5565775"/>
          <p14:tracePt t="10395" x="5326063" y="5573713"/>
          <p14:tracePt t="10403" x="5373688" y="5573713"/>
          <p14:tracePt t="10411" x="5414963" y="5573713"/>
          <p14:tracePt t="10419" x="5470525" y="5573713"/>
          <p14:tracePt t="10425" x="5510213" y="5573713"/>
          <p14:tracePt t="10433" x="5557838" y="5565775"/>
          <p14:tracePt t="10441" x="5589588" y="5557838"/>
          <p14:tracePt t="10449" x="5661025" y="5534025"/>
          <p14:tracePt t="10457" x="5700713" y="5518150"/>
          <p14:tracePt t="10465" x="5749925" y="5494338"/>
          <p14:tracePt t="10473" x="5805488" y="5470525"/>
          <p14:tracePt t="10481" x="5868988" y="5446713"/>
          <p14:tracePt t="10487" x="5932488" y="5414963"/>
          <p14:tracePt t="10495" x="5980113" y="5391150"/>
          <p14:tracePt t="10503" x="6027738" y="5375275"/>
          <p14:tracePt t="10511" x="6059488" y="5359400"/>
          <p14:tracePt t="10519" x="6091238" y="5351463"/>
          <p14:tracePt t="10527" x="6108700" y="5343525"/>
          <p14:tracePt t="10535" x="6116638" y="5335588"/>
          <p14:tracePt t="10543" x="6124575" y="5335588"/>
          <p14:tracePt t="10557" x="6124575" y="5327650"/>
          <p14:tracePt t="10565" x="6132513" y="5327650"/>
          <p14:tracePt t="10598" x="6132513" y="5319713"/>
          <p14:tracePt t="10605" x="6132513" y="5310188"/>
          <p14:tracePt t="10619" x="6132513" y="5302250"/>
          <p14:tracePt t="10644" x="6124575" y="5302250"/>
          <p14:tracePt t="10675" x="6116638" y="5302250"/>
          <p14:tracePt t="10707" x="6116638" y="5310188"/>
          <p14:tracePt t="10713" x="6116638" y="5319713"/>
          <p14:tracePt t="10729" x="6116638" y="5327650"/>
          <p14:tracePt t="10735" x="6116638" y="5335588"/>
          <p14:tracePt t="10743" x="6116638" y="5343525"/>
          <p14:tracePt t="10751" x="6116638" y="5359400"/>
          <p14:tracePt t="10759" x="6116638" y="5367338"/>
          <p14:tracePt t="10767" x="6116638" y="5375275"/>
          <p14:tracePt t="10775" x="6124575" y="5391150"/>
          <p14:tracePt t="10791" x="6124575" y="5399088"/>
          <p14:tracePt t="10797" x="6124575" y="5407025"/>
          <p14:tracePt t="10805" x="6124575" y="5414963"/>
          <p14:tracePt t="10813" x="6132513" y="5414963"/>
          <p14:tracePt t="10829" x="6132513" y="5422900"/>
          <p14:tracePt t="10907" x="6140450" y="5422900"/>
          <p14:tracePt t="10922" x="6148388" y="5422900"/>
          <p14:tracePt t="10937" x="6156325" y="5422900"/>
          <p14:tracePt t="10953" x="6164263" y="5414963"/>
          <p14:tracePt t="10969" x="6172200" y="5414963"/>
          <p14:tracePt t="10992" x="6180138" y="5414963"/>
          <p14:tracePt t="11009" x="6188075" y="5414963"/>
          <p14:tracePt t="11024" x="6188075" y="5407025"/>
          <p14:tracePt t="11047" x="6196013" y="5407025"/>
          <p14:tracePt t="11061" x="6196013" y="5399088"/>
          <p14:tracePt t="11077" x="6203950" y="5399088"/>
          <p14:tracePt t="11093" x="6203950" y="5391150"/>
          <p14:tracePt t="11201" x="6203950" y="5383213"/>
          <p14:tracePt t="11209" x="6211888" y="5375275"/>
          <p14:tracePt t="11217" x="6219825" y="5375275"/>
          <p14:tracePt t="11225" x="6227763" y="5359400"/>
          <p14:tracePt t="11233" x="6243638" y="5359400"/>
          <p14:tracePt t="11239" x="6251575" y="5351463"/>
          <p14:tracePt t="11247" x="6275388" y="5343525"/>
          <p14:tracePt t="11255" x="6299200" y="5343525"/>
          <p14:tracePt t="11263" x="6323013" y="5343525"/>
          <p14:tracePt t="11271" x="6346825" y="5343525"/>
          <p14:tracePt t="11279" x="6370638" y="5343525"/>
          <p14:tracePt t="11287" x="6402388" y="5343525"/>
          <p14:tracePt t="11293" x="6418263" y="5343525"/>
          <p14:tracePt t="11301" x="6434138" y="5343525"/>
          <p14:tracePt t="11309" x="6442075" y="5343525"/>
          <p14:tracePt t="11317" x="6459538" y="5343525"/>
          <p14:tracePt t="11325" x="6467475" y="5343525"/>
          <p14:tracePt t="11341" x="6475413" y="5343525"/>
          <p14:tracePt t="11357" x="6491288" y="5343525"/>
          <p14:tracePt t="11363" x="6499225" y="5343525"/>
          <p14:tracePt t="11371" x="6507163" y="5343525"/>
          <p14:tracePt t="11379" x="6523038" y="5343525"/>
          <p14:tracePt t="11387" x="6538913" y="5343525"/>
          <p14:tracePt t="11395" x="6554788" y="5343525"/>
          <p14:tracePt t="11403" x="6570663" y="5335588"/>
          <p14:tracePt t="11411" x="6578600" y="5335588"/>
          <p14:tracePt t="11419" x="6594475" y="5335588"/>
          <p14:tracePt t="11433" x="6602413" y="5335588"/>
          <p14:tracePt t="11441" x="6610350" y="5327650"/>
          <p14:tracePt t="11457" x="6618288" y="5327650"/>
          <p14:tracePt t="11465" x="6626225" y="5327650"/>
          <p14:tracePt t="11487" x="6634163" y="5327650"/>
          <p14:tracePt t="11503" x="6642100" y="5327650"/>
          <p14:tracePt t="11511" x="6650038" y="5327650"/>
          <p14:tracePt t="11519" x="6657975" y="5327650"/>
          <p14:tracePt t="11527" x="6673850" y="5327650"/>
          <p14:tracePt t="11535" x="6689725" y="5327650"/>
          <p14:tracePt t="11543" x="6705600" y="5327650"/>
          <p14:tracePt t="11549" x="6729413" y="5327650"/>
          <p14:tracePt t="11557" x="6761163" y="5327650"/>
          <p14:tracePt t="11565" x="6810375" y="5327650"/>
          <p14:tracePt t="11573" x="6842125" y="5327650"/>
          <p14:tracePt t="11581" x="6881813" y="5327650"/>
          <p14:tracePt t="11589" x="6969125" y="5327650"/>
          <p14:tracePt t="11597" x="6985000" y="5327650"/>
          <p14:tracePt t="11605" x="7024688" y="5327650"/>
          <p14:tracePt t="11611" x="7088188" y="5327650"/>
          <p14:tracePt t="11619" x="7127875" y="5327650"/>
          <p14:tracePt t="11627" x="7169150" y="5319713"/>
          <p14:tracePt t="11635" x="7208838" y="5310188"/>
          <p14:tracePt t="11643" x="7232650" y="5294313"/>
          <p14:tracePt t="11651" x="7248525" y="5294313"/>
          <p14:tracePt t="11659" x="7272338" y="5286375"/>
          <p14:tracePt t="11667" x="7327900" y="5278438"/>
          <p14:tracePt t="11673" x="7351713" y="5278438"/>
          <p14:tracePt t="11681" x="7375525" y="5270500"/>
          <p14:tracePt t="11689" x="7399338" y="5270500"/>
          <p14:tracePt t="11697" x="7423150" y="5270500"/>
          <p14:tracePt t="11705" x="7439025" y="5262563"/>
          <p14:tracePt t="11714" x="7454900" y="5262563"/>
          <p14:tracePt t="11721" x="7462838" y="5262563"/>
          <p14:tracePt t="11729" x="7470775" y="5262563"/>
          <p14:tracePt t="11744" x="7478713" y="5262563"/>
          <p14:tracePt t="11752" x="7496175" y="5262563"/>
          <p14:tracePt t="11759" x="7512050" y="5262563"/>
          <p14:tracePt t="11767" x="7535863" y="5262563"/>
          <p14:tracePt t="11775" x="7567613" y="5262563"/>
          <p14:tracePt t="11783" x="7615238" y="5270500"/>
          <p14:tracePt t="11791" x="7678738" y="5270500"/>
          <p14:tracePt t="11797" x="7718425" y="5270500"/>
          <p14:tracePt t="11805" x="7734300" y="5270500"/>
          <p14:tracePt t="11813" x="7766050" y="5270500"/>
          <p14:tracePt t="11821" x="7789863" y="5270500"/>
          <p14:tracePt t="11829" x="7813675" y="5270500"/>
          <p14:tracePt t="11837" x="7821613" y="5270500"/>
          <p14:tracePt t="11845" x="7829550" y="5270500"/>
          <p14:tracePt t="11853" x="7839075" y="5270500"/>
          <p14:tracePt t="11859" x="7854950" y="5270500"/>
          <p14:tracePt t="11867" x="7870825" y="5270500"/>
          <p14:tracePt t="11875" x="7878763" y="5270500"/>
          <p14:tracePt t="11883" x="7886700" y="5270500"/>
          <p14:tracePt t="11891" x="7894638" y="5270500"/>
          <p14:tracePt t="11899" x="7894638" y="5278438"/>
          <p14:tracePt t="11907" x="7902575" y="5278438"/>
          <p14:tracePt t="11915" x="7910513" y="5278438"/>
          <p14:tracePt t="11930" x="7918450" y="5278438"/>
          <p14:tracePt t="12124" x="7918450" y="5286375"/>
          <p14:tracePt t="12131" x="7926388" y="5286375"/>
          <p14:tracePt t="12139" x="7934325" y="5294313"/>
          <p14:tracePt t="12147" x="7942263" y="5310188"/>
          <p14:tracePt t="12155" x="7966075" y="5327650"/>
          <p14:tracePt t="12163" x="7974013" y="5343525"/>
          <p14:tracePt t="12169" x="7989888" y="5351463"/>
          <p14:tracePt t="12177" x="8005763" y="5367338"/>
          <p14:tracePt t="12185" x="8013700" y="5383213"/>
          <p14:tracePt t="12193" x="8029575" y="5383213"/>
          <p14:tracePt t="12201" x="8037513" y="5391150"/>
          <p14:tracePt t="12209" x="8045450" y="5399088"/>
          <p14:tracePt t="12217" x="8053388" y="5399088"/>
          <p14:tracePt t="12225" x="8061325" y="5399088"/>
          <p14:tracePt t="12231" x="8069263" y="5399088"/>
          <p14:tracePt t="12247" x="8077200" y="5399088"/>
          <p14:tracePt t="12255" x="8085138" y="5399088"/>
          <p14:tracePt t="12271" x="8093075" y="5399088"/>
          <p14:tracePt t="12287" x="8101013" y="5399088"/>
          <p14:tracePt t="12301" x="8108950" y="5391150"/>
          <p14:tracePt t="12309" x="8116888" y="5391150"/>
          <p14:tracePt t="12317" x="8124825" y="5391150"/>
          <p14:tracePt t="12326" x="8132763" y="5383213"/>
          <p14:tracePt t="12333" x="8148638" y="5383213"/>
          <p14:tracePt t="12341" x="8164513" y="5383213"/>
          <p14:tracePt t="12349" x="8180388" y="5383213"/>
          <p14:tracePt t="12355" x="8197850" y="5375275"/>
          <p14:tracePt t="12363" x="8213725" y="5375275"/>
          <p14:tracePt t="12371" x="8221663" y="5375275"/>
          <p14:tracePt t="12379" x="8245475" y="5367338"/>
          <p14:tracePt t="12387" x="8269288" y="5367338"/>
          <p14:tracePt t="12395" x="8285163" y="5359400"/>
          <p14:tracePt t="12403" x="8301038" y="5359400"/>
          <p14:tracePt t="12411" x="8332788" y="5359400"/>
          <p14:tracePt t="12417" x="8348663" y="5351463"/>
          <p14:tracePt t="12425" x="8372475" y="5343525"/>
          <p14:tracePt t="12433" x="8428038" y="5335588"/>
          <p14:tracePt t="12441" x="8443913" y="5327650"/>
          <p14:tracePt t="12449" x="8507413" y="5319713"/>
          <p14:tracePt t="12457" x="8540750" y="5319713"/>
          <p14:tracePt t="12465" x="8572500" y="5310188"/>
          <p14:tracePt t="12473" x="8620125" y="5310188"/>
          <p14:tracePt t="12479" x="8651875" y="5310188"/>
          <p14:tracePt t="12487" x="8675688" y="5310188"/>
          <p14:tracePt t="12495" x="8707438" y="5310188"/>
          <p14:tracePt t="12503" x="8747125" y="5310188"/>
          <p14:tracePt t="12511" x="8778875" y="5310188"/>
          <p14:tracePt t="12519" x="8802688" y="5310188"/>
          <p14:tracePt t="12527" x="8810625" y="5310188"/>
          <p14:tracePt t="12535" x="8826500" y="5310188"/>
          <p14:tracePt t="12541" x="8834438" y="5310188"/>
          <p14:tracePt t="12549" x="8842375" y="5310188"/>
          <p14:tracePt t="12785" x="8850313" y="5310188"/>
          <p14:tracePt t="12797" x="8858250" y="5310188"/>
          <p14:tracePt t="12829" x="8866188" y="5310188"/>
          <p14:tracePt t="12867" x="8866188" y="5319713"/>
          <p14:tracePt t="12908" x="8866188" y="5327650"/>
          <p14:tracePt t="12929" x="8874125" y="5327650"/>
          <p14:tracePt t="13133" x="8891588" y="5327650"/>
          <p14:tracePt t="13140" x="8899525" y="5327650"/>
          <p14:tracePt t="13147" x="8907463" y="5327650"/>
          <p14:tracePt t="13155" x="8915400" y="5327650"/>
          <p14:tracePt t="13161" x="8923338" y="5327650"/>
          <p14:tracePt t="13169" x="8931275" y="5327650"/>
          <p14:tracePt t="13177" x="8939213" y="5327650"/>
          <p14:tracePt t="13185" x="8947150" y="5327650"/>
          <p14:tracePt t="13193" x="8955088" y="5327650"/>
          <p14:tracePt t="13210" x="8963025" y="5327650"/>
          <p14:tracePt t="13317" x="8970963" y="5327650"/>
          <p14:tracePt t="13334" x="8970963" y="5319713"/>
          <p14:tracePt t="13356" x="8970963" y="5310188"/>
          <p14:tracePt t="13363" x="8978900" y="5310188"/>
          <p14:tracePt t="13379" x="8978900" y="5302250"/>
          <p14:tracePt t="13403" x="8986838" y="5294313"/>
          <p14:tracePt t="13409" x="9002713" y="5286375"/>
          <p14:tracePt t="13417" x="9002713" y="5278438"/>
          <p14:tracePt t="13426" x="9018588" y="5278438"/>
          <p14:tracePt t="13433" x="9034463" y="5278438"/>
          <p14:tracePt t="13441" x="9058275" y="5278438"/>
          <p14:tracePt t="13449" x="9066213" y="5278438"/>
          <p14:tracePt t="13457" x="9074150" y="5278438"/>
          <p14:tracePt t="13465" x="9090025" y="5278438"/>
          <p14:tracePt t="13471" x="9097963" y="5278438"/>
          <p14:tracePt t="13479" x="9105900" y="5278438"/>
          <p14:tracePt t="13487" x="9113838" y="5278438"/>
          <p14:tracePt t="13495" x="9129713" y="5278438"/>
          <p14:tracePt t="13503" x="9137650" y="5278438"/>
          <p14:tracePt t="13511" x="9153525" y="5278438"/>
          <p14:tracePt t="13519" x="9161463" y="5278438"/>
          <p14:tracePt t="13527" x="9185275" y="5278438"/>
          <p14:tracePt t="13542" x="9201150" y="5278438"/>
          <p14:tracePt t="13549" x="9217025" y="5278438"/>
          <p14:tracePt t="13557" x="9224963" y="5278438"/>
          <p14:tracePt t="13565" x="9242425" y="5278438"/>
          <p14:tracePt t="13581" x="9250363" y="5278438"/>
          <p14:tracePt t="13611" x="9258300" y="5278438"/>
          <p14:tracePt t="13643" x="9266238" y="5278438"/>
          <p14:tracePt t="13651" x="9266238" y="5286375"/>
          <p14:tracePt t="13657" x="9274175" y="5286375"/>
          <p14:tracePt t="13682" x="9290050" y="5286375"/>
          <p14:tracePt t="13697" x="9297988" y="5286375"/>
          <p14:tracePt t="13784" x="9297988" y="5294313"/>
          <p14:tracePt t="13798" x="9297988" y="5302250"/>
          <p14:tracePt t="13805" x="9290050" y="5310188"/>
          <p14:tracePt t="13814" x="9282113" y="5319713"/>
          <p14:tracePt t="13830" x="9274175" y="5327650"/>
          <p14:tracePt t="13837" x="9274175" y="5335588"/>
          <p14:tracePt t="13867" x="9274175" y="5343525"/>
          <p14:tracePt t="13875" x="9282113" y="5351463"/>
          <p14:tracePt t="13883" x="9305925" y="5359400"/>
          <p14:tracePt t="13891" x="9345613" y="5375275"/>
          <p14:tracePt t="13899" x="9393238" y="5383213"/>
          <p14:tracePt t="13907" x="9448800" y="5399088"/>
          <p14:tracePt t="13913" x="9512300" y="5430838"/>
          <p14:tracePt t="13921" x="9575800" y="5446713"/>
          <p14:tracePt t="13929" x="9656763" y="5462588"/>
          <p14:tracePt t="13937" x="9720263" y="5478463"/>
          <p14:tracePt t="13945" x="9799638" y="5486400"/>
          <p14:tracePt t="13953" x="9855200" y="5494338"/>
          <p14:tracePt t="13961" x="9894888" y="5502275"/>
          <p14:tracePt t="13967" x="9952038" y="5502275"/>
          <p14:tracePt t="13975" x="10007600" y="5510213"/>
          <p14:tracePt t="13983" x="10063163" y="5518150"/>
          <p14:tracePt t="13991" x="10094913" y="5526088"/>
          <p14:tracePt t="13999" x="10150475" y="5526088"/>
          <p14:tracePt t="14007" x="10221913" y="5541963"/>
          <p14:tracePt t="14015" x="10287000" y="5549900"/>
          <p14:tracePt t="14023" x="10334625" y="5557838"/>
          <p14:tracePt t="14029" x="10390188" y="5565775"/>
          <p14:tracePt t="14037" x="10406063" y="5565775"/>
          <p14:tracePt t="14045" x="10445750" y="5573713"/>
          <p14:tracePt t="14053" x="10493375" y="5573713"/>
          <p14:tracePt t="14062" x="10533063" y="5581650"/>
          <p14:tracePt t="14069" x="10596563" y="5581650"/>
          <p14:tracePt t="14077" x="10661650" y="5581650"/>
          <p14:tracePt t="14085" x="10725150" y="5581650"/>
          <p14:tracePt t="14091" x="10812463" y="5573713"/>
          <p14:tracePt t="14099" x="10875963" y="5557838"/>
          <p14:tracePt t="14107" x="10915650" y="5549900"/>
          <p14:tracePt t="14115" x="10947400" y="5534025"/>
          <p14:tracePt t="14123" x="10955338" y="5526088"/>
          <p14:tracePt t="14131" x="10980738" y="5510213"/>
          <p14:tracePt t="14139" x="10988675" y="5502275"/>
          <p14:tracePt t="14147" x="11004550" y="5494338"/>
          <p14:tracePt t="14153" x="11036300" y="5494338"/>
          <p14:tracePt t="14161" x="11099800" y="5494338"/>
          <p14:tracePt t="14169" x="11171238" y="5494338"/>
          <p14:tracePt t="14177" x="11250613" y="5502275"/>
          <p14:tracePt t="14185" x="11355388" y="5526088"/>
          <p14:tracePt t="14193" x="11395075" y="5541963"/>
          <p14:tracePt t="14201" x="11482388" y="5573713"/>
          <p14:tracePt t="14209" x="11514138" y="5581650"/>
          <p14:tracePt t="14215" x="11537950" y="5613400"/>
          <p14:tracePt t="14223" x="11545888" y="5629275"/>
          <p14:tracePt t="14231" x="11545888" y="5645150"/>
          <p14:tracePt t="14239" x="11537950" y="5670550"/>
          <p14:tracePt t="14247" x="11522075" y="5694363"/>
          <p14:tracePt t="14255" x="11482388" y="5734050"/>
          <p14:tracePt t="14263" x="11450638" y="5757863"/>
          <p14:tracePt t="14271" x="11395075" y="5797550"/>
          <p14:tracePt t="14277" x="11347450" y="5829300"/>
          <p14:tracePt t="14285" x="11290300" y="5861050"/>
          <p14:tracePt t="14293" x="11242675" y="5868988"/>
          <p14:tracePt t="14301" x="11179175" y="5892800"/>
          <p14:tracePt t="14309" x="11123613" y="5900738"/>
          <p14:tracePt t="14317" x="11036300" y="5900738"/>
          <p14:tracePt t="14325" x="10988675" y="5900738"/>
          <p14:tracePt t="14333" x="10907713" y="5900738"/>
          <p14:tracePt t="14339" x="10852150" y="5900738"/>
          <p14:tracePt t="14347" x="10820400" y="5892800"/>
          <p14:tracePt t="14355" x="10804525" y="5884863"/>
          <p14:tracePt t="14388" x="10804525" y="5876925"/>
          <p14:tracePt t="14395" x="10804525" y="5868988"/>
          <p14:tracePt t="14401" x="10812463" y="5861050"/>
          <p14:tracePt t="14409" x="10820400" y="5861050"/>
          <p14:tracePt t="14425" x="10828338" y="5853113"/>
          <p14:tracePt t="14480" x="10812463" y="5853113"/>
          <p14:tracePt t="14487" x="10780713" y="5861050"/>
          <p14:tracePt t="14495" x="10725150" y="5868988"/>
          <p14:tracePt t="14503" x="10669588" y="5876925"/>
          <p14:tracePt t="14511" x="10637838" y="5884863"/>
          <p14:tracePt t="14519" x="10517188" y="5900738"/>
          <p14:tracePt t="14525" x="10414000" y="5916613"/>
          <p14:tracePt t="14533" x="10261600" y="5924550"/>
          <p14:tracePt t="14541" x="9991725" y="5956300"/>
          <p14:tracePt t="14549" x="9744075" y="5980113"/>
          <p14:tracePt t="14557" x="9496425" y="6005513"/>
          <p14:tracePt t="14565" x="9153525" y="6021388"/>
          <p14:tracePt t="14573" x="8755063" y="6053138"/>
          <p14:tracePt t="14581" x="8388350" y="6069013"/>
          <p14:tracePt t="14587" x="7886700" y="6084888"/>
          <p14:tracePt t="14595" x="7367588" y="6100763"/>
          <p14:tracePt t="14603" x="6873875" y="6100763"/>
          <p14:tracePt t="14611" x="6346825" y="6132513"/>
          <p14:tracePt t="14619" x="5892800" y="6164263"/>
          <p14:tracePt t="14627" x="5381625" y="6227763"/>
          <p14:tracePt t="14635" x="5006975" y="6275388"/>
          <p14:tracePt t="14643" x="4713288" y="6330950"/>
          <p14:tracePt t="14649" x="4457700" y="6372225"/>
          <p14:tracePt t="14658" x="4225925" y="6419850"/>
          <p14:tracePt t="14665" x="4011613" y="6475413"/>
          <p14:tracePt t="14673" x="3922713" y="6491288"/>
          <p14:tracePt t="14681" x="3803650" y="6530975"/>
          <p14:tracePt t="14689" x="3748088" y="6546850"/>
          <p14:tracePt t="14697" x="3684588" y="6570663"/>
          <p14:tracePt t="14706" x="3635375" y="6602413"/>
          <p14:tracePt t="14711" x="3579813" y="6618288"/>
          <p14:tracePt t="14719" x="3532188" y="6657975"/>
          <p14:tracePt t="14727" x="3476625" y="6691313"/>
          <p14:tracePt t="14735" x="3397250" y="6723063"/>
          <p14:tracePt t="14743" x="3308350" y="6746875"/>
          <p14:tracePt t="14751" x="3205163" y="6778625"/>
          <p14:tracePt t="14759" x="3109913" y="6794500"/>
          <p14:tracePt t="14767" x="2998788" y="6802438"/>
          <p14:tracePt t="14773" x="2894013" y="6818313"/>
          <p14:tracePt t="14781" x="2822575" y="6818313"/>
          <p14:tracePt t="14789" x="2616200" y="6818313"/>
          <p14:tracePt t="14797" x="2527300" y="6818313"/>
          <p14:tracePt t="14805" x="2384425" y="6818313"/>
          <p14:tracePt t="14813" x="2289175" y="6818313"/>
          <p14:tracePt t="14821" x="2168525" y="6802438"/>
          <p14:tracePt t="14830" x="2057400" y="6778625"/>
          <p14:tracePt t="14835" x="1985963" y="6746875"/>
          <p14:tracePt t="14843" x="1954213" y="6738938"/>
          <p14:tracePt t="14851" x="1922463" y="6715125"/>
          <p14:tracePt t="14859" x="1897063" y="6699250"/>
          <p14:tracePt t="14867" x="1889125" y="6691313"/>
          <p14:tracePt t="14875" x="1881188" y="6681788"/>
          <p14:tracePt t="14883" x="1881188" y="6673850"/>
          <p14:tracePt t="14891" x="1881188" y="6665913"/>
          <p14:tracePt t="14897" x="1881188" y="6650038"/>
          <p14:tracePt t="14905" x="1873250" y="6634163"/>
          <p14:tracePt t="14913" x="1865313" y="6610350"/>
          <p14:tracePt t="14921" x="1857375" y="6594475"/>
          <p14:tracePt t="14929" x="1825625" y="6578600"/>
          <p14:tracePt t="14937" x="1809750" y="6546850"/>
          <p14:tracePt t="14945" x="1770063" y="6515100"/>
          <p14:tracePt t="14953" x="1722438" y="6475413"/>
          <p14:tracePt t="14959" x="1690688" y="6459538"/>
          <p14:tracePt t="14967" x="1651000" y="6435725"/>
          <p14:tracePt t="14975" x="1603375" y="6403975"/>
          <p14:tracePt t="14983" x="1546225" y="6364288"/>
          <p14:tracePt t="14991" x="1522413" y="6330950"/>
          <p14:tracePt t="14999" x="1498600" y="6291263"/>
          <p14:tracePt t="15007" x="1490663" y="6275388"/>
          <p14:tracePt t="15015" x="1466850" y="6243638"/>
          <p14:tracePt t="15021" x="1443038" y="6211888"/>
          <p14:tracePt t="15029" x="1435100" y="6203950"/>
          <p14:tracePt t="15037" x="1419225" y="6188075"/>
          <p14:tracePt t="15045" x="1395413" y="6172200"/>
          <p14:tracePt t="15053" x="1363663" y="6156325"/>
          <p14:tracePt t="15061" x="1347788" y="6156325"/>
          <p14:tracePt t="15069" x="1339850" y="6156325"/>
          <p14:tracePt t="15077" x="1323975" y="6156325"/>
          <p14:tracePt t="15092" x="1316038" y="6156325"/>
          <p14:tracePt t="15099" x="1308100" y="6156325"/>
          <p14:tracePt t="15115" x="1300163" y="6156325"/>
          <p14:tracePt t="15123" x="1300163" y="6148388"/>
          <p14:tracePt t="15131" x="1292225" y="6148388"/>
          <p14:tracePt t="15161" x="1292225" y="6140450"/>
          <p14:tracePt t="15215" x="1300163" y="6140450"/>
          <p14:tracePt t="15224" x="1308100" y="6140450"/>
          <p14:tracePt t="15231" x="1323975" y="6140450"/>
          <p14:tracePt t="15239" x="1347788" y="6140450"/>
          <p14:tracePt t="15247" x="1371600" y="6140450"/>
          <p14:tracePt t="15255" x="1379538" y="6140450"/>
          <p14:tracePt t="15263" x="1387475" y="6140450"/>
          <p14:tracePt t="15269" x="1403350" y="6140450"/>
          <p14:tracePt t="15285" x="1411288" y="6140450"/>
          <p14:tracePt t="15425" x="1419225" y="6140450"/>
          <p14:tracePt t="15433" x="1419225" y="6132513"/>
          <p14:tracePt t="15455" x="1427163" y="6132513"/>
          <p14:tracePt t="15471" x="1427163" y="6124575"/>
          <p14:tracePt t="15495" x="1435100" y="6124575"/>
          <p14:tracePt t="15503" x="1443038" y="6124575"/>
          <p14:tracePt t="15511" x="1450975" y="6124575"/>
          <p14:tracePt t="15517" x="1458913" y="6124575"/>
          <p14:tracePt t="15525" x="1474788" y="6116638"/>
          <p14:tracePt t="15533" x="1498600" y="6108700"/>
          <p14:tracePt t="15541" x="1514475" y="6100763"/>
          <p14:tracePt t="15550" x="1522413" y="6100763"/>
          <p14:tracePt t="15557" x="1554163" y="6092825"/>
          <p14:tracePt t="15565" x="1562100" y="6092825"/>
          <p14:tracePt t="15573" x="1579563" y="6084888"/>
          <p14:tracePt t="15579" x="1603375" y="6076950"/>
          <p14:tracePt t="15587" x="1619250" y="6076950"/>
          <p14:tracePt t="15603" x="1627188" y="6076950"/>
          <p14:tracePt t="15611" x="1635125" y="6076950"/>
          <p14:tracePt t="15727" x="1643063" y="6076950"/>
          <p14:tracePt t="15735" x="1651000" y="6076950"/>
          <p14:tracePt t="15743" x="1658938" y="6076950"/>
          <p14:tracePt t="15751" x="1674813" y="6084888"/>
          <p14:tracePt t="15759" x="1682750" y="6084888"/>
          <p14:tracePt t="15765" x="1690688" y="6084888"/>
          <p14:tracePt t="15773" x="1706563" y="6084888"/>
          <p14:tracePt t="15781" x="1714500" y="6084888"/>
          <p14:tracePt t="15789" x="1722438" y="6084888"/>
          <p14:tracePt t="15822" x="1730375" y="6084888"/>
          <p14:tracePt t="16145" x="1746250" y="6084888"/>
          <p14:tracePt t="16161" x="1762125" y="6084888"/>
          <p14:tracePt t="16169" x="1809750" y="6084888"/>
          <p14:tracePt t="16177" x="1841500" y="6084888"/>
          <p14:tracePt t="16185" x="1873250" y="6084888"/>
          <p14:tracePt t="16193" x="1922463" y="6084888"/>
          <p14:tracePt t="16199" x="1985963" y="6084888"/>
          <p14:tracePt t="16207" x="2041525" y="6084888"/>
          <p14:tracePt t="16215" x="2065338" y="6084888"/>
          <p14:tracePt t="16223" x="2105025" y="6076950"/>
          <p14:tracePt t="16231" x="2152650" y="6069013"/>
          <p14:tracePt t="16239" x="2192338" y="6069013"/>
          <p14:tracePt t="16247" x="2216150" y="6061075"/>
          <p14:tracePt t="16255" x="2255838" y="6053138"/>
          <p14:tracePt t="16261" x="2297113" y="6053138"/>
          <p14:tracePt t="16269" x="2312988" y="6053138"/>
          <p14:tracePt t="16277" x="2336800" y="6053138"/>
          <p14:tracePt t="16285" x="2360613" y="6053138"/>
          <p14:tracePt t="16293" x="2376488" y="6053138"/>
          <p14:tracePt t="16301" x="2392363" y="6053138"/>
          <p14:tracePt t="16309" x="2408238" y="6053138"/>
          <p14:tracePt t="16317" x="2424113" y="6053138"/>
          <p14:tracePt t="16323" x="2439988" y="6053138"/>
          <p14:tracePt t="16331" x="2455863" y="6053138"/>
          <p14:tracePt t="16347" x="2463800" y="6053138"/>
          <p14:tracePt t="16363" x="2471738" y="6053138"/>
          <p14:tracePt t="16905" x="2487613" y="6053138"/>
          <p14:tracePt t="16913" x="2503488" y="6053138"/>
          <p14:tracePt t="16929" x="2519363" y="6053138"/>
          <p14:tracePt t="16937" x="2535238" y="6053138"/>
          <p14:tracePt t="16945" x="2559050" y="6053138"/>
          <p14:tracePt t="16951" x="2574925" y="6053138"/>
          <p14:tracePt t="16959" x="2590800" y="6053138"/>
          <p14:tracePt t="16967" x="2606675" y="6053138"/>
          <p14:tracePt t="16975" x="2616200" y="6053138"/>
          <p14:tracePt t="16983" x="2632075" y="6053138"/>
          <p14:tracePt t="16991" x="2647950" y="6053138"/>
          <p14:tracePt t="16999" x="2671763" y="6053138"/>
          <p14:tracePt t="17005" x="2695575" y="6053138"/>
          <p14:tracePt t="17013" x="2727325" y="6053138"/>
          <p14:tracePt t="17022" x="2743200" y="6053138"/>
          <p14:tracePt t="17029" x="2759075" y="6053138"/>
          <p14:tracePt t="17037" x="2790825" y="6053138"/>
          <p14:tracePt t="17045" x="2814638" y="6061075"/>
          <p14:tracePt t="17053" x="2838450" y="6061075"/>
          <p14:tracePt t="17062" x="2870200" y="6069013"/>
          <p14:tracePt t="17067" x="2901950" y="6069013"/>
          <p14:tracePt t="17075" x="2949575" y="6069013"/>
          <p14:tracePt t="17083" x="3014663" y="6069013"/>
          <p14:tracePt t="17091" x="3062288" y="6076950"/>
          <p14:tracePt t="17099" x="3094038" y="6076950"/>
          <p14:tracePt t="17107" x="3141663" y="6076950"/>
          <p14:tracePt t="17115" x="3197225" y="6076950"/>
          <p14:tracePt t="17123" x="3244850" y="6076950"/>
          <p14:tracePt t="17129" x="3284538" y="6076950"/>
          <p14:tracePt t="17137" x="3325813" y="6076950"/>
          <p14:tracePt t="17145" x="3373438" y="6076950"/>
          <p14:tracePt t="17153" x="3405188" y="6076950"/>
          <p14:tracePt t="17161" x="3421063" y="6076950"/>
          <p14:tracePt t="17169" x="3436938" y="6076950"/>
          <p14:tracePt t="17177" x="3444875" y="6076950"/>
          <p14:tracePt t="17185" x="3460750" y="6076950"/>
          <p14:tracePt t="17191" x="3468688" y="6076950"/>
          <p14:tracePt t="17199" x="3476625" y="6076950"/>
          <p14:tracePt t="17207" x="3492500" y="6076950"/>
          <p14:tracePt t="17223" x="3500438" y="6076950"/>
          <p14:tracePt t="17231" x="3516313" y="6076950"/>
          <p14:tracePt t="17239" x="3524250" y="6076950"/>
          <p14:tracePt t="17247" x="3540125" y="6076950"/>
          <p14:tracePt t="17253" x="3548063" y="6076950"/>
          <p14:tracePt t="17261" x="3563938" y="6076950"/>
          <p14:tracePt t="17269" x="3579813" y="6084888"/>
          <p14:tracePt t="17277" x="3587750" y="6084888"/>
          <p14:tracePt t="17286" x="3603625" y="6084888"/>
          <p14:tracePt t="17293" x="3619500" y="6092825"/>
          <p14:tracePt t="17301" x="3627438" y="6092825"/>
          <p14:tracePt t="17309" x="3635375" y="6092825"/>
          <p14:tracePt t="17315" x="3643313" y="6092825"/>
          <p14:tracePt t="17323" x="3668713" y="6092825"/>
          <p14:tracePt t="17331" x="3684588" y="6092825"/>
          <p14:tracePt t="17339" x="3700463" y="6092825"/>
          <p14:tracePt t="17347" x="3724275" y="6092825"/>
          <p14:tracePt t="17355" x="3732213" y="6092825"/>
          <p14:tracePt t="17363" x="3763963" y="6092825"/>
          <p14:tracePt t="17371" x="3787775" y="6092825"/>
          <p14:tracePt t="17377" x="3835400" y="6092825"/>
          <p14:tracePt t="17385" x="3867150" y="6084888"/>
          <p14:tracePt t="17393" x="3898900" y="6084888"/>
          <p14:tracePt t="17401" x="3930650" y="6076950"/>
          <p14:tracePt t="17409" x="3954463" y="6076950"/>
          <p14:tracePt t="17417" x="3978275" y="6076950"/>
          <p14:tracePt t="17425" x="4002088" y="6076950"/>
          <p14:tracePt t="17433" x="4011613" y="6076950"/>
          <p14:tracePt t="17439" x="4027488" y="6076950"/>
          <p14:tracePt t="17447" x="4035425" y="6076950"/>
          <p14:tracePt t="17455" x="4051300" y="6076950"/>
          <p14:tracePt t="17463" x="4067175" y="6069013"/>
          <p14:tracePt t="17471" x="4083050" y="6069013"/>
          <p14:tracePt t="17479" x="4098925" y="6061075"/>
          <p14:tracePt t="17487" x="4114800" y="6061075"/>
          <p14:tracePt t="17495" x="4130675" y="6061075"/>
          <p14:tracePt t="17501" x="4154488" y="6053138"/>
          <p14:tracePt t="17509" x="4178300" y="6053138"/>
          <p14:tracePt t="17517" x="4194175" y="6053138"/>
          <p14:tracePt t="17525" x="4217988" y="6053138"/>
          <p14:tracePt t="17533" x="4225925" y="6053138"/>
          <p14:tracePt t="17541" x="4233863" y="6053138"/>
          <p14:tracePt t="17549" x="4249738" y="6053138"/>
          <p14:tracePt t="17687" x="4257675" y="6053138"/>
          <p14:tracePt t="17703" x="4265613" y="6045200"/>
          <p14:tracePt t="17711" x="4281488" y="6045200"/>
          <p14:tracePt t="17719" x="4305300" y="6045200"/>
          <p14:tracePt t="17727" x="4344988" y="6045200"/>
          <p14:tracePt t="17735" x="4410075" y="6045200"/>
          <p14:tracePt t="17743" x="4473575" y="6045200"/>
          <p14:tracePt t="17749" x="4560888" y="6045200"/>
          <p14:tracePt t="17757" x="4632325" y="6045200"/>
          <p14:tracePt t="17765" x="4705350" y="6045200"/>
          <p14:tracePt t="17773" x="4816475" y="6045200"/>
          <p14:tracePt t="17781" x="4895850" y="6045200"/>
          <p14:tracePt t="17789" x="5022850" y="6045200"/>
          <p14:tracePt t="17797" x="5111750" y="6045200"/>
          <p14:tracePt t="17805" x="5175250" y="6045200"/>
          <p14:tracePt t="17811" x="5294313" y="6045200"/>
          <p14:tracePt t="17819" x="5373688" y="6045200"/>
          <p14:tracePt t="17827" x="5430838" y="6045200"/>
          <p14:tracePt t="17835" x="5510213" y="6045200"/>
          <p14:tracePt t="17843" x="5621338" y="6045200"/>
          <p14:tracePt t="17851" x="5684838" y="6045200"/>
          <p14:tracePt t="17859" x="5845175" y="6045200"/>
          <p14:tracePt t="17865" x="5908675" y="6045200"/>
          <p14:tracePt t="17873" x="6019800" y="6045200"/>
          <p14:tracePt t="17881" x="6100763" y="6053138"/>
          <p14:tracePt t="17889" x="6211888" y="6053138"/>
          <p14:tracePt t="17897" x="6275388" y="6053138"/>
          <p14:tracePt t="17905" x="6362700" y="6053138"/>
          <p14:tracePt t="17913" x="6418263" y="6053138"/>
          <p14:tracePt t="17921" x="6515100" y="6053138"/>
          <p14:tracePt t="17929" x="6562725" y="6053138"/>
          <p14:tracePt t="17935" x="6610350" y="6053138"/>
          <p14:tracePt t="17943" x="6665913" y="6053138"/>
          <p14:tracePt t="17951" x="6705600" y="6053138"/>
          <p14:tracePt t="17959" x="6753225" y="6045200"/>
          <p14:tracePt t="17967" x="6794500" y="6037263"/>
          <p14:tracePt t="17975" x="6834188" y="6037263"/>
          <p14:tracePt t="17983" x="6858000" y="6037263"/>
          <p14:tracePt t="17991" x="6889750" y="6029325"/>
          <p14:tracePt t="17997" x="6929438" y="6029325"/>
          <p14:tracePt t="18005" x="6969125" y="6021388"/>
          <p14:tracePt t="18013" x="6992938" y="6021388"/>
          <p14:tracePt t="18021" x="7016750" y="6021388"/>
          <p14:tracePt t="18029" x="7040563" y="6021388"/>
          <p14:tracePt t="18037" x="7064375" y="6021388"/>
          <p14:tracePt t="18045" x="7088188" y="6021388"/>
          <p14:tracePt t="18053" x="7112000" y="6021388"/>
          <p14:tracePt t="18059" x="7145338" y="6021388"/>
          <p14:tracePt t="18067" x="7169150" y="6013450"/>
          <p14:tracePt t="18075" x="7192963" y="6005513"/>
          <p14:tracePt t="18083" x="7216775" y="6005513"/>
          <p14:tracePt t="18091" x="7232650" y="6005513"/>
          <p14:tracePt t="18099" x="7248525" y="5995988"/>
          <p14:tracePt t="18107" x="7264400" y="5988050"/>
          <p14:tracePt t="18185" x="7256463" y="5988050"/>
          <p14:tracePt t="18191" x="7248525" y="5995988"/>
          <p14:tracePt t="18199" x="7240588" y="5995988"/>
          <p14:tracePt t="18207" x="7224713" y="6005513"/>
          <p14:tracePt t="18216" x="7208838" y="6005513"/>
          <p14:tracePt t="18223" x="7192963" y="6013450"/>
          <p14:tracePt t="18231" x="7169150" y="6013450"/>
          <p14:tracePt t="18239" x="7135813" y="6021388"/>
          <p14:tracePt t="18245" x="7112000" y="6021388"/>
          <p14:tracePt t="18253" x="7088188" y="6021388"/>
          <p14:tracePt t="18261" x="7056438" y="6029325"/>
          <p14:tracePt t="18269" x="7032625" y="6029325"/>
          <p14:tracePt t="18277" x="7024688" y="6029325"/>
          <p14:tracePt t="18285" x="7008813" y="6029325"/>
          <p14:tracePt t="18293" x="6977063" y="6029325"/>
          <p14:tracePt t="18301" x="6953250" y="6037263"/>
          <p14:tracePt t="18307" x="6921500" y="6037263"/>
          <p14:tracePt t="18315" x="6905625" y="6045200"/>
          <p14:tracePt t="18323" x="6858000" y="6053138"/>
          <p14:tracePt t="18331" x="6826250" y="6061075"/>
          <p14:tracePt t="18339" x="6777038" y="6069013"/>
          <p14:tracePt t="18347" x="6705600" y="6076950"/>
          <p14:tracePt t="18355" x="6657975" y="6084888"/>
          <p14:tracePt t="18361" x="6602413" y="6092825"/>
          <p14:tracePt t="18369" x="6562725" y="6100763"/>
          <p14:tracePt t="18377" x="6515100" y="6100763"/>
          <p14:tracePt t="18385" x="6499225" y="6100763"/>
          <p14:tracePt t="18393" x="6467475" y="6100763"/>
          <p14:tracePt t="18401" x="6442075" y="6100763"/>
          <p14:tracePt t="18409" x="6410325" y="6100763"/>
          <p14:tracePt t="18417" x="6370638" y="6100763"/>
          <p14:tracePt t="18425" x="6354763" y="6100763"/>
          <p14:tracePt t="18431" x="6330950" y="6100763"/>
          <p14:tracePt t="18439" x="6283325" y="6100763"/>
          <p14:tracePt t="18447" x="6251575" y="6100763"/>
          <p14:tracePt t="18455" x="6227763" y="6100763"/>
          <p14:tracePt t="18463" x="6196013" y="6100763"/>
          <p14:tracePt t="18471" x="6172200" y="6100763"/>
          <p14:tracePt t="18479" x="6156325" y="6100763"/>
          <p14:tracePt t="18487" x="6148388" y="6100763"/>
          <p14:tracePt t="18493" x="6132513" y="6100763"/>
          <p14:tracePt t="18501" x="6116638" y="6100763"/>
          <p14:tracePt t="18517" x="6108700" y="6092825"/>
          <p14:tracePt t="18541" x="6100763" y="6092825"/>
          <p14:tracePt t="18665" x="6091238" y="6092825"/>
          <p14:tracePt t="18679" x="6075363" y="6092825"/>
          <p14:tracePt t="18695" x="6059488" y="6092825"/>
          <p14:tracePt t="18704" x="6043613" y="6092825"/>
          <p14:tracePt t="18711" x="6027738" y="6092825"/>
          <p14:tracePt t="18719" x="5995988" y="6092825"/>
          <p14:tracePt t="18727" x="5964238" y="6100763"/>
          <p14:tracePt t="18735" x="5892800" y="6100763"/>
          <p14:tracePt t="18741" x="5837238" y="6100763"/>
          <p14:tracePt t="18750" x="5797550" y="6100763"/>
          <p14:tracePt t="18757" x="5692775" y="6092825"/>
          <p14:tracePt t="18766" x="5621338" y="6076950"/>
          <p14:tracePt t="18773" x="5573713" y="6069013"/>
          <p14:tracePt t="18781" x="5470525" y="6053138"/>
          <p14:tracePt t="18789" x="5365750" y="6029325"/>
          <p14:tracePt t="18797" x="5326063" y="6029325"/>
          <p14:tracePt t="18803" x="5254625" y="6021388"/>
          <p14:tracePt t="18811" x="5119688" y="6013450"/>
          <p14:tracePt t="18819" x="5006975" y="6013450"/>
          <p14:tracePt t="18827" x="4927600" y="6013450"/>
          <p14:tracePt t="18835" x="4856163" y="6013450"/>
          <p14:tracePt t="18843" x="4695825" y="6013450"/>
          <p14:tracePt t="18851" x="4560888" y="6013450"/>
          <p14:tracePt t="18857" x="4449763" y="6013450"/>
          <p14:tracePt t="18865" x="4362450" y="6013450"/>
          <p14:tracePt t="18873" x="4154488" y="6029325"/>
          <p14:tracePt t="18881" x="4075113" y="6029325"/>
          <p14:tracePt t="18889" x="3867150" y="6037263"/>
          <p14:tracePt t="18897" x="3716338" y="6037263"/>
          <p14:tracePt t="18905" x="3595688" y="6037263"/>
          <p14:tracePt t="18913" x="3452813" y="6037263"/>
          <p14:tracePt t="18921" x="3333750" y="6037263"/>
          <p14:tracePt t="18927" x="3141663" y="6037263"/>
          <p14:tracePt t="18935" x="3062288" y="6045200"/>
          <p14:tracePt t="18943" x="2909888" y="6045200"/>
          <p14:tracePt t="18951" x="2751138" y="6069013"/>
          <p14:tracePt t="18959" x="2695575" y="6076950"/>
          <p14:tracePt t="18967" x="2598738" y="6084888"/>
          <p14:tracePt t="18975" x="2487613" y="6108700"/>
          <p14:tracePt t="18983" x="2424113" y="6132513"/>
          <p14:tracePt t="18989" x="2360613" y="6164263"/>
          <p14:tracePt t="18997" x="2305050" y="6188075"/>
          <p14:tracePt t="19005" x="2224088" y="6227763"/>
          <p14:tracePt t="19013" x="2152650" y="6259513"/>
          <p14:tracePt t="19021" x="2089150" y="6307138"/>
          <p14:tracePt t="19029" x="2049463" y="6338888"/>
          <p14:tracePt t="19037" x="1970088" y="6388100"/>
          <p14:tracePt t="19043" x="1922463" y="6419850"/>
          <p14:tracePt t="19051" x="1865313" y="6451600"/>
          <p14:tracePt t="19059" x="1817688" y="6483350"/>
          <p14:tracePt t="19067" x="1746250" y="6523038"/>
          <p14:tracePt t="19075" x="1690688" y="6546850"/>
          <p14:tracePt t="19085" x="1666875" y="6546850"/>
          <p14:tracePt t="19091" x="1619250" y="6562725"/>
          <p14:tracePt t="19099" x="1587500" y="6562725"/>
          <p14:tracePt t="19107" x="1554163" y="6570663"/>
          <p14:tracePt t="19113" x="1530350" y="6570663"/>
          <p14:tracePt t="19121" x="1498600" y="6570663"/>
          <p14:tracePt t="19129" x="1474788" y="6570663"/>
          <p14:tracePt t="19137" x="1450975" y="6570663"/>
          <p14:tracePt t="19145" x="1443038" y="6562725"/>
          <p14:tracePt t="19153" x="1435100" y="6562725"/>
          <p14:tracePt t="19192" x="1435100" y="6554788"/>
          <p14:tracePt t="19215" x="1435100" y="6546850"/>
          <p14:tracePt t="19223" x="1443038" y="6538913"/>
          <p14:tracePt t="19231" x="1443038" y="6530975"/>
          <p14:tracePt t="19237" x="1450975" y="6523038"/>
          <p14:tracePt t="19245" x="1458913" y="6515100"/>
          <p14:tracePt t="19253" x="1466850" y="6507163"/>
          <p14:tracePt t="19261" x="1474788" y="6499225"/>
          <p14:tracePt t="19269" x="1482725" y="6491288"/>
          <p14:tracePt t="19277" x="1490663" y="6483350"/>
          <p14:tracePt t="19291" x="1498600" y="6475413"/>
          <p14:tracePt t="19299" x="1498600" y="6467475"/>
          <p14:tracePt t="19307" x="1506538" y="6467475"/>
          <p14:tracePt t="19377" x="1514475" y="6467475"/>
          <p14:tracePt t="19385" x="1530350" y="6467475"/>
          <p14:tracePt t="19393" x="1538288" y="6459538"/>
          <p14:tracePt t="19401" x="1554163" y="6459538"/>
          <p14:tracePt t="19409" x="1571625" y="6451600"/>
          <p14:tracePt t="19415" x="1595438" y="6451600"/>
          <p14:tracePt t="19431" x="1611313" y="6451600"/>
          <p14:tracePt t="19439" x="1619250" y="6451600"/>
          <p14:tracePt t="19447" x="1643063" y="6443663"/>
          <p14:tracePt t="19455" x="1651000" y="6443663"/>
          <p14:tracePt t="19463" x="1658938" y="6443663"/>
          <p14:tracePt t="19472" x="1674813" y="6435725"/>
          <p14:tracePt t="19477" x="1690688" y="6435725"/>
          <p14:tracePt t="19485" x="1706563" y="6435725"/>
          <p14:tracePt t="19493" x="1722438" y="6435725"/>
          <p14:tracePt t="19501" x="1730375" y="6435725"/>
          <p14:tracePt t="19509" x="1746250" y="6435725"/>
          <p14:tracePt t="19517" x="1762125" y="6435725"/>
          <p14:tracePt t="19525" x="1785938" y="6435725"/>
          <p14:tracePt t="19533" x="1801813" y="6435725"/>
          <p14:tracePt t="19541" x="1817688" y="6435725"/>
          <p14:tracePt t="19547" x="1833563" y="6427788"/>
          <p14:tracePt t="19555" x="1841500" y="6427788"/>
          <p14:tracePt t="19563" x="1865313" y="6419850"/>
          <p14:tracePt t="19571" x="1889125" y="6419850"/>
          <p14:tracePt t="19579" x="1905000" y="6411913"/>
          <p14:tracePt t="19587" x="1922463" y="6411913"/>
          <p14:tracePt t="19595" x="1938338" y="6411913"/>
          <p14:tracePt t="19603" x="1946275" y="6411913"/>
          <p14:tracePt t="19609" x="1962150" y="6411913"/>
          <p14:tracePt t="19625" x="1970088" y="6411913"/>
          <p14:tracePt t="19657" x="1978025" y="6411913"/>
          <p14:tracePt t="19742" x="1985963" y="6411913"/>
          <p14:tracePt t="19757" x="1993900" y="6411913"/>
          <p14:tracePt t="19765" x="1993900" y="6403975"/>
          <p14:tracePt t="19788" x="2001838" y="6403975"/>
          <p14:tracePt t="19804" x="2001838" y="6396038"/>
          <p14:tracePt t="19849" x="2009775" y="6396038"/>
          <p14:tracePt t="20039" x="2009775" y="6403975"/>
          <p14:tracePt t="20051" x="2017713" y="6403975"/>
          <p14:tracePt t="20077" x="2025650" y="6403975"/>
          <p14:tracePt t="20379" x="2025650" y="6411913"/>
          <p14:tracePt t="21199" x="2033588" y="6411913"/>
          <p14:tracePt t="21208" x="2049463" y="6411913"/>
          <p14:tracePt t="21215" x="2065338" y="6411913"/>
          <p14:tracePt t="21222" x="2081213" y="6411913"/>
          <p14:tracePt t="21229" x="2097088" y="6411913"/>
          <p14:tracePt t="21237" x="2120900" y="6411913"/>
          <p14:tracePt t="21245" x="2136775" y="6411913"/>
          <p14:tracePt t="21253" x="2152650" y="6419850"/>
          <p14:tracePt t="21261" x="2176463" y="6419850"/>
          <p14:tracePt t="21269" x="2216150" y="6419850"/>
          <p14:tracePt t="21277" x="2239963" y="6419850"/>
          <p14:tracePt t="21283" x="2255838" y="6427788"/>
          <p14:tracePt t="21291" x="2281238" y="6435725"/>
          <p14:tracePt t="21299" x="2305050" y="6435725"/>
          <p14:tracePt t="21307" x="2328863" y="6443663"/>
          <p14:tracePt t="21315" x="2352675" y="6443663"/>
          <p14:tracePt t="21323" x="2360613" y="6443663"/>
          <p14:tracePt t="21331" x="2384425" y="6443663"/>
          <p14:tracePt t="21339" x="2400300" y="6443663"/>
          <p14:tracePt t="21345" x="2416175" y="6443663"/>
          <p14:tracePt t="21353" x="2439988" y="6443663"/>
          <p14:tracePt t="21361" x="2463800" y="6443663"/>
          <p14:tracePt t="21369" x="2479675" y="6443663"/>
          <p14:tracePt t="21377" x="2495550" y="6443663"/>
          <p14:tracePt t="21385" x="2511425" y="6443663"/>
          <p14:tracePt t="21393" x="2519363" y="6443663"/>
          <p14:tracePt t="21401" x="2535238" y="6435725"/>
          <p14:tracePt t="21407" x="2559050" y="6435725"/>
          <p14:tracePt t="21415" x="2582863" y="6435725"/>
          <p14:tracePt t="21423" x="2598738" y="6435725"/>
          <p14:tracePt t="21431" x="2606675" y="6435725"/>
          <p14:tracePt t="21439" x="2640013" y="6435725"/>
          <p14:tracePt t="21447" x="2671763" y="6435725"/>
          <p14:tracePt t="21455" x="2703513" y="6435725"/>
          <p14:tracePt t="21463" x="2735263" y="6435725"/>
          <p14:tracePt t="21469" x="2759075" y="6435725"/>
          <p14:tracePt t="21477" x="2782888" y="6435725"/>
          <p14:tracePt t="21485" x="2814638" y="6435725"/>
          <p14:tracePt t="21493" x="2862263" y="6435725"/>
          <p14:tracePt t="21501" x="2901950" y="6427788"/>
          <p14:tracePt t="21509" x="2925763" y="6427788"/>
          <p14:tracePt t="21517" x="2967038" y="6427788"/>
          <p14:tracePt t="21525" x="3006725" y="6427788"/>
          <p14:tracePt t="21531" x="3038475" y="6427788"/>
          <p14:tracePt t="21539" x="3094038" y="6427788"/>
          <p14:tracePt t="21547" x="3117850" y="6427788"/>
          <p14:tracePt t="21555" x="3157538" y="6427788"/>
          <p14:tracePt t="21563" x="3197225" y="6435725"/>
          <p14:tracePt t="21571" x="3213100" y="6443663"/>
          <p14:tracePt t="21579" x="3221038" y="6443663"/>
          <p14:tracePt t="21587" x="3244850" y="6443663"/>
          <p14:tracePt t="21593" x="3252788" y="6443663"/>
          <p14:tracePt t="21671" x="3260725" y="6451600"/>
          <p14:tracePt t="21679" x="3276600" y="6451600"/>
          <p14:tracePt t="21687" x="3284538" y="6459538"/>
          <p14:tracePt t="21695" x="3300413" y="6467475"/>
          <p14:tracePt t="21704" x="3317875" y="6467475"/>
          <p14:tracePt t="21711" x="3333750" y="6467475"/>
          <p14:tracePt t="21717" x="3349625" y="6475413"/>
          <p14:tracePt t="21725" x="3365500" y="6475413"/>
          <p14:tracePt t="21733" x="3381375" y="6475413"/>
          <p14:tracePt t="21741" x="3397250" y="6475413"/>
          <p14:tracePt t="21749" x="3421063" y="6475413"/>
          <p14:tracePt t="21757" x="3429000" y="6475413"/>
          <p14:tracePt t="21765" x="3436938" y="6459538"/>
          <p14:tracePt t="21773" x="3452813" y="6451600"/>
          <p14:tracePt t="21779" x="3452813" y="6443663"/>
          <p14:tracePt t="21787" x="3460750" y="6443663"/>
          <p14:tracePt t="21795" x="3468688" y="6443663"/>
          <p14:tracePt t="21811" x="3460750" y="6451600"/>
          <p14:tracePt t="21819" x="3429000" y="6459538"/>
          <p14:tracePt t="22167" x="3429000" y="6451600"/>
          <p14:tracePt t="22175" x="3429000" y="6443663"/>
          <p14:tracePt t="22183" x="3436938" y="6435725"/>
          <p14:tracePt t="22191" x="3444875" y="6427788"/>
          <p14:tracePt t="22207" x="3460750" y="6411913"/>
          <p14:tracePt t="22221" x="3476625" y="6396038"/>
          <p14:tracePt t="22229" x="3492500" y="6396038"/>
          <p14:tracePt t="22237" x="3508375" y="6396038"/>
          <p14:tracePt t="22245" x="3516313" y="6388100"/>
          <p14:tracePt t="22253" x="3532188" y="6380163"/>
          <p14:tracePt t="22261" x="3540125" y="6380163"/>
          <p14:tracePt t="22269" x="3548063" y="6380163"/>
          <p14:tracePt t="22275" x="3556000" y="6380163"/>
          <p14:tracePt t="22283" x="3563938" y="6380163"/>
          <p14:tracePt t="22291" x="3571875" y="6380163"/>
          <p14:tracePt t="22299" x="3587750" y="6380163"/>
          <p14:tracePt t="22307" x="3595688" y="6380163"/>
          <p14:tracePt t="22315" x="3619500" y="6380163"/>
          <p14:tracePt t="22323" x="3635375" y="6380163"/>
          <p14:tracePt t="22331" x="3651250" y="6380163"/>
          <p14:tracePt t="22337" x="3676650" y="6380163"/>
          <p14:tracePt t="22345" x="3700463" y="6380163"/>
          <p14:tracePt t="22353" x="3724275" y="6380163"/>
          <p14:tracePt t="22361" x="3756025" y="6380163"/>
          <p14:tracePt t="22369" x="3779838" y="6388100"/>
          <p14:tracePt t="22377" x="3811588" y="6396038"/>
          <p14:tracePt t="22385" x="3859213" y="6396038"/>
          <p14:tracePt t="22393" x="3875088" y="6396038"/>
          <p14:tracePt t="22399" x="3914775" y="6403975"/>
          <p14:tracePt t="22407" x="3946525" y="6403975"/>
          <p14:tracePt t="22415" x="3970338" y="6403975"/>
          <p14:tracePt t="22423" x="3986213" y="6403975"/>
          <p14:tracePt t="22431" x="4019550" y="6403975"/>
          <p14:tracePt t="22439" x="4043363" y="6403975"/>
          <p14:tracePt t="22447" x="4067175" y="6403975"/>
          <p14:tracePt t="22455" x="4075113" y="6403975"/>
          <p14:tracePt t="22461" x="4090988" y="6403975"/>
          <p14:tracePt t="22469" x="4114800" y="6403975"/>
          <p14:tracePt t="22477" x="4138613" y="6403975"/>
          <p14:tracePt t="22485" x="4154488" y="6403975"/>
          <p14:tracePt t="22493" x="4186238" y="6403975"/>
          <p14:tracePt t="22501" x="4210050" y="6403975"/>
          <p14:tracePt t="22509" x="4233863" y="6403975"/>
          <p14:tracePt t="22517" x="4257675" y="6403975"/>
          <p14:tracePt t="22523" x="4281488" y="6403975"/>
          <p14:tracePt t="22532" x="4305300" y="6403975"/>
          <p14:tracePt t="22539" x="4329113" y="6396038"/>
          <p14:tracePt t="22548" x="4344988" y="6396038"/>
          <p14:tracePt t="22555" x="4386263" y="6396038"/>
          <p14:tracePt t="22564" x="4410075" y="6396038"/>
          <p14:tracePt t="22571" x="4441825" y="6396038"/>
          <p14:tracePt t="22579" x="4489450" y="6388100"/>
          <p14:tracePt t="22585" x="4497388" y="6388100"/>
          <p14:tracePt t="22593" x="4521200" y="6388100"/>
          <p14:tracePt t="22601" x="4537075" y="6388100"/>
          <p14:tracePt t="22609" x="4568825" y="6388100"/>
          <p14:tracePt t="22617" x="4584700" y="6388100"/>
          <p14:tracePt t="22625" x="4600575" y="6388100"/>
          <p14:tracePt t="22633" x="4616450" y="6388100"/>
          <p14:tracePt t="22641" x="4632325" y="6388100"/>
          <p14:tracePt t="22647" x="4648200" y="6388100"/>
          <p14:tracePt t="22655" x="4656138" y="6388100"/>
          <p14:tracePt t="22663" x="4679950" y="6388100"/>
          <p14:tracePt t="22671" x="4687888" y="6388100"/>
          <p14:tracePt t="22695" x="4695825" y="6388100"/>
          <p14:tracePt t="22803" x="4687888" y="6388100"/>
          <p14:tracePt t="22811" x="4679950" y="6388100"/>
          <p14:tracePt t="22819" x="4664075" y="6388100"/>
          <p14:tracePt t="22827" x="4640263" y="6396038"/>
          <p14:tracePt t="22833" x="4608513" y="6396038"/>
          <p14:tracePt t="22841" x="4560888" y="6403975"/>
          <p14:tracePt t="22849" x="4513263" y="6403975"/>
          <p14:tracePt t="22857" x="4457700" y="6403975"/>
          <p14:tracePt t="22865" x="4386263" y="6403975"/>
          <p14:tracePt t="22873" x="4313238" y="6403975"/>
          <p14:tracePt t="22881" x="4273550" y="6403975"/>
          <p14:tracePt t="22889" x="4225925" y="6403975"/>
          <p14:tracePt t="22895" x="4194175" y="6396038"/>
          <p14:tracePt t="22903" x="4170363" y="6388100"/>
          <p14:tracePt t="22911" x="4154488" y="6388100"/>
          <p14:tracePt t="22919" x="4130675" y="6380163"/>
          <p14:tracePt t="22927" x="4122738" y="6380163"/>
          <p14:tracePt t="22935" x="4106863" y="6380163"/>
          <p14:tracePt t="22951" x="4098925" y="6380163"/>
          <p14:tracePt t="22990" x="4090988" y="6380163"/>
          <p14:tracePt t="23019" x="4106863" y="6380163"/>
          <p14:tracePt t="23027" x="4146550" y="6380163"/>
          <p14:tracePt t="23035" x="4170363" y="6380163"/>
          <p14:tracePt t="23043" x="4225925" y="6380163"/>
          <p14:tracePt t="23051" x="4321175" y="6380163"/>
          <p14:tracePt t="23059" x="4386263" y="6380163"/>
          <p14:tracePt t="23067" x="4425950" y="6388100"/>
          <p14:tracePt t="23075" x="4521200" y="6388100"/>
          <p14:tracePt t="23081" x="4616450" y="6396038"/>
          <p14:tracePt t="23089" x="4713288" y="6396038"/>
          <p14:tracePt t="23097" x="4737100" y="6396038"/>
          <p14:tracePt t="23105" x="4792663" y="6396038"/>
          <p14:tracePt t="23113" x="4856163" y="6396038"/>
          <p14:tracePt t="23121" x="4903788" y="6396038"/>
          <p14:tracePt t="23129" x="4951413" y="6396038"/>
          <p14:tracePt t="23137" x="4991100" y="6396038"/>
          <p14:tracePt t="23143" x="5022850" y="6396038"/>
          <p14:tracePt t="23151" x="5030788" y="6396038"/>
          <p14:tracePt t="23159" x="5056188" y="6396038"/>
          <p14:tracePt t="23167" x="5072063" y="6396038"/>
          <p14:tracePt t="23175" x="5087938" y="6396038"/>
          <p14:tracePt t="23183" x="5103813" y="6396038"/>
          <p14:tracePt t="23191" x="5119688" y="6396038"/>
          <p14:tracePt t="23205" x="5127625" y="6396038"/>
          <p14:tracePt t="23213" x="5135563" y="6396038"/>
          <p14:tracePt t="23221" x="5143500" y="6396038"/>
          <p14:tracePt t="23229" x="5151438" y="6396038"/>
          <p14:tracePt t="23237" x="5159375" y="6396038"/>
          <p14:tracePt t="23245" x="5167313" y="6396038"/>
          <p14:tracePt t="23253" x="5175250" y="6396038"/>
          <p14:tracePt t="23261" x="5183188" y="6396038"/>
          <p14:tracePt t="23267" x="5191125" y="6396038"/>
          <p14:tracePt t="23275" x="5214938" y="6396038"/>
          <p14:tracePt t="23283" x="5222875" y="6396038"/>
          <p14:tracePt t="23291" x="5230813" y="6396038"/>
          <p14:tracePt t="23299" x="5246688" y="6396038"/>
          <p14:tracePt t="23307" x="5262563" y="6396038"/>
          <p14:tracePt t="23315" x="5270500" y="6388100"/>
          <p14:tracePt t="23323" x="5278438" y="6388100"/>
          <p14:tracePt t="23329" x="5294313" y="6388100"/>
          <p14:tracePt t="23337" x="5310188" y="6388100"/>
          <p14:tracePt t="23345" x="5326063" y="6388100"/>
          <p14:tracePt t="23353" x="5334000" y="6388100"/>
          <p14:tracePt t="23361" x="5341938" y="6388100"/>
          <p14:tracePt t="23369" x="5357813" y="6388100"/>
          <p14:tracePt t="23377" x="5365750" y="6388100"/>
          <p14:tracePt t="23385" x="5373688" y="6388100"/>
          <p14:tracePt t="23391" x="5389563" y="6388100"/>
          <p14:tracePt t="23399" x="5397500" y="6388100"/>
          <p14:tracePt t="23407" x="5407025" y="6388100"/>
          <p14:tracePt t="23415" x="5414963" y="6388100"/>
          <p14:tracePt t="23423" x="5422900" y="6388100"/>
          <p14:tracePt t="23439" x="5430838" y="6388100"/>
          <p14:tracePt t="23469" x="5438775" y="6388100"/>
          <p14:tracePt t="23547" x="5446713" y="6388100"/>
          <p14:tracePt t="23563" x="5454650" y="6388100"/>
          <p14:tracePt t="23596" x="5462588" y="6388100"/>
          <p14:tracePt t="23617" x="5470525" y="6380163"/>
          <p14:tracePt t="23639" x="5478463" y="6380163"/>
          <p14:tracePt t="23656" x="5494338" y="6380163"/>
          <p14:tracePt t="23671" x="5502275" y="6380163"/>
          <p14:tracePt t="23679" x="5510213" y="6380163"/>
          <p14:tracePt t="23687" x="5518150" y="6380163"/>
          <p14:tracePt t="23695" x="5526088" y="6380163"/>
          <p14:tracePt t="23709" x="5534025" y="6380163"/>
          <p14:tracePt t="23717" x="5541963" y="6380163"/>
          <p14:tracePt t="23725" x="5549900" y="6380163"/>
          <p14:tracePt t="23733" x="5557838" y="6380163"/>
          <p14:tracePt t="23741" x="5573713" y="6380163"/>
          <p14:tracePt t="23749" x="5589588" y="6380163"/>
          <p14:tracePt t="23757" x="5613400" y="6380163"/>
          <p14:tracePt t="23763" x="5629275" y="6380163"/>
          <p14:tracePt t="23771" x="5645150" y="6380163"/>
          <p14:tracePt t="23779" x="5661025" y="6380163"/>
          <p14:tracePt t="23787" x="5676900" y="6380163"/>
          <p14:tracePt t="23795" x="5684838" y="6380163"/>
          <p14:tracePt t="23812" x="5692775" y="6380163"/>
          <p14:tracePt t="24073" x="5700713" y="6380163"/>
          <p14:tracePt t="24081" x="5708650" y="6380163"/>
          <p14:tracePt t="24097" x="5724525" y="6380163"/>
          <p14:tracePt t="24114" x="5732463" y="6380163"/>
          <p14:tracePt t="24121" x="5740400" y="6380163"/>
          <p14:tracePt t="24129" x="5749925" y="6372225"/>
          <p14:tracePt t="24144" x="5765800" y="6372225"/>
          <p14:tracePt t="24151" x="5773738" y="6372225"/>
          <p14:tracePt t="24160" x="5789613" y="6372225"/>
          <p14:tracePt t="24167" x="5797550" y="6372225"/>
          <p14:tracePt t="24175" x="5821363" y="6372225"/>
          <p14:tracePt t="24183" x="5845175" y="6380163"/>
          <p14:tracePt t="24191" x="5868988" y="6396038"/>
          <p14:tracePt t="24197" x="5884863" y="6403975"/>
          <p14:tracePt t="24205" x="5900738" y="6411913"/>
          <p14:tracePt t="24213" x="5924550" y="6419850"/>
          <p14:tracePt t="24222" x="5948363" y="6427788"/>
          <p14:tracePt t="24229" x="5964238" y="6427788"/>
          <p14:tracePt t="24237" x="5972175" y="6427788"/>
          <p14:tracePt t="24245" x="5988050" y="6427788"/>
          <p14:tracePt t="24253" x="5995988" y="6427788"/>
          <p14:tracePt t="24259" x="6019800" y="6427788"/>
          <p14:tracePt t="24275" x="6035675" y="6427788"/>
          <p14:tracePt t="24283" x="6043613" y="6427788"/>
          <p14:tracePt t="24291" x="6067425" y="6427788"/>
          <p14:tracePt t="24299" x="6091238" y="6419850"/>
          <p14:tracePt t="24307" x="6108700" y="6419850"/>
          <p14:tracePt t="24315" x="6124575" y="6419850"/>
          <p14:tracePt t="24321" x="6148388" y="6419850"/>
          <p14:tracePt t="24329" x="6164263" y="6419850"/>
          <p14:tracePt t="24337" x="6188075" y="6419850"/>
          <p14:tracePt t="24345" x="6211888" y="6419850"/>
          <p14:tracePt t="24353" x="6235700" y="6411913"/>
          <p14:tracePt t="24361" x="6251575" y="6411913"/>
          <p14:tracePt t="24369" x="6267450" y="6411913"/>
          <p14:tracePt t="24377" x="6291263" y="6411913"/>
          <p14:tracePt t="24383" x="6315075" y="6411913"/>
          <p14:tracePt t="24391" x="6338888" y="6411913"/>
          <p14:tracePt t="24399" x="6362700" y="6411913"/>
          <p14:tracePt t="24407" x="6386513" y="6411913"/>
          <p14:tracePt t="24415" x="6410325" y="6411913"/>
          <p14:tracePt t="24424" x="6442075" y="6411913"/>
          <p14:tracePt t="24431" x="6459538" y="6411913"/>
          <p14:tracePt t="24439" x="6491288" y="6411913"/>
          <p14:tracePt t="24445" x="6530975" y="6411913"/>
          <p14:tracePt t="24453" x="6554788" y="6411913"/>
          <p14:tracePt t="24461" x="6594475" y="6411913"/>
          <p14:tracePt t="24469" x="6634163" y="6411913"/>
          <p14:tracePt t="24477" x="6673850" y="6411913"/>
          <p14:tracePt t="24485" x="6721475" y="6411913"/>
          <p14:tracePt t="24493" x="6761163" y="6411913"/>
          <p14:tracePt t="24501" x="6784975" y="6411913"/>
          <p14:tracePt t="24507" x="6818313" y="6411913"/>
          <p14:tracePt t="24515" x="6850063" y="6411913"/>
          <p14:tracePt t="24523" x="6873875" y="6411913"/>
          <p14:tracePt t="24531" x="6897688" y="6411913"/>
          <p14:tracePt t="24539" x="6913563" y="6411913"/>
          <p14:tracePt t="24547" x="6929438" y="6411913"/>
          <p14:tracePt t="24565" x="6937375" y="6411913"/>
          <p14:tracePt t="24569" x="6945313" y="6411913"/>
          <p14:tracePt t="24585" x="6953250" y="6411913"/>
          <p14:tracePt t="24601" x="6961188" y="6411913"/>
          <p14:tracePt t="24610" x="6969125" y="6411913"/>
          <p14:tracePt t="24617" x="6977063" y="6411913"/>
          <p14:tracePt t="24624" x="6992938" y="6411913"/>
          <p14:tracePt t="24631" x="7000875" y="6411913"/>
          <p14:tracePt t="24639" x="7016750" y="6403975"/>
          <p14:tracePt t="24647" x="7032625" y="6403975"/>
          <p14:tracePt t="24655" x="7048500" y="6403975"/>
          <p14:tracePt t="24663" x="7072313" y="6396038"/>
          <p14:tracePt t="24671" x="7104063" y="6388100"/>
          <p14:tracePt t="24679" x="7119938" y="6388100"/>
          <p14:tracePt t="24687" x="7127875" y="6380163"/>
          <p14:tracePt t="24693" x="7145338" y="6380163"/>
          <p14:tracePt t="24701" x="7177088" y="6380163"/>
          <p14:tracePt t="24709" x="7192963" y="6380163"/>
          <p14:tracePt t="24717" x="7208838" y="6380163"/>
          <p14:tracePt t="24725" x="7224713" y="6380163"/>
          <p14:tracePt t="24734" x="7240588" y="6380163"/>
          <p14:tracePt t="24750" x="7256463" y="6380163"/>
          <p14:tracePt t="24763" x="7264400" y="6380163"/>
          <p14:tracePt t="24771" x="7272338" y="6380163"/>
          <p14:tracePt t="24779" x="7280275" y="6380163"/>
          <p14:tracePt t="24787" x="7296150" y="6380163"/>
          <p14:tracePt t="24803" x="7304088" y="6380163"/>
          <p14:tracePt t="24812" x="7319963" y="6380163"/>
          <p14:tracePt t="24817" x="7327900" y="6380163"/>
          <p14:tracePt t="24833" x="7335838" y="6380163"/>
          <p14:tracePt t="24841" x="7343775" y="6380163"/>
          <p14:tracePt t="24903" x="7351713" y="6380163"/>
          <p14:tracePt t="24919" x="7359650" y="6380163"/>
          <p14:tracePt t="24927" x="7375525" y="6380163"/>
          <p14:tracePt t="24935" x="7383463" y="6380163"/>
          <p14:tracePt t="24941" x="7399338" y="6380163"/>
          <p14:tracePt t="24949" x="7415213" y="6380163"/>
          <p14:tracePt t="24957" x="7431088" y="6380163"/>
          <p14:tracePt t="24965" x="7439025" y="6380163"/>
          <p14:tracePt t="24973" x="7446963" y="6380163"/>
          <p14:tracePt t="24981" x="7462838" y="6380163"/>
          <p14:tracePt t="24997" x="7470775" y="6380163"/>
          <p14:tracePt t="25011" x="7478713" y="6380163"/>
          <p14:tracePt t="25027" x="7486650" y="6380163"/>
          <p14:tracePt t="25035" x="7496175" y="6380163"/>
          <p14:tracePt t="25051" x="7504113" y="6380163"/>
          <p14:tracePt t="25065" x="7512050" y="6388100"/>
          <p14:tracePt t="25345" x="7519988" y="6388100"/>
          <p14:tracePt t="25353" x="7527925" y="6388100"/>
          <p14:tracePt t="25376" x="7535863" y="6388100"/>
          <p14:tracePt t="25392" x="7543800" y="6388100"/>
          <p14:tracePt t="25399" x="7551738" y="6380163"/>
          <p14:tracePt t="25407" x="7559675" y="6380163"/>
          <p14:tracePt t="25423" x="7567613" y="6380163"/>
          <p14:tracePt t="25871" x="7543800" y="6388100"/>
          <p14:tracePt t="25879" x="7519988" y="6396038"/>
          <p14:tracePt t="25887" x="7504113" y="6403975"/>
          <p14:tracePt t="25895" x="7454900" y="6411913"/>
          <p14:tracePt t="25903" x="7415213" y="6419850"/>
          <p14:tracePt t="25911" x="7367588" y="6427788"/>
          <p14:tracePt t="25919" x="7343775" y="6435725"/>
          <p14:tracePt t="25927" x="7312025" y="6443663"/>
          <p14:tracePt t="25933" x="7264400" y="6451600"/>
          <p14:tracePt t="25941" x="7224713" y="6451600"/>
          <p14:tracePt t="25949" x="7169150" y="6443663"/>
          <p14:tracePt t="25957" x="7088188" y="6403975"/>
          <p14:tracePt t="25965" x="7032625" y="6372225"/>
          <p14:tracePt t="25973" x="6953250" y="6330950"/>
          <p14:tracePt t="25981" x="6810375" y="6267450"/>
          <p14:tracePt t="25989" x="6705600" y="6219825"/>
          <p14:tracePt t="25995" x="6499225" y="6140450"/>
          <p14:tracePt t="26003" x="6251575" y="6045200"/>
          <p14:tracePt t="26011" x="6011863" y="5948363"/>
          <p14:tracePt t="26019" x="5805488" y="5861050"/>
          <p14:tracePt t="26027" x="5613400" y="5765800"/>
          <p14:tracePt t="26035" x="5510213" y="5694363"/>
          <p14:tracePt t="26043" x="5294313" y="5557838"/>
          <p14:tracePt t="26051" x="5103813" y="5446713"/>
          <p14:tracePt t="26057" x="4999038" y="5391150"/>
          <p14:tracePt t="26065" x="4705350" y="5254625"/>
          <p14:tracePt t="26073" x="4457700" y="5143500"/>
          <p14:tracePt t="26081" x="4210050" y="5008563"/>
          <p14:tracePt t="26089" x="3994150" y="4872038"/>
          <p14:tracePt t="26097" x="3771900" y="4721225"/>
          <p14:tracePt t="26105" x="3635375" y="4616450"/>
          <p14:tracePt t="26113" x="3460750" y="4465638"/>
          <p14:tracePt t="26119" x="3389313" y="4402138"/>
          <p14:tracePt t="26127" x="3268663" y="4273550"/>
          <p14:tracePt t="26135" x="3197225" y="4186238"/>
          <p14:tracePt t="26145" x="3157538" y="4122738"/>
          <p14:tracePt t="26151" x="3101975" y="4027488"/>
          <p14:tracePt t="26160" x="3054350" y="3922713"/>
          <p14:tracePt t="26167" x="3006725" y="3811588"/>
          <p14:tracePt t="26175" x="2917825" y="3587750"/>
          <p14:tracePt t="26181" x="2886075" y="3516313"/>
          <p14:tracePt t="26189" x="2830513" y="3373438"/>
          <p14:tracePt t="26197" x="2790825" y="3286125"/>
          <p14:tracePt t="26205" x="2774950" y="3252788"/>
          <p14:tracePt t="26213" x="2735263" y="3173413"/>
          <p14:tracePt t="26221" x="2703513" y="3086100"/>
          <p14:tracePt t="26229" x="2663825" y="3022600"/>
          <p14:tracePt t="26237" x="2640013" y="2959100"/>
          <p14:tracePt t="26243" x="2616200" y="2901950"/>
          <p14:tracePt t="26251" x="2574925" y="2830513"/>
          <p14:tracePt t="26259" x="2543175" y="2767013"/>
          <p14:tracePt t="26267" x="2495550" y="2695575"/>
          <p14:tracePt t="26275" x="2463800" y="2632075"/>
          <p14:tracePt t="26283" x="2424113" y="2559050"/>
          <p14:tracePt t="26291" x="2392363" y="2511425"/>
          <p14:tracePt t="26299" x="2352675" y="2455863"/>
          <p14:tracePt t="26305" x="2305050" y="2384425"/>
          <p14:tracePt t="26313" x="2239963" y="2305050"/>
          <p14:tracePt t="26321" x="2184400" y="2249488"/>
          <p14:tracePt t="26329" x="2128838" y="2184400"/>
          <p14:tracePt t="26337" x="2081213" y="2144713"/>
          <p14:tracePt t="26345" x="1938338" y="2025650"/>
          <p14:tracePt t="26353" x="1825625" y="1946275"/>
          <p14:tracePt t="26361" x="1690688" y="1833563"/>
          <p14:tracePt t="26367" x="1603375" y="1770063"/>
          <p14:tracePt t="26375" x="1427163" y="1627188"/>
          <p14:tracePt t="26383" x="1316038" y="1547813"/>
          <p14:tracePt t="26391" x="1220788" y="1474788"/>
          <p14:tracePt t="26399" x="1092200" y="1371600"/>
          <p14:tracePt t="26408" x="917575" y="1276350"/>
          <p14:tracePt t="26415" x="860425" y="1244600"/>
          <p14:tracePt t="26423" x="749300" y="1195388"/>
          <p14:tracePt t="26429" x="638175" y="1155700"/>
          <p14:tracePt t="26437" x="550863" y="1123950"/>
          <p14:tracePt t="26445" x="406400" y="1084263"/>
          <p14:tracePt t="26453" x="334963" y="1068388"/>
          <p14:tracePt t="26461" x="279400" y="1052513"/>
          <p14:tracePt t="26469" x="207963" y="1036638"/>
          <p14:tracePt t="26477" x="176213" y="1028700"/>
          <p14:tracePt t="26485" x="158750" y="1020763"/>
          <p14:tracePt t="26500" x="158750" y="1012825"/>
          <p14:tracePt t="26609" x="158750" y="1020763"/>
          <p14:tracePt t="26615" x="158750" y="1036638"/>
          <p14:tracePt t="26623" x="176213" y="1060450"/>
          <p14:tracePt t="26631" x="184150" y="1076325"/>
          <p14:tracePt t="26640" x="207963" y="1100138"/>
          <p14:tracePt t="26647" x="223838" y="1123950"/>
          <p14:tracePt t="26656" x="255588" y="1155700"/>
          <p14:tracePt t="26663" x="271463" y="1171575"/>
          <p14:tracePt t="26672" x="303213" y="1204913"/>
          <p14:tracePt t="26677" x="327025" y="1228725"/>
          <p14:tracePt t="26685" x="358775" y="1252538"/>
          <p14:tracePt t="26693" x="374650" y="1268413"/>
          <p14:tracePt t="26701" x="406400" y="1292225"/>
          <p14:tracePt t="26709" x="422275" y="1300163"/>
          <p14:tracePt t="26717" x="438150" y="1323975"/>
          <p14:tracePt t="26725" x="477838" y="1331913"/>
          <p14:tracePt t="26733" x="501650" y="1347788"/>
          <p14:tracePt t="26739" x="517525" y="1355725"/>
          <p14:tracePt t="26747" x="542925" y="1363663"/>
          <p14:tracePt t="26755" x="558800" y="1363663"/>
          <p14:tracePt t="26763" x="582613" y="1363663"/>
          <p14:tracePt t="26780" x="590550" y="1363663"/>
          <p14:tracePt t="26787" x="590550" y="1355725"/>
          <p14:tracePt t="26795" x="598488" y="1339850"/>
          <p14:tracePt t="26801" x="598488" y="1308100"/>
          <p14:tracePt t="26809" x="606425" y="1292225"/>
          <p14:tracePt t="26817" x="606425" y="1284288"/>
          <p14:tracePt t="26825" x="614363" y="1252538"/>
          <p14:tracePt t="26833" x="614363" y="1244600"/>
          <p14:tracePt t="26841" x="614363" y="1228725"/>
          <p14:tracePt t="26857" x="614363" y="1220788"/>
          <p14:tracePt t="26912" x="622300" y="1220788"/>
          <p14:tracePt t="26919" x="622300" y="1228725"/>
          <p14:tracePt t="26925" x="630238" y="1300163"/>
          <p14:tracePt t="26933" x="646113" y="1339850"/>
          <p14:tracePt t="26941" x="669925" y="1450975"/>
          <p14:tracePt t="26949" x="677863" y="1555750"/>
          <p14:tracePt t="26957" x="693738" y="1690688"/>
          <p14:tracePt t="26965" x="717550" y="1873250"/>
          <p14:tracePt t="26973" x="757238" y="2128838"/>
          <p14:tracePt t="26981" x="788988" y="2257425"/>
          <p14:tracePt t="26987" x="860425" y="2679700"/>
          <p14:tracePt t="26995" x="917575" y="2935288"/>
          <p14:tracePt t="27003" x="957263" y="3205163"/>
          <p14:tracePt t="27011" x="1012825" y="3476625"/>
          <p14:tracePt t="27019" x="1036638" y="3684588"/>
          <p14:tracePt t="27027" x="1068388" y="3956050"/>
          <p14:tracePt t="27035" x="1084263" y="4075113"/>
          <p14:tracePt t="27043" x="1084263" y="4249738"/>
          <p14:tracePt t="27049" x="1084263" y="4378325"/>
          <p14:tracePt t="27057" x="1084263" y="4465638"/>
          <p14:tracePt t="27065" x="1084263" y="4560888"/>
          <p14:tracePt t="27074" x="1084263" y="4592638"/>
          <p14:tracePt t="27082" x="1084263" y="4641850"/>
          <p14:tracePt t="27089" x="1084263" y="4665663"/>
          <p14:tracePt t="27097" x="1076325" y="4689475"/>
          <p14:tracePt t="27103" x="1076325" y="4705350"/>
          <p14:tracePt t="27111" x="1076325" y="4713288"/>
          <p14:tracePt t="27119" x="1076325" y="4721225"/>
          <p14:tracePt t="27173" x="1076325" y="4697413"/>
          <p14:tracePt t="27181" x="1092200" y="4576763"/>
          <p14:tracePt t="27189" x="1108075" y="4481513"/>
          <p14:tracePt t="27197" x="1123950" y="4346575"/>
          <p14:tracePt t="27205" x="1171575" y="4059238"/>
          <p14:tracePt t="27214" x="1179513" y="3795713"/>
          <p14:tracePt t="27221" x="1195388" y="3587750"/>
          <p14:tracePt t="27229" x="1203325" y="3476625"/>
          <p14:tracePt t="27235" x="1211263" y="3309938"/>
          <p14:tracePt t="27243" x="1211263" y="3197225"/>
          <p14:tracePt t="27251" x="1211263" y="3101975"/>
          <p14:tracePt t="27259" x="1211263" y="2951163"/>
          <p14:tracePt t="27267" x="1187450" y="2806700"/>
          <p14:tracePt t="27275" x="1163638" y="2711450"/>
          <p14:tracePt t="27283" x="1123950" y="2543175"/>
          <p14:tracePt t="27291" x="1076325" y="2408238"/>
          <p14:tracePt t="27297" x="1020763" y="2208213"/>
          <p14:tracePt t="27305" x="965200" y="2057400"/>
          <p14:tracePt t="27313" x="925513" y="1954213"/>
          <p14:tracePt t="27321" x="901700" y="1881188"/>
          <p14:tracePt t="27329" x="844550" y="1722438"/>
          <p14:tracePt t="27337" x="828675" y="1658938"/>
          <p14:tracePt t="27345" x="820738" y="1579563"/>
          <p14:tracePt t="27351" x="820738" y="1547813"/>
          <p14:tracePt t="27359" x="820738" y="1522413"/>
          <p14:tracePt t="27367" x="820738" y="1506538"/>
          <p14:tracePt t="27375" x="836613" y="1490663"/>
          <p14:tracePt t="27383" x="860425" y="1474788"/>
          <p14:tracePt t="27392" x="885825" y="1458913"/>
          <p14:tracePt t="27399" x="925513" y="1450975"/>
          <p14:tracePt t="27407" x="973138" y="1450975"/>
          <p14:tracePt t="27415" x="1108075" y="1435100"/>
          <p14:tracePt t="27421" x="1211263" y="1427163"/>
          <p14:tracePt t="27429" x="1419225" y="1427163"/>
          <p14:tracePt t="27438" x="1635125" y="1427163"/>
          <p14:tracePt t="27445" x="2025650" y="1427163"/>
          <p14:tracePt t="27453" x="2392363" y="1427163"/>
          <p14:tracePt t="27461" x="2759075" y="1427163"/>
          <p14:tracePt t="27469" x="3252788" y="1427163"/>
          <p14:tracePt t="27477" x="3627438" y="1411288"/>
          <p14:tracePt t="27483" x="4122738" y="1411288"/>
          <p14:tracePt t="27491" x="4537075" y="1395413"/>
          <p14:tracePt t="27499" x="4927600" y="1387475"/>
          <p14:tracePt t="27507" x="5422900" y="1387475"/>
          <p14:tracePt t="27515" x="5853113" y="1371600"/>
          <p14:tracePt t="27523" x="6291263" y="1371600"/>
          <p14:tracePt t="27531" x="6721475" y="1355725"/>
          <p14:tracePt t="27537" x="7153275" y="1355725"/>
          <p14:tracePt t="27545" x="7591425" y="1339850"/>
          <p14:tracePt t="27553" x="8021638" y="1339850"/>
          <p14:tracePt t="27561" x="8451850" y="1323975"/>
          <p14:tracePt t="27569" x="8883650" y="1323975"/>
          <p14:tracePt t="27577" x="9297988" y="1323975"/>
          <p14:tracePt t="27585" x="9551988" y="1323975"/>
          <p14:tracePt t="27593" x="9991725" y="1331913"/>
          <p14:tracePt t="27601" x="10213975" y="1339850"/>
          <p14:tracePt t="27607" x="10461625" y="1371600"/>
          <p14:tracePt t="27615" x="10820400" y="1427163"/>
          <p14:tracePt t="27623" x="11075988" y="1482725"/>
          <p14:tracePt t="27631" x="11179175" y="1498600"/>
          <p14:tracePt t="27639" x="11379200" y="1547813"/>
          <p14:tracePt t="27647" x="11569700" y="1579563"/>
          <p14:tracePt t="27655" x="11674475" y="1595438"/>
          <p14:tracePt t="27663" x="11753850" y="1611313"/>
          <p14:tracePt t="27669" x="11809413" y="1619250"/>
          <p14:tracePt t="27677" x="11872913" y="1627188"/>
          <p14:tracePt t="27685" x="11904663" y="1635125"/>
          <p14:tracePt t="27693" x="11928475" y="1635125"/>
          <p14:tracePt t="27701" x="11952288" y="1635125"/>
          <p14:tracePt t="27709" x="11952288" y="1643063"/>
          <p14:tracePt t="27717" x="11960225" y="1643063"/>
          <p14:tracePt t="27723" x="11976100" y="1643063"/>
          <p14:tracePt t="27731" x="11984038" y="1643063"/>
          <p14:tracePt t="27739" x="11999913" y="1643063"/>
          <p14:tracePt t="27747" x="12015788" y="1651000"/>
          <p14:tracePt t="27755" x="12033250" y="1651000"/>
          <p14:tracePt t="27763" x="12057063" y="1651000"/>
          <p14:tracePt t="27771" x="12065000" y="1651000"/>
          <p14:tracePt t="27779" x="12065000" y="1658938"/>
          <p14:tracePt t="27810" x="12072938" y="1666875"/>
          <p14:tracePt t="27818" x="12072938" y="1690688"/>
          <p14:tracePt t="27825" x="12072938" y="1706563"/>
          <p14:tracePt t="27833" x="12072938" y="1722438"/>
          <p14:tracePt t="27841" x="12065000" y="1746250"/>
          <p14:tracePt t="27849" x="12065000" y="1770063"/>
          <p14:tracePt t="27855" x="12065000" y="1801813"/>
          <p14:tracePt t="27863" x="12065000" y="1833563"/>
          <p14:tracePt t="27871" x="12065000" y="1865313"/>
          <p14:tracePt t="27879" x="12065000" y="1946275"/>
          <p14:tracePt t="27887" x="12065000" y="1970088"/>
          <p14:tracePt t="27895" x="12065000" y="2065338"/>
          <p14:tracePt t="27903" x="12065000" y="2160588"/>
          <p14:tracePt t="27911" x="12065000" y="2241550"/>
          <p14:tracePt t="27917" x="12057063" y="2352675"/>
          <p14:tracePt t="27925" x="12057063" y="2592388"/>
          <p14:tracePt t="27933" x="12057063" y="2854325"/>
          <p14:tracePt t="27941" x="12057063" y="3094038"/>
          <p14:tracePt t="27949" x="12057063" y="3397250"/>
          <p14:tracePt t="27957" x="12057063" y="3660775"/>
          <p14:tracePt t="27965" x="12041188" y="3922713"/>
          <p14:tracePt t="27971" x="12041188" y="4178300"/>
          <p14:tracePt t="27979" x="12025313" y="4552950"/>
          <p14:tracePt t="27987" x="12007850" y="4816475"/>
          <p14:tracePt t="27995" x="11984038" y="5000625"/>
          <p14:tracePt t="28003" x="11968163" y="5143500"/>
          <p14:tracePt t="28011" x="11928475" y="5351463"/>
          <p14:tracePt t="28019" x="11912600" y="5478463"/>
          <p14:tracePt t="28027" x="11912600" y="5605463"/>
          <p14:tracePt t="28033" x="11904663" y="5694363"/>
          <p14:tracePt t="28041" x="11904663" y="5773738"/>
          <p14:tracePt t="28049" x="11904663" y="5829300"/>
          <p14:tracePt t="28057" x="11904663" y="5861050"/>
          <p14:tracePt t="28066" x="11904663" y="5884863"/>
          <p14:tracePt t="28073" x="11904663" y="5900738"/>
          <p14:tracePt t="28082" x="11904663" y="5908675"/>
          <p14:tracePt t="28165" x="11896725" y="5908675"/>
          <p14:tracePt t="28173" x="11888788" y="5908675"/>
          <p14:tracePt t="28181" x="11841163" y="5892800"/>
          <p14:tracePt t="28189" x="11809413" y="5876925"/>
          <p14:tracePt t="28197" x="11722100" y="5853113"/>
          <p14:tracePt t="28205" x="11617325" y="5829300"/>
          <p14:tracePt t="28213" x="11450638" y="5797550"/>
          <p14:tracePt t="28221" x="11339513" y="5781675"/>
          <p14:tracePt t="28227" x="11115675" y="5765800"/>
          <p14:tracePt t="28235" x="10868025" y="5749925"/>
          <p14:tracePt t="28243" x="10501313" y="5749925"/>
          <p14:tracePt t="28251" x="10198100" y="5749925"/>
          <p14:tracePt t="28259" x="9831388" y="5749925"/>
          <p14:tracePt t="28267" x="9401175" y="5749925"/>
          <p14:tracePt t="28275" x="8883650" y="5749925"/>
          <p14:tracePt t="28281" x="8451850" y="5749925"/>
          <p14:tracePt t="28289" x="7894638" y="5749925"/>
          <p14:tracePt t="28297" x="7375525" y="5749925"/>
          <p14:tracePt t="28305" x="6745288" y="5734050"/>
          <p14:tracePt t="28313" x="6124575" y="5718175"/>
          <p14:tracePt t="28321" x="5692775" y="5718175"/>
          <p14:tracePt t="28329" x="5038725" y="5678488"/>
          <p14:tracePt t="28337" x="4624388" y="5670550"/>
          <p14:tracePt t="28343" x="4194175" y="5653088"/>
          <p14:tracePt t="28351" x="3819525" y="5621338"/>
          <p14:tracePt t="28359" x="3516313" y="5605463"/>
          <p14:tracePt t="28367" x="3292475" y="5597525"/>
          <p14:tracePt t="28375" x="3046413" y="5565775"/>
          <p14:tracePt t="28383" x="2941638" y="5557838"/>
          <p14:tracePt t="28391" x="2743200" y="5534025"/>
          <p14:tracePt t="28399" x="2655888" y="5526088"/>
          <p14:tracePt t="28405" x="2503488" y="5510213"/>
          <p14:tracePt t="28413" x="2400300" y="5502275"/>
          <p14:tracePt t="28421" x="2320925" y="5494338"/>
          <p14:tracePt t="28429" x="2247900" y="5478463"/>
          <p14:tracePt t="28437" x="2112963" y="5454650"/>
          <p14:tracePt t="28445" x="2033588" y="5438775"/>
          <p14:tracePt t="28453" x="1922463" y="5430838"/>
          <p14:tracePt t="28461" x="1841500" y="5422900"/>
          <p14:tracePt t="28467" x="1674813" y="5399088"/>
          <p14:tracePt t="28475" x="1571625" y="5391150"/>
          <p14:tracePt t="28483" x="1482725" y="5383213"/>
          <p14:tracePt t="28491" x="1292225" y="5375275"/>
          <p14:tracePt t="28499" x="1187450" y="5367338"/>
          <p14:tracePt t="28507" x="1100138" y="5367338"/>
          <p14:tracePt t="28515" x="1012825" y="5367338"/>
          <p14:tracePt t="28523" x="917575" y="5351463"/>
          <p14:tracePt t="28529" x="852488" y="5343525"/>
          <p14:tracePt t="28537" x="820738" y="5343525"/>
          <p14:tracePt t="28545" x="812800" y="5343525"/>
          <p14:tracePt t="28553" x="804863" y="5343525"/>
          <p14:tracePt t="28608" x="820738" y="5343525"/>
          <p14:tracePt t="28615" x="836613" y="5343525"/>
          <p14:tracePt t="28624" x="852488" y="5343525"/>
          <p14:tracePt t="28631" x="868363" y="5343525"/>
          <p14:tracePt t="28639" x="893763" y="5343525"/>
          <p14:tracePt t="28647" x="917575" y="5343525"/>
          <p14:tracePt t="28653" x="949325" y="5343525"/>
          <p14:tracePt t="28661" x="981075" y="5335588"/>
          <p14:tracePt t="28669" x="1036638" y="5335588"/>
          <p14:tracePt t="28677" x="1100138" y="5335588"/>
          <p14:tracePt t="28685" x="1171575" y="5335588"/>
          <p14:tracePt t="28693" x="1236663" y="5335588"/>
          <p14:tracePt t="28701" x="1331913" y="5335588"/>
          <p14:tracePt t="28709" x="1387475" y="5335588"/>
          <p14:tracePt t="28715" x="1482725" y="5335588"/>
          <p14:tracePt t="28723" x="1611313" y="5335588"/>
          <p14:tracePt t="28731" x="1714500" y="5335588"/>
          <p14:tracePt t="28739" x="1930400" y="5335588"/>
          <p14:tracePt t="28747" x="2017713" y="5335588"/>
          <p14:tracePt t="28755" x="2216150" y="5335588"/>
          <p14:tracePt t="28763" x="2320925" y="5319713"/>
          <p14:tracePt t="28771" x="2535238" y="5294313"/>
          <p14:tracePt t="28779" x="2782888" y="5270500"/>
          <p14:tracePt t="28785" x="3030538" y="5238750"/>
          <p14:tracePt t="28793" x="3252788" y="5214938"/>
          <p14:tracePt t="28801" x="3587750" y="5191125"/>
          <p14:tracePt t="28809" x="4019550" y="5191125"/>
          <p14:tracePt t="28818" x="4386263" y="5191125"/>
          <p14:tracePt t="28825" x="4687888" y="5191125"/>
          <p14:tracePt t="28833" x="5222875" y="5191125"/>
          <p14:tracePt t="28839" x="5676900" y="5191125"/>
          <p14:tracePt t="28847" x="6091238" y="5191125"/>
          <p14:tracePt t="28855" x="6538913" y="5191125"/>
          <p14:tracePt t="28863" x="6969125" y="5191125"/>
          <p14:tracePt t="28871" x="7470775" y="5191125"/>
          <p14:tracePt t="28879" x="7902575" y="5191125"/>
          <p14:tracePt t="28887" x="8332788" y="5191125"/>
          <p14:tracePt t="28895" x="8786813" y="5191125"/>
          <p14:tracePt t="28901" x="9153525" y="5175250"/>
          <p14:tracePt t="28909" x="9440863" y="5159375"/>
          <p14:tracePt t="28917" x="9894888" y="5159375"/>
          <p14:tracePt t="28925" x="10134600" y="5151438"/>
          <p14:tracePt t="28933" x="10501313" y="5151438"/>
          <p14:tracePt t="28942" x="10725150" y="5151438"/>
          <p14:tracePt t="28949" x="10955338" y="5151438"/>
          <p14:tracePt t="28957" x="11068050" y="5151438"/>
          <p14:tracePt t="28963" x="11210925" y="5135563"/>
          <p14:tracePt t="28971" x="11314113" y="5135563"/>
          <p14:tracePt t="28979" x="11403013" y="5135563"/>
          <p14:tracePt t="28987" x="11466513" y="5135563"/>
          <p14:tracePt t="28995" x="11522075" y="5135563"/>
          <p14:tracePt t="29003" x="11537950" y="5135563"/>
          <p14:tracePt t="29011" x="11561763" y="5143500"/>
          <p14:tracePt t="29020" x="11569700" y="5151438"/>
          <p14:tracePt t="29259" x="11553825" y="5151438"/>
          <p14:tracePt t="29267" x="11545888" y="5151438"/>
          <p14:tracePt t="29273" x="11537950" y="5151438"/>
          <p14:tracePt t="29281" x="11530013" y="5151438"/>
          <p14:tracePt t="29289" x="11514138" y="5151438"/>
          <p14:tracePt t="29297" x="11506200" y="5151438"/>
          <p14:tracePt t="29305" x="11498263" y="5151438"/>
          <p14:tracePt t="29313" x="11482388" y="5151438"/>
          <p14:tracePt t="29321" x="11474450" y="5151438"/>
          <p14:tracePt t="29329" x="11466513" y="5143500"/>
          <p14:tracePt t="29337" x="11450638" y="5143500"/>
          <p14:tracePt t="29343" x="11442700" y="5143500"/>
          <p14:tracePt t="29351" x="11434763" y="5143500"/>
          <p14:tracePt t="29360" x="11418888" y="5143500"/>
          <p14:tracePt t="29367" x="11403013" y="5143500"/>
          <p14:tracePt t="29375" x="11387138" y="5143500"/>
          <p14:tracePt t="29383" x="11371263" y="5143500"/>
          <p14:tracePt t="29391" x="11355388" y="5143500"/>
          <p14:tracePt t="29397" x="11331575" y="5143500"/>
          <p14:tracePt t="29405" x="11306175" y="5143500"/>
          <p14:tracePt t="29413" x="11282363" y="5143500"/>
          <p14:tracePt t="29421" x="11250613" y="5143500"/>
          <p14:tracePt t="29429" x="11195050" y="5143500"/>
          <p14:tracePt t="29437" x="11163300" y="5143500"/>
          <p14:tracePt t="29445" x="11139488" y="5143500"/>
          <p14:tracePt t="29453" x="11099800" y="5127625"/>
          <p14:tracePt t="29459" x="11060113" y="5119688"/>
          <p14:tracePt t="29467" x="11020425" y="5095875"/>
          <p14:tracePt t="29475" x="10980738" y="5080000"/>
          <p14:tracePt t="29484" x="10955338" y="5064125"/>
          <p14:tracePt t="29491" x="10931525" y="5056188"/>
          <p14:tracePt t="29499" x="10907713" y="5048250"/>
          <p14:tracePt t="29507" x="10883900" y="5040313"/>
          <p14:tracePt t="29515" x="10860088" y="5032375"/>
          <p14:tracePt t="29521" x="10828338" y="5032375"/>
          <p14:tracePt t="29529" x="10804525" y="5032375"/>
          <p14:tracePt t="29537" x="10780713" y="5032375"/>
          <p14:tracePt t="29545" x="10756900" y="5024438"/>
          <p14:tracePt t="29553" x="10741025" y="5024438"/>
          <p14:tracePt t="29561" x="10733088" y="5024438"/>
          <p14:tracePt t="29569" x="10725150" y="5016500"/>
          <p14:tracePt t="29917" x="10725150" y="5008563"/>
          <p14:tracePt t="29925" x="10725150" y="5000625"/>
          <p14:tracePt t="29933" x="10725150" y="4992688"/>
          <p14:tracePt t="29941" x="10717213" y="4984750"/>
          <p14:tracePt t="29949" x="10717213" y="4976813"/>
          <p14:tracePt t="29979" x="10717213" y="4967288"/>
          <p14:tracePt t="30033" x="10717213" y="4959350"/>
          <p14:tracePt t="30041" x="10717213" y="4943475"/>
          <p14:tracePt t="30049" x="10717213" y="4927600"/>
          <p14:tracePt t="30057" x="10717213" y="4911725"/>
          <p14:tracePt t="30065" x="10717213" y="4895850"/>
          <p14:tracePt t="30073" x="10717213" y="4879975"/>
          <p14:tracePt t="30079" x="10717213" y="4864100"/>
          <p14:tracePt t="30087" x="10709275" y="4856163"/>
          <p14:tracePt t="30096" x="10701338" y="4848225"/>
          <p14:tracePt t="30103" x="10701338" y="4840288"/>
          <p14:tracePt t="30111" x="10701338" y="4832350"/>
          <p14:tracePt t="30127" x="10701338" y="4824413"/>
          <p14:tracePt t="30149" x="10701338" y="4816475"/>
          <p14:tracePt t="30265" x="10709275" y="4816475"/>
          <p14:tracePt t="30273" x="10717213" y="4816475"/>
          <p14:tracePt t="30281" x="10725150" y="4816475"/>
          <p14:tracePt t="30289" x="10733088" y="4816475"/>
          <p14:tracePt t="30297" x="10741025" y="4816475"/>
          <p14:tracePt t="30305" x="10748963" y="4816475"/>
          <p14:tracePt t="30321" x="10756900" y="4816475"/>
          <p14:tracePt t="30336" x="10764838" y="4816475"/>
          <p14:tracePt t="30732" x="10772775" y="4816475"/>
          <p14:tracePt t="30739" x="10772775" y="4832350"/>
          <p14:tracePt t="30755" x="10772775" y="4840288"/>
          <p14:tracePt t="30769" x="10772775" y="4848225"/>
          <p14:tracePt t="30785" x="10772775" y="4856163"/>
          <p14:tracePt t="30826" x="10772775" y="4864100"/>
          <p14:tracePt t="30831" x="10772775" y="4879975"/>
          <p14:tracePt t="30839" x="10772775" y="4895850"/>
          <p14:tracePt t="30847" x="10772775" y="4911725"/>
          <p14:tracePt t="30855" x="10772775" y="4935538"/>
          <p14:tracePt t="30863" x="10772775" y="4951413"/>
          <p14:tracePt t="30871" x="10772775" y="4967288"/>
          <p14:tracePt t="30879" x="10772775" y="4976813"/>
          <p14:tracePt t="31057" x="10772775" y="4984750"/>
          <p14:tracePt t="31157" x="10780713" y="4984750"/>
          <p14:tracePt t="31173" x="10788650" y="4984750"/>
          <p14:tracePt t="31197" x="10788650" y="4976813"/>
          <p14:tracePt t="31219" x="10796588" y="4967288"/>
          <p14:tracePt t="31236" x="10796588" y="4959350"/>
          <p14:tracePt t="31265" x="10796588" y="4951413"/>
          <p14:tracePt t="31273" x="10804525" y="4951413"/>
          <p14:tracePt t="31281" x="10804525" y="4943475"/>
          <p14:tracePt t="31297" x="10804525" y="4935538"/>
          <p14:tracePt t="31305" x="10804525" y="4927600"/>
          <p14:tracePt t="31313" x="10804525" y="4919663"/>
          <p14:tracePt t="31321" x="10804525" y="4911725"/>
          <p14:tracePt t="31327" x="10804525" y="4903788"/>
          <p14:tracePt t="31335" x="10804525" y="4895850"/>
          <p14:tracePt t="31343" x="10804525" y="4887913"/>
          <p14:tracePt t="31351" x="10804525" y="4879975"/>
          <p14:tracePt t="31367" x="10804525" y="4872038"/>
          <p14:tracePt t="31383" x="10804525" y="4864100"/>
          <p14:tracePt t="31397" x="10804525" y="4856163"/>
          <p14:tracePt t="31415" x="10804525" y="4848225"/>
          <p14:tracePt t="32104" x="10804525" y="4856163"/>
          <p14:tracePt t="32128" x="10804525" y="4864100"/>
          <p14:tracePt t="32152" x="10796588" y="4872038"/>
          <p14:tracePt t="33144" x="10788650" y="4872038"/>
          <p14:tracePt t="33174" x="10780713" y="4872038"/>
          <p14:tracePt t="33677" x="10780713" y="4864100"/>
          <p14:tracePt t="33709" x="10772775" y="4864100"/>
          <p14:tracePt t="33825" x="10772775" y="4856163"/>
          <p14:tracePt t="33865" x="10764838" y="4856163"/>
          <p14:tracePt t="33880" x="10764838" y="4848225"/>
          <p14:tracePt t="33974" x="10756900" y="4848225"/>
          <p14:tracePt t="33987" x="10756900" y="4840288"/>
          <p14:tracePt t="33995" x="10748963" y="4840288"/>
          <p14:tracePt t="34019" x="10748963" y="4832350"/>
          <p14:tracePt t="34035" x="10748963" y="4824413"/>
          <p14:tracePt t="34041" x="10748963" y="4816475"/>
          <p14:tracePt t="34065" x="10748963" y="4808538"/>
          <p14:tracePt t="34112" x="10748963" y="4800600"/>
          <p14:tracePt t="34135" x="10748963" y="4784725"/>
          <p14:tracePt t="34165" x="10748963" y="4776788"/>
          <p14:tracePt t="34245" x="10748963" y="4768850"/>
          <p14:tracePt t="34261" x="10748963" y="4752975"/>
          <p14:tracePt t="34275" x="10748963" y="4745038"/>
          <p14:tracePt t="34283" x="10756900" y="4729163"/>
          <p14:tracePt t="34297" x="10756900" y="4721225"/>
          <p14:tracePt t="34305" x="10756900" y="4713288"/>
          <p14:tracePt t="34359" x="10764838" y="4713288"/>
          <p14:tracePt t="34367" x="10764838" y="4705350"/>
          <p14:tracePt t="34375" x="10772775" y="4697413"/>
          <p14:tracePt t="34383" x="10780713" y="4697413"/>
          <p14:tracePt t="34391" x="10780713" y="4681538"/>
          <p14:tracePt t="34399" x="10780713" y="4673600"/>
          <p14:tracePt t="34407" x="10788650" y="4665663"/>
          <p14:tracePt t="34415" x="10788650" y="4657725"/>
          <p14:tracePt t="34429" x="10796588" y="4649788"/>
          <p14:tracePt t="34445" x="10796588" y="4641850"/>
          <p14:tracePt t="34577" x="10796588" y="4633913"/>
          <p14:tracePt t="34593" x="10804525" y="4633913"/>
          <p14:tracePt t="34771" x="10804525" y="4624388"/>
          <p14:tracePt t="34779" x="10804525" y="4600575"/>
          <p14:tracePt t="34793" x="10804525" y="4592638"/>
          <p14:tracePt t="34817" x="10804525" y="4584700"/>
          <p14:tracePt t="34879" x="10804525" y="4576763"/>
          <p14:tracePt t="34887" x="10804525" y="4568825"/>
          <p14:tracePt t="34895" x="10804525" y="4560888"/>
          <p14:tracePt t="34911" x="10804525" y="4552950"/>
          <p14:tracePt t="34925" x="10804525" y="4545013"/>
          <p14:tracePt t="34933" x="10804525" y="4537075"/>
          <p14:tracePt t="34949" x="10804525" y="4529138"/>
          <p14:tracePt t="34957" x="10804525" y="4521200"/>
          <p14:tracePt t="34965" x="10804525" y="4513263"/>
          <p14:tracePt t="34973" x="10804525" y="4505325"/>
          <p14:tracePt t="34981" x="10812463" y="4505325"/>
          <p14:tracePt t="34995" x="10812463" y="4497388"/>
          <p14:tracePt t="35003" x="10820400" y="4497388"/>
          <p14:tracePt t="35011" x="10820400" y="4489450"/>
          <p14:tracePt t="35019" x="10820400" y="4481513"/>
          <p14:tracePt t="35027" x="10828338" y="4481513"/>
          <p14:tracePt t="35035" x="10828338" y="4473575"/>
          <p14:tracePt t="35043" x="10836275" y="4449763"/>
          <p14:tracePt t="35049" x="10844213" y="4425950"/>
          <p14:tracePt t="35057" x="10852150" y="4425950"/>
          <p14:tracePt t="35065" x="10860088" y="4402138"/>
          <p14:tracePt t="35073" x="10875963" y="4378325"/>
          <p14:tracePt t="35081" x="10891838" y="4346575"/>
          <p14:tracePt t="35089" x="10907713" y="4298950"/>
          <p14:tracePt t="35097" x="10923588" y="4265613"/>
          <p14:tracePt t="35103" x="10931525" y="4217988"/>
          <p14:tracePt t="35111" x="10931525" y="4194175"/>
          <p14:tracePt t="35119" x="10939463" y="4154488"/>
          <p14:tracePt t="35127" x="10939463" y="4090988"/>
          <p14:tracePt t="35135" x="10939463" y="4083050"/>
          <p14:tracePt t="35143" x="10939463" y="4059238"/>
          <p14:tracePt t="35151" x="10939463" y="4035425"/>
          <p14:tracePt t="35159" x="10939463" y="4011613"/>
          <p14:tracePt t="35167" x="10939463" y="3987800"/>
          <p14:tracePt t="35173" x="10939463" y="3956050"/>
          <p14:tracePt t="35181" x="10939463" y="3922713"/>
          <p14:tracePt t="35189" x="10939463" y="3875088"/>
          <p14:tracePt t="35197" x="10939463" y="3835400"/>
          <p14:tracePt t="35205" x="10939463" y="3811588"/>
          <p14:tracePt t="35213" x="10931525" y="3748088"/>
          <p14:tracePt t="35221" x="10915650" y="3708400"/>
          <p14:tracePt t="35229" x="10899775" y="3660775"/>
          <p14:tracePt t="35235" x="10899775" y="3636963"/>
          <p14:tracePt t="35243" x="10891838" y="3613150"/>
          <p14:tracePt t="35251" x="10883900" y="3613150"/>
          <p14:tracePt t="35259" x="10883900" y="3595688"/>
          <p14:tracePt t="35267" x="10875963" y="3595688"/>
          <p14:tracePt t="35275" x="10875963" y="3587750"/>
          <p14:tracePt t="35321" x="10875963" y="3579813"/>
          <p14:tracePt t="35359" x="10868025" y="3579813"/>
          <p14:tracePt t="35375" x="10860088" y="3579813"/>
          <p14:tracePt t="35383" x="10860088" y="3571875"/>
          <p14:tracePt t="35399" x="10860088" y="3563938"/>
          <p14:tracePt t="35407" x="10852150" y="3563938"/>
          <p14:tracePt t="36028" x="10836275" y="3563938"/>
          <p14:tracePt t="36035" x="10836275" y="3571875"/>
          <p14:tracePt t="36043" x="10812463" y="3571875"/>
          <p14:tracePt t="36051" x="10788650" y="3571875"/>
          <p14:tracePt t="36057" x="10772775" y="3571875"/>
          <p14:tracePt t="36065" x="10756900" y="3571875"/>
          <p14:tracePt t="36073" x="10733088" y="3571875"/>
          <p14:tracePt t="36081" x="10717213" y="3571875"/>
          <p14:tracePt t="36089" x="10701338" y="3571875"/>
          <p14:tracePt t="36097" x="10677525" y="3556000"/>
          <p14:tracePt t="36105" x="10661650" y="3532188"/>
          <p14:tracePt t="36113" x="10645775" y="3516313"/>
          <p14:tracePt t="36119" x="10612438" y="3468688"/>
          <p14:tracePt t="36127" x="10548938" y="3373438"/>
          <p14:tracePt t="36135" x="10485438" y="3309938"/>
          <p14:tracePt t="36143" x="10390188" y="3181350"/>
          <p14:tracePt t="36151" x="10318750" y="3094038"/>
          <p14:tracePt t="36159" x="10253663" y="3014663"/>
          <p14:tracePt t="36167" x="10213975" y="2943225"/>
          <p14:tracePt t="36173" x="10126663" y="2774950"/>
          <p14:tracePt t="36181" x="10063163" y="2655888"/>
          <p14:tracePt t="36189" x="10031413" y="2592388"/>
          <p14:tracePt t="36197" x="9944100" y="2408238"/>
          <p14:tracePt t="36205" x="9879013" y="2289175"/>
          <p14:tracePt t="36213" x="9839325" y="2216150"/>
          <p14:tracePt t="36221" x="9759950" y="2057400"/>
          <p14:tracePt t="36229" x="9728200" y="1985963"/>
          <p14:tracePt t="36237" x="9664700" y="1857375"/>
          <p14:tracePt t="36243" x="9648825" y="1778000"/>
          <p14:tracePt t="36251" x="9640888" y="1738313"/>
          <p14:tracePt t="36259" x="9632950" y="1682750"/>
          <p14:tracePt t="36267" x="9632950" y="1651000"/>
          <p14:tracePt t="36275" x="9632950" y="1627188"/>
          <p14:tracePt t="36283" x="9648825" y="1603375"/>
          <p14:tracePt t="36291" x="9648825" y="1595438"/>
          <p14:tracePt t="36299" x="9656763" y="1587500"/>
          <p14:tracePt t="36384" x="9664700" y="1587500"/>
          <p14:tracePt t="36399" x="9672638" y="1595438"/>
          <p14:tracePt t="36408" x="9672638" y="1603375"/>
          <p14:tracePt t="36425" x="9672638" y="1611313"/>
          <p14:tracePt t="36429" x="9680575" y="1619250"/>
          <p14:tracePt t="36437" x="9680575" y="1635125"/>
          <p14:tracePt t="36445" x="9680575" y="1643063"/>
          <p14:tracePt t="36453" x="9680575" y="1651000"/>
          <p14:tracePt t="36477" x="9680575" y="1658938"/>
          <p14:tracePt t="36485" x="9688513" y="1658938"/>
          <p14:tracePt t="36717" x="9688513" y="1666875"/>
          <p14:tracePt t="36725" x="9680575" y="1666875"/>
          <p14:tracePt t="36733" x="9672638" y="1674813"/>
          <p14:tracePt t="36741" x="9664700" y="1682750"/>
          <p14:tracePt t="36755" x="9656763" y="1690688"/>
          <p14:tracePt t="36763" x="9648825" y="1698625"/>
          <p14:tracePt t="36779" x="9640888" y="1698625"/>
          <p14:tracePt t="36787" x="9640888" y="1706563"/>
          <p14:tracePt t="36928" x="9640888" y="1714500"/>
          <p14:tracePt t="36941" x="9640888" y="1722438"/>
          <p14:tracePt t="36949" x="9640888" y="1730375"/>
          <p14:tracePt t="36957" x="9640888" y="1738313"/>
          <p14:tracePt t="36974" x="9640888" y="1746250"/>
          <p14:tracePt t="36995" x="9640888" y="1754188"/>
          <p14:tracePt t="37011" x="9640888" y="1762125"/>
          <p14:tracePt t="37019" x="9640888" y="1770063"/>
          <p14:tracePt t="37027" x="9640888" y="1778000"/>
          <p14:tracePt t="37035" x="9640888" y="1793875"/>
          <p14:tracePt t="37043" x="9640888" y="1817688"/>
          <p14:tracePt t="37051" x="9640888" y="1833563"/>
          <p14:tracePt t="37057" x="9640888" y="1865313"/>
          <p14:tracePt t="37065" x="9640888" y="1890713"/>
          <p14:tracePt t="37073" x="9640888" y="1922463"/>
          <p14:tracePt t="37081" x="9632950" y="1946275"/>
          <p14:tracePt t="37089" x="9632950" y="1970088"/>
          <p14:tracePt t="37097" x="9625013" y="1993900"/>
          <p14:tracePt t="37105" x="9625013" y="2009775"/>
          <p14:tracePt t="37113" x="9625013" y="2033588"/>
          <p14:tracePt t="37119" x="9625013" y="2057400"/>
          <p14:tracePt t="37127" x="9625013" y="2065338"/>
          <p14:tracePt t="37135" x="9625013" y="2081213"/>
          <p14:tracePt t="37143" x="9625013" y="2105025"/>
          <p14:tracePt t="37151" x="9625013" y="2120900"/>
          <p14:tracePt t="37159" x="9625013" y="2144713"/>
          <p14:tracePt t="37167" x="9632950" y="2160588"/>
          <p14:tracePt t="37175" x="9640888" y="2192338"/>
          <p14:tracePt t="37181" x="9656763" y="2241550"/>
          <p14:tracePt t="37189" x="9664700" y="2281238"/>
          <p14:tracePt t="37197" x="9672638" y="2312988"/>
          <p14:tracePt t="37205" x="9688513" y="2360613"/>
          <p14:tracePt t="37213" x="9712325" y="2424113"/>
          <p14:tracePt t="37221" x="9728200" y="2479675"/>
          <p14:tracePt t="37229" x="9736138" y="2503488"/>
          <p14:tracePt t="37237" x="9759950" y="2559050"/>
          <p14:tracePt t="37243" x="9775825" y="2608263"/>
          <p14:tracePt t="37251" x="9799638" y="2687638"/>
          <p14:tracePt t="37259" x="9823450" y="2743200"/>
          <p14:tracePt t="37267" x="9839325" y="2798763"/>
          <p14:tracePt t="37275" x="9847263" y="2846388"/>
          <p14:tracePt t="37283" x="9871075" y="2901950"/>
          <p14:tracePt t="37291" x="9879013" y="2959100"/>
          <p14:tracePt t="37299" x="9894888" y="2998788"/>
          <p14:tracePt t="37305" x="9902825" y="3046413"/>
          <p14:tracePt t="37313" x="9910763" y="3101975"/>
          <p14:tracePt t="37321" x="9918700" y="3125788"/>
          <p14:tracePt t="37329" x="9926638" y="3205163"/>
          <p14:tracePt t="37337" x="9936163" y="3252788"/>
          <p14:tracePt t="37345" x="9936163" y="3317875"/>
          <p14:tracePt t="37354" x="9936163" y="3381375"/>
          <p14:tracePt t="37362" x="9936163" y="3421063"/>
          <p14:tracePt t="37367" x="9936163" y="3484563"/>
          <p14:tracePt t="37375" x="9936163" y="3500438"/>
          <p14:tracePt t="37383" x="9936163" y="3540125"/>
          <p14:tracePt t="37392" x="9936163" y="3571875"/>
          <p14:tracePt t="37399" x="9936163" y="3595688"/>
          <p14:tracePt t="37407" x="9926638" y="3605213"/>
          <p14:tracePt t="37415" x="9926638" y="3613150"/>
          <p14:tracePt t="37423" x="9926638" y="3621088"/>
          <p14:tracePt t="37485" x="9918700" y="3629025"/>
          <p14:tracePt t="37491" x="9894888" y="3636963"/>
          <p14:tracePt t="37499" x="9863138" y="3660775"/>
          <p14:tracePt t="37507" x="9815513" y="3676650"/>
          <p14:tracePt t="37515" x="9728200" y="3700463"/>
          <p14:tracePt t="37523" x="9648825" y="3716338"/>
          <p14:tracePt t="37531" x="9593263" y="3724275"/>
          <p14:tracePt t="37539" x="9472613" y="3732213"/>
          <p14:tracePt t="37547" x="9361488" y="3732213"/>
          <p14:tracePt t="37553" x="9266238" y="3732213"/>
          <p14:tracePt t="37561" x="9129713" y="3732213"/>
          <p14:tracePt t="37569" x="9026525" y="3724275"/>
          <p14:tracePt t="37577" x="8810625" y="3700463"/>
          <p14:tracePt t="37585" x="8715375" y="3684588"/>
          <p14:tracePt t="37593" x="8515350" y="3629025"/>
          <p14:tracePt t="37601" x="8124825" y="3516313"/>
          <p14:tracePt t="37609" x="7886700" y="3436938"/>
          <p14:tracePt t="37617" x="7678738" y="3365500"/>
          <p14:tracePt t="37623" x="7415213" y="3270250"/>
          <p14:tracePt t="37631" x="7177088" y="3173413"/>
          <p14:tracePt t="37639" x="6921500" y="3062288"/>
          <p14:tracePt t="37647" x="6826250" y="3014663"/>
          <p14:tracePt t="37655" x="6721475" y="2959100"/>
          <p14:tracePt t="37663" x="6618288" y="2894013"/>
          <p14:tracePt t="37671" x="6538913" y="2838450"/>
          <p14:tracePt t="37677" x="6434138" y="2759075"/>
          <p14:tracePt t="37685" x="6354763" y="2711450"/>
          <p14:tracePt t="37693" x="6275388" y="2647950"/>
          <p14:tracePt t="37701" x="6227763" y="2616200"/>
          <p14:tracePt t="37709" x="6132513" y="2551113"/>
          <p14:tracePt t="37717" x="6075363" y="2511425"/>
          <p14:tracePt t="37725" x="6035675" y="2479675"/>
          <p14:tracePt t="37734" x="6011863" y="2447925"/>
          <p14:tracePt t="37739" x="5972175" y="2424113"/>
          <p14:tracePt t="37747" x="5956300" y="2408238"/>
          <p14:tracePt t="37755" x="5940425" y="2384425"/>
          <p14:tracePt t="37763" x="5924550" y="2344738"/>
          <p14:tracePt t="37771" x="5892800" y="2289175"/>
          <p14:tracePt t="37779" x="5876925" y="2265363"/>
          <p14:tracePt t="37787" x="5868988" y="2216150"/>
          <p14:tracePt t="37795" x="5853113" y="2176463"/>
          <p14:tracePt t="37803" x="5837238" y="2152650"/>
          <p14:tracePt t="37809" x="5821363" y="2128838"/>
          <p14:tracePt t="37817" x="5821363" y="2120900"/>
          <p14:tracePt t="37825" x="5813425" y="2105025"/>
          <p14:tracePt t="37841" x="5805488" y="2105025"/>
          <p14:tracePt t="37857" x="5805488" y="2097088"/>
          <p14:tracePt t="37888" x="5797550" y="2097088"/>
          <p14:tracePt t="37895" x="5781675" y="2089150"/>
          <p14:tracePt t="37903" x="5757863" y="2089150"/>
          <p14:tracePt t="37911" x="5740400" y="2089150"/>
          <p14:tracePt t="37919" x="5708650" y="2089150"/>
          <p14:tracePt t="37925" x="5653088" y="2089150"/>
          <p14:tracePt t="37933" x="5557838" y="2097088"/>
          <p14:tracePt t="37941" x="5446713" y="2120900"/>
          <p14:tracePt t="37949" x="5341938" y="2136775"/>
          <p14:tracePt t="37957" x="5222875" y="2152650"/>
          <p14:tracePt t="37965" x="5111750" y="2168525"/>
          <p14:tracePt t="37973" x="4903788" y="2192338"/>
          <p14:tracePt t="37981" x="4713288" y="2233613"/>
          <p14:tracePt t="37989" x="4560888" y="2265363"/>
          <p14:tracePt t="37995" x="4465638" y="2289175"/>
          <p14:tracePt t="38003" x="4425950" y="2297113"/>
          <p14:tracePt t="38011" x="4352925" y="2328863"/>
          <p14:tracePt t="38019" x="4337050" y="2344738"/>
          <p14:tracePt t="38027" x="4329113" y="2344738"/>
          <p14:tracePt t="38035" x="4329113" y="2352675"/>
          <p14:tracePt t="38051" x="4329113" y="2368550"/>
          <p14:tracePt t="38057" x="4329113" y="2384425"/>
          <p14:tracePt t="38065" x="4329113" y="2408238"/>
          <p14:tracePt t="38073" x="4337050" y="2439988"/>
          <p14:tracePt t="38081" x="4352925" y="2471738"/>
          <p14:tracePt t="38089" x="4370388" y="2511425"/>
          <p14:tracePt t="38097" x="4386263" y="2584450"/>
          <p14:tracePt t="38105" x="4410075" y="2647950"/>
          <p14:tracePt t="38111" x="4425950" y="2703513"/>
          <p14:tracePt t="38119" x="4441825" y="2759075"/>
          <p14:tracePt t="38127" x="4465638" y="2814638"/>
          <p14:tracePt t="38135" x="4481513" y="2886075"/>
          <p14:tracePt t="38143" x="4497388" y="2927350"/>
          <p14:tracePt t="38151" x="4513263" y="2974975"/>
          <p14:tracePt t="38159" x="4537075" y="3030538"/>
          <p14:tracePt t="38167" x="4537075" y="3046413"/>
          <p14:tracePt t="38175" x="4545013" y="3054350"/>
          <p14:tracePt t="38181" x="4552950" y="3054350"/>
          <p14:tracePt t="38213" x="4560888" y="3054350"/>
          <p14:tracePt t="38221" x="4576763" y="3054350"/>
          <p14:tracePt t="38229" x="4584700" y="3038475"/>
          <p14:tracePt t="38237" x="4608513" y="3022600"/>
          <p14:tracePt t="38243" x="4640263" y="2990850"/>
          <p14:tracePt t="38251" x="4679950" y="2951163"/>
          <p14:tracePt t="38259" x="4737100" y="2886075"/>
          <p14:tracePt t="38267" x="4784725" y="2830513"/>
          <p14:tracePt t="38275" x="4824413" y="2774950"/>
          <p14:tracePt t="38283" x="4927600" y="2647950"/>
          <p14:tracePt t="38291" x="4967288" y="2608263"/>
          <p14:tracePt t="38297" x="5038725" y="2535238"/>
          <p14:tracePt t="38305" x="5119688" y="2463800"/>
          <p14:tracePt t="38313" x="5183188" y="2416175"/>
          <p14:tracePt t="38321" x="5238750" y="2392363"/>
          <p14:tracePt t="38329" x="5286375" y="2360613"/>
          <p14:tracePt t="38337" x="5318125" y="2344738"/>
          <p14:tracePt t="38345" x="5365750" y="2328863"/>
          <p14:tracePt t="38353" x="5414963" y="2320925"/>
          <p14:tracePt t="38361" x="5438775" y="2312988"/>
          <p14:tracePt t="38367" x="5462588" y="2312988"/>
          <p14:tracePt t="38376" x="5478463" y="2305050"/>
          <p14:tracePt t="38383" x="5486400" y="2305050"/>
          <p14:tracePt t="38391" x="5494338" y="2305050"/>
          <p14:tracePt t="38445" x="5494338" y="2320925"/>
          <p14:tracePt t="38461" x="5494338" y="2336800"/>
          <p14:tracePt t="38470" x="5478463" y="2368550"/>
          <p14:tracePt t="38477" x="5462588" y="2392363"/>
          <p14:tracePt t="38483" x="5454650" y="2416175"/>
          <p14:tracePt t="38491" x="5438775" y="2432050"/>
          <p14:tracePt t="38499" x="5438775" y="2447925"/>
          <p14:tracePt t="38507" x="5430838" y="2455863"/>
          <p14:tracePt t="38515" x="5430838" y="2463800"/>
          <p14:tracePt t="38523" x="5422900" y="2471738"/>
          <p14:tracePt t="38539" x="5422900" y="2479675"/>
          <p14:tracePt t="38553" x="5422900" y="2487613"/>
          <p14:tracePt t="38586" x="5414963" y="2495550"/>
          <p14:tracePt t="38818" x="5414963" y="2503488"/>
          <p14:tracePt t="38825" x="5422900" y="2503488"/>
          <p14:tracePt t="38833" x="5430838" y="2503488"/>
          <p14:tracePt t="38841" x="5438775" y="2503488"/>
          <p14:tracePt t="38857" x="5446713" y="2511425"/>
          <p14:tracePt t="38871" x="5462588" y="2511425"/>
          <p14:tracePt t="38887" x="5470525" y="2511425"/>
          <p14:tracePt t="38895" x="5478463" y="2519363"/>
          <p14:tracePt t="38903" x="5486400" y="2519363"/>
          <p14:tracePt t="38911" x="5494338" y="2519363"/>
          <p14:tracePt t="38919" x="5510213" y="2527300"/>
          <p14:tracePt t="38925" x="5534025" y="2543175"/>
          <p14:tracePt t="38933" x="5549900" y="2551113"/>
          <p14:tracePt t="38941" x="5581650" y="2566988"/>
          <p14:tracePt t="38949" x="5621338" y="2584450"/>
          <p14:tracePt t="38957" x="5661025" y="2592388"/>
          <p14:tracePt t="38965" x="5692775" y="2600325"/>
          <p14:tracePt t="38973" x="5708650" y="2608263"/>
          <p14:tracePt t="38981" x="5749925" y="2616200"/>
          <p14:tracePt t="38987" x="5773738" y="2616200"/>
          <p14:tracePt t="38995" x="5789613" y="2616200"/>
          <p14:tracePt t="39003" x="5813425" y="2624138"/>
          <p14:tracePt t="39011" x="5829300" y="2624138"/>
          <p14:tracePt t="39019" x="5837238" y="2624138"/>
          <p14:tracePt t="39027" x="5845175" y="2624138"/>
          <p14:tracePt t="39035" x="5861050" y="2624138"/>
          <p14:tracePt t="39043" x="5868988" y="2624138"/>
          <p14:tracePt t="39049" x="5876925" y="2624138"/>
          <p14:tracePt t="39065" x="5884863" y="2624138"/>
          <p14:tracePt t="39073" x="5892800" y="2632075"/>
          <p14:tracePt t="39081" x="5900738" y="2640013"/>
          <p14:tracePt t="39089" x="5908675" y="2640013"/>
          <p14:tracePt t="39097" x="5916613" y="2640013"/>
          <p14:tracePt t="39105" x="5932488" y="2647950"/>
          <p14:tracePt t="39111" x="5940425" y="2647950"/>
          <p14:tracePt t="39119" x="5948363" y="2655888"/>
          <p14:tracePt t="39127" x="5956300" y="2655888"/>
          <p14:tracePt t="39144" x="5964238" y="2663825"/>
          <p14:tracePt t="39167" x="5972175" y="2671763"/>
          <p14:tracePt t="39181" x="5980113" y="2679700"/>
          <p14:tracePt t="39615" x="5980113" y="2687638"/>
          <p14:tracePt t="39623" x="5980113" y="2703513"/>
          <p14:tracePt t="39631" x="5980113" y="2727325"/>
          <p14:tracePt t="39639" x="5988050" y="2735263"/>
          <p14:tracePt t="39647" x="5988050" y="2743200"/>
          <p14:tracePt t="39655" x="5995988" y="2759075"/>
          <p14:tracePt t="39663" x="5995988" y="2774950"/>
          <p14:tracePt t="39671" x="5995988" y="2782888"/>
          <p14:tracePt t="39677" x="6003925" y="2790825"/>
          <p14:tracePt t="39693" x="6003925" y="2798763"/>
          <p14:tracePt t="39701" x="6011863" y="2798763"/>
          <p14:tracePt t="39717" x="6011863" y="2806700"/>
          <p14:tracePt t="39734" x="6011863" y="2814638"/>
          <p14:tracePt t="39739" x="6019800" y="2822575"/>
          <p14:tracePt t="39755" x="6027738" y="2830513"/>
          <p14:tracePt t="39763" x="6027738" y="2846388"/>
          <p14:tracePt t="39771" x="6043613" y="2854325"/>
          <p14:tracePt t="39779" x="6051550" y="2870200"/>
          <p14:tracePt t="39787" x="6059488" y="2886075"/>
          <p14:tracePt t="39795" x="6067425" y="2894013"/>
          <p14:tracePt t="39801" x="6083300" y="2919413"/>
          <p14:tracePt t="39809" x="6100763" y="2943225"/>
          <p14:tracePt t="39817" x="6116638" y="2951163"/>
          <p14:tracePt t="39825" x="6132513" y="2967038"/>
          <p14:tracePt t="39833" x="6148388" y="2990850"/>
          <p14:tracePt t="39841" x="6164263" y="2990850"/>
          <p14:tracePt t="39849" x="6172200" y="3006725"/>
          <p14:tracePt t="39857" x="6188075" y="3006725"/>
          <p14:tracePt t="39863" x="6188075" y="3014663"/>
          <p14:tracePt t="39871" x="6196013" y="3022600"/>
          <p14:tracePt t="39895" x="6203950" y="3022600"/>
          <p14:tracePt t="39911" x="6203950" y="3030538"/>
          <p14:tracePt t="39925" x="6211888" y="3030538"/>
          <p14:tracePt t="39933" x="6219825" y="3030538"/>
          <p14:tracePt t="39941" x="6219825" y="3038475"/>
          <p14:tracePt t="39949" x="6227763" y="3038475"/>
          <p14:tracePt t="39965" x="6235700" y="3038475"/>
          <p14:tracePt t="39973" x="6235700" y="3046413"/>
          <p14:tracePt t="39981" x="6235700" y="3054350"/>
          <p14:tracePt t="39996" x="6243638" y="3054350"/>
          <p14:tracePt t="40012" x="6251575" y="3054350"/>
          <p14:tracePt t="40019" x="6259513" y="3062288"/>
          <p14:tracePt t="40027" x="6267450" y="3062288"/>
          <p14:tracePt t="40035" x="6275388" y="3062288"/>
          <p14:tracePt t="40043" x="6299200" y="3070225"/>
          <p14:tracePt t="40049" x="6315075" y="3078163"/>
          <p14:tracePt t="40057" x="6338888" y="3078163"/>
          <p14:tracePt t="40065" x="6370638" y="3086100"/>
          <p14:tracePt t="40073" x="6402388" y="3094038"/>
          <p14:tracePt t="40081" x="6451600" y="3094038"/>
          <p14:tracePt t="40089" x="6467475" y="3094038"/>
          <p14:tracePt t="40097" x="6523038" y="3094038"/>
          <p14:tracePt t="40105" x="6626225" y="3094038"/>
          <p14:tracePt t="40111" x="6769100" y="3094038"/>
          <p14:tracePt t="40119" x="6969125" y="3094038"/>
          <p14:tracePt t="40128" x="7208838" y="3094038"/>
          <p14:tracePt t="40135" x="7662863" y="3094038"/>
          <p14:tracePt t="40143" x="8045450" y="3094038"/>
          <p14:tracePt t="40151" x="8483600" y="3094038"/>
          <p14:tracePt t="40159" x="8915400" y="3109913"/>
          <p14:tracePt t="40167" x="9345613" y="3109913"/>
          <p14:tracePt t="40173" x="9656763" y="3117850"/>
          <p14:tracePt t="40181" x="10047288" y="3133725"/>
          <p14:tracePt t="40189" x="10310813" y="3149600"/>
          <p14:tracePt t="40197" x="10748963" y="3181350"/>
          <p14:tracePt t="40205" x="10988675" y="3189288"/>
          <p14:tracePt t="40213" x="11426825" y="3221038"/>
          <p14:tracePt t="40221" x="11674475" y="3252788"/>
          <p14:tracePt t="40229" x="11896725" y="3262313"/>
          <p14:tracePt t="40237" x="12136438" y="3278188"/>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
          <p:cNvSpPr txBox="1"/>
          <p:nvPr/>
        </p:nvSpPr>
        <p:spPr>
          <a:xfrm>
            <a:off x="91257" y="42208"/>
            <a:ext cx="9717891" cy="839204"/>
          </a:xfrm>
          <a:prstGeom prst="rect">
            <a:avLst/>
          </a:prstGeom>
          <a:noFill/>
        </p:spPr>
        <p:txBody>
          <a:bodyPr wrap="square" rtlCol="0">
            <a:spAutoFit/>
          </a:bodyPr>
          <a:lstStyle/>
          <a:p>
            <a:pPr>
              <a:lnSpc>
                <a:spcPct val="150000"/>
              </a:lnSpc>
            </a:pPr>
            <a:r>
              <a:rPr lang="en-US" altLang="zh-CN" sz="3600" b="1" dirty="0">
                <a:latin typeface="Book Antiqua" panose="02040602050305030304" pitchFamily="18" charset="0"/>
                <a:cs typeface="Times New Roman" panose="02020603050405020304" pitchFamily="18" charset="0"/>
              </a:rPr>
              <a:t>Reference</a:t>
            </a:r>
          </a:p>
        </p:txBody>
      </p:sp>
      <p:pic>
        <p:nvPicPr>
          <p:cNvPr id="6" name="Picture 2"/>
          <p:cNvPicPr>
            <a:picLocks noChangeAspect="1"/>
          </p:cNvPicPr>
          <p:nvPr/>
        </p:nvPicPr>
        <p:blipFill>
          <a:blip r:embed="rId5"/>
          <a:stretch>
            <a:fillRect/>
          </a:stretch>
        </p:blipFill>
        <p:spPr>
          <a:xfrm>
            <a:off x="10738613" y="59767"/>
            <a:ext cx="1362130" cy="722125"/>
          </a:xfrm>
          <a:prstGeom prst="rect">
            <a:avLst/>
          </a:prstGeom>
          <a:noFill/>
          <a:ln w="9525">
            <a:noFill/>
          </a:ln>
        </p:spPr>
      </p:pic>
      <p:cxnSp>
        <p:nvCxnSpPr>
          <p:cNvPr id="7" name="Straight Connector 15"/>
          <p:cNvCxnSpPr/>
          <p:nvPr/>
        </p:nvCxnSpPr>
        <p:spPr>
          <a:xfrm flipV="1">
            <a:off x="170599" y="825072"/>
            <a:ext cx="11835707" cy="0"/>
          </a:xfrm>
          <a:prstGeom prst="line">
            <a:avLst/>
          </a:prstGeom>
          <a:noFill/>
          <a:ln w="22225" cap="flat" cmpd="sng" algn="ctr">
            <a:solidFill>
              <a:srgbClr val="C00000"/>
            </a:solidFill>
            <a:prstDash val="solid"/>
          </a:ln>
          <a:effectLst>
            <a:outerShdw blurRad="40000" dist="23000" dir="5400000" rotWithShape="0">
              <a:srgbClr val="000000">
                <a:alpha val="35000"/>
              </a:srgbClr>
            </a:outerShdw>
          </a:effectLst>
        </p:spPr>
      </p:cxnSp>
      <p:sp>
        <p:nvSpPr>
          <p:cNvPr id="8" name="矩形 7">
            <a:extLst>
              <a:ext uri="{FF2B5EF4-FFF2-40B4-BE49-F238E27FC236}">
                <a16:creationId xmlns:a16="http://schemas.microsoft.com/office/drawing/2014/main" id="{534194BA-6407-4140-8A1B-DEF495834AFF}"/>
              </a:ext>
            </a:extLst>
          </p:cNvPr>
          <p:cNvSpPr/>
          <p:nvPr/>
        </p:nvSpPr>
        <p:spPr>
          <a:xfrm>
            <a:off x="365634" y="1261992"/>
            <a:ext cx="11629787" cy="4878259"/>
          </a:xfrm>
          <a:prstGeom prst="rect">
            <a:avLst/>
          </a:prstGeom>
        </p:spPr>
        <p:txBody>
          <a:bodyPr wrap="square">
            <a:spAutoFit/>
          </a:bodyPr>
          <a:lstStyle/>
          <a:p>
            <a:pPr>
              <a:spcBef>
                <a:spcPts val="600"/>
              </a:spcBef>
              <a:spcAft>
                <a:spcPts val="600"/>
              </a:spcAft>
            </a:pPr>
            <a:r>
              <a:rPr lang="en-US" altLang="zh-CN" dirty="0">
                <a:latin typeface="Book Antiqua" panose="02040602050305030304" pitchFamily="18" charset="0"/>
                <a:cs typeface="Times New Roman" panose="02020603050405020304" pitchFamily="18" charset="0"/>
              </a:rPr>
              <a:t>[1] Benjamin </a:t>
            </a:r>
            <a:r>
              <a:rPr lang="en-US" altLang="zh-CN" dirty="0" err="1">
                <a:latin typeface="Book Antiqua" panose="02040602050305030304" pitchFamily="18" charset="0"/>
                <a:cs typeface="Times New Roman" panose="02020603050405020304" pitchFamily="18" charset="0"/>
              </a:rPr>
              <a:t>Bross</a:t>
            </a:r>
            <a:r>
              <a:rPr lang="en-US" altLang="zh-CN" dirty="0">
                <a:latin typeface="Book Antiqua" panose="02040602050305030304" pitchFamily="18" charset="0"/>
                <a:cs typeface="Times New Roman" panose="02020603050405020304" pitchFamily="18" charset="0"/>
              </a:rPr>
              <a:t>, Ye-</a:t>
            </a:r>
            <a:r>
              <a:rPr lang="en-US" altLang="zh-CN" dirty="0" err="1">
                <a:latin typeface="Book Antiqua" panose="02040602050305030304" pitchFamily="18" charset="0"/>
                <a:cs typeface="Times New Roman" panose="02020603050405020304" pitchFamily="18" charset="0"/>
              </a:rPr>
              <a:t>Kui</a:t>
            </a:r>
            <a:r>
              <a:rPr lang="en-US" altLang="zh-CN" dirty="0">
                <a:latin typeface="Book Antiqua" panose="02040602050305030304" pitchFamily="18" charset="0"/>
                <a:cs typeface="Times New Roman" panose="02020603050405020304" pitchFamily="18" charset="0"/>
              </a:rPr>
              <a:t> Wang, Yan Ye, Shan Liu, </a:t>
            </a:r>
            <a:r>
              <a:rPr lang="en-US" altLang="zh-CN" dirty="0" err="1">
                <a:latin typeface="Book Antiqua" panose="02040602050305030304" pitchFamily="18" charset="0"/>
                <a:cs typeface="Times New Roman" panose="02020603050405020304" pitchFamily="18" charset="0"/>
              </a:rPr>
              <a:t>Jianle</a:t>
            </a:r>
            <a:r>
              <a:rPr lang="en-US" altLang="zh-CN" dirty="0">
                <a:latin typeface="Book Antiqua" panose="02040602050305030304" pitchFamily="18" charset="0"/>
                <a:cs typeface="Times New Roman" panose="02020603050405020304" pitchFamily="18" charset="0"/>
              </a:rPr>
              <a:t> Chen, Gary J Sullivan, and Jens-Rainer Ohm,  Overview of the versatile video coding (VVC) standard and its applications," IEEE Transactions on Circuits and Systems for Video Technology, 2021.</a:t>
            </a:r>
          </a:p>
          <a:p>
            <a:pPr algn="l"/>
            <a:r>
              <a:rPr lang="en-US" altLang="zh-CN" dirty="0">
                <a:latin typeface="Book Antiqua" panose="02040602050305030304" pitchFamily="18" charset="0"/>
                <a:cs typeface="Times New Roman" panose="02020603050405020304" pitchFamily="18" charset="0"/>
              </a:rPr>
              <a:t>[2] Guo Lu, </a:t>
            </a:r>
            <a:r>
              <a:rPr lang="en-US" altLang="zh-CN" dirty="0" err="1">
                <a:latin typeface="Book Antiqua" panose="02040602050305030304" pitchFamily="18" charset="0"/>
                <a:cs typeface="Times New Roman" panose="02020603050405020304" pitchFamily="18" charset="0"/>
              </a:rPr>
              <a:t>Wanli</a:t>
            </a:r>
            <a:r>
              <a:rPr lang="en-US" altLang="zh-CN" dirty="0">
                <a:latin typeface="Book Antiqua" panose="02040602050305030304" pitchFamily="18" charset="0"/>
                <a:cs typeface="Times New Roman" panose="02020603050405020304" pitchFamily="18" charset="0"/>
              </a:rPr>
              <a:t> Ouyang, Dong Xu, </a:t>
            </a:r>
            <a:r>
              <a:rPr lang="en-US" altLang="zh-CN" dirty="0" err="1">
                <a:latin typeface="Book Antiqua" panose="02040602050305030304" pitchFamily="18" charset="0"/>
                <a:cs typeface="Times New Roman" panose="02020603050405020304" pitchFamily="18" charset="0"/>
              </a:rPr>
              <a:t>Xiaoyun</a:t>
            </a:r>
            <a:r>
              <a:rPr lang="en-US" altLang="zh-CN" dirty="0">
                <a:latin typeface="Book Antiqua" panose="02040602050305030304" pitchFamily="18" charset="0"/>
                <a:cs typeface="Times New Roman" panose="02020603050405020304" pitchFamily="18" charset="0"/>
              </a:rPr>
              <a:t> Zhang, </a:t>
            </a:r>
            <a:r>
              <a:rPr lang="en-US" altLang="zh-CN" dirty="0" err="1">
                <a:latin typeface="Book Antiqua" panose="02040602050305030304" pitchFamily="18" charset="0"/>
                <a:cs typeface="Times New Roman" panose="02020603050405020304" pitchFamily="18" charset="0"/>
              </a:rPr>
              <a:t>Chunlei</a:t>
            </a:r>
            <a:r>
              <a:rPr lang="en-US" altLang="zh-CN" dirty="0">
                <a:latin typeface="Book Antiqua" panose="02040602050305030304" pitchFamily="18" charset="0"/>
                <a:cs typeface="Times New Roman" panose="02020603050405020304" pitchFamily="18" charset="0"/>
              </a:rPr>
              <a:t> Cai, and </a:t>
            </a:r>
            <a:r>
              <a:rPr lang="en-US" altLang="zh-CN" dirty="0" err="1">
                <a:latin typeface="Book Antiqua" panose="02040602050305030304" pitchFamily="18" charset="0"/>
                <a:cs typeface="Times New Roman" panose="02020603050405020304" pitchFamily="18" charset="0"/>
              </a:rPr>
              <a:t>Zhiyong</a:t>
            </a:r>
            <a:r>
              <a:rPr lang="en-US" altLang="zh-CN" dirty="0">
                <a:latin typeface="Book Antiqua" panose="02040602050305030304" pitchFamily="18" charset="0"/>
                <a:cs typeface="Times New Roman" panose="02020603050405020304" pitchFamily="18" charset="0"/>
              </a:rPr>
              <a:t> Gao, DVC: An end-to-end deep video compression framework," in Proceedings of the IEEE/CVF Conference on Computer Vision and Pattern Recognition, 2019, pp. 11006-11015.</a:t>
            </a:r>
          </a:p>
          <a:p>
            <a:pPr algn="l"/>
            <a:r>
              <a:rPr lang="en-US" altLang="zh-CN" dirty="0">
                <a:latin typeface="Book Antiqua" panose="02040602050305030304" pitchFamily="18" charset="0"/>
                <a:cs typeface="Times New Roman" panose="02020603050405020304" pitchFamily="18" charset="0"/>
              </a:rPr>
              <a:t>[3] </a:t>
            </a:r>
            <a:r>
              <a:rPr lang="en-US" altLang="zh-CN" dirty="0" err="1">
                <a:latin typeface="Book Antiqua" panose="02040602050305030304" pitchFamily="18" charset="0"/>
                <a:cs typeface="Times New Roman" panose="02020603050405020304" pitchFamily="18" charset="0"/>
              </a:rPr>
              <a:t>Aliaksandr</a:t>
            </a:r>
            <a:r>
              <a:rPr lang="en-US" altLang="zh-CN" dirty="0">
                <a:latin typeface="Book Antiqua" panose="02040602050305030304" pitchFamily="18" charset="0"/>
                <a:cs typeface="Times New Roman" panose="02020603050405020304" pitchFamily="18" charset="0"/>
              </a:rPr>
              <a:t> </a:t>
            </a:r>
            <a:r>
              <a:rPr lang="en-US" altLang="zh-CN" dirty="0" err="1">
                <a:latin typeface="Book Antiqua" panose="02040602050305030304" pitchFamily="18" charset="0"/>
                <a:cs typeface="Times New Roman" panose="02020603050405020304" pitchFamily="18" charset="0"/>
              </a:rPr>
              <a:t>Siarohin</a:t>
            </a:r>
            <a:r>
              <a:rPr lang="en-US" altLang="zh-CN" dirty="0">
                <a:latin typeface="Book Antiqua" panose="02040602050305030304" pitchFamily="18" charset="0"/>
                <a:cs typeface="Times New Roman" panose="02020603050405020304" pitchFamily="18" charset="0"/>
              </a:rPr>
              <a:t>, Stephane </a:t>
            </a:r>
            <a:r>
              <a:rPr lang="en-US" altLang="zh-CN" dirty="0" err="1">
                <a:latin typeface="Book Antiqua" panose="02040602050305030304" pitchFamily="18" charset="0"/>
                <a:cs typeface="Times New Roman" panose="02020603050405020304" pitchFamily="18" charset="0"/>
              </a:rPr>
              <a:t>Lathuiliere</a:t>
            </a:r>
            <a:r>
              <a:rPr lang="en-US" altLang="zh-CN" dirty="0">
                <a:latin typeface="Book Antiqua" panose="02040602050305030304" pitchFamily="18" charset="0"/>
                <a:cs typeface="Times New Roman" panose="02020603050405020304" pitchFamily="18" charset="0"/>
              </a:rPr>
              <a:t>, Sergey </a:t>
            </a:r>
            <a:r>
              <a:rPr lang="en-US" altLang="zh-CN" dirty="0" err="1">
                <a:latin typeface="Book Antiqua" panose="02040602050305030304" pitchFamily="18" charset="0"/>
                <a:cs typeface="Times New Roman" panose="02020603050405020304" pitchFamily="18" charset="0"/>
              </a:rPr>
              <a:t>Tulyakov</a:t>
            </a:r>
            <a:r>
              <a:rPr lang="en-US" altLang="zh-CN" dirty="0">
                <a:latin typeface="Book Antiqua" panose="02040602050305030304" pitchFamily="18" charset="0"/>
                <a:cs typeface="Times New Roman" panose="02020603050405020304" pitchFamily="18" charset="0"/>
              </a:rPr>
              <a:t>, Elisa Ricci, and </a:t>
            </a:r>
            <a:r>
              <a:rPr lang="en-US" altLang="zh-CN" dirty="0" err="1">
                <a:latin typeface="Book Antiqua" panose="02040602050305030304" pitchFamily="18" charset="0"/>
                <a:cs typeface="Times New Roman" panose="02020603050405020304" pitchFamily="18" charset="0"/>
              </a:rPr>
              <a:t>Nicu</a:t>
            </a:r>
            <a:r>
              <a:rPr lang="en-US" altLang="zh-CN" dirty="0">
                <a:latin typeface="Book Antiqua" panose="02040602050305030304" pitchFamily="18" charset="0"/>
                <a:cs typeface="Times New Roman" panose="02020603050405020304" pitchFamily="18" charset="0"/>
              </a:rPr>
              <a:t> </a:t>
            </a:r>
            <a:r>
              <a:rPr lang="en-US" altLang="zh-CN" dirty="0" err="1">
                <a:latin typeface="Book Antiqua" panose="02040602050305030304" pitchFamily="18" charset="0"/>
                <a:cs typeface="Times New Roman" panose="02020603050405020304" pitchFamily="18" charset="0"/>
              </a:rPr>
              <a:t>Sebe</a:t>
            </a:r>
            <a:r>
              <a:rPr lang="en-US" altLang="zh-CN" dirty="0">
                <a:latin typeface="Book Antiqua" panose="02040602050305030304" pitchFamily="18" charset="0"/>
                <a:cs typeface="Times New Roman" panose="02020603050405020304" pitchFamily="18" charset="0"/>
              </a:rPr>
              <a:t>, First order motion model for image animation," Advances in Neural Information Processing Systems, vol. 32, pp. 7137-7147, 2019.</a:t>
            </a:r>
          </a:p>
          <a:p>
            <a:pPr algn="l"/>
            <a:r>
              <a:rPr lang="en-US" altLang="zh-CN" dirty="0">
                <a:latin typeface="Book Antiqua" panose="02040602050305030304" pitchFamily="18" charset="0"/>
                <a:cs typeface="Times New Roman" panose="02020603050405020304" pitchFamily="18" charset="0"/>
              </a:rPr>
              <a:t>[4] Maxime </a:t>
            </a:r>
            <a:r>
              <a:rPr lang="en-US" altLang="zh-CN" dirty="0" err="1">
                <a:latin typeface="Book Antiqua" panose="02040602050305030304" pitchFamily="18" charset="0"/>
                <a:cs typeface="Times New Roman" panose="02020603050405020304" pitchFamily="18" charset="0"/>
              </a:rPr>
              <a:t>Oquab</a:t>
            </a:r>
            <a:r>
              <a:rPr lang="en-US" altLang="zh-CN" dirty="0">
                <a:latin typeface="Book Antiqua" panose="02040602050305030304" pitchFamily="18" charset="0"/>
                <a:cs typeface="Times New Roman" panose="02020603050405020304" pitchFamily="18" charset="0"/>
              </a:rPr>
              <a:t>, Pierre Stock, Daniel </a:t>
            </a:r>
            <a:r>
              <a:rPr lang="en-US" altLang="zh-CN" dirty="0" err="1">
                <a:latin typeface="Book Antiqua" panose="02040602050305030304" pitchFamily="18" charset="0"/>
                <a:cs typeface="Times New Roman" panose="02020603050405020304" pitchFamily="18" charset="0"/>
              </a:rPr>
              <a:t>Haziza</a:t>
            </a:r>
            <a:r>
              <a:rPr lang="en-US" altLang="zh-CN" dirty="0">
                <a:latin typeface="Book Antiqua" panose="02040602050305030304" pitchFamily="18" charset="0"/>
                <a:cs typeface="Times New Roman" panose="02020603050405020304" pitchFamily="18" charset="0"/>
              </a:rPr>
              <a:t>, Tao Xu, </a:t>
            </a:r>
            <a:r>
              <a:rPr lang="en-US" altLang="zh-CN" dirty="0" err="1">
                <a:latin typeface="Book Antiqua" panose="02040602050305030304" pitchFamily="18" charset="0"/>
                <a:cs typeface="Times New Roman" panose="02020603050405020304" pitchFamily="18" charset="0"/>
              </a:rPr>
              <a:t>Peizhao</a:t>
            </a:r>
            <a:r>
              <a:rPr lang="en-US" altLang="zh-CN" dirty="0">
                <a:latin typeface="Book Antiqua" panose="02040602050305030304" pitchFamily="18" charset="0"/>
                <a:cs typeface="Times New Roman" panose="02020603050405020304" pitchFamily="18" charset="0"/>
              </a:rPr>
              <a:t> Zhang, </a:t>
            </a:r>
            <a:r>
              <a:rPr lang="en-US" altLang="zh-CN" dirty="0" err="1">
                <a:latin typeface="Book Antiqua" panose="02040602050305030304" pitchFamily="18" charset="0"/>
                <a:cs typeface="Times New Roman" panose="02020603050405020304" pitchFamily="18" charset="0"/>
              </a:rPr>
              <a:t>Onur</a:t>
            </a:r>
            <a:r>
              <a:rPr lang="en-US" altLang="zh-CN" dirty="0">
                <a:latin typeface="Book Antiqua" panose="02040602050305030304" pitchFamily="18" charset="0"/>
                <a:cs typeface="Times New Roman" panose="02020603050405020304" pitchFamily="18" charset="0"/>
              </a:rPr>
              <a:t> </a:t>
            </a:r>
            <a:r>
              <a:rPr lang="en-US" altLang="zh-CN" dirty="0" err="1">
                <a:latin typeface="Book Antiqua" panose="02040602050305030304" pitchFamily="18" charset="0"/>
                <a:cs typeface="Times New Roman" panose="02020603050405020304" pitchFamily="18" charset="0"/>
              </a:rPr>
              <a:t>Celebi</a:t>
            </a:r>
            <a:r>
              <a:rPr lang="en-US" altLang="zh-CN" dirty="0">
                <a:latin typeface="Book Antiqua" panose="02040602050305030304" pitchFamily="18" charset="0"/>
                <a:cs typeface="Times New Roman" panose="02020603050405020304" pitchFamily="18" charset="0"/>
              </a:rPr>
              <a:t>, Yana Hasson, Patrick </a:t>
            </a:r>
            <a:r>
              <a:rPr lang="en-US" altLang="zh-CN" dirty="0" err="1">
                <a:latin typeface="Book Antiqua" panose="02040602050305030304" pitchFamily="18" charset="0"/>
                <a:cs typeface="Times New Roman" panose="02020603050405020304" pitchFamily="18" charset="0"/>
              </a:rPr>
              <a:t>Labatut</a:t>
            </a:r>
            <a:r>
              <a:rPr lang="en-US" altLang="zh-CN" dirty="0">
                <a:latin typeface="Book Antiqua" panose="02040602050305030304" pitchFamily="18" charset="0"/>
                <a:cs typeface="Times New Roman" panose="02020603050405020304" pitchFamily="18" charset="0"/>
              </a:rPr>
              <a:t>, Bobo Bose-</a:t>
            </a:r>
            <a:r>
              <a:rPr lang="en-US" altLang="zh-CN" dirty="0" err="1">
                <a:latin typeface="Book Antiqua" panose="02040602050305030304" pitchFamily="18" charset="0"/>
                <a:cs typeface="Times New Roman" panose="02020603050405020304" pitchFamily="18" charset="0"/>
              </a:rPr>
              <a:t>Kolanu</a:t>
            </a:r>
            <a:r>
              <a:rPr lang="en-US" altLang="zh-CN" dirty="0">
                <a:latin typeface="Book Antiqua" panose="02040602050305030304" pitchFamily="18" charset="0"/>
                <a:cs typeface="Times New Roman" panose="02020603050405020304" pitchFamily="18" charset="0"/>
              </a:rPr>
              <a:t>, Thibault </a:t>
            </a:r>
            <a:r>
              <a:rPr lang="en-US" altLang="zh-CN" dirty="0" err="1">
                <a:latin typeface="Book Antiqua" panose="02040602050305030304" pitchFamily="18" charset="0"/>
                <a:cs typeface="Times New Roman" panose="02020603050405020304" pitchFamily="18" charset="0"/>
              </a:rPr>
              <a:t>Peyronel</a:t>
            </a:r>
            <a:r>
              <a:rPr lang="en-US" altLang="zh-CN" dirty="0">
                <a:latin typeface="Book Antiqua" panose="02040602050305030304" pitchFamily="18" charset="0"/>
                <a:cs typeface="Times New Roman" panose="02020603050405020304" pitchFamily="18" charset="0"/>
              </a:rPr>
              <a:t>, and Camille </a:t>
            </a:r>
            <a:r>
              <a:rPr lang="en-US" altLang="zh-CN" dirty="0" err="1">
                <a:latin typeface="Book Antiqua" panose="02040602050305030304" pitchFamily="18" charset="0"/>
                <a:cs typeface="Times New Roman" panose="02020603050405020304" pitchFamily="18" charset="0"/>
              </a:rPr>
              <a:t>Couprie</a:t>
            </a:r>
            <a:r>
              <a:rPr lang="en-US" altLang="zh-CN" dirty="0">
                <a:latin typeface="Book Antiqua" panose="02040602050305030304" pitchFamily="18" charset="0"/>
                <a:cs typeface="Times New Roman" panose="02020603050405020304" pitchFamily="18" charset="0"/>
              </a:rPr>
              <a:t>,  Low bandwidth video-chat compression using deep generative models," in Proceedings of the IEEE/CVF Conference on Computer Vision and Pattern Recognition (CVPR) Workshops, June 2021, pp. 2388-2397.</a:t>
            </a:r>
          </a:p>
          <a:p>
            <a:pPr algn="l"/>
            <a:r>
              <a:rPr lang="en-US" altLang="zh-CN" dirty="0">
                <a:latin typeface="Book Antiqua" panose="02040602050305030304" pitchFamily="18" charset="0"/>
                <a:cs typeface="Times New Roman" panose="02020603050405020304" pitchFamily="18" charset="0"/>
              </a:rPr>
              <a:t>[5] Volker Blanz and Thomas Vetter,  A morphable model for the synthesis of 3D faces,“ in Proceedings of the 26th annual conference on Computer graphics and interactive techniques, 1999, pp. 187-194.</a:t>
            </a:r>
          </a:p>
          <a:p>
            <a:pPr algn="l"/>
            <a:r>
              <a:rPr lang="en-US" altLang="zh-CN" dirty="0">
                <a:latin typeface="Book Antiqua" panose="02040602050305030304" pitchFamily="18" charset="0"/>
                <a:cs typeface="Times New Roman" panose="02020603050405020304" pitchFamily="18" charset="0"/>
              </a:rPr>
              <a:t>[6] Yu Deng, </a:t>
            </a:r>
            <a:r>
              <a:rPr lang="en-US" altLang="zh-CN" dirty="0" err="1">
                <a:latin typeface="Book Antiqua" panose="02040602050305030304" pitchFamily="18" charset="0"/>
                <a:cs typeface="Times New Roman" panose="02020603050405020304" pitchFamily="18" charset="0"/>
              </a:rPr>
              <a:t>Jiaolong</a:t>
            </a:r>
            <a:r>
              <a:rPr lang="en-US" altLang="zh-CN" dirty="0">
                <a:latin typeface="Book Antiqua" panose="02040602050305030304" pitchFamily="18" charset="0"/>
                <a:cs typeface="Times New Roman" panose="02020603050405020304" pitchFamily="18" charset="0"/>
              </a:rPr>
              <a:t> Yang, </a:t>
            </a:r>
            <a:r>
              <a:rPr lang="en-US" altLang="zh-CN" dirty="0" err="1">
                <a:latin typeface="Book Antiqua" panose="02040602050305030304" pitchFamily="18" charset="0"/>
                <a:cs typeface="Times New Roman" panose="02020603050405020304" pitchFamily="18" charset="0"/>
              </a:rPr>
              <a:t>Sicheng</a:t>
            </a:r>
            <a:r>
              <a:rPr lang="en-US" altLang="zh-CN" dirty="0">
                <a:latin typeface="Book Antiqua" panose="02040602050305030304" pitchFamily="18" charset="0"/>
                <a:cs typeface="Times New Roman" panose="02020603050405020304" pitchFamily="18" charset="0"/>
              </a:rPr>
              <a:t> Xu, Dong Chen, </a:t>
            </a:r>
            <a:r>
              <a:rPr lang="en-US" altLang="zh-CN" dirty="0" err="1">
                <a:latin typeface="Book Antiqua" panose="02040602050305030304" pitchFamily="18" charset="0"/>
                <a:cs typeface="Times New Roman" panose="02020603050405020304" pitchFamily="18" charset="0"/>
              </a:rPr>
              <a:t>Yunde</a:t>
            </a:r>
            <a:r>
              <a:rPr lang="en-US" altLang="zh-CN" dirty="0">
                <a:latin typeface="Book Antiqua" panose="02040602050305030304" pitchFamily="18" charset="0"/>
                <a:cs typeface="Times New Roman" panose="02020603050405020304" pitchFamily="18" charset="0"/>
              </a:rPr>
              <a:t> Jia, and Xin Tong,  Accurate 3D face reconstruction with weakly-supervised learning: From single image to image set," in Proceedings of the IEEE/CVF Conference on Computer Vision and Pattern Recognition Workshops, 2019.</a:t>
            </a:r>
          </a:p>
        </p:txBody>
      </p:sp>
      <p:sp>
        <p:nvSpPr>
          <p:cNvPr id="3" name="灯片编号占位符 2">
            <a:extLst>
              <a:ext uri="{FF2B5EF4-FFF2-40B4-BE49-F238E27FC236}">
                <a16:creationId xmlns:a16="http://schemas.microsoft.com/office/drawing/2014/main" id="{740880FD-57F9-4DAA-B54F-9D7B4378DC80}"/>
              </a:ext>
            </a:extLst>
          </p:cNvPr>
          <p:cNvSpPr>
            <a:spLocks noGrp="1"/>
          </p:cNvSpPr>
          <p:nvPr>
            <p:ph type="sldNum" sz="quarter" idx="12"/>
          </p:nvPr>
        </p:nvSpPr>
        <p:spPr/>
        <p:txBody>
          <a:bodyPr/>
          <a:lstStyle/>
          <a:p>
            <a:fld id="{BA9E5AED-C2C1-40D6-A47D-9FECE8EB6EEF}" type="slidenum">
              <a:rPr lang="zh-CN" altLang="en-US" smtClean="0"/>
              <a:t>12</a:t>
            </a:fld>
            <a:endParaRPr lang="zh-CN" altLang="en-US"/>
          </a:p>
        </p:txBody>
      </p:sp>
      <p:pic>
        <p:nvPicPr>
          <p:cNvPr id="9" name="图片 8">
            <a:extLst>
              <a:ext uri="{FF2B5EF4-FFF2-40B4-BE49-F238E27FC236}">
                <a16:creationId xmlns:a16="http://schemas.microsoft.com/office/drawing/2014/main" id="{15C170DA-203A-4376-8FD3-C99C7CD635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2612" y="76200"/>
            <a:ext cx="1268223" cy="720000"/>
          </a:xfrm>
          <a:prstGeom prst="rect">
            <a:avLst/>
          </a:prstGeom>
        </p:spPr>
      </p:pic>
      <p:pic>
        <p:nvPicPr>
          <p:cNvPr id="4" name="音频 3">
            <a:hlinkClick r:id="" action="ppaction://media"/>
            <a:extLst>
              <a:ext uri="{FF2B5EF4-FFF2-40B4-BE49-F238E27FC236}">
                <a16:creationId xmlns:a16="http://schemas.microsoft.com/office/drawing/2014/main" id="{1C8FA409-52D2-4FC0-B421-6A3EDBF2421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18684149"/>
      </p:ext>
    </p:extLst>
  </p:cSld>
  <p:clrMapOvr>
    <a:masterClrMapping/>
  </p:clrMapOvr>
  <mc:AlternateContent xmlns:mc="http://schemas.openxmlformats.org/markup-compatibility/2006">
    <mc:Choice xmlns:p14="http://schemas.microsoft.com/office/powerpoint/2010/main" Requires="p14">
      <p:transition spd="slow" p14:dur="2000" advTm="3632"/>
    </mc:Choice>
    <mc:Fallback>
      <p:transition spd="slow" advTm="36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86" x="11641138" y="3500438"/>
          <p14:tracePt t="194" x="11314113" y="3516313"/>
          <p14:tracePt t="202" x="11075988" y="3516313"/>
          <p14:tracePt t="210" x="10637838" y="3532188"/>
          <p14:tracePt t="216" x="10269538" y="3532188"/>
          <p14:tracePt t="224" x="9839325" y="3532188"/>
          <p14:tracePt t="232" x="9536113" y="3532188"/>
          <p14:tracePt t="240" x="9105900" y="3532188"/>
          <p14:tracePt t="248" x="8651875" y="3524250"/>
          <p14:tracePt t="256" x="8213725" y="3508375"/>
          <p14:tracePt t="264" x="7654925" y="3492500"/>
          <p14:tracePt t="272" x="7216775" y="3476625"/>
          <p14:tracePt t="278" x="6721475" y="3444875"/>
          <p14:tracePt t="286" x="6275388" y="3397250"/>
          <p14:tracePt t="294" x="5924550" y="3373438"/>
          <p14:tracePt t="302" x="5589588" y="3325813"/>
          <p14:tracePt t="310" x="5230813" y="3252788"/>
          <p14:tracePt t="318" x="4935538" y="3197225"/>
          <p14:tracePt t="326" x="4695825" y="3125788"/>
          <p14:tracePt t="334" x="4441825" y="3062288"/>
          <p14:tracePt t="340" x="4217988" y="2982913"/>
          <p14:tracePt t="348" x="3946525" y="2870200"/>
          <p14:tracePt t="356" x="3748088" y="2790825"/>
          <p14:tracePt t="364" x="3627438" y="2743200"/>
          <p14:tracePt t="372" x="3381375" y="2632075"/>
          <p14:tracePt t="380" x="3221038" y="2576513"/>
          <p14:tracePt t="388" x="3109913" y="2543175"/>
          <p14:tracePt t="396" x="2894013" y="2463800"/>
          <p14:tracePt t="402" x="2790825" y="2432050"/>
          <p14:tracePt t="410" x="2687638" y="2400300"/>
          <p14:tracePt t="418" x="2574925" y="2368550"/>
          <p14:tracePt t="426" x="2487613" y="2344738"/>
          <p14:tracePt t="434" x="2424113" y="2328863"/>
          <p14:tracePt t="442" x="2344738" y="2305050"/>
          <p14:tracePt t="450" x="2320925" y="2289175"/>
          <p14:tracePt t="458" x="2273300" y="2257425"/>
          <p14:tracePt t="464" x="2255838" y="2249488"/>
          <p14:tracePt t="472" x="2232025" y="2224088"/>
          <p14:tracePt t="480" x="2216150" y="2208213"/>
          <p14:tracePt t="488" x="2192338" y="2184400"/>
          <p14:tracePt t="496" x="2184400" y="2160588"/>
          <p14:tracePt t="504" x="2160588" y="2144713"/>
          <p14:tracePt t="512" x="2144713" y="2120900"/>
          <p14:tracePt t="520" x="2112963" y="2097088"/>
          <p14:tracePt t="526" x="2089150" y="2065338"/>
          <p14:tracePt t="534" x="2041525" y="2033588"/>
          <p14:tracePt t="542" x="1993900" y="2001838"/>
          <p14:tracePt t="550" x="1962150" y="1993900"/>
          <p14:tracePt t="558" x="1905000" y="1946275"/>
          <p14:tracePt t="566" x="1849438" y="1914525"/>
          <p14:tracePt t="575" x="1785938" y="1873250"/>
          <p14:tracePt t="582" x="1682750" y="1809750"/>
          <p14:tracePt t="588" x="1611313" y="1762125"/>
          <p14:tracePt t="596" x="1514475" y="1714500"/>
          <p14:tracePt t="604" x="1482725" y="1690688"/>
          <p14:tracePt t="612" x="1331913" y="1627188"/>
          <p14:tracePt t="621" x="1260475" y="1595438"/>
          <p14:tracePt t="628" x="1187450" y="1579563"/>
          <p14:tracePt t="636" x="1092200" y="1538288"/>
          <p14:tracePt t="644" x="1028700" y="1514475"/>
          <p14:tracePt t="650" x="989013" y="1498600"/>
          <p14:tracePt t="658" x="933450" y="1482725"/>
          <p14:tracePt t="666" x="917575" y="1474788"/>
          <p14:tracePt t="674" x="909638" y="1466850"/>
          <p14:tracePt t="682" x="901700" y="1458913"/>
          <p14:tracePt t="706" x="901700" y="1443038"/>
          <p14:tracePt t="712" x="901700" y="1427163"/>
          <p14:tracePt t="720" x="901700" y="1411288"/>
          <p14:tracePt t="728" x="901700" y="1387475"/>
          <p14:tracePt t="736" x="901700" y="1371600"/>
          <p14:tracePt t="744" x="901700" y="1355725"/>
          <p14:tracePt t="752" x="901700" y="1339850"/>
          <p14:tracePt t="760" x="901700" y="1323975"/>
          <p14:tracePt t="768" x="901700" y="1300163"/>
          <p14:tracePt t="774" x="901700" y="1276350"/>
          <p14:tracePt t="782" x="885825" y="1236663"/>
          <p14:tracePt t="790" x="868363" y="1212850"/>
          <p14:tracePt t="798" x="860425" y="1195388"/>
          <p14:tracePt t="806" x="836613" y="1147763"/>
          <p14:tracePt t="814" x="804863" y="1100138"/>
          <p14:tracePt t="822" x="757238" y="1044575"/>
          <p14:tracePt t="830" x="725488" y="1004888"/>
          <p14:tracePt t="838" x="693738" y="973138"/>
          <p14:tracePt t="844" x="677863" y="949325"/>
          <p14:tracePt t="852" x="669925" y="933450"/>
          <p14:tracePt t="860" x="654050" y="917575"/>
          <p14:tracePt t="868" x="646113" y="909638"/>
          <p14:tracePt t="938" x="646113" y="917575"/>
          <p14:tracePt t="946" x="646113" y="957263"/>
          <p14:tracePt t="954" x="646113" y="996950"/>
          <p14:tracePt t="962" x="646113" y="1044575"/>
          <p14:tracePt t="968" x="646113" y="1108075"/>
          <p14:tracePt t="976" x="646113" y="1195388"/>
          <p14:tracePt t="984" x="646113" y="1323975"/>
          <p14:tracePt t="992" x="646113" y="1419225"/>
          <p14:tracePt t="1000" x="646113" y="1547813"/>
          <p14:tracePt t="1008" x="646113" y="1722438"/>
          <p14:tracePt t="1016" x="646113" y="1857375"/>
          <p14:tracePt t="1022" x="646113" y="2049463"/>
          <p14:tracePt t="1030" x="661988" y="2184400"/>
          <p14:tracePt t="1038" x="677863" y="2368550"/>
          <p14:tracePt t="1046" x="693738" y="2511425"/>
          <p14:tracePt t="1054" x="725488" y="2695575"/>
          <p14:tracePt t="1062" x="757238" y="2822575"/>
          <p14:tracePt t="1070" x="765175" y="2909888"/>
          <p14:tracePt t="1078" x="804863" y="3101975"/>
          <p14:tracePt t="1086" x="828675" y="3221038"/>
          <p14:tracePt t="1092" x="844550" y="3341688"/>
          <p14:tracePt t="1100" x="844550" y="3405188"/>
          <p14:tracePt t="1108" x="860425" y="3516313"/>
          <p14:tracePt t="1116" x="860425" y="3629025"/>
          <p14:tracePt t="1124" x="860425" y="3732213"/>
          <p14:tracePt t="1132" x="860425" y="3787775"/>
          <p14:tracePt t="1140" x="860425" y="3914775"/>
          <p14:tracePt t="1148" x="860425" y="4003675"/>
          <p14:tracePt t="1154" x="860425" y="4067175"/>
          <p14:tracePt t="1162" x="860425" y="4162425"/>
          <p14:tracePt t="1170" x="852488" y="4225925"/>
          <p14:tracePt t="1178" x="844550" y="4362450"/>
          <p14:tracePt t="1186" x="836613" y="4465638"/>
          <p14:tracePt t="1194" x="828675" y="4513263"/>
          <p14:tracePt t="1202" x="812800" y="4649788"/>
          <p14:tracePt t="1210" x="781050" y="4745038"/>
          <p14:tracePt t="1216" x="773113" y="4808538"/>
          <p14:tracePt t="1224" x="757238" y="4895850"/>
          <p14:tracePt t="1232" x="749300" y="4951413"/>
          <p14:tracePt t="1240" x="741363" y="4976813"/>
          <p14:tracePt t="1248" x="733425" y="5016500"/>
          <p14:tracePt t="1256" x="733425" y="5032375"/>
          <p14:tracePt t="1264" x="733425" y="5040313"/>
          <p14:tracePt t="1278" x="733425" y="5048250"/>
          <p14:tracePt t="1318" x="733425" y="5008563"/>
          <p14:tracePt t="1326" x="733425" y="4935538"/>
          <p14:tracePt t="1334" x="733425" y="4745038"/>
          <p14:tracePt t="1340" x="717550" y="4600575"/>
          <p14:tracePt t="1348" x="693738" y="4338638"/>
          <p14:tracePt t="1356" x="669925" y="4051300"/>
          <p14:tracePt t="1364" x="638175" y="3779838"/>
          <p14:tracePt t="1372" x="574675" y="3357563"/>
          <p14:tracePt t="1380" x="534988" y="3086100"/>
          <p14:tracePt t="1388" x="461963" y="2727325"/>
          <p14:tracePt t="1396" x="390525" y="2463800"/>
          <p14:tracePt t="1402" x="311150" y="2184400"/>
          <p14:tracePt t="1410" x="215900" y="1938338"/>
          <p14:tracePt t="1418" x="158750" y="1778000"/>
          <p14:tracePt t="1426" x="103188" y="1682750"/>
          <p14:tracePt t="1434" x="23813" y="1458913"/>
          <p14:tracePt t="1534" x="31750" y="869950"/>
          <p14:tracePt t="1542" x="39688" y="852488"/>
          <p14:tracePt t="1550" x="63500" y="828675"/>
          <p14:tracePt t="1558" x="87313" y="804863"/>
          <p14:tracePt t="1566" x="103188" y="796925"/>
          <p14:tracePt t="1574" x="134938" y="781050"/>
          <p14:tracePt t="1582" x="207963" y="773113"/>
          <p14:tracePt t="1588" x="231775" y="773113"/>
          <p14:tracePt t="1596" x="327025" y="773113"/>
          <p14:tracePt t="1604" x="438150" y="773113"/>
          <p14:tracePt t="1612" x="638175" y="796925"/>
          <p14:tracePt t="1620" x="909638" y="836613"/>
          <p14:tracePt t="1628" x="1163638" y="877888"/>
          <p14:tracePt t="1636" x="1562100" y="941388"/>
          <p14:tracePt t="1644" x="1985963" y="1004888"/>
          <p14:tracePt t="1650" x="2487613" y="1052513"/>
          <p14:tracePt t="1658" x="2949575" y="1100138"/>
          <p14:tracePt t="1666" x="3516313" y="1147763"/>
          <p14:tracePt t="1674" x="4170363" y="1204913"/>
          <p14:tracePt t="1682" x="4687888" y="1220788"/>
          <p14:tracePt t="1690" x="5334000" y="1236663"/>
          <p14:tracePt t="1698" x="5956300" y="1236663"/>
          <p14:tracePt t="1706" x="6538913" y="1236663"/>
          <p14:tracePt t="1712" x="7040563" y="1236663"/>
          <p14:tracePt t="1720" x="7470775" y="1236663"/>
          <p14:tracePt t="1728" x="7902575" y="1236663"/>
          <p14:tracePt t="1736" x="8332788" y="1236663"/>
          <p14:tracePt t="1744" x="8675688" y="1236663"/>
          <p14:tracePt t="1752" x="8978900" y="1236663"/>
          <p14:tracePt t="1760" x="9217025" y="1236663"/>
          <p14:tracePt t="1768" x="9585325" y="1236663"/>
          <p14:tracePt t="1774" x="9879013" y="1260475"/>
          <p14:tracePt t="1782" x="10118725" y="1276350"/>
          <p14:tracePt t="1790" x="10366375" y="1300163"/>
          <p14:tracePt t="1798" x="10717213" y="1331913"/>
          <p14:tracePt t="1806" x="10963275" y="1355725"/>
          <p14:tracePt t="1814" x="11075988" y="1363663"/>
          <p14:tracePt t="1822" x="11282363" y="1387475"/>
          <p14:tracePt t="1830" x="11450638" y="1411288"/>
          <p14:tracePt t="1836" x="11561763" y="1419225"/>
          <p14:tracePt t="1844" x="11641138" y="1427163"/>
          <p14:tracePt t="1852" x="11706225" y="1435100"/>
          <p14:tracePt t="1860" x="11737975" y="1443038"/>
          <p14:tracePt t="1868" x="11761788" y="1443038"/>
          <p14:tracePt t="1876" x="11777663" y="1450975"/>
          <p14:tracePt t="1884" x="11777663" y="1458913"/>
          <p14:tracePt t="1892" x="11785600" y="1458913"/>
          <p14:tracePt t="1898" x="11785600" y="1466850"/>
          <p14:tracePt t="1906" x="11785600" y="1474788"/>
          <p14:tracePt t="1914" x="11793538" y="1490663"/>
          <p14:tracePt t="1922" x="11801475" y="1514475"/>
          <p14:tracePt t="1930" x="11809413" y="1530350"/>
          <p14:tracePt t="1938" x="11809413" y="1555750"/>
          <p14:tracePt t="1947" x="11817350" y="1571625"/>
          <p14:tracePt t="1954" x="11825288" y="1603375"/>
          <p14:tracePt t="1960" x="11825288" y="1651000"/>
          <p14:tracePt t="1968" x="11825288" y="1682750"/>
          <p14:tracePt t="1976" x="11825288" y="1778000"/>
          <p14:tracePt t="1984" x="11833225" y="1857375"/>
          <p14:tracePt t="1992" x="11833225" y="1938338"/>
          <p14:tracePt t="2000" x="11833225" y="2017713"/>
          <p14:tracePt t="2008" x="11833225" y="2192338"/>
          <p14:tracePt t="2016" x="11833225" y="2328863"/>
          <p14:tracePt t="2022" x="11833225" y="2592388"/>
          <p14:tracePt t="2030" x="11833225" y="2870200"/>
          <p14:tracePt t="2038" x="11833225" y="3133725"/>
          <p14:tracePt t="2046" x="11833225" y="3389313"/>
          <p14:tracePt t="2054" x="11833225" y="3652838"/>
          <p14:tracePt t="2062" x="11833225" y="3930650"/>
          <p14:tracePt t="2070" x="11833225" y="4194175"/>
          <p14:tracePt t="2078" x="11833225" y="4370388"/>
          <p14:tracePt t="2084" x="11833225" y="4624388"/>
          <p14:tracePt t="2092" x="11833225" y="4760913"/>
          <p14:tracePt t="2100" x="11833225" y="5000625"/>
          <p14:tracePt t="2108" x="11833225" y="5095875"/>
          <p14:tracePt t="2116" x="11833225" y="5238750"/>
          <p14:tracePt t="2124" x="11817350" y="5327650"/>
          <p14:tracePt t="2132" x="11801475" y="5391150"/>
          <p14:tracePt t="2140" x="11777663" y="5446713"/>
          <p14:tracePt t="2146" x="11730038" y="5526088"/>
          <p14:tracePt t="2154" x="11664950" y="5613400"/>
          <p14:tracePt t="2162" x="11625263" y="5645150"/>
          <p14:tracePt t="2170" x="11545888" y="5718175"/>
          <p14:tracePt t="2178" x="11466513" y="5781675"/>
          <p14:tracePt t="2186" x="11363325" y="5845175"/>
          <p14:tracePt t="2194" x="11258550" y="5900738"/>
          <p14:tracePt t="2202" x="11123613" y="5956300"/>
          <p14:tracePt t="2208" x="10947400" y="6013450"/>
          <p14:tracePt t="2216" x="10693400" y="6069013"/>
          <p14:tracePt t="2224" x="10453688" y="6084888"/>
          <p14:tracePt t="2232" x="10055225" y="6100763"/>
          <p14:tracePt t="2240" x="9559925" y="6100763"/>
          <p14:tracePt t="2248" x="9042400" y="6092825"/>
          <p14:tracePt t="2256" x="8540750" y="6037263"/>
          <p14:tracePt t="2264" x="7910513" y="5972175"/>
          <p14:tracePt t="2272" x="7312025" y="5900738"/>
          <p14:tracePt t="2278" x="6810375" y="5837238"/>
          <p14:tracePt t="2286" x="6267450" y="5805488"/>
          <p14:tracePt t="2294" x="5700713" y="5789613"/>
          <p14:tracePt t="2302" x="5207000" y="5789613"/>
          <p14:tracePt t="2310" x="4776788" y="5789613"/>
          <p14:tracePt t="2318" x="4410075" y="5797550"/>
          <p14:tracePt t="2326" x="4098925" y="5821363"/>
          <p14:tracePt t="2334" x="3740150" y="5884863"/>
          <p14:tracePt t="2340" x="3627438" y="5908675"/>
          <p14:tracePt t="2348" x="3429000" y="5956300"/>
          <p14:tracePt t="2356" x="3381375" y="5980113"/>
          <p14:tracePt t="2364" x="3325813" y="6013450"/>
          <p14:tracePt t="2372" x="3300413" y="6021388"/>
          <p14:tracePt t="2380" x="3300413" y="6037263"/>
          <p14:tracePt t="2450" x="3292475" y="6045200"/>
          <p14:tracePt t="2458" x="3276600" y="6053138"/>
          <p14:tracePt t="2464" x="3268663" y="6069013"/>
          <p14:tracePt t="2472" x="3244850" y="6076950"/>
          <p14:tracePt t="2480" x="3236913" y="6084888"/>
          <p14:tracePt t="2488" x="3236913" y="6092825"/>
          <p14:tracePt t="2496" x="3228975" y="6092825"/>
          <p14:tracePt t="2534" x="3236913" y="6084888"/>
          <p14:tracePt t="2542" x="3276600" y="6069013"/>
          <p14:tracePt t="2550" x="3300413" y="6045200"/>
          <p14:tracePt t="2558" x="3389313" y="6013450"/>
          <p14:tracePt t="2566" x="3548063" y="5956300"/>
          <p14:tracePt t="2574" x="3684588" y="5916613"/>
          <p14:tracePt t="2580" x="3930650" y="5876925"/>
          <p14:tracePt t="2588" x="4305300" y="5845175"/>
          <p14:tracePt t="2596" x="4695825" y="5829300"/>
          <p14:tracePt t="2604" x="5064125" y="5829300"/>
          <p14:tracePt t="2612" x="5581650" y="5829300"/>
          <p14:tracePt t="2620" x="6211888" y="5845175"/>
          <p14:tracePt t="2628" x="6705600" y="5861050"/>
          <p14:tracePt t="2636" x="7208838" y="5892800"/>
          <p14:tracePt t="2644" x="7646988" y="5908675"/>
          <p14:tracePt t="2650" x="8053388" y="5916613"/>
          <p14:tracePt t="2658" x="8507413" y="5916613"/>
          <p14:tracePt t="2666" x="8723313" y="5916613"/>
          <p14:tracePt t="2674" x="9090025" y="5916613"/>
          <p14:tracePt t="2682" x="9321800" y="5900738"/>
          <p14:tracePt t="2690" x="9424988" y="5892800"/>
          <p14:tracePt t="2698" x="9640888" y="5861050"/>
          <p14:tracePt t="2706" x="9728200" y="5837238"/>
          <p14:tracePt t="2712" x="9815513" y="5805488"/>
          <p14:tracePt t="2720" x="9863138" y="5781675"/>
          <p14:tracePt t="2728" x="9952038" y="5741988"/>
          <p14:tracePt t="2736" x="9999663" y="5710238"/>
          <p14:tracePt t="2744" x="10047288" y="5686425"/>
          <p14:tracePt t="2752" x="10094913" y="5662613"/>
          <p14:tracePt t="2760" x="10150475" y="5637213"/>
          <p14:tracePt t="2766" x="10198100" y="5613400"/>
          <p14:tracePt t="2774" x="10221913" y="5605463"/>
          <p14:tracePt t="2782" x="10269538" y="5581650"/>
          <p14:tracePt t="2790" x="10302875" y="5573713"/>
          <p14:tracePt t="2798" x="10358438" y="5549900"/>
          <p14:tracePt t="2806" x="10398125" y="5541963"/>
          <p14:tracePt t="2814" x="10429875" y="5526088"/>
          <p14:tracePt t="2822" x="10477500" y="5510213"/>
          <p14:tracePt t="2830" x="10517188" y="5486400"/>
          <p14:tracePt t="2836" x="10548938" y="5470525"/>
          <p14:tracePt t="2844" x="10620375" y="5438775"/>
          <p14:tracePt t="2852" x="10677525" y="5407025"/>
          <p14:tracePt t="2860" x="10741025" y="5383213"/>
          <p14:tracePt t="2868" x="10812463" y="5343525"/>
          <p14:tracePt t="2876" x="10923588" y="5310188"/>
          <p14:tracePt t="2884" x="11012488" y="5278438"/>
          <p14:tracePt t="2892" x="11210925" y="5222875"/>
          <p14:tracePt t="2898" x="11410950" y="5167313"/>
          <p14:tracePt t="2906" x="11585575" y="5119688"/>
          <p14:tracePt t="2914" x="11801475" y="5056188"/>
          <p14:tracePt t="2922" x="12049125" y="495935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762819B-24A8-435C-8004-9EE0EC52D3C7}"/>
              </a:ext>
            </a:extLst>
          </p:cNvPr>
          <p:cNvSpPr>
            <a:spLocks noChangeArrowheads="1"/>
          </p:cNvSpPr>
          <p:nvPr/>
        </p:nvSpPr>
        <p:spPr bwMode="auto">
          <a:xfrm>
            <a:off x="1905000" y="1397000"/>
            <a:ext cx="8382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latinLnBrk="1">
              <a:spcBef>
                <a:spcPct val="20000"/>
              </a:spcBef>
              <a:buChar char="•"/>
              <a:defRPr kumimoji="1" sz="2400">
                <a:solidFill>
                  <a:schemeClr val="tx1"/>
                </a:solidFill>
                <a:latin typeface="Arial Rounded MT Bold" panose="020F0704030504030204" pitchFamily="34" charset="0"/>
                <a:ea typeface="휴먼모음T" pitchFamily="18" charset="-127"/>
              </a:defRPr>
            </a:lvl1pPr>
            <a:lvl2pPr marL="742950" indent="-285750" latinLnBrk="1">
              <a:spcBef>
                <a:spcPct val="20000"/>
              </a:spcBef>
              <a:buChar char="–"/>
              <a:defRPr kumimoji="1" sz="2000">
                <a:solidFill>
                  <a:schemeClr val="tx1"/>
                </a:solidFill>
                <a:latin typeface="Arial Rounded MT Bold" panose="020F0704030504030204" pitchFamily="34" charset="0"/>
                <a:ea typeface="휴먼모음T" pitchFamily="18" charset="-127"/>
              </a:defRPr>
            </a:lvl2pPr>
            <a:lvl3pPr marL="1143000" indent="-228600" latinLnBrk="1">
              <a:spcBef>
                <a:spcPct val="20000"/>
              </a:spcBef>
              <a:buChar char="•"/>
              <a:defRPr kumimoji="1">
                <a:solidFill>
                  <a:schemeClr val="tx1"/>
                </a:solidFill>
                <a:latin typeface="Arial Rounded MT Bold" panose="020F0704030504030204" pitchFamily="34" charset="0"/>
                <a:ea typeface="휴먼모음T" pitchFamily="18" charset="-127"/>
              </a:defRPr>
            </a:lvl3pPr>
            <a:lvl4pPr marL="1600200" indent="-228600" latinLnBrk="1">
              <a:spcBef>
                <a:spcPct val="20000"/>
              </a:spcBef>
              <a:buChar char="–"/>
              <a:defRPr kumimoji="1" sz="1600">
                <a:solidFill>
                  <a:schemeClr val="tx1"/>
                </a:solidFill>
                <a:latin typeface="Arial Rounded MT Bold" panose="020F0704030504030204" pitchFamily="34" charset="0"/>
                <a:ea typeface="휴먼모음T" pitchFamily="18" charset="-127"/>
              </a:defRPr>
            </a:lvl4pPr>
            <a:lvl5pPr marL="2057400" indent="-228600" latinLnBrk="1">
              <a:spcBef>
                <a:spcPct val="20000"/>
              </a:spcBef>
              <a:buChar char="»"/>
              <a:defRPr kumimoji="1" sz="1400">
                <a:solidFill>
                  <a:schemeClr val="tx1"/>
                </a:solidFill>
                <a:latin typeface="Arial Rounded MT Bold" panose="020F0704030504030204" pitchFamily="34" charset="0"/>
                <a:ea typeface="휴먼모음T"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Arial Rounded MT Bold" panose="020F0704030504030204" pitchFamily="34" charset="0"/>
                <a:ea typeface="휴먼모음T"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Arial Rounded MT Bold" panose="020F0704030504030204" pitchFamily="34" charset="0"/>
                <a:ea typeface="휴먼모음T"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Arial Rounded MT Bold" panose="020F0704030504030204" pitchFamily="34" charset="0"/>
                <a:ea typeface="휴먼모음T"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Arial Rounded MT Bold" panose="020F0704030504030204" pitchFamily="34" charset="0"/>
                <a:ea typeface="휴먼모음T" pitchFamily="18" charset="-127"/>
              </a:defRPr>
            </a:lvl9pPr>
          </a:lstStyle>
          <a:p>
            <a:pPr algn="ctr" latinLnBrk="0">
              <a:spcBef>
                <a:spcPct val="0"/>
              </a:spcBef>
              <a:buFontTx/>
              <a:buNone/>
            </a:pPr>
            <a:br>
              <a:rPr lang="en-US" altLang="zh-CN" sz="5400" b="1" dirty="0">
                <a:latin typeface="Book Antiqua" panose="02040602050305030304" pitchFamily="18" charset="0"/>
                <a:ea typeface="宋体" panose="02010600030101010101" pitchFamily="2" charset="-122"/>
              </a:rPr>
            </a:br>
            <a:r>
              <a:rPr lang="en-US" altLang="zh-CN" sz="5400" b="1" dirty="0">
                <a:latin typeface="Book Antiqua" panose="02040602050305030304" pitchFamily="18" charset="0"/>
                <a:ea typeface="宋体" panose="02010600030101010101" pitchFamily="2" charset="-122"/>
              </a:rPr>
              <a:t>Thank you!</a:t>
            </a:r>
            <a:br>
              <a:rPr lang="en-US" altLang="zh-CN" sz="5400" b="1" dirty="0">
                <a:latin typeface="Book Antiqua" panose="02040602050305030304" pitchFamily="18" charset="0"/>
                <a:ea typeface="宋体" panose="02010600030101010101" pitchFamily="2" charset="-122"/>
              </a:rPr>
            </a:br>
            <a:br>
              <a:rPr lang="en-US" altLang="zh-CN" sz="5400" b="1" dirty="0">
                <a:latin typeface="Book Antiqua" panose="02040602050305030304" pitchFamily="18" charset="0"/>
                <a:ea typeface="宋体" panose="02010600030101010101" pitchFamily="2" charset="-122"/>
              </a:rPr>
            </a:br>
            <a:endParaRPr lang="en-US" altLang="zh-CN" sz="5400" b="1" dirty="0">
              <a:latin typeface="Book Antiqua" panose="02040602050305030304" pitchFamily="18" charset="0"/>
              <a:ea typeface="宋体" panose="02010600030101010101" pitchFamily="2" charset="-122"/>
            </a:endParaRPr>
          </a:p>
        </p:txBody>
      </p:sp>
      <p:pic>
        <p:nvPicPr>
          <p:cNvPr id="3" name="Picture 2">
            <a:extLst>
              <a:ext uri="{FF2B5EF4-FFF2-40B4-BE49-F238E27FC236}">
                <a16:creationId xmlns:a16="http://schemas.microsoft.com/office/drawing/2014/main" id="{012641BB-BF17-48F8-90A3-5FEEAC8684C9}"/>
              </a:ext>
            </a:extLst>
          </p:cNvPr>
          <p:cNvPicPr>
            <a:picLocks noChangeAspect="1"/>
          </p:cNvPicPr>
          <p:nvPr/>
        </p:nvPicPr>
        <p:blipFill>
          <a:blip r:embed="rId5"/>
          <a:stretch>
            <a:fillRect/>
          </a:stretch>
        </p:blipFill>
        <p:spPr>
          <a:xfrm>
            <a:off x="10738613" y="59767"/>
            <a:ext cx="1362130" cy="722125"/>
          </a:xfrm>
          <a:prstGeom prst="rect">
            <a:avLst/>
          </a:prstGeom>
          <a:noFill/>
          <a:ln w="9525">
            <a:noFill/>
          </a:ln>
        </p:spPr>
      </p:pic>
      <p:cxnSp>
        <p:nvCxnSpPr>
          <p:cNvPr id="4" name="Straight Connector 15">
            <a:extLst>
              <a:ext uri="{FF2B5EF4-FFF2-40B4-BE49-F238E27FC236}">
                <a16:creationId xmlns:a16="http://schemas.microsoft.com/office/drawing/2014/main" id="{C3EEF73A-CEC0-4FFE-A5DE-3E10A7635533}"/>
              </a:ext>
            </a:extLst>
          </p:cNvPr>
          <p:cNvCxnSpPr/>
          <p:nvPr/>
        </p:nvCxnSpPr>
        <p:spPr>
          <a:xfrm flipV="1">
            <a:off x="170599" y="825072"/>
            <a:ext cx="11835707" cy="0"/>
          </a:xfrm>
          <a:prstGeom prst="line">
            <a:avLst/>
          </a:prstGeom>
          <a:noFill/>
          <a:ln w="22225" cap="flat" cmpd="sng" algn="ctr">
            <a:solidFill>
              <a:srgbClr val="C00000"/>
            </a:solidFill>
            <a:prstDash val="solid"/>
          </a:ln>
          <a:effectLst>
            <a:outerShdw blurRad="40000" dist="23000" dir="5400000" rotWithShape="0">
              <a:srgbClr val="000000">
                <a:alpha val="35000"/>
              </a:srgbClr>
            </a:outerShdw>
          </a:effectLst>
        </p:spPr>
      </p:cxnSp>
      <p:sp>
        <p:nvSpPr>
          <p:cNvPr id="5" name="灯片编号占位符 4">
            <a:extLst>
              <a:ext uri="{FF2B5EF4-FFF2-40B4-BE49-F238E27FC236}">
                <a16:creationId xmlns:a16="http://schemas.microsoft.com/office/drawing/2014/main" id="{1A1EED2D-1DFC-446B-8FD5-6EBA100CB24E}"/>
              </a:ext>
            </a:extLst>
          </p:cNvPr>
          <p:cNvSpPr>
            <a:spLocks noGrp="1"/>
          </p:cNvSpPr>
          <p:nvPr>
            <p:ph type="sldNum" sz="quarter" idx="12"/>
          </p:nvPr>
        </p:nvSpPr>
        <p:spPr/>
        <p:txBody>
          <a:bodyPr/>
          <a:lstStyle/>
          <a:p>
            <a:fld id="{BA9E5AED-C2C1-40D6-A47D-9FECE8EB6EEF}" type="slidenum">
              <a:rPr lang="zh-CN" altLang="en-US" smtClean="0"/>
              <a:t>13</a:t>
            </a:fld>
            <a:endParaRPr lang="zh-CN" altLang="en-US"/>
          </a:p>
        </p:txBody>
      </p:sp>
      <p:pic>
        <p:nvPicPr>
          <p:cNvPr id="7" name="图片 6">
            <a:extLst>
              <a:ext uri="{FF2B5EF4-FFF2-40B4-BE49-F238E27FC236}">
                <a16:creationId xmlns:a16="http://schemas.microsoft.com/office/drawing/2014/main" id="{88FA256D-66EC-4026-BABE-18AC5CDDE0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2612" y="76200"/>
            <a:ext cx="1268223" cy="720000"/>
          </a:xfrm>
          <a:prstGeom prst="rect">
            <a:avLst/>
          </a:prstGeom>
        </p:spPr>
      </p:pic>
      <p:pic>
        <p:nvPicPr>
          <p:cNvPr id="2" name="音频 1">
            <a:hlinkClick r:id="" action="ppaction://media"/>
            <a:extLst>
              <a:ext uri="{FF2B5EF4-FFF2-40B4-BE49-F238E27FC236}">
                <a16:creationId xmlns:a16="http://schemas.microsoft.com/office/drawing/2014/main" id="{CF1667B1-0459-4EDD-B2CF-A53CC1C66D7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7531664"/>
      </p:ext>
    </p:extLst>
  </p:cSld>
  <p:clrMapOvr>
    <a:masterClrMapping/>
  </p:clrMapOvr>
  <mc:AlternateContent xmlns:mc="http://schemas.openxmlformats.org/markup-compatibility/2006">
    <mc:Choice xmlns:p14="http://schemas.microsoft.com/office/powerpoint/2010/main" Requires="p14">
      <p:transition spd="slow" p14:dur="2000" advTm="2749"/>
    </mc:Choice>
    <mc:Fallback>
      <p:transition spd="slow" advTm="27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41" x="11641138" y="3563938"/>
          <p14:tracePt t="249" x="11187113" y="3563938"/>
          <p14:tracePt t="257" x="10604500" y="3563938"/>
          <p14:tracePt t="265" x="10110788" y="3563938"/>
          <p14:tracePt t="274" x="9353550" y="3532188"/>
          <p14:tracePt t="281" x="8699500" y="3484563"/>
          <p14:tracePt t="289" x="7989888" y="3429000"/>
          <p14:tracePt t="295" x="7335838" y="3381375"/>
          <p14:tracePt t="304" x="6507163" y="3309938"/>
          <p14:tracePt t="312" x="5837238" y="3252788"/>
          <p14:tracePt t="319" x="5183188" y="3165475"/>
          <p14:tracePt t="327" x="4656138" y="3101975"/>
          <p14:tracePt t="336" x="4225925" y="3022600"/>
          <p14:tracePt t="344" x="3867150" y="2951163"/>
          <p14:tracePt t="351" x="3651250" y="2886075"/>
          <p14:tracePt t="357" x="3556000" y="2870200"/>
          <p14:tracePt t="365" x="3468688" y="2830513"/>
          <p14:tracePt t="373" x="3436938" y="2814638"/>
          <p14:tracePt t="381" x="3429000" y="2814638"/>
          <p14:tracePt t="406" x="3429000" y="2806700"/>
          <p14:tracePt t="436" x="3429000" y="2798763"/>
          <p14:tracePt t="452" x="3436938" y="2790825"/>
          <p14:tracePt t="631" x="3436938" y="2782888"/>
          <p14:tracePt t="637" x="3429000" y="2767013"/>
          <p14:tracePt t="645" x="3421063" y="2759075"/>
          <p14:tracePt t="653" x="3405188" y="2743200"/>
          <p14:tracePt t="662" x="3397250" y="2743200"/>
          <p14:tracePt t="669" x="3381375" y="2719388"/>
          <p14:tracePt t="676" x="3373438" y="2711450"/>
          <p14:tracePt t="684" x="3365500" y="2695575"/>
          <p14:tracePt t="692" x="3357563" y="2695575"/>
          <p14:tracePt t="699" x="3349625" y="2687638"/>
          <p14:tracePt t="716" x="3349625" y="2679700"/>
          <p14:tracePt t="724" x="3341688" y="2679700"/>
          <p14:tracePt t="903" x="3349625" y="2679700"/>
          <p14:tracePt t="919" x="3357563" y="2679700"/>
          <p14:tracePt t="956" x="3365500" y="2679700"/>
          <p14:tracePt t="1018" x="3373438" y="2671763"/>
          <p14:tracePt t="1056" x="3381375" y="2663825"/>
          <p14:tracePt t="1064" x="3389313" y="2663825"/>
          <p14:tracePt t="1088" x="3397250" y="2663825"/>
          <p14:tracePt t="1095" x="3397250" y="2655888"/>
          <p14:tracePt t="1103" x="3405188" y="2655888"/>
          <p14:tracePt t="1290" x="3413125" y="2655888"/>
          <p14:tracePt t="1312" x="3429000" y="2655888"/>
          <p14:tracePt t="1328" x="3436938" y="2655888"/>
          <p14:tracePt t="1336" x="3436938" y="2647950"/>
          <p14:tracePt t="1343" x="3444875" y="2647950"/>
          <p14:tracePt t="1352" x="3452813" y="2647950"/>
          <p14:tracePt t="1692" x="3452813" y="2632075"/>
          <p14:tracePt t="1699" x="3413125" y="2592388"/>
          <p14:tracePt t="1708" x="3389313" y="2566988"/>
          <p14:tracePt t="1716" x="3317875" y="2495550"/>
          <p14:tracePt t="1724" x="3236913" y="2424113"/>
          <p14:tracePt t="1732" x="3205163" y="2400300"/>
          <p14:tracePt t="1737" x="3078163" y="2273300"/>
          <p14:tracePt t="1746" x="3006725" y="2200275"/>
          <p14:tracePt t="1754" x="2917825" y="2128838"/>
          <p14:tracePt t="1762" x="2735263" y="1954213"/>
          <p14:tracePt t="1770" x="2663825" y="1881188"/>
          <p14:tracePt t="1778" x="2574925" y="1785938"/>
          <p14:tracePt t="1786" x="2392363" y="1563688"/>
          <p14:tracePt t="1794" x="2224088" y="1308100"/>
          <p14:tracePt t="1800" x="2065338" y="1108075"/>
          <p14:tracePt t="1807" x="1897063" y="885825"/>
          <p14:tracePt t="1815" x="1674813" y="622300"/>
          <p14:tracePt t="1824" x="1403350" y="366713"/>
          <p14:tracePt t="1832" x="1268413" y="247650"/>
          <p14:tracePt t="1839" x="1108075" y="111125"/>
          <p14:tracePt t="1848" x="996950" y="39688"/>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
          <p:cNvSpPr txBox="1"/>
          <p:nvPr/>
        </p:nvSpPr>
        <p:spPr>
          <a:xfrm>
            <a:off x="91257" y="192820"/>
            <a:ext cx="10752451" cy="646331"/>
          </a:xfrm>
          <a:prstGeom prst="rect">
            <a:avLst/>
          </a:prstGeom>
          <a:noFill/>
        </p:spPr>
        <p:txBody>
          <a:bodyPr wrap="square" rtlCol="0">
            <a:spAutoFit/>
          </a:bodyPr>
          <a:lstStyle/>
          <a:p>
            <a:r>
              <a:rPr lang="en-US" altLang="zh-CN" sz="3600" b="1" dirty="0">
                <a:latin typeface="Book Antiqua" panose="02040602050305030304" pitchFamily="18" charset="0"/>
                <a:cs typeface="Times New Roman" panose="02020603050405020304" pitchFamily="18" charset="0"/>
              </a:rPr>
              <a:t>Outline</a:t>
            </a:r>
            <a:endParaRPr lang="zh-CN" altLang="en-US" sz="3600" dirty="0">
              <a:latin typeface="Book Antiqua" panose="02040602050305030304" pitchFamily="18" charset="0"/>
              <a:cs typeface="Times New Roman" panose="02020603050405020304" pitchFamily="18" charset="0"/>
            </a:endParaRPr>
          </a:p>
        </p:txBody>
      </p:sp>
      <p:pic>
        <p:nvPicPr>
          <p:cNvPr id="6" name="Picture 2"/>
          <p:cNvPicPr>
            <a:picLocks noChangeAspect="1"/>
          </p:cNvPicPr>
          <p:nvPr/>
        </p:nvPicPr>
        <p:blipFill>
          <a:blip r:embed="rId5"/>
          <a:stretch>
            <a:fillRect/>
          </a:stretch>
        </p:blipFill>
        <p:spPr>
          <a:xfrm>
            <a:off x="10738613" y="59767"/>
            <a:ext cx="1362130" cy="722125"/>
          </a:xfrm>
          <a:prstGeom prst="rect">
            <a:avLst/>
          </a:prstGeom>
          <a:noFill/>
          <a:ln w="9525">
            <a:noFill/>
          </a:ln>
        </p:spPr>
      </p:pic>
      <p:cxnSp>
        <p:nvCxnSpPr>
          <p:cNvPr id="7" name="Straight Connector 15"/>
          <p:cNvCxnSpPr/>
          <p:nvPr/>
        </p:nvCxnSpPr>
        <p:spPr>
          <a:xfrm flipV="1">
            <a:off x="170599" y="825072"/>
            <a:ext cx="11835707" cy="0"/>
          </a:xfrm>
          <a:prstGeom prst="line">
            <a:avLst/>
          </a:prstGeom>
          <a:noFill/>
          <a:ln w="22225" cap="flat" cmpd="sng" algn="ctr">
            <a:solidFill>
              <a:srgbClr val="C00000"/>
            </a:solidFill>
            <a:prstDash val="solid"/>
          </a:ln>
          <a:effectLst>
            <a:outerShdw blurRad="40000" dist="23000" dir="5400000" rotWithShape="0">
              <a:srgbClr val="000000">
                <a:alpha val="35000"/>
              </a:srgbClr>
            </a:outerShdw>
          </a:effectLst>
        </p:spPr>
      </p:cxnSp>
      <p:sp>
        <p:nvSpPr>
          <p:cNvPr id="11" name="文本框 10">
            <a:extLst>
              <a:ext uri="{FF2B5EF4-FFF2-40B4-BE49-F238E27FC236}">
                <a16:creationId xmlns:a16="http://schemas.microsoft.com/office/drawing/2014/main" id="{8DE19B59-D87A-47FD-8C4D-B6CD14C1EB8F}"/>
              </a:ext>
            </a:extLst>
          </p:cNvPr>
          <p:cNvSpPr txBox="1"/>
          <p:nvPr/>
        </p:nvSpPr>
        <p:spPr>
          <a:xfrm>
            <a:off x="1082370" y="2073269"/>
            <a:ext cx="7165955" cy="2613921"/>
          </a:xfrm>
          <a:prstGeom prst="rect">
            <a:avLst/>
          </a:prstGeom>
          <a:noFill/>
        </p:spPr>
        <p:txBody>
          <a:bodyPr wrap="square" rtlCol="0">
            <a:spAutoFit/>
          </a:bodyPr>
          <a:lstStyle/>
          <a:p>
            <a:pPr marL="457200" indent="-457200">
              <a:lnSpc>
                <a:spcPct val="150000"/>
              </a:lnSpc>
              <a:buFont typeface="Wingdings" panose="05000000000000000000" pitchFamily="2" charset="2"/>
              <a:buChar char="v"/>
            </a:pPr>
            <a:r>
              <a:rPr lang="en-US" altLang="zh-CN" sz="2800" dirty="0">
                <a:latin typeface="Book Antiqua" panose="02040602050305030304" pitchFamily="18" charset="0"/>
                <a:cs typeface="Times New Roman" panose="02020603050405020304" pitchFamily="18" charset="0"/>
              </a:rPr>
              <a:t>Background </a:t>
            </a:r>
          </a:p>
          <a:p>
            <a:pPr marL="457200" indent="-457200">
              <a:lnSpc>
                <a:spcPct val="150000"/>
              </a:lnSpc>
              <a:buFont typeface="Wingdings" panose="05000000000000000000" pitchFamily="2" charset="2"/>
              <a:buChar char="v"/>
            </a:pPr>
            <a:r>
              <a:rPr lang="en-US" altLang="zh-CN" sz="2800" dirty="0">
                <a:latin typeface="Book Antiqua" panose="02040602050305030304" pitchFamily="18" charset="0"/>
                <a:cs typeface="Times New Roman" panose="02020603050405020304" pitchFamily="18" charset="0"/>
              </a:rPr>
              <a:t>Related Works</a:t>
            </a:r>
          </a:p>
          <a:p>
            <a:pPr marL="457200" indent="-457200">
              <a:lnSpc>
                <a:spcPct val="150000"/>
              </a:lnSpc>
              <a:buFont typeface="Wingdings" panose="05000000000000000000" pitchFamily="2" charset="2"/>
              <a:buChar char="v"/>
            </a:pPr>
            <a:r>
              <a:rPr lang="en-US" altLang="zh-CN" sz="2800" dirty="0">
                <a:latin typeface="Book Antiqua" panose="02040602050305030304" pitchFamily="18" charset="0"/>
                <a:cs typeface="Times New Roman" panose="02020603050405020304" pitchFamily="18" charset="0"/>
              </a:rPr>
              <a:t>The Proposed Method</a:t>
            </a:r>
          </a:p>
          <a:p>
            <a:pPr marL="457200" indent="-457200">
              <a:lnSpc>
                <a:spcPct val="150000"/>
              </a:lnSpc>
              <a:buFont typeface="Wingdings" panose="05000000000000000000" pitchFamily="2" charset="2"/>
              <a:buChar char="v"/>
            </a:pPr>
            <a:r>
              <a:rPr lang="en-US" altLang="zh-CN" sz="2800" dirty="0">
                <a:latin typeface="Book Antiqua" panose="02040602050305030304" pitchFamily="18" charset="0"/>
                <a:cs typeface="Times New Roman" panose="02020603050405020304" pitchFamily="18" charset="0"/>
              </a:rPr>
              <a:t>Experimental Results</a:t>
            </a:r>
          </a:p>
        </p:txBody>
      </p:sp>
      <p:sp>
        <p:nvSpPr>
          <p:cNvPr id="2" name="灯片编号占位符 1">
            <a:extLst>
              <a:ext uri="{FF2B5EF4-FFF2-40B4-BE49-F238E27FC236}">
                <a16:creationId xmlns:a16="http://schemas.microsoft.com/office/drawing/2014/main" id="{A32A0CAA-FCFF-46B0-9595-3C285F9C82B3}"/>
              </a:ext>
            </a:extLst>
          </p:cNvPr>
          <p:cNvSpPr>
            <a:spLocks noGrp="1"/>
          </p:cNvSpPr>
          <p:nvPr>
            <p:ph type="sldNum" sz="quarter" idx="12"/>
          </p:nvPr>
        </p:nvSpPr>
        <p:spPr/>
        <p:txBody>
          <a:bodyPr/>
          <a:lstStyle/>
          <a:p>
            <a:fld id="{BA9E5AED-C2C1-40D6-A47D-9FECE8EB6EEF}" type="slidenum">
              <a:rPr lang="zh-CN" altLang="en-US" smtClean="0"/>
              <a:t>2</a:t>
            </a:fld>
            <a:endParaRPr lang="zh-CN" altLang="en-US"/>
          </a:p>
        </p:txBody>
      </p:sp>
      <p:pic>
        <p:nvPicPr>
          <p:cNvPr id="8" name="图片 7">
            <a:extLst>
              <a:ext uri="{FF2B5EF4-FFF2-40B4-BE49-F238E27FC236}">
                <a16:creationId xmlns:a16="http://schemas.microsoft.com/office/drawing/2014/main" id="{5513C414-5915-4762-9552-BDE7A0BF44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2612" y="76200"/>
            <a:ext cx="1268223" cy="720000"/>
          </a:xfrm>
          <a:prstGeom prst="rect">
            <a:avLst/>
          </a:prstGeom>
        </p:spPr>
      </p:pic>
      <p:pic>
        <p:nvPicPr>
          <p:cNvPr id="9" name="音频 8">
            <a:hlinkClick r:id="" action="ppaction://media"/>
            <a:extLst>
              <a:ext uri="{FF2B5EF4-FFF2-40B4-BE49-F238E27FC236}">
                <a16:creationId xmlns:a16="http://schemas.microsoft.com/office/drawing/2014/main" id="{9250EF32-C8F5-4A8A-9517-590D76135B9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817268627"/>
      </p:ext>
    </p:extLst>
  </p:cSld>
  <p:clrMapOvr>
    <a:masterClrMapping/>
  </p:clrMapOvr>
  <mc:AlternateContent xmlns:mc="http://schemas.openxmlformats.org/markup-compatibility/2006" xmlns:p14="http://schemas.microsoft.com/office/powerpoint/2010/main">
    <mc:Choice Requires="p14">
      <p:transition spd="slow" p14:dur="2000" advTm="3910"/>
    </mc:Choice>
    <mc:Fallback xmlns="">
      <p:transition spd="slow" advTm="39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
          <p:cNvSpPr txBox="1"/>
          <p:nvPr/>
        </p:nvSpPr>
        <p:spPr>
          <a:xfrm>
            <a:off x="91257" y="20436"/>
            <a:ext cx="9717891" cy="839204"/>
          </a:xfrm>
          <a:prstGeom prst="rect">
            <a:avLst/>
          </a:prstGeom>
          <a:noFill/>
        </p:spPr>
        <p:txBody>
          <a:bodyPr wrap="square" rtlCol="0">
            <a:spAutoFit/>
          </a:bodyPr>
          <a:lstStyle/>
          <a:p>
            <a:pPr>
              <a:lnSpc>
                <a:spcPct val="150000"/>
              </a:lnSpc>
            </a:pPr>
            <a:r>
              <a:rPr lang="en-US" altLang="zh-CN" sz="3600" b="1" dirty="0">
                <a:latin typeface="Book Antiqua" panose="02040602050305030304" pitchFamily="18" charset="0"/>
                <a:cs typeface="Times New Roman" panose="02020603050405020304" pitchFamily="18" charset="0"/>
              </a:rPr>
              <a:t>Background </a:t>
            </a:r>
          </a:p>
        </p:txBody>
      </p:sp>
      <p:pic>
        <p:nvPicPr>
          <p:cNvPr id="6" name="Picture 2"/>
          <p:cNvPicPr>
            <a:picLocks noChangeAspect="1"/>
          </p:cNvPicPr>
          <p:nvPr/>
        </p:nvPicPr>
        <p:blipFill>
          <a:blip r:embed="rId5"/>
          <a:stretch>
            <a:fillRect/>
          </a:stretch>
        </p:blipFill>
        <p:spPr>
          <a:xfrm>
            <a:off x="10738613" y="59767"/>
            <a:ext cx="1362130" cy="722125"/>
          </a:xfrm>
          <a:prstGeom prst="rect">
            <a:avLst/>
          </a:prstGeom>
          <a:noFill/>
          <a:ln w="9525">
            <a:noFill/>
          </a:ln>
        </p:spPr>
      </p:pic>
      <p:cxnSp>
        <p:nvCxnSpPr>
          <p:cNvPr id="7" name="Straight Connector 15"/>
          <p:cNvCxnSpPr/>
          <p:nvPr/>
        </p:nvCxnSpPr>
        <p:spPr>
          <a:xfrm flipV="1">
            <a:off x="170599" y="825072"/>
            <a:ext cx="11835707" cy="0"/>
          </a:xfrm>
          <a:prstGeom prst="line">
            <a:avLst/>
          </a:prstGeom>
          <a:noFill/>
          <a:ln w="22225" cap="flat" cmpd="sng" algn="ctr">
            <a:solidFill>
              <a:srgbClr val="C00000"/>
            </a:solidFill>
            <a:prstDash val="solid"/>
          </a:ln>
          <a:effectLst>
            <a:outerShdw blurRad="40000" dist="23000" dir="5400000" rotWithShape="0">
              <a:srgbClr val="000000">
                <a:alpha val="35000"/>
              </a:srgbClr>
            </a:outerShdw>
          </a:effectLst>
        </p:spPr>
      </p:cxnSp>
      <p:sp>
        <p:nvSpPr>
          <p:cNvPr id="10" name="内容占位符 2">
            <a:extLst>
              <a:ext uri="{FF2B5EF4-FFF2-40B4-BE49-F238E27FC236}">
                <a16:creationId xmlns:a16="http://schemas.microsoft.com/office/drawing/2014/main" id="{FC20A9E1-B7DE-4F5B-A45D-3F6D7F720A77}"/>
              </a:ext>
            </a:extLst>
          </p:cNvPr>
          <p:cNvSpPr>
            <a:spLocks noGrp="1"/>
          </p:cNvSpPr>
          <p:nvPr>
            <p:ph idx="1"/>
          </p:nvPr>
        </p:nvSpPr>
        <p:spPr>
          <a:xfrm>
            <a:off x="812800" y="1165605"/>
            <a:ext cx="10627360" cy="2441191"/>
          </a:xfrm>
        </p:spPr>
        <p:txBody>
          <a:bodyPr>
            <a:normAutofit fontScale="92500"/>
          </a:bodyPr>
          <a:lstStyle/>
          <a:p>
            <a:pPr algn="just"/>
            <a:r>
              <a:rPr lang="en-US" altLang="zh-CN" sz="2400" dirty="0">
                <a:latin typeface="Book Antiqua" panose="02040602050305030304" pitchFamily="18" charset="0"/>
                <a:cs typeface="Times New Roman" panose="02020603050405020304" pitchFamily="18" charset="0"/>
              </a:rPr>
              <a:t>Recently, there has been a tremendous demand for </a:t>
            </a:r>
            <a:r>
              <a:rPr lang="en-US" altLang="zh-CN" sz="2400" dirty="0">
                <a:solidFill>
                  <a:srgbClr val="FF0000"/>
                </a:solidFill>
                <a:latin typeface="Book Antiqua" panose="02040602050305030304" pitchFamily="18" charset="0"/>
                <a:cs typeface="Times New Roman" panose="02020603050405020304" pitchFamily="18" charset="0"/>
              </a:rPr>
              <a:t>high-efficiency face video communications </a:t>
            </a:r>
            <a:r>
              <a:rPr lang="en-US" altLang="zh-CN" sz="2400" dirty="0">
                <a:latin typeface="Book Antiqua" panose="02040602050305030304" pitchFamily="18" charset="0"/>
                <a:cs typeface="Times New Roman" panose="02020603050405020304" pitchFamily="18" charset="0"/>
              </a:rPr>
              <a:t>in numerous online chatting or meeting applications. </a:t>
            </a:r>
          </a:p>
          <a:p>
            <a:pPr algn="just"/>
            <a:r>
              <a:rPr lang="en-US" altLang="zh-CN" sz="2400" dirty="0">
                <a:latin typeface="Book Antiqua" panose="02040602050305030304" pitchFamily="18" charset="0"/>
                <a:cs typeface="Times New Roman" panose="02020603050405020304" pitchFamily="18" charset="0"/>
              </a:rPr>
              <a:t>The </a:t>
            </a:r>
            <a:r>
              <a:rPr lang="en-US" altLang="zh-CN" sz="2400" dirty="0">
                <a:solidFill>
                  <a:srgbClr val="FF0000"/>
                </a:solidFill>
                <a:latin typeface="Book Antiqua" panose="02040602050305030304" pitchFamily="18" charset="0"/>
                <a:cs typeface="Times New Roman" panose="02020603050405020304" pitchFamily="18" charset="0"/>
              </a:rPr>
              <a:t>digital human character </a:t>
            </a:r>
            <a:r>
              <a:rPr lang="en-US" altLang="zh-CN" sz="2400" dirty="0">
                <a:latin typeface="Book Antiqua" panose="02040602050305030304" pitchFamily="18" charset="0"/>
                <a:cs typeface="Times New Roman" panose="02020603050405020304" pitchFamily="18" charset="0"/>
              </a:rPr>
              <a:t>and the virtual-real world are attractive for people. </a:t>
            </a:r>
          </a:p>
          <a:p>
            <a:pPr algn="just"/>
            <a:r>
              <a:rPr lang="en-US" altLang="zh-CN" sz="2400" dirty="0">
                <a:latin typeface="Book Antiqua" panose="02040602050305030304" pitchFamily="18" charset="0"/>
                <a:cs typeface="Times New Roman" panose="02020603050405020304" pitchFamily="18" charset="0"/>
              </a:rPr>
              <a:t>The video compression, which has been long recognized as an essential component to warrant the video services, is usually designed with the general purpose </a:t>
            </a:r>
            <a:r>
              <a:rPr lang="en-US" altLang="zh-CN" sz="2400" dirty="0">
                <a:solidFill>
                  <a:srgbClr val="FF0000"/>
                </a:solidFill>
                <a:latin typeface="Book Antiqua" panose="02040602050305030304" pitchFamily="18" charset="0"/>
                <a:cs typeface="Times New Roman" panose="02020603050405020304" pitchFamily="18" charset="0"/>
              </a:rPr>
              <a:t>without the specific consideration of the face videos</a:t>
            </a:r>
            <a:r>
              <a:rPr lang="en-US" altLang="zh-CN" sz="2400" dirty="0">
                <a:latin typeface="Book Antiqua" panose="02040602050305030304" pitchFamily="18" charset="0"/>
                <a:cs typeface="Times New Roman" panose="02020603050405020304" pitchFamily="18" charset="0"/>
              </a:rPr>
              <a:t>. </a:t>
            </a:r>
          </a:p>
        </p:txBody>
      </p:sp>
      <p:sp>
        <p:nvSpPr>
          <p:cNvPr id="3" name="灯片编号占位符 2">
            <a:extLst>
              <a:ext uri="{FF2B5EF4-FFF2-40B4-BE49-F238E27FC236}">
                <a16:creationId xmlns:a16="http://schemas.microsoft.com/office/drawing/2014/main" id="{E6A6B6B5-C1E4-43A2-B628-EFC64CDD2C0D}"/>
              </a:ext>
            </a:extLst>
          </p:cNvPr>
          <p:cNvSpPr>
            <a:spLocks noGrp="1"/>
          </p:cNvSpPr>
          <p:nvPr>
            <p:ph type="sldNum" sz="quarter" idx="12"/>
          </p:nvPr>
        </p:nvSpPr>
        <p:spPr/>
        <p:txBody>
          <a:bodyPr/>
          <a:lstStyle/>
          <a:p>
            <a:fld id="{BA9E5AED-C2C1-40D6-A47D-9FECE8EB6EEF}" type="slidenum">
              <a:rPr lang="zh-CN" altLang="en-US" smtClean="0">
                <a:latin typeface="Times New Roman" panose="02020603050405020304" pitchFamily="18" charset="0"/>
                <a:cs typeface="Times New Roman" panose="02020603050405020304" pitchFamily="18" charset="0"/>
              </a:rPr>
              <a:t>3</a:t>
            </a:fld>
            <a:endParaRPr lang="zh-CN" altLang="en-US">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575C527C-9141-49B3-A563-0AC8775DCB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6680" y="3932456"/>
            <a:ext cx="4490720" cy="2606456"/>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a:extLst>
              <a:ext uri="{FF2B5EF4-FFF2-40B4-BE49-F238E27FC236}">
                <a16:creationId xmlns:a16="http://schemas.microsoft.com/office/drawing/2014/main" id="{18CBDDA9-3A91-4F51-A55C-91030AF6D0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2612" y="76200"/>
            <a:ext cx="1268223" cy="720000"/>
          </a:xfrm>
          <a:prstGeom prst="rect">
            <a:avLst/>
          </a:prstGeom>
        </p:spPr>
      </p:pic>
      <p:pic>
        <p:nvPicPr>
          <p:cNvPr id="12" name="Picture 2" descr="什么是元宇宙">
            <a:extLst>
              <a:ext uri="{FF2B5EF4-FFF2-40B4-BE49-F238E27FC236}">
                <a16:creationId xmlns:a16="http://schemas.microsoft.com/office/drawing/2014/main" id="{03DB8B04-368E-4A2B-8918-560131DAE9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5240" y="3932456"/>
            <a:ext cx="4490720" cy="2606456"/>
          </a:xfrm>
          <a:prstGeom prst="rect">
            <a:avLst/>
          </a:prstGeom>
          <a:noFill/>
          <a:extLst>
            <a:ext uri="{909E8E84-426E-40DD-AFC4-6F175D3DCCD1}">
              <a14:hiddenFill xmlns:a14="http://schemas.microsoft.com/office/drawing/2010/main">
                <a:solidFill>
                  <a:srgbClr val="FFFFFF"/>
                </a:solidFill>
              </a14:hiddenFill>
            </a:ext>
          </a:extLst>
        </p:spPr>
      </p:pic>
      <p:pic>
        <p:nvPicPr>
          <p:cNvPr id="13" name="音频 12">
            <a:hlinkClick r:id="" action="ppaction://media"/>
            <a:extLst>
              <a:ext uri="{FF2B5EF4-FFF2-40B4-BE49-F238E27FC236}">
                <a16:creationId xmlns:a16="http://schemas.microsoft.com/office/drawing/2014/main" id="{E425EBC6-76D8-41F0-9B44-06EE1D2573C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3098117"/>
      </p:ext>
    </p:extLst>
  </p:cSld>
  <p:clrMapOvr>
    <a:masterClrMapping/>
  </p:clrMapOvr>
  <mc:AlternateContent xmlns:mc="http://schemas.openxmlformats.org/markup-compatibility/2006" xmlns:p14="http://schemas.microsoft.com/office/powerpoint/2010/main">
    <mc:Choice Requires="p14">
      <p:transition spd="slow" p14:dur="2000" advTm="18167"/>
    </mc:Choice>
    <mc:Fallback xmlns="">
      <p:transition spd="slow" advTm="181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
          <p:cNvSpPr txBox="1"/>
          <p:nvPr/>
        </p:nvSpPr>
        <p:spPr>
          <a:xfrm>
            <a:off x="91257" y="42208"/>
            <a:ext cx="9717891" cy="839204"/>
          </a:xfrm>
          <a:prstGeom prst="rect">
            <a:avLst/>
          </a:prstGeom>
          <a:noFill/>
        </p:spPr>
        <p:txBody>
          <a:bodyPr wrap="square" rtlCol="0">
            <a:spAutoFit/>
          </a:bodyPr>
          <a:lstStyle/>
          <a:p>
            <a:pPr>
              <a:lnSpc>
                <a:spcPct val="150000"/>
              </a:lnSpc>
            </a:pPr>
            <a:r>
              <a:rPr lang="en-US" altLang="zh-CN" sz="3600" b="1" dirty="0">
                <a:latin typeface="Book Antiqua" panose="02040602050305030304" pitchFamily="18" charset="0"/>
                <a:cs typeface="Times New Roman" panose="02020603050405020304" pitchFamily="18" charset="0"/>
              </a:rPr>
              <a:t>Related Works</a:t>
            </a:r>
          </a:p>
        </p:txBody>
      </p:sp>
      <p:pic>
        <p:nvPicPr>
          <p:cNvPr id="6" name="Picture 2"/>
          <p:cNvPicPr>
            <a:picLocks noChangeAspect="1"/>
          </p:cNvPicPr>
          <p:nvPr/>
        </p:nvPicPr>
        <p:blipFill>
          <a:blip r:embed="rId5"/>
          <a:stretch>
            <a:fillRect/>
          </a:stretch>
        </p:blipFill>
        <p:spPr>
          <a:xfrm>
            <a:off x="10738613" y="59767"/>
            <a:ext cx="1362130" cy="722125"/>
          </a:xfrm>
          <a:prstGeom prst="rect">
            <a:avLst/>
          </a:prstGeom>
          <a:noFill/>
          <a:ln w="9525">
            <a:noFill/>
          </a:ln>
        </p:spPr>
      </p:pic>
      <p:cxnSp>
        <p:nvCxnSpPr>
          <p:cNvPr id="7" name="Straight Connector 15"/>
          <p:cNvCxnSpPr/>
          <p:nvPr/>
        </p:nvCxnSpPr>
        <p:spPr>
          <a:xfrm flipV="1">
            <a:off x="170599" y="825072"/>
            <a:ext cx="11835707" cy="0"/>
          </a:xfrm>
          <a:prstGeom prst="line">
            <a:avLst/>
          </a:prstGeom>
          <a:noFill/>
          <a:ln w="22225" cap="flat" cmpd="sng" algn="ctr">
            <a:solidFill>
              <a:srgbClr val="C00000"/>
            </a:solidFill>
            <a:prstDash val="solid"/>
          </a:ln>
          <a:effectLst>
            <a:outerShdw blurRad="40000" dist="23000" dir="5400000" rotWithShape="0">
              <a:srgbClr val="000000">
                <a:alpha val="35000"/>
              </a:srgbClr>
            </a:outerShdw>
          </a:effectLst>
        </p:spPr>
      </p:cxnSp>
      <p:sp>
        <p:nvSpPr>
          <p:cNvPr id="8" name="内容占位符 2">
            <a:extLst>
              <a:ext uri="{FF2B5EF4-FFF2-40B4-BE49-F238E27FC236}">
                <a16:creationId xmlns:a16="http://schemas.microsoft.com/office/drawing/2014/main" id="{30C1D54E-1882-4CA9-BF34-2AE519582FD9}"/>
              </a:ext>
            </a:extLst>
          </p:cNvPr>
          <p:cNvSpPr>
            <a:spLocks noGrp="1"/>
          </p:cNvSpPr>
          <p:nvPr>
            <p:ph idx="1"/>
          </p:nvPr>
        </p:nvSpPr>
        <p:spPr>
          <a:xfrm>
            <a:off x="314960" y="1000619"/>
            <a:ext cx="11104718" cy="2047381"/>
          </a:xfrm>
        </p:spPr>
        <p:txBody>
          <a:bodyPr>
            <a:normAutofit/>
          </a:bodyPr>
          <a:lstStyle/>
          <a:p>
            <a:pPr algn="just"/>
            <a:r>
              <a:rPr lang="en-US" altLang="zh-CN" sz="2400" dirty="0">
                <a:latin typeface="Book Antiqua" panose="02040602050305030304" pitchFamily="18" charset="0"/>
                <a:cs typeface="Times New Roman" panose="02020603050405020304" pitchFamily="18" charset="0"/>
              </a:rPr>
              <a:t>Numerous </a:t>
            </a:r>
            <a:r>
              <a:rPr lang="en-US" altLang="zh-CN" sz="2400" dirty="0">
                <a:solidFill>
                  <a:srgbClr val="FF0000"/>
                </a:solidFill>
                <a:latin typeface="Book Antiqua" panose="02040602050305030304" pitchFamily="18" charset="0"/>
                <a:cs typeface="Times New Roman" panose="02020603050405020304" pitchFamily="18" charset="0"/>
              </a:rPr>
              <a:t>hybrid video coding standards</a:t>
            </a:r>
            <a:r>
              <a:rPr lang="en-US" altLang="zh-CN" sz="2400" dirty="0">
                <a:latin typeface="Book Antiqua" panose="02040602050305030304" pitchFamily="18" charset="0"/>
                <a:cs typeface="Times New Roman" panose="02020603050405020304" pitchFamily="18" charset="0"/>
              </a:rPr>
              <a:t>, as well as the end-to-end compression framework based on deep learning, have been developed [1,2].</a:t>
            </a:r>
          </a:p>
          <a:p>
            <a:pPr algn="just"/>
            <a:r>
              <a:rPr lang="en-US" altLang="zh-CN" sz="2400" dirty="0">
                <a:latin typeface="Book Antiqua" panose="02040602050305030304" pitchFamily="18" charset="0"/>
                <a:cs typeface="Times New Roman" panose="02020603050405020304" pitchFamily="18" charset="0"/>
              </a:rPr>
              <a:t>The </a:t>
            </a:r>
            <a:r>
              <a:rPr lang="en-US" altLang="zh-CN" sz="2400" dirty="0">
                <a:solidFill>
                  <a:srgbClr val="FF0000"/>
                </a:solidFill>
                <a:latin typeface="Book Antiqua" panose="02040602050305030304" pitchFamily="18" charset="0"/>
                <a:cs typeface="Times New Roman" panose="02020603050405020304" pitchFamily="18" charset="0"/>
              </a:rPr>
              <a:t>first-order motion model (FOMM) </a:t>
            </a:r>
            <a:r>
              <a:rPr lang="en-US" altLang="zh-CN" sz="2400" dirty="0">
                <a:latin typeface="Book Antiqua" panose="02040602050305030304" pitchFamily="18" charset="0"/>
                <a:cs typeface="Times New Roman" panose="02020603050405020304" pitchFamily="18" charset="0"/>
              </a:rPr>
              <a:t>[3], which possesses many favorable properties for compactly representing the motion of faces, has readily been applied [4] for low bandwidth video chat.</a:t>
            </a:r>
          </a:p>
          <a:p>
            <a:pPr marL="0" indent="0" algn="just">
              <a:buNone/>
            </a:pPr>
            <a:endParaRPr lang="en-US" altLang="zh-CN" sz="2400" dirty="0">
              <a:latin typeface="Book Antiqua" panose="0204060205030503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8049F821-0AB6-422F-9622-637EF8CE73E6}"/>
              </a:ext>
            </a:extLst>
          </p:cNvPr>
          <p:cNvSpPr>
            <a:spLocks noGrp="1"/>
          </p:cNvSpPr>
          <p:nvPr>
            <p:ph type="sldNum" sz="quarter" idx="12"/>
          </p:nvPr>
        </p:nvSpPr>
        <p:spPr/>
        <p:txBody>
          <a:bodyPr/>
          <a:lstStyle/>
          <a:p>
            <a:fld id="{BA9E5AED-C2C1-40D6-A47D-9FECE8EB6EEF}" type="slidenum">
              <a:rPr lang="zh-CN" altLang="en-US" smtClean="0">
                <a:latin typeface="Times New Roman" panose="02020603050405020304" pitchFamily="18" charset="0"/>
                <a:cs typeface="Times New Roman" panose="02020603050405020304" pitchFamily="18" charset="0"/>
              </a:rPr>
              <a:t>4</a:t>
            </a:fld>
            <a:endParaRPr lang="zh-CN" altLang="en-US">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63D160C1-7A4C-48E3-987D-10364060E3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2612" y="76200"/>
            <a:ext cx="1268223" cy="720000"/>
          </a:xfrm>
          <a:prstGeom prst="rect">
            <a:avLst/>
          </a:prstGeom>
        </p:spPr>
      </p:pic>
      <p:pic>
        <p:nvPicPr>
          <p:cNvPr id="10" name="图片 9">
            <a:extLst>
              <a:ext uri="{FF2B5EF4-FFF2-40B4-BE49-F238E27FC236}">
                <a16:creationId xmlns:a16="http://schemas.microsoft.com/office/drawing/2014/main" id="{439E3060-226E-4B8A-A905-3CFC78531CD1}"/>
              </a:ext>
            </a:extLst>
          </p:cNvPr>
          <p:cNvPicPr/>
          <p:nvPr/>
        </p:nvPicPr>
        <p:blipFill rotWithShape="1">
          <a:blip r:embed="rId7">
            <a:extLst>
              <a:ext uri="{28A0092B-C50C-407E-A947-70E740481C1C}">
                <a14:useLocalDpi xmlns:a14="http://schemas.microsoft.com/office/drawing/2010/main" val="0"/>
              </a:ext>
            </a:extLst>
          </a:blip>
          <a:srcRect b="5159"/>
          <a:stretch/>
        </p:blipFill>
        <p:spPr>
          <a:xfrm>
            <a:off x="506109" y="3429000"/>
            <a:ext cx="5252388" cy="2927350"/>
          </a:xfrm>
          <a:prstGeom prst="rect">
            <a:avLst/>
          </a:prstGeom>
          <a:ln w="19050">
            <a:solidFill>
              <a:schemeClr val="accent1"/>
            </a:solidFill>
          </a:ln>
        </p:spPr>
      </p:pic>
      <p:pic>
        <p:nvPicPr>
          <p:cNvPr id="11" name="图片 10">
            <a:extLst>
              <a:ext uri="{FF2B5EF4-FFF2-40B4-BE49-F238E27FC236}">
                <a16:creationId xmlns:a16="http://schemas.microsoft.com/office/drawing/2014/main" id="{A80D407E-F1FD-4C96-A6ED-52B306C037DE}"/>
              </a:ext>
            </a:extLst>
          </p:cNvPr>
          <p:cNvPicPr>
            <a:picLocks noChangeAspect="1"/>
          </p:cNvPicPr>
          <p:nvPr/>
        </p:nvPicPr>
        <p:blipFill rotWithShape="1">
          <a:blip r:embed="rId8"/>
          <a:srcRect l="2853" t="2586" r="2558" b="67661"/>
          <a:stretch/>
        </p:blipFill>
        <p:spPr>
          <a:xfrm>
            <a:off x="6126480" y="3429000"/>
            <a:ext cx="5227320" cy="2927350"/>
          </a:xfrm>
          <a:prstGeom prst="rect">
            <a:avLst/>
          </a:prstGeom>
          <a:ln w="19050">
            <a:solidFill>
              <a:schemeClr val="accent1"/>
            </a:solidFill>
          </a:ln>
        </p:spPr>
      </p:pic>
      <p:pic>
        <p:nvPicPr>
          <p:cNvPr id="4" name="音频 3">
            <a:hlinkClick r:id="" action="ppaction://media"/>
            <a:extLst>
              <a:ext uri="{FF2B5EF4-FFF2-40B4-BE49-F238E27FC236}">
                <a16:creationId xmlns:a16="http://schemas.microsoft.com/office/drawing/2014/main" id="{E3218171-B2F4-4E10-A8F7-52B47552560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5338456"/>
      </p:ext>
    </p:extLst>
  </p:cSld>
  <p:clrMapOvr>
    <a:masterClrMapping/>
  </p:clrMapOvr>
  <mc:AlternateContent xmlns:mc="http://schemas.openxmlformats.org/markup-compatibility/2006" xmlns:p14="http://schemas.microsoft.com/office/powerpoint/2010/main">
    <mc:Choice Requires="p14">
      <p:transition spd="slow" p14:dur="2000" advTm="14220"/>
    </mc:Choice>
    <mc:Fallback xmlns="">
      <p:transition spd="slow" advTm="142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
          <p:cNvSpPr txBox="1"/>
          <p:nvPr/>
        </p:nvSpPr>
        <p:spPr>
          <a:xfrm>
            <a:off x="91257" y="42208"/>
            <a:ext cx="9717891" cy="839204"/>
          </a:xfrm>
          <a:prstGeom prst="rect">
            <a:avLst/>
          </a:prstGeom>
          <a:noFill/>
        </p:spPr>
        <p:txBody>
          <a:bodyPr wrap="square" rtlCol="0">
            <a:spAutoFit/>
          </a:bodyPr>
          <a:lstStyle/>
          <a:p>
            <a:pPr>
              <a:lnSpc>
                <a:spcPct val="150000"/>
              </a:lnSpc>
            </a:pPr>
            <a:r>
              <a:rPr lang="en-US" altLang="zh-CN" sz="3600" b="1" dirty="0">
                <a:latin typeface="Book Antiqua" panose="02040602050305030304" pitchFamily="18" charset="0"/>
                <a:cs typeface="Times New Roman" panose="02020603050405020304" pitchFamily="18" charset="0"/>
              </a:rPr>
              <a:t>Related Works</a:t>
            </a:r>
          </a:p>
        </p:txBody>
      </p:sp>
      <p:pic>
        <p:nvPicPr>
          <p:cNvPr id="6" name="Picture 2"/>
          <p:cNvPicPr>
            <a:picLocks noChangeAspect="1"/>
          </p:cNvPicPr>
          <p:nvPr/>
        </p:nvPicPr>
        <p:blipFill>
          <a:blip r:embed="rId5"/>
          <a:stretch>
            <a:fillRect/>
          </a:stretch>
        </p:blipFill>
        <p:spPr>
          <a:xfrm>
            <a:off x="10738613" y="59767"/>
            <a:ext cx="1362130" cy="722125"/>
          </a:xfrm>
          <a:prstGeom prst="rect">
            <a:avLst/>
          </a:prstGeom>
          <a:noFill/>
          <a:ln w="9525">
            <a:noFill/>
          </a:ln>
        </p:spPr>
      </p:pic>
      <p:cxnSp>
        <p:nvCxnSpPr>
          <p:cNvPr id="7" name="Straight Connector 15"/>
          <p:cNvCxnSpPr/>
          <p:nvPr/>
        </p:nvCxnSpPr>
        <p:spPr>
          <a:xfrm flipV="1">
            <a:off x="170599" y="825072"/>
            <a:ext cx="11835707" cy="0"/>
          </a:xfrm>
          <a:prstGeom prst="line">
            <a:avLst/>
          </a:prstGeom>
          <a:noFill/>
          <a:ln w="22225" cap="flat" cmpd="sng" algn="ctr">
            <a:solidFill>
              <a:srgbClr val="C00000"/>
            </a:solidFill>
            <a:prstDash val="solid"/>
          </a:ln>
          <a:effectLst>
            <a:outerShdw blurRad="40000" dist="23000" dir="5400000" rotWithShape="0">
              <a:srgbClr val="000000">
                <a:alpha val="35000"/>
              </a:srgbClr>
            </a:outerShdw>
          </a:effectLst>
        </p:spPr>
      </p:cxnSp>
      <mc:AlternateContent xmlns:mc="http://schemas.openxmlformats.org/markup-compatibility/2006" xmlns:a14="http://schemas.microsoft.com/office/drawing/2010/main">
        <mc:Choice Requires="a14">
          <p:sp>
            <p:nvSpPr>
              <p:cNvPr id="8" name="内容占位符 2">
                <a:extLst>
                  <a:ext uri="{FF2B5EF4-FFF2-40B4-BE49-F238E27FC236}">
                    <a16:creationId xmlns:a16="http://schemas.microsoft.com/office/drawing/2014/main" id="{30C1D54E-1882-4CA9-BF34-2AE519582FD9}"/>
                  </a:ext>
                </a:extLst>
              </p:cNvPr>
              <p:cNvSpPr>
                <a:spLocks noGrp="1"/>
              </p:cNvSpPr>
              <p:nvPr>
                <p:ph idx="1"/>
              </p:nvPr>
            </p:nvSpPr>
            <p:spPr>
              <a:xfrm>
                <a:off x="426720" y="1000620"/>
                <a:ext cx="10992958" cy="2951620"/>
              </a:xfrm>
            </p:spPr>
            <p:txBody>
              <a:bodyPr>
                <a:normAutofit/>
              </a:bodyPr>
              <a:lstStyle/>
              <a:p>
                <a:pPr algn="just"/>
                <a:r>
                  <a:rPr lang="en-US" altLang="zh-CN" sz="2000" dirty="0">
                    <a:latin typeface="Book Antiqua" panose="02040602050305030304" pitchFamily="18" charset="0"/>
                    <a:cs typeface="Times New Roman" panose="02020603050405020304" pitchFamily="18" charset="0"/>
                  </a:rPr>
                  <a:t>The </a:t>
                </a:r>
                <a:r>
                  <a:rPr lang="en-US" altLang="zh-CN" sz="2000" dirty="0">
                    <a:solidFill>
                      <a:srgbClr val="FF0000"/>
                    </a:solidFill>
                    <a:latin typeface="Book Antiqua" panose="02040602050305030304" pitchFamily="18" charset="0"/>
                    <a:cs typeface="Times New Roman" panose="02020603050405020304" pitchFamily="18" charset="0"/>
                  </a:rPr>
                  <a:t>3D Morphable Models (3DMM) </a:t>
                </a:r>
                <a:r>
                  <a:rPr lang="en-US" altLang="zh-CN" sz="2000" dirty="0">
                    <a:latin typeface="Book Antiqua" panose="02040602050305030304" pitchFamily="18" charset="0"/>
                    <a:cs typeface="Times New Roman" panose="02020603050405020304" pitchFamily="18" charset="0"/>
                  </a:rPr>
                  <a:t>plays an important role in 3D face reconstruction [5,6]. This model enables the reconstruction of the face with shape </a:t>
                </a:r>
                <a14:m>
                  <m:oMath xmlns:m="http://schemas.openxmlformats.org/officeDocument/2006/math">
                    <m:r>
                      <a:rPr lang="en-US" altLang="zh-CN" sz="2000">
                        <a:latin typeface="Cambria Math" panose="02040503050406030204" pitchFamily="18" charset="0"/>
                      </a:rPr>
                      <m:t>𝒮</m:t>
                    </m:r>
                  </m:oMath>
                </a14:m>
                <a:r>
                  <a:rPr lang="en-US" altLang="zh-CN" sz="2000" dirty="0">
                    <a:latin typeface="Book Antiqua" panose="02040602050305030304" pitchFamily="18" charset="0"/>
                    <a:cs typeface="Times New Roman" panose="02020603050405020304" pitchFamily="18" charset="0"/>
                  </a:rPr>
                  <a:t> and texture </a:t>
                </a:r>
                <a14:m>
                  <m:oMath xmlns:m="http://schemas.openxmlformats.org/officeDocument/2006/math">
                    <m:r>
                      <a:rPr lang="en-US" altLang="zh-CN" sz="2000">
                        <a:latin typeface="Cambria Math" panose="02040503050406030204" pitchFamily="18" charset="0"/>
                      </a:rPr>
                      <m:t>𝒯</m:t>
                    </m:r>
                  </m:oMath>
                </a14:m>
                <a:r>
                  <a:rPr lang="en-US" altLang="zh-CN" sz="2000" dirty="0">
                    <a:latin typeface="Book Antiqua" panose="02040602050305030304" pitchFamily="18" charset="0"/>
                    <a:cs typeface="Times New Roman" panose="02020603050405020304" pitchFamily="18" charset="0"/>
                  </a:rPr>
                  <a:t>. </a:t>
                </a:r>
              </a:p>
              <a:p>
                <a:pPr marL="0" indent="0" algn="just">
                  <a:buNone/>
                </a:pPr>
                <a:endParaRPr lang="en-US" altLang="zh-CN" sz="2000" dirty="0">
                  <a:latin typeface="Book Antiqua" panose="02040602050305030304" pitchFamily="18" charset="0"/>
                  <a:cs typeface="Times New Roman" panose="02020603050405020304" pitchFamily="18" charset="0"/>
                </a:endParaRPr>
              </a:p>
              <a:p>
                <a:pPr algn="just"/>
                <a:endParaRPr lang="en-US" altLang="zh-CN" sz="2000" dirty="0">
                  <a:latin typeface="Book Antiqua" panose="02040602050305030304" pitchFamily="18" charset="0"/>
                  <a:cs typeface="Times New Roman" panose="02020603050405020304" pitchFamily="18" charset="0"/>
                </a:endParaRPr>
              </a:p>
              <a:p>
                <a:pPr marL="0" indent="0" algn="just">
                  <a:buNone/>
                </a:pPr>
                <a:r>
                  <a:rPr lang="en-US" altLang="zh-CN" sz="2000" dirty="0">
                    <a:latin typeface="Book Antiqua" panose="02040602050305030304" pitchFamily="18" charset="0"/>
                    <a:cs typeface="Times New Roman" panose="02020603050405020304" pitchFamily="18" charset="0"/>
                  </a:rPr>
                  <a:t>where </a:t>
                </a:r>
                <a14:m>
                  <m:oMath xmlns:m="http://schemas.openxmlformats.org/officeDocument/2006/math">
                    <m:bar>
                      <m:barPr>
                        <m:pos m:val="top"/>
                        <m:ctrlPr>
                          <a:rPr lang="zh-CN" altLang="zh-CN" sz="2000" i="1">
                            <a:latin typeface="Cambria Math" panose="02040503050406030204" pitchFamily="18" charset="0"/>
                            <a:cs typeface="Times New Roman" panose="02020603050405020304" pitchFamily="18" charset="0"/>
                          </a:rPr>
                        </m:ctrlPr>
                      </m:barPr>
                      <m:e>
                        <m:r>
                          <a:rPr lang="en-US" altLang="zh-CN" sz="2000">
                            <a:latin typeface="Cambria Math" panose="02040503050406030204" pitchFamily="18" charset="0"/>
                            <a:cs typeface="Times New Roman" panose="02020603050405020304" pitchFamily="18" charset="0"/>
                          </a:rPr>
                          <m:t>𝒮</m:t>
                        </m:r>
                      </m:e>
                    </m:bar>
                  </m:oMath>
                </a14:m>
                <a:r>
                  <a:rPr lang="en-US" altLang="zh-CN" sz="2000" dirty="0">
                    <a:latin typeface="Book Antiqua" panose="02040602050305030304" pitchFamily="18" charset="0"/>
                    <a:cs typeface="Times New Roman" panose="02020603050405020304" pitchFamily="18" charset="0"/>
                  </a:rPr>
                  <a:t> and </a:t>
                </a:r>
                <a14:m>
                  <m:oMath xmlns:m="http://schemas.openxmlformats.org/officeDocument/2006/math">
                    <m:bar>
                      <m:barPr>
                        <m:pos m:val="top"/>
                        <m:ctrlPr>
                          <a:rPr lang="zh-CN" altLang="zh-CN" sz="2000" i="1">
                            <a:latin typeface="Cambria Math" panose="02040503050406030204" pitchFamily="18" charset="0"/>
                            <a:cs typeface="Times New Roman" panose="02020603050405020304" pitchFamily="18" charset="0"/>
                          </a:rPr>
                        </m:ctrlPr>
                      </m:barPr>
                      <m:e>
                        <m:r>
                          <a:rPr lang="en-US" altLang="zh-CN" sz="2000">
                            <a:latin typeface="Cambria Math" panose="02040503050406030204" pitchFamily="18" charset="0"/>
                            <a:cs typeface="Times New Roman" panose="02020603050405020304" pitchFamily="18" charset="0"/>
                          </a:rPr>
                          <m:t>𝒯</m:t>
                        </m:r>
                      </m:e>
                    </m:bar>
                  </m:oMath>
                </a14:m>
                <a:r>
                  <a:rPr lang="en-US" altLang="zh-CN" sz="2000" dirty="0">
                    <a:latin typeface="Book Antiqua" panose="02040602050305030304" pitchFamily="18" charset="0"/>
                    <a:cs typeface="Times New Roman" panose="02020603050405020304" pitchFamily="18" charset="0"/>
                  </a:rPr>
                  <a:t> denote </a:t>
                </a:r>
                <a:r>
                  <a:rPr lang="en-US" altLang="zh-CN" sz="2000" dirty="0">
                    <a:solidFill>
                      <a:srgbClr val="FF0000"/>
                    </a:solidFill>
                    <a:latin typeface="Book Antiqua" panose="02040602050305030304" pitchFamily="18" charset="0"/>
                    <a:cs typeface="Times New Roman" panose="02020603050405020304" pitchFamily="18" charset="0"/>
                  </a:rPr>
                  <a:t>average identity and texture</a:t>
                </a:r>
                <a:r>
                  <a:rPr lang="en-US" altLang="zh-CN" sz="2000" dirty="0">
                    <a:latin typeface="Book Antiqua" panose="02040602050305030304" pitchFamily="18" charset="0"/>
                    <a:cs typeface="Times New Roman" panose="02020603050405020304" pitchFamily="18" charset="0"/>
                  </a:rPr>
                  <a:t>, and the basis vectors of the identity, expression and texture space are represented with </a:t>
                </a:r>
                <a14:m>
                  <m:oMath xmlns:m="http://schemas.openxmlformats.org/officeDocument/2006/math">
                    <m:sSub>
                      <m:sSubPr>
                        <m:ctrlPr>
                          <a:rPr lang="zh-CN" altLang="zh-CN" sz="2000" i="1">
                            <a:latin typeface="Cambria Math" panose="02040503050406030204" pitchFamily="18" charset="0"/>
                            <a:cs typeface="Times New Roman" panose="02020603050405020304" pitchFamily="18" charset="0"/>
                          </a:rPr>
                        </m:ctrlPr>
                      </m:sSubPr>
                      <m:e>
                        <m:r>
                          <a:rPr lang="en-US" altLang="zh-CN" sz="2000">
                            <a:latin typeface="Cambria Math" panose="02040503050406030204" pitchFamily="18" charset="0"/>
                            <a:cs typeface="Times New Roman" panose="02020603050405020304" pitchFamily="18" charset="0"/>
                          </a:rPr>
                          <m:t>𝑩</m:t>
                        </m:r>
                      </m:e>
                      <m:sub>
                        <m:r>
                          <a:rPr lang="en-US" altLang="zh-CN" sz="2000">
                            <a:latin typeface="Cambria Math" panose="02040503050406030204" pitchFamily="18" charset="0"/>
                            <a:cs typeface="Times New Roman" panose="02020603050405020304" pitchFamily="18" charset="0"/>
                          </a:rPr>
                          <m:t>𝑖𝑑</m:t>
                        </m:r>
                      </m:sub>
                    </m:sSub>
                  </m:oMath>
                </a14:m>
                <a:r>
                  <a:rPr lang="en-US" altLang="zh-CN" sz="2000" dirty="0">
                    <a:latin typeface="Book Antiqua" panose="02040602050305030304" pitchFamily="18" charset="0"/>
                    <a:cs typeface="Times New Roman" panose="02020603050405020304" pitchFamily="18" charset="0"/>
                  </a:rPr>
                  <a:t> , </a:t>
                </a:r>
                <a14:m>
                  <m:oMath xmlns:m="http://schemas.openxmlformats.org/officeDocument/2006/math">
                    <m:sSub>
                      <m:sSubPr>
                        <m:ctrlPr>
                          <a:rPr lang="zh-CN" altLang="zh-CN" sz="2000" i="1">
                            <a:latin typeface="Cambria Math" panose="02040503050406030204" pitchFamily="18" charset="0"/>
                            <a:cs typeface="Times New Roman" panose="02020603050405020304" pitchFamily="18" charset="0"/>
                          </a:rPr>
                        </m:ctrlPr>
                      </m:sSubPr>
                      <m:e>
                        <m:r>
                          <a:rPr lang="en-US" altLang="zh-CN" sz="2000">
                            <a:latin typeface="Cambria Math" panose="02040503050406030204" pitchFamily="18" charset="0"/>
                            <a:cs typeface="Times New Roman" panose="02020603050405020304" pitchFamily="18" charset="0"/>
                          </a:rPr>
                          <m:t>𝑩</m:t>
                        </m:r>
                      </m:e>
                      <m:sub>
                        <m:r>
                          <m:rPr>
                            <m:sty m:val="p"/>
                          </m:rPr>
                          <a:rPr lang="en-US" altLang="zh-CN" sz="2000">
                            <a:latin typeface="Cambria Math" panose="02040503050406030204" pitchFamily="18" charset="0"/>
                            <a:cs typeface="Times New Roman" panose="02020603050405020304" pitchFamily="18" charset="0"/>
                          </a:rPr>
                          <m:t>exp</m:t>
                        </m:r>
                      </m:sub>
                    </m:sSub>
                  </m:oMath>
                </a14:m>
                <a:r>
                  <a:rPr lang="en-US" altLang="zh-CN" sz="2000" dirty="0">
                    <a:latin typeface="Book Antiqua" panose="02040602050305030304" pitchFamily="18" charset="0"/>
                    <a:cs typeface="Times New Roman" panose="02020603050405020304" pitchFamily="18" charset="0"/>
                  </a:rPr>
                  <a:t>, </a:t>
                </a:r>
                <a14:m>
                  <m:oMath xmlns:m="http://schemas.openxmlformats.org/officeDocument/2006/math">
                    <m:sSub>
                      <m:sSubPr>
                        <m:ctrlPr>
                          <a:rPr lang="zh-CN" altLang="zh-CN" sz="2000" i="1">
                            <a:latin typeface="Cambria Math" panose="02040503050406030204" pitchFamily="18" charset="0"/>
                            <a:cs typeface="Times New Roman" panose="02020603050405020304" pitchFamily="18" charset="0"/>
                          </a:rPr>
                        </m:ctrlPr>
                      </m:sSubPr>
                      <m:e>
                        <m:r>
                          <a:rPr lang="en-US" altLang="zh-CN" sz="2000">
                            <a:latin typeface="Cambria Math" panose="02040503050406030204" pitchFamily="18" charset="0"/>
                            <a:cs typeface="Times New Roman" panose="02020603050405020304" pitchFamily="18" charset="0"/>
                          </a:rPr>
                          <m:t>𝑩</m:t>
                        </m:r>
                      </m:e>
                      <m:sub>
                        <m:r>
                          <a:rPr lang="en-US" altLang="zh-CN" sz="2000">
                            <a:latin typeface="Cambria Math" panose="02040503050406030204" pitchFamily="18" charset="0"/>
                            <a:cs typeface="Times New Roman" panose="02020603050405020304" pitchFamily="18" charset="0"/>
                          </a:rPr>
                          <m:t>𝑡</m:t>
                        </m:r>
                      </m:sub>
                    </m:sSub>
                  </m:oMath>
                </a14:m>
                <a:r>
                  <a:rPr lang="en-US" altLang="zh-CN" sz="2000" dirty="0">
                    <a:latin typeface="Book Antiqua" panose="02040602050305030304" pitchFamily="18" charset="0"/>
                    <a:cs typeface="Times New Roman" panose="02020603050405020304" pitchFamily="18" charset="0"/>
                  </a:rPr>
                  <a:t>. The face identity, expression and texture are represented with the </a:t>
                </a:r>
                <a14:m>
                  <m:oMath xmlns:m="http://schemas.openxmlformats.org/officeDocument/2006/math">
                    <m:r>
                      <a:rPr lang="en-US" altLang="zh-CN" sz="2000">
                        <a:latin typeface="Cambria Math" panose="02040503050406030204" pitchFamily="18" charset="0"/>
                        <a:cs typeface="Times New Roman" panose="02020603050405020304" pitchFamily="18" charset="0"/>
                      </a:rPr>
                      <m:t>𝜶</m:t>
                    </m:r>
                  </m:oMath>
                </a14:m>
                <a:r>
                  <a:rPr lang="en-US" altLang="zh-CN" sz="2000" dirty="0">
                    <a:latin typeface="Book Antiqua" panose="02040602050305030304" pitchFamily="18" charset="0"/>
                    <a:cs typeface="Times New Roman" panose="02020603050405020304" pitchFamily="18" charset="0"/>
                  </a:rPr>
                  <a:t>, </a:t>
                </a:r>
                <a14:m>
                  <m:oMath xmlns:m="http://schemas.openxmlformats.org/officeDocument/2006/math">
                    <m:r>
                      <a:rPr lang="en-US" altLang="zh-CN" sz="2000">
                        <a:latin typeface="Cambria Math" panose="02040503050406030204" pitchFamily="18" charset="0"/>
                        <a:cs typeface="Times New Roman" panose="02020603050405020304" pitchFamily="18" charset="0"/>
                      </a:rPr>
                      <m:t>𝜷</m:t>
                    </m:r>
                  </m:oMath>
                </a14:m>
                <a:r>
                  <a:rPr lang="en-US" altLang="zh-CN" sz="2000" dirty="0">
                    <a:latin typeface="Book Antiqua" panose="02040602050305030304" pitchFamily="18" charset="0"/>
                    <a:cs typeface="Times New Roman" panose="02020603050405020304" pitchFamily="18" charset="0"/>
                  </a:rPr>
                  <a:t>, </a:t>
                </a:r>
                <a14:m>
                  <m:oMath xmlns:m="http://schemas.openxmlformats.org/officeDocument/2006/math">
                    <m:r>
                      <a:rPr lang="en-US" altLang="zh-CN" sz="2000">
                        <a:latin typeface="Cambria Math" panose="02040503050406030204" pitchFamily="18" charset="0"/>
                        <a:cs typeface="Times New Roman" panose="02020603050405020304" pitchFamily="18" charset="0"/>
                      </a:rPr>
                      <m:t>𝜹</m:t>
                    </m:r>
                  </m:oMath>
                </a14:m>
                <a:r>
                  <a:rPr lang="en-US" altLang="zh-CN" sz="2000" dirty="0">
                    <a:latin typeface="Book Antiqua" panose="02040602050305030304" pitchFamily="18" charset="0"/>
                    <a:cs typeface="Times New Roman" panose="02020603050405020304" pitchFamily="18" charset="0"/>
                  </a:rPr>
                  <a:t>, which are corresponding feature vectors to control the reconstructed face.</a:t>
                </a:r>
              </a:p>
            </p:txBody>
          </p:sp>
        </mc:Choice>
        <mc:Fallback xmlns="">
          <p:sp>
            <p:nvSpPr>
              <p:cNvPr id="8" name="内容占位符 2">
                <a:extLst>
                  <a:ext uri="{FF2B5EF4-FFF2-40B4-BE49-F238E27FC236}">
                    <a16:creationId xmlns:a16="http://schemas.microsoft.com/office/drawing/2014/main" id="{30C1D54E-1882-4CA9-BF34-2AE519582FD9}"/>
                  </a:ext>
                </a:extLst>
              </p:cNvPr>
              <p:cNvSpPr>
                <a:spLocks noGrp="1" noRot="1" noChangeAspect="1" noMove="1" noResize="1" noEditPoints="1" noAdjustHandles="1" noChangeArrowheads="1" noChangeShapeType="1" noTextEdit="1"/>
              </p:cNvSpPr>
              <p:nvPr>
                <p:ph idx="1"/>
              </p:nvPr>
            </p:nvSpPr>
            <p:spPr>
              <a:xfrm>
                <a:off x="426720" y="1000620"/>
                <a:ext cx="10992958" cy="2951620"/>
              </a:xfrm>
              <a:blipFill>
                <a:blip r:embed="rId6"/>
                <a:stretch>
                  <a:fillRect l="-555" t="-1860" r="-555"/>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8049F821-0AB6-422F-9622-637EF8CE73E6}"/>
              </a:ext>
            </a:extLst>
          </p:cNvPr>
          <p:cNvSpPr>
            <a:spLocks noGrp="1"/>
          </p:cNvSpPr>
          <p:nvPr>
            <p:ph type="sldNum" sz="quarter" idx="12"/>
          </p:nvPr>
        </p:nvSpPr>
        <p:spPr/>
        <p:txBody>
          <a:bodyPr/>
          <a:lstStyle/>
          <a:p>
            <a:fld id="{BA9E5AED-C2C1-40D6-A47D-9FECE8EB6EEF}" type="slidenum">
              <a:rPr lang="zh-CN" altLang="en-US" smtClean="0">
                <a:latin typeface="Times New Roman" panose="02020603050405020304" pitchFamily="18" charset="0"/>
                <a:cs typeface="Times New Roman" panose="02020603050405020304" pitchFamily="18" charset="0"/>
              </a:rPr>
              <a:t>5</a:t>
            </a:fld>
            <a:endParaRPr lang="zh-CN"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9C589C53-6351-4F37-91A1-49780C02BB0C}"/>
                  </a:ext>
                </a:extLst>
              </p:cNvPr>
              <p:cNvSpPr txBox="1"/>
              <p:nvPr/>
            </p:nvSpPr>
            <p:spPr>
              <a:xfrm>
                <a:off x="-256813" y="2180116"/>
                <a:ext cx="12191999" cy="4344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000" i="1">
                          <a:latin typeface="Cambria Math" panose="02040503050406030204" pitchFamily="18" charset="0"/>
                          <a:cs typeface="Times New Roman" panose="02020603050405020304" pitchFamily="18" charset="0"/>
                        </a:rPr>
                        <m:t>𝒯</m:t>
                      </m:r>
                      <m:r>
                        <a:rPr lang="zh-CN" altLang="en-US" sz="2000" i="1">
                          <a:latin typeface="Cambria Math" panose="02040503050406030204" pitchFamily="18" charset="0"/>
                          <a:cs typeface="Times New Roman" panose="02020603050405020304" pitchFamily="18" charset="0"/>
                        </a:rPr>
                        <m:t>=</m:t>
                      </m:r>
                      <m:r>
                        <a:rPr lang="zh-CN" altLang="en-US" sz="2000" i="1">
                          <a:latin typeface="Cambria Math" panose="02040503050406030204" pitchFamily="18" charset="0"/>
                          <a:cs typeface="Times New Roman" panose="02020603050405020304" pitchFamily="18" charset="0"/>
                        </a:rPr>
                        <m:t>𝒯</m:t>
                      </m:r>
                      <m:d>
                        <m:dPr>
                          <m:ctrlPr>
                            <a:rPr lang="zh-CN" altLang="en-US" sz="2000" i="1">
                              <a:latin typeface="Cambria Math" panose="02040503050406030204" pitchFamily="18" charset="0"/>
                              <a:cs typeface="Times New Roman" panose="02020603050405020304" pitchFamily="18" charset="0"/>
                            </a:rPr>
                          </m:ctrlPr>
                        </m:dPr>
                        <m:e>
                          <m:r>
                            <a:rPr lang="zh-CN" altLang="en-US" sz="2000" i="1">
                              <a:latin typeface="Cambria Math" panose="02040503050406030204" pitchFamily="18" charset="0"/>
                              <a:cs typeface="Times New Roman" panose="02020603050405020304" pitchFamily="18" charset="0"/>
                            </a:rPr>
                            <m:t>𝜹</m:t>
                          </m:r>
                        </m:e>
                      </m:d>
                      <m:r>
                        <a:rPr lang="zh-CN" altLang="en-US" sz="2000" i="1">
                          <a:latin typeface="Cambria Math" panose="02040503050406030204" pitchFamily="18" charset="0"/>
                          <a:cs typeface="Times New Roman" panose="02020603050405020304" pitchFamily="18" charset="0"/>
                        </a:rPr>
                        <m:t>=</m:t>
                      </m:r>
                      <m:bar>
                        <m:barPr>
                          <m:pos m:val="top"/>
                          <m:ctrlPr>
                            <a:rPr lang="zh-CN" altLang="en-US" sz="2000" i="1">
                              <a:latin typeface="Cambria Math" panose="02040503050406030204" pitchFamily="18" charset="0"/>
                              <a:cs typeface="Times New Roman" panose="02020603050405020304" pitchFamily="18" charset="0"/>
                            </a:rPr>
                          </m:ctrlPr>
                        </m:barPr>
                        <m:e>
                          <m:r>
                            <a:rPr lang="zh-CN" altLang="en-US" sz="2000" i="1">
                              <a:latin typeface="Cambria Math" panose="02040503050406030204" pitchFamily="18" charset="0"/>
                              <a:cs typeface="Times New Roman" panose="02020603050405020304" pitchFamily="18" charset="0"/>
                            </a:rPr>
                            <m:t>𝒯</m:t>
                          </m:r>
                        </m:e>
                      </m:bar>
                      <m:r>
                        <a:rPr lang="zh-CN" altLang="en-US" sz="2000" i="1">
                          <a:latin typeface="Cambria Math" panose="02040503050406030204" pitchFamily="18" charset="0"/>
                          <a:cs typeface="Times New Roman" panose="02020603050405020304" pitchFamily="18" charset="0"/>
                        </a:rPr>
                        <m:t>+</m:t>
                      </m:r>
                      <m:sSub>
                        <m:sSubPr>
                          <m:ctrlPr>
                            <a:rPr lang="zh-CN" altLang="en-US" sz="2000" i="1">
                              <a:latin typeface="Cambria Math" panose="02040503050406030204" pitchFamily="18" charset="0"/>
                              <a:cs typeface="Times New Roman" panose="02020603050405020304" pitchFamily="18" charset="0"/>
                            </a:rPr>
                          </m:ctrlPr>
                        </m:sSubPr>
                        <m:e>
                          <m:r>
                            <a:rPr lang="zh-CN" altLang="en-US" sz="2000" i="1">
                              <a:latin typeface="Cambria Math" panose="02040503050406030204" pitchFamily="18" charset="0"/>
                              <a:cs typeface="Times New Roman" panose="02020603050405020304" pitchFamily="18" charset="0"/>
                            </a:rPr>
                            <m:t>𝑩</m:t>
                          </m:r>
                        </m:e>
                        <m:sub>
                          <m:r>
                            <a:rPr lang="zh-CN" altLang="en-US" sz="2000" i="1">
                              <a:latin typeface="Cambria Math" panose="02040503050406030204" pitchFamily="18" charset="0"/>
                              <a:cs typeface="Times New Roman" panose="02020603050405020304" pitchFamily="18" charset="0"/>
                            </a:rPr>
                            <m:t>𝑡</m:t>
                          </m:r>
                        </m:sub>
                      </m:sSub>
                      <m:r>
                        <a:rPr lang="zh-CN" altLang="en-US" sz="2000" i="1">
                          <a:latin typeface="Cambria Math" panose="02040503050406030204" pitchFamily="18" charset="0"/>
                          <a:cs typeface="Times New Roman" panose="02020603050405020304" pitchFamily="18" charset="0"/>
                        </a:rPr>
                        <m:t>𝜹</m:t>
                      </m:r>
                    </m:oMath>
                  </m:oMathPara>
                </a14:m>
                <a:endParaRPr lang="zh-CN" altLang="en-US" sz="2000" i="1" dirty="0">
                  <a:latin typeface="Cambria Math" panose="02040503050406030204" pitchFamily="18" charset="0"/>
                  <a:cs typeface="Times New Roman" panose="02020603050405020304" pitchFamily="18" charset="0"/>
                </a:endParaRPr>
              </a:p>
            </p:txBody>
          </p:sp>
        </mc:Choice>
        <mc:Fallback xmlns="">
          <p:sp>
            <p:nvSpPr>
              <p:cNvPr id="28" name="文本框 27">
                <a:extLst>
                  <a:ext uri="{FF2B5EF4-FFF2-40B4-BE49-F238E27FC236}">
                    <a16:creationId xmlns:a16="http://schemas.microsoft.com/office/drawing/2014/main" id="{9C589C53-6351-4F37-91A1-49780C02BB0C}"/>
                  </a:ext>
                </a:extLst>
              </p:cNvPr>
              <p:cNvSpPr txBox="1">
                <a:spLocks noRot="1" noChangeAspect="1" noMove="1" noResize="1" noEditPoints="1" noAdjustHandles="1" noChangeArrowheads="1" noChangeShapeType="1" noTextEdit="1"/>
              </p:cNvSpPr>
              <p:nvPr/>
            </p:nvSpPr>
            <p:spPr>
              <a:xfrm>
                <a:off x="-256813" y="2180116"/>
                <a:ext cx="12191999" cy="434414"/>
              </a:xfrm>
              <a:prstGeom prst="rect">
                <a:avLst/>
              </a:prstGeom>
              <a:blipFill>
                <a:blip r:embed="rId7"/>
                <a:stretch>
                  <a:fillRect b="-14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D54548D2-6B64-4C04-9093-9560CFB67C4E}"/>
                  </a:ext>
                </a:extLst>
              </p:cNvPr>
              <p:cNvSpPr txBox="1"/>
              <p:nvPr/>
            </p:nvSpPr>
            <p:spPr>
              <a:xfrm>
                <a:off x="-256813" y="1692331"/>
                <a:ext cx="12192000" cy="4709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cs typeface="Times New Roman" panose="02020603050405020304" pitchFamily="18" charset="0"/>
                        </a:rPr>
                        <m:t>𝒮</m:t>
                      </m:r>
                      <m:r>
                        <a:rPr lang="en-US" altLang="zh-CN" sz="2000" i="1">
                          <a:latin typeface="Cambria Math" panose="02040503050406030204" pitchFamily="18" charset="0"/>
                          <a:cs typeface="Times New Roman" panose="02020603050405020304" pitchFamily="18" charset="0"/>
                        </a:rPr>
                        <m:t>=</m:t>
                      </m:r>
                      <m:r>
                        <a:rPr lang="en-US" altLang="zh-CN" sz="2000" i="1">
                          <a:latin typeface="Cambria Math" panose="02040503050406030204" pitchFamily="18" charset="0"/>
                          <a:cs typeface="Times New Roman" panose="02020603050405020304" pitchFamily="18" charset="0"/>
                        </a:rPr>
                        <m:t>𝒮</m:t>
                      </m:r>
                      <m:r>
                        <a:rPr lang="en-US" altLang="zh-CN" sz="2000" i="1">
                          <a:latin typeface="Cambria Math" panose="02040503050406030204" pitchFamily="18" charset="0"/>
                          <a:cs typeface="Times New Roman" panose="02020603050405020304" pitchFamily="18" charset="0"/>
                        </a:rPr>
                        <m:t>(</m:t>
                      </m:r>
                      <m:r>
                        <a:rPr lang="en-US" altLang="zh-CN" sz="2000" i="1">
                          <a:latin typeface="Cambria Math" panose="02040503050406030204" pitchFamily="18" charset="0"/>
                          <a:cs typeface="Times New Roman" panose="02020603050405020304" pitchFamily="18" charset="0"/>
                        </a:rPr>
                        <m:t>𝜶</m:t>
                      </m:r>
                      <m:r>
                        <a:rPr lang="en-US" altLang="zh-CN" sz="2000" i="1">
                          <a:latin typeface="Cambria Math" panose="02040503050406030204" pitchFamily="18" charset="0"/>
                          <a:cs typeface="Times New Roman" panose="02020603050405020304" pitchFamily="18" charset="0"/>
                        </a:rPr>
                        <m:t>,</m:t>
                      </m:r>
                      <m:r>
                        <a:rPr lang="en-US" altLang="zh-CN" sz="2000" i="1">
                          <a:latin typeface="Cambria Math" panose="02040503050406030204" pitchFamily="18" charset="0"/>
                          <a:cs typeface="Times New Roman" panose="02020603050405020304" pitchFamily="18" charset="0"/>
                        </a:rPr>
                        <m:t>𝜷</m:t>
                      </m:r>
                      <m:r>
                        <a:rPr lang="en-US" altLang="zh-CN" sz="2000" i="1">
                          <a:latin typeface="Cambria Math" panose="02040503050406030204" pitchFamily="18" charset="0"/>
                          <a:cs typeface="Times New Roman" panose="02020603050405020304" pitchFamily="18" charset="0"/>
                        </a:rPr>
                        <m:t>)=</m:t>
                      </m:r>
                      <m:bar>
                        <m:barPr>
                          <m:pos m:val="top"/>
                          <m:ctrlPr>
                            <a:rPr lang="zh-CN" altLang="zh-CN" sz="2000" i="1">
                              <a:latin typeface="Cambria Math" panose="02040503050406030204" pitchFamily="18" charset="0"/>
                              <a:cs typeface="Times New Roman" panose="02020603050405020304" pitchFamily="18" charset="0"/>
                            </a:rPr>
                          </m:ctrlPr>
                        </m:barPr>
                        <m:e>
                          <m:r>
                            <a:rPr lang="en-US" altLang="zh-CN" sz="2000" i="1">
                              <a:latin typeface="Cambria Math" panose="02040503050406030204" pitchFamily="18" charset="0"/>
                              <a:cs typeface="Times New Roman" panose="02020603050405020304" pitchFamily="18" charset="0"/>
                            </a:rPr>
                            <m:t>𝒮</m:t>
                          </m:r>
                        </m:e>
                      </m:bar>
                      <m:r>
                        <a:rPr lang="en-US" altLang="zh-CN" sz="2000" i="1">
                          <a:latin typeface="Cambria Math" panose="02040503050406030204" pitchFamily="18" charset="0"/>
                          <a:cs typeface="Times New Roman" panose="02020603050405020304" pitchFamily="18" charset="0"/>
                        </a:rPr>
                        <m:t>+</m:t>
                      </m:r>
                      <m:sSub>
                        <m:sSubPr>
                          <m:ctrlPr>
                            <a:rPr lang="zh-CN"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𝑩</m:t>
                          </m:r>
                        </m:e>
                        <m:sub>
                          <m:r>
                            <a:rPr lang="en-US" altLang="zh-CN" sz="2000" i="1">
                              <a:latin typeface="Cambria Math" panose="02040503050406030204" pitchFamily="18" charset="0"/>
                              <a:cs typeface="Times New Roman" panose="02020603050405020304" pitchFamily="18" charset="0"/>
                            </a:rPr>
                            <m:t>𝑖𝑑</m:t>
                          </m:r>
                        </m:sub>
                      </m:sSub>
                      <m:r>
                        <a:rPr lang="en-US" altLang="zh-CN" sz="2000" i="1">
                          <a:latin typeface="Cambria Math" panose="02040503050406030204" pitchFamily="18" charset="0"/>
                          <a:cs typeface="Times New Roman" panose="02020603050405020304" pitchFamily="18" charset="0"/>
                        </a:rPr>
                        <m:t>𝜶</m:t>
                      </m:r>
                      <m:r>
                        <a:rPr lang="en-US" altLang="zh-CN" sz="2000" i="1">
                          <a:latin typeface="Cambria Math" panose="02040503050406030204" pitchFamily="18" charset="0"/>
                          <a:cs typeface="Times New Roman" panose="02020603050405020304" pitchFamily="18" charset="0"/>
                        </a:rPr>
                        <m:t>+</m:t>
                      </m:r>
                      <m:sSub>
                        <m:sSubPr>
                          <m:ctrlPr>
                            <a:rPr lang="zh-CN"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𝑩</m:t>
                          </m:r>
                        </m:e>
                        <m:sub>
                          <m:r>
                            <m:rPr>
                              <m:sty m:val="p"/>
                            </m:rPr>
                            <a:rPr lang="en-US" altLang="zh-CN" sz="2000" i="1">
                              <a:latin typeface="Cambria Math" panose="02040503050406030204" pitchFamily="18" charset="0"/>
                              <a:cs typeface="Times New Roman" panose="02020603050405020304" pitchFamily="18" charset="0"/>
                            </a:rPr>
                            <m:t>exp</m:t>
                          </m:r>
                        </m:sub>
                      </m:sSub>
                      <m:r>
                        <a:rPr lang="en-US" altLang="zh-CN" sz="2000" i="1">
                          <a:latin typeface="Cambria Math" panose="02040503050406030204" pitchFamily="18" charset="0"/>
                          <a:cs typeface="Times New Roman" panose="02020603050405020304" pitchFamily="18" charset="0"/>
                        </a:rPr>
                        <m:t>𝜷</m:t>
                      </m:r>
                    </m:oMath>
                  </m:oMathPara>
                </a14:m>
                <a:endParaRPr lang="zh-CN" altLang="zh-CN" sz="2000" i="1" dirty="0">
                  <a:latin typeface="Cambria Math" panose="02040503050406030204" pitchFamily="18" charset="0"/>
                  <a:cs typeface="Times New Roman" panose="02020603050405020304" pitchFamily="18" charset="0"/>
                </a:endParaRPr>
              </a:p>
            </p:txBody>
          </p:sp>
        </mc:Choice>
        <mc:Fallback xmlns="">
          <p:sp>
            <p:nvSpPr>
              <p:cNvPr id="38" name="文本框 37">
                <a:extLst>
                  <a:ext uri="{FF2B5EF4-FFF2-40B4-BE49-F238E27FC236}">
                    <a16:creationId xmlns:a16="http://schemas.microsoft.com/office/drawing/2014/main" id="{D54548D2-6B64-4C04-9093-9560CFB67C4E}"/>
                  </a:ext>
                </a:extLst>
              </p:cNvPr>
              <p:cNvSpPr txBox="1">
                <a:spLocks noRot="1" noChangeAspect="1" noMove="1" noResize="1" noEditPoints="1" noAdjustHandles="1" noChangeArrowheads="1" noChangeShapeType="1" noTextEdit="1"/>
              </p:cNvSpPr>
              <p:nvPr/>
            </p:nvSpPr>
            <p:spPr>
              <a:xfrm>
                <a:off x="-256813" y="1692331"/>
                <a:ext cx="12192000" cy="470963"/>
              </a:xfrm>
              <a:prstGeom prst="rect">
                <a:avLst/>
              </a:prstGeom>
              <a:blipFill>
                <a:blip r:embed="rId8"/>
                <a:stretch>
                  <a:fillRect b="-7792"/>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63D160C1-7A4C-48E3-987D-10364060E3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2612" y="76200"/>
            <a:ext cx="1268223" cy="720000"/>
          </a:xfrm>
          <a:prstGeom prst="rect">
            <a:avLst/>
          </a:prstGeom>
        </p:spPr>
      </p:pic>
      <p:pic>
        <p:nvPicPr>
          <p:cNvPr id="10" name="图片 9">
            <a:extLst>
              <a:ext uri="{FF2B5EF4-FFF2-40B4-BE49-F238E27FC236}">
                <a16:creationId xmlns:a16="http://schemas.microsoft.com/office/drawing/2014/main" id="{2C444EEC-FF0D-4A96-9203-08C624C83773}"/>
              </a:ext>
            </a:extLst>
          </p:cNvPr>
          <p:cNvPicPr>
            <a:picLocks noChangeAspect="1"/>
          </p:cNvPicPr>
          <p:nvPr/>
        </p:nvPicPr>
        <p:blipFill>
          <a:blip r:embed="rId10"/>
          <a:stretch>
            <a:fillRect/>
          </a:stretch>
        </p:blipFill>
        <p:spPr>
          <a:xfrm>
            <a:off x="2304661" y="3792004"/>
            <a:ext cx="7301646" cy="2898045"/>
          </a:xfrm>
          <a:prstGeom prst="rect">
            <a:avLst/>
          </a:prstGeom>
          <a:ln w="19050">
            <a:solidFill>
              <a:schemeClr val="accent1"/>
            </a:solidFill>
          </a:ln>
        </p:spPr>
      </p:pic>
      <p:pic>
        <p:nvPicPr>
          <p:cNvPr id="4" name="音频 3">
            <a:hlinkClick r:id="" action="ppaction://media"/>
            <a:extLst>
              <a:ext uri="{FF2B5EF4-FFF2-40B4-BE49-F238E27FC236}">
                <a16:creationId xmlns:a16="http://schemas.microsoft.com/office/drawing/2014/main" id="{CBA8608A-3DFF-44D0-B8A1-F9CF83FF6CD7}"/>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58294827"/>
      </p:ext>
    </p:extLst>
  </p:cSld>
  <p:clrMapOvr>
    <a:masterClrMapping/>
  </p:clrMapOvr>
  <mc:AlternateContent xmlns:mc="http://schemas.openxmlformats.org/markup-compatibility/2006" xmlns:p14="http://schemas.microsoft.com/office/powerpoint/2010/main">
    <mc:Choice Requires="p14">
      <p:transition spd="slow" p14:dur="2000" advTm="15869"/>
    </mc:Choice>
    <mc:Fallback xmlns="">
      <p:transition spd="slow" advTm="158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
          <p:cNvSpPr txBox="1"/>
          <p:nvPr/>
        </p:nvSpPr>
        <p:spPr>
          <a:xfrm>
            <a:off x="91257" y="16808"/>
            <a:ext cx="9717891" cy="839204"/>
          </a:xfrm>
          <a:prstGeom prst="rect">
            <a:avLst/>
          </a:prstGeom>
          <a:noFill/>
        </p:spPr>
        <p:txBody>
          <a:bodyPr wrap="square" rtlCol="0">
            <a:spAutoFit/>
          </a:bodyPr>
          <a:lstStyle/>
          <a:p>
            <a:pPr>
              <a:lnSpc>
                <a:spcPct val="150000"/>
              </a:lnSpc>
            </a:pPr>
            <a:r>
              <a:rPr lang="en-US" altLang="zh-CN" sz="3600" b="1" dirty="0">
                <a:latin typeface="Book Antiqua" panose="02040602050305030304" pitchFamily="18" charset="0"/>
                <a:cs typeface="Times New Roman" panose="02020603050405020304" pitchFamily="18" charset="0"/>
              </a:rPr>
              <a:t>The Proposed Method</a:t>
            </a:r>
          </a:p>
        </p:txBody>
      </p:sp>
      <p:pic>
        <p:nvPicPr>
          <p:cNvPr id="6" name="Picture 2"/>
          <p:cNvPicPr>
            <a:picLocks noChangeAspect="1"/>
          </p:cNvPicPr>
          <p:nvPr/>
        </p:nvPicPr>
        <p:blipFill>
          <a:blip r:embed="rId5"/>
          <a:stretch>
            <a:fillRect/>
          </a:stretch>
        </p:blipFill>
        <p:spPr>
          <a:xfrm>
            <a:off x="10738613" y="59767"/>
            <a:ext cx="1362130" cy="722125"/>
          </a:xfrm>
          <a:prstGeom prst="rect">
            <a:avLst/>
          </a:prstGeom>
          <a:noFill/>
          <a:ln w="9525">
            <a:noFill/>
          </a:ln>
        </p:spPr>
      </p:pic>
      <p:cxnSp>
        <p:nvCxnSpPr>
          <p:cNvPr id="7" name="Straight Connector 15"/>
          <p:cNvCxnSpPr/>
          <p:nvPr/>
        </p:nvCxnSpPr>
        <p:spPr>
          <a:xfrm flipV="1">
            <a:off x="170599" y="825072"/>
            <a:ext cx="11835707" cy="0"/>
          </a:xfrm>
          <a:prstGeom prst="line">
            <a:avLst/>
          </a:prstGeom>
          <a:noFill/>
          <a:ln w="22225" cap="flat" cmpd="sng" algn="ctr">
            <a:solidFill>
              <a:srgbClr val="C00000"/>
            </a:solidFill>
            <a:prstDash val="solid"/>
          </a:ln>
          <a:effectLst>
            <a:outerShdw blurRad="40000" dist="23000" dir="5400000" rotWithShape="0">
              <a:srgbClr val="000000">
                <a:alpha val="35000"/>
              </a:srgbClr>
            </a:outerShdw>
          </a:effectLst>
        </p:spPr>
      </p:cxnSp>
      <p:sp>
        <p:nvSpPr>
          <p:cNvPr id="11" name="文本框 10">
            <a:extLst>
              <a:ext uri="{FF2B5EF4-FFF2-40B4-BE49-F238E27FC236}">
                <a16:creationId xmlns:a16="http://schemas.microsoft.com/office/drawing/2014/main" id="{4D14122A-B2E5-4B38-B79C-5BC6B3054179}"/>
              </a:ext>
            </a:extLst>
          </p:cNvPr>
          <p:cNvSpPr txBox="1"/>
          <p:nvPr/>
        </p:nvSpPr>
        <p:spPr>
          <a:xfrm>
            <a:off x="441694" y="3667477"/>
            <a:ext cx="9868173" cy="1323439"/>
          </a:xfrm>
          <a:prstGeom prst="rect">
            <a:avLst/>
          </a:prstGeom>
          <a:noFill/>
        </p:spPr>
        <p:txBody>
          <a:bodyPr wrap="square">
            <a:spAutoFit/>
          </a:bodyPr>
          <a:lstStyle/>
          <a:p>
            <a:pPr marL="342900" indent="-342900">
              <a:buFont typeface="Arial" panose="020B0604020202020204" pitchFamily="34" charset="0"/>
              <a:buChar char="•"/>
            </a:pPr>
            <a:r>
              <a:rPr lang="en-US" altLang="zh-CN" sz="2000" b="1" dirty="0">
                <a:latin typeface="Book Antiqua" panose="02040602050305030304" pitchFamily="18" charset="0"/>
                <a:cs typeface="Times New Roman" panose="02020603050405020304" pitchFamily="18" charset="0"/>
              </a:rPr>
              <a:t>Motivation:</a:t>
            </a:r>
            <a:endParaRPr lang="en-US" altLang="zh-CN" sz="2000" dirty="0">
              <a:latin typeface="Book Antiqua" panose="02040602050305030304" pitchFamily="18" charset="0"/>
              <a:cs typeface="Times New Roman" panose="02020603050405020304" pitchFamily="18" charset="0"/>
            </a:endParaRPr>
          </a:p>
          <a:p>
            <a:pPr marL="457200" indent="-457200">
              <a:buFont typeface="+mj-lt"/>
              <a:buAutoNum type="alphaLcParenR"/>
            </a:pPr>
            <a:r>
              <a:rPr lang="en-US" altLang="zh-CN" sz="2000" dirty="0">
                <a:latin typeface="Book Antiqua" panose="02040602050305030304" pitchFamily="18" charset="0"/>
                <a:cs typeface="Times New Roman" panose="02020603050405020304" pitchFamily="18" charset="0"/>
              </a:rPr>
              <a:t>No existing specific methods for 3D face communication</a:t>
            </a:r>
          </a:p>
          <a:p>
            <a:pPr marL="457200" indent="-457200">
              <a:buFont typeface="+mj-lt"/>
              <a:buAutoNum type="alphaLcParenR"/>
            </a:pPr>
            <a:r>
              <a:rPr lang="en-US" altLang="zh-CN" sz="2000">
                <a:latin typeface="Book Antiqua" panose="02040602050305030304" pitchFamily="18" charset="0"/>
                <a:cs typeface="Times New Roman" panose="02020603050405020304" pitchFamily="18" charset="0"/>
              </a:rPr>
              <a:t>Virtual-physical interaction </a:t>
            </a:r>
            <a:r>
              <a:rPr lang="en-US" altLang="zh-CN" sz="2000" dirty="0">
                <a:latin typeface="Book Antiqua" panose="02040602050305030304" pitchFamily="18" charset="0"/>
                <a:cs typeface="Times New Roman" panose="02020603050405020304" pitchFamily="18" charset="0"/>
              </a:rPr>
              <a:t>with </a:t>
            </a:r>
            <a:r>
              <a:rPr lang="en-US" altLang="zh-CN" sz="2000">
                <a:latin typeface="Book Antiqua" panose="02040602050305030304" pitchFamily="18" charset="0"/>
                <a:cs typeface="Times New Roman" panose="02020603050405020304" pitchFamily="18" charset="0"/>
              </a:rPr>
              <a:t>ultra-low bit-rate in metaverse</a:t>
            </a:r>
            <a:endParaRPr lang="en-US" altLang="zh-CN" sz="2000" dirty="0">
              <a:latin typeface="Book Antiqua" panose="02040602050305030304" pitchFamily="18" charset="0"/>
              <a:cs typeface="Times New Roman" panose="02020603050405020304" pitchFamily="18" charset="0"/>
            </a:endParaRPr>
          </a:p>
          <a:p>
            <a:pPr marL="457200" indent="-457200">
              <a:buFont typeface="+mj-lt"/>
              <a:buAutoNum type="alphaLcParenR"/>
            </a:pPr>
            <a:r>
              <a:rPr lang="en-US" altLang="zh-CN" sz="2000" dirty="0">
                <a:latin typeface="Book Antiqua" panose="02040602050305030304" pitchFamily="18" charset="0"/>
                <a:cs typeface="Times New Roman" panose="02020603050405020304" pitchFamily="18" charset="0"/>
              </a:rPr>
              <a:t>High flexibility and enhanced robustness of 3D face communication</a:t>
            </a:r>
          </a:p>
        </p:txBody>
      </p:sp>
      <p:sp>
        <p:nvSpPr>
          <p:cNvPr id="18" name="文本框 17">
            <a:extLst>
              <a:ext uri="{FF2B5EF4-FFF2-40B4-BE49-F238E27FC236}">
                <a16:creationId xmlns:a16="http://schemas.microsoft.com/office/drawing/2014/main" id="{64391AE2-2DFE-462F-B6D1-B2E4317AD148}"/>
              </a:ext>
            </a:extLst>
          </p:cNvPr>
          <p:cNvSpPr txBox="1"/>
          <p:nvPr/>
        </p:nvSpPr>
        <p:spPr>
          <a:xfrm>
            <a:off x="441694" y="5150584"/>
            <a:ext cx="11112758" cy="1631216"/>
          </a:xfrm>
          <a:prstGeom prst="rect">
            <a:avLst/>
          </a:prstGeom>
          <a:noFill/>
        </p:spPr>
        <p:txBody>
          <a:bodyPr wrap="square">
            <a:spAutoFit/>
          </a:bodyPr>
          <a:lstStyle/>
          <a:p>
            <a:pPr marL="342900" indent="-342900">
              <a:buFont typeface="Arial" panose="020B0604020202020204" pitchFamily="34" charset="0"/>
              <a:buChar char="•"/>
            </a:pPr>
            <a:r>
              <a:rPr lang="en-US" altLang="zh-CN" sz="2000" b="1" dirty="0">
                <a:latin typeface="Book Antiqua" panose="02040602050305030304" pitchFamily="18" charset="0"/>
                <a:cs typeface="Times New Roman" panose="02020603050405020304" pitchFamily="18" charset="0"/>
              </a:rPr>
              <a:t>Contributions:</a:t>
            </a:r>
            <a:endParaRPr lang="en-US" altLang="zh-CN" sz="2000" dirty="0">
              <a:latin typeface="Book Antiqua" panose="02040602050305030304" pitchFamily="18" charset="0"/>
              <a:cs typeface="Times New Roman" panose="02020603050405020304" pitchFamily="18" charset="0"/>
            </a:endParaRPr>
          </a:p>
          <a:p>
            <a:pPr marL="457200" indent="-457200">
              <a:buFont typeface="+mj-lt"/>
              <a:buAutoNum type="alphaLcParenR"/>
            </a:pPr>
            <a:r>
              <a:rPr lang="en-US" altLang="zh-CN" sz="2000" dirty="0">
                <a:latin typeface="Book Antiqua" panose="02040602050305030304" pitchFamily="18" charset="0"/>
                <a:cs typeface="Times New Roman" panose="02020603050405020304" pitchFamily="18" charset="0"/>
              </a:rPr>
              <a:t>Propose </a:t>
            </a:r>
            <a:r>
              <a:rPr lang="en-US" altLang="zh-CN" sz="2000" dirty="0">
                <a:solidFill>
                  <a:srgbClr val="FF0000"/>
                </a:solidFill>
                <a:latin typeface="Book Antiqua" panose="02040602050305030304" pitchFamily="18" charset="0"/>
                <a:cs typeface="Times New Roman" panose="02020603050405020304" pitchFamily="18" charset="0"/>
              </a:rPr>
              <a:t>a framework</a:t>
            </a:r>
            <a:r>
              <a:rPr lang="en-US" altLang="zh-CN" sz="2000" dirty="0">
                <a:latin typeface="Book Antiqua" panose="02040602050305030304" pitchFamily="18" charset="0"/>
                <a:cs typeface="Times New Roman" panose="02020603050405020304" pitchFamily="18" charset="0"/>
              </a:rPr>
              <a:t> that facilitates the reconstruction of 3D faces </a:t>
            </a:r>
            <a:r>
              <a:rPr lang="en-US" altLang="zh-CN" sz="2000" dirty="0">
                <a:solidFill>
                  <a:srgbClr val="FF0000"/>
                </a:solidFill>
                <a:latin typeface="Book Antiqua" panose="02040602050305030304" pitchFamily="18" charset="0"/>
                <a:cs typeface="Times New Roman" panose="02020603050405020304" pitchFamily="18" charset="0"/>
              </a:rPr>
              <a:t>with ultra low bit-rate conveyed </a:t>
            </a:r>
            <a:r>
              <a:rPr lang="en-US" altLang="zh-CN" sz="2000" dirty="0">
                <a:latin typeface="Book Antiqua" panose="02040602050305030304" pitchFamily="18" charset="0"/>
                <a:cs typeface="Times New Roman" panose="02020603050405020304" pitchFamily="18" charset="0"/>
              </a:rPr>
              <a:t>and the 3D face template stored at the receiver side.</a:t>
            </a:r>
          </a:p>
          <a:p>
            <a:pPr marL="457200" indent="-457200">
              <a:buFont typeface="+mj-lt"/>
              <a:buAutoNum type="alphaLcParenR"/>
            </a:pPr>
            <a:r>
              <a:rPr lang="en-US" altLang="zh-CN" sz="2000" dirty="0">
                <a:latin typeface="Book Antiqua" panose="02040602050305030304" pitchFamily="18" charset="0"/>
                <a:cs typeface="Times New Roman" panose="02020603050405020304" pitchFamily="18" charset="0"/>
              </a:rPr>
              <a:t>Introduce how the features that manipulate the 3D face template </a:t>
            </a:r>
            <a:r>
              <a:rPr lang="en-US" altLang="zh-CN" sz="2000" dirty="0">
                <a:solidFill>
                  <a:srgbClr val="FF0000"/>
                </a:solidFill>
                <a:latin typeface="Book Antiqua" panose="02040602050305030304" pitchFamily="18" charset="0"/>
                <a:cs typeface="Times New Roman" panose="02020603050405020304" pitchFamily="18" charset="0"/>
              </a:rPr>
              <a:t>are compactly represented based on the end-to-end compression network</a:t>
            </a:r>
            <a:r>
              <a:rPr lang="en-US" altLang="zh-CN" sz="2000" dirty="0">
                <a:latin typeface="Book Antiqua" panose="02040602050305030304" pitchFamily="18" charset="0"/>
                <a:cs typeface="Times New Roman" panose="02020603050405020304" pitchFamily="18" charset="0"/>
              </a:rPr>
              <a:t>. </a:t>
            </a:r>
          </a:p>
        </p:txBody>
      </p:sp>
      <p:pic>
        <p:nvPicPr>
          <p:cNvPr id="12" name="图片 11">
            <a:extLst>
              <a:ext uri="{FF2B5EF4-FFF2-40B4-BE49-F238E27FC236}">
                <a16:creationId xmlns:a16="http://schemas.microsoft.com/office/drawing/2014/main" id="{973FA486-B373-40BA-A476-6348727F38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7893" y="898917"/>
            <a:ext cx="9316213" cy="2547839"/>
          </a:xfrm>
          <a:prstGeom prst="rect">
            <a:avLst/>
          </a:prstGeom>
        </p:spPr>
      </p:pic>
      <p:sp>
        <p:nvSpPr>
          <p:cNvPr id="20" name="文本框 19">
            <a:extLst>
              <a:ext uri="{FF2B5EF4-FFF2-40B4-BE49-F238E27FC236}">
                <a16:creationId xmlns:a16="http://schemas.microsoft.com/office/drawing/2014/main" id="{ECCC4A94-79B4-4366-B37E-CA9F8DAC9DFE}"/>
              </a:ext>
            </a:extLst>
          </p:cNvPr>
          <p:cNvSpPr txBox="1"/>
          <p:nvPr/>
        </p:nvSpPr>
        <p:spPr>
          <a:xfrm>
            <a:off x="-7548" y="3458723"/>
            <a:ext cx="12192000" cy="338554"/>
          </a:xfrm>
          <a:prstGeom prst="rect">
            <a:avLst/>
          </a:prstGeom>
          <a:noFill/>
        </p:spPr>
        <p:txBody>
          <a:bodyPr wrap="square">
            <a:spAutoFit/>
          </a:bodyPr>
          <a:lstStyle/>
          <a:p>
            <a:pPr algn="ctr"/>
            <a:r>
              <a:rPr lang="en-US" altLang="zh-CN" sz="1600" b="1" dirty="0">
                <a:latin typeface="Times New Roman" panose="02020603050405020304" pitchFamily="18" charset="0"/>
                <a:cs typeface="Times New Roman" panose="02020603050405020304" pitchFamily="18" charset="0"/>
              </a:rPr>
              <a:t>Fig 2. Illustration of the proposed framework.</a:t>
            </a:r>
            <a:endParaRPr lang="zh-CN" altLang="en-US" sz="1600" b="1"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D4D2D9FB-F6DC-48AF-AB52-277C8B3D79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2612" y="76200"/>
            <a:ext cx="1268223" cy="720000"/>
          </a:xfrm>
          <a:prstGeom prst="rect">
            <a:avLst/>
          </a:prstGeom>
        </p:spPr>
      </p:pic>
      <p:pic>
        <p:nvPicPr>
          <p:cNvPr id="10" name="音频 9">
            <a:hlinkClick r:id="" action="ppaction://media"/>
            <a:extLst>
              <a:ext uri="{FF2B5EF4-FFF2-40B4-BE49-F238E27FC236}">
                <a16:creationId xmlns:a16="http://schemas.microsoft.com/office/drawing/2014/main" id="{3D4B431F-B0D2-455F-9183-DB94DF81CC2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67383806"/>
      </p:ext>
    </p:extLst>
  </p:cSld>
  <p:clrMapOvr>
    <a:masterClrMapping/>
  </p:clrMapOvr>
  <mc:AlternateContent xmlns:mc="http://schemas.openxmlformats.org/markup-compatibility/2006">
    <mc:Choice xmlns:p14="http://schemas.microsoft.com/office/powerpoint/2010/main" Requires="p14">
      <p:transition spd="slow" p14:dur="2000" advTm="76868"/>
    </mc:Choice>
    <mc:Fallback>
      <p:transition spd="slow" advTm="768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extLst>
    <p:ext uri="{3A86A75C-4F4B-4683-9AE1-C65F6400EC91}">
      <p14:laserTraceLst xmlns:p14="http://schemas.microsoft.com/office/powerpoint/2010/main">
        <p14:tracePtLst>
          <p14:tracePt t="1719" x="5222875" y="3149600"/>
          <p14:tracePt t="1725" x="5222875" y="3157538"/>
          <p14:tracePt t="1733" x="5222875" y="3165475"/>
          <p14:tracePt t="1750" x="5222875" y="3181350"/>
          <p14:tracePt t="1766" x="5222875" y="3189288"/>
          <p14:tracePt t="1773" x="5214938" y="3189288"/>
          <p14:tracePt t="1781" x="5214938" y="3197225"/>
          <p14:tracePt t="1787" x="5214938" y="3205163"/>
          <p14:tracePt t="1803" x="5214938" y="3213100"/>
          <p14:tracePt t="1811" x="5207000" y="3213100"/>
          <p14:tracePt t="1905" x="5207000" y="3221038"/>
          <p14:tracePt t="1911" x="5207000" y="3236913"/>
          <p14:tracePt t="1919" x="5207000" y="3244850"/>
          <p14:tracePt t="1927" x="5207000" y="3252788"/>
          <p14:tracePt t="1935" x="5199063" y="3270250"/>
          <p14:tracePt t="1943" x="5199063" y="3278188"/>
          <p14:tracePt t="1951" x="5191125" y="3286125"/>
          <p14:tracePt t="1959" x="5191125" y="3302000"/>
          <p14:tracePt t="1967" x="5191125" y="3317875"/>
          <p14:tracePt t="1973" x="5183188" y="3333750"/>
          <p14:tracePt t="1981" x="5183188" y="3341688"/>
          <p14:tracePt t="1989" x="5183188" y="3349625"/>
          <p14:tracePt t="1997" x="5175250" y="3357563"/>
          <p14:tracePt t="2005" x="5175250" y="3373438"/>
          <p14:tracePt t="2013" x="5175250" y="3381375"/>
          <p14:tracePt t="2021" x="5167313" y="3389313"/>
          <p14:tracePt t="2029" x="5167313" y="3397250"/>
          <p14:tracePt t="2037" x="5159375" y="3397250"/>
          <p14:tracePt t="2043" x="5159375" y="3405188"/>
          <p14:tracePt t="2059" x="5159375" y="3413125"/>
          <p14:tracePt t="2067" x="5151438" y="3413125"/>
          <p14:tracePt t="2137" x="5151438" y="3421063"/>
          <p14:tracePt t="2161" x="5143500" y="3429000"/>
          <p14:tracePt t="2167" x="5135563" y="3436938"/>
          <p14:tracePt t="2175" x="5135563" y="3444875"/>
          <p14:tracePt t="2183" x="5119688" y="3452813"/>
          <p14:tracePt t="2191" x="5119688" y="3460750"/>
          <p14:tracePt t="2199" x="5111750" y="3476625"/>
          <p14:tracePt t="2207" x="5103813" y="3492500"/>
          <p14:tracePt t="2215" x="5095875" y="3500438"/>
          <p14:tracePt t="2223" x="5087938" y="3516313"/>
          <p14:tracePt t="2229" x="5080000" y="3524250"/>
          <p14:tracePt t="2237" x="5072063" y="3540125"/>
          <p14:tracePt t="2245" x="5064125" y="3556000"/>
          <p14:tracePt t="2253" x="5064125" y="3563938"/>
          <p14:tracePt t="2261" x="5064125" y="3571875"/>
          <p14:tracePt t="2269" x="5056188" y="3579813"/>
          <p14:tracePt t="2277" x="5056188" y="3587750"/>
          <p14:tracePt t="2285" x="5046663" y="3595688"/>
          <p14:tracePt t="2299" x="5046663" y="3605213"/>
          <p14:tracePt t="2307" x="5038725" y="3613150"/>
          <p14:tracePt t="2323" x="5038725" y="3621088"/>
          <p14:tracePt t="2331" x="5030788" y="3629025"/>
          <p14:tracePt t="2347" x="5030788" y="3636963"/>
          <p14:tracePt t="2353" x="5030788" y="3644900"/>
          <p14:tracePt t="2361" x="5022850" y="3644900"/>
          <p14:tracePt t="2369" x="5022850" y="3660775"/>
          <p14:tracePt t="2377" x="5014913" y="3660775"/>
          <p14:tracePt t="2385" x="5014913" y="3668713"/>
          <p14:tracePt t="2401" x="5006975" y="3676650"/>
          <p14:tracePt t="2409" x="5006975" y="3684588"/>
          <p14:tracePt t="2417" x="4991100" y="3692525"/>
          <p14:tracePt t="2423" x="4975225" y="3708400"/>
          <p14:tracePt t="2431" x="4959350" y="3724275"/>
          <p14:tracePt t="2439" x="4927600" y="3756025"/>
          <p14:tracePt t="2447" x="4895850" y="3779838"/>
          <p14:tracePt t="2455" x="4856163" y="3795713"/>
          <p14:tracePt t="2463" x="4832350" y="3811588"/>
          <p14:tracePt t="2472" x="4792663" y="3835400"/>
          <p14:tracePt t="2477" x="4745038" y="3851275"/>
          <p14:tracePt t="2485" x="4695825" y="3867150"/>
          <p14:tracePt t="2493" x="4664075" y="3875088"/>
          <p14:tracePt t="2501" x="4616450" y="3890963"/>
          <p14:tracePt t="2509" x="4560888" y="3914775"/>
          <p14:tracePt t="2517" x="4513263" y="3930650"/>
          <p14:tracePt t="2525" x="4457700" y="3956050"/>
          <p14:tracePt t="2533" x="4378325" y="3987800"/>
          <p14:tracePt t="2541" x="4321175" y="3995738"/>
          <p14:tracePt t="2547" x="4233863" y="4027488"/>
          <p14:tracePt t="2555" x="4130675" y="4051300"/>
          <p14:tracePt t="2563" x="4019550" y="4083050"/>
          <p14:tracePt t="2571" x="3978275" y="4090988"/>
          <p14:tracePt t="2579" x="3803650" y="4138613"/>
          <p14:tracePt t="2587" x="3748088" y="4154488"/>
          <p14:tracePt t="2595" x="3651250" y="4186238"/>
          <p14:tracePt t="2603" x="3492500" y="4225925"/>
          <p14:tracePt t="2609" x="3325813" y="4257675"/>
          <p14:tracePt t="2617" x="3197225" y="4291013"/>
          <p14:tracePt t="2625" x="3030538" y="4322763"/>
          <p14:tracePt t="2633" x="2909888" y="4346575"/>
          <p14:tracePt t="2641" x="2814638" y="4362450"/>
          <p14:tracePt t="2649" x="2598738" y="4386263"/>
          <p14:tracePt t="2657" x="2416175" y="4402138"/>
          <p14:tracePt t="2665" x="2312988" y="4418013"/>
          <p14:tracePt t="2671" x="2160588" y="4433888"/>
          <p14:tracePt t="2679" x="2041525" y="4441825"/>
          <p14:tracePt t="2687" x="1873250" y="4473575"/>
          <p14:tracePt t="2695" x="1754188" y="4481513"/>
          <p14:tracePt t="2703" x="1611313" y="4497388"/>
          <p14:tracePt t="2711" x="1498600" y="4497388"/>
          <p14:tracePt t="2719" x="1419225" y="4497388"/>
          <p14:tracePt t="2727" x="1331913" y="4497388"/>
          <p14:tracePt t="2733" x="1220788" y="4489450"/>
          <p14:tracePt t="2741" x="1147763" y="4473575"/>
          <p14:tracePt t="2749" x="1123950" y="4465638"/>
          <p14:tracePt t="2757" x="1108075" y="4457700"/>
          <p14:tracePt t="2765" x="1100138" y="4457700"/>
          <p14:tracePt t="2773" x="1100138" y="4449763"/>
          <p14:tracePt t="2819" x="1100138" y="4441825"/>
          <p14:tracePt t="2843" x="1100138" y="4433888"/>
          <p14:tracePt t="2897" x="1100138" y="4425950"/>
          <p14:tracePt t="2967" x="1100138" y="4418013"/>
          <p14:tracePt t="3021" x="1100138" y="4410075"/>
          <p14:tracePt t="3114" x="1092200" y="4410075"/>
          <p14:tracePt t="3161" x="1084263" y="4410075"/>
          <p14:tracePt t="3215" x="1076325" y="4410075"/>
          <p14:tracePt t="3232" x="1068388" y="4410075"/>
          <p14:tracePt t="3237" x="1060450" y="4418013"/>
          <p14:tracePt t="3245" x="1052513" y="4418013"/>
          <p14:tracePt t="3253" x="1044575" y="4418013"/>
          <p14:tracePt t="3262" x="1036638" y="4418013"/>
          <p14:tracePt t="3269" x="1028700" y="4418013"/>
          <p14:tracePt t="3285" x="1020763" y="4418013"/>
          <p14:tracePt t="3293" x="1012825" y="4418013"/>
          <p14:tracePt t="3339" x="1004888" y="4418013"/>
          <p14:tracePt t="3361" x="1004888" y="4410075"/>
          <p14:tracePt t="3378" x="996950" y="4410075"/>
          <p14:tracePt t="4068" x="1004888" y="4410075"/>
          <p14:tracePt t="4075" x="1052513" y="4410075"/>
          <p14:tracePt t="4083" x="1084263" y="4410075"/>
          <p14:tracePt t="4091" x="1155700" y="4410075"/>
          <p14:tracePt t="4099" x="1244600" y="4410075"/>
          <p14:tracePt t="4107" x="1331913" y="4418013"/>
          <p14:tracePt t="4115" x="1466850" y="4433888"/>
          <p14:tracePt t="4123" x="1571625" y="4449763"/>
          <p14:tracePt t="4129" x="1674813" y="4457700"/>
          <p14:tracePt t="4137" x="1770063" y="4465638"/>
          <p14:tracePt t="4145" x="1865313" y="4465638"/>
          <p14:tracePt t="4153" x="1993900" y="4465638"/>
          <p14:tracePt t="4161" x="2105025" y="4465638"/>
          <p14:tracePt t="4169" x="2200275" y="4457700"/>
          <p14:tracePt t="4177" x="2265363" y="4433888"/>
          <p14:tracePt t="4185" x="2463800" y="4418013"/>
          <p14:tracePt t="4191" x="2559050" y="4402138"/>
          <p14:tracePt t="4199" x="2679700" y="4378325"/>
          <p14:tracePt t="4207" x="2751138" y="4370388"/>
          <p14:tracePt t="4215" x="2901950" y="4354513"/>
          <p14:tracePt t="4223" x="3014663" y="4330700"/>
          <p14:tracePt t="4231" x="3086100" y="4322763"/>
          <p14:tracePt t="4239" x="3157538" y="4314825"/>
          <p14:tracePt t="4247" x="3181350" y="4314825"/>
          <p14:tracePt t="4255" x="3236913" y="4306888"/>
          <p14:tracePt t="4261" x="3268663" y="4306888"/>
          <p14:tracePt t="4269" x="3284538" y="4306888"/>
          <p14:tracePt t="4277" x="3308350" y="4298950"/>
          <p14:tracePt t="4285" x="3325813" y="4298950"/>
          <p14:tracePt t="4301" x="3333750" y="4298950"/>
          <p14:tracePt t="4317" x="3341688" y="4298950"/>
          <p14:tracePt t="4363" x="3349625" y="4298950"/>
          <p14:tracePt t="4821" x="3341688" y="4298950"/>
          <p14:tracePt t="4827" x="3341688" y="4306888"/>
          <p14:tracePt t="4898" x="3341688" y="4314825"/>
          <p14:tracePt t="5091" x="3333750" y="4322763"/>
          <p14:tracePt t="5107" x="3333750" y="4330700"/>
          <p14:tracePt t="5115" x="3333750" y="4338638"/>
          <p14:tracePt t="5123" x="3325813" y="4338638"/>
          <p14:tracePt t="5146" x="3325813" y="4346575"/>
          <p14:tracePt t="5340" x="3317875" y="4354513"/>
          <p14:tracePt t="5480" x="3317875" y="4362450"/>
          <p14:tracePt t="5611" x="3308350" y="4370388"/>
          <p14:tracePt t="5628" x="3308350" y="4378325"/>
          <p14:tracePt t="5643" x="3300413" y="4386263"/>
          <p14:tracePt t="5651" x="3300413" y="4394200"/>
          <p14:tracePt t="5673" x="3300413" y="4402138"/>
          <p14:tracePt t="5727" x="3292475" y="4410075"/>
          <p14:tracePt t="6037" x="3292475" y="4418013"/>
          <p14:tracePt t="6045" x="3284538" y="4418013"/>
          <p14:tracePt t="6061" x="3284538" y="4425950"/>
          <p14:tracePt t="8070" x="3276600" y="4433888"/>
          <p14:tracePt t="9515" x="3268663" y="4441825"/>
          <p14:tracePt t="9535" x="3268663" y="4449763"/>
          <p14:tracePt t="9621" x="3260725" y="4449763"/>
          <p14:tracePt t="9629" x="3260725" y="4457700"/>
          <p14:tracePt t="9791" x="3260725" y="4465638"/>
          <p14:tracePt t="9833" x="3252788" y="4465638"/>
          <p14:tracePt t="9849" x="3244850" y="4473575"/>
          <p14:tracePt t="9870" x="3236913" y="4481513"/>
          <p14:tracePt t="9901" x="3228975" y="4489450"/>
          <p14:tracePt t="9915" x="3228975" y="4497388"/>
          <p14:tracePt t="10064" x="3221038" y="4497388"/>
          <p14:tracePt t="10087" x="3221038" y="4505325"/>
          <p14:tracePt t="10095" x="3213100" y="4505325"/>
          <p14:tracePt t="10125" x="3213100" y="4513263"/>
          <p14:tracePt t="10141" x="3213100" y="4521200"/>
          <p14:tracePt t="10149" x="3205163" y="4521200"/>
          <p14:tracePt t="10157" x="3205163" y="4529138"/>
          <p14:tracePt t="10179" x="3205163" y="4537075"/>
          <p14:tracePt t="10213" x="3205163" y="4545013"/>
          <p14:tracePt t="10219" x="3197225" y="4545013"/>
          <p14:tracePt t="10281" x="3197225" y="4552950"/>
          <p14:tracePt t="10435" x="3197225" y="4560888"/>
          <p14:tracePt t="10475" x="3197225" y="4568825"/>
          <p14:tracePt t="10546" x="3197225" y="4576763"/>
          <p14:tracePt t="10955" x="3213100" y="4576763"/>
          <p14:tracePt t="10963" x="3228975" y="4568825"/>
          <p14:tracePt t="10971" x="3236913" y="4560888"/>
          <p14:tracePt t="10979" x="3244850" y="4560888"/>
          <p14:tracePt t="10987" x="3252788" y="4560888"/>
          <p14:tracePt t="10993" x="3260725" y="4560888"/>
          <p14:tracePt t="11009" x="3268663" y="4560888"/>
          <p14:tracePt t="11041" x="3276600" y="4560888"/>
          <p14:tracePt t="11055" x="3292475" y="4560888"/>
          <p14:tracePt t="11063" x="3292475" y="4552950"/>
          <p14:tracePt t="11079" x="3300413" y="4552950"/>
          <p14:tracePt t="11095" x="3308350" y="4545013"/>
          <p14:tracePt t="11103" x="3308350" y="4537075"/>
          <p14:tracePt t="11111" x="3317875" y="4537075"/>
          <p14:tracePt t="11117" x="3325813" y="4537075"/>
          <p14:tracePt t="11125" x="3325813" y="4529138"/>
          <p14:tracePt t="11141" x="3333750" y="4521200"/>
          <p14:tracePt t="11175" x="3341688" y="4513263"/>
          <p14:tracePt t="11187" x="3341688" y="4505325"/>
          <p14:tracePt t="11203" x="3349625" y="4505325"/>
          <p14:tracePt t="11211" x="3349625" y="4497388"/>
          <p14:tracePt t="11219" x="3357563" y="4497388"/>
          <p14:tracePt t="11257" x="3357563" y="4489450"/>
          <p14:tracePt t="11522" x="3357563" y="4481513"/>
          <p14:tracePt t="11529" x="3349625" y="4473575"/>
          <p14:tracePt t="11537" x="3325813" y="4465638"/>
          <p14:tracePt t="11545" x="3308350" y="4457700"/>
          <p14:tracePt t="11553" x="3284538" y="4449763"/>
          <p14:tracePt t="11559" x="3252788" y="4441825"/>
          <p14:tracePt t="11567" x="3221038" y="4425950"/>
          <p14:tracePt t="11575" x="3205163" y="4418013"/>
          <p14:tracePt t="11583" x="3189288" y="4410075"/>
          <p14:tracePt t="11591" x="3165475" y="4410075"/>
          <p14:tracePt t="11599" x="3157538" y="4410075"/>
          <p14:tracePt t="11607" x="3149600" y="4410075"/>
          <p14:tracePt t="11615" x="3133725" y="4410075"/>
          <p14:tracePt t="11629" x="3125788" y="4410075"/>
          <p14:tracePt t="11653" x="3117850" y="4410075"/>
          <p14:tracePt t="11909" x="3109913" y="4410075"/>
          <p14:tracePt t="13057" x="3101975" y="4410075"/>
          <p14:tracePt t="13065" x="3086100" y="4433888"/>
          <p14:tracePt t="13073" x="3054350" y="4449763"/>
          <p14:tracePt t="13081" x="3030538" y="4481513"/>
          <p14:tracePt t="13087" x="2990850" y="4497388"/>
          <p14:tracePt t="13095" x="2974975" y="4505325"/>
          <p14:tracePt t="13103" x="2941638" y="4521200"/>
          <p14:tracePt t="13111" x="2894013" y="4545013"/>
          <p14:tracePt t="13119" x="2870200" y="4552950"/>
          <p14:tracePt t="13127" x="2854325" y="4552950"/>
          <p14:tracePt t="13135" x="2838450" y="4552950"/>
          <p14:tracePt t="13143" x="2822575" y="4560888"/>
          <p14:tracePt t="13151" x="2798763" y="4568825"/>
          <p14:tracePt t="13157" x="2774950" y="4568825"/>
          <p14:tracePt t="13165" x="2767013" y="4568825"/>
          <p14:tracePt t="13173" x="2751138" y="4576763"/>
          <p14:tracePt t="13181" x="2735263" y="4576763"/>
          <p14:tracePt t="13189" x="2735263" y="4584700"/>
          <p14:tracePt t="13197" x="2727325" y="4584700"/>
          <p14:tracePt t="13219" x="2719388" y="4584700"/>
          <p14:tracePt t="13639" x="2711450" y="4592638"/>
          <p14:tracePt t="13647" x="2703513" y="4600575"/>
          <p14:tracePt t="13655" x="2703513" y="4608513"/>
          <p14:tracePt t="13661" x="2695575" y="4608513"/>
          <p14:tracePt t="13669" x="2695575" y="4616450"/>
          <p14:tracePt t="13677" x="2687638" y="4624388"/>
          <p14:tracePt t="13685" x="2679700" y="4633913"/>
          <p14:tracePt t="13693" x="2663825" y="4641850"/>
          <p14:tracePt t="13701" x="2655888" y="4657725"/>
          <p14:tracePt t="13709" x="2640013" y="4673600"/>
          <p14:tracePt t="13717" x="2632075" y="4689475"/>
          <p14:tracePt t="13723" x="2624138" y="4697413"/>
          <p14:tracePt t="13731" x="2606675" y="4713288"/>
          <p14:tracePt t="13739" x="2598738" y="4729163"/>
          <p14:tracePt t="13747" x="2574925" y="4737100"/>
          <p14:tracePt t="13755" x="2574925" y="4745038"/>
          <p14:tracePt t="13763" x="2566988" y="4745038"/>
          <p14:tracePt t="13779" x="2559050" y="4752975"/>
          <p14:tracePt t="13785" x="2551113" y="4752975"/>
          <p14:tracePt t="13801" x="2543175" y="4752975"/>
          <p14:tracePt t="13850" x="2543175" y="4760913"/>
          <p14:tracePt t="13871" x="2543175" y="4768850"/>
          <p14:tracePt t="13879" x="2535238" y="4768850"/>
          <p14:tracePt t="13903" x="2535238" y="4776788"/>
          <p14:tracePt t="13918" x="2527300" y="4776788"/>
          <p14:tracePt t="13925" x="2527300" y="4784725"/>
          <p14:tracePt t="14159" x="2535238" y="4784725"/>
          <p14:tracePt t="14165" x="2543175" y="4784725"/>
          <p14:tracePt t="14173" x="2559050" y="4784725"/>
          <p14:tracePt t="14181" x="2566988" y="4784725"/>
          <p14:tracePt t="14189" x="2582863" y="4784725"/>
          <p14:tracePt t="14197" x="2590800" y="4784725"/>
          <p14:tracePt t="14205" x="2598738" y="4784725"/>
          <p14:tracePt t="14213" x="2606675" y="4784725"/>
          <p14:tracePt t="14221" x="2616200" y="4784725"/>
          <p14:tracePt t="14227" x="2624138" y="4784725"/>
          <p14:tracePt t="14235" x="2624138" y="4792663"/>
          <p14:tracePt t="14259" x="2632075" y="4792663"/>
          <p14:tracePt t="16004" x="2632075" y="4784725"/>
          <p14:tracePt t="16035" x="2632075" y="4776788"/>
          <p14:tracePt t="17081" x="2632075" y="4784725"/>
          <p14:tracePt t="17097" x="2632075" y="4792663"/>
          <p14:tracePt t="17105" x="2640013" y="4800600"/>
          <p14:tracePt t="17121" x="2647950" y="4808538"/>
          <p14:tracePt t="17137" x="2647950" y="4816475"/>
          <p14:tracePt t="17151" x="2655888" y="4824413"/>
          <p14:tracePt t="17159" x="2655888" y="4832350"/>
          <p14:tracePt t="17175" x="2663825" y="4840288"/>
          <p14:tracePt t="17191" x="2663825" y="4848225"/>
          <p14:tracePt t="17199" x="2671763" y="4848225"/>
          <p14:tracePt t="17207" x="2679700" y="4856163"/>
          <p14:tracePt t="17213" x="2679700" y="4864100"/>
          <p14:tracePt t="17221" x="2679700" y="4872038"/>
          <p14:tracePt t="17229" x="2687638" y="4872038"/>
          <p14:tracePt t="17237" x="2687638" y="4879975"/>
          <p14:tracePt t="17253" x="2695575" y="4887913"/>
          <p14:tracePt t="17261" x="2695575" y="4895850"/>
          <p14:tracePt t="17269" x="2695575" y="4903788"/>
          <p14:tracePt t="17275" x="2703513" y="4903788"/>
          <p14:tracePt t="17283" x="2711450" y="4911725"/>
          <p14:tracePt t="17291" x="2711450" y="4919663"/>
          <p14:tracePt t="17299" x="2711450" y="4927600"/>
          <p14:tracePt t="17307" x="2719388" y="4935538"/>
          <p14:tracePt t="17315" x="2727325" y="4943475"/>
          <p14:tracePt t="17323" x="2727325" y="4951413"/>
          <p14:tracePt t="17331" x="2735263" y="4959350"/>
          <p14:tracePt t="17337" x="2735263" y="4967288"/>
          <p14:tracePt t="17345" x="2743200" y="4967288"/>
          <p14:tracePt t="17353" x="2751138" y="4976813"/>
          <p14:tracePt t="17361" x="2751138" y="4984750"/>
          <p14:tracePt t="17394" x="2759075" y="4992688"/>
          <p14:tracePt t="17431" x="2759075" y="5000625"/>
          <p14:tracePt t="18795" x="2759075" y="4992688"/>
          <p14:tracePt t="19091" x="2759075" y="4984750"/>
          <p14:tracePt t="19099" x="2759075" y="4976813"/>
          <p14:tracePt t="27436" x="2767013" y="4967288"/>
          <p14:tracePt t="27467" x="2774950" y="4959350"/>
          <p14:tracePt t="27475" x="2782888" y="4959350"/>
          <p14:tracePt t="27491" x="2790825" y="4959350"/>
          <p14:tracePt t="27505" x="2806700" y="4959350"/>
          <p14:tracePt t="27514" x="2822575" y="4959350"/>
          <p14:tracePt t="27521" x="2838450" y="4959350"/>
          <p14:tracePt t="27529" x="2854325" y="4951413"/>
          <p14:tracePt t="27537" x="2870200" y="4951413"/>
          <p14:tracePt t="27545" x="2878138" y="4951413"/>
          <p14:tracePt t="27553" x="2894013" y="4951413"/>
          <p14:tracePt t="27559" x="2909888" y="4951413"/>
          <p14:tracePt t="27575" x="2917825" y="4951413"/>
          <p14:tracePt t="27599" x="2925763" y="4951413"/>
          <p14:tracePt t="27607" x="2933700" y="4951413"/>
          <p14:tracePt t="27683" x="2941638" y="4943475"/>
          <p14:tracePt t="27747" x="2949575" y="4943475"/>
          <p14:tracePt t="29019" x="2967038" y="4943475"/>
          <p14:tracePt t="29025" x="2974975" y="4943475"/>
          <p14:tracePt t="29033" x="2982913" y="4943475"/>
          <p14:tracePt t="29041" x="2998788" y="4951413"/>
          <p14:tracePt t="29057" x="3006725" y="4951413"/>
          <p14:tracePt t="29065" x="3022600" y="4951413"/>
          <p14:tracePt t="29087" x="3038475" y="4951413"/>
          <p14:tracePt t="29103" x="3046413" y="4951413"/>
          <p14:tracePt t="29127" x="3054350" y="4951413"/>
          <p14:tracePt t="29157" x="3062288" y="4951413"/>
          <p14:tracePt t="29165" x="3070225" y="4951413"/>
          <p14:tracePt t="29181" x="3078163" y="4951413"/>
          <p14:tracePt t="29189" x="3094038" y="4951413"/>
          <p14:tracePt t="29197" x="3117850" y="4959350"/>
          <p14:tracePt t="29205" x="3141663" y="4959350"/>
          <p14:tracePt t="29211" x="3157538" y="4967288"/>
          <p14:tracePt t="29219" x="3181350" y="4976813"/>
          <p14:tracePt t="29227" x="3197225" y="4976813"/>
          <p14:tracePt t="29235" x="3205163" y="4976813"/>
          <p14:tracePt t="29243" x="3221038" y="4984750"/>
          <p14:tracePt t="29251" x="3228975" y="4984750"/>
          <p14:tracePt t="29259" x="3236913" y="4992688"/>
          <p14:tracePt t="29267" x="3244850" y="4992688"/>
          <p14:tracePt t="29297" x="3252788" y="4992688"/>
          <p14:tracePt t="29305" x="3260725" y="4992688"/>
          <p14:tracePt t="29321" x="3268663" y="4992688"/>
          <p14:tracePt t="29327" x="3284538" y="4992688"/>
          <p14:tracePt t="29335" x="3292475" y="4992688"/>
          <p14:tracePt t="29343" x="3300413" y="4992688"/>
          <p14:tracePt t="29351" x="3317875" y="4992688"/>
          <p14:tracePt t="29359" x="3325813" y="4992688"/>
          <p14:tracePt t="29367" x="3333750" y="4992688"/>
          <p14:tracePt t="29375" x="3341688" y="4992688"/>
          <p14:tracePt t="29383" x="3349625" y="4992688"/>
          <p14:tracePt t="29391" x="3357563" y="4984750"/>
          <p14:tracePt t="29397" x="3365500" y="4967288"/>
          <p14:tracePt t="29405" x="3381375" y="4959350"/>
          <p14:tracePt t="29413" x="3397250" y="4935538"/>
          <p14:tracePt t="29421" x="3405188" y="4911725"/>
          <p14:tracePt t="29429" x="3429000" y="4887913"/>
          <p14:tracePt t="29437" x="3436938" y="4864100"/>
          <p14:tracePt t="29445" x="3444875" y="4856163"/>
          <p14:tracePt t="29453" x="3468688" y="4824413"/>
          <p14:tracePt t="29459" x="3476625" y="4800600"/>
          <p14:tracePt t="29467" x="3492500" y="4776788"/>
          <p14:tracePt t="29475" x="3500438" y="4745038"/>
          <p14:tracePt t="29483" x="3524250" y="4721225"/>
          <p14:tracePt t="29491" x="3532188" y="4697413"/>
          <p14:tracePt t="29500" x="3540125" y="4681538"/>
          <p14:tracePt t="29507" x="3556000" y="4649788"/>
          <p14:tracePt t="29515" x="3563938" y="4633913"/>
          <p14:tracePt t="29521" x="3571875" y="4616450"/>
          <p14:tracePt t="29529" x="3579813" y="4600575"/>
          <p14:tracePt t="29537" x="3587750" y="4584700"/>
          <p14:tracePt t="29545" x="3587750" y="4568825"/>
          <p14:tracePt t="29553" x="3587750" y="4560888"/>
          <p14:tracePt t="29561" x="3595688" y="4552950"/>
          <p14:tracePt t="29623" x="3603625" y="4560888"/>
          <p14:tracePt t="29631" x="3603625" y="4576763"/>
          <p14:tracePt t="29645" x="3603625" y="4584700"/>
          <p14:tracePt t="29661" x="3603625" y="4592638"/>
          <p14:tracePt t="29678" x="3603625" y="4600575"/>
          <p14:tracePt t="29685" x="3603625" y="4608513"/>
          <p14:tracePt t="29693" x="3611563" y="4608513"/>
          <p14:tracePt t="29715" x="3627438" y="4608513"/>
          <p14:tracePt t="29723" x="3651250" y="4624388"/>
          <p14:tracePt t="29731" x="3668713" y="4633913"/>
          <p14:tracePt t="29739" x="3708400" y="4657725"/>
          <p14:tracePt t="29747" x="3748088" y="4681538"/>
          <p14:tracePt t="29755" x="3779838" y="4697413"/>
          <p14:tracePt t="29763" x="3875088" y="4752975"/>
          <p14:tracePt t="29771" x="3938588" y="4800600"/>
          <p14:tracePt t="29777" x="4002088" y="4840288"/>
          <p14:tracePt t="29785" x="4154488" y="4935538"/>
          <p14:tracePt t="29793" x="4257675" y="5008563"/>
          <p14:tracePt t="29801" x="4329113" y="5048250"/>
          <p14:tracePt t="29809" x="4537075" y="5167313"/>
          <p14:tracePt t="29817" x="4745038" y="5246688"/>
          <p14:tracePt t="29825" x="4856163" y="5278438"/>
          <p14:tracePt t="29833" x="5111750" y="5351463"/>
          <p14:tracePt t="29839" x="5502275" y="5454650"/>
          <p14:tracePt t="29847" x="5821363" y="5534025"/>
          <p14:tracePt t="29855" x="6051550" y="5581650"/>
          <p14:tracePt t="29863" x="6291263" y="5637213"/>
          <p14:tracePt t="29871" x="6434138" y="5653088"/>
          <p14:tracePt t="29879" x="6618288" y="5694363"/>
          <p14:tracePt t="29887" x="6697663" y="5710238"/>
          <p14:tracePt t="29895" x="6802438" y="5734050"/>
          <p14:tracePt t="29901" x="6905625" y="5757863"/>
          <p14:tracePt t="29909" x="6945313" y="5773738"/>
          <p14:tracePt t="29917" x="6985000" y="5789613"/>
          <p14:tracePt t="29925" x="7008813" y="5805488"/>
          <p14:tracePt t="29933" x="7024688" y="5813425"/>
          <p14:tracePt t="29949" x="7032625" y="5813425"/>
          <p14:tracePt t="29955" x="7032625" y="5821363"/>
          <p14:tracePt t="29963" x="7040563" y="5821363"/>
          <p14:tracePt t="29971" x="7048500" y="5821363"/>
          <p14:tracePt t="29979" x="7056438" y="5829300"/>
          <p14:tracePt t="29987" x="7064375" y="5837238"/>
          <p14:tracePt t="29995" x="7072313" y="5853113"/>
          <p14:tracePt t="30003" x="7088188" y="5868988"/>
          <p14:tracePt t="30012" x="7096125" y="5884863"/>
          <p14:tracePt t="30019" x="7112000" y="5900738"/>
          <p14:tracePt t="30025" x="7119938" y="5924550"/>
          <p14:tracePt t="30033" x="7127875" y="5932488"/>
          <p14:tracePt t="30042" x="7127875" y="5948363"/>
          <p14:tracePt t="30049" x="7127875" y="5980113"/>
          <p14:tracePt t="30058" x="7119938" y="6005513"/>
          <p14:tracePt t="30065" x="7096125" y="6037263"/>
          <p14:tracePt t="30073" x="7048500" y="6076950"/>
          <p14:tracePt t="30081" x="7000875" y="6108700"/>
          <p14:tracePt t="30087" x="6969125" y="6132513"/>
          <p14:tracePt t="30095" x="6873875" y="6172200"/>
          <p14:tracePt t="30103" x="6794500" y="6203950"/>
          <p14:tracePt t="30111" x="6737350" y="6227763"/>
          <p14:tracePt t="30119" x="6673850" y="6243638"/>
          <p14:tracePt t="30127" x="6618288" y="6251575"/>
          <p14:tracePt t="30135" x="6578600" y="6251575"/>
          <p14:tracePt t="30143" x="6546850" y="6259513"/>
          <p14:tracePt t="30149" x="6523038" y="6259513"/>
          <p14:tracePt t="30157" x="6515100" y="6267450"/>
          <p14:tracePt t="30173" x="6507163" y="6267450"/>
          <p14:tracePt t="30205" x="6507163" y="6275388"/>
          <p14:tracePt t="30211" x="6499225" y="6275388"/>
          <p14:tracePt t="30227" x="6491288" y="6283325"/>
          <p14:tracePt t="30235" x="6483350" y="6283325"/>
          <p14:tracePt t="30243" x="6483350" y="6299200"/>
          <p14:tracePt t="30251" x="6467475" y="6299200"/>
          <p14:tracePt t="30259" x="6467475" y="6315075"/>
          <p14:tracePt t="30267" x="6459538" y="6315075"/>
          <p14:tracePt t="30273" x="6451600" y="6330950"/>
          <p14:tracePt t="30281" x="6451600" y="6338888"/>
          <p14:tracePt t="30289" x="6442075" y="6348413"/>
          <p14:tracePt t="30305" x="6442075" y="6356350"/>
          <p14:tracePt t="30313" x="6434138" y="6356350"/>
          <p14:tracePt t="30321" x="6434138" y="6364288"/>
          <p14:tracePt t="30344" x="6426200" y="6372225"/>
          <p14:tracePt t="30351" x="6426200" y="6380163"/>
          <p14:tracePt t="30359" x="6426200" y="6388100"/>
          <p14:tracePt t="30367" x="6418263" y="6396038"/>
          <p14:tracePt t="30375" x="6410325" y="6403975"/>
          <p14:tracePt t="30383" x="6402388" y="6411913"/>
          <p14:tracePt t="30391" x="6394450" y="6411913"/>
          <p14:tracePt t="30399" x="6394450" y="6419850"/>
          <p14:tracePt t="30483" x="6402388" y="6411913"/>
          <p14:tracePt t="30491" x="6426200" y="6403975"/>
          <p14:tracePt t="30499" x="6451600" y="6396038"/>
          <p14:tracePt t="30507" x="6483350" y="6388100"/>
          <p14:tracePt t="30515" x="6507163" y="6380163"/>
          <p14:tracePt t="30523" x="6515100" y="6380163"/>
          <p14:tracePt t="30529" x="6546850" y="6372225"/>
          <p14:tracePt t="30537" x="6570663" y="6372225"/>
          <p14:tracePt t="30545" x="6602413" y="6372225"/>
          <p14:tracePt t="30553" x="6618288" y="6372225"/>
          <p14:tracePt t="30561" x="6634163" y="6372225"/>
          <p14:tracePt t="30569" x="6665913" y="6372225"/>
          <p14:tracePt t="30577" x="6689725" y="6372225"/>
          <p14:tracePt t="30585" x="6713538" y="6372225"/>
          <p14:tracePt t="30591" x="6729413" y="6372225"/>
          <p14:tracePt t="30599" x="6745288" y="6372225"/>
          <p14:tracePt t="30607" x="6761163" y="6372225"/>
          <p14:tracePt t="30615" x="6777038" y="6372225"/>
          <p14:tracePt t="30623" x="6794500" y="6364288"/>
          <p14:tracePt t="30631" x="6802438" y="6364288"/>
          <p14:tracePt t="30639" x="6810375" y="6364288"/>
          <p14:tracePt t="30647" x="6818313" y="6364288"/>
          <p14:tracePt t="30653" x="6834188" y="6356350"/>
          <p14:tracePt t="30661" x="6842125" y="6356350"/>
          <p14:tracePt t="30669" x="6850063" y="6356350"/>
          <p14:tracePt t="30677" x="6858000" y="6356350"/>
          <p14:tracePt t="30685" x="6865938" y="6356350"/>
          <p14:tracePt t="30693" x="6873875" y="6356350"/>
          <p14:tracePt t="30701" x="6889750" y="6356350"/>
          <p14:tracePt t="30709" x="6897688" y="6356350"/>
          <p14:tracePt t="30715" x="6905625" y="6356350"/>
          <p14:tracePt t="30723" x="6921500" y="6364288"/>
          <p14:tracePt t="30739" x="6929438" y="6364288"/>
          <p14:tracePt t="30747" x="6937375" y="6364288"/>
          <p14:tracePt t="30755" x="6945313" y="6372225"/>
          <p14:tracePt t="30771" x="6953250" y="6372225"/>
          <p14:tracePt t="30793" x="6961188" y="6372225"/>
          <p14:tracePt t="30863" x="6961188" y="6380163"/>
          <p14:tracePt t="30888" x="6969125" y="6380163"/>
          <p14:tracePt t="30904" x="6977063" y="6380163"/>
          <p14:tracePt t="30925" x="6985000" y="6380163"/>
          <p14:tracePt t="30933" x="6992938" y="6380163"/>
          <p14:tracePt t="30949" x="7008813" y="6380163"/>
          <p14:tracePt t="30957" x="7024688" y="6380163"/>
          <p14:tracePt t="30963" x="7032625" y="6380163"/>
          <p14:tracePt t="30971" x="7048500" y="6388100"/>
          <p14:tracePt t="30979" x="7056438" y="6388100"/>
          <p14:tracePt t="30987" x="7064375" y="6388100"/>
          <p14:tracePt t="30995" x="7072313" y="6388100"/>
          <p14:tracePt t="31003" x="7080250" y="6388100"/>
          <p14:tracePt t="31025" x="7088188" y="6388100"/>
          <p14:tracePt t="31408" x="7088188" y="6396038"/>
          <p14:tracePt t="31941" x="7088188" y="6388100"/>
          <p14:tracePt t="31965" x="7088188" y="6380163"/>
          <p14:tracePt t="31979" x="7096125" y="6380163"/>
          <p14:tracePt t="31987" x="7096125" y="6372225"/>
          <p14:tracePt t="32321" x="7096125" y="6380163"/>
          <p14:tracePt t="32329" x="7096125" y="6388100"/>
          <p14:tracePt t="32337" x="7096125" y="6396038"/>
          <p14:tracePt t="32353" x="7096125" y="6403975"/>
          <p14:tracePt t="32367" x="7096125" y="6411913"/>
          <p14:tracePt t="32663" x="7104063" y="6411913"/>
          <p14:tracePt t="32671" x="7112000" y="6411913"/>
          <p14:tracePt t="32677" x="7119938" y="6411913"/>
          <p14:tracePt t="32685" x="7127875" y="6411913"/>
          <p14:tracePt t="32701" x="7135813" y="6411913"/>
          <p14:tracePt t="32919" x="7145338" y="6411913"/>
          <p14:tracePt t="32933" x="7153275" y="6411913"/>
          <p14:tracePt t="32941" x="7153275" y="6388100"/>
          <p14:tracePt t="32949" x="7153275" y="6338888"/>
          <p14:tracePt t="32957" x="7153275" y="6243638"/>
          <p14:tracePt t="32965" x="7119938" y="6116638"/>
          <p14:tracePt t="32973" x="7072313" y="5908675"/>
          <p14:tracePt t="32981" x="7032625" y="5773738"/>
          <p14:tracePt t="32989" x="6961188" y="5518150"/>
          <p14:tracePt t="32995" x="6937375" y="5391150"/>
          <p14:tracePt t="33003" x="6905625" y="5278438"/>
          <p14:tracePt t="33011" x="6873875" y="5032375"/>
          <p14:tracePt t="33019" x="6850063" y="4824413"/>
          <p14:tracePt t="33027" x="6826250" y="4689475"/>
          <p14:tracePt t="33035" x="6729413" y="4257675"/>
          <p14:tracePt t="33043" x="6642100" y="3930650"/>
          <p14:tracePt t="33051" x="6523038" y="3548063"/>
          <p14:tracePt t="33059" x="6386513" y="3213100"/>
          <p14:tracePt t="33065" x="6211888" y="2838450"/>
          <p14:tracePt t="33073" x="6108700" y="2647950"/>
          <p14:tracePt t="33081" x="5988050" y="2416175"/>
          <p14:tracePt t="33089" x="5940425" y="2328863"/>
          <p14:tracePt t="33097" x="5892800" y="2249488"/>
          <p14:tracePt t="33105" x="5861050" y="2200275"/>
          <p14:tracePt t="33113" x="5829300" y="2168525"/>
          <p14:tracePt t="33119" x="5821363" y="2160588"/>
          <p14:tracePt t="33127" x="5805488" y="2152650"/>
          <p14:tracePt t="33151" x="5797550" y="2152650"/>
          <p14:tracePt t="33167" x="5781675" y="2160588"/>
          <p14:tracePt t="33175" x="5773738" y="2184400"/>
          <p14:tracePt t="33181" x="5757863" y="2208213"/>
          <p14:tracePt t="33189" x="5749925" y="2224088"/>
          <p14:tracePt t="33197" x="5732463" y="2241550"/>
          <p14:tracePt t="33205" x="5724525" y="2249488"/>
          <p14:tracePt t="33213" x="5716588" y="2265363"/>
          <p14:tracePt t="33221" x="5708650" y="2265363"/>
          <p14:tracePt t="33229" x="5708650" y="2273300"/>
          <p14:tracePt t="33237" x="5700713" y="2281238"/>
          <p14:tracePt t="33259" x="5692775" y="2281238"/>
          <p14:tracePt t="33267" x="5692775" y="2289175"/>
          <p14:tracePt t="33291" x="5684838" y="2289175"/>
          <p14:tracePt t="33299" x="5676900" y="2297113"/>
          <p14:tracePt t="33313" x="5668963" y="2297113"/>
          <p14:tracePt t="33321" x="5653088" y="2305050"/>
          <p14:tracePt t="33329" x="5637213" y="2312988"/>
          <p14:tracePt t="33337" x="5629275" y="2320925"/>
          <p14:tracePt t="33345" x="5613400" y="2320925"/>
          <p14:tracePt t="33353" x="5605463" y="2328863"/>
          <p14:tracePt t="33361" x="5597525" y="2336800"/>
          <p14:tracePt t="33375" x="5589588" y="2336800"/>
          <p14:tracePt t="33391" x="5581650" y="2336800"/>
          <p14:tracePt t="33399" x="5581650" y="2344738"/>
          <p14:tracePt t="33415" x="5573713" y="2344738"/>
          <p14:tracePt t="33423" x="5565775" y="2360613"/>
          <p14:tracePt t="33431" x="5534025" y="2384425"/>
          <p14:tracePt t="33437" x="5510213" y="2400300"/>
          <p14:tracePt t="33445" x="5486400" y="2424113"/>
          <p14:tracePt t="33453" x="5454650" y="2447925"/>
          <p14:tracePt t="33461" x="5407025" y="2479675"/>
          <p14:tracePt t="33469" x="5365750" y="2519363"/>
          <p14:tracePt t="33477" x="5310188" y="2584450"/>
          <p14:tracePt t="33485" x="5286375" y="2600325"/>
          <p14:tracePt t="33493" x="5230813" y="2671763"/>
          <p14:tracePt t="33499" x="5191125" y="2719388"/>
          <p14:tracePt t="33507" x="5135563" y="2774950"/>
          <p14:tracePt t="33515" x="5103813" y="2814638"/>
          <p14:tracePt t="33523" x="5056188" y="2894013"/>
          <p14:tracePt t="33531" x="5030788" y="2943225"/>
          <p14:tracePt t="33539" x="5006975" y="2967038"/>
          <p14:tracePt t="33547" x="4991100" y="2998788"/>
          <p14:tracePt t="33555" x="4991100" y="3006725"/>
          <p14:tracePt t="33561" x="4991100" y="3014663"/>
          <p14:tracePt t="33569" x="4983163" y="3030538"/>
          <p14:tracePt t="33577" x="4983163" y="3038475"/>
          <p14:tracePt t="33585" x="4983163" y="3046413"/>
          <p14:tracePt t="33593" x="4983163" y="3054350"/>
          <p14:tracePt t="33601" x="4975225" y="3070225"/>
          <p14:tracePt t="33609" x="4975225" y="3086100"/>
          <p14:tracePt t="33617" x="4975225" y="3094038"/>
          <p14:tracePt t="33623" x="4975225" y="3101975"/>
          <p14:tracePt t="33631" x="4975225" y="3125788"/>
          <p14:tracePt t="33639" x="4967288" y="3141663"/>
          <p14:tracePt t="33647" x="4959350" y="3157538"/>
          <p14:tracePt t="33655" x="4943475" y="3181350"/>
          <p14:tracePt t="33663" x="4927600" y="3213100"/>
          <p14:tracePt t="33671" x="4903788" y="3244850"/>
          <p14:tracePt t="33679" x="4879975" y="3278188"/>
          <p14:tracePt t="33687" x="4856163" y="3302000"/>
          <p14:tracePt t="33693" x="4824413" y="3333750"/>
          <p14:tracePt t="33701" x="4800600" y="3357563"/>
          <p14:tracePt t="33709" x="4745038" y="3405188"/>
          <p14:tracePt t="33717" x="4672013" y="3436938"/>
          <p14:tracePt t="33725" x="4624388" y="3460750"/>
          <p14:tracePt t="33733" x="4529138" y="3508375"/>
          <p14:tracePt t="33741" x="4473575" y="3532188"/>
          <p14:tracePt t="33747" x="4386263" y="3556000"/>
          <p14:tracePt t="33755" x="4329113" y="3571875"/>
          <p14:tracePt t="33763" x="4289425" y="3579813"/>
          <p14:tracePt t="33771" x="4257675" y="3595688"/>
          <p14:tracePt t="33779" x="4241800" y="3595688"/>
          <p14:tracePt t="33787" x="4233863" y="3595688"/>
          <p14:tracePt t="33811" x="4233863" y="3587750"/>
          <p14:tracePt t="33817" x="4233863" y="3556000"/>
          <p14:tracePt t="33825" x="4233863" y="3484563"/>
          <p14:tracePt t="33833" x="4233863" y="3413125"/>
          <p14:tracePt t="33841" x="4241800" y="3381375"/>
          <p14:tracePt t="33849" x="4249738" y="3317875"/>
          <p14:tracePt t="33857" x="4265613" y="3270250"/>
          <p14:tracePt t="33865" x="4273550" y="3228975"/>
          <p14:tracePt t="33873" x="4281488" y="3197225"/>
          <p14:tracePt t="33887" x="4281488" y="3189288"/>
          <p14:tracePt t="33903" x="4273550" y="3181350"/>
          <p14:tracePt t="33911" x="4265613" y="3181350"/>
          <p14:tracePt t="33919" x="4241800" y="3181350"/>
          <p14:tracePt t="33927" x="4210050" y="3181350"/>
          <p14:tracePt t="33935" x="4154488" y="3189288"/>
          <p14:tracePt t="33941" x="4098925" y="3197225"/>
          <p14:tracePt t="33949" x="4019550" y="3213100"/>
          <p14:tracePt t="33957" x="3954463" y="3228975"/>
          <p14:tracePt t="33965" x="3875088" y="3244850"/>
          <p14:tracePt t="33973" x="3851275" y="3252788"/>
          <p14:tracePt t="33981" x="3803650" y="3278188"/>
          <p14:tracePt t="33989" x="3771900" y="3294063"/>
          <p14:tracePt t="33995" x="3756025" y="3302000"/>
          <p14:tracePt t="34003" x="3748088" y="3309938"/>
          <p14:tracePt t="34011" x="3748088" y="3317875"/>
          <p14:tracePt t="34019" x="3740150" y="3317875"/>
          <p14:tracePt t="34027" x="3740150" y="3333750"/>
          <p14:tracePt t="34035" x="3740150" y="3357563"/>
          <p14:tracePt t="34043" x="3740150" y="3373438"/>
          <p14:tracePt t="34051" x="3740150" y="3405188"/>
          <p14:tracePt t="34059" x="3740150" y="3429000"/>
          <p14:tracePt t="34065" x="3748088" y="3452813"/>
          <p14:tracePt t="34073" x="3763963" y="3484563"/>
          <p14:tracePt t="34081" x="3763963" y="3500438"/>
          <p14:tracePt t="34089" x="3771900" y="3516313"/>
          <p14:tracePt t="34097" x="3779838" y="3532188"/>
          <p14:tracePt t="34105" x="3787775" y="3548063"/>
          <p14:tracePt t="34113" x="3787775" y="3571875"/>
          <p14:tracePt t="34121" x="3787775" y="3579813"/>
          <p14:tracePt t="34127" x="3787775" y="3605213"/>
          <p14:tracePt t="34135" x="3795713" y="3621088"/>
          <p14:tracePt t="34143" x="3803650" y="3636963"/>
          <p14:tracePt t="34151" x="3803650" y="3660775"/>
          <p14:tracePt t="34159" x="3803650" y="3684588"/>
          <p14:tracePt t="34167" x="3819525" y="3692525"/>
          <p14:tracePt t="34175" x="3827463" y="3700463"/>
          <p14:tracePt t="34183" x="3851275" y="3716338"/>
          <p14:tracePt t="34189" x="3867150" y="3724275"/>
          <p14:tracePt t="34197" x="3883025" y="3724275"/>
          <p14:tracePt t="34205" x="3906838" y="3724275"/>
          <p14:tracePt t="34213" x="3938588" y="3724275"/>
          <p14:tracePt t="34221" x="3962400" y="3724275"/>
          <p14:tracePt t="34229" x="3994150" y="3724275"/>
          <p14:tracePt t="34237" x="4027488" y="3724275"/>
          <p14:tracePt t="34245" x="4067175" y="3724275"/>
          <p14:tracePt t="34251" x="4106863" y="3724275"/>
          <p14:tracePt t="34259" x="4146550" y="3724275"/>
          <p14:tracePt t="34267" x="4178300" y="3724275"/>
          <p14:tracePt t="34275" x="4194175" y="3724275"/>
          <p14:tracePt t="34283" x="4241800" y="3724275"/>
          <p14:tracePt t="34291" x="4281488" y="3724275"/>
          <p14:tracePt t="34299" x="4321175" y="3724275"/>
          <p14:tracePt t="34307" x="4352925" y="3724275"/>
          <p14:tracePt t="34313" x="4425950" y="3724275"/>
          <p14:tracePt t="34321" x="4457700" y="3724275"/>
          <p14:tracePt t="34329" x="4505325" y="3724275"/>
          <p14:tracePt t="34337" x="4584700" y="3732213"/>
          <p14:tracePt t="34345" x="4648200" y="3732213"/>
          <p14:tracePt t="34353" x="4705350" y="3732213"/>
          <p14:tracePt t="34361" x="4784725" y="3732213"/>
          <p14:tracePt t="34369" x="4832350" y="3732213"/>
          <p14:tracePt t="34375" x="4864100" y="3732213"/>
          <p14:tracePt t="34383" x="4911725" y="3732213"/>
          <p14:tracePt t="34391" x="4935538" y="3732213"/>
          <p14:tracePt t="34399" x="4967288" y="3724275"/>
          <p14:tracePt t="34408" x="4991100" y="3724275"/>
          <p14:tracePt t="34415" x="5014913" y="3716338"/>
          <p14:tracePt t="34423" x="5046663" y="3708400"/>
          <p14:tracePt t="34431" x="5072063" y="3708400"/>
          <p14:tracePt t="34439" x="5103813" y="3708400"/>
          <p14:tracePt t="34445" x="5151438" y="3700463"/>
          <p14:tracePt t="34453" x="5159375" y="3700463"/>
          <p14:tracePt t="34461" x="5183188" y="3692525"/>
          <p14:tracePt t="34470" x="5214938" y="3692525"/>
          <p14:tracePt t="34477" x="5238750" y="3692525"/>
          <p14:tracePt t="34485" x="5262563" y="3692525"/>
          <p14:tracePt t="34493" x="5302250" y="3684588"/>
          <p14:tracePt t="34501" x="5334000" y="3684588"/>
          <p14:tracePt t="34507" x="5373688" y="3684588"/>
          <p14:tracePt t="34515" x="5430838" y="3684588"/>
          <p14:tracePt t="34523" x="5470525" y="3684588"/>
          <p14:tracePt t="34531" x="5502275" y="3684588"/>
          <p14:tracePt t="34539" x="5565775" y="3684588"/>
          <p14:tracePt t="34547" x="5613400" y="3684588"/>
          <p14:tracePt t="34555" x="5645150" y="3684588"/>
          <p14:tracePt t="34563" x="5740400" y="3684588"/>
          <p14:tracePt t="34569" x="5805488" y="3684588"/>
          <p14:tracePt t="34577" x="5845175" y="3684588"/>
          <p14:tracePt t="34585" x="5900738" y="3684588"/>
          <p14:tracePt t="34593" x="5988050" y="3684588"/>
          <p14:tracePt t="34601" x="6035675" y="3684588"/>
          <p14:tracePt t="34609" x="6091238" y="3684588"/>
          <p14:tracePt t="34617" x="6164263" y="3684588"/>
          <p14:tracePt t="34625" x="6188075" y="3684588"/>
          <p14:tracePt t="34631" x="6251575" y="3684588"/>
          <p14:tracePt t="34639" x="6330950" y="3684588"/>
          <p14:tracePt t="34647" x="6386513" y="3684588"/>
          <p14:tracePt t="34655" x="6483350" y="3684588"/>
          <p14:tracePt t="34663" x="6570663" y="3684588"/>
          <p14:tracePt t="34671" x="6634163" y="3684588"/>
          <p14:tracePt t="34679" x="6737350" y="3684588"/>
          <p14:tracePt t="34687" x="6818313" y="3684588"/>
          <p14:tracePt t="34693" x="6881813" y="3684588"/>
          <p14:tracePt t="34701" x="7032625" y="3676650"/>
          <p14:tracePt t="34709" x="7096125" y="3676650"/>
          <p14:tracePt t="34717" x="7185025" y="3676650"/>
          <p14:tracePt t="34725" x="7248525" y="3676650"/>
          <p14:tracePt t="34733" x="7359650" y="3676650"/>
          <p14:tracePt t="34741" x="7439025" y="3676650"/>
          <p14:tracePt t="34749" x="7504113" y="3676650"/>
          <p14:tracePt t="34755" x="7575550" y="3676650"/>
          <p14:tracePt t="34763" x="7639050" y="3676650"/>
          <p14:tracePt t="34771" x="7670800" y="3676650"/>
          <p14:tracePt t="34779" x="7766050" y="3676650"/>
          <p14:tracePt t="34787" x="7781925" y="3676650"/>
          <p14:tracePt t="34795" x="7862888" y="3668713"/>
          <p14:tracePt t="34803" x="7910513" y="3660775"/>
          <p14:tracePt t="34811" x="7989888" y="3652838"/>
          <p14:tracePt t="34817" x="8061325" y="3644900"/>
          <p14:tracePt t="34825" x="8108950" y="3644900"/>
          <p14:tracePt t="34833" x="8172450" y="3636963"/>
          <p14:tracePt t="34841" x="8245475" y="3629025"/>
          <p14:tracePt t="34849" x="8277225" y="3629025"/>
          <p14:tracePt t="34857" x="8324850" y="3621088"/>
          <p14:tracePt t="34865" x="8356600" y="3613150"/>
          <p14:tracePt t="34873" x="8380413" y="3605213"/>
          <p14:tracePt t="34881" x="8388350" y="3605213"/>
          <p14:tracePt t="34887" x="8388350" y="3595688"/>
          <p14:tracePt t="34895" x="8396288" y="3595688"/>
          <p14:tracePt t="34919" x="8396288" y="3587750"/>
          <p14:tracePt t="34927" x="8388350" y="3579813"/>
          <p14:tracePt t="34935" x="8380413" y="3571875"/>
          <p14:tracePt t="34941" x="8364538" y="3563938"/>
          <p14:tracePt t="34949" x="8340725" y="3556000"/>
          <p14:tracePt t="34957" x="8324850" y="3548063"/>
          <p14:tracePt t="34965" x="8301038" y="3548063"/>
          <p14:tracePt t="34973" x="8269288" y="3548063"/>
          <p14:tracePt t="34981" x="8229600" y="3548063"/>
          <p14:tracePt t="34989" x="8189913" y="3540125"/>
          <p14:tracePt t="34997" x="8156575" y="3540125"/>
          <p14:tracePt t="35003" x="8085138" y="3540125"/>
          <p14:tracePt t="35011" x="8029575" y="3540125"/>
          <p14:tracePt t="35019" x="7942263" y="3540125"/>
          <p14:tracePt t="35027" x="7829550" y="3540125"/>
          <p14:tracePt t="35035" x="7710488" y="3540125"/>
          <p14:tracePt t="35043" x="7583488" y="3532188"/>
          <p14:tracePt t="35051" x="7512050" y="3532188"/>
          <p14:tracePt t="35059" x="7296150" y="3532188"/>
          <p14:tracePt t="35065" x="7169150" y="3532188"/>
          <p14:tracePt t="35073" x="7064375" y="3532188"/>
          <p14:tracePt t="35081" x="6897688" y="3516313"/>
          <p14:tracePt t="35089" x="6784975" y="3508375"/>
          <p14:tracePt t="35097" x="6650038" y="3500438"/>
          <p14:tracePt t="35105" x="6546850" y="3492500"/>
          <p14:tracePt t="35113" x="6451600" y="3476625"/>
          <p14:tracePt t="35121" x="6370638" y="3468688"/>
          <p14:tracePt t="35129" x="6315075" y="3468688"/>
          <p14:tracePt t="35135" x="6219825" y="3460750"/>
          <p14:tracePt t="35143" x="6172200" y="3460750"/>
          <p14:tracePt t="35151" x="6091238" y="3460750"/>
          <p14:tracePt t="35159" x="6011863" y="3460750"/>
          <p14:tracePt t="35167" x="5964238" y="3460750"/>
          <p14:tracePt t="35175" x="5868988" y="3460750"/>
          <p14:tracePt t="35184" x="5773738" y="3460750"/>
          <p14:tracePt t="35191" x="5732463" y="3460750"/>
          <p14:tracePt t="35197" x="5637213" y="3460750"/>
          <p14:tracePt t="35205" x="5565775" y="3460750"/>
          <p14:tracePt t="35213" x="5510213" y="3460750"/>
          <p14:tracePt t="35221" x="5446713" y="3460750"/>
          <p14:tracePt t="35229" x="5365750" y="3460750"/>
          <p14:tracePt t="35237" x="5326063" y="3460750"/>
          <p14:tracePt t="35245" x="5286375" y="3460750"/>
          <p14:tracePt t="35253" x="5230813" y="3460750"/>
          <p14:tracePt t="35259" x="5167313" y="3468688"/>
          <p14:tracePt t="35267" x="5111750" y="3468688"/>
          <p14:tracePt t="35275" x="5072063" y="3468688"/>
          <p14:tracePt t="35283" x="5014913" y="3468688"/>
          <p14:tracePt t="35291" x="4967288" y="3468688"/>
          <p14:tracePt t="35299" x="4919663" y="3468688"/>
          <p14:tracePt t="35307" x="4872038" y="3468688"/>
          <p14:tracePt t="35315" x="4816475" y="3476625"/>
          <p14:tracePt t="35321" x="4776788" y="3476625"/>
          <p14:tracePt t="35329" x="4737100" y="3476625"/>
          <p14:tracePt t="35337" x="4648200" y="3484563"/>
          <p14:tracePt t="35345" x="4592638" y="3484563"/>
          <p14:tracePt t="35353" x="4537075" y="3492500"/>
          <p14:tracePt t="35361" x="4505325" y="3492500"/>
          <p14:tracePt t="35369" x="4433888" y="3492500"/>
          <p14:tracePt t="35377" x="4386263" y="3492500"/>
          <p14:tracePt t="35383" x="4305300" y="3492500"/>
          <p14:tracePt t="35391" x="4249738" y="3492500"/>
          <p14:tracePt t="35399" x="4194175" y="3492500"/>
          <p14:tracePt t="35407" x="4154488" y="3492500"/>
          <p14:tracePt t="35415" x="4106863" y="3492500"/>
          <p14:tracePt t="35423" x="4059238" y="3492500"/>
          <p14:tracePt t="35431" x="4011613" y="3492500"/>
          <p14:tracePt t="35439" x="3962400" y="3492500"/>
          <p14:tracePt t="35445" x="3922713" y="3492500"/>
          <p14:tracePt t="35453" x="3875088" y="3492500"/>
          <p14:tracePt t="35461" x="3827463" y="3500438"/>
          <p14:tracePt t="35469" x="3803650" y="3500438"/>
          <p14:tracePt t="35477" x="3771900" y="3508375"/>
          <p14:tracePt t="35485" x="3732213" y="3532188"/>
          <p14:tracePt t="35493" x="3700463" y="3556000"/>
          <p14:tracePt t="35501" x="3668713" y="3571875"/>
          <p14:tracePt t="35509" x="3651250" y="3587750"/>
          <p14:tracePt t="35515" x="3627438" y="3613150"/>
          <p14:tracePt t="35523" x="3627438" y="3636963"/>
          <p14:tracePt t="35531" x="3611563" y="3652838"/>
          <p14:tracePt t="35539" x="3611563" y="3676650"/>
          <p14:tracePt t="35547" x="3611563" y="3692525"/>
          <p14:tracePt t="35555" x="3611563" y="3716338"/>
          <p14:tracePt t="35563" x="3611563" y="3732213"/>
          <p14:tracePt t="35569" x="3627438" y="3756025"/>
          <p14:tracePt t="35577" x="3643313" y="3763963"/>
          <p14:tracePt t="35585" x="3684588" y="3803650"/>
          <p14:tracePt t="35593" x="3724275" y="3811588"/>
          <p14:tracePt t="35601" x="3811588" y="3843338"/>
          <p14:tracePt t="35609" x="3906838" y="3867150"/>
          <p14:tracePt t="35617" x="4002088" y="3890963"/>
          <p14:tracePt t="35625" x="4106863" y="3898900"/>
          <p14:tracePt t="35631" x="4194175" y="3914775"/>
          <p14:tracePt t="35639" x="4329113" y="3922713"/>
          <p14:tracePt t="35647" x="4441825" y="3922713"/>
          <p14:tracePt t="35655" x="4529138" y="3922713"/>
          <p14:tracePt t="35663" x="4737100" y="3922713"/>
          <p14:tracePt t="35671" x="4895850" y="3914775"/>
          <p14:tracePt t="35679" x="5006975" y="3906838"/>
          <p14:tracePt t="35687" x="5222875" y="3883025"/>
          <p14:tracePt t="35695" x="5389563" y="3867150"/>
          <p14:tracePt t="35701" x="5534025" y="3843338"/>
          <p14:tracePt t="35709" x="5797550" y="3819525"/>
          <p14:tracePt t="35717" x="5956300" y="3803650"/>
          <p14:tracePt t="35725" x="6203950" y="3779838"/>
          <p14:tracePt t="35733" x="6307138" y="3771900"/>
          <p14:tracePt t="35741" x="6523038" y="3763963"/>
          <p14:tracePt t="35749" x="6697663" y="3763963"/>
          <p14:tracePt t="35757" x="6937375" y="3748088"/>
          <p14:tracePt t="35763" x="7040563" y="3740150"/>
          <p14:tracePt t="35771" x="7304088" y="3740150"/>
          <p14:tracePt t="35779" x="7454900" y="3732213"/>
          <p14:tracePt t="35787" x="7631113" y="3732213"/>
          <p14:tracePt t="35795" x="7781925" y="3732213"/>
          <p14:tracePt t="35803" x="7942263" y="3732213"/>
          <p14:tracePt t="35811" x="8045450" y="3732213"/>
          <p14:tracePt t="35819" x="8116888" y="3732213"/>
          <p14:tracePt t="35825" x="8205788" y="3732213"/>
          <p14:tracePt t="35833" x="8277225" y="3732213"/>
          <p14:tracePt t="35841" x="8372475" y="3732213"/>
          <p14:tracePt t="35849" x="8404225" y="3732213"/>
          <p14:tracePt t="35857" x="8467725" y="3732213"/>
          <p14:tracePt t="35865" x="8499475" y="3732213"/>
          <p14:tracePt t="35873" x="8556625" y="3732213"/>
          <p14:tracePt t="35881" x="8572500" y="3732213"/>
          <p14:tracePt t="35887" x="8596313" y="3732213"/>
          <p14:tracePt t="35895" x="8612188" y="3732213"/>
          <p14:tracePt t="35903" x="8628063" y="3732213"/>
          <p14:tracePt t="35919" x="8636000" y="3732213"/>
          <p14:tracePt t="35943" x="8643938" y="3724275"/>
          <p14:tracePt t="35973" x="8643938" y="3716338"/>
          <p14:tracePt t="35981" x="8643938" y="3708400"/>
          <p14:tracePt t="35989" x="8636000" y="3700463"/>
          <p14:tracePt t="35998" x="8620125" y="3676650"/>
          <p14:tracePt t="36005" x="8604250" y="3660775"/>
          <p14:tracePt t="36011" x="8564563" y="3644900"/>
          <p14:tracePt t="36019" x="8531225" y="3636963"/>
          <p14:tracePt t="36027" x="8507413" y="3636963"/>
          <p14:tracePt t="36035" x="8475663" y="3621088"/>
          <p14:tracePt t="36043" x="8404225" y="3613150"/>
          <p14:tracePt t="36051" x="8348663" y="3605213"/>
          <p14:tracePt t="36059" x="8293100" y="3595688"/>
          <p14:tracePt t="36067" x="8245475" y="3587750"/>
          <p14:tracePt t="36073" x="8180388" y="3579813"/>
          <p14:tracePt t="36081" x="8156575" y="3579813"/>
          <p14:tracePt t="36089" x="8093075" y="3563938"/>
          <p14:tracePt t="36097" x="8037513" y="3556000"/>
          <p14:tracePt t="36105" x="7958138" y="3548063"/>
          <p14:tracePt t="36113" x="7886700" y="3540125"/>
          <p14:tracePt t="36121" x="7829550" y="3532188"/>
          <p14:tracePt t="36129" x="7742238" y="3524250"/>
          <p14:tracePt t="36135" x="7678738" y="3516313"/>
          <p14:tracePt t="36143" x="7575550" y="3508375"/>
          <p14:tracePt t="36151" x="7486650" y="3492500"/>
          <p14:tracePt t="36159" x="7359650" y="3476625"/>
          <p14:tracePt t="36167" x="7272338" y="3468688"/>
          <p14:tracePt t="36175" x="7208838" y="3468688"/>
          <p14:tracePt t="36183" x="7104063" y="3468688"/>
          <p14:tracePt t="36191" x="7080250" y="3468688"/>
          <p14:tracePt t="36197" x="7000875" y="3468688"/>
          <p14:tracePt t="36205" x="6969125" y="3468688"/>
          <p14:tracePt t="36213" x="6937375" y="3468688"/>
          <p14:tracePt t="36221" x="6929438" y="3468688"/>
          <p14:tracePt t="36229" x="6913563" y="3468688"/>
          <p14:tracePt t="36346" x="6905625" y="3468688"/>
          <p14:tracePt t="36353" x="6889750" y="3468688"/>
          <p14:tracePt t="36361" x="6873875" y="3468688"/>
          <p14:tracePt t="36369" x="6858000" y="3468688"/>
          <p14:tracePt t="36377" x="6818313" y="3468688"/>
          <p14:tracePt t="36385" x="6794500" y="3468688"/>
          <p14:tracePt t="36391" x="6769100" y="3468688"/>
          <p14:tracePt t="36399" x="6745288" y="3468688"/>
          <p14:tracePt t="36407" x="6737350" y="3468688"/>
          <p14:tracePt t="36415" x="6729413" y="3468688"/>
          <p14:tracePt t="36423" x="6721475" y="3468688"/>
          <p14:tracePt t="36431" x="6713538" y="3468688"/>
          <p14:tracePt t="36439" x="6705600" y="3468688"/>
          <p14:tracePt t="36447" x="6697663" y="3468688"/>
          <p14:tracePt t="36461" x="6689725" y="3468688"/>
          <p14:tracePt t="36485" x="6681788" y="3468688"/>
          <p14:tracePt t="36493" x="6673850" y="3468688"/>
          <p14:tracePt t="36523" x="6665913" y="3468688"/>
          <p14:tracePt t="37035" x="6657975" y="3476625"/>
          <p14:tracePt t="37043" x="6650038" y="3476625"/>
          <p14:tracePt t="37051" x="6626225" y="3476625"/>
          <p14:tracePt t="37059" x="6602413" y="3484563"/>
          <p14:tracePt t="37067" x="6570663" y="3492500"/>
          <p14:tracePt t="37075" x="6530975" y="3492500"/>
          <p14:tracePt t="37083" x="6483350" y="3500438"/>
          <p14:tracePt t="37089" x="6410325" y="3508375"/>
          <p14:tracePt t="37097" x="6338888" y="3516313"/>
          <p14:tracePt t="37105" x="6235700" y="3524250"/>
          <p14:tracePt t="37113" x="6148388" y="3524250"/>
          <p14:tracePt t="37121" x="6003925" y="3532188"/>
          <p14:tracePt t="37129" x="5900738" y="3532188"/>
          <p14:tracePt t="37137" x="5805488" y="3532188"/>
          <p14:tracePt t="37145" x="5589588" y="3548063"/>
          <p14:tracePt t="37151" x="5438775" y="3548063"/>
          <p14:tracePt t="37159" x="5326063" y="3548063"/>
          <p14:tracePt t="37167" x="5183188" y="3548063"/>
          <p14:tracePt t="37175" x="5064125" y="3548063"/>
          <p14:tracePt t="37183" x="4999038" y="3548063"/>
          <p14:tracePt t="37191" x="4911725" y="3548063"/>
          <p14:tracePt t="37199" x="4879975" y="3548063"/>
          <p14:tracePt t="37207" x="4840288" y="3548063"/>
          <p14:tracePt t="37215" x="4832350" y="3548063"/>
          <p14:tracePt t="37221" x="4824413" y="3548063"/>
          <p14:tracePt t="37547" x="4800600" y="3556000"/>
          <p14:tracePt t="37555" x="4745038" y="3579813"/>
          <p14:tracePt t="37563" x="4687888" y="3595688"/>
          <p14:tracePt t="37571" x="4624388" y="3613150"/>
          <p14:tracePt t="37579" x="4545013" y="3636963"/>
          <p14:tracePt t="37587" x="4481513" y="3644900"/>
          <p14:tracePt t="37593" x="4394200" y="3668713"/>
          <p14:tracePt t="37601" x="4265613" y="3668713"/>
          <p14:tracePt t="37609" x="4146550" y="3652838"/>
          <p14:tracePt t="37617" x="4051300" y="3636963"/>
          <p14:tracePt t="37625" x="3827463" y="3563938"/>
          <p14:tracePt t="37633" x="3595688" y="3460750"/>
          <p14:tracePt t="37641" x="3413125" y="3357563"/>
          <p14:tracePt t="37649" x="3197225" y="3221038"/>
          <p14:tracePt t="37655" x="2982913" y="3094038"/>
          <p14:tracePt t="37663" x="2735263" y="2901950"/>
          <p14:tracePt t="37671" x="2647950" y="2830513"/>
          <p14:tracePt t="37679" x="2535238" y="2751138"/>
          <p14:tracePt t="37687" x="2424113" y="2663825"/>
          <p14:tracePt t="37695" x="2376488" y="2616200"/>
          <p14:tracePt t="37703" x="2344738" y="2551113"/>
          <p14:tracePt t="37711" x="2320925" y="2495550"/>
          <p14:tracePt t="37719" x="2273300" y="2376488"/>
          <p14:tracePt t="37725" x="2224088" y="2241550"/>
          <p14:tracePt t="37733" x="2184400" y="2144713"/>
          <p14:tracePt t="37741" x="2065338" y="1930400"/>
          <p14:tracePt t="37749" x="1970088" y="1762125"/>
          <p14:tracePt t="37757" x="1905000" y="1651000"/>
          <p14:tracePt t="37765" x="1746250" y="1419225"/>
          <p14:tracePt t="37773" x="1627188" y="1244600"/>
          <p14:tracePt t="37781" x="1554163" y="1163638"/>
          <p14:tracePt t="37787" x="1498600" y="1100138"/>
          <p14:tracePt t="37795" x="1450975" y="1020763"/>
          <p14:tracePt t="37803" x="1435100" y="1004888"/>
          <p14:tracePt t="37811" x="1435100" y="996950"/>
          <p14:tracePt t="37819" x="1435100" y="989013"/>
          <p14:tracePt t="37835" x="1435100" y="981075"/>
          <p14:tracePt t="37843" x="1435100" y="973138"/>
          <p14:tracePt t="37849" x="1443038" y="973138"/>
          <p14:tracePt t="37911" x="1435100" y="981075"/>
          <p14:tracePt t="37920" x="1427163" y="989013"/>
          <p14:tracePt t="37927" x="1427163" y="996950"/>
          <p14:tracePt t="37935" x="1419225" y="996950"/>
          <p14:tracePt t="37943" x="1419225" y="1004888"/>
          <p14:tracePt t="37959" x="1419225" y="1012825"/>
          <p14:tracePt t="37973" x="1419225" y="1028700"/>
          <p14:tracePt t="37981" x="1427163" y="1036638"/>
          <p14:tracePt t="37989" x="1443038" y="1044575"/>
          <p14:tracePt t="37997" x="1450975" y="1052513"/>
          <p14:tracePt t="38005" x="1458913" y="1060450"/>
          <p14:tracePt t="38013" x="1466850" y="1060450"/>
          <p14:tracePt t="38021" x="1474788" y="1060450"/>
          <p14:tracePt t="38029" x="1474788" y="1068388"/>
          <p14:tracePt t="38183" x="1482725" y="1076325"/>
          <p14:tracePt t="38261" x="1490663" y="1076325"/>
          <p14:tracePt t="38277" x="1506538" y="1068388"/>
          <p14:tracePt t="38285" x="1530350" y="1060450"/>
          <p14:tracePt t="38291" x="1554163" y="1044575"/>
          <p14:tracePt t="38299" x="1587500" y="1036638"/>
          <p14:tracePt t="38307" x="1635125" y="1036638"/>
          <p14:tracePt t="38315" x="1674813" y="1028700"/>
          <p14:tracePt t="38323" x="1690688" y="1028700"/>
          <p14:tracePt t="38331" x="1746250" y="1028700"/>
          <p14:tracePt t="38339" x="1841500" y="1028700"/>
          <p14:tracePt t="38347" x="1881188" y="1028700"/>
          <p14:tracePt t="38353" x="2017713" y="1012825"/>
          <p14:tracePt t="38361" x="2120900" y="1012825"/>
          <p14:tracePt t="38369" x="2224088" y="1004888"/>
          <p14:tracePt t="38377" x="2392363" y="996950"/>
          <p14:tracePt t="38385" x="2543175" y="989013"/>
          <p14:tracePt t="38393" x="2624138" y="981075"/>
          <p14:tracePt t="38401" x="2719388" y="957263"/>
          <p14:tracePt t="38409" x="2790825" y="949325"/>
          <p14:tracePt t="38415" x="2830513" y="949325"/>
          <p14:tracePt t="38423" x="2846388" y="949325"/>
          <p14:tracePt t="38431" x="2854325" y="949325"/>
          <p14:tracePt t="38439" x="2854325" y="941388"/>
          <p14:tracePt t="38493" x="2862263" y="941388"/>
          <p14:tracePt t="38510" x="2878138" y="941388"/>
          <p14:tracePt t="38517" x="2886075" y="941388"/>
          <p14:tracePt t="38525" x="2909888" y="941388"/>
          <p14:tracePt t="38533" x="2917825" y="941388"/>
          <p14:tracePt t="38547" x="2933700" y="933450"/>
          <p14:tracePt t="38563" x="2941638" y="933450"/>
          <p14:tracePt t="38579" x="2957513" y="933450"/>
          <p14:tracePt t="38595" x="2967038" y="933450"/>
          <p14:tracePt t="38601" x="2982913" y="941388"/>
          <p14:tracePt t="38609" x="2990850" y="941388"/>
          <p14:tracePt t="38617" x="3006725" y="949325"/>
          <p14:tracePt t="38625" x="3014663" y="957263"/>
          <p14:tracePt t="38633" x="3022600" y="957263"/>
          <p14:tracePt t="38641" x="3038475" y="973138"/>
          <p14:tracePt t="38649" x="3046413" y="973138"/>
          <p14:tracePt t="38657" x="3054350" y="973138"/>
          <p14:tracePt t="38671" x="3054350" y="981075"/>
          <p14:tracePt t="38741" x="3054350" y="989013"/>
          <p14:tracePt t="38757" x="3054350" y="1012825"/>
          <p14:tracePt t="38766" x="3062288" y="1044575"/>
          <p14:tracePt t="38773" x="3062288" y="1100138"/>
          <p14:tracePt t="38781" x="3070225" y="1163638"/>
          <p14:tracePt t="38789" x="3078163" y="1268413"/>
          <p14:tracePt t="38795" x="3078163" y="1323975"/>
          <p14:tracePt t="38803" x="3086100" y="1427163"/>
          <p14:tracePt t="38811" x="3086100" y="1530350"/>
          <p14:tracePt t="38819" x="3094038" y="1611313"/>
          <p14:tracePt t="38827" x="3094038" y="1666875"/>
          <p14:tracePt t="38835" x="3101975" y="1762125"/>
          <p14:tracePt t="38844" x="3101975" y="1833563"/>
          <p14:tracePt t="38851" x="3101975" y="1857375"/>
          <p14:tracePt t="38857" x="3101975" y="1922463"/>
          <p14:tracePt t="38865" x="3101975" y="2001838"/>
          <p14:tracePt t="38873" x="3101975" y="2073275"/>
          <p14:tracePt t="38881" x="3101975" y="2136775"/>
          <p14:tracePt t="38889" x="3101975" y="2176463"/>
          <p14:tracePt t="38897" x="3109913" y="2224088"/>
          <p14:tracePt t="38905" x="3109913" y="2249488"/>
          <p14:tracePt t="38913" x="3117850" y="2257425"/>
          <p14:tracePt t="38919" x="3117850" y="2265363"/>
          <p14:tracePt t="38967" x="3117850" y="2257425"/>
          <p14:tracePt t="38975" x="3125788" y="2233613"/>
          <p14:tracePt t="38981" x="3133725" y="2136775"/>
          <p14:tracePt t="38989" x="3133725" y="2057400"/>
          <p14:tracePt t="38997" x="3133725" y="1946275"/>
          <p14:tracePt t="39005" x="3133725" y="1849438"/>
          <p14:tracePt t="39013" x="3133725" y="1793875"/>
          <p14:tracePt t="39021" x="3133725" y="1698625"/>
          <p14:tracePt t="39029" x="3133725" y="1635125"/>
          <p14:tracePt t="39037" x="3133725" y="1522413"/>
          <p14:tracePt t="39043" x="3133725" y="1427163"/>
          <p14:tracePt t="39051" x="3133725" y="1363663"/>
          <p14:tracePt t="39060" x="3133725" y="1276350"/>
          <p14:tracePt t="39067" x="3133725" y="1220788"/>
          <p14:tracePt t="39075" x="3133725" y="1123950"/>
          <p14:tracePt t="39083" x="3141663" y="1092200"/>
          <p14:tracePt t="39091" x="3157538" y="1044575"/>
          <p14:tracePt t="39099" x="3165475" y="1012825"/>
          <p14:tracePt t="39105" x="3181350" y="996950"/>
          <p14:tracePt t="39113" x="3205163" y="973138"/>
          <p14:tracePt t="39121" x="3236913" y="941388"/>
          <p14:tracePt t="39129" x="3276600" y="925513"/>
          <p14:tracePt t="39137" x="3317875" y="909638"/>
          <p14:tracePt t="39145" x="3381375" y="901700"/>
          <p14:tracePt t="39153" x="3460750" y="893763"/>
          <p14:tracePt t="39161" x="3571875" y="893763"/>
          <p14:tracePt t="39167" x="3651250" y="893763"/>
          <p14:tracePt t="39175" x="3811588" y="893763"/>
          <p14:tracePt t="39183" x="3922713" y="893763"/>
          <p14:tracePt t="39191" x="4122738" y="893763"/>
          <p14:tracePt t="39199" x="4202113" y="893763"/>
          <p14:tracePt t="39207" x="4410075" y="893763"/>
          <p14:tracePt t="39215" x="4545013" y="893763"/>
          <p14:tracePt t="39223" x="4672013" y="893763"/>
          <p14:tracePt t="39231" x="4760913" y="893763"/>
          <p14:tracePt t="39237" x="4911725" y="877888"/>
          <p14:tracePt t="39245" x="4983163" y="877888"/>
          <p14:tracePt t="39253" x="5046663" y="869950"/>
          <p14:tracePt t="39262" x="5135563" y="869950"/>
          <p14:tracePt t="39269" x="5199063" y="869950"/>
          <p14:tracePt t="39277" x="5214938" y="869950"/>
          <p14:tracePt t="39285" x="5246688" y="869950"/>
          <p14:tracePt t="39293" x="5278438" y="877888"/>
          <p14:tracePt t="39299" x="5294313" y="885825"/>
          <p14:tracePt t="39315" x="5310188" y="901700"/>
          <p14:tracePt t="39323" x="5310188" y="925513"/>
          <p14:tracePt t="39331" x="5310188" y="941388"/>
          <p14:tracePt t="39339" x="5310188" y="973138"/>
          <p14:tracePt t="39347" x="5310188" y="1004888"/>
          <p14:tracePt t="39355" x="5294313" y="1076325"/>
          <p14:tracePt t="39361" x="5278438" y="1131888"/>
          <p14:tracePt t="39369" x="5270500" y="1179513"/>
          <p14:tracePt t="39377" x="5230813" y="1308100"/>
          <p14:tracePt t="39385" x="5199063" y="1395413"/>
          <p14:tracePt t="39393" x="5159375" y="1538288"/>
          <p14:tracePt t="39401" x="5111750" y="1658938"/>
          <p14:tracePt t="39409" x="5046663" y="1778000"/>
          <p14:tracePt t="39417" x="5006975" y="1849438"/>
          <p14:tracePt t="39423" x="4951413" y="1922463"/>
          <p14:tracePt t="39431" x="4879975" y="2009775"/>
          <p14:tracePt t="39439" x="4800600" y="2065338"/>
          <p14:tracePt t="39447" x="4721225" y="2128838"/>
          <p14:tracePt t="39455" x="4600575" y="2200275"/>
          <p14:tracePt t="39463" x="4457700" y="2281238"/>
          <p14:tracePt t="39471" x="4362450" y="2312988"/>
          <p14:tracePt t="39479" x="4273550" y="2336800"/>
          <p14:tracePt t="39485" x="4178300" y="2368550"/>
          <p14:tracePt t="39493" x="4122738" y="2376488"/>
          <p14:tracePt t="39501" x="4043363" y="2392363"/>
          <p14:tracePt t="39509" x="4019550" y="2392363"/>
          <p14:tracePt t="39547" x="4035425" y="2376488"/>
          <p14:tracePt t="39555" x="4067175" y="2352675"/>
          <p14:tracePt t="39563" x="4202113" y="2289175"/>
          <p14:tracePt t="39571" x="4297363" y="2265363"/>
          <p14:tracePt t="39579" x="4402138" y="2241550"/>
          <p14:tracePt t="39587" x="4513263" y="2208213"/>
          <p14:tracePt t="39595" x="4729163" y="2192338"/>
          <p14:tracePt t="39603" x="4832350" y="2168525"/>
          <p14:tracePt t="39611" x="4927600" y="2160588"/>
          <p14:tracePt t="39617" x="4975225" y="2144713"/>
          <p14:tracePt t="39625" x="5022850" y="2128838"/>
          <p14:tracePt t="39633" x="5038725" y="2120900"/>
          <p14:tracePt t="39642" x="5038725" y="2112963"/>
          <p14:tracePt t="39665" x="5038725" y="2105025"/>
          <p14:tracePt t="39673" x="5014913" y="2089150"/>
          <p14:tracePt t="39679" x="4983163" y="2073275"/>
          <p14:tracePt t="39687" x="4919663" y="2049463"/>
          <p14:tracePt t="39695" x="4848225" y="2041525"/>
          <p14:tracePt t="39703" x="4792663" y="2033588"/>
          <p14:tracePt t="39711" x="4713288" y="2017713"/>
          <p14:tracePt t="39719" x="4648200" y="2017713"/>
          <p14:tracePt t="39727" x="4505325" y="1993900"/>
          <p14:tracePt t="39735" x="4378325" y="1978025"/>
          <p14:tracePt t="39741" x="4305300" y="1970088"/>
          <p14:tracePt t="39749" x="4138613" y="1946275"/>
          <p14:tracePt t="39757" x="4035425" y="1930400"/>
          <p14:tracePt t="39766" x="3930650" y="1914525"/>
          <p14:tracePt t="39773" x="3835400" y="1890713"/>
          <p14:tracePt t="39781" x="3716338" y="1857375"/>
          <p14:tracePt t="39789" x="3500438" y="1809750"/>
          <p14:tracePt t="39795" x="3413125" y="1778000"/>
          <p14:tracePt t="39803" x="3276600" y="1754188"/>
          <p14:tracePt t="39811" x="3141663" y="1714500"/>
          <p14:tracePt t="39819" x="2974975" y="1666875"/>
          <p14:tracePt t="39827" x="2838450" y="1627188"/>
          <p14:tracePt t="39835" x="2774950" y="1611313"/>
          <p14:tracePt t="39843" x="2687638" y="1579563"/>
          <p14:tracePt t="39851" x="2543175" y="1538288"/>
          <p14:tracePt t="39859" x="2463800" y="1514475"/>
          <p14:tracePt t="39865" x="2368550" y="1482725"/>
          <p14:tracePt t="39873" x="2320925" y="1458913"/>
          <p14:tracePt t="39881" x="2208213" y="1411288"/>
          <p14:tracePt t="39889" x="2128838" y="1371600"/>
          <p14:tracePt t="39897" x="2105025" y="1363663"/>
          <p14:tracePt t="39905" x="2001838" y="1308100"/>
          <p14:tracePt t="39913" x="1954213" y="1292225"/>
          <p14:tracePt t="39921" x="1897063" y="1260475"/>
          <p14:tracePt t="39927" x="1849438" y="1236663"/>
          <p14:tracePt t="39935" x="1817688" y="1212850"/>
          <p14:tracePt t="39943" x="1785938" y="1195388"/>
          <p14:tracePt t="39951" x="1762125" y="1187450"/>
          <p14:tracePt t="39959" x="1722438" y="1163638"/>
          <p14:tracePt t="39967" x="1714500" y="1155700"/>
          <p14:tracePt t="39975" x="1690688" y="1139825"/>
          <p14:tracePt t="39983" x="1666875" y="1123950"/>
          <p14:tracePt t="39989" x="1658938" y="1116013"/>
          <p14:tracePt t="39997" x="1643063" y="1108075"/>
          <p14:tracePt t="40005" x="1627188" y="1100138"/>
          <p14:tracePt t="40013" x="1627188" y="1092200"/>
          <p14:tracePt t="40021" x="1619250" y="1092200"/>
          <p14:tracePt t="40091" x="1619250" y="1100138"/>
          <p14:tracePt t="40099" x="1635125" y="1131888"/>
          <p14:tracePt t="40107" x="1651000" y="1179513"/>
          <p14:tracePt t="40113" x="1674813" y="1268413"/>
          <p14:tracePt t="40121" x="1698625" y="1339850"/>
          <p14:tracePt t="40129" x="1714500" y="1403350"/>
          <p14:tracePt t="40137" x="1746250" y="1490663"/>
          <p14:tracePt t="40145" x="1762125" y="1571625"/>
          <p14:tracePt t="40153" x="1778000" y="1651000"/>
          <p14:tracePt t="40161" x="1785938" y="1698625"/>
          <p14:tracePt t="40169" x="1793875" y="1746250"/>
          <p14:tracePt t="40175" x="1793875" y="1801813"/>
          <p14:tracePt t="40184" x="1793875" y="1865313"/>
          <p14:tracePt t="40191" x="1793875" y="1914525"/>
          <p14:tracePt t="40199" x="1793875" y="1962150"/>
          <p14:tracePt t="40207" x="1793875" y="2017713"/>
          <p14:tracePt t="40215" x="1785938" y="2057400"/>
          <p14:tracePt t="40223" x="1770063" y="2105025"/>
          <p14:tracePt t="40232" x="1762125" y="2152650"/>
          <p14:tracePt t="40239" x="1754188" y="2176463"/>
          <p14:tracePt t="40246" x="1754188" y="2200275"/>
          <p14:tracePt t="40253" x="1754188" y="2216150"/>
          <p14:tracePt t="40261" x="1754188" y="2224088"/>
          <p14:tracePt t="40269" x="1746250" y="2233613"/>
          <p14:tracePt t="40277" x="1746250" y="2241550"/>
          <p14:tracePt t="40347" x="1746250" y="2208213"/>
          <p14:tracePt t="40355" x="1762125" y="2152650"/>
          <p14:tracePt t="40363" x="1778000" y="2097088"/>
          <p14:tracePt t="40370" x="1785938" y="2041525"/>
          <p14:tracePt t="40377" x="1801813" y="1993900"/>
          <p14:tracePt t="40385" x="1841500" y="1906588"/>
          <p14:tracePt t="40393" x="1849438" y="1881188"/>
          <p14:tracePt t="40401" x="1881188" y="1817688"/>
          <p14:tracePt t="40409" x="1905000" y="1762125"/>
          <p14:tracePt t="40417" x="1930400" y="1698625"/>
          <p14:tracePt t="40425" x="1954213" y="1635125"/>
          <p14:tracePt t="40431" x="1970088" y="1587500"/>
          <p14:tracePt t="40439" x="2001838" y="1538288"/>
          <p14:tracePt t="40447" x="2025650" y="1482725"/>
          <p14:tracePt t="40455" x="2049463" y="1435100"/>
          <p14:tracePt t="40463" x="2089150" y="1395413"/>
          <p14:tracePt t="40471" x="2128838" y="1363663"/>
          <p14:tracePt t="40479" x="2152650" y="1339850"/>
          <p14:tracePt t="40487" x="2200275" y="1316038"/>
          <p14:tracePt t="40493" x="2239963" y="1300163"/>
          <p14:tracePt t="40501" x="2297113" y="1292225"/>
          <p14:tracePt t="40509" x="2360613" y="1284288"/>
          <p14:tracePt t="40518" x="2455863" y="1284288"/>
          <p14:tracePt t="40525" x="2519363" y="1284288"/>
          <p14:tracePt t="40533" x="2590800" y="1284288"/>
          <p14:tracePt t="40541" x="2671763" y="1300163"/>
          <p14:tracePt t="40549" x="2822575" y="1339850"/>
          <p14:tracePt t="40555" x="2974975" y="1387475"/>
          <p14:tracePt t="40563" x="3078163" y="1435100"/>
          <p14:tracePt t="40573" x="3189288" y="1466850"/>
          <p14:tracePt t="40579" x="3276600" y="1506538"/>
          <p14:tracePt t="40587" x="3357563" y="1547813"/>
          <p14:tracePt t="40595" x="3389313" y="1563688"/>
          <p14:tracePt t="40603" x="3421063" y="1587500"/>
          <p14:tracePt t="40611" x="3421063" y="1603375"/>
          <p14:tracePt t="40626" x="3421063" y="1619250"/>
          <p14:tracePt t="40633" x="3413125" y="1658938"/>
          <p14:tracePt t="40641" x="3373438" y="1714500"/>
          <p14:tracePt t="40649" x="3333750" y="1762125"/>
          <p14:tracePt t="40657" x="3252788" y="1841500"/>
          <p14:tracePt t="40665" x="3165475" y="1922463"/>
          <p14:tracePt t="40673" x="3078163" y="2001838"/>
          <p14:tracePt t="40679" x="2998788" y="2049463"/>
          <p14:tracePt t="40687" x="2894013" y="2112963"/>
          <p14:tracePt t="40695" x="2663825" y="2241550"/>
          <p14:tracePt t="40703" x="2574925" y="2281238"/>
          <p14:tracePt t="40711" x="2400300" y="2352675"/>
          <p14:tracePt t="40719" x="2312988" y="2384425"/>
          <p14:tracePt t="40727" x="2224088" y="2408238"/>
          <p14:tracePt t="40735" x="2128838" y="2439988"/>
          <p14:tracePt t="40741" x="2033588" y="2447925"/>
          <p14:tracePt t="40749" x="1993900" y="2455863"/>
          <p14:tracePt t="40757" x="1978025" y="2455863"/>
          <p14:tracePt t="40798" x="1985963" y="2439988"/>
          <p14:tracePt t="40803" x="2025650" y="2408238"/>
          <p14:tracePt t="40811" x="2073275" y="2384425"/>
          <p14:tracePt t="40819" x="2160588" y="2360613"/>
          <p14:tracePt t="40827" x="2255838" y="2320925"/>
          <p14:tracePt t="40835" x="2336800" y="2305050"/>
          <p14:tracePt t="40843" x="2503488" y="2273300"/>
          <p14:tracePt t="40851" x="2624138" y="2257425"/>
          <p14:tracePt t="40859" x="2854325" y="2233613"/>
          <p14:tracePt t="40865" x="3030538" y="2216150"/>
          <p14:tracePt t="40873" x="3133725" y="2208213"/>
          <p14:tracePt t="40881" x="3244850" y="2200275"/>
          <p14:tracePt t="40889" x="3317875" y="2200275"/>
          <p14:tracePt t="40897" x="3389313" y="2200275"/>
          <p14:tracePt t="40905" x="3413125" y="2200275"/>
          <p14:tracePt t="40913" x="3444875" y="2200275"/>
          <p14:tracePt t="40921" x="3460750" y="2200275"/>
          <p14:tracePt t="40929" x="3468688" y="2200275"/>
          <p14:tracePt t="40943" x="3476625" y="2200275"/>
          <p14:tracePt t="40959" x="3484563" y="2200275"/>
          <p14:tracePt t="40967" x="3492500" y="2200275"/>
          <p14:tracePt t="40975" x="3508375" y="2200275"/>
          <p14:tracePt t="40983" x="3532188" y="2200275"/>
          <p14:tracePt t="40991" x="3548063" y="2200275"/>
          <p14:tracePt t="40997" x="3579813" y="2192338"/>
          <p14:tracePt t="41005" x="3603625" y="2184400"/>
          <p14:tracePt t="41013" x="3643313" y="2176463"/>
          <p14:tracePt t="41021" x="3684588" y="2176463"/>
          <p14:tracePt t="41029" x="3732213" y="2176463"/>
          <p14:tracePt t="41037" x="3756025" y="2176463"/>
          <p14:tracePt t="41045" x="3787775" y="2176463"/>
          <p14:tracePt t="41053" x="3811588" y="2168525"/>
          <p14:tracePt t="41059" x="3835400" y="2168525"/>
          <p14:tracePt t="41067" x="3851275" y="2168525"/>
          <p14:tracePt t="41245" x="3859213" y="2168525"/>
          <p14:tracePt t="41253" x="3867150" y="2168525"/>
          <p14:tracePt t="41261" x="3883025" y="2168525"/>
          <p14:tracePt t="41269" x="3906838" y="2168525"/>
          <p14:tracePt t="41277" x="3930650" y="2168525"/>
          <p14:tracePt t="41285" x="3986213" y="2168525"/>
          <p14:tracePt t="41293" x="4051300" y="2136775"/>
          <p14:tracePt t="41301" x="4170363" y="2120900"/>
          <p14:tracePt t="41308" x="4257675" y="2112963"/>
          <p14:tracePt t="41315" x="4465638" y="2089150"/>
          <p14:tracePt t="41323" x="4687888" y="2081213"/>
          <p14:tracePt t="41331" x="4935538" y="2065338"/>
          <p14:tracePt t="41339" x="5038725" y="2057400"/>
          <p14:tracePt t="41347" x="5254625" y="2033588"/>
          <p14:tracePt t="41355" x="5478463" y="2009775"/>
          <p14:tracePt t="41363" x="5557838" y="1993900"/>
          <p14:tracePt t="41371" x="5629275" y="1978025"/>
          <p14:tracePt t="41377" x="5708650" y="1962150"/>
          <p14:tracePt t="41385" x="5716588" y="1954213"/>
          <p14:tracePt t="41393" x="5724525" y="1954213"/>
          <p14:tracePt t="41464" x="5732463" y="1954213"/>
          <p14:tracePt t="41479" x="5749925" y="1954213"/>
          <p14:tracePt t="41487" x="5757863" y="1954213"/>
          <p14:tracePt t="41501" x="5765800" y="1954213"/>
          <p14:tracePt t="41517" x="5773738" y="1954213"/>
          <p14:tracePt t="41673" x="5765800" y="1938338"/>
          <p14:tracePt t="41681" x="5765800" y="1930400"/>
          <p14:tracePt t="41687" x="5757863" y="1906588"/>
          <p14:tracePt t="41695" x="5749925" y="1890713"/>
          <p14:tracePt t="41703" x="5740400" y="1873250"/>
          <p14:tracePt t="41711" x="5740400" y="1849438"/>
          <p14:tracePt t="41719" x="5732463" y="1825625"/>
          <p14:tracePt t="41727" x="5716588" y="1809750"/>
          <p14:tracePt t="41735" x="5716588" y="1785938"/>
          <p14:tracePt t="41743" x="5700713" y="1770063"/>
          <p14:tracePt t="41751" x="5692775" y="1754188"/>
          <p14:tracePt t="41757" x="5684838" y="1738313"/>
          <p14:tracePt t="41765" x="5676900" y="1722438"/>
          <p14:tracePt t="41773" x="5668963" y="1714500"/>
          <p14:tracePt t="41781" x="5661025" y="1706563"/>
          <p14:tracePt t="41789" x="5653088" y="1690688"/>
          <p14:tracePt t="41797" x="5637213" y="1674813"/>
          <p14:tracePt t="41805" x="5621338" y="1651000"/>
          <p14:tracePt t="41811" x="5589588" y="1611313"/>
          <p14:tracePt t="41819" x="5581650" y="1595438"/>
          <p14:tracePt t="41827" x="5557838" y="1579563"/>
          <p14:tracePt t="41835" x="5549900" y="1563688"/>
          <p14:tracePt t="41843" x="5526088" y="1547813"/>
          <p14:tracePt t="41851" x="5518150" y="1547813"/>
          <p14:tracePt t="41859" x="5502275" y="1538288"/>
          <p14:tracePt t="41867" x="5494338" y="1530350"/>
          <p14:tracePt t="41875" x="5470525" y="1522413"/>
          <p14:tracePt t="41881" x="5454650" y="1522413"/>
          <p14:tracePt t="41889" x="5446713" y="1522413"/>
          <p14:tracePt t="41897" x="5438775" y="1522413"/>
          <p14:tracePt t="41905" x="5422900" y="1522413"/>
          <p14:tracePt t="41921" x="5414963" y="1522413"/>
          <p14:tracePt t="41945" x="5414963" y="1530350"/>
          <p14:tracePt t="41951" x="5407025" y="1530350"/>
          <p14:tracePt t="42037" x="5389563" y="1530350"/>
          <p14:tracePt t="42045" x="5373688" y="1514475"/>
          <p14:tracePt t="42053" x="5357813" y="1498600"/>
          <p14:tracePt t="42061" x="5334000" y="1482725"/>
          <p14:tracePt t="42067" x="5318125" y="1458913"/>
          <p14:tracePt t="42075" x="5302250" y="1435100"/>
          <p14:tracePt t="42083" x="5278438" y="1387475"/>
          <p14:tracePt t="42091" x="5278438" y="1379538"/>
          <p14:tracePt t="42099" x="5254625" y="1331913"/>
          <p14:tracePt t="42107" x="5230813" y="1300163"/>
          <p14:tracePt t="42115" x="5222875" y="1268413"/>
          <p14:tracePt t="42123" x="5199063" y="1236663"/>
          <p14:tracePt t="42129" x="5183188" y="1212850"/>
          <p14:tracePt t="42137" x="5159375" y="1195388"/>
          <p14:tracePt t="42153" x="5143500" y="1179513"/>
          <p14:tracePt t="42161" x="5135563" y="1171575"/>
          <p14:tracePt t="42187" x="5127625" y="1171575"/>
          <p14:tracePt t="42253" x="5127625" y="1187450"/>
          <p14:tracePt t="42261" x="5127625" y="1236663"/>
          <p14:tracePt t="42269" x="5127625" y="1292225"/>
          <p14:tracePt t="42277" x="5135563" y="1339850"/>
          <p14:tracePt t="42285" x="5143500" y="1403350"/>
          <p14:tracePt t="42293" x="5151438" y="1450975"/>
          <p14:tracePt t="42301" x="5159375" y="1514475"/>
          <p14:tracePt t="42309" x="5159375" y="1555750"/>
          <p14:tracePt t="42315" x="5159375" y="1611313"/>
          <p14:tracePt t="42323" x="5159375" y="1651000"/>
          <p14:tracePt t="42331" x="5159375" y="1714500"/>
          <p14:tracePt t="42340" x="5159375" y="1762125"/>
          <p14:tracePt t="42347" x="5159375" y="1825625"/>
          <p14:tracePt t="42355" x="5159375" y="1881188"/>
          <p14:tracePt t="42363" x="5159375" y="1922463"/>
          <p14:tracePt t="42371" x="5159375" y="1962150"/>
          <p14:tracePt t="42377" x="5159375" y="1985963"/>
          <p14:tracePt t="42385" x="5159375" y="2009775"/>
          <p14:tracePt t="42393" x="5167313" y="2041525"/>
          <p14:tracePt t="42401" x="5167313" y="2049463"/>
          <p14:tracePt t="42409" x="5167313" y="2057400"/>
          <p14:tracePt t="42425" x="5167313" y="2065338"/>
          <p14:tracePt t="42455" x="5175250" y="2065338"/>
          <p14:tracePt t="42487" x="5175250" y="2057400"/>
          <p14:tracePt t="42495" x="5191125" y="2025650"/>
          <p14:tracePt t="42503" x="5199063" y="2001838"/>
          <p14:tracePt t="42509" x="5199063" y="1978025"/>
          <p14:tracePt t="42517" x="5207000" y="1938338"/>
          <p14:tracePt t="42525" x="5207000" y="1890713"/>
          <p14:tracePt t="42533" x="5207000" y="1849438"/>
          <p14:tracePt t="42541" x="5207000" y="1825625"/>
          <p14:tracePt t="42549" x="5207000" y="1785938"/>
          <p14:tracePt t="42557" x="5191125" y="1738313"/>
          <p14:tracePt t="42565" x="5183188" y="1682750"/>
          <p14:tracePt t="42571" x="5175250" y="1627188"/>
          <p14:tracePt t="42579" x="5167313" y="1579563"/>
          <p14:tracePt t="42587" x="5151438" y="1482725"/>
          <p14:tracePt t="42595" x="5143500" y="1458913"/>
          <p14:tracePt t="42603" x="5119688" y="1387475"/>
          <p14:tracePt t="42611" x="5111750" y="1347788"/>
          <p14:tracePt t="42619" x="5095875" y="1323975"/>
          <p14:tracePt t="42627" x="5087938" y="1308100"/>
          <p14:tracePt t="42633" x="5080000" y="1292225"/>
          <p14:tracePt t="42641" x="5080000" y="1276350"/>
          <p14:tracePt t="42657" x="5072063" y="1260475"/>
          <p14:tracePt t="42665" x="5064125" y="1260475"/>
          <p14:tracePt t="42681" x="5064125" y="1252538"/>
          <p14:tracePt t="42757" x="5064125" y="1244600"/>
          <p14:tracePt t="42765" x="5064125" y="1236663"/>
          <p14:tracePt t="42773" x="5072063" y="1228725"/>
          <p14:tracePt t="42781" x="5095875" y="1220788"/>
          <p14:tracePt t="42789" x="5111750" y="1220788"/>
          <p14:tracePt t="42797" x="5135563" y="1220788"/>
          <p14:tracePt t="42805" x="5159375" y="1220788"/>
          <p14:tracePt t="42813" x="5175250" y="1220788"/>
          <p14:tracePt t="42819" x="5214938" y="1212850"/>
          <p14:tracePt t="42827" x="5278438" y="1212850"/>
          <p14:tracePt t="42835" x="5373688" y="1204913"/>
          <p14:tracePt t="42843" x="5438775" y="1195388"/>
          <p14:tracePt t="42851" x="5526088" y="1179513"/>
          <p14:tracePt t="42859" x="5573713" y="1179513"/>
          <p14:tracePt t="42867" x="5676900" y="1155700"/>
          <p14:tracePt t="42875" x="5757863" y="1147763"/>
          <p14:tracePt t="42881" x="5821363" y="1139825"/>
          <p14:tracePt t="42889" x="5853113" y="1131888"/>
          <p14:tracePt t="42897" x="5916613" y="1123950"/>
          <p14:tracePt t="42905" x="5964238" y="1123950"/>
          <p14:tracePt t="42913" x="6003925" y="1116013"/>
          <p14:tracePt t="42921" x="6027738" y="1116013"/>
          <p14:tracePt t="42929" x="6067425" y="1116013"/>
          <p14:tracePt t="42937" x="6108700" y="1116013"/>
          <p14:tracePt t="42945" x="6148388" y="1116013"/>
          <p14:tracePt t="42951" x="6180138" y="1116013"/>
          <p14:tracePt t="42959" x="6227763" y="1116013"/>
          <p14:tracePt t="42967" x="6251575" y="1116013"/>
          <p14:tracePt t="42975" x="6283325" y="1116013"/>
          <p14:tracePt t="42983" x="6323013" y="1116013"/>
          <p14:tracePt t="42991" x="6338888" y="1116013"/>
          <p14:tracePt t="42999" x="6370638" y="1116013"/>
          <p14:tracePt t="43007" x="6378575" y="1116013"/>
          <p14:tracePt t="43013" x="6394450" y="1116013"/>
          <p14:tracePt t="43021" x="6418263" y="1116013"/>
          <p14:tracePt t="43029" x="6434138" y="1116013"/>
          <p14:tracePt t="43037" x="6442075" y="1116013"/>
          <p14:tracePt t="43045" x="6451600" y="1116013"/>
          <p14:tracePt t="43053" x="6467475" y="1116013"/>
          <p14:tracePt t="43069" x="6475413" y="1116013"/>
          <p14:tracePt t="43091" x="6483350" y="1116013"/>
          <p14:tracePt t="43115" x="6491288" y="1116013"/>
          <p14:tracePt t="43123" x="6499225" y="1131888"/>
          <p14:tracePt t="43131" x="6515100" y="1131888"/>
          <p14:tracePt t="43138" x="6523038" y="1147763"/>
          <p14:tracePt t="43145" x="6538913" y="1155700"/>
          <p14:tracePt t="43153" x="6538913" y="1171575"/>
          <p14:tracePt t="43161" x="6546850" y="1179513"/>
          <p14:tracePt t="43169" x="6554788" y="1204913"/>
          <p14:tracePt t="43177" x="6554788" y="1228725"/>
          <p14:tracePt t="43185" x="6562725" y="1268413"/>
          <p14:tracePt t="43193" x="6562725" y="1300163"/>
          <p14:tracePt t="43199" x="6562725" y="1355725"/>
          <p14:tracePt t="43207" x="6562725" y="1387475"/>
          <p14:tracePt t="43215" x="6562725" y="1458913"/>
          <p14:tracePt t="43223" x="6562725" y="1482725"/>
          <p14:tracePt t="43231" x="6562725" y="1571625"/>
          <p14:tracePt t="43239" x="6554788" y="1611313"/>
          <p14:tracePt t="43247" x="6546850" y="1666875"/>
          <p14:tracePt t="43255" x="6546850" y="1698625"/>
          <p14:tracePt t="43261" x="6546850" y="1746250"/>
          <p14:tracePt t="43269" x="6538913" y="1785938"/>
          <p14:tracePt t="43277" x="6538913" y="1809750"/>
          <p14:tracePt t="43285" x="6538913" y="1825625"/>
          <p14:tracePt t="43301" x="6538913" y="1833563"/>
          <p14:tracePt t="43309" x="6530975" y="1841500"/>
          <p14:tracePt t="43317" x="6530975" y="1849438"/>
          <p14:tracePt t="43331" x="6523038" y="1849438"/>
          <p14:tracePt t="43339" x="6507163" y="1865313"/>
          <p14:tracePt t="43347" x="6491288" y="1865313"/>
          <p14:tracePt t="43355" x="6434138" y="1881188"/>
          <p14:tracePt t="43363" x="6378575" y="1898650"/>
          <p14:tracePt t="43371" x="6299200" y="1906588"/>
          <p14:tracePt t="43379" x="6227763" y="1914525"/>
          <p14:tracePt t="43385" x="6148388" y="1922463"/>
          <p14:tracePt t="43393" x="6003925" y="1922463"/>
          <p14:tracePt t="43401" x="5932488" y="1930400"/>
          <p14:tracePt t="43409" x="5789613" y="1930400"/>
          <p14:tracePt t="43417" x="5692775" y="1930400"/>
          <p14:tracePt t="43425" x="5613400" y="1930400"/>
          <p14:tracePt t="43434" x="5549900" y="1930400"/>
          <p14:tracePt t="43441" x="5534025" y="1930400"/>
          <p14:tracePt t="43449" x="5486400" y="1930400"/>
          <p14:tracePt t="43455" x="5462588" y="1930400"/>
          <p14:tracePt t="43463" x="5454650" y="1930400"/>
          <p14:tracePt t="43542" x="5478463" y="1914525"/>
          <p14:tracePt t="43549" x="5502275" y="1914525"/>
          <p14:tracePt t="43557" x="5581650" y="1898650"/>
          <p14:tracePt t="43565" x="5661025" y="1890713"/>
          <p14:tracePt t="43573" x="5732463" y="1890713"/>
          <p14:tracePt t="43579" x="5837238" y="1865313"/>
          <p14:tracePt t="43587" x="5932488" y="1865313"/>
          <p14:tracePt t="43595" x="6067425" y="1857375"/>
          <p14:tracePt t="43603" x="6172200" y="1849438"/>
          <p14:tracePt t="43611" x="6259513" y="1849438"/>
          <p14:tracePt t="43619" x="6307138" y="1849438"/>
          <p14:tracePt t="43627" x="6386513" y="1841500"/>
          <p14:tracePt t="43635" x="6410325" y="1841500"/>
          <p14:tracePt t="43641" x="6442075" y="1833563"/>
          <p14:tracePt t="43649" x="6459538" y="1833563"/>
          <p14:tracePt t="43657" x="6467475" y="1833563"/>
          <p14:tracePt t="43805" x="6475413" y="1833563"/>
          <p14:tracePt t="43813" x="6483350" y="1833563"/>
          <p14:tracePt t="43821" x="6491288" y="1833563"/>
          <p14:tracePt t="43827" x="6507163" y="1825625"/>
          <p14:tracePt t="43835" x="6523038" y="1825625"/>
          <p14:tracePt t="43843" x="6538913" y="1817688"/>
          <p14:tracePt t="43851" x="6546850" y="1809750"/>
          <p14:tracePt t="43859" x="6562725" y="1809750"/>
          <p14:tracePt t="43867" x="6578600" y="1809750"/>
          <p14:tracePt t="43875" x="6594475" y="1809750"/>
          <p14:tracePt t="43883" x="6602413" y="1801813"/>
          <p14:tracePt t="43889" x="6618288" y="1793875"/>
          <p14:tracePt t="43897" x="6626225" y="1793875"/>
          <p14:tracePt t="43905" x="6642100" y="1785938"/>
          <p14:tracePt t="43913" x="6657975" y="1778000"/>
          <p14:tracePt t="43929" x="6673850" y="1770063"/>
          <p14:tracePt t="43937" x="6689725" y="1762125"/>
          <p14:tracePt t="43945" x="6721475" y="1754188"/>
          <p14:tracePt t="43953" x="6761163" y="1738313"/>
          <p14:tracePt t="43959" x="6810375" y="1722438"/>
          <p14:tracePt t="43967" x="6842125" y="1706563"/>
          <p14:tracePt t="43975" x="6881813" y="1682750"/>
          <p14:tracePt t="43983" x="6913563" y="1674813"/>
          <p14:tracePt t="43991" x="6937375" y="1651000"/>
          <p14:tracePt t="43999" x="6969125" y="1627188"/>
          <p14:tracePt t="44007" x="6969125" y="1619250"/>
          <p14:tracePt t="44015" x="6977063" y="1611313"/>
          <p14:tracePt t="44029" x="6977063" y="1603375"/>
          <p14:tracePt t="44045" x="6977063" y="1587500"/>
          <p14:tracePt t="44053" x="6977063" y="1571625"/>
          <p14:tracePt t="44061" x="6977063" y="1555750"/>
          <p14:tracePt t="44069" x="6961188" y="1538288"/>
          <p14:tracePt t="44077" x="6937375" y="1498600"/>
          <p14:tracePt t="44083" x="6913563" y="1474788"/>
          <p14:tracePt t="44091" x="6897688" y="1450975"/>
          <p14:tracePt t="44099" x="6858000" y="1427163"/>
          <p14:tracePt t="44107" x="6826250" y="1403350"/>
          <p14:tracePt t="44115" x="6802438" y="1379538"/>
          <p14:tracePt t="44123" x="6784975" y="1379538"/>
          <p14:tracePt t="44131" x="6753225" y="1363663"/>
          <p14:tracePt t="44139" x="6737350" y="1355725"/>
          <p14:tracePt t="44145" x="6721475" y="1347788"/>
          <p14:tracePt t="44153" x="6713538" y="1339850"/>
          <p14:tracePt t="44161" x="6705600" y="1339850"/>
          <p14:tracePt t="44194" x="6697663" y="1339850"/>
          <p14:tracePt t="44269" x="6697663" y="1347788"/>
          <p14:tracePt t="44278" x="6689725" y="1371600"/>
          <p14:tracePt t="44285" x="6681788" y="1403350"/>
          <p14:tracePt t="44293" x="6673850" y="1450975"/>
          <p14:tracePt t="44301" x="6657975" y="1482725"/>
          <p14:tracePt t="44309" x="6650038" y="1547813"/>
          <p14:tracePt t="44317" x="6642100" y="1603375"/>
          <p14:tracePt t="44325" x="6642100" y="1651000"/>
          <p14:tracePt t="44333" x="6642100" y="1698625"/>
          <p14:tracePt t="44339" x="6642100" y="1730375"/>
          <p14:tracePt t="44347" x="6642100" y="1778000"/>
          <p14:tracePt t="44356" x="6642100" y="1817688"/>
          <p14:tracePt t="44363" x="6642100" y="1841500"/>
          <p14:tracePt t="44371" x="6642100" y="1865313"/>
          <p14:tracePt t="44379" x="6642100" y="1890713"/>
          <p14:tracePt t="44387" x="6642100" y="1914525"/>
          <p14:tracePt t="44395" x="6642100" y="1930400"/>
          <p14:tracePt t="44402" x="6642100" y="1938338"/>
          <p14:tracePt t="44409" x="6642100" y="1946275"/>
          <p14:tracePt t="44417" x="6642100" y="1954213"/>
          <p14:tracePt t="44425" x="6642100" y="1970088"/>
          <p14:tracePt t="44542" x="6642100" y="1954213"/>
          <p14:tracePt t="44549" x="6642100" y="1938338"/>
          <p14:tracePt t="44557" x="6642100" y="1922463"/>
          <p14:tracePt t="44565" x="6642100" y="1906588"/>
          <p14:tracePt t="44574" x="6642100" y="1873250"/>
          <p14:tracePt t="44581" x="6650038" y="1817688"/>
          <p14:tracePt t="44587" x="6650038" y="1762125"/>
          <p14:tracePt t="44595" x="6650038" y="1714500"/>
          <p14:tracePt t="44603" x="6650038" y="1666875"/>
          <p14:tracePt t="44611" x="6650038" y="1611313"/>
          <p14:tracePt t="44619" x="6650038" y="1563688"/>
          <p14:tracePt t="44627" x="6650038" y="1522413"/>
          <p14:tracePt t="44635" x="6650038" y="1514475"/>
          <p14:tracePt t="44643" x="6642100" y="1490663"/>
          <p14:tracePt t="44649" x="6642100" y="1474788"/>
          <p14:tracePt t="44657" x="6642100" y="1458913"/>
          <p14:tracePt t="44665" x="6642100" y="1443038"/>
          <p14:tracePt t="44673" x="6642100" y="1435100"/>
          <p14:tracePt t="44697" x="6642100" y="1427163"/>
          <p14:tracePt t="44705" x="6642100" y="1419225"/>
          <p14:tracePt t="44727" x="6642100" y="1411288"/>
          <p14:tracePt t="44821" x="6642100" y="1403350"/>
          <p14:tracePt t="44835" x="6642100" y="1395413"/>
          <p14:tracePt t="44851" x="6642100" y="1387475"/>
          <p14:tracePt t="44859" x="6650038" y="1387475"/>
          <p14:tracePt t="44867" x="6650038" y="1379538"/>
          <p14:tracePt t="44875" x="6657975" y="1379538"/>
          <p14:tracePt t="44883" x="6657975" y="1371600"/>
          <p14:tracePt t="44891" x="6657975" y="1363663"/>
          <p14:tracePt t="44899" x="6657975" y="1355725"/>
          <p14:tracePt t="44905" x="6657975" y="1347788"/>
          <p14:tracePt t="44913" x="6657975" y="1339850"/>
          <p14:tracePt t="44921" x="6657975" y="1331913"/>
          <p14:tracePt t="44929" x="6657975" y="1316038"/>
          <p14:tracePt t="44945" x="6657975" y="1308100"/>
          <p14:tracePt t="44975" x="6657975" y="1300163"/>
          <p14:tracePt t="45115" x="6665913" y="1292225"/>
          <p14:tracePt t="45123" x="6681788" y="1292225"/>
          <p14:tracePt t="45131" x="6729413" y="1284288"/>
          <p14:tracePt t="45139" x="6769100" y="1284288"/>
          <p14:tracePt t="45147" x="6818313" y="1276350"/>
          <p14:tracePt t="45153" x="6873875" y="1276350"/>
          <p14:tracePt t="45161" x="6929438" y="1268413"/>
          <p14:tracePt t="45169" x="6945313" y="1268413"/>
          <p14:tracePt t="45177" x="7000875" y="1260475"/>
          <p14:tracePt t="45185" x="7008813" y="1260475"/>
          <p14:tracePt t="45193" x="7040563" y="1252538"/>
          <p14:tracePt t="45202" x="7072313" y="1244600"/>
          <p14:tracePt t="45209" x="7080250" y="1244600"/>
          <p14:tracePt t="45217" x="7112000" y="1244600"/>
          <p14:tracePt t="45223" x="7135813" y="1244600"/>
          <p14:tracePt t="45231" x="7161213" y="1236663"/>
          <p14:tracePt t="45239" x="7177088" y="1236663"/>
          <p14:tracePt t="45247" x="7200900" y="1236663"/>
          <p14:tracePt t="45255" x="7224713" y="1236663"/>
          <p14:tracePt t="45263" x="7248525" y="1236663"/>
          <p14:tracePt t="45271" x="7256463" y="1236663"/>
          <p14:tracePt t="45277" x="7272338" y="1236663"/>
          <p14:tracePt t="45403" x="7280275" y="1236663"/>
          <p14:tracePt t="45417" x="7288213" y="1252538"/>
          <p14:tracePt t="45425" x="7296150" y="1260475"/>
          <p14:tracePt t="45433" x="7296150" y="1276350"/>
          <p14:tracePt t="45441" x="7296150" y="1300163"/>
          <p14:tracePt t="45449" x="7296150" y="1339850"/>
          <p14:tracePt t="45457" x="7304088" y="1363663"/>
          <p14:tracePt t="45463" x="7304088" y="1435100"/>
          <p14:tracePt t="45471" x="7304088" y="1458913"/>
          <p14:tracePt t="45479" x="7304088" y="1547813"/>
          <p14:tracePt t="45487" x="7304088" y="1595438"/>
          <p14:tracePt t="45495" x="7304088" y="1698625"/>
          <p14:tracePt t="45503" x="7304088" y="1801813"/>
          <p14:tracePt t="45511" x="7304088" y="1881188"/>
          <p14:tracePt t="45519" x="7304088" y="1930400"/>
          <p14:tracePt t="45525" x="7312025" y="1970088"/>
          <p14:tracePt t="45533" x="7312025" y="2033588"/>
          <p14:tracePt t="45541" x="7319963" y="2073275"/>
          <p14:tracePt t="45549" x="7327900" y="2097088"/>
          <p14:tracePt t="45557" x="7327900" y="2120900"/>
          <p14:tracePt t="45565" x="7327900" y="2144713"/>
          <p14:tracePt t="45573" x="7327900" y="2168525"/>
          <p14:tracePt t="45589" x="7327900" y="2176463"/>
          <p14:tracePt t="45619" x="7327900" y="2184400"/>
          <p14:tracePt t="45652" x="7319963" y="2184400"/>
          <p14:tracePt t="45657" x="7312025" y="2184400"/>
          <p14:tracePt t="45665" x="7304088" y="2184400"/>
          <p14:tracePt t="45673" x="7280275" y="2184400"/>
          <p14:tracePt t="45681" x="7248525" y="2176463"/>
          <p14:tracePt t="45689" x="7200900" y="2168525"/>
          <p14:tracePt t="45697" x="7169150" y="2160588"/>
          <p14:tracePt t="45705" x="7104063" y="2144713"/>
          <p14:tracePt t="45713" x="7032625" y="2128838"/>
          <p14:tracePt t="45719" x="6985000" y="2120900"/>
          <p14:tracePt t="45727" x="6881813" y="2105025"/>
          <p14:tracePt t="45735" x="6826250" y="2089150"/>
          <p14:tracePt t="45743" x="6777038" y="2081213"/>
          <p14:tracePt t="45751" x="6753225" y="2073275"/>
          <p14:tracePt t="45759" x="6729413" y="2073275"/>
          <p14:tracePt t="45767" x="6713538" y="2073275"/>
          <p14:tracePt t="45775" x="6697663" y="2073275"/>
          <p14:tracePt t="45851" x="6721475" y="2073275"/>
          <p14:tracePt t="45859" x="6745288" y="2073275"/>
          <p14:tracePt t="45867" x="6769100" y="2073275"/>
          <p14:tracePt t="45875" x="6810375" y="2073275"/>
          <p14:tracePt t="45883" x="6850063" y="2073275"/>
          <p14:tracePt t="45891" x="6905625" y="2065338"/>
          <p14:tracePt t="45899" x="6969125" y="2057400"/>
          <p14:tracePt t="45905" x="7024688" y="2057400"/>
          <p14:tracePt t="45913" x="7056438" y="2049463"/>
          <p14:tracePt t="45921" x="7104063" y="2049463"/>
          <p14:tracePt t="45929" x="7127875" y="2041525"/>
          <p14:tracePt t="45937" x="7153275" y="2041525"/>
          <p14:tracePt t="45945" x="7177088" y="2033588"/>
          <p14:tracePt t="45953" x="7192963" y="2033588"/>
          <p14:tracePt t="45961" x="7200900" y="2033588"/>
          <p14:tracePt t="45969" x="7208838" y="2033588"/>
          <p14:tracePt t="45975" x="7216775" y="2033588"/>
          <p14:tracePt t="45991" x="7224713" y="2033588"/>
          <p14:tracePt t="46479" x="7216775" y="2033588"/>
          <p14:tracePt t="46487" x="7200900" y="2033588"/>
          <p14:tracePt t="46495" x="7192963" y="2033588"/>
          <p14:tracePt t="46503" x="7177088" y="2033588"/>
          <p14:tracePt t="46511" x="7169150" y="2025650"/>
          <p14:tracePt t="46519" x="7153275" y="2025650"/>
          <p14:tracePt t="46527" x="7127875" y="2025650"/>
          <p14:tracePt t="46535" x="7119938" y="2025650"/>
          <p14:tracePt t="46549" x="7104063" y="2025650"/>
          <p14:tracePt t="46581" x="7096125" y="2025650"/>
          <p14:tracePt t="46597" x="7096125" y="2017713"/>
          <p14:tracePt t="46603" x="7088188" y="2017713"/>
          <p14:tracePt t="46659" x="7080250" y="2017713"/>
          <p14:tracePt t="46690" x="7072313" y="2017713"/>
          <p14:tracePt t="46697" x="7064375" y="2017713"/>
          <p14:tracePt t="46705" x="7048500" y="2017713"/>
          <p14:tracePt t="46713" x="7040563" y="2017713"/>
          <p14:tracePt t="46721" x="7024688" y="2017713"/>
          <p14:tracePt t="46729" x="7008813" y="2017713"/>
          <p14:tracePt t="46735" x="7000875" y="2017713"/>
          <p14:tracePt t="46743" x="6992938" y="2017713"/>
          <p14:tracePt t="46751" x="6977063" y="2017713"/>
          <p14:tracePt t="46759" x="6961188" y="2017713"/>
          <p14:tracePt t="46767" x="6937375" y="2017713"/>
          <p14:tracePt t="46775" x="6921500" y="2017713"/>
          <p14:tracePt t="46783" x="6889750" y="2017713"/>
          <p14:tracePt t="46791" x="6858000" y="2017713"/>
          <p14:tracePt t="46797" x="6826250" y="2017713"/>
          <p14:tracePt t="46805" x="6794500" y="2017713"/>
          <p14:tracePt t="46813" x="6769100" y="2017713"/>
          <p14:tracePt t="46821" x="6745288" y="2017713"/>
          <p14:tracePt t="46829" x="6737350" y="2017713"/>
          <p14:tracePt t="46837" x="6713538" y="2017713"/>
          <p14:tracePt t="46845" x="6697663" y="2009775"/>
          <p14:tracePt t="46853" x="6689725" y="2001838"/>
          <p14:tracePt t="46859" x="6673850" y="1985963"/>
          <p14:tracePt t="46867" x="6657975" y="1978025"/>
          <p14:tracePt t="46875" x="6650038" y="1970088"/>
          <p14:tracePt t="46883" x="6634163" y="1962150"/>
          <p14:tracePt t="46891" x="6610350" y="1946275"/>
          <p14:tracePt t="46899" x="6602413" y="1938338"/>
          <p14:tracePt t="46913" x="6594475" y="1938338"/>
          <p14:tracePt t="46991" x="6610350" y="1930400"/>
          <p14:tracePt t="46999" x="6634163" y="1922463"/>
          <p14:tracePt t="47007" x="6665913" y="1922463"/>
          <p14:tracePt t="47017" x="6721475" y="1914525"/>
          <p14:tracePt t="47023" x="6753225" y="1914525"/>
          <p14:tracePt t="47031" x="6769100" y="1914525"/>
          <p14:tracePt t="47061" x="6729413" y="1922463"/>
          <p14:tracePt t="47069" x="6689725" y="1946275"/>
          <p14:tracePt t="47077" x="6546850" y="1985963"/>
          <p14:tracePt t="47085" x="6354763" y="2025650"/>
          <p14:tracePt t="47093" x="6100763" y="2073275"/>
          <p14:tracePt t="47101" x="5773738" y="2105025"/>
          <p14:tracePt t="47107" x="5526088" y="2120900"/>
          <p14:tracePt t="47115" x="5159375" y="2120900"/>
          <p14:tracePt t="47123" x="4848225" y="2097088"/>
          <p14:tracePt t="47131" x="4687888" y="2089150"/>
          <p14:tracePt t="47139" x="4441825" y="2049463"/>
          <p14:tracePt t="47147" x="4273550" y="2025650"/>
          <p14:tracePt t="47155" x="4194175" y="2017713"/>
          <p14:tracePt t="47163" x="4138613" y="2009775"/>
          <p14:tracePt t="47169" x="4106863" y="2009775"/>
          <p14:tracePt t="47177" x="4090988" y="2009775"/>
          <p14:tracePt t="47185" x="4059238" y="2009775"/>
          <p14:tracePt t="47193" x="4035425" y="2009775"/>
          <p14:tracePt t="47201" x="4002088" y="2009775"/>
          <p14:tracePt t="47209" x="3978275" y="2009775"/>
          <p14:tracePt t="47218" x="3954463" y="2009775"/>
          <p14:tracePt t="47225" x="3930650" y="2017713"/>
          <p14:tracePt t="47231" x="3890963" y="2017713"/>
          <p14:tracePt t="47239" x="3843338" y="2025650"/>
          <p14:tracePt t="47247" x="3819525" y="2025650"/>
          <p14:tracePt t="47255" x="3779838" y="2025650"/>
          <p14:tracePt t="47263" x="3700463" y="1993900"/>
          <p14:tracePt t="47271" x="3635375" y="1962150"/>
          <p14:tracePt t="47279" x="3595688" y="1930400"/>
          <p14:tracePt t="47287" x="3524250" y="1873250"/>
          <p14:tracePt t="47293" x="3492500" y="1825625"/>
          <p14:tracePt t="47301" x="3444875" y="1754188"/>
          <p14:tracePt t="47309" x="3421063" y="1706563"/>
          <p14:tracePt t="47317" x="3405188" y="1651000"/>
          <p14:tracePt t="47325" x="3397250" y="1619250"/>
          <p14:tracePt t="47333" x="3397250" y="1587500"/>
          <p14:tracePt t="47341" x="3397250" y="1563688"/>
          <p14:tracePt t="47349" x="3397250" y="1538288"/>
          <p14:tracePt t="47355" x="3397250" y="1514475"/>
          <p14:tracePt t="47363" x="3397250" y="1490663"/>
          <p14:tracePt t="47371" x="3397250" y="1474788"/>
          <p14:tracePt t="47379" x="3397250" y="1450975"/>
          <p14:tracePt t="47387" x="3397250" y="1435100"/>
          <p14:tracePt t="47395" x="3397250" y="1419225"/>
          <p14:tracePt t="47403" x="3389313" y="1411288"/>
          <p14:tracePt t="47411" x="3381375" y="1403350"/>
          <p14:tracePt t="47419" x="3381375" y="1395413"/>
          <p14:tracePt t="47457" x="3381375" y="1403350"/>
          <p14:tracePt t="47465" x="3381375" y="1443038"/>
          <p14:tracePt t="47473" x="3381375" y="1514475"/>
          <p14:tracePt t="47481" x="3381375" y="1555750"/>
          <p14:tracePt t="47487" x="3381375" y="1635125"/>
          <p14:tracePt t="47495" x="3389313" y="1722438"/>
          <p14:tracePt t="47503" x="3405188" y="1793875"/>
          <p14:tracePt t="47511" x="3429000" y="1865313"/>
          <p14:tracePt t="47519" x="3444875" y="1898650"/>
          <p14:tracePt t="47527" x="3444875" y="1906588"/>
          <p14:tracePt t="47535" x="3452813" y="1914525"/>
          <p14:tracePt t="47543" x="3460750" y="1922463"/>
          <p14:tracePt t="47581" x="3460750" y="1914525"/>
          <p14:tracePt t="47589" x="3460750" y="1890713"/>
          <p14:tracePt t="47597" x="3476625" y="1857375"/>
          <p14:tracePt t="47603" x="3508375" y="1809750"/>
          <p14:tracePt t="47611" x="3524250" y="1778000"/>
          <p14:tracePt t="47619" x="3563938" y="1730375"/>
          <p14:tracePt t="47627" x="3611563" y="1698625"/>
          <p14:tracePt t="47635" x="3660775" y="1666875"/>
          <p14:tracePt t="47643" x="3724275" y="1643063"/>
          <p14:tracePt t="47651" x="3811588" y="1619250"/>
          <p14:tracePt t="47659" x="3890963" y="1611313"/>
          <p14:tracePt t="47667" x="3946525" y="1611313"/>
          <p14:tracePt t="47673" x="4059238" y="1611313"/>
          <p14:tracePt t="47681" x="4130675" y="1611313"/>
          <p14:tracePt t="47689" x="4186238" y="1611313"/>
          <p14:tracePt t="47697" x="4273550" y="1627188"/>
          <p14:tracePt t="47705" x="4321175" y="1643063"/>
          <p14:tracePt t="47713" x="4337050" y="1651000"/>
          <p14:tracePt t="47721" x="4344988" y="1651000"/>
          <p14:tracePt t="47729" x="4344988" y="1658938"/>
          <p14:tracePt t="47743" x="4344988" y="1674813"/>
          <p14:tracePt t="47751" x="4329113" y="1698625"/>
          <p14:tracePt t="47759" x="4313238" y="1722438"/>
          <p14:tracePt t="47767" x="4265613" y="1754188"/>
          <p14:tracePt t="47775" x="4186238" y="1801813"/>
          <p14:tracePt t="47783" x="4146550" y="1817688"/>
          <p14:tracePt t="47791" x="4019550" y="1881188"/>
          <p14:tracePt t="47797" x="3938588" y="1906588"/>
          <p14:tracePt t="47805" x="3859213" y="1946275"/>
          <p14:tracePt t="47813" x="3732213" y="1993900"/>
          <p14:tracePt t="47821" x="3660775" y="2009775"/>
          <p14:tracePt t="47829" x="3556000" y="2033588"/>
          <p14:tracePt t="47837" x="3516313" y="2049463"/>
          <p14:tracePt t="47845" x="3500438" y="2049463"/>
          <p14:tracePt t="47853" x="3492500" y="2049463"/>
          <p14:tracePt t="47875" x="3500438" y="2049463"/>
          <p14:tracePt t="47883" x="3563938" y="2049463"/>
          <p14:tracePt t="47891" x="3676650" y="2041525"/>
          <p14:tracePt t="47899" x="3756025" y="2033588"/>
          <p14:tracePt t="47907" x="3954463" y="2009775"/>
          <p14:tracePt t="47915" x="4154488" y="2001838"/>
          <p14:tracePt t="47921" x="4273550" y="1993900"/>
          <p14:tracePt t="47929" x="4465638" y="1978025"/>
          <p14:tracePt t="47937" x="4576763" y="1962150"/>
          <p14:tracePt t="47945" x="4679950" y="1954213"/>
          <p14:tracePt t="47953" x="4705350" y="1946275"/>
          <p14:tracePt t="47961" x="4760913" y="1930400"/>
          <p14:tracePt t="47969" x="4784725" y="1922463"/>
          <p14:tracePt t="47977" x="4800600" y="1914525"/>
          <p14:tracePt t="48193" x="4800600" y="1922463"/>
          <p14:tracePt t="48201" x="4792663" y="1922463"/>
          <p14:tracePt t="48217" x="4784725" y="1922463"/>
          <p14:tracePt t="48225" x="4784725" y="1930400"/>
          <p14:tracePt t="48233" x="4776788" y="1930400"/>
          <p14:tracePt t="48255" x="4768850" y="1930400"/>
          <p14:tracePt t="48271" x="4768850" y="1938338"/>
          <p14:tracePt t="48325" x="4800600" y="1938338"/>
          <p14:tracePt t="48333" x="4919663" y="1938338"/>
          <p14:tracePt t="48341" x="5022850" y="1914525"/>
          <p14:tracePt t="48349" x="5238750" y="1881188"/>
          <p14:tracePt t="48357" x="5557838" y="1825625"/>
          <p14:tracePt t="48363" x="6003925" y="1746250"/>
          <p14:tracePt t="48371" x="6442075" y="1682750"/>
          <p14:tracePt t="48379" x="6842125" y="1635125"/>
          <p14:tracePt t="48387" x="7264400" y="1587500"/>
          <p14:tracePt t="48395" x="7591425" y="1579563"/>
          <p14:tracePt t="48403" x="7870825" y="1579563"/>
          <p14:tracePt t="48411" x="7974013" y="1579563"/>
          <p14:tracePt t="48419" x="8108950" y="1579563"/>
          <p14:tracePt t="48425" x="8221663" y="1579563"/>
          <p14:tracePt t="48433" x="8245475" y="1579563"/>
          <p14:tracePt t="48441" x="8285163" y="1579563"/>
          <p14:tracePt t="48449" x="8293100" y="1579563"/>
          <p14:tracePt t="48511" x="8269288" y="1579563"/>
          <p14:tracePt t="48519" x="8245475" y="1579563"/>
          <p14:tracePt t="48527" x="8213725" y="1579563"/>
          <p14:tracePt t="48535" x="8197850" y="1579563"/>
          <p14:tracePt t="48543" x="8140700" y="1579563"/>
          <p14:tracePt t="48549" x="8093075" y="1579563"/>
          <p14:tracePt t="48557" x="8069263" y="1579563"/>
          <p14:tracePt t="48565" x="8029575" y="1579563"/>
          <p14:tracePt t="48573" x="7997825" y="1579563"/>
          <p14:tracePt t="48581" x="7966075" y="1579563"/>
          <p14:tracePt t="48589" x="7926388" y="1579563"/>
          <p14:tracePt t="48597" x="7878763" y="1571625"/>
          <p14:tracePt t="48605" x="7854950" y="1571625"/>
          <p14:tracePt t="48613" x="7781925" y="1555750"/>
          <p14:tracePt t="48619" x="7742238" y="1547813"/>
          <p14:tracePt t="48627" x="7686675" y="1538288"/>
          <p14:tracePt t="48635" x="7631113" y="1530350"/>
          <p14:tracePt t="48643" x="7583488" y="1530350"/>
          <p14:tracePt t="48651" x="7543800" y="1522413"/>
          <p14:tracePt t="48659" x="7486650" y="1514475"/>
          <p14:tracePt t="48668" x="7470775" y="1506538"/>
          <p14:tracePt t="48675" x="7462838" y="1506538"/>
          <p14:tracePt t="48697" x="7462838" y="1498600"/>
          <p14:tracePt t="48713" x="7454900" y="1498600"/>
          <p14:tracePt t="48729" x="7446963" y="1482725"/>
          <p14:tracePt t="48737" x="7446963" y="1474788"/>
          <p14:tracePt t="48743" x="7446963" y="1466850"/>
          <p14:tracePt t="48751" x="7439025" y="1458913"/>
          <p14:tracePt t="48759" x="7431088" y="1450975"/>
          <p14:tracePt t="48767" x="7423150" y="1443038"/>
          <p14:tracePt t="48775" x="7407275" y="1443038"/>
          <p14:tracePt t="48791" x="7399338" y="1435100"/>
          <p14:tracePt t="48799" x="7375525" y="1427163"/>
          <p14:tracePt t="48805" x="7367588" y="1419225"/>
          <p14:tracePt t="48813" x="7351713" y="1411288"/>
          <p14:tracePt t="48821" x="7335838" y="1395413"/>
          <p14:tracePt t="48829" x="7319963" y="1387475"/>
          <p14:tracePt t="48837" x="7312025" y="1379538"/>
          <p14:tracePt t="48845" x="7304088" y="1363663"/>
          <p14:tracePt t="48853" x="7296150" y="1363663"/>
          <p14:tracePt t="48861" x="7296150" y="1355725"/>
          <p14:tracePt t="48867" x="7288213" y="1347788"/>
          <p14:tracePt t="48875" x="7288213" y="1339850"/>
          <p14:tracePt t="48883" x="7288213" y="1323975"/>
          <p14:tracePt t="48891" x="7288213" y="1316038"/>
          <p14:tracePt t="48908" x="7280275" y="1300163"/>
          <p14:tracePt t="48923" x="7272338" y="1300163"/>
          <p14:tracePt t="48929" x="7272338" y="1292225"/>
          <p14:tracePt t="48945" x="7264400" y="1284288"/>
          <p14:tracePt t="48954" x="7256463" y="1284288"/>
          <p14:tracePt t="48969" x="7248525" y="1284288"/>
          <p14:tracePt t="48991" x="7248525" y="1276350"/>
          <p14:tracePt t="49093" x="7248525" y="1284288"/>
          <p14:tracePt t="49109" x="7248525" y="1292225"/>
          <p14:tracePt t="49123" x="7248525" y="1300163"/>
          <p14:tracePt t="49150" x="7256463" y="1308100"/>
          <p14:tracePt t="49163" x="7264400" y="1316038"/>
          <p14:tracePt t="49179" x="7272338" y="1316038"/>
          <p14:tracePt t="49201" x="7280275" y="1316038"/>
          <p14:tracePt t="49311" x="7288213" y="1308100"/>
          <p14:tracePt t="49395" x="7288213" y="1316038"/>
          <p14:tracePt t="49403" x="7288213" y="1339850"/>
          <p14:tracePt t="49411" x="7288213" y="1363663"/>
          <p14:tracePt t="49419" x="7288213" y="1379538"/>
          <p14:tracePt t="49427" x="7296150" y="1395413"/>
          <p14:tracePt t="49435" x="7296150" y="1419225"/>
          <p14:tracePt t="49441" x="7304088" y="1450975"/>
          <p14:tracePt t="49449" x="7304088" y="1458913"/>
          <p14:tracePt t="49457" x="7304088" y="1482725"/>
          <p14:tracePt t="49465" x="7312025" y="1506538"/>
          <p14:tracePt t="49473" x="7312025" y="1522413"/>
          <p14:tracePt t="49481" x="7312025" y="1547813"/>
          <p14:tracePt t="49489" x="7312025" y="1571625"/>
          <p14:tracePt t="49497" x="7312025" y="1587500"/>
          <p14:tracePt t="49503" x="7312025" y="1611313"/>
          <p14:tracePt t="49511" x="7312025" y="1619250"/>
          <p14:tracePt t="49519" x="7312025" y="1635125"/>
          <p14:tracePt t="49527" x="7312025" y="1651000"/>
          <p14:tracePt t="49535" x="7319963" y="1666875"/>
          <p14:tracePt t="49559" x="7319963" y="1674813"/>
          <p14:tracePt t="49697" x="7319963" y="1658938"/>
          <p14:tracePt t="49705" x="7319963" y="1643063"/>
          <p14:tracePt t="49713" x="7319963" y="1627188"/>
          <p14:tracePt t="49721" x="7312025" y="1603375"/>
          <p14:tracePt t="49729" x="7312025" y="1587500"/>
          <p14:tracePt t="49737" x="7312025" y="1555750"/>
          <p14:tracePt t="49745" x="7312025" y="1530350"/>
          <p14:tracePt t="49751" x="7312025" y="1514475"/>
          <p14:tracePt t="49759" x="7312025" y="1490663"/>
          <p14:tracePt t="49767" x="7312025" y="1466850"/>
          <p14:tracePt t="49775" x="7312025" y="1458913"/>
          <p14:tracePt t="49783" x="7312025" y="1435100"/>
          <p14:tracePt t="49791" x="7312025" y="1411288"/>
          <p14:tracePt t="49799" x="7319963" y="1403350"/>
          <p14:tracePt t="49807" x="7319963" y="1379538"/>
          <p14:tracePt t="49821" x="7319963" y="1371600"/>
          <p14:tracePt t="49923" x="7327900" y="1371600"/>
          <p14:tracePt t="49937" x="7335838" y="1363663"/>
          <p14:tracePt t="49945" x="7343775" y="1355725"/>
          <p14:tracePt t="49953" x="7359650" y="1347788"/>
          <p14:tracePt t="49961" x="7375525" y="1339850"/>
          <p14:tracePt t="49969" x="7399338" y="1331913"/>
          <p14:tracePt t="49977" x="7423150" y="1323975"/>
          <p14:tracePt t="49985" x="7446963" y="1323975"/>
          <p14:tracePt t="49993" x="7462838" y="1316038"/>
          <p14:tracePt t="49999" x="7478713" y="1316038"/>
          <p14:tracePt t="50007" x="7504113" y="1316038"/>
          <p14:tracePt t="50015" x="7512050" y="1316038"/>
          <p14:tracePt t="50023" x="7527925" y="1316038"/>
          <p14:tracePt t="50031" x="7543800" y="1316038"/>
          <p14:tracePt t="50039" x="7551738" y="1316038"/>
          <p14:tracePt t="50047" x="7559675" y="1316038"/>
          <p14:tracePt t="50055" x="7575550" y="1316038"/>
          <p14:tracePt t="50063" x="7591425" y="1316038"/>
          <p14:tracePt t="50069" x="7615238" y="1316038"/>
          <p14:tracePt t="50077" x="7631113" y="1316038"/>
          <p14:tracePt t="50085" x="7646988" y="1316038"/>
          <p14:tracePt t="50093" x="7662863" y="1316038"/>
          <p14:tracePt t="50101" x="7678738" y="1316038"/>
          <p14:tracePt t="50109" x="7694613" y="1316038"/>
          <p14:tracePt t="50117" x="7710488" y="1316038"/>
          <p14:tracePt t="50125" x="7726363" y="1316038"/>
          <p14:tracePt t="50131" x="7734300" y="1316038"/>
          <p14:tracePt t="50139" x="7750175" y="1316038"/>
          <p14:tracePt t="50147" x="7766050" y="1316038"/>
          <p14:tracePt t="50155" x="7781925" y="1316038"/>
          <p14:tracePt t="50163" x="7797800" y="1316038"/>
          <p14:tracePt t="50171" x="7805738" y="1316038"/>
          <p14:tracePt t="50179" x="7813675" y="1316038"/>
          <p14:tracePt t="50187" x="7821613" y="1316038"/>
          <p14:tracePt t="50193" x="7829550" y="1316038"/>
          <p14:tracePt t="50251" x="7839075" y="1316038"/>
          <p14:tracePt t="50287" x="7847013" y="1316038"/>
          <p14:tracePt t="50304" x="7854950" y="1316038"/>
          <p14:tracePt t="50311" x="7862888" y="1323975"/>
          <p14:tracePt t="50325" x="7870825" y="1323975"/>
          <p14:tracePt t="50333" x="7870825" y="1331913"/>
          <p14:tracePt t="50363" x="7894638" y="1347788"/>
          <p14:tracePt t="50373" x="7894638" y="1355725"/>
          <p14:tracePt t="50387" x="7902575" y="1363663"/>
          <p14:tracePt t="50395" x="7902575" y="1371600"/>
          <p14:tracePt t="50403" x="7910513" y="1371600"/>
          <p14:tracePt t="50411" x="7918450" y="1379538"/>
          <p14:tracePt t="50419" x="7918450" y="1395413"/>
          <p14:tracePt t="50427" x="7918450" y="1411288"/>
          <p14:tracePt t="50435" x="7926388" y="1419225"/>
          <p14:tracePt t="50441" x="7926388" y="1435100"/>
          <p14:tracePt t="50449" x="7926388" y="1458913"/>
          <p14:tracePt t="50457" x="7926388" y="1474788"/>
          <p14:tracePt t="50465" x="7926388" y="1498600"/>
          <p14:tracePt t="50473" x="7926388" y="1530350"/>
          <p14:tracePt t="50481" x="7926388" y="1555750"/>
          <p14:tracePt t="50489" x="7918450" y="1579563"/>
          <p14:tracePt t="50497" x="7910513" y="1603375"/>
          <p14:tracePt t="50503" x="7902575" y="1635125"/>
          <p14:tracePt t="50511" x="7894638" y="1666875"/>
          <p14:tracePt t="50520" x="7894638" y="1690688"/>
          <p14:tracePt t="50527" x="7894638" y="1698625"/>
          <p14:tracePt t="50535" x="7886700" y="1722438"/>
          <p14:tracePt t="50543" x="7878763" y="1754188"/>
          <p14:tracePt t="50551" x="7878763" y="1770063"/>
          <p14:tracePt t="50559" x="7870825" y="1785938"/>
          <p14:tracePt t="50567" x="7862888" y="1801813"/>
          <p14:tracePt t="50573" x="7862888" y="1825625"/>
          <p14:tracePt t="50581" x="7854950" y="1833563"/>
          <p14:tracePt t="50589" x="7839075" y="1857375"/>
          <p14:tracePt t="50605" x="7829550" y="1865313"/>
          <p14:tracePt t="50613" x="7805738" y="1881188"/>
          <p14:tracePt t="50622" x="7797800" y="1890713"/>
          <p14:tracePt t="50629" x="7781925" y="1890713"/>
          <p14:tracePt t="50635" x="7766050" y="1898650"/>
          <p14:tracePt t="50643" x="7742238" y="1898650"/>
          <p14:tracePt t="50651" x="7710488" y="1898650"/>
          <p14:tracePt t="50659" x="7686675" y="1898650"/>
          <p14:tracePt t="50667" x="7646988" y="1898650"/>
          <p14:tracePt t="50675" x="7607300" y="1898650"/>
          <p14:tracePt t="50683" x="7567613" y="1898650"/>
          <p14:tracePt t="50691" x="7504113" y="1890713"/>
          <p14:tracePt t="50697" x="7423150" y="1881188"/>
          <p14:tracePt t="50705" x="7367588" y="1873250"/>
          <p14:tracePt t="50713" x="7319963" y="1865313"/>
          <p14:tracePt t="50721" x="7304088" y="1865313"/>
          <p14:tracePt t="50729" x="7280275" y="1857375"/>
          <p14:tracePt t="50791" x="7288213" y="1849438"/>
          <p14:tracePt t="50799" x="7304088" y="1841500"/>
          <p14:tracePt t="50807" x="7327900" y="1841500"/>
          <p14:tracePt t="50815" x="7367588" y="1841500"/>
          <p14:tracePt t="50821" x="7415213" y="1841500"/>
          <p14:tracePt t="50829" x="7454900" y="1833563"/>
          <p14:tracePt t="50837" x="7504113" y="1833563"/>
          <p14:tracePt t="50845" x="7519988" y="1833563"/>
          <p14:tracePt t="50853" x="7559675" y="1833563"/>
          <p14:tracePt t="50861" x="7599363" y="1833563"/>
          <p14:tracePt t="50869" x="7646988" y="1833563"/>
          <p14:tracePt t="50877" x="7670800" y="1833563"/>
          <p14:tracePt t="50883" x="7678738" y="1833563"/>
          <p14:tracePt t="50892" x="7686675" y="1833563"/>
          <p14:tracePt t="50899" x="7694613" y="1833563"/>
          <p14:tracePt t="50907" x="7702550" y="1833563"/>
          <p14:tracePt t="50915" x="7710488" y="1825625"/>
          <p14:tracePt t="50923" x="7718425" y="1825625"/>
          <p14:tracePt t="50931" x="7726363" y="1825625"/>
          <p14:tracePt t="50939" x="7734300" y="1825625"/>
          <p14:tracePt t="50945" x="7734300" y="1817688"/>
          <p14:tracePt t="50953" x="7742238" y="1817688"/>
          <p14:tracePt t="51077" x="7742238" y="1825625"/>
          <p14:tracePt t="51085" x="7734300" y="1849438"/>
          <p14:tracePt t="51093" x="7718425" y="1881188"/>
          <p14:tracePt t="51101" x="7710488" y="1898650"/>
          <p14:tracePt t="51109" x="7686675" y="1954213"/>
          <p14:tracePt t="51117" x="7654925" y="2017713"/>
          <p14:tracePt t="51125" x="7591425" y="2136775"/>
          <p14:tracePt t="51133" x="7559675" y="2208213"/>
          <p14:tracePt t="51139" x="7527925" y="2289175"/>
          <p14:tracePt t="51147" x="7512050" y="2352675"/>
          <p14:tracePt t="51155" x="7462838" y="2455863"/>
          <p14:tracePt t="51163" x="7446963" y="2503488"/>
          <p14:tracePt t="51171" x="7431088" y="2535238"/>
          <p14:tracePt t="51179" x="7407275" y="2576513"/>
          <p14:tracePt t="51187" x="7407275" y="2600325"/>
          <p14:tracePt t="51193" x="7391400" y="2624138"/>
          <p14:tracePt t="51201" x="7375525" y="2647950"/>
          <p14:tracePt t="51209" x="7375525" y="2663825"/>
          <p14:tracePt t="51217" x="7367588" y="2679700"/>
          <p14:tracePt t="51225" x="7351713" y="2695575"/>
          <p14:tracePt t="51233" x="7343775" y="2711450"/>
          <p14:tracePt t="51241" x="7335838" y="2711450"/>
          <p14:tracePt t="51249" x="7335838" y="2719388"/>
          <p14:tracePt t="51257" x="7327900" y="2719388"/>
          <p14:tracePt t="51271" x="7319963" y="2719388"/>
          <p14:tracePt t="51287" x="7304088" y="2719388"/>
          <p14:tracePt t="51295" x="7296150" y="2711450"/>
          <p14:tracePt t="51303" x="7288213" y="2703513"/>
          <p14:tracePt t="51311" x="7280275" y="2679700"/>
          <p14:tracePt t="51319" x="7272338" y="2671763"/>
          <p14:tracePt t="51325" x="7272338" y="2663825"/>
          <p14:tracePt t="51381" x="7272338" y="2671763"/>
          <p14:tracePt t="51387" x="7280275" y="2695575"/>
          <p14:tracePt t="51395" x="7296150" y="2727325"/>
          <p14:tracePt t="51403" x="7312025" y="2798763"/>
          <p14:tracePt t="51411" x="7327900" y="2854325"/>
          <p14:tracePt t="51419" x="7335838" y="2919413"/>
          <p14:tracePt t="51427" x="7343775" y="2959100"/>
          <p14:tracePt t="51439" x="7343775" y="3022600"/>
          <p14:tracePt t="51443" x="7343775" y="3086100"/>
          <p14:tracePt t="51449" x="7343775" y="3094038"/>
          <p14:tracePt t="51457" x="7343775" y="3133725"/>
          <p14:tracePt t="51465" x="7343775" y="3149600"/>
          <p14:tracePt t="51473" x="7335838" y="3165475"/>
          <p14:tracePt t="51489" x="7335838" y="3173413"/>
          <p14:tracePt t="51520" x="7335838" y="3149600"/>
          <p14:tracePt t="51527" x="7343775" y="3125788"/>
          <p14:tracePt t="51535" x="7359650" y="3078163"/>
          <p14:tracePt t="51543" x="7375525" y="3046413"/>
          <p14:tracePt t="51551" x="7391400" y="2998788"/>
          <p14:tracePt t="51559" x="7423150" y="2935288"/>
          <p14:tracePt t="51567" x="7446963" y="2886075"/>
          <p14:tracePt t="51573" x="7462838" y="2846388"/>
          <p14:tracePt t="51581" x="7496175" y="2790825"/>
          <p14:tracePt t="51589" x="7512050" y="2751138"/>
          <p14:tracePt t="51597" x="7519988" y="2743200"/>
          <p14:tracePt t="51605" x="7543800" y="2719388"/>
          <p14:tracePt t="51613" x="7559675" y="2703513"/>
          <p14:tracePt t="51621" x="7575550" y="2695575"/>
          <p14:tracePt t="51629" x="7599363" y="2695575"/>
          <p14:tracePt t="51635" x="7615238" y="2695575"/>
          <p14:tracePt t="51643" x="7646988" y="2703513"/>
          <p14:tracePt t="51651" x="7670800" y="2719388"/>
          <p14:tracePt t="51659" x="7710488" y="2743200"/>
          <p14:tracePt t="51667" x="7750175" y="2782888"/>
          <p14:tracePt t="51675" x="7758113" y="2798763"/>
          <p14:tracePt t="51683" x="7781925" y="2830513"/>
          <p14:tracePt t="51691" x="7789863" y="2870200"/>
          <p14:tracePt t="51699" x="7805738" y="2901950"/>
          <p14:tracePt t="51705" x="7805738" y="2943225"/>
          <p14:tracePt t="51713" x="7805738" y="2990850"/>
          <p14:tracePt t="51721" x="7805738" y="3022600"/>
          <p14:tracePt t="51729" x="7797800" y="3062288"/>
          <p14:tracePt t="51737" x="7789863" y="3094038"/>
          <p14:tracePt t="51745" x="7773988" y="3133725"/>
          <p14:tracePt t="51753" x="7750175" y="3149600"/>
          <p14:tracePt t="51761" x="7734300" y="3165475"/>
          <p14:tracePt t="51767" x="7710488" y="3181350"/>
          <p14:tracePt t="51775" x="7694613" y="3189288"/>
          <p14:tracePt t="51783" x="7670800" y="3189288"/>
          <p14:tracePt t="51791" x="7646988" y="3197225"/>
          <p14:tracePt t="51799" x="7623175" y="3197225"/>
          <p14:tracePt t="51807" x="7599363" y="3197225"/>
          <p14:tracePt t="51815" x="7591425" y="3197225"/>
          <p14:tracePt t="51861" x="7599363" y="3181350"/>
          <p14:tracePt t="51869" x="7639050" y="3157538"/>
          <p14:tracePt t="51877" x="7670800" y="3141663"/>
          <p14:tracePt t="51885" x="7710488" y="3133725"/>
          <p14:tracePt t="51891" x="7766050" y="3101975"/>
          <p14:tracePt t="51899" x="7789863" y="3086100"/>
          <p14:tracePt t="51907" x="7862888" y="3038475"/>
          <p14:tracePt t="51915" x="7870825" y="3030538"/>
          <p14:tracePt t="51923" x="7910513" y="2982913"/>
          <p14:tracePt t="51931" x="7942263" y="2919413"/>
          <p14:tracePt t="51939" x="7950200" y="2886075"/>
          <p14:tracePt t="51945" x="7966075" y="2798763"/>
          <p14:tracePt t="51953" x="7974013" y="2767013"/>
          <p14:tracePt t="51961" x="7981950" y="2616200"/>
          <p14:tracePt t="51969" x="7981950" y="2535238"/>
          <p14:tracePt t="51977" x="7981950" y="2416175"/>
          <p14:tracePt t="51985" x="7981950" y="2312988"/>
          <p14:tracePt t="51993" x="7981950" y="2208213"/>
          <p14:tracePt t="52003" x="7981950" y="2128838"/>
          <p14:tracePt t="52009" x="7981950" y="2081213"/>
          <p14:tracePt t="52015" x="7981950" y="2033588"/>
          <p14:tracePt t="52023" x="7981950" y="1993900"/>
          <p14:tracePt t="52031" x="7981950" y="1946275"/>
          <p14:tracePt t="52039" x="7981950" y="1914525"/>
          <p14:tracePt t="52047" x="7958138" y="1849438"/>
          <p14:tracePt t="52055" x="7942263" y="1817688"/>
          <p14:tracePt t="52063" x="7902575" y="1770063"/>
          <p14:tracePt t="52071" x="7854950" y="1722438"/>
          <p14:tracePt t="52077" x="7821613" y="1682750"/>
          <p14:tracePt t="52085" x="7789863" y="1658938"/>
          <p14:tracePt t="52093" x="7734300" y="1611313"/>
          <p14:tracePt t="52101" x="7678738" y="1563688"/>
          <p14:tracePt t="52109" x="7662863" y="1530350"/>
          <p14:tracePt t="52117" x="7646988" y="1506538"/>
          <p14:tracePt t="52125" x="7639050" y="1490663"/>
          <p14:tracePt t="52133" x="7639050" y="1474788"/>
          <p14:tracePt t="52139" x="7639050" y="1458913"/>
          <p14:tracePt t="52155" x="7639050" y="1443038"/>
          <p14:tracePt t="52163" x="7646988" y="1435100"/>
          <p14:tracePt t="52171" x="7662863" y="1427163"/>
          <p14:tracePt t="52179" x="7678738" y="1419225"/>
          <p14:tracePt t="52187" x="7702550" y="1419225"/>
          <p14:tracePt t="52195" x="7734300" y="1411288"/>
          <p14:tracePt t="52201" x="7742238" y="1411288"/>
          <p14:tracePt t="52209" x="7797800" y="1411288"/>
          <p14:tracePt t="52217" x="7847013" y="1411288"/>
          <p14:tracePt t="52225" x="7910513" y="1411288"/>
          <p14:tracePt t="52233" x="7997825" y="1411288"/>
          <p14:tracePt t="52241" x="8045450" y="1419225"/>
          <p14:tracePt t="52249" x="8085138" y="1419225"/>
          <p14:tracePt t="52257" x="8132763" y="1419225"/>
          <p14:tracePt t="52263" x="8156575" y="1419225"/>
          <p14:tracePt t="52271" x="8164513" y="1419225"/>
          <p14:tracePt t="52279" x="8180388" y="1419225"/>
          <p14:tracePt t="52287" x="8189913" y="1419225"/>
          <p14:tracePt t="52295" x="8197850" y="1419225"/>
          <p14:tracePt t="52311" x="8213725" y="1419225"/>
          <p14:tracePt t="52327" x="8221663" y="1419225"/>
          <p14:tracePt t="52333" x="8237538" y="1419225"/>
          <p14:tracePt t="52349" x="8245475" y="1419225"/>
          <p14:tracePt t="52357" x="8261350" y="1427163"/>
          <p14:tracePt t="52365" x="8269288" y="1435100"/>
          <p14:tracePt t="52373" x="8277225" y="1435100"/>
          <p14:tracePt t="52381" x="8285163" y="1435100"/>
          <p14:tracePt t="52389" x="8293100" y="1450975"/>
          <p14:tracePt t="52395" x="8308975" y="1450975"/>
          <p14:tracePt t="52403" x="8316913" y="1466850"/>
          <p14:tracePt t="52411" x="8324850" y="1466850"/>
          <p14:tracePt t="52419" x="8340725" y="1482725"/>
          <p14:tracePt t="52435" x="8356600" y="1498600"/>
          <p14:tracePt t="52443" x="8356600" y="1506538"/>
          <p14:tracePt t="52451" x="8364538" y="1522413"/>
          <p14:tracePt t="52457" x="8372475" y="1538288"/>
          <p14:tracePt t="52465" x="8380413" y="1571625"/>
          <p14:tracePt t="52473" x="8396288" y="1619250"/>
          <p14:tracePt t="52481" x="8396288" y="1666875"/>
          <p14:tracePt t="52489" x="8404225" y="1722438"/>
          <p14:tracePt t="52497" x="8404225" y="1785938"/>
          <p14:tracePt t="52505" x="8404225" y="1849438"/>
          <p14:tracePt t="52511" x="8404225" y="1954213"/>
          <p14:tracePt t="52519" x="8404225" y="2025650"/>
          <p14:tracePt t="52527" x="8404225" y="2112963"/>
          <p14:tracePt t="52535" x="8396288" y="2241550"/>
          <p14:tracePt t="52543" x="8396288" y="2336800"/>
          <p14:tracePt t="52551" x="8388350" y="2392363"/>
          <p14:tracePt t="52559" x="8388350" y="2479675"/>
          <p14:tracePt t="52567" x="8380413" y="2584450"/>
          <p14:tracePt t="52575" x="8380413" y="2647950"/>
          <p14:tracePt t="52581" x="8380413" y="2679700"/>
          <p14:tracePt t="52589" x="8380413" y="2743200"/>
          <p14:tracePt t="52597" x="8380413" y="2759075"/>
          <p14:tracePt t="52605" x="8380413" y="2782888"/>
          <p14:tracePt t="52613" x="8380413" y="2814638"/>
          <p14:tracePt t="52621" x="8380413" y="2838450"/>
          <p14:tracePt t="52629" x="8380413" y="2862263"/>
          <p14:tracePt t="52637" x="8380413" y="2878138"/>
          <p14:tracePt t="52643" x="8380413" y="2886075"/>
          <p14:tracePt t="52651" x="8380413" y="2894013"/>
          <p14:tracePt t="52659" x="8380413" y="2901950"/>
          <p14:tracePt t="52667" x="8380413" y="2909888"/>
          <p14:tracePt t="52675" x="8380413" y="2919413"/>
          <p14:tracePt t="52713" x="8380413" y="2927350"/>
          <p14:tracePt t="52721" x="8372475" y="2927350"/>
          <p14:tracePt t="52729" x="8356600" y="2927350"/>
          <p14:tracePt t="52737" x="8340725" y="2927350"/>
          <p14:tracePt t="52745" x="8308975" y="2935288"/>
          <p14:tracePt t="52753" x="8269288" y="2935288"/>
          <p14:tracePt t="52761" x="8221663" y="2943225"/>
          <p14:tracePt t="52767" x="8189913" y="2943225"/>
          <p14:tracePt t="52775" x="8132763" y="2951163"/>
          <p14:tracePt t="52783" x="8077200" y="2959100"/>
          <p14:tracePt t="52791" x="8045450" y="2959100"/>
          <p14:tracePt t="52799" x="8013700" y="2967038"/>
          <p14:tracePt t="52807" x="7974013" y="2974975"/>
          <p14:tracePt t="52815" x="7958138" y="2974975"/>
          <p14:tracePt t="52823" x="7942263" y="2974975"/>
          <p14:tracePt t="52831" x="7934325" y="2982913"/>
          <p14:tracePt t="52837" x="7910513" y="2982913"/>
          <p14:tracePt t="52845" x="7902575" y="2982913"/>
          <p14:tracePt t="52853" x="7894638" y="2990850"/>
          <p14:tracePt t="52861" x="7886700" y="2990850"/>
          <p14:tracePt t="52877" x="7878763" y="2990850"/>
          <p14:tracePt t="52893" x="7870825" y="2998788"/>
          <p14:tracePt t="52899" x="7862888" y="2998788"/>
          <p14:tracePt t="52907" x="7847013" y="2998788"/>
          <p14:tracePt t="52915" x="7829550" y="2998788"/>
          <p14:tracePt t="52923" x="7813675" y="2998788"/>
          <p14:tracePt t="52931" x="7805738" y="2998788"/>
          <p14:tracePt t="52939" x="7789863" y="2998788"/>
          <p14:tracePt t="52947" x="7781925" y="2998788"/>
          <p14:tracePt t="52961" x="7773988" y="2998788"/>
          <p14:tracePt t="52969" x="7766050" y="2998788"/>
          <p14:tracePt t="53047" x="7758113" y="2998788"/>
          <p14:tracePt t="53341" x="7758113" y="2990850"/>
          <p14:tracePt t="53358" x="7758113" y="2982913"/>
          <p14:tracePt t="53365" x="7758113" y="2974975"/>
          <p14:tracePt t="53373" x="7766050" y="2967038"/>
          <p14:tracePt t="53381" x="7766050" y="2959100"/>
          <p14:tracePt t="53389" x="7766050" y="2951163"/>
          <p14:tracePt t="53397" x="7766050" y="2943225"/>
          <p14:tracePt t="53411" x="7758113" y="2935288"/>
          <p14:tracePt t="53427" x="7750175" y="2927350"/>
          <p14:tracePt t="53435" x="7726363" y="2919413"/>
          <p14:tracePt t="53443" x="7702550" y="2919413"/>
          <p14:tracePt t="53451" x="7678738" y="2901950"/>
          <p14:tracePt t="53459" x="7654925" y="2886075"/>
          <p14:tracePt t="53465" x="7639050" y="2878138"/>
          <p14:tracePt t="53473" x="7599363" y="2854325"/>
          <p14:tracePt t="53481" x="7551738" y="2822575"/>
          <p14:tracePt t="53489" x="7496175" y="2774950"/>
          <p14:tracePt t="53497" x="7431088" y="2735263"/>
          <p14:tracePt t="53505" x="7375525" y="2687638"/>
          <p14:tracePt t="53513" x="7335838" y="2655888"/>
          <p14:tracePt t="53519" x="7232650" y="2584450"/>
          <p14:tracePt t="53527" x="7145338" y="2519363"/>
          <p14:tracePt t="53535" x="7064375" y="2455863"/>
          <p14:tracePt t="53543" x="7000875" y="2400300"/>
          <p14:tracePt t="53551" x="6945313" y="2336800"/>
          <p14:tracePt t="53559" x="6905625" y="2289175"/>
          <p14:tracePt t="53567" x="6889750" y="2249488"/>
          <p14:tracePt t="53575" x="6865938" y="2184400"/>
          <p14:tracePt t="53583" x="6858000" y="2120900"/>
          <p14:tracePt t="53589" x="6858000" y="2049463"/>
          <p14:tracePt t="53597" x="6858000" y="2001838"/>
          <p14:tracePt t="53605" x="6865938" y="1906588"/>
          <p14:tracePt t="53613" x="6865938" y="1849438"/>
          <p14:tracePt t="53621" x="6873875" y="1793875"/>
          <p14:tracePt t="53629" x="6881813" y="1754188"/>
          <p14:tracePt t="53637" x="6889750" y="1714500"/>
          <p14:tracePt t="53645" x="6897688" y="1682750"/>
          <p14:tracePt t="53651" x="6905625" y="1658938"/>
          <p14:tracePt t="53659" x="6921500" y="1643063"/>
          <p14:tracePt t="53667" x="6921500" y="1627188"/>
          <p14:tracePt t="53683" x="6921500" y="1619250"/>
          <p14:tracePt t="53691" x="6929438" y="1619250"/>
          <p14:tracePt t="53761" x="6929438" y="1611313"/>
          <p14:tracePt t="53769" x="6929438" y="1595438"/>
          <p14:tracePt t="53775" x="6913563" y="1587500"/>
          <p14:tracePt t="53783" x="6897688" y="1571625"/>
          <p14:tracePt t="53791" x="6873875" y="1555750"/>
          <p14:tracePt t="53799" x="6834188" y="1555750"/>
          <p14:tracePt t="53807" x="6802438" y="1555750"/>
          <p14:tracePt t="53815" x="6761163" y="1547813"/>
          <p14:tracePt t="53823" x="6737350" y="1547813"/>
          <p14:tracePt t="53831" x="6689725" y="1547813"/>
          <p14:tracePt t="53837" x="6673850" y="1547813"/>
          <p14:tracePt t="53845" x="6665913" y="1547813"/>
          <p14:tracePt t="53853" x="6657975" y="1547813"/>
          <p14:tracePt t="53861" x="6650038" y="1547813"/>
          <p14:tracePt t="53899" x="6642100" y="1555750"/>
          <p14:tracePt t="53907" x="6634163" y="1571625"/>
          <p14:tracePt t="53915" x="6626225" y="1603375"/>
          <p14:tracePt t="53923" x="6626225" y="1635125"/>
          <p14:tracePt t="53931" x="6626225" y="1698625"/>
          <p14:tracePt t="53939" x="6618288" y="1738313"/>
          <p14:tracePt t="53947" x="6610350" y="1785938"/>
          <p14:tracePt t="53955" x="6610350" y="1825625"/>
          <p14:tracePt t="53961" x="6602413" y="1865313"/>
          <p14:tracePt t="53969" x="6602413" y="1898650"/>
          <p14:tracePt t="53977" x="6602413" y="1938338"/>
          <p14:tracePt t="53985" x="6602413" y="1962150"/>
          <p14:tracePt t="53993" x="6602413" y="1970088"/>
          <p14:tracePt t="54001" x="6626225" y="2009775"/>
          <p14:tracePt t="54009" x="6634163" y="2017713"/>
          <p14:tracePt t="54017" x="6657975" y="2057400"/>
          <p14:tracePt t="54025" x="6697663" y="2073275"/>
          <p14:tracePt t="54031" x="6769100" y="2120900"/>
          <p14:tracePt t="54039" x="6818313" y="2152650"/>
          <p14:tracePt t="54047" x="6873875" y="2176463"/>
          <p14:tracePt t="54055" x="6921500" y="2200275"/>
          <p14:tracePt t="54064" x="7008813" y="2224088"/>
          <p14:tracePt t="54071" x="7048500" y="2241550"/>
          <p14:tracePt t="54079" x="7145338" y="2249488"/>
          <p14:tracePt t="54087" x="7169150" y="2249488"/>
          <p14:tracePt t="54093" x="7216775" y="2249488"/>
          <p14:tracePt t="54101" x="7240588" y="2249488"/>
          <p14:tracePt t="54109" x="7264400" y="2241550"/>
          <p14:tracePt t="54117" x="7296150" y="2216150"/>
          <p14:tracePt t="54125" x="7312025" y="2192338"/>
          <p14:tracePt t="54133" x="7335838" y="2168525"/>
          <p14:tracePt t="54141" x="7335838" y="2136775"/>
          <p14:tracePt t="54149" x="7343775" y="2105025"/>
          <p14:tracePt t="54155" x="7351713" y="2065338"/>
          <p14:tracePt t="54163" x="7351713" y="2033588"/>
          <p14:tracePt t="54171" x="7359650" y="1993900"/>
          <p14:tracePt t="54179" x="7359650" y="1938338"/>
          <p14:tracePt t="54188" x="7351713" y="1890713"/>
          <p14:tracePt t="54195" x="7335838" y="1833563"/>
          <p14:tracePt t="54203" x="7304088" y="1778000"/>
          <p14:tracePt t="54211" x="7288213" y="1762125"/>
          <p14:tracePt t="54217" x="7248525" y="1706563"/>
          <p14:tracePt t="54225" x="7192963" y="1666875"/>
          <p14:tracePt t="54233" x="7153275" y="1643063"/>
          <p14:tracePt t="54241" x="7112000" y="1627188"/>
          <p14:tracePt t="54249" x="7072313" y="1611313"/>
          <p14:tracePt t="54257" x="7000875" y="1603375"/>
          <p14:tracePt t="54265" x="6969125" y="1595438"/>
          <p14:tracePt t="54273" x="6929438" y="1595438"/>
          <p14:tracePt t="54279" x="6905625" y="1595438"/>
          <p14:tracePt t="54287" x="6881813" y="1595438"/>
          <p14:tracePt t="54295" x="6865938" y="1595438"/>
          <p14:tracePt t="54303" x="6850063" y="1611313"/>
          <p14:tracePt t="54311" x="6826250" y="1627188"/>
          <p14:tracePt t="54319" x="6802438" y="1643063"/>
          <p14:tracePt t="54328" x="6784975" y="1674813"/>
          <p14:tracePt t="54335" x="6761163" y="1698625"/>
          <p14:tracePt t="54342" x="6753225" y="1730375"/>
          <p14:tracePt t="54349" x="6745288" y="1754188"/>
          <p14:tracePt t="54357" x="6745288" y="1778000"/>
          <p14:tracePt t="54365" x="6737350" y="1801813"/>
          <p14:tracePt t="54373" x="6737350" y="1825625"/>
          <p14:tracePt t="54381" x="6737350" y="1849438"/>
          <p14:tracePt t="54390" x="6745288" y="1873250"/>
          <p14:tracePt t="54397" x="6761163" y="1898650"/>
          <p14:tracePt t="54403" x="6784975" y="1930400"/>
          <p14:tracePt t="54411" x="6810375" y="1946275"/>
          <p14:tracePt t="54419" x="6850063" y="1970088"/>
          <p14:tracePt t="54427" x="6873875" y="1993900"/>
          <p14:tracePt t="54435" x="6913563" y="2009775"/>
          <p14:tracePt t="54443" x="6953250" y="2017713"/>
          <p14:tracePt t="54451" x="6992938" y="2017713"/>
          <p14:tracePt t="54459" x="7024688" y="2017713"/>
          <p14:tracePt t="54465" x="7056438" y="2017713"/>
          <p14:tracePt t="54473" x="7064375" y="2017713"/>
          <p14:tracePt t="54481" x="7112000" y="2017713"/>
          <p14:tracePt t="54489" x="7119938" y="2001838"/>
          <p14:tracePt t="54497" x="7135813" y="1985963"/>
          <p14:tracePt t="54505" x="7135813" y="1978025"/>
          <p14:tracePt t="54513" x="7153275" y="1938338"/>
          <p14:tracePt t="54521" x="7153275" y="1898650"/>
          <p14:tracePt t="54529" x="7153275" y="1841500"/>
          <p14:tracePt t="54535" x="7153275" y="1785938"/>
          <p14:tracePt t="54543" x="7135813" y="1746250"/>
          <p14:tracePt t="54551" x="7112000" y="1714500"/>
          <p14:tracePt t="54559" x="7104063" y="1698625"/>
          <p14:tracePt t="54567" x="7088188" y="1690688"/>
          <p14:tracePt t="54575" x="7080250" y="1682750"/>
          <p14:tracePt t="54583" x="7072313" y="1674813"/>
          <p14:tracePt t="54589" x="7056438" y="1674813"/>
          <p14:tracePt t="54597" x="7048500" y="1674813"/>
          <p14:tracePt t="54613" x="7032625" y="1674813"/>
          <p14:tracePt t="54621" x="7016750" y="1674813"/>
          <p14:tracePt t="54629" x="7008813" y="1674813"/>
          <p14:tracePt t="54637" x="6992938" y="1682750"/>
          <p14:tracePt t="54645" x="6992938" y="1690688"/>
          <p14:tracePt t="54651" x="6985000" y="1698625"/>
          <p14:tracePt t="54659" x="6977063" y="1706563"/>
          <p14:tracePt t="54667" x="6969125" y="1714500"/>
          <p14:tracePt t="54675" x="6969125" y="1722438"/>
          <p14:tracePt t="54699" x="6969125" y="1730375"/>
          <p14:tracePt t="54707" x="6985000" y="1730375"/>
          <p14:tracePt t="54715" x="7008813" y="1738313"/>
          <p14:tracePt t="54721" x="7032625" y="1746250"/>
          <p14:tracePt t="54729" x="7064375" y="1754188"/>
          <p14:tracePt t="54737" x="7135813" y="1762125"/>
          <p14:tracePt t="54745" x="7240588" y="1778000"/>
          <p14:tracePt t="54753" x="7327900" y="1793875"/>
          <p14:tracePt t="54761" x="7462838" y="1825625"/>
          <p14:tracePt t="54769" x="7575550" y="1849438"/>
          <p14:tracePt t="54777" x="7662863" y="1881188"/>
          <p14:tracePt t="54783" x="7726363" y="1906588"/>
          <p14:tracePt t="54791" x="7886700" y="1970088"/>
          <p14:tracePt t="54799" x="7958138" y="2001838"/>
          <p14:tracePt t="54807" x="8029575" y="2033588"/>
          <p14:tracePt t="54815" x="8101013" y="2073275"/>
          <p14:tracePt t="54823" x="8156575" y="2112963"/>
          <p14:tracePt t="54831" x="8172450" y="2120900"/>
          <p14:tracePt t="54839" x="8189913" y="2144713"/>
          <p14:tracePt t="54845" x="8189913" y="2152650"/>
          <p14:tracePt t="54853" x="8189913" y="2160588"/>
          <p14:tracePt t="54861" x="8180388" y="2176463"/>
          <p14:tracePt t="54870" x="8172450" y="2192338"/>
          <p14:tracePt t="54877" x="8148638" y="2216150"/>
          <p14:tracePt t="54885" x="8108950" y="2257425"/>
          <p14:tracePt t="54893" x="8069263" y="2289175"/>
          <p14:tracePt t="54901" x="8021638" y="2328863"/>
          <p14:tracePt t="54907" x="7942263" y="2392363"/>
          <p14:tracePt t="54915" x="7878763" y="2439988"/>
          <p14:tracePt t="54923" x="7839075" y="2479675"/>
          <p14:tracePt t="54932" x="7758113" y="2543175"/>
          <p14:tracePt t="54939" x="7702550" y="2584450"/>
          <p14:tracePt t="54947" x="7615238" y="2632075"/>
          <p14:tracePt t="54955" x="7519988" y="2671763"/>
          <p14:tracePt t="54963" x="7446963" y="2695575"/>
          <p14:tracePt t="54969" x="7232650" y="2759075"/>
          <p14:tracePt t="54977" x="6953250" y="2814638"/>
          <p14:tracePt t="54985" x="6721475" y="2846388"/>
          <p14:tracePt t="54993" x="6475413" y="2886075"/>
          <p14:tracePt t="55001" x="6235700" y="2943225"/>
          <p14:tracePt t="55009" x="6075363" y="2967038"/>
          <p14:tracePt t="55017" x="5924550" y="2998788"/>
          <p14:tracePt t="55025" x="5853113" y="3022600"/>
          <p14:tracePt t="55031" x="5805488" y="3022600"/>
          <p14:tracePt t="55064" x="5813425" y="3014663"/>
          <p14:tracePt t="55071" x="5861050" y="2998788"/>
          <p14:tracePt t="55079" x="5876925" y="2990850"/>
          <p14:tracePt t="55087" x="5932488" y="2982913"/>
          <p14:tracePt t="55093" x="5980113" y="2982913"/>
          <p14:tracePt t="55101" x="6003925" y="2982913"/>
          <p14:tracePt t="55109" x="6051550" y="2982913"/>
          <p14:tracePt t="55117" x="6116638" y="2982913"/>
          <p14:tracePt t="55125" x="6180138" y="2990850"/>
          <p14:tracePt t="55133" x="6235700" y="2998788"/>
          <p14:tracePt t="55141" x="6283325" y="3014663"/>
          <p14:tracePt t="55149" x="6338888" y="3030538"/>
          <p14:tracePt t="55155" x="6378575" y="3038475"/>
          <p14:tracePt t="55163" x="6410325" y="3054350"/>
          <p14:tracePt t="55171" x="6426200" y="3054350"/>
          <p14:tracePt t="55179" x="6434138" y="3054350"/>
          <p14:tracePt t="55187" x="6442075" y="3054350"/>
          <p14:tracePt t="55203" x="6451600" y="3054350"/>
          <p14:tracePt t="55211" x="6459538" y="3054350"/>
          <p14:tracePt t="55217" x="6467475" y="3054350"/>
          <p14:tracePt t="55225" x="6475413" y="3054350"/>
          <p14:tracePt t="55233" x="6491288" y="3046413"/>
          <p14:tracePt t="55241" x="6523038" y="3038475"/>
          <p14:tracePt t="55250" x="6546850" y="3022600"/>
          <p14:tracePt t="55257" x="6594475" y="3006725"/>
          <p14:tracePt t="55265" x="6626225" y="2990850"/>
          <p14:tracePt t="55273" x="6673850" y="2967038"/>
          <p14:tracePt t="55281" x="6721475" y="2943225"/>
          <p14:tracePt t="55287" x="6753225" y="2935288"/>
          <p14:tracePt t="55295" x="6784975" y="2919413"/>
          <p14:tracePt t="55303" x="6818313" y="2894013"/>
          <p14:tracePt t="55311" x="6858000" y="2878138"/>
          <p14:tracePt t="55319" x="6881813" y="2870200"/>
          <p14:tracePt t="55327" x="6953250" y="2822575"/>
          <p14:tracePt t="55335" x="6969125" y="2822575"/>
          <p14:tracePt t="55343" x="7048500" y="2774950"/>
          <p14:tracePt t="55349" x="7088188" y="2759075"/>
          <p14:tracePt t="55357" x="7185025" y="2711450"/>
          <p14:tracePt t="55365" x="7312025" y="2663825"/>
          <p14:tracePt t="55373" x="7470775" y="2592388"/>
          <p14:tracePt t="55381" x="7583488" y="2559050"/>
          <p14:tracePt t="55389" x="7662863" y="2543175"/>
          <p14:tracePt t="55397" x="7813675" y="2495550"/>
          <p14:tracePt t="55405" x="7926388" y="2471738"/>
          <p14:tracePt t="55411" x="8013700" y="2447925"/>
          <p14:tracePt t="55419" x="8061325" y="2439988"/>
          <p14:tracePt t="55427" x="8116888" y="2424113"/>
          <p14:tracePt t="55435" x="8164513" y="2408238"/>
          <p14:tracePt t="55443" x="8205788" y="2392363"/>
          <p14:tracePt t="55451" x="8261350" y="2368550"/>
          <p14:tracePt t="55459" x="8293100" y="2352675"/>
          <p14:tracePt t="55467" x="8316913" y="2344738"/>
          <p14:tracePt t="55473" x="8340725" y="2336800"/>
          <p14:tracePt t="55481" x="8356600" y="2328863"/>
          <p14:tracePt t="55497" x="8364538" y="2320925"/>
          <p14:tracePt t="55529" x="8364538" y="2312988"/>
          <p14:tracePt t="55551" x="8364538" y="2305050"/>
          <p14:tracePt t="55560" x="8364538" y="2289175"/>
          <p14:tracePt t="55567" x="8364538" y="2273300"/>
          <p14:tracePt t="55576" x="8364538" y="2257425"/>
          <p14:tracePt t="55583" x="8364538" y="2241550"/>
          <p14:tracePt t="55591" x="8364538" y="2208213"/>
          <p14:tracePt t="55597" x="8380413" y="2168525"/>
          <p14:tracePt t="55605" x="8388350" y="2144713"/>
          <p14:tracePt t="55613" x="8412163" y="2097088"/>
          <p14:tracePt t="55621" x="8435975" y="2065338"/>
          <p14:tracePt t="55629" x="8467725" y="2025650"/>
          <p14:tracePt t="55637" x="8499475" y="1993900"/>
          <p14:tracePt t="55645" x="8540750" y="1962150"/>
          <p14:tracePt t="55654" x="8556625" y="1954213"/>
          <p14:tracePt t="55661" x="8588375" y="1930400"/>
          <p14:tracePt t="55667" x="8628063" y="1906588"/>
          <p14:tracePt t="55675" x="8643938" y="1890713"/>
          <p14:tracePt t="55683" x="8659813" y="1881188"/>
          <p14:tracePt t="55691" x="8659813" y="1873250"/>
          <p14:tracePt t="55707" x="8667750" y="1873250"/>
          <p14:tracePt t="55807" x="8675688" y="1873250"/>
          <p14:tracePt t="55815" x="8683625" y="1865313"/>
          <p14:tracePt t="55823" x="8691563" y="1865313"/>
          <p14:tracePt t="55831" x="8699500" y="1857375"/>
          <p14:tracePt t="55839" x="8707438" y="1857375"/>
          <p14:tracePt t="55853" x="8715375" y="1857375"/>
          <p14:tracePt t="55861" x="8715375" y="1849438"/>
          <p14:tracePt t="55878" x="8715375" y="1841500"/>
          <p14:tracePt t="55901" x="8715375" y="1833563"/>
          <p14:tracePt t="55909" x="8715375" y="1825625"/>
          <p14:tracePt t="55924" x="8715375" y="1817688"/>
          <p14:tracePt t="55947" x="8715375" y="1801813"/>
          <p14:tracePt t="55963" x="8715375" y="1793875"/>
          <p14:tracePt t="55971" x="8715375" y="1785938"/>
          <p14:tracePt t="55993" x="8715375" y="1770063"/>
          <p14:tracePt t="56017" x="8715375" y="1762125"/>
          <p14:tracePt t="56605" x="8723313" y="1754188"/>
          <p14:tracePt t="56613" x="8723313" y="1746250"/>
          <p14:tracePt t="56637" x="8731250" y="1738313"/>
          <p14:tracePt t="56661" x="8731250" y="1730375"/>
          <p14:tracePt t="56675" x="8739188" y="1730375"/>
          <p14:tracePt t="56901" x="8747125" y="1730375"/>
          <p14:tracePt t="56909" x="8747125" y="1738313"/>
          <p14:tracePt t="56917" x="8747125" y="1746250"/>
          <p14:tracePt t="56923" x="8747125" y="1762125"/>
          <p14:tracePt t="56931" x="8747125" y="1785938"/>
          <p14:tracePt t="56939" x="8747125" y="1801813"/>
          <p14:tracePt t="56947" x="8747125" y="1809750"/>
          <p14:tracePt t="56955" x="8747125" y="1825625"/>
          <p14:tracePt t="56963" x="8747125" y="1841500"/>
          <p14:tracePt t="56971" x="8755063" y="1857375"/>
          <p14:tracePt t="56979" x="8755063" y="1881188"/>
          <p14:tracePt t="56985" x="8755063" y="1890713"/>
          <p14:tracePt t="56993" x="8763000" y="1906588"/>
          <p14:tracePt t="57001" x="8763000" y="1922463"/>
          <p14:tracePt t="57009" x="8770938" y="1938338"/>
          <p14:tracePt t="57017" x="8770938" y="1962150"/>
          <p14:tracePt t="57025" x="8770938" y="1985963"/>
          <p14:tracePt t="57033" x="8770938" y="2001838"/>
          <p14:tracePt t="57041" x="8770938" y="2025650"/>
          <p14:tracePt t="57047" x="8778875" y="2057400"/>
          <p14:tracePt t="57055" x="8778875" y="2097088"/>
          <p14:tracePt t="57064" x="8778875" y="2128838"/>
          <p14:tracePt t="57071" x="8786813" y="2168525"/>
          <p14:tracePt t="57079" x="8786813" y="2200275"/>
          <p14:tracePt t="57087" x="8786813" y="2224088"/>
          <p14:tracePt t="57095" x="8786813" y="2241550"/>
          <p14:tracePt t="57103" x="8786813" y="2265363"/>
          <p14:tracePt t="57110" x="8786813" y="2281238"/>
          <p14:tracePt t="57117" x="8786813" y="2297113"/>
          <p14:tracePt t="57125" x="8786813" y="2305050"/>
          <p14:tracePt t="57141" x="8786813" y="2320925"/>
          <p14:tracePt t="57149" x="8778875" y="2320925"/>
          <p14:tracePt t="57165" x="8778875" y="2328863"/>
          <p14:tracePt t="57179" x="8778875" y="2336800"/>
          <p14:tracePt t="57203" x="8778875" y="2344738"/>
          <p14:tracePt t="57220" x="8778875" y="2352675"/>
          <p14:tracePt t="57233" x="8778875" y="2360613"/>
          <p14:tracePt t="57241" x="8778875" y="2376488"/>
          <p14:tracePt t="57249" x="8778875" y="2392363"/>
          <p14:tracePt t="57257" x="8778875" y="2408238"/>
          <p14:tracePt t="57265" x="8778875" y="2424113"/>
          <p14:tracePt t="57273" x="8786813" y="2447925"/>
          <p14:tracePt t="57281" x="8794750" y="2463800"/>
          <p14:tracePt t="57289" x="8802688" y="2495550"/>
          <p14:tracePt t="57297" x="8802688" y="2511425"/>
          <p14:tracePt t="57303" x="8802688" y="2527300"/>
          <p14:tracePt t="57311" x="8802688" y="2543175"/>
          <p14:tracePt t="57319" x="8802688" y="2559050"/>
          <p14:tracePt t="57327" x="8802688" y="2576513"/>
          <p14:tracePt t="57335" x="8802688" y="2600325"/>
          <p14:tracePt t="57343" x="8810625" y="2624138"/>
          <p14:tracePt t="57351" x="8810625" y="2640013"/>
          <p14:tracePt t="57359" x="8810625" y="2655888"/>
          <p14:tracePt t="57365" x="8818563" y="2663825"/>
          <p14:tracePt t="57373" x="8818563" y="2671763"/>
          <p14:tracePt t="57435" x="8818563" y="2663825"/>
          <p14:tracePt t="57443" x="8818563" y="2632075"/>
          <p14:tracePt t="57451" x="8818563" y="2600325"/>
          <p14:tracePt t="57459" x="8810625" y="2527300"/>
          <p14:tracePt t="57467" x="8802688" y="2487613"/>
          <p14:tracePt t="57475" x="8794750" y="2439988"/>
          <p14:tracePt t="57483" x="8794750" y="2376488"/>
          <p14:tracePt t="57489" x="8786813" y="2320925"/>
          <p14:tracePt t="57497" x="8778875" y="2273300"/>
          <p14:tracePt t="57505" x="8770938" y="2208213"/>
          <p14:tracePt t="57513" x="8770938" y="2160588"/>
          <p14:tracePt t="57521" x="8763000" y="2073275"/>
          <p14:tracePt t="57529" x="8763000" y="2017713"/>
          <p14:tracePt t="57537" x="8755063" y="1954213"/>
          <p14:tracePt t="57545" x="8755063" y="1922463"/>
          <p14:tracePt t="57553" x="8755063" y="1857375"/>
          <p14:tracePt t="57559" x="8755063" y="1809750"/>
          <p14:tracePt t="57567" x="8755063" y="1778000"/>
          <p14:tracePt t="57575" x="8755063" y="1762125"/>
          <p14:tracePt t="57583" x="8763000" y="1746250"/>
          <p14:tracePt t="57591" x="8763000" y="1730375"/>
          <p14:tracePt t="57607" x="8763000" y="1722438"/>
          <p14:tracePt t="57701" x="8770938" y="1722438"/>
          <p14:tracePt t="57707" x="8778875" y="1722438"/>
          <p14:tracePt t="57716" x="8794750" y="1722438"/>
          <p14:tracePt t="57723" x="8826500" y="1722438"/>
          <p14:tracePt t="57731" x="8874125" y="1722438"/>
          <p14:tracePt t="57737" x="8915400" y="1722438"/>
          <p14:tracePt t="57745" x="8970963" y="1730375"/>
          <p14:tracePt t="57753" x="9058275" y="1738313"/>
          <p14:tracePt t="57761" x="9113838" y="1746250"/>
          <p14:tracePt t="57769" x="9209088" y="1754188"/>
          <p14:tracePt t="57777" x="9266238" y="1754188"/>
          <p14:tracePt t="57785" x="9329738" y="1754188"/>
          <p14:tracePt t="57793" x="9409113" y="1754188"/>
          <p14:tracePt t="57801" x="9472613" y="1754188"/>
          <p14:tracePt t="57807" x="9551988" y="1754188"/>
          <p14:tracePt t="57815" x="9617075" y="1754188"/>
          <p14:tracePt t="57823" x="9720263" y="1754188"/>
          <p14:tracePt t="57831" x="9807575" y="1754188"/>
          <p14:tracePt t="57839" x="9871075" y="1754188"/>
          <p14:tracePt t="57847" x="9952038" y="1754188"/>
          <p14:tracePt t="57855" x="10063163" y="1754188"/>
          <p14:tracePt t="57863" x="10102850" y="1746250"/>
          <p14:tracePt t="57869" x="10198100" y="1738313"/>
          <p14:tracePt t="57877" x="10229850" y="1738313"/>
          <p14:tracePt t="57885" x="10318750" y="1730375"/>
          <p14:tracePt t="57893" x="10374313" y="1722438"/>
          <p14:tracePt t="57901" x="10429875" y="1722438"/>
          <p14:tracePt t="57909" x="10493375" y="1722438"/>
          <p14:tracePt t="57917" x="10564813" y="1722438"/>
          <p14:tracePt t="57925" x="10629900" y="1722438"/>
          <p14:tracePt t="57931" x="10693400" y="1722438"/>
          <p14:tracePt t="57939" x="10756900" y="1722438"/>
          <p14:tracePt t="57947" x="10836275" y="1722438"/>
          <p14:tracePt t="57955" x="10883900" y="1730375"/>
          <p14:tracePt t="57963" x="10939463" y="1738313"/>
          <p14:tracePt t="57971" x="10988675" y="1738313"/>
          <p14:tracePt t="57979" x="11028363" y="1746250"/>
          <p14:tracePt t="57987" x="11083925" y="1754188"/>
          <p14:tracePt t="57993" x="11107738" y="1762125"/>
          <p14:tracePt t="58001" x="11131550" y="1762125"/>
          <p14:tracePt t="58009" x="11155363" y="1770063"/>
          <p14:tracePt t="58017" x="11179175" y="1770063"/>
          <p14:tracePt t="58025" x="11195050" y="1770063"/>
          <p14:tracePt t="58033" x="11202988" y="1778000"/>
          <p14:tracePt t="58041" x="11210925" y="1778000"/>
          <p14:tracePt t="58049" x="11218863" y="1785938"/>
          <p14:tracePt t="58095" x="11218863" y="1793875"/>
          <p14:tracePt t="58103" x="11218863" y="1809750"/>
          <p14:tracePt t="58111" x="11218863" y="1825625"/>
          <p14:tracePt t="58119" x="11210925" y="1857375"/>
          <p14:tracePt t="58125" x="11195050" y="1873250"/>
          <p14:tracePt t="58133" x="11171238" y="1914525"/>
          <p14:tracePt t="58141" x="11163300" y="1930400"/>
          <p14:tracePt t="58149" x="11155363" y="1962150"/>
          <p14:tracePt t="58157" x="11139488" y="1993900"/>
          <p14:tracePt t="58165" x="11139488" y="2017713"/>
          <p14:tracePt t="58173" x="11123613" y="2049463"/>
          <p14:tracePt t="58179" x="11115675" y="2097088"/>
          <p14:tracePt t="58187" x="11099800" y="2128838"/>
          <p14:tracePt t="58195" x="11099800" y="2160588"/>
          <p14:tracePt t="58203" x="11083925" y="2200275"/>
          <p14:tracePt t="58211" x="11075988" y="2241550"/>
          <p14:tracePt t="58219" x="11075988" y="2281238"/>
          <p14:tracePt t="58227" x="11052175" y="2344738"/>
          <p14:tracePt t="58235" x="11052175" y="2360613"/>
          <p14:tracePt t="58243" x="11044238" y="2400300"/>
          <p14:tracePt t="58249" x="11028363" y="2455863"/>
          <p14:tracePt t="58257" x="11020425" y="2495550"/>
          <p14:tracePt t="58265" x="11012488" y="2519363"/>
          <p14:tracePt t="58273" x="11004550" y="2543175"/>
          <p14:tracePt t="58281" x="11004550" y="2566988"/>
          <p14:tracePt t="58289" x="10988675" y="2592388"/>
          <p14:tracePt t="58297" x="10980738" y="2608263"/>
          <p14:tracePt t="58311" x="10963275" y="2616200"/>
          <p14:tracePt t="58319" x="10955338" y="2632075"/>
          <p14:tracePt t="58327" x="10931525" y="2640013"/>
          <p14:tracePt t="58335" x="10915650" y="2640013"/>
          <p14:tracePt t="58343" x="10875963" y="2655888"/>
          <p14:tracePt t="58351" x="10820400" y="2663825"/>
          <p14:tracePt t="58359" x="10733088" y="2671763"/>
          <p14:tracePt t="58367" x="10677525" y="2671763"/>
          <p14:tracePt t="58373" x="10588625" y="2679700"/>
          <p14:tracePt t="58381" x="10477500" y="2679700"/>
          <p14:tracePt t="58389" x="10358438" y="2679700"/>
          <p14:tracePt t="58397" x="10279063" y="2679700"/>
          <p14:tracePt t="58405" x="10071100" y="2679700"/>
          <p14:tracePt t="58413" x="9894888" y="2679700"/>
          <p14:tracePt t="58421" x="9775825" y="2679700"/>
          <p14:tracePt t="58429" x="9585325" y="2679700"/>
          <p14:tracePt t="58435" x="9345613" y="2679700"/>
          <p14:tracePt t="58443" x="9274175" y="2679700"/>
          <p14:tracePt t="58451" x="9161463" y="2671763"/>
          <p14:tracePt t="58459" x="9082088" y="2671763"/>
          <p14:tracePt t="58467" x="9034463" y="2671763"/>
          <p14:tracePt t="58475" x="9010650" y="2671763"/>
          <p14:tracePt t="58553" x="9034463" y="2663825"/>
          <p14:tracePt t="58559" x="9066213" y="2663825"/>
          <p14:tracePt t="58567" x="9105900" y="2655888"/>
          <p14:tracePt t="58575" x="9201150" y="2647950"/>
          <p14:tracePt t="58583" x="9274175" y="2647950"/>
          <p14:tracePt t="58591" x="9329738" y="2647950"/>
          <p14:tracePt t="58599" x="9432925" y="2640013"/>
          <p14:tracePt t="58608" x="9528175" y="2640013"/>
          <p14:tracePt t="58615" x="9593263" y="2640013"/>
          <p14:tracePt t="58621" x="9696450" y="2640013"/>
          <p14:tracePt t="58629" x="9847263" y="2632075"/>
          <p14:tracePt t="58637" x="9894888" y="2632075"/>
          <p14:tracePt t="58645" x="9983788" y="2624138"/>
          <p14:tracePt t="58653" x="10047288" y="2624138"/>
          <p14:tracePt t="58661" x="10126663" y="2616200"/>
          <p14:tracePt t="58669" x="10174288" y="2616200"/>
          <p14:tracePt t="58677" x="10221913" y="2608263"/>
          <p14:tracePt t="58683" x="10245725" y="2600325"/>
          <p14:tracePt t="58691" x="10261600" y="2600325"/>
          <p14:tracePt t="58699" x="10269538" y="2600325"/>
          <p14:tracePt t="58715" x="10269538" y="2592388"/>
          <p14:tracePt t="58847" x="10261600" y="2584450"/>
          <p14:tracePt t="58855" x="10237788" y="2584450"/>
          <p14:tracePt t="58863" x="10213975" y="2566988"/>
          <p14:tracePt t="58871" x="10158413" y="2551113"/>
          <p14:tracePt t="58877" x="10126663" y="2543175"/>
          <p14:tracePt t="58885" x="10071100" y="2527300"/>
          <p14:tracePt t="58893" x="9999663" y="2503488"/>
          <p14:tracePt t="58901" x="9926638" y="2487613"/>
          <p14:tracePt t="58909" x="9855200" y="2471738"/>
          <p14:tracePt t="58917" x="9736138" y="2432050"/>
          <p14:tracePt t="58925" x="9656763" y="2408238"/>
          <p14:tracePt t="58933" x="9593263" y="2392363"/>
          <p14:tracePt t="58939" x="9512300" y="2360613"/>
          <p14:tracePt t="58947" x="9417050" y="2320925"/>
          <p14:tracePt t="58955" x="9369425" y="2297113"/>
          <p14:tracePt t="58963" x="9290050" y="2257425"/>
          <p14:tracePt t="58971" x="9266238" y="2241550"/>
          <p14:tracePt t="58979" x="9217025" y="2216150"/>
          <p14:tracePt t="58987" x="9177338" y="2192338"/>
          <p14:tracePt t="58995" x="9153525" y="2176463"/>
          <p14:tracePt t="59001" x="9129713" y="2160588"/>
          <p14:tracePt t="59009" x="9121775" y="2144713"/>
          <p14:tracePt t="59017" x="9113838" y="2136775"/>
          <p14:tracePt t="59033" x="9105900" y="2128838"/>
          <p14:tracePt t="59095" x="9105900" y="2112963"/>
          <p14:tracePt t="59103" x="9105900" y="2105025"/>
          <p14:tracePt t="59111" x="9105900" y="2097088"/>
          <p14:tracePt t="59119" x="9105900" y="2073275"/>
          <p14:tracePt t="59127" x="9105900" y="2057400"/>
          <p14:tracePt t="59133" x="9113838" y="2041525"/>
          <p14:tracePt t="59141" x="9113838" y="2017713"/>
          <p14:tracePt t="59149" x="9121775" y="2009775"/>
          <p14:tracePt t="59157" x="9129713" y="1993900"/>
          <p14:tracePt t="59165" x="9129713" y="1970088"/>
          <p14:tracePt t="59173" x="9137650" y="1970088"/>
          <p14:tracePt t="59181" x="9145588" y="1962150"/>
          <p14:tracePt t="59187" x="9145588" y="1946275"/>
          <p14:tracePt t="59203" x="9153525" y="1938338"/>
          <p14:tracePt t="59211" x="9153525" y="1930400"/>
          <p14:tracePt t="59235" x="9153525" y="1922463"/>
          <p14:tracePt t="59251" x="9153525" y="1914525"/>
          <p14:tracePt t="59257" x="9153525" y="1906588"/>
          <p14:tracePt t="59273" x="9153525" y="1898650"/>
          <p14:tracePt t="59281" x="9153525" y="1881188"/>
          <p14:tracePt t="59289" x="9153525" y="1865313"/>
          <p14:tracePt t="59297" x="9161463" y="1857375"/>
          <p14:tracePt t="59305" x="9169400" y="1849438"/>
          <p14:tracePt t="59313" x="9169400" y="1841500"/>
          <p14:tracePt t="59319" x="9169400" y="1833563"/>
          <p14:tracePt t="59327" x="9177338" y="1833563"/>
          <p14:tracePt t="59343" x="9177338" y="1825625"/>
          <p14:tracePt t="59351" x="9185275" y="1825625"/>
          <p14:tracePt t="59367" x="9185275" y="1817688"/>
          <p14:tracePt t="59375" x="9193213" y="1817688"/>
          <p14:tracePt t="59390" x="9193213" y="1809750"/>
          <p14:tracePt t="59397" x="9201150" y="1809750"/>
          <p14:tracePt t="59405" x="9201150" y="1801813"/>
          <p14:tracePt t="59413" x="9209088" y="1801813"/>
          <p14:tracePt t="59423" x="9209088" y="1793875"/>
          <p14:tracePt t="59429" x="9217025" y="1793875"/>
          <p14:tracePt t="59438" x="9217025" y="1785938"/>
          <p14:tracePt t="59451" x="9217025" y="1778000"/>
          <p14:tracePt t="59459" x="9217025" y="1770063"/>
          <p14:tracePt t="59467" x="9217025" y="1754188"/>
          <p14:tracePt t="59475" x="9217025" y="1738313"/>
          <p14:tracePt t="59483" x="9217025" y="1730375"/>
          <p14:tracePt t="59491" x="9217025" y="1722438"/>
          <p14:tracePt t="59499" x="9209088" y="1714500"/>
          <p14:tracePt t="59505" x="9209088" y="1706563"/>
          <p14:tracePt t="59513" x="9201150" y="1690688"/>
          <p14:tracePt t="59521" x="9185275" y="1682750"/>
          <p14:tracePt t="59529" x="9169400" y="1666875"/>
          <p14:tracePt t="59537" x="9153525" y="1651000"/>
          <p14:tracePt t="59545" x="9137650" y="1635125"/>
          <p14:tracePt t="59553" x="9097963" y="1611313"/>
          <p14:tracePt t="59561" x="9074150" y="1603375"/>
          <p14:tracePt t="59567" x="9034463" y="1587500"/>
          <p14:tracePt t="59575" x="9002713" y="1571625"/>
          <p14:tracePt t="59583" x="8963025" y="1555750"/>
          <p14:tracePt t="59591" x="8931275" y="1547813"/>
          <p14:tracePt t="59599" x="8883650" y="1538288"/>
          <p14:tracePt t="59607" x="8850313" y="1530350"/>
          <p14:tracePt t="59615" x="8802688" y="1522413"/>
          <p14:tracePt t="59623" x="8778875" y="1514475"/>
          <p14:tracePt t="59629" x="8731250" y="1506538"/>
          <p14:tracePt t="59637" x="8667750" y="1490663"/>
          <p14:tracePt t="59645" x="8628063" y="1474788"/>
          <p14:tracePt t="59653" x="8588375" y="1458913"/>
          <p14:tracePt t="59661" x="8548688" y="1435100"/>
          <p14:tracePt t="59669" x="8507413" y="1419225"/>
          <p14:tracePt t="59677" x="8475663" y="1403350"/>
          <p14:tracePt t="59685" x="8428038" y="1379538"/>
          <p14:tracePt t="59691" x="8380413" y="1355725"/>
          <p14:tracePt t="59699" x="8332788" y="1339850"/>
          <p14:tracePt t="59707" x="8285163" y="1316038"/>
          <p14:tracePt t="59715" x="8245475" y="1300163"/>
          <p14:tracePt t="59723" x="8197850" y="1284288"/>
          <p14:tracePt t="59731" x="8116888" y="1260475"/>
          <p14:tracePt t="59739" x="8053388" y="1244600"/>
          <p14:tracePt t="59747" x="7997825" y="1228725"/>
          <p14:tracePt t="59755" x="7934325" y="1212850"/>
          <p14:tracePt t="59762" x="7854950" y="1195388"/>
          <p14:tracePt t="59769" x="7734300" y="1163638"/>
          <p14:tracePt t="59777" x="7662863" y="1155700"/>
          <p14:tracePt t="59785" x="7591425" y="1147763"/>
          <p14:tracePt t="59793" x="7504113" y="1131888"/>
          <p14:tracePt t="59801" x="7462838" y="1131888"/>
          <p14:tracePt t="59809" x="7423150" y="1123950"/>
          <p14:tracePt t="59815" x="7391400" y="1123950"/>
          <p14:tracePt t="59823" x="7351713" y="1116013"/>
          <p14:tracePt t="59831" x="7312025" y="1108075"/>
          <p14:tracePt t="59839" x="7272338" y="1092200"/>
          <p14:tracePt t="59847" x="7232650" y="1092200"/>
          <p14:tracePt t="59855" x="7177088" y="1076325"/>
          <p14:tracePt t="59863" x="7104063" y="1060450"/>
          <p14:tracePt t="59871" x="7088188" y="1052513"/>
          <p14:tracePt t="59877" x="7000875" y="1036638"/>
          <p14:tracePt t="59885" x="6937375" y="1028700"/>
          <p14:tracePt t="59893" x="6897688" y="1020763"/>
          <p14:tracePt t="59901" x="6858000" y="1004888"/>
          <p14:tracePt t="59909" x="6769100" y="981075"/>
          <p14:tracePt t="59917" x="6713538" y="965200"/>
          <p14:tracePt t="59925" x="6657975" y="949325"/>
          <p14:tracePt t="59933" x="6610350" y="949325"/>
          <p14:tracePt t="59941" x="6554788" y="933450"/>
          <p14:tracePt t="59947" x="6507163" y="925513"/>
          <p14:tracePt t="59955" x="6475413" y="917575"/>
          <p14:tracePt t="59963" x="6442075" y="917575"/>
          <p14:tracePt t="59971" x="6418263" y="909638"/>
          <p14:tracePt t="59979" x="6402388" y="909638"/>
          <p14:tracePt t="59987" x="6386513" y="909638"/>
          <p14:tracePt t="59995" x="6370638" y="901700"/>
          <p14:tracePt t="60003" x="6362700" y="901700"/>
          <p14:tracePt t="60009" x="6354763" y="901700"/>
          <p14:tracePt t="60017" x="6346825" y="901700"/>
          <p14:tracePt t="60025" x="6338888" y="901700"/>
          <p14:tracePt t="60033" x="6330950" y="901700"/>
          <p14:tracePt t="60049" x="6323013" y="901700"/>
          <p14:tracePt t="60071" x="6315075" y="901700"/>
          <p14:tracePt t="60095" x="6307138" y="901700"/>
          <p14:tracePt t="60103" x="6299200" y="901700"/>
          <p14:tracePt t="60111" x="6283325" y="901700"/>
          <p14:tracePt t="60119" x="6259513" y="909638"/>
          <p14:tracePt t="60127" x="6235700" y="909638"/>
          <p14:tracePt t="60133" x="6203950" y="909638"/>
          <p14:tracePt t="60141" x="6156325" y="909638"/>
          <p14:tracePt t="60149" x="6132513" y="917575"/>
          <p14:tracePt t="60157" x="6108700" y="917575"/>
          <p14:tracePt t="60165" x="6100763" y="917575"/>
          <p14:tracePt t="60173" x="6083300" y="917575"/>
          <p14:tracePt t="60195" x="6083300" y="925513"/>
          <p14:tracePt t="60203" x="6075363" y="925513"/>
          <p14:tracePt t="60211" x="6075363" y="933450"/>
          <p14:tracePt t="60219" x="6067425" y="949325"/>
          <p14:tracePt t="60227" x="6067425" y="973138"/>
          <p14:tracePt t="60235" x="6059488" y="989013"/>
          <p14:tracePt t="60243" x="6059488" y="1004888"/>
          <p14:tracePt t="60251" x="6051550" y="1020763"/>
          <p14:tracePt t="60257" x="6035675" y="1036638"/>
          <p14:tracePt t="60265" x="6035675" y="1044575"/>
          <p14:tracePt t="60273" x="6027738" y="1052513"/>
          <p14:tracePt t="60335" x="6027738" y="1044575"/>
          <p14:tracePt t="60343" x="6035675" y="1020763"/>
          <p14:tracePt t="60351" x="6059488" y="996950"/>
          <p14:tracePt t="60359" x="6100763" y="973138"/>
          <p14:tracePt t="60367" x="6148388" y="957263"/>
          <p14:tracePt t="60375" x="6196013" y="949325"/>
          <p14:tracePt t="60383" x="6243638" y="949325"/>
          <p14:tracePt t="60389" x="6330950" y="949325"/>
          <p14:tracePt t="60397" x="6426200" y="949325"/>
          <p14:tracePt t="60405" x="6507163" y="973138"/>
          <p14:tracePt t="60413" x="6554788" y="981075"/>
          <p14:tracePt t="60421" x="6634163" y="1012825"/>
          <p14:tracePt t="60429" x="6665913" y="1028700"/>
          <p14:tracePt t="60437" x="6689725" y="1052513"/>
          <p14:tracePt t="60445" x="6697663" y="1068388"/>
          <p14:tracePt t="60459" x="6697663" y="1076325"/>
          <p14:tracePt t="60467" x="6697663" y="1100138"/>
          <p14:tracePt t="60475" x="6657975" y="1131888"/>
          <p14:tracePt t="60483" x="6626225" y="1155700"/>
          <p14:tracePt t="60491" x="6578600" y="1187450"/>
          <p14:tracePt t="60499" x="6515100" y="1220788"/>
          <p14:tracePt t="60507" x="6475413" y="1244600"/>
          <p14:tracePt t="60513" x="6434138" y="1276350"/>
          <p14:tracePt t="60521" x="6402388" y="1292225"/>
          <p14:tracePt t="60529" x="6394450" y="1308100"/>
          <p14:tracePt t="60537" x="6378575" y="1308100"/>
          <p14:tracePt t="60545" x="6378575" y="1316038"/>
          <p14:tracePt t="60553" x="6378575" y="1323975"/>
          <p14:tracePt t="60570" x="6378575" y="1331913"/>
          <p14:tracePt t="60575" x="6378575" y="1339850"/>
          <p14:tracePt t="60583" x="6386513" y="1347788"/>
          <p14:tracePt t="60591" x="6402388" y="1387475"/>
          <p14:tracePt t="60599" x="6426200" y="1411288"/>
          <p14:tracePt t="60607" x="6459538" y="1458913"/>
          <p14:tracePt t="60615" x="6483350" y="1490663"/>
          <p14:tracePt t="60623" x="6530975" y="1547813"/>
          <p14:tracePt t="60631" x="6570663" y="1595438"/>
          <p14:tracePt t="60637" x="6602413" y="1666875"/>
          <p14:tracePt t="60645" x="6626225" y="1722438"/>
          <p14:tracePt t="60653" x="6634163" y="1754188"/>
          <p14:tracePt t="60661" x="6642100" y="1833563"/>
          <p14:tracePt t="60669" x="6642100" y="1906588"/>
          <p14:tracePt t="60677" x="6642100" y="1962150"/>
          <p14:tracePt t="60685" x="6634163" y="2001838"/>
          <p14:tracePt t="60693" x="6594475" y="2105025"/>
          <p14:tracePt t="60699" x="6570663" y="2152650"/>
          <p14:tracePt t="60707" x="6546850" y="2184400"/>
          <p14:tracePt t="60715" x="6515100" y="2233613"/>
          <p14:tracePt t="60723" x="6475413" y="2289175"/>
          <p14:tracePt t="60731" x="6442075" y="2320925"/>
          <p14:tracePt t="60739" x="6418263" y="2352675"/>
          <p14:tracePt t="60747" x="6386513" y="2384425"/>
          <p14:tracePt t="60755" x="6370638" y="2400300"/>
          <p14:tracePt t="60761" x="6346825" y="2408238"/>
          <p14:tracePt t="60769" x="6330950" y="2432050"/>
          <p14:tracePt t="60777" x="6323013" y="2432050"/>
          <p14:tracePt t="60785" x="6315075" y="2439988"/>
          <p14:tracePt t="60809" x="6307138" y="2439988"/>
          <p14:tracePt t="60823" x="6299200" y="2439988"/>
          <p14:tracePt t="60831" x="6267450" y="2416175"/>
          <p14:tracePt t="60839" x="6267450" y="2408238"/>
          <p14:tracePt t="60847" x="6219825" y="2360613"/>
          <p14:tracePt t="60855" x="6180138" y="2320925"/>
          <p14:tracePt t="60863" x="6156325" y="2297113"/>
          <p14:tracePt t="60871" x="6116638" y="2273300"/>
          <p14:tracePt t="60879" x="6083300" y="2241550"/>
          <p14:tracePt t="60885" x="6059488" y="2224088"/>
          <p14:tracePt t="60893" x="6051550" y="2216150"/>
          <p14:tracePt t="60901" x="6043613" y="2208213"/>
          <p14:tracePt t="60909" x="6035675" y="2208213"/>
          <p14:tracePt t="61043" x="6035675" y="2216150"/>
          <p14:tracePt t="61049" x="6027738" y="2233613"/>
          <p14:tracePt t="61058" x="6019800" y="2241550"/>
          <p14:tracePt t="61065" x="6019800" y="2249488"/>
          <p14:tracePt t="61073" x="6019800" y="2265363"/>
          <p14:tracePt t="61079" x="6019800" y="2281238"/>
          <p14:tracePt t="61087" x="6019800" y="2297113"/>
          <p14:tracePt t="61095" x="6019800" y="2305050"/>
          <p14:tracePt t="61103" x="6027738" y="2320925"/>
          <p14:tracePt t="61111" x="6035675" y="2336800"/>
          <p14:tracePt t="61119" x="6035675" y="2344738"/>
          <p14:tracePt t="61127" x="6035675" y="2352675"/>
          <p14:tracePt t="61135" x="6043613" y="2368550"/>
          <p14:tracePt t="61141" x="6051550" y="2368550"/>
          <p14:tracePt t="61149" x="6051550" y="2376488"/>
          <p14:tracePt t="61211" x="6051550" y="2368550"/>
          <p14:tracePt t="61219" x="6051550" y="2344738"/>
          <p14:tracePt t="61227" x="6051550" y="2328863"/>
          <p14:tracePt t="61235" x="6059488" y="2297113"/>
          <p14:tracePt t="61243" x="6067425" y="2281238"/>
          <p14:tracePt t="61251" x="6075363" y="2257425"/>
          <p14:tracePt t="61259" x="6083300" y="2233613"/>
          <p14:tracePt t="61265" x="6100763" y="2216150"/>
          <p14:tracePt t="61273" x="6108700" y="2200275"/>
          <p14:tracePt t="61281" x="6116638" y="2192338"/>
          <p14:tracePt t="61289" x="6132513" y="2184400"/>
          <p14:tracePt t="61297" x="6148388" y="2184400"/>
          <p14:tracePt t="61305" x="6164263" y="2176463"/>
          <p14:tracePt t="61313" x="6180138" y="2176463"/>
          <p14:tracePt t="61321" x="6211888" y="2168525"/>
          <p14:tracePt t="61327" x="6259513" y="2168525"/>
          <p14:tracePt t="61335" x="6307138" y="2168525"/>
          <p14:tracePt t="61343" x="6338888" y="2168525"/>
          <p14:tracePt t="61351" x="6402388" y="2168525"/>
          <p14:tracePt t="61359" x="6475413" y="2168525"/>
          <p14:tracePt t="61367" x="6594475" y="2176463"/>
          <p14:tracePt t="61375" x="6665913" y="2192338"/>
          <p14:tracePt t="61383" x="6737350" y="2200275"/>
          <p14:tracePt t="61389" x="6818313" y="2216150"/>
          <p14:tracePt t="61397" x="6865938" y="2233613"/>
          <p14:tracePt t="61405" x="6881813" y="2233613"/>
          <p14:tracePt t="61413" x="6913563" y="2249488"/>
          <p14:tracePt t="61421" x="6921500" y="2257425"/>
          <p14:tracePt t="61437" x="6929438" y="2265363"/>
          <p14:tracePt t="61445" x="6929438" y="2273300"/>
          <p14:tracePt t="61453" x="6929438" y="2281238"/>
          <p14:tracePt t="61459" x="6929438" y="2289175"/>
          <p14:tracePt t="61467" x="6913563" y="2297113"/>
          <p14:tracePt t="61475" x="6905625" y="2312988"/>
          <p14:tracePt t="61483" x="6889750" y="2320925"/>
          <p14:tracePt t="61491" x="6873875" y="2336800"/>
          <p14:tracePt t="61499" x="6818313" y="2352675"/>
          <p14:tracePt t="61507" x="6769100" y="2368550"/>
          <p14:tracePt t="61515" x="6681788" y="2400300"/>
          <p14:tracePt t="61521" x="6602413" y="2424113"/>
          <p14:tracePt t="61529" x="6562725" y="2424113"/>
          <p14:tracePt t="61537" x="6442075" y="2439988"/>
          <p14:tracePt t="61545" x="6362700" y="2447925"/>
          <p14:tracePt t="61553" x="6299200" y="2447925"/>
          <p14:tracePt t="61561" x="6219825" y="2447925"/>
          <p14:tracePt t="61569" x="6180138" y="2447925"/>
          <p14:tracePt t="61577" x="6164263" y="2447925"/>
          <p14:tracePt t="61615" x="6188075" y="2439988"/>
          <p14:tracePt t="61623" x="6235700" y="2439988"/>
          <p14:tracePt t="61631" x="6299200" y="2432050"/>
          <p14:tracePt t="61639" x="6330950" y="2432050"/>
          <p14:tracePt t="61645" x="6418263" y="2432050"/>
          <p14:tracePt t="61653" x="6530975" y="2432050"/>
          <p14:tracePt t="61661" x="6602413" y="2432050"/>
          <p14:tracePt t="61669" x="6673850" y="2432050"/>
          <p14:tracePt t="61677" x="6737350" y="2432050"/>
          <p14:tracePt t="61685" x="6753225" y="2432050"/>
          <p14:tracePt t="61693" x="6769100" y="2432050"/>
          <p14:tracePt t="61779" x="6769100" y="2439988"/>
          <p14:tracePt t="61785" x="6761163" y="2439988"/>
          <p14:tracePt t="61794" x="6753225" y="2439988"/>
          <p14:tracePt t="61801" x="6745288" y="2439988"/>
          <p14:tracePt t="61809" x="6745288" y="2447925"/>
          <p14:tracePt t="61817" x="6737350" y="2447925"/>
          <p14:tracePt t="61831" x="6729413" y="2447925"/>
          <p14:tracePt t="61847" x="6721475" y="2447925"/>
          <p14:tracePt t="61857" x="6713538" y="2455863"/>
          <p14:tracePt t="61872" x="6697663" y="2455863"/>
          <p14:tracePt t="61879" x="6689725" y="2463800"/>
          <p14:tracePt t="61888" x="6673850" y="2471738"/>
          <p14:tracePt t="61893" x="6657975" y="2479675"/>
          <p14:tracePt t="61901" x="6634163" y="2495550"/>
          <p14:tracePt t="61909" x="6618288" y="2503488"/>
          <p14:tracePt t="61917" x="6594475" y="2519363"/>
          <p14:tracePt t="61925" x="6578600" y="2535238"/>
          <p14:tracePt t="61934" x="6546850" y="2559050"/>
          <p14:tracePt t="61941" x="6523038" y="2576513"/>
          <p14:tracePt t="61949" x="6451600" y="2624138"/>
          <p14:tracePt t="61955" x="6434138" y="2632075"/>
          <p14:tracePt t="61963" x="6386513" y="2663825"/>
          <p14:tracePt t="61971" x="6315075" y="2695575"/>
          <p14:tracePt t="61979" x="6251575" y="2719388"/>
          <p14:tracePt t="61987" x="6180138" y="2743200"/>
          <p14:tracePt t="61995" x="6051550" y="2782888"/>
          <p14:tracePt t="62003" x="5988050" y="2798763"/>
          <p14:tracePt t="62012" x="5932488" y="2814638"/>
          <p14:tracePt t="62017" x="5892800" y="2822575"/>
          <p14:tracePt t="62025" x="5876925" y="2822575"/>
          <p14:tracePt t="62033" x="5868988" y="2830513"/>
          <p14:tracePt t="62079" x="5861050" y="2830513"/>
          <p14:tracePt t="62143" x="5853113" y="2830513"/>
          <p14:tracePt t="62149" x="5837238" y="2830513"/>
          <p14:tracePt t="62157" x="5829300" y="2830513"/>
          <p14:tracePt t="62165" x="5813425" y="2830513"/>
          <p14:tracePt t="62173" x="5805488" y="2830513"/>
          <p14:tracePt t="62181" x="5789613" y="2830513"/>
          <p14:tracePt t="62189" x="5765800" y="2830513"/>
          <p14:tracePt t="62197" x="5740400" y="2830513"/>
          <p14:tracePt t="62205" x="5708650" y="2822575"/>
          <p14:tracePt t="62211" x="5692775" y="2822575"/>
          <p14:tracePt t="62219" x="5676900" y="2822575"/>
          <p14:tracePt t="62227" x="5653088" y="2822575"/>
          <p14:tracePt t="62235" x="5637213" y="2814638"/>
          <p14:tracePt t="62243" x="5613400" y="2806700"/>
          <p14:tracePt t="62251" x="5589588" y="2798763"/>
          <p14:tracePt t="62259" x="5573713" y="2790825"/>
          <p14:tracePt t="62267" x="5557838" y="2790825"/>
          <p14:tracePt t="62273" x="5549900" y="2782888"/>
          <p14:tracePt t="62281" x="5534025" y="2782888"/>
          <p14:tracePt t="62289" x="5518150" y="2767013"/>
          <p14:tracePt t="62305" x="5502275" y="2759075"/>
          <p14:tracePt t="62313" x="5494338" y="2751138"/>
          <p14:tracePt t="62321" x="5486400" y="2743200"/>
          <p14:tracePt t="62329" x="5470525" y="2727325"/>
          <p14:tracePt t="62343" x="5462588" y="2711450"/>
          <p14:tracePt t="62351" x="5454650" y="2711450"/>
          <p14:tracePt t="62359" x="5446713" y="2703513"/>
          <p14:tracePt t="62367" x="5438775" y="2695575"/>
          <p14:tracePt t="62375" x="5430838" y="2695575"/>
          <p14:tracePt t="62383" x="5430838" y="2687638"/>
          <p14:tracePt t="62391" x="5414963" y="2687638"/>
          <p14:tracePt t="62397" x="5414963" y="2679700"/>
          <p14:tracePt t="62405" x="5407025" y="2679700"/>
          <p14:tracePt t="62421" x="5397500" y="2679700"/>
          <p14:tracePt t="62429" x="5397500" y="2671763"/>
          <p14:tracePt t="62453" x="5389563" y="2671763"/>
          <p14:tracePt t="62499" x="5389563" y="2663825"/>
          <p14:tracePt t="62521" x="5381625" y="2663825"/>
          <p14:tracePt t="62529" x="5381625" y="2655888"/>
          <p14:tracePt t="62545" x="5373688" y="2647950"/>
          <p14:tracePt t="62561" x="5365750" y="2640013"/>
          <p14:tracePt t="62569" x="5357813" y="2632075"/>
          <p14:tracePt t="62577" x="5357813" y="2624138"/>
          <p14:tracePt t="62583" x="5349875" y="2616200"/>
          <p14:tracePt t="62591" x="5341938" y="2600325"/>
          <p14:tracePt t="62599" x="5341938" y="2592388"/>
          <p14:tracePt t="62607" x="5326063" y="2576513"/>
          <p14:tracePt t="62615" x="5326063" y="2566988"/>
          <p14:tracePt t="62623" x="5302250" y="2543175"/>
          <p14:tracePt t="62631" x="5294313" y="2519363"/>
          <p14:tracePt t="62639" x="5286375" y="2511425"/>
          <p14:tracePt t="62645" x="5278438" y="2503488"/>
          <p14:tracePt t="62653" x="5270500" y="2495550"/>
          <p14:tracePt t="62669" x="5262563" y="2487613"/>
          <p14:tracePt t="62685" x="5262563" y="2479675"/>
          <p14:tracePt t="62709" x="5262563" y="2471738"/>
          <p14:tracePt t="62723" x="5254625" y="2471738"/>
          <p14:tracePt t="62739" x="5254625" y="2463800"/>
          <p14:tracePt t="62934" x="5246688" y="2463800"/>
          <p14:tracePt t="62941" x="5246688" y="2471738"/>
          <p14:tracePt t="62949" x="5238750" y="2471738"/>
          <p14:tracePt t="62957" x="5230813" y="2471738"/>
          <p14:tracePt t="62971" x="5230813" y="2479675"/>
          <p14:tracePt t="63019" x="5222875" y="2479675"/>
          <p14:tracePt t="63041" x="5214938" y="2479675"/>
          <p14:tracePt t="63049" x="5207000" y="2479675"/>
          <p14:tracePt t="63057" x="5199063" y="2479675"/>
          <p14:tracePt t="63081" x="5191125" y="2479675"/>
          <p14:tracePt t="63197" x="5199063" y="2479675"/>
          <p14:tracePt t="63205" x="5214938" y="2479675"/>
          <p14:tracePt t="63211" x="5222875" y="2479675"/>
          <p14:tracePt t="63219" x="5238750" y="2479675"/>
          <p14:tracePt t="63235" x="5254625" y="2487613"/>
          <p14:tracePt t="63243" x="5254625" y="2495550"/>
          <p14:tracePt t="63367" x="5246688" y="2495550"/>
          <p14:tracePt t="63375" x="5238750" y="2495550"/>
          <p14:tracePt t="63391" x="5230813" y="2495550"/>
          <p14:tracePt t="63399" x="5222875" y="2495550"/>
          <p14:tracePt t="63413" x="5214938" y="2495550"/>
          <p14:tracePt t="63429" x="5207000" y="2495550"/>
          <p14:tracePt t="63437" x="5199063" y="2495550"/>
          <p14:tracePt t="63491" x="5191125" y="2495550"/>
          <p14:tracePt t="63499" x="5175250" y="2495550"/>
          <p14:tracePt t="63507" x="5175250" y="2487613"/>
          <p14:tracePt t="63515" x="5159375" y="2487613"/>
          <p14:tracePt t="63523" x="5143500" y="2479675"/>
          <p14:tracePt t="63529" x="5119688" y="2471738"/>
          <p14:tracePt t="63537" x="5103813" y="2471738"/>
          <p14:tracePt t="63545" x="5087938" y="2471738"/>
          <p14:tracePt t="63553" x="5080000" y="2463800"/>
          <p14:tracePt t="63561" x="5072063" y="2463800"/>
          <p14:tracePt t="63593" x="5072063" y="2455863"/>
          <p14:tracePt t="63623" x="5072063" y="2447925"/>
          <p14:tracePt t="63647" x="5080000" y="2447925"/>
          <p14:tracePt t="63771" x="5095875" y="2439988"/>
          <p14:tracePt t="63779" x="5103813" y="2439988"/>
          <p14:tracePt t="63785" x="5119688" y="2439988"/>
          <p14:tracePt t="63793" x="5143500" y="2439988"/>
          <p14:tracePt t="63801" x="5183188" y="2439988"/>
          <p14:tracePt t="63809" x="5207000" y="2439988"/>
          <p14:tracePt t="63817" x="5302250" y="2439988"/>
          <p14:tracePt t="63825" x="5407025" y="2439988"/>
          <p14:tracePt t="63833" x="5526088" y="2447925"/>
          <p14:tracePt t="63841" x="5597525" y="2447925"/>
          <p14:tracePt t="63847" x="5813425" y="2471738"/>
          <p14:tracePt t="63855" x="6059488" y="2495550"/>
          <p14:tracePt t="63863" x="6299200" y="2511425"/>
          <p14:tracePt t="63871" x="6402388" y="2511425"/>
          <p14:tracePt t="63879" x="6530975" y="2511425"/>
          <p14:tracePt t="63887" x="6650038" y="2519363"/>
          <p14:tracePt t="63895" x="6737350" y="2519363"/>
          <p14:tracePt t="63903" x="6777038" y="2519363"/>
          <p14:tracePt t="63909" x="6802438" y="2519363"/>
          <p14:tracePt t="63917" x="6818313" y="2519363"/>
          <p14:tracePt t="63925" x="6826250" y="2519363"/>
          <p14:tracePt t="63996" x="6826250" y="2527300"/>
          <p14:tracePt t="64011" x="6802438" y="2535238"/>
          <p14:tracePt t="64019" x="6777038" y="2535238"/>
          <p14:tracePt t="64027" x="6753225" y="2543175"/>
          <p14:tracePt t="64033" x="6737350" y="2543175"/>
          <p14:tracePt t="64041" x="6721475" y="2543175"/>
          <p14:tracePt t="64049" x="6713538" y="2543175"/>
          <p14:tracePt t="64065" x="6705600" y="2543175"/>
          <p14:tracePt t="64119" x="6705600" y="2551113"/>
          <p14:tracePt t="64135" x="6697663" y="2559050"/>
          <p14:tracePt t="64143" x="6697663" y="2566988"/>
          <p14:tracePt t="64173" x="6697663" y="2576513"/>
          <p14:tracePt t="64189" x="6697663" y="2592388"/>
          <p14:tracePt t="64197" x="6697663" y="2608263"/>
          <p14:tracePt t="64205" x="6713538" y="2640013"/>
          <p14:tracePt t="64213" x="6721475" y="2655888"/>
          <p14:tracePt t="64221" x="6721475" y="2679700"/>
          <p14:tracePt t="64228" x="6729413" y="2711450"/>
          <p14:tracePt t="64235" x="6729413" y="2727325"/>
          <p14:tracePt t="64243" x="6729413" y="2751138"/>
          <p14:tracePt t="64251" x="6729413" y="2767013"/>
          <p14:tracePt t="64259" x="6737350" y="2790825"/>
          <p14:tracePt t="64267" x="6745288" y="2814638"/>
          <p14:tracePt t="64275" x="6745288" y="2838450"/>
          <p14:tracePt t="64283" x="6753225" y="2854325"/>
          <p14:tracePt t="64289" x="6753225" y="2862263"/>
          <p14:tracePt t="64297" x="6761163" y="2886075"/>
          <p14:tracePt t="64305" x="6761163" y="2901950"/>
          <p14:tracePt t="64313" x="6769100" y="2927350"/>
          <p14:tracePt t="64321" x="6777038" y="2943225"/>
          <p14:tracePt t="64329" x="6784975" y="2959100"/>
          <p14:tracePt t="64337" x="6794500" y="2967038"/>
          <p14:tracePt t="64345" x="6802438" y="2974975"/>
          <p14:tracePt t="64351" x="6802438" y="2982913"/>
          <p14:tracePt t="64367" x="6810375" y="2982913"/>
          <p14:tracePt t="64391" x="6818313" y="2982913"/>
          <p14:tracePt t="64407" x="6834188" y="2967038"/>
          <p14:tracePt t="64413" x="6850063" y="2943225"/>
          <p14:tracePt t="64421" x="6865938" y="2927350"/>
          <p14:tracePt t="64429" x="6873875" y="2894013"/>
          <p14:tracePt t="64437" x="6897688" y="2846388"/>
          <p14:tracePt t="64445" x="6913563" y="2798763"/>
          <p14:tracePt t="64453" x="6929438" y="2774950"/>
          <p14:tracePt t="64461" x="6937375" y="2743200"/>
          <p14:tracePt t="64469" x="6953250" y="2727325"/>
          <p14:tracePt t="64475" x="6961188" y="2711450"/>
          <p14:tracePt t="64484" x="6969125" y="2703513"/>
          <p14:tracePt t="64491" x="6985000" y="2679700"/>
          <p14:tracePt t="64500" x="6992938" y="2663825"/>
          <p14:tracePt t="64507" x="7008813" y="2647950"/>
          <p14:tracePt t="64515" x="7016750" y="2632075"/>
          <p14:tracePt t="64523" x="7040563" y="2600325"/>
          <p14:tracePt t="64531" x="7048500" y="2592388"/>
          <p14:tracePt t="64539" x="7064375" y="2576513"/>
          <p14:tracePt t="64545" x="7080250" y="2559050"/>
          <p14:tracePt t="64553" x="7080250" y="2551113"/>
          <p14:tracePt t="64561" x="7096125" y="2543175"/>
          <p14:tracePt t="64578" x="7096125" y="2535238"/>
          <p14:tracePt t="64623" x="7104063" y="2535238"/>
          <p14:tracePt t="64631" x="7104063" y="2527300"/>
          <p14:tracePt t="64639" x="7112000" y="2527300"/>
          <p14:tracePt t="64647" x="7119938" y="2527300"/>
          <p14:tracePt t="64655" x="7127875" y="2527300"/>
          <p14:tracePt t="64663" x="7135813" y="2527300"/>
          <p14:tracePt t="64669" x="7145338" y="2527300"/>
          <p14:tracePt t="64693" x="7153275" y="2527300"/>
          <p14:tracePt t="64941" x="7145338" y="2527300"/>
          <p14:tracePt t="64949" x="7135813" y="2527300"/>
          <p14:tracePt t="64957" x="7119938" y="2527300"/>
          <p14:tracePt t="64965" x="7104063" y="2527300"/>
          <p14:tracePt t="64973" x="7096125" y="2527300"/>
          <p14:tracePt t="64979" x="7072313" y="2527300"/>
          <p14:tracePt t="64987" x="7040563" y="2527300"/>
          <p14:tracePt t="64995" x="7000875" y="2527300"/>
          <p14:tracePt t="65003" x="6953250" y="2519363"/>
          <p14:tracePt t="65011" x="6929438" y="2511425"/>
          <p14:tracePt t="65019" x="6889750" y="2503488"/>
          <p14:tracePt t="65027" x="6873875" y="2503488"/>
          <p14:tracePt t="65035" x="6858000" y="2495550"/>
          <p14:tracePt t="65043" x="6850063" y="2495550"/>
          <p14:tracePt t="65049" x="6842125" y="2495550"/>
          <p14:tracePt t="65057" x="6842125" y="2487613"/>
          <p14:tracePt t="65074" x="6834188" y="2487613"/>
          <p14:tracePt t="65089" x="6826250" y="2487613"/>
          <p14:tracePt t="65097" x="6818313" y="2487613"/>
          <p14:tracePt t="65111" x="6802438" y="2487613"/>
          <p14:tracePt t="65119" x="6777038" y="2487613"/>
          <p14:tracePt t="65127" x="6761163" y="2487613"/>
          <p14:tracePt t="65135" x="6753225" y="2487613"/>
          <p14:tracePt t="65143" x="6745288" y="2487613"/>
          <p14:tracePt t="65159" x="6737350" y="2487613"/>
          <p14:tracePt t="65197" x="6737350" y="2503488"/>
          <p14:tracePt t="65205" x="6737350" y="2519363"/>
          <p14:tracePt t="65213" x="6729413" y="2543175"/>
          <p14:tracePt t="65221" x="6729413" y="2576513"/>
          <p14:tracePt t="65229" x="6729413" y="2608263"/>
          <p14:tracePt t="65235" x="6729413" y="2640013"/>
          <p14:tracePt t="65243" x="6729413" y="2695575"/>
          <p14:tracePt t="65251" x="6729413" y="2719388"/>
          <p14:tracePt t="65259" x="6729413" y="2767013"/>
          <p14:tracePt t="65267" x="6729413" y="2838450"/>
          <p14:tracePt t="65275" x="6729413" y="2878138"/>
          <p14:tracePt t="65283" x="6729413" y="2901950"/>
          <p14:tracePt t="65291" x="6737350" y="2927350"/>
          <p14:tracePt t="65297" x="6737350" y="2935288"/>
          <p14:tracePt t="65305" x="6737350" y="2943225"/>
          <p14:tracePt t="65313" x="6745288" y="2951163"/>
          <p14:tracePt t="65329" x="6745288" y="2959100"/>
          <p14:tracePt t="65346" x="6745288" y="2967038"/>
          <p14:tracePt t="65421" x="6745288" y="2959100"/>
          <p14:tracePt t="65430" x="6745288" y="2927350"/>
          <p14:tracePt t="65437" x="6745288" y="2901950"/>
          <p14:tracePt t="65445" x="6753225" y="2854325"/>
          <p14:tracePt t="65453" x="6769100" y="2806700"/>
          <p14:tracePt t="65461" x="6777038" y="2774950"/>
          <p14:tracePt t="65469" x="6784975" y="2751138"/>
          <p14:tracePt t="65477" x="6794500" y="2727325"/>
          <p14:tracePt t="65483" x="6794500" y="2711450"/>
          <p14:tracePt t="65491" x="6802438" y="2695575"/>
          <p14:tracePt t="65499" x="6802438" y="2687638"/>
          <p14:tracePt t="65507" x="6802438" y="2679700"/>
          <p14:tracePt t="65515" x="6802438" y="2671763"/>
          <p14:tracePt t="65539" x="6802438" y="2663825"/>
          <p14:tracePt t="65545" x="6802438" y="2655888"/>
          <p14:tracePt t="65553" x="6794500" y="2655888"/>
          <p14:tracePt t="65561" x="6784975" y="2647950"/>
          <p14:tracePt t="65578" x="6777038" y="2640013"/>
          <p14:tracePt t="65585" x="6769100" y="2640013"/>
          <p14:tracePt t="65593" x="6753225" y="2624138"/>
          <p14:tracePt t="65601" x="6745288" y="2616200"/>
          <p14:tracePt t="65609" x="6737350" y="2608263"/>
          <p14:tracePt t="65701" x="6745288" y="2608263"/>
          <p14:tracePt t="65709" x="6753225" y="2608263"/>
          <p14:tracePt t="65717" x="6761163" y="2608263"/>
          <p14:tracePt t="65734" x="6777038" y="2608263"/>
          <p14:tracePt t="65747" x="6794500" y="2608263"/>
          <p14:tracePt t="65755" x="6810375" y="2608263"/>
          <p14:tracePt t="65763" x="6818313" y="2608263"/>
          <p14:tracePt t="65771" x="6834188" y="2608263"/>
          <p14:tracePt t="65779" x="6842125" y="2608263"/>
          <p14:tracePt t="65787" x="6858000" y="2608263"/>
          <p14:tracePt t="65795" x="6873875" y="2608263"/>
          <p14:tracePt t="65801" x="6889750" y="2608263"/>
          <p14:tracePt t="65825" x="6897688" y="2608263"/>
          <p14:tracePt t="65833" x="6897688" y="2600325"/>
          <p14:tracePt t="65841" x="6905625" y="2600325"/>
          <p14:tracePt t="65857" x="6913563" y="2600325"/>
          <p14:tracePt t="65973" x="6905625" y="2600325"/>
          <p14:tracePt t="65982" x="6889750" y="2600325"/>
          <p14:tracePt t="65989" x="6881813" y="2600325"/>
          <p14:tracePt t="65995" x="6865938" y="2600325"/>
          <p14:tracePt t="66003" x="6850063" y="2600325"/>
          <p14:tracePt t="66011" x="6826250" y="2592388"/>
          <p14:tracePt t="66019" x="6818313" y="2592388"/>
          <p14:tracePt t="66027" x="6810375" y="2592388"/>
          <p14:tracePt t="66035" x="6802438" y="2592388"/>
          <p14:tracePt t="66059" x="6794500" y="2592388"/>
          <p14:tracePt t="66135" x="6784975" y="2592388"/>
          <p14:tracePt t="66143" x="6777038" y="2592388"/>
          <p14:tracePt t="66159" x="6769100" y="2592388"/>
          <p14:tracePt t="66167" x="6761163" y="2600325"/>
          <p14:tracePt t="66181" x="6745288" y="2600325"/>
          <p14:tracePt t="66205" x="6737350" y="2600325"/>
          <p14:tracePt t="66275" x="6729413" y="2600325"/>
          <p14:tracePt t="66283" x="6721475" y="2600325"/>
          <p14:tracePt t="66291" x="6713538" y="2600325"/>
          <p14:tracePt t="66299" x="6697663" y="2600325"/>
          <p14:tracePt t="66307" x="6689725" y="2600325"/>
          <p14:tracePt t="66313" x="6681788" y="2600325"/>
          <p14:tracePt t="66321" x="6665913" y="2600325"/>
          <p14:tracePt t="66493" x="6665913" y="2616200"/>
          <p14:tracePt t="66499" x="6665913" y="2624138"/>
          <p14:tracePt t="66507" x="6665913" y="2647950"/>
          <p14:tracePt t="66515" x="6665913" y="2655888"/>
          <p14:tracePt t="66523" x="6665913" y="2671763"/>
          <p14:tracePt t="66531" x="6665913" y="2703513"/>
          <p14:tracePt t="66539" x="6665913" y="2743200"/>
          <p14:tracePt t="66547" x="6665913" y="2798763"/>
          <p14:tracePt t="66555" x="6665913" y="2854325"/>
          <p14:tracePt t="66561" x="6665913" y="2894013"/>
          <p14:tracePt t="66569" x="6665913" y="2951163"/>
          <p14:tracePt t="66577" x="6665913" y="2982913"/>
          <p14:tracePt t="66585" x="6665913" y="3014663"/>
          <p14:tracePt t="66593" x="6665913" y="3030538"/>
          <p14:tracePt t="66601" x="6665913" y="3046413"/>
          <p14:tracePt t="66609" x="6665913" y="3054350"/>
          <p14:tracePt t="66672" x="6665913" y="3030538"/>
          <p14:tracePt t="66679" x="6665913" y="2990850"/>
          <p14:tracePt t="66685" x="6681788" y="2967038"/>
          <p14:tracePt t="66693" x="6705600" y="2901950"/>
          <p14:tracePt t="66701" x="6729413" y="2854325"/>
          <p14:tracePt t="66709" x="6761163" y="2774950"/>
          <p14:tracePt t="66717" x="6784975" y="2719388"/>
          <p14:tracePt t="66725" x="6810375" y="2687638"/>
          <p14:tracePt t="66733" x="6818313" y="2671763"/>
          <p14:tracePt t="66741" x="6818313" y="2663825"/>
          <p14:tracePt t="66749" x="6834188" y="2647950"/>
          <p14:tracePt t="66755" x="6834188" y="2632075"/>
          <p14:tracePt t="66771" x="6842125" y="2624138"/>
          <p14:tracePt t="66787" x="6850063" y="2616200"/>
          <p14:tracePt t="66795" x="6858000" y="2608263"/>
          <p14:tracePt t="66803" x="6873875" y="2600325"/>
          <p14:tracePt t="66811" x="6889750" y="2592388"/>
          <p14:tracePt t="66817" x="6913563" y="2592388"/>
          <p14:tracePt t="66825" x="6937375" y="2592388"/>
          <p14:tracePt t="66833" x="6969125" y="2592388"/>
          <p14:tracePt t="66841" x="7000875" y="2592388"/>
          <p14:tracePt t="66849" x="7024688" y="2592388"/>
          <p14:tracePt t="66857" x="7064375" y="2600325"/>
          <p14:tracePt t="66865" x="7104063" y="2608263"/>
          <p14:tracePt t="66873" x="7153275" y="2616200"/>
          <p14:tracePt t="66879" x="7200900" y="2624138"/>
          <p14:tracePt t="66887" x="7248525" y="2640013"/>
          <p14:tracePt t="66895" x="7304088" y="2655888"/>
          <p14:tracePt t="66903" x="7343775" y="2679700"/>
          <p14:tracePt t="66911" x="7446963" y="2719388"/>
          <p14:tracePt t="66919" x="7496175" y="2743200"/>
          <p14:tracePt t="66927" x="7575550" y="2782888"/>
          <p14:tracePt t="66935" x="7607300" y="2806700"/>
          <p14:tracePt t="66941" x="7646988" y="2838450"/>
          <p14:tracePt t="66949" x="7654925" y="2846388"/>
          <p14:tracePt t="66957" x="7654925" y="2862263"/>
          <p14:tracePt t="66973" x="7654925" y="2870200"/>
          <p14:tracePt t="66981" x="7654925" y="2878138"/>
          <p14:tracePt t="66989" x="7654925" y="2886075"/>
          <p14:tracePt t="66997" x="7646988" y="2901950"/>
          <p14:tracePt t="67003" x="7631113" y="2909888"/>
          <p14:tracePt t="67011" x="7607300" y="2943225"/>
          <p14:tracePt t="67019" x="7567613" y="2959100"/>
          <p14:tracePt t="67027" x="7543800" y="2974975"/>
          <p14:tracePt t="67035" x="7496175" y="2998788"/>
          <p14:tracePt t="67043" x="7423150" y="3030538"/>
          <p14:tracePt t="67051" x="7399338" y="3046413"/>
          <p14:tracePt t="67059" x="7335838" y="3078163"/>
          <p14:tracePt t="67065" x="7288213" y="3101975"/>
          <p14:tracePt t="67073" x="7216775" y="3141663"/>
          <p14:tracePt t="67081" x="7169150" y="3165475"/>
          <p14:tracePt t="67090" x="7104063" y="3213100"/>
          <p14:tracePt t="67097" x="7032625" y="3236913"/>
          <p14:tracePt t="67105" x="7008813" y="3252788"/>
          <p14:tracePt t="67113" x="6969125" y="3262313"/>
          <p14:tracePt t="67121" x="6937375" y="3270250"/>
          <p14:tracePt t="67127" x="6929438" y="3270250"/>
          <p14:tracePt t="67135" x="6913563" y="3270250"/>
          <p14:tracePt t="67197" x="6921500" y="3262313"/>
          <p14:tracePt t="67205" x="6937375" y="3252788"/>
          <p14:tracePt t="67213" x="6961188" y="3236913"/>
          <p14:tracePt t="67221" x="6985000" y="3236913"/>
          <p14:tracePt t="67229" x="7016750" y="3228975"/>
          <p14:tracePt t="67237" x="7064375" y="3221038"/>
          <p14:tracePt t="67245" x="7119938" y="3221038"/>
          <p14:tracePt t="67253" x="7161213" y="3221038"/>
          <p14:tracePt t="67259" x="7208838" y="3221038"/>
          <p14:tracePt t="67267" x="7240588" y="3221038"/>
          <p14:tracePt t="67321" x="7240588" y="3228975"/>
          <p14:tracePt t="67337" x="7216775" y="3228975"/>
          <p14:tracePt t="67345" x="7177088" y="3228975"/>
          <p14:tracePt t="67353" x="7119938" y="3228975"/>
          <p14:tracePt t="67361" x="7088188" y="3228975"/>
          <p14:tracePt t="67369" x="7032625" y="3221038"/>
          <p14:tracePt t="67377" x="6945313" y="3205163"/>
          <p14:tracePt t="67383" x="6826250" y="3181350"/>
          <p14:tracePt t="67391" x="6705600" y="3165475"/>
          <p14:tracePt t="67399" x="6610350" y="3157538"/>
          <p14:tracePt t="67407" x="6515100" y="3141663"/>
          <p14:tracePt t="67415" x="6394450" y="3133725"/>
          <p14:tracePt t="67423" x="6291263" y="3109913"/>
          <p14:tracePt t="67431" x="6219825" y="3109913"/>
          <p14:tracePt t="67439" x="6132513" y="3101975"/>
          <p14:tracePt t="67445" x="6051550" y="3101975"/>
          <p14:tracePt t="67453" x="6011863" y="3094038"/>
          <p14:tracePt t="67461" x="5948363" y="3094038"/>
          <p14:tracePt t="67469" x="5900738" y="3094038"/>
          <p14:tracePt t="67477" x="5861050" y="3094038"/>
          <p14:tracePt t="67485" x="5853113" y="3094038"/>
          <p14:tracePt t="67493" x="5829300" y="3094038"/>
          <p14:tracePt t="67501" x="5789613" y="3078163"/>
          <p14:tracePt t="67507" x="5781675" y="3070225"/>
          <p14:tracePt t="67515" x="5757863" y="3062288"/>
          <p14:tracePt t="67523" x="5732463" y="3030538"/>
          <p14:tracePt t="67531" x="5700713" y="3006725"/>
          <p14:tracePt t="67539" x="5661025" y="2951163"/>
          <p14:tracePt t="67547" x="5629275" y="2919413"/>
          <p14:tracePt t="67555" x="5605463" y="2878138"/>
          <p14:tracePt t="67563" x="5581650" y="2838450"/>
          <p14:tracePt t="67569" x="5549900" y="2798763"/>
          <p14:tracePt t="67577" x="5518150" y="2774950"/>
          <p14:tracePt t="67585" x="5486400" y="2735263"/>
          <p14:tracePt t="67593" x="5478463" y="2719388"/>
          <p14:tracePt t="67602" x="5454650" y="2687638"/>
          <p14:tracePt t="67610" x="5446713" y="2671763"/>
          <p14:tracePt t="67617" x="5438775" y="2655888"/>
          <p14:tracePt t="67625" x="5430838" y="2632075"/>
          <p14:tracePt t="67633" x="5414963" y="2600325"/>
          <p14:tracePt t="67639" x="5397500" y="2576513"/>
          <p14:tracePt t="67647" x="5389563" y="2543175"/>
          <p14:tracePt t="67655" x="5365750" y="2495550"/>
          <p14:tracePt t="67663" x="5341938" y="2455863"/>
          <p14:tracePt t="67671" x="5310188" y="2416175"/>
          <p14:tracePt t="67679" x="5294313" y="2400300"/>
          <p14:tracePt t="67687" x="5254625" y="2368550"/>
          <p14:tracePt t="67693" x="5238750" y="2360613"/>
          <p14:tracePt t="67701" x="5214938" y="2336800"/>
          <p14:tracePt t="67709" x="5167313" y="2312988"/>
          <p14:tracePt t="67717" x="5135563" y="2297113"/>
          <p14:tracePt t="67725" x="5119688" y="2297113"/>
          <p14:tracePt t="67733" x="5080000" y="2289175"/>
          <p14:tracePt t="67741" x="5056188" y="2281238"/>
          <p14:tracePt t="67749" x="5038725" y="2281238"/>
          <p14:tracePt t="67757" x="5030788" y="2281238"/>
          <p14:tracePt t="67763" x="5014913" y="2281238"/>
          <p14:tracePt t="67771" x="4999038" y="2281238"/>
          <p14:tracePt t="67779" x="4991100" y="2289175"/>
          <p14:tracePt t="67787" x="4983163" y="2297113"/>
          <p14:tracePt t="67795" x="4975225" y="2305050"/>
          <p14:tracePt t="67803" x="4967288" y="2320925"/>
          <p14:tracePt t="67811" x="4959350" y="2336800"/>
          <p14:tracePt t="67819" x="4951413" y="2352675"/>
          <p14:tracePt t="67825" x="4943475" y="2368550"/>
          <p14:tracePt t="67833" x="4943475" y="2392363"/>
          <p14:tracePt t="67841" x="4935538" y="2408238"/>
          <p14:tracePt t="67849" x="4935538" y="2416175"/>
          <p14:tracePt t="67857" x="4935538" y="2439988"/>
          <p14:tracePt t="67865" x="4935538" y="2455863"/>
          <p14:tracePt t="67873" x="4935538" y="2471738"/>
          <p14:tracePt t="67881" x="4935538" y="2495550"/>
          <p14:tracePt t="67888" x="4935538" y="2511425"/>
          <p14:tracePt t="67895" x="4935538" y="2543175"/>
          <p14:tracePt t="67903" x="4935538" y="2592388"/>
          <p14:tracePt t="67911" x="4935538" y="2624138"/>
          <p14:tracePt t="67919" x="4935538" y="2640013"/>
          <p14:tracePt t="67927" x="4943475" y="2695575"/>
          <p14:tracePt t="67935" x="4943475" y="2751138"/>
          <p14:tracePt t="67943" x="4943475" y="2782888"/>
          <p14:tracePt t="67949" x="4959350" y="2854325"/>
          <p14:tracePt t="67957" x="4959350" y="2901950"/>
          <p14:tracePt t="67965" x="4959350" y="2951163"/>
          <p14:tracePt t="67973" x="4959350" y="3014663"/>
          <p14:tracePt t="67981" x="4959350" y="3078163"/>
          <p14:tracePt t="67989" x="4967288" y="3125788"/>
          <p14:tracePt t="67997" x="4967288" y="3157538"/>
          <p14:tracePt t="68005" x="4967288" y="3189288"/>
          <p14:tracePt t="68011" x="4975225" y="3213100"/>
          <p14:tracePt t="68019" x="4975225" y="3221038"/>
          <p14:tracePt t="68027" x="4975225" y="3228975"/>
          <p14:tracePt t="68043" x="4975225" y="3236913"/>
          <p14:tracePt t="68105" x="4975225" y="3213100"/>
          <p14:tracePt t="68113" x="4975225" y="3181350"/>
          <p14:tracePt t="68121" x="4975225" y="3141663"/>
          <p14:tracePt t="68129" x="4983163" y="3094038"/>
          <p14:tracePt t="68135" x="4983163" y="3038475"/>
          <p14:tracePt t="68143" x="4991100" y="3022600"/>
          <p14:tracePt t="68151" x="4999038" y="2974975"/>
          <p14:tracePt t="68159" x="5006975" y="2886075"/>
          <p14:tracePt t="68167" x="5006975" y="2814638"/>
          <p14:tracePt t="68175" x="5006975" y="2759075"/>
          <p14:tracePt t="68183" x="5014913" y="2663825"/>
          <p14:tracePt t="68191" x="5014913" y="2600325"/>
          <p14:tracePt t="68197" x="5014913" y="2519363"/>
          <p14:tracePt t="68205" x="5014913" y="2495550"/>
          <p14:tracePt t="68213" x="5014913" y="2463800"/>
          <p14:tracePt t="68221" x="5014913" y="2432050"/>
          <p14:tracePt t="68229" x="5014913" y="2416175"/>
          <p14:tracePt t="68237" x="5014913" y="2408238"/>
          <p14:tracePt t="68245" x="5022850" y="2392363"/>
          <p14:tracePt t="68275" x="5022850" y="2384425"/>
          <p14:tracePt t="68291" x="5038725" y="2384425"/>
          <p14:tracePt t="68299" x="5046663" y="2384425"/>
          <p14:tracePt t="68307" x="5087938" y="2384425"/>
          <p14:tracePt t="68315" x="5127625" y="2384425"/>
          <p14:tracePt t="68323" x="5207000" y="2384425"/>
          <p14:tracePt t="68329" x="5270500" y="2384425"/>
          <p14:tracePt t="68337" x="5357813" y="2384425"/>
          <p14:tracePt t="68345" x="5486400" y="2384425"/>
          <p14:tracePt t="68353" x="5557838" y="2384425"/>
          <p14:tracePt t="68361" x="5773738" y="2384425"/>
          <p14:tracePt t="68369" x="5821363" y="2384425"/>
          <p14:tracePt t="68377" x="6011863" y="2384425"/>
          <p14:tracePt t="68385" x="6124575" y="2384425"/>
          <p14:tracePt t="68391" x="6227763" y="2384425"/>
          <p14:tracePt t="68399" x="6330950" y="2384425"/>
          <p14:tracePt t="68407" x="6402388" y="2384425"/>
          <p14:tracePt t="68415" x="6442075" y="2384425"/>
          <p14:tracePt t="68423" x="6523038" y="2384425"/>
          <p14:tracePt t="68431" x="6546850" y="2384425"/>
          <p14:tracePt t="68439" x="6594475" y="2384425"/>
          <p14:tracePt t="68447" x="6618288" y="2384425"/>
          <p14:tracePt t="68453" x="6642100" y="2384425"/>
          <p14:tracePt t="68461" x="6657975" y="2384425"/>
          <p14:tracePt t="68469" x="6681788" y="2384425"/>
          <p14:tracePt t="68477" x="6697663" y="2384425"/>
          <p14:tracePt t="68493" x="6705600" y="2384425"/>
          <p14:tracePt t="68501" x="6713538" y="2384425"/>
          <p14:tracePt t="68540" x="6713538" y="2392363"/>
          <p14:tracePt t="68547" x="6713538" y="2400300"/>
          <p14:tracePt t="68555" x="6713538" y="2416175"/>
          <p14:tracePt t="68563" x="6713538" y="2439988"/>
          <p14:tracePt t="68571" x="6705600" y="2455863"/>
          <p14:tracePt t="68577" x="6681788" y="2487613"/>
          <p14:tracePt t="68585" x="6650038" y="2535238"/>
          <p14:tracePt t="68593" x="6618288" y="2608263"/>
          <p14:tracePt t="68601" x="6578600" y="2671763"/>
          <p14:tracePt t="68609" x="6554788" y="2719388"/>
          <p14:tracePt t="68617" x="6499225" y="2806700"/>
          <p14:tracePt t="68625" x="6467475" y="2870200"/>
          <p14:tracePt t="68633" x="6451600" y="2894013"/>
          <p14:tracePt t="68639" x="6402388" y="2974975"/>
          <p14:tracePt t="68647" x="6362700" y="3030538"/>
          <p14:tracePt t="68655" x="6323013" y="3086100"/>
          <p14:tracePt t="68663" x="6283325" y="3149600"/>
          <p14:tracePt t="68671" x="6243638" y="3189288"/>
          <p14:tracePt t="68679" x="6196013" y="3228975"/>
          <p14:tracePt t="68687" x="6156325" y="3252788"/>
          <p14:tracePt t="68695" x="6100763" y="3270250"/>
          <p14:tracePt t="68701" x="6027738" y="3278188"/>
          <p14:tracePt t="68709" x="5948363" y="3286125"/>
          <p14:tracePt t="68717" x="5884863" y="3286125"/>
          <p14:tracePt t="68725" x="5773738" y="3286125"/>
          <p14:tracePt t="68733" x="5676900" y="3286125"/>
          <p14:tracePt t="68741" x="5541963" y="3278188"/>
          <p14:tracePt t="68749" x="5438775" y="3270250"/>
          <p14:tracePt t="68757" x="5341938" y="3252788"/>
          <p14:tracePt t="68763" x="5222875" y="3244850"/>
          <p14:tracePt t="68771" x="5127625" y="3236913"/>
          <p14:tracePt t="68779" x="5103813" y="3228975"/>
          <p14:tracePt t="68787" x="5095875" y="3228975"/>
          <p14:tracePt t="68821" x="5135563" y="3221038"/>
          <p14:tracePt t="68825" x="5167313" y="3221038"/>
          <p14:tracePt t="68833" x="5262563" y="3221038"/>
          <p14:tracePt t="68841" x="5326063" y="3221038"/>
          <p14:tracePt t="68849" x="5486400" y="3228975"/>
          <p14:tracePt t="68857" x="5605463" y="3236913"/>
          <p14:tracePt t="68865" x="5757863" y="3244850"/>
          <p14:tracePt t="68874" x="5861050" y="3252788"/>
          <p14:tracePt t="68881" x="5900738" y="3262313"/>
          <p14:tracePt t="68889" x="5988050" y="3262313"/>
          <p14:tracePt t="68895" x="6019800" y="3262313"/>
          <p14:tracePt t="68903" x="6027738" y="3262313"/>
          <p14:tracePt t="68911" x="6035675" y="3262313"/>
          <p14:tracePt t="68965" x="6027738" y="3252788"/>
          <p14:tracePt t="68973" x="6011863" y="3244850"/>
          <p14:tracePt t="68981" x="5995988" y="3236913"/>
          <p14:tracePt t="68989" x="5964238" y="3228975"/>
          <p14:tracePt t="68997" x="5908675" y="3221038"/>
          <p14:tracePt t="69005" x="5845175" y="3221038"/>
          <p14:tracePt t="69013" x="5757863" y="3213100"/>
          <p14:tracePt t="69019" x="5645150" y="3213100"/>
          <p14:tracePt t="69027" x="5549900" y="3205163"/>
          <p14:tracePt t="69035" x="5438775" y="3205163"/>
          <p14:tracePt t="69043" x="5349875" y="3205163"/>
          <p14:tracePt t="69051" x="5214938" y="3197225"/>
          <p14:tracePt t="69059" x="5111750" y="3197225"/>
          <p14:tracePt t="69067" x="5014913" y="3189288"/>
          <p14:tracePt t="69075" x="4903788" y="3181350"/>
          <p14:tracePt t="69081" x="4856163" y="3173413"/>
          <p14:tracePt t="69089" x="4760913" y="3165475"/>
          <p14:tracePt t="69097" x="4713288" y="3157538"/>
          <p14:tracePt t="69105" x="4624388" y="3141663"/>
          <p14:tracePt t="69113" x="4576763" y="3133725"/>
          <p14:tracePt t="69121" x="4513263" y="3117850"/>
          <p14:tracePt t="69129" x="4481513" y="3109913"/>
          <p14:tracePt t="69137" x="4425950" y="3101975"/>
          <p14:tracePt t="69143" x="4337050" y="3086100"/>
          <p14:tracePt t="69151" x="4305300" y="3078163"/>
          <p14:tracePt t="69159" x="4210050" y="3062288"/>
          <p14:tracePt t="69167" x="4162425" y="3054350"/>
          <p14:tracePt t="69175" x="4067175" y="3030538"/>
          <p14:tracePt t="69183" x="3970338" y="3014663"/>
          <p14:tracePt t="69191" x="3890963" y="2990850"/>
          <p14:tracePt t="69199" x="3795713" y="2967038"/>
          <p14:tracePt t="69205" x="3716338" y="2943225"/>
          <p14:tracePt t="69213" x="3643313" y="2927350"/>
          <p14:tracePt t="69221" x="3532188" y="2901950"/>
          <p14:tracePt t="69229" x="3444875" y="2886075"/>
          <p14:tracePt t="69237" x="3341688" y="2854325"/>
          <p14:tracePt t="69245" x="3284538" y="2846388"/>
          <p14:tracePt t="69253" x="3197225" y="2822575"/>
          <p14:tracePt t="69261" x="3165475" y="2806700"/>
          <p14:tracePt t="69269" x="3141663" y="2806700"/>
          <p14:tracePt t="69275" x="3109913" y="2782888"/>
          <p14:tracePt t="69283" x="3094038" y="2774950"/>
          <p14:tracePt t="69291" x="3078163" y="2751138"/>
          <p14:tracePt t="69299" x="3070225" y="2743200"/>
          <p14:tracePt t="69307" x="3070225" y="2735263"/>
          <p14:tracePt t="69315" x="3062288" y="2719388"/>
          <p14:tracePt t="69323" x="3062288" y="2703513"/>
          <p14:tracePt t="69329" x="3062288" y="2687638"/>
          <p14:tracePt t="69337" x="3062288" y="2679700"/>
          <p14:tracePt t="69345" x="3062288" y="2663825"/>
          <p14:tracePt t="69353" x="3062288" y="2640013"/>
          <p14:tracePt t="69361" x="3070225" y="2632075"/>
          <p14:tracePt t="69369" x="3070225" y="2616200"/>
          <p14:tracePt t="69377" x="3078163" y="2600325"/>
          <p14:tracePt t="69385" x="3086100" y="2584450"/>
          <p14:tracePt t="69391" x="3094038" y="2566988"/>
          <p14:tracePt t="69399" x="3094038" y="2551113"/>
          <p14:tracePt t="69407" x="3101975" y="2535238"/>
          <p14:tracePt t="69415" x="3101975" y="2511425"/>
          <p14:tracePt t="69423" x="3101975" y="2487613"/>
          <p14:tracePt t="69431" x="3101975" y="2463800"/>
          <p14:tracePt t="69439" x="3101975" y="2447925"/>
          <p14:tracePt t="69447" x="3101975" y="2432050"/>
          <p14:tracePt t="69453" x="3101975" y="2416175"/>
          <p14:tracePt t="69461" x="3101975" y="2408238"/>
          <p14:tracePt t="69548" x="3101975" y="2416175"/>
          <p14:tracePt t="69555" x="3094038" y="2447925"/>
          <p14:tracePt t="69563" x="3094038" y="2487613"/>
          <p14:tracePt t="69571" x="3094038" y="2527300"/>
          <p14:tracePt t="69579" x="3094038" y="2576513"/>
          <p14:tracePt t="69585" x="3094038" y="2624138"/>
          <p14:tracePt t="69593" x="3094038" y="2679700"/>
          <p14:tracePt t="69601" x="3094038" y="2735263"/>
          <p14:tracePt t="69609" x="3094038" y="2774950"/>
          <p14:tracePt t="69617" x="3094038" y="2830513"/>
          <p14:tracePt t="69625" x="3094038" y="2854325"/>
          <p14:tracePt t="69633" x="3094038" y="2901950"/>
          <p14:tracePt t="69641" x="3094038" y="2943225"/>
          <p14:tracePt t="69647" x="3101975" y="3006725"/>
          <p14:tracePt t="69655" x="3109913" y="3038475"/>
          <p14:tracePt t="69663" x="3117850" y="3062288"/>
          <p14:tracePt t="69672" x="3117850" y="3094038"/>
          <p14:tracePt t="69679" x="3125788" y="3117850"/>
          <p14:tracePt t="69687" x="3125788" y="3141663"/>
          <p14:tracePt t="69695" x="3125788" y="3157538"/>
          <p14:tracePt t="69703" x="3125788" y="3181350"/>
          <p14:tracePt t="69709" x="3125788" y="3205163"/>
          <p14:tracePt t="69717" x="3125788" y="3221038"/>
          <p14:tracePt t="69725" x="3125788" y="3228975"/>
          <p14:tracePt t="69733" x="3125788" y="3244850"/>
          <p14:tracePt t="69741" x="3125788" y="3252788"/>
          <p14:tracePt t="69757" x="3125788" y="3262313"/>
          <p14:tracePt t="69833" x="3125788" y="3252788"/>
          <p14:tracePt t="69841" x="3125788" y="3228975"/>
          <p14:tracePt t="69849" x="3125788" y="3213100"/>
          <p14:tracePt t="69857" x="3125788" y="3173413"/>
          <p14:tracePt t="69865" x="3125788" y="3117850"/>
          <p14:tracePt t="69873" x="3125788" y="3062288"/>
          <p14:tracePt t="69881" x="3125788" y="2990850"/>
          <p14:tracePt t="69889" x="3125788" y="2901950"/>
          <p14:tracePt t="69895" x="3125788" y="2838450"/>
          <p14:tracePt t="69903" x="3125788" y="2727325"/>
          <p14:tracePt t="69911" x="3133725" y="2632075"/>
          <p14:tracePt t="69919" x="3133725" y="2576513"/>
          <p14:tracePt t="69927" x="3141663" y="2487613"/>
          <p14:tracePt t="69935" x="3149600" y="2455863"/>
          <p14:tracePt t="69943" x="3157538" y="2424113"/>
          <p14:tracePt t="69951" x="3157538" y="2400300"/>
          <p14:tracePt t="69959" x="3157538" y="2376488"/>
          <p14:tracePt t="69965" x="3157538" y="2368550"/>
          <p14:tracePt t="69973" x="3165475" y="2360613"/>
          <p14:tracePt t="70059" x="3173413" y="2360613"/>
          <p14:tracePt t="70067" x="3181350" y="2360613"/>
          <p14:tracePt t="70075" x="3189288" y="2360613"/>
          <p14:tracePt t="70083" x="3205163" y="2360613"/>
          <p14:tracePt t="70089" x="3236913" y="2360613"/>
          <p14:tracePt t="70097" x="3276600" y="2360613"/>
          <p14:tracePt t="70105" x="3300413" y="2360613"/>
          <p14:tracePt t="70113" x="3349625" y="2360613"/>
          <p14:tracePt t="70122" x="3413125" y="2360613"/>
          <p14:tracePt t="70129" x="3532188" y="2360613"/>
          <p14:tracePt t="70137" x="3603625" y="2360613"/>
          <p14:tracePt t="70145" x="3684588" y="2360613"/>
          <p14:tracePt t="70151" x="3843338" y="2368550"/>
          <p14:tracePt t="70159" x="3954463" y="2376488"/>
          <p14:tracePt t="70167" x="4035425" y="2376488"/>
          <p14:tracePt t="70175" x="4186238" y="2392363"/>
          <p14:tracePt t="70184" x="4289425" y="2392363"/>
          <p14:tracePt t="70191" x="4378325" y="2400300"/>
          <p14:tracePt t="70199" x="4457700" y="2400300"/>
          <p14:tracePt t="70207" x="4537075" y="2400300"/>
          <p14:tracePt t="70213" x="4600575" y="2400300"/>
          <p14:tracePt t="70221" x="4632325" y="2400300"/>
          <p14:tracePt t="70229" x="4687888" y="2400300"/>
          <p14:tracePt t="70237" x="4729163" y="2400300"/>
          <p14:tracePt t="70245" x="4752975" y="2400300"/>
          <p14:tracePt t="70253" x="4768850" y="2400300"/>
          <p14:tracePt t="70261" x="4784725" y="2400300"/>
          <p14:tracePt t="70269" x="4800600" y="2400300"/>
          <p14:tracePt t="70275" x="4808538" y="2400300"/>
          <p14:tracePt t="70291" x="4816475" y="2400300"/>
          <p14:tracePt t="70299" x="4832350" y="2408238"/>
          <p14:tracePt t="70307" x="4840288" y="2416175"/>
          <p14:tracePt t="70315" x="4848225" y="2432050"/>
          <p14:tracePt t="70323" x="4864100" y="2447925"/>
          <p14:tracePt t="70331" x="4872038" y="2463800"/>
          <p14:tracePt t="70339" x="4879975" y="2479675"/>
          <p14:tracePt t="70345" x="4879975" y="2503488"/>
          <p14:tracePt t="70353" x="4887913" y="2527300"/>
          <p14:tracePt t="70361" x="4895850" y="2566988"/>
          <p14:tracePt t="70369" x="4895850" y="2616200"/>
          <p14:tracePt t="70377" x="4895850" y="2647950"/>
          <p14:tracePt t="70385" x="4895850" y="2719388"/>
          <p14:tracePt t="70393" x="4895850" y="2774950"/>
          <p14:tracePt t="70401" x="4887913" y="2838450"/>
          <p14:tracePt t="70407" x="4879975" y="2901950"/>
          <p14:tracePt t="70415" x="4879975" y="2943225"/>
          <p14:tracePt t="70423" x="4872038" y="2982913"/>
          <p14:tracePt t="70431" x="4872038" y="3014663"/>
          <p14:tracePt t="70439" x="4872038" y="3062288"/>
          <p14:tracePt t="70447" x="4872038" y="3101975"/>
          <p14:tracePt t="70455" x="4872038" y="3133725"/>
          <p14:tracePt t="70463" x="4872038" y="3165475"/>
          <p14:tracePt t="70469" x="4864100" y="3189288"/>
          <p14:tracePt t="70477" x="4864100" y="3213100"/>
          <p14:tracePt t="70485" x="4856163" y="3236913"/>
          <p14:tracePt t="70493" x="4856163" y="3262313"/>
          <p14:tracePt t="70501" x="4848225" y="3286125"/>
          <p14:tracePt t="70517" x="4840288" y="3294063"/>
          <p14:tracePt t="70531" x="4840288" y="3302000"/>
          <p14:tracePt t="70539" x="4824413" y="3309938"/>
          <p14:tracePt t="70547" x="4808538" y="3309938"/>
          <p14:tracePt t="70555" x="4784725" y="3317875"/>
          <p14:tracePt t="70563" x="4752975" y="3317875"/>
          <p14:tracePt t="70571" x="4721225" y="3325813"/>
          <p14:tracePt t="70579" x="4632325" y="3325813"/>
          <p14:tracePt t="70587" x="4600575" y="3325813"/>
          <p14:tracePt t="70593" x="4505325" y="3325813"/>
          <p14:tracePt t="70601" x="4410075" y="3325813"/>
          <p14:tracePt t="70609" x="4337050" y="3325813"/>
          <p14:tracePt t="70617" x="4186238" y="3325813"/>
          <p14:tracePt t="70625" x="4075113" y="3325813"/>
          <p14:tracePt t="70633" x="4002088" y="3325813"/>
          <p14:tracePt t="70641" x="3851275" y="3333750"/>
          <p14:tracePt t="70649" x="3756025" y="3341688"/>
          <p14:tracePt t="70655" x="3684588" y="3349625"/>
          <p14:tracePt t="70663" x="3651250" y="3349625"/>
          <p14:tracePt t="70672" x="3603625" y="3357563"/>
          <p14:tracePt t="70679" x="3587750" y="3365500"/>
          <p14:tracePt t="70757" x="3603625" y="3365500"/>
          <p14:tracePt t="70765" x="3627438" y="3365500"/>
          <p14:tracePt t="70773" x="3660775" y="3365500"/>
          <p14:tracePt t="70779" x="3700463" y="3365500"/>
          <p14:tracePt t="70787" x="3748088" y="3365500"/>
          <p14:tracePt t="70795" x="3787775" y="3365500"/>
          <p14:tracePt t="70803" x="3875088" y="3357563"/>
          <p14:tracePt t="70811" x="3914775" y="3357563"/>
          <p14:tracePt t="70819" x="3938588" y="3357563"/>
          <p14:tracePt t="70827" x="3970338" y="3357563"/>
          <p14:tracePt t="70835" x="3986213" y="3357563"/>
          <p14:tracePt t="70841" x="4011613" y="3357563"/>
          <p14:tracePt t="70849" x="4019550" y="3357563"/>
          <p14:tracePt t="70857" x="4035425" y="3357563"/>
          <p14:tracePt t="70865" x="4043363" y="3357563"/>
          <p14:tracePt t="70873" x="4059238" y="3357563"/>
          <p14:tracePt t="70881" x="4075113" y="3357563"/>
          <p14:tracePt t="70889" x="4098925" y="3357563"/>
          <p14:tracePt t="70897" x="4106863" y="3357563"/>
          <p14:tracePt t="70903" x="4130675" y="3357563"/>
          <p14:tracePt t="70911" x="4162425" y="3357563"/>
          <p14:tracePt t="70919" x="4194175" y="3357563"/>
          <p14:tracePt t="70927" x="4225925" y="3357563"/>
          <p14:tracePt t="70936" x="4257675" y="3357563"/>
          <p14:tracePt t="70943" x="4273550" y="3357563"/>
          <p14:tracePt t="70951" x="4321175" y="3357563"/>
          <p14:tracePt t="70959" x="4352925" y="3357563"/>
          <p14:tracePt t="70967" x="4378325" y="3357563"/>
          <p14:tracePt t="70973" x="4386263" y="3357563"/>
          <p14:tracePt t="70981" x="4394200" y="3357563"/>
          <p14:tracePt t="71129" x="4394200" y="3365500"/>
          <p14:tracePt t="71145" x="4378325" y="3365500"/>
          <p14:tracePt t="71159" x="4370388" y="3365500"/>
          <p14:tracePt t="71191" x="4362450" y="3365500"/>
          <p14:tracePt t="71703" x="4344988" y="3365500"/>
          <p14:tracePt t="71711" x="4321175" y="3365500"/>
          <p14:tracePt t="71719" x="4289425" y="3365500"/>
          <p14:tracePt t="71725" x="4241800" y="3349625"/>
          <p14:tracePt t="71733" x="4186238" y="3325813"/>
          <p14:tracePt t="71741" x="4106863" y="3286125"/>
          <p14:tracePt t="71749" x="4059238" y="3252788"/>
          <p14:tracePt t="71757" x="4002088" y="3213100"/>
          <p14:tracePt t="71765" x="3970338" y="3197225"/>
          <p14:tracePt t="71773" x="3922713" y="3149600"/>
          <p14:tracePt t="71781" x="3851275" y="3086100"/>
          <p14:tracePt t="71789" x="3819525" y="3054350"/>
          <p14:tracePt t="71795" x="3748088" y="2990850"/>
          <p14:tracePt t="71803" x="3700463" y="2935288"/>
          <p14:tracePt t="71811" x="3676650" y="2909888"/>
          <p14:tracePt t="71819" x="3603625" y="2854325"/>
          <p14:tracePt t="71827" x="3556000" y="2790825"/>
          <p14:tracePt t="71835" x="3524250" y="2735263"/>
          <p14:tracePt t="71843" x="3484563" y="2663825"/>
          <p14:tracePt t="71851" x="3444875" y="2608263"/>
          <p14:tracePt t="71857" x="3421063" y="2543175"/>
          <p14:tracePt t="71865" x="3405188" y="2487613"/>
          <p14:tracePt t="71873" x="3397250" y="2447925"/>
          <p14:tracePt t="71881" x="3397250" y="2416175"/>
          <p14:tracePt t="71889" x="3389313" y="2392363"/>
          <p14:tracePt t="71897" x="3389313" y="2384425"/>
          <p14:tracePt t="71905" x="3389313" y="2368550"/>
          <p14:tracePt t="71911" x="3381375" y="2368550"/>
          <p14:tracePt t="71919" x="3381375" y="2360613"/>
          <p14:tracePt t="71997" x="3373438" y="2368550"/>
          <p14:tracePt t="72005" x="3365500" y="2400300"/>
          <p14:tracePt t="72013" x="3365500" y="2447925"/>
          <p14:tracePt t="72021" x="3357563" y="2519363"/>
          <p14:tracePt t="72029" x="3357563" y="2592388"/>
          <p14:tracePt t="72037" x="3349625" y="2663825"/>
          <p14:tracePt t="72043" x="3349625" y="2743200"/>
          <p14:tracePt t="72051" x="3341688" y="2822575"/>
          <p14:tracePt t="72059" x="3341688" y="2901950"/>
          <p14:tracePt t="72067" x="3341688" y="2951163"/>
          <p14:tracePt t="72075" x="3341688" y="2998788"/>
          <p14:tracePt t="72083" x="3341688" y="3030538"/>
          <p14:tracePt t="72091" x="3341688" y="3054350"/>
          <p14:tracePt t="72099" x="3341688" y="3070225"/>
          <p14:tracePt t="72105" x="3341688" y="3086100"/>
          <p14:tracePt t="72223" x="3341688" y="3070225"/>
          <p14:tracePt t="72231" x="3349625" y="3038475"/>
          <p14:tracePt t="72237" x="3373438" y="2974975"/>
          <p14:tracePt t="72245" x="3405188" y="2909888"/>
          <p14:tracePt t="72253" x="3429000" y="2854325"/>
          <p14:tracePt t="72261" x="3460750" y="2806700"/>
          <p14:tracePt t="72269" x="3508375" y="2727325"/>
          <p14:tracePt t="72278" x="3532188" y="2703513"/>
          <p14:tracePt t="72285" x="3595688" y="2624138"/>
          <p14:tracePt t="72293" x="3635375" y="2576513"/>
          <p14:tracePt t="72299" x="3716338" y="2495550"/>
          <p14:tracePt t="72307" x="3787775" y="2432050"/>
          <p14:tracePt t="72315" x="3819525" y="2408238"/>
          <p14:tracePt t="72323" x="3922713" y="2344738"/>
          <p14:tracePt t="72331" x="4043363" y="2297113"/>
          <p14:tracePt t="72339" x="4122738" y="2273300"/>
          <p14:tracePt t="72347" x="4154488" y="2265363"/>
          <p14:tracePt t="72355" x="4210050" y="2249488"/>
          <p14:tracePt t="72361" x="4265613" y="2249488"/>
          <p14:tracePt t="72369" x="4297363" y="2249488"/>
          <p14:tracePt t="72377" x="4321175" y="2249488"/>
          <p14:tracePt t="72385" x="4344988" y="2249488"/>
          <p14:tracePt t="72393" x="4394200" y="2265363"/>
          <p14:tracePt t="72401" x="4441825" y="2289175"/>
          <p14:tracePt t="72409" x="4481513" y="2320925"/>
          <p14:tracePt t="72417" x="4529138" y="2352675"/>
          <p14:tracePt t="72423" x="4592638" y="2408238"/>
          <p14:tracePt t="72431" x="4664075" y="2447925"/>
          <p14:tracePt t="72439" x="4752975" y="2519363"/>
          <p14:tracePt t="72447" x="4816475" y="2566988"/>
          <p14:tracePt t="72455" x="4967288" y="2663825"/>
          <p14:tracePt t="72463" x="5064125" y="2735263"/>
          <p14:tracePt t="72471" x="5095875" y="2767013"/>
          <p14:tracePt t="72479" x="5143500" y="2806700"/>
          <p14:tracePt t="72485" x="5183188" y="2846388"/>
          <p14:tracePt t="72493" x="5191125" y="2854325"/>
          <p14:tracePt t="72501" x="5191125" y="2870200"/>
          <p14:tracePt t="72509" x="5191125" y="2886075"/>
          <p14:tracePt t="72517" x="5191125" y="2901950"/>
          <p14:tracePt t="72525" x="5175250" y="2927350"/>
          <p14:tracePt t="72533" x="5151438" y="2959100"/>
          <p14:tracePt t="72541" x="5111750" y="2998788"/>
          <p14:tracePt t="72547" x="5087938" y="3022600"/>
          <p14:tracePt t="72555" x="4991100" y="3101975"/>
          <p14:tracePt t="72563" x="4959350" y="3117850"/>
          <p14:tracePt t="72571" x="4856163" y="3173413"/>
          <p14:tracePt t="72579" x="4632325" y="3270250"/>
          <p14:tracePt t="72587" x="4473575" y="3325813"/>
          <p14:tracePt t="72595" x="4370388" y="3349625"/>
          <p14:tracePt t="72603" x="4178300" y="3405188"/>
          <p14:tracePt t="72609" x="4067175" y="3421063"/>
          <p14:tracePt t="72617" x="3867150" y="3468688"/>
          <p14:tracePt t="72625" x="3795713" y="3484563"/>
          <p14:tracePt t="72633" x="3660775" y="3508375"/>
          <p14:tracePt t="72641" x="3587750" y="3524250"/>
          <p14:tracePt t="72649" x="3579813" y="3524250"/>
          <p14:tracePt t="72688" x="3587750" y="3524250"/>
          <p14:tracePt t="72695" x="3611563" y="3524250"/>
          <p14:tracePt t="72703" x="3627438" y="3524250"/>
          <p14:tracePt t="72711" x="3660775" y="3524250"/>
          <p14:tracePt t="72719" x="3708400" y="3524250"/>
          <p14:tracePt t="72727" x="3756025" y="3524250"/>
          <p14:tracePt t="72733" x="3779838" y="3524250"/>
          <p14:tracePt t="72741" x="3811588" y="3524250"/>
          <p14:tracePt t="72749" x="3835400" y="3524250"/>
          <p14:tracePt t="72757" x="3843338" y="3524250"/>
          <p14:tracePt t="72765" x="3851275" y="3524250"/>
          <p14:tracePt t="72773" x="3859213" y="3532188"/>
          <p14:tracePt t="72781" x="3875088" y="3532188"/>
          <p14:tracePt t="72827" x="3883025" y="3532188"/>
          <p14:tracePt t="72873" x="3890963" y="3532188"/>
          <p14:tracePt t="73013" x="3883025" y="3540125"/>
          <p14:tracePt t="73021" x="3875088" y="3540125"/>
          <p14:tracePt t="73029" x="3867150" y="3548063"/>
          <p14:tracePt t="73037" x="3859213" y="3548063"/>
          <p14:tracePt t="73051" x="3843338" y="3548063"/>
          <p14:tracePt t="73067" x="3835400" y="3548063"/>
          <p14:tracePt t="73075" x="3819525" y="3548063"/>
          <p14:tracePt t="73091" x="3811588" y="3548063"/>
          <p14:tracePt t="73099" x="3795713" y="3548063"/>
          <p14:tracePt t="73113" x="3779838" y="3548063"/>
          <p14:tracePt t="73121" x="3771900" y="3548063"/>
          <p14:tracePt t="73129" x="3763963" y="3548063"/>
          <p14:tracePt t="73137" x="3756025" y="3548063"/>
          <p14:tracePt t="73145" x="3748088" y="3548063"/>
          <p14:tracePt t="73153" x="3740150" y="3548063"/>
          <p14:tracePt t="73161" x="3724275" y="3548063"/>
          <p14:tracePt t="73169" x="3708400" y="3548063"/>
          <p14:tracePt t="73177" x="3700463" y="3540125"/>
          <p14:tracePt t="73183" x="3684588" y="3540125"/>
          <p14:tracePt t="73191" x="3676650" y="3540125"/>
          <p14:tracePt t="73199" x="3668713" y="3540125"/>
          <p14:tracePt t="73207" x="3660775" y="3540125"/>
          <p14:tracePt t="73215" x="3651250" y="3532188"/>
          <p14:tracePt t="73331" x="3643313" y="3532188"/>
          <p14:tracePt t="73339" x="3643313" y="3524250"/>
          <p14:tracePt t="73417" x="3643313" y="3516313"/>
          <p14:tracePt t="73464" x="3635375" y="3508375"/>
          <p14:tracePt t="73480" x="3627438" y="3508375"/>
          <p14:tracePt t="73493" x="3619500" y="3508375"/>
          <p14:tracePt t="73501" x="3611563" y="3508375"/>
          <p14:tracePt t="73509" x="3603625" y="3508375"/>
          <p14:tracePt t="73517" x="3587750" y="3500438"/>
          <p14:tracePt t="73525" x="3571875" y="3500438"/>
          <p14:tracePt t="73533" x="3563938" y="3500438"/>
          <p14:tracePt t="73541" x="3548063" y="3492500"/>
          <p14:tracePt t="73549" x="3532188" y="3492500"/>
          <p14:tracePt t="73557" x="3516313" y="3492500"/>
          <p14:tracePt t="73563" x="3508375" y="3484563"/>
          <p14:tracePt t="73571" x="3484563" y="3476625"/>
          <p14:tracePt t="73579" x="3460750" y="3468688"/>
          <p14:tracePt t="73587" x="3436938" y="3468688"/>
          <p14:tracePt t="73595" x="3405188" y="3468688"/>
          <p14:tracePt t="73603" x="3349625" y="3460750"/>
          <p14:tracePt t="73611" x="3276600" y="3460750"/>
          <p14:tracePt t="73619" x="3228975" y="3460750"/>
          <p14:tracePt t="73625" x="3125788" y="3460750"/>
          <p14:tracePt t="73633" x="3022600" y="3460750"/>
          <p14:tracePt t="73641" x="2909888" y="3452813"/>
          <p14:tracePt t="73649" x="2806700" y="3436938"/>
          <p14:tracePt t="73657" x="2703513" y="3429000"/>
          <p14:tracePt t="73665" x="2590800" y="3405188"/>
          <p14:tracePt t="73673" x="2487613" y="3373438"/>
          <p14:tracePt t="73679" x="2376488" y="3349625"/>
          <p14:tracePt t="73687" x="2289175" y="3325813"/>
          <p14:tracePt t="73695" x="2232025" y="3309938"/>
          <p14:tracePt t="73703" x="2025650" y="3236913"/>
          <p14:tracePt t="73711" x="1930400" y="3213100"/>
          <p14:tracePt t="73719" x="1738313" y="3133725"/>
          <p14:tracePt t="73727" x="1579563" y="3078163"/>
          <p14:tracePt t="73735" x="1458913" y="3014663"/>
          <p14:tracePt t="73743" x="1355725" y="2959100"/>
          <p14:tracePt t="73749" x="1276350" y="2927350"/>
          <p14:tracePt t="73757" x="1244600" y="2901950"/>
          <p14:tracePt t="73765" x="1236663" y="2886075"/>
          <p14:tracePt t="73773" x="1228725" y="2886075"/>
          <p14:tracePt t="73781" x="1228725" y="2878138"/>
          <p14:tracePt t="73797" x="1236663" y="2862263"/>
          <p14:tracePt t="73805" x="1244600" y="2862263"/>
          <p14:tracePt t="73811" x="1260475" y="2862263"/>
          <p14:tracePt t="73819" x="1276350" y="2846388"/>
          <p14:tracePt t="73843" x="1284288" y="2838450"/>
          <p14:tracePt t="73859" x="1292225" y="2822575"/>
          <p14:tracePt t="73867" x="1300163" y="2814638"/>
          <p14:tracePt t="73873" x="1300163" y="2806700"/>
          <p14:tracePt t="73881" x="1300163" y="2798763"/>
          <p14:tracePt t="73889" x="1300163" y="2790825"/>
          <p14:tracePt t="73951" x="1300163" y="2798763"/>
          <p14:tracePt t="73959" x="1300163" y="2838450"/>
          <p14:tracePt t="73967" x="1300163" y="2886075"/>
          <p14:tracePt t="73975" x="1300163" y="2919413"/>
          <p14:tracePt t="73983" x="1300163" y="2951163"/>
          <p14:tracePt t="73991" x="1300163" y="2982913"/>
          <p14:tracePt t="73997" x="1300163" y="3006725"/>
          <p14:tracePt t="74005" x="1300163" y="3030538"/>
          <p14:tracePt t="74013" x="1292225" y="3038475"/>
          <p14:tracePt t="74092" x="1300163" y="3022600"/>
          <p14:tracePt t="74099" x="1316038" y="3006725"/>
          <p14:tracePt t="74108" x="1331913" y="2982913"/>
          <p14:tracePt t="74115" x="1347788" y="2951163"/>
          <p14:tracePt t="74123" x="1371600" y="2927350"/>
          <p14:tracePt t="74129" x="1387475" y="2886075"/>
          <p14:tracePt t="74137" x="1395413" y="2870200"/>
          <p14:tracePt t="74145" x="1411288" y="2838450"/>
          <p14:tracePt t="74153" x="1427163" y="2767013"/>
          <p14:tracePt t="74161" x="1443038" y="2711450"/>
          <p14:tracePt t="74170" x="1458913" y="2655888"/>
          <p14:tracePt t="74177" x="1466850" y="2616200"/>
          <p14:tracePt t="74185" x="1474788" y="2566988"/>
          <p14:tracePt t="74191" x="1490663" y="2543175"/>
          <p14:tracePt t="74199" x="1498600" y="2519363"/>
          <p14:tracePt t="74207" x="1506538" y="2503488"/>
          <p14:tracePt t="74223" x="1514475" y="2495550"/>
          <p14:tracePt t="74239" x="1522413" y="2487613"/>
          <p14:tracePt t="74248" x="1538288" y="2487613"/>
          <p14:tracePt t="74253" x="1562100" y="2487613"/>
          <p14:tracePt t="74261" x="1587500" y="2487613"/>
          <p14:tracePt t="74269" x="1627188" y="2487613"/>
          <p14:tracePt t="74277" x="1658938" y="2495550"/>
          <p14:tracePt t="74285" x="1698625" y="2503488"/>
          <p14:tracePt t="74293" x="1722438" y="2527300"/>
          <p14:tracePt t="74301" x="1746250" y="2543175"/>
          <p14:tracePt t="74309" x="1746250" y="2559050"/>
          <p14:tracePt t="74315" x="1754188" y="2576513"/>
          <p14:tracePt t="74323" x="1762125" y="2592388"/>
          <p14:tracePt t="74331" x="1770063" y="2616200"/>
          <p14:tracePt t="74340" x="1770063" y="2624138"/>
          <p14:tracePt t="74347" x="1770063" y="2647950"/>
          <p14:tracePt t="74356" x="1770063" y="2671763"/>
          <p14:tracePt t="74363" x="1754188" y="2719388"/>
          <p14:tracePt t="74371" x="1730375" y="2751138"/>
          <p14:tracePt t="74377" x="1690688" y="2790825"/>
          <p14:tracePt t="74386" x="1651000" y="2822575"/>
          <p14:tracePt t="74393" x="1595438" y="2862263"/>
          <p14:tracePt t="74401" x="1538288" y="2909888"/>
          <p14:tracePt t="74409" x="1474788" y="2943225"/>
          <p14:tracePt t="74417" x="1419225" y="2974975"/>
          <p14:tracePt t="74425" x="1371600" y="2998788"/>
          <p14:tracePt t="74433" x="1355725" y="3014663"/>
          <p14:tracePt t="74441" x="1355725" y="3022600"/>
          <p14:tracePt t="74471" x="1387475" y="3022600"/>
          <p14:tracePt t="74479" x="1427163" y="3022600"/>
          <p14:tracePt t="74487" x="1506538" y="3022600"/>
          <p14:tracePt t="74495" x="1546225" y="3022600"/>
          <p14:tracePt t="74503" x="1651000" y="3022600"/>
          <p14:tracePt t="74509" x="1746250" y="3022600"/>
          <p14:tracePt t="74517" x="1793875" y="3022600"/>
          <p14:tracePt t="74525" x="1897063" y="3014663"/>
          <p14:tracePt t="74533" x="1962150" y="3014663"/>
          <p14:tracePt t="74541" x="1993900" y="3014663"/>
          <p14:tracePt t="74549" x="2049463" y="3014663"/>
          <p14:tracePt t="74557" x="2081213" y="3014663"/>
          <p14:tracePt t="74565" x="2105025" y="3014663"/>
          <p14:tracePt t="74571" x="2128838" y="3006725"/>
          <p14:tracePt t="74579" x="2152650" y="2998788"/>
          <p14:tracePt t="74587" x="2168525" y="2998788"/>
          <p14:tracePt t="74595" x="2184400" y="2998788"/>
          <p14:tracePt t="74603" x="2192338" y="2998788"/>
          <p14:tracePt t="74611" x="2200275" y="2990850"/>
          <p14:tracePt t="74619" x="2216150" y="2982913"/>
          <p14:tracePt t="74627" x="2232025" y="2982913"/>
          <p14:tracePt t="74633" x="2247900" y="2974975"/>
          <p14:tracePt t="74641" x="2265363" y="2974975"/>
          <p14:tracePt t="74649" x="2281238" y="2974975"/>
          <p14:tracePt t="74657" x="2312988" y="2967038"/>
          <p14:tracePt t="74665" x="2328863" y="2967038"/>
          <p14:tracePt t="74673" x="2336800" y="2967038"/>
          <p14:tracePt t="74689" x="2344738" y="2959100"/>
          <p14:tracePt t="74758" x="2352675" y="2959100"/>
          <p14:tracePt t="74774" x="2352675" y="2951163"/>
          <p14:tracePt t="74789" x="2360613" y="2951163"/>
          <p14:tracePt t="74939" x="2360613" y="2943225"/>
          <p14:tracePt t="74959" x="2368550" y="2943225"/>
          <p14:tracePt t="74967" x="2368550" y="2935288"/>
          <p14:tracePt t="74991" x="2376488" y="2927350"/>
          <p14:tracePt t="74999" x="2384425" y="2927350"/>
          <p14:tracePt t="75007" x="2400300" y="2919413"/>
          <p14:tracePt t="75013" x="2408238" y="2909888"/>
          <p14:tracePt t="75021" x="2432050" y="2909888"/>
          <p14:tracePt t="75029" x="2447925" y="2909888"/>
          <p14:tracePt t="75037" x="2471738" y="2909888"/>
          <p14:tracePt t="75045" x="2487613" y="2909888"/>
          <p14:tracePt t="75053" x="2511425" y="2909888"/>
          <p14:tracePt t="75061" x="2527300" y="2909888"/>
          <p14:tracePt t="75075" x="2535238" y="2909888"/>
          <p14:tracePt t="75083" x="2543175" y="2909888"/>
          <p14:tracePt t="75099" x="2559050" y="2909888"/>
          <p14:tracePt t="75115" x="2574925" y="2919413"/>
          <p14:tracePt t="75123" x="2590800" y="2927350"/>
          <p14:tracePt t="75131" x="2606675" y="2935288"/>
          <p14:tracePt t="75137" x="2624138" y="2935288"/>
          <p14:tracePt t="75145" x="2647950" y="2935288"/>
          <p14:tracePt t="75153" x="2663825" y="2935288"/>
          <p14:tracePt t="75161" x="2671763" y="2935288"/>
          <p14:tracePt t="75169" x="2695575" y="2935288"/>
          <p14:tracePt t="75177" x="2703513" y="2935288"/>
          <p14:tracePt t="75193" x="2711450" y="2935288"/>
          <p14:tracePt t="75201" x="2719388" y="2943225"/>
          <p14:tracePt t="75240" x="2727325" y="2943225"/>
          <p14:tracePt t="75255" x="2735263" y="2943225"/>
          <p14:tracePt t="75262" x="2751138" y="2943225"/>
          <p14:tracePt t="75269" x="2767013" y="2951163"/>
          <p14:tracePt t="75277" x="2782888" y="2959100"/>
          <p14:tracePt t="75285" x="2790825" y="2959100"/>
          <p14:tracePt t="75293" x="2798763" y="2959100"/>
          <p14:tracePt t="75301" x="2806700" y="2959100"/>
          <p14:tracePt t="75309" x="2806700" y="2967038"/>
          <p14:tracePt t="76169" x="2814638" y="2967038"/>
          <p14:tracePt t="76177" x="2830513" y="2974975"/>
          <p14:tracePt t="76185" x="2846388" y="2974975"/>
          <p14:tracePt t="76193" x="2894013" y="2990850"/>
          <p14:tracePt t="76201" x="2949575" y="3006725"/>
          <p14:tracePt t="76209" x="2982913" y="3014663"/>
          <p14:tracePt t="76217" x="3046413" y="3030538"/>
          <p14:tracePt t="76223" x="3117850" y="3046413"/>
          <p14:tracePt t="76231" x="3181350" y="3054350"/>
          <p14:tracePt t="76239" x="3244850" y="3062288"/>
          <p14:tracePt t="76247" x="3381375" y="3070225"/>
          <p14:tracePt t="76255" x="3452813" y="3070225"/>
          <p14:tracePt t="76263" x="3660775" y="3070225"/>
          <p14:tracePt t="76271" x="3906838" y="3070225"/>
          <p14:tracePt t="76279" x="4362450" y="3038475"/>
          <p14:tracePt t="76285" x="4824413" y="2990850"/>
          <p14:tracePt t="76293" x="5349875" y="2927350"/>
          <p14:tracePt t="76301" x="5988050" y="2838450"/>
          <p14:tracePt t="76310" x="6753225" y="2751138"/>
          <p14:tracePt t="76317" x="7407275" y="2679700"/>
          <p14:tracePt t="76325" x="8156575" y="2647950"/>
          <p14:tracePt t="76333" x="8915400" y="2608263"/>
          <p14:tracePt t="76339" x="9544050" y="2608263"/>
          <p14:tracePt t="76347" x="10015538" y="2608263"/>
          <p14:tracePt t="76355" x="10620375" y="2608263"/>
          <p14:tracePt t="76363" x="10939463" y="2608263"/>
          <p14:tracePt t="76371" x="11331575" y="2608263"/>
          <p14:tracePt t="76379" x="11585575" y="2640013"/>
          <p14:tracePt t="76387" x="11833225" y="2679700"/>
          <p14:tracePt t="76395" x="11944350" y="2711450"/>
          <p14:tracePt t="76403" x="12041188" y="2735263"/>
          <p14:tracePt t="76409" x="12096750" y="2759075"/>
          <p14:tracePt t="76417" x="12128500" y="2774950"/>
          <p14:tracePt t="76425" x="12152313" y="2782888"/>
          <p14:tracePt t="76433" x="12152313" y="2790825"/>
          <p14:tracePt t="76441" x="12168188" y="2798763"/>
          <p14:tracePt t="76449" x="12176125" y="2814638"/>
          <p14:tracePt t="76457" x="12184063" y="2830513"/>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2641BB-BF17-48F8-90A3-5FEEAC8684C9}"/>
              </a:ext>
            </a:extLst>
          </p:cNvPr>
          <p:cNvPicPr>
            <a:picLocks noChangeAspect="1"/>
          </p:cNvPicPr>
          <p:nvPr/>
        </p:nvPicPr>
        <p:blipFill>
          <a:blip r:embed="rId5"/>
          <a:stretch>
            <a:fillRect/>
          </a:stretch>
        </p:blipFill>
        <p:spPr>
          <a:xfrm>
            <a:off x="10738613" y="59767"/>
            <a:ext cx="1362130" cy="722125"/>
          </a:xfrm>
          <a:prstGeom prst="rect">
            <a:avLst/>
          </a:prstGeom>
          <a:noFill/>
          <a:ln w="9525">
            <a:noFill/>
          </a:ln>
        </p:spPr>
      </p:pic>
      <p:cxnSp>
        <p:nvCxnSpPr>
          <p:cNvPr id="4" name="Straight Connector 15">
            <a:extLst>
              <a:ext uri="{FF2B5EF4-FFF2-40B4-BE49-F238E27FC236}">
                <a16:creationId xmlns:a16="http://schemas.microsoft.com/office/drawing/2014/main" id="{C3EEF73A-CEC0-4FFE-A5DE-3E10A7635533}"/>
              </a:ext>
            </a:extLst>
          </p:cNvPr>
          <p:cNvCxnSpPr/>
          <p:nvPr/>
        </p:nvCxnSpPr>
        <p:spPr>
          <a:xfrm flipV="1">
            <a:off x="170599" y="825072"/>
            <a:ext cx="11835707" cy="0"/>
          </a:xfrm>
          <a:prstGeom prst="line">
            <a:avLst/>
          </a:prstGeom>
          <a:noFill/>
          <a:ln w="22225" cap="flat" cmpd="sng" algn="ctr">
            <a:solidFill>
              <a:srgbClr val="C00000"/>
            </a:solidFill>
            <a:prstDash val="solid"/>
          </a:ln>
          <a:effectLst>
            <a:outerShdw blurRad="40000" dist="23000" dir="5400000" rotWithShape="0">
              <a:srgbClr val="000000">
                <a:alpha val="35000"/>
              </a:srgbClr>
            </a:outerShdw>
          </a:effectLst>
        </p:spPr>
      </p:cxnSp>
      <p:sp>
        <p:nvSpPr>
          <p:cNvPr id="5" name="灯片编号占位符 4">
            <a:extLst>
              <a:ext uri="{FF2B5EF4-FFF2-40B4-BE49-F238E27FC236}">
                <a16:creationId xmlns:a16="http://schemas.microsoft.com/office/drawing/2014/main" id="{1A1EED2D-1DFC-446B-8FD5-6EBA100CB24E}"/>
              </a:ext>
            </a:extLst>
          </p:cNvPr>
          <p:cNvSpPr>
            <a:spLocks noGrp="1"/>
          </p:cNvSpPr>
          <p:nvPr>
            <p:ph type="sldNum" sz="quarter" idx="12"/>
          </p:nvPr>
        </p:nvSpPr>
        <p:spPr/>
        <p:txBody>
          <a:bodyPr/>
          <a:lstStyle/>
          <a:p>
            <a:fld id="{BA9E5AED-C2C1-40D6-A47D-9FECE8EB6EEF}" type="slidenum">
              <a:rPr lang="zh-CN" altLang="en-US" smtClean="0"/>
              <a:t>7</a:t>
            </a:fld>
            <a:endParaRPr lang="zh-CN" altLang="en-US"/>
          </a:p>
        </p:txBody>
      </p:sp>
      <p:sp>
        <p:nvSpPr>
          <p:cNvPr id="7" name="文本框 3">
            <a:extLst>
              <a:ext uri="{FF2B5EF4-FFF2-40B4-BE49-F238E27FC236}">
                <a16:creationId xmlns:a16="http://schemas.microsoft.com/office/drawing/2014/main" id="{D5506025-4B89-4EF5-9A13-DB9901495A68}"/>
              </a:ext>
            </a:extLst>
          </p:cNvPr>
          <p:cNvSpPr txBox="1"/>
          <p:nvPr/>
        </p:nvSpPr>
        <p:spPr>
          <a:xfrm>
            <a:off x="0" y="0"/>
            <a:ext cx="9717891" cy="839204"/>
          </a:xfrm>
          <a:prstGeom prst="rect">
            <a:avLst/>
          </a:prstGeom>
          <a:noFill/>
        </p:spPr>
        <p:txBody>
          <a:bodyPr wrap="square" rtlCol="0">
            <a:spAutoFit/>
          </a:bodyPr>
          <a:lstStyle/>
          <a:p>
            <a:pPr>
              <a:lnSpc>
                <a:spcPct val="150000"/>
              </a:lnSpc>
            </a:pPr>
            <a:r>
              <a:rPr lang="en-US" altLang="zh-CN" sz="3600" b="1" dirty="0">
                <a:latin typeface="Book Antiqua" panose="02040602050305030304" pitchFamily="18" charset="0"/>
                <a:cs typeface="Times New Roman" panose="02020603050405020304" pitchFamily="18" charset="0"/>
              </a:rPr>
              <a:t>The Proposed Method</a:t>
            </a:r>
          </a:p>
        </p:txBody>
      </p:sp>
      <p:pic>
        <p:nvPicPr>
          <p:cNvPr id="8" name="图片 7">
            <a:extLst>
              <a:ext uri="{FF2B5EF4-FFF2-40B4-BE49-F238E27FC236}">
                <a16:creationId xmlns:a16="http://schemas.microsoft.com/office/drawing/2014/main" id="{B16462D8-08BB-4BC6-8D19-F8D576D0D8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66905"/>
            <a:ext cx="12192000" cy="3247790"/>
          </a:xfrm>
          <a:prstGeom prst="rect">
            <a:avLst/>
          </a:prstGeom>
        </p:spPr>
      </p:pic>
      <p:sp>
        <p:nvSpPr>
          <p:cNvPr id="9" name="文本框 8">
            <a:extLst>
              <a:ext uri="{FF2B5EF4-FFF2-40B4-BE49-F238E27FC236}">
                <a16:creationId xmlns:a16="http://schemas.microsoft.com/office/drawing/2014/main" id="{B62E8EE1-ACD4-4348-8A5C-4C2F6907CA20}"/>
              </a:ext>
            </a:extLst>
          </p:cNvPr>
          <p:cNvSpPr txBox="1"/>
          <p:nvPr/>
        </p:nvSpPr>
        <p:spPr>
          <a:xfrm>
            <a:off x="1" y="4230179"/>
            <a:ext cx="12192000" cy="338554"/>
          </a:xfrm>
          <a:prstGeom prst="rect">
            <a:avLst/>
          </a:prstGeom>
          <a:noFill/>
        </p:spPr>
        <p:txBody>
          <a:bodyPr wrap="square">
            <a:spAutoFit/>
          </a:bodyPr>
          <a:lstStyle/>
          <a:p>
            <a:pPr algn="ctr"/>
            <a:r>
              <a:rPr lang="en-US" altLang="zh-CN" sz="1600" b="1" dirty="0">
                <a:latin typeface="Times New Roman" panose="02020603050405020304" pitchFamily="18" charset="0"/>
                <a:cs typeface="Times New Roman" panose="02020603050405020304" pitchFamily="18" charset="0"/>
              </a:rPr>
              <a:t>Fig 2. End to End Ultra Low Bit-Rate Digital Human Character Communication Framework via Compact 3D Face Descriptors</a:t>
            </a:r>
            <a:endParaRPr lang="zh-CN" altLang="en-US" sz="1600" b="1"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6BCA6849-ED0A-4031-B616-B857E564CECC}"/>
              </a:ext>
            </a:extLst>
          </p:cNvPr>
          <p:cNvSpPr txBox="1"/>
          <p:nvPr/>
        </p:nvSpPr>
        <p:spPr>
          <a:xfrm>
            <a:off x="304800" y="5629870"/>
            <a:ext cx="11887200" cy="1200329"/>
          </a:xfrm>
          <a:prstGeom prst="rect">
            <a:avLst/>
          </a:prstGeom>
          <a:noFill/>
        </p:spPr>
        <p:txBody>
          <a:bodyPr wrap="square" rtlCol="0">
            <a:spAutoFit/>
          </a:bodyPr>
          <a:lstStyle/>
          <a:p>
            <a:pPr marL="285750" indent="-285750">
              <a:buFont typeface="Wingdings" panose="05000000000000000000" pitchFamily="2" charset="2"/>
              <a:buChar char="u"/>
            </a:pPr>
            <a:r>
              <a:rPr lang="en-US" altLang="zh-CN" dirty="0">
                <a:latin typeface="Times New Roman" panose="02020603050405020304" pitchFamily="18" charset="0"/>
                <a:cs typeface="Times New Roman" panose="02020603050405020304" pitchFamily="18" charset="0"/>
              </a:rPr>
              <a:t>Personal 3D Face Template: The offline generated face template stored on both sender and receiver sides.</a:t>
            </a:r>
          </a:p>
          <a:p>
            <a:pPr marL="285750" indent="-285750">
              <a:buFont typeface="Wingdings" panose="05000000000000000000" pitchFamily="2" charset="2"/>
              <a:buChar char="u"/>
            </a:pPr>
            <a:r>
              <a:rPr lang="en-US" altLang="zh-CN" dirty="0">
                <a:latin typeface="Times New Roman" panose="02020603050405020304" pitchFamily="18" charset="0"/>
                <a:cs typeface="Times New Roman" panose="02020603050405020304" pitchFamily="18" charset="0"/>
              </a:rPr>
              <a:t>Feature Extractor: Extract 3D face descriptors (including expression translation and angle) from frames.</a:t>
            </a:r>
          </a:p>
          <a:p>
            <a:pPr marL="285750" indent="-285750">
              <a:buFont typeface="Wingdings" panose="05000000000000000000" pitchFamily="2" charset="2"/>
              <a:buChar char="u"/>
            </a:pPr>
            <a:r>
              <a:rPr lang="en-US" altLang="zh-CN" dirty="0">
                <a:latin typeface="Times New Roman" panose="02020603050405020304" pitchFamily="18" charset="0"/>
                <a:cs typeface="Times New Roman" panose="02020603050405020304" pitchFamily="18" charset="0"/>
              </a:rPr>
              <a:t>3D Morphable Models (3DMM): Reconstruct accurate 3D face based on the 3D face template and face descriptors. </a:t>
            </a:r>
          </a:p>
          <a:p>
            <a:pPr marL="285750" indent="-285750">
              <a:buFont typeface="Wingdings" panose="05000000000000000000" pitchFamily="2" charset="2"/>
              <a:buChar char="u"/>
            </a:pPr>
            <a:r>
              <a:rPr lang="en-US" altLang="zh-CN" dirty="0">
                <a:latin typeface="Times New Roman" panose="02020603050405020304" pitchFamily="18" charset="0"/>
                <a:cs typeface="Times New Roman" panose="02020603050405020304" pitchFamily="18" charset="0"/>
              </a:rPr>
              <a:t>Encoder and Decoder: Compress and transmit face descriptors to receiver, and reconstructed descriptors for 3DMM.</a:t>
            </a:r>
          </a:p>
        </p:txBody>
      </p:sp>
      <p:sp>
        <p:nvSpPr>
          <p:cNvPr id="12" name="文本框 11">
            <a:extLst>
              <a:ext uri="{FF2B5EF4-FFF2-40B4-BE49-F238E27FC236}">
                <a16:creationId xmlns:a16="http://schemas.microsoft.com/office/drawing/2014/main" id="{3827E23C-0E78-4B55-A2BC-B7BFB8693DC1}"/>
              </a:ext>
            </a:extLst>
          </p:cNvPr>
          <p:cNvSpPr txBox="1"/>
          <p:nvPr/>
        </p:nvSpPr>
        <p:spPr>
          <a:xfrm>
            <a:off x="0" y="4643150"/>
            <a:ext cx="12192000" cy="646331"/>
          </a:xfrm>
          <a:prstGeom prst="rect">
            <a:avLst/>
          </a:prstGeom>
          <a:noFill/>
        </p:spPr>
        <p:txBody>
          <a:bodyPr wrap="square">
            <a:spAutoFit/>
          </a:bodyPr>
          <a:lstStyle/>
          <a:p>
            <a:pPr marL="285750" indent="-285750">
              <a:buFont typeface="Wingdings" panose="05000000000000000000" pitchFamily="2" charset="2"/>
              <a:buChar char="u"/>
            </a:pPr>
            <a:r>
              <a:rPr lang="en-US" altLang="zh-CN" dirty="0">
                <a:solidFill>
                  <a:srgbClr val="FF0000"/>
                </a:solidFill>
                <a:latin typeface="Times New Roman" panose="02020603050405020304" pitchFamily="18" charset="0"/>
                <a:cs typeface="Times New Roman" panose="02020603050405020304" pitchFamily="18" charset="0"/>
              </a:rPr>
              <a:t>Purpose: </a:t>
            </a:r>
            <a:r>
              <a:rPr lang="en-US" altLang="zh-CN" dirty="0">
                <a:latin typeface="Times New Roman" panose="02020603050405020304" pitchFamily="18" charset="0"/>
                <a:cs typeface="Times New Roman" panose="02020603050405020304" pitchFamily="18" charset="0"/>
              </a:rPr>
              <a:t>Communicate by compressing </a:t>
            </a:r>
            <a:r>
              <a:rPr lang="en-US" altLang="zh-CN" dirty="0">
                <a:solidFill>
                  <a:srgbClr val="FF0000"/>
                </a:solidFill>
                <a:latin typeface="Times New Roman" panose="02020603050405020304" pitchFamily="18" charset="0"/>
                <a:cs typeface="Times New Roman" panose="02020603050405020304" pitchFamily="18" charset="0"/>
              </a:rPr>
              <a:t>3D face </a:t>
            </a:r>
            <a:r>
              <a:rPr lang="en-US" altLang="zh-CN" dirty="0">
                <a:latin typeface="Times New Roman" panose="02020603050405020304" pitchFamily="18" charset="0"/>
                <a:cs typeface="Times New Roman" panose="02020603050405020304" pitchFamily="18" charset="0"/>
              </a:rPr>
              <a:t>driving descriptors </a:t>
            </a:r>
            <a:r>
              <a:rPr lang="en-US" altLang="zh-CN" dirty="0">
                <a:solidFill>
                  <a:srgbClr val="FF0000"/>
                </a:solidFill>
                <a:latin typeface="Times New Roman" panose="02020603050405020304" pitchFamily="18" charset="0"/>
                <a:cs typeface="Times New Roman" panose="02020603050405020304" pitchFamily="18" charset="0"/>
              </a:rPr>
              <a:t>with a low bit rate</a:t>
            </a:r>
            <a:r>
              <a:rPr lang="en-US" altLang="zh-CN"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u"/>
            </a:pPr>
            <a:r>
              <a:rPr lang="en-US" altLang="zh-CN" dirty="0">
                <a:solidFill>
                  <a:srgbClr val="FF0000"/>
                </a:solidFill>
                <a:latin typeface="Times New Roman" panose="02020603050405020304" pitchFamily="18" charset="0"/>
                <a:cs typeface="Times New Roman" panose="02020603050405020304" pitchFamily="18" charset="0"/>
              </a:rPr>
              <a:t>Function: </a:t>
            </a:r>
            <a:r>
              <a:rPr lang="en-US" altLang="zh-CN" dirty="0">
                <a:latin typeface="Times New Roman" panose="02020603050405020304" pitchFamily="18" charset="0"/>
                <a:cs typeface="Times New Roman" panose="02020603050405020304" pitchFamily="18" charset="0"/>
              </a:rPr>
              <a:t>Take </a:t>
            </a:r>
            <a:r>
              <a:rPr lang="en-US" altLang="zh-CN" dirty="0">
                <a:solidFill>
                  <a:srgbClr val="FF0000"/>
                </a:solidFill>
                <a:latin typeface="Times New Roman" panose="02020603050405020304" pitchFamily="18" charset="0"/>
                <a:cs typeface="Times New Roman" panose="02020603050405020304" pitchFamily="18" charset="0"/>
              </a:rPr>
              <a:t>the personal 3D face template </a:t>
            </a:r>
            <a:r>
              <a:rPr lang="en-US" altLang="zh-CN" dirty="0">
                <a:latin typeface="Times New Roman" panose="02020603050405020304" pitchFamily="18" charset="0"/>
                <a:cs typeface="Times New Roman" panose="02020603050405020304" pitchFamily="18" charset="0"/>
              </a:rPr>
              <a:t>and </a:t>
            </a:r>
            <a:r>
              <a:rPr lang="en-US" altLang="zh-CN" dirty="0">
                <a:solidFill>
                  <a:srgbClr val="FF0000"/>
                </a:solidFill>
                <a:latin typeface="Times New Roman" panose="02020603050405020304" pitchFamily="18" charset="0"/>
                <a:cs typeface="Times New Roman" panose="02020603050405020304" pitchFamily="18" charset="0"/>
              </a:rPr>
              <a:t>face video </a:t>
            </a:r>
            <a:r>
              <a:rPr lang="en-US" altLang="zh-CN" dirty="0">
                <a:latin typeface="Times New Roman" panose="02020603050405020304" pitchFamily="18" charset="0"/>
                <a:cs typeface="Times New Roman" panose="02020603050405020304" pitchFamily="18" charset="0"/>
              </a:rPr>
              <a:t>as input, output the </a:t>
            </a:r>
            <a:r>
              <a:rPr lang="en-US" altLang="zh-CN" dirty="0">
                <a:solidFill>
                  <a:srgbClr val="FF0000"/>
                </a:solidFill>
                <a:latin typeface="Times New Roman" panose="02020603050405020304" pitchFamily="18" charset="0"/>
                <a:cs typeface="Times New Roman" panose="02020603050405020304" pitchFamily="18" charset="0"/>
              </a:rPr>
              <a:t>reconstructed the 3D face</a:t>
            </a:r>
            <a:r>
              <a:rPr lang="en-US" altLang="zh-CN" dirty="0">
                <a:latin typeface="Times New Roman" panose="02020603050405020304" pitchFamily="18" charset="0"/>
                <a:cs typeface="Times New Roman" panose="02020603050405020304" pitchFamily="18" charset="0"/>
              </a:rPr>
              <a:t>.</a:t>
            </a:r>
          </a:p>
        </p:txBody>
      </p:sp>
      <p:sp>
        <p:nvSpPr>
          <p:cNvPr id="14" name="文本框 13">
            <a:extLst>
              <a:ext uri="{FF2B5EF4-FFF2-40B4-BE49-F238E27FC236}">
                <a16:creationId xmlns:a16="http://schemas.microsoft.com/office/drawing/2014/main" id="{228EFBB8-2AE2-42C7-930A-80BE4E003825}"/>
              </a:ext>
            </a:extLst>
          </p:cNvPr>
          <p:cNvSpPr txBox="1"/>
          <p:nvPr/>
        </p:nvSpPr>
        <p:spPr>
          <a:xfrm>
            <a:off x="0" y="5307174"/>
            <a:ext cx="12192000"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Main Components of Framework: </a:t>
            </a:r>
          </a:p>
        </p:txBody>
      </p:sp>
      <p:pic>
        <p:nvPicPr>
          <p:cNvPr id="11" name="图片 10">
            <a:extLst>
              <a:ext uri="{FF2B5EF4-FFF2-40B4-BE49-F238E27FC236}">
                <a16:creationId xmlns:a16="http://schemas.microsoft.com/office/drawing/2014/main" id="{7DE87D82-CA01-4CD7-8919-0F648FE12C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2612" y="76200"/>
            <a:ext cx="1268223" cy="720000"/>
          </a:xfrm>
          <a:prstGeom prst="rect">
            <a:avLst/>
          </a:prstGeom>
        </p:spPr>
      </p:pic>
      <p:pic>
        <p:nvPicPr>
          <p:cNvPr id="6" name="音频 5">
            <a:hlinkClick r:id="" action="ppaction://media"/>
            <a:extLst>
              <a:ext uri="{FF2B5EF4-FFF2-40B4-BE49-F238E27FC236}">
                <a16:creationId xmlns:a16="http://schemas.microsoft.com/office/drawing/2014/main" id="{42A7877C-94EA-4238-B142-06AD8175344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90463535"/>
      </p:ext>
    </p:extLst>
  </p:cSld>
  <p:clrMapOvr>
    <a:masterClrMapping/>
  </p:clrMapOvr>
  <mc:AlternateContent xmlns:mc="http://schemas.openxmlformats.org/markup-compatibility/2006">
    <mc:Choice xmlns:p14="http://schemas.microsoft.com/office/powerpoint/2010/main" Requires="p14">
      <p:transition spd="slow" p14:dur="2000" advTm="26271"/>
    </mc:Choice>
    <mc:Fallback>
      <p:transition spd="slow" advTm="262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extLst>
    <p:ext uri="{3A86A75C-4F4B-4683-9AE1-C65F6400EC91}">
      <p14:laserTraceLst xmlns:p14="http://schemas.microsoft.com/office/powerpoint/2010/main">
        <p14:tracePtLst>
          <p14:tracePt t="218" x="11809413" y="3516313"/>
          <p14:tracePt t="226" x="11690350" y="3516313"/>
          <p14:tracePt t="234" x="11498263" y="3516313"/>
          <p14:tracePt t="242" x="11274425" y="3500438"/>
          <p14:tracePt t="248" x="11028363" y="3476625"/>
          <p14:tracePt t="256" x="10923588" y="3468688"/>
          <p14:tracePt t="264" x="10709275" y="3460750"/>
          <p14:tracePt t="272" x="10596563" y="3452813"/>
          <p14:tracePt t="280" x="10461625" y="3436938"/>
          <p14:tracePt t="288" x="10358438" y="3429000"/>
          <p14:tracePt t="296" x="10158413" y="3413125"/>
          <p14:tracePt t="304" x="10047288" y="3389313"/>
          <p14:tracePt t="310" x="9902825" y="3373438"/>
          <p14:tracePt t="318" x="9736138" y="3349625"/>
          <p14:tracePt t="325" x="9672638" y="3341688"/>
          <p14:tracePt t="334" x="9512300" y="3286125"/>
          <p14:tracePt t="341" x="9464675" y="3270250"/>
          <p14:tracePt t="350" x="9409113" y="3244850"/>
          <p14:tracePt t="358" x="9377363" y="3236913"/>
          <p14:tracePt t="366" x="9361488" y="3228975"/>
          <p14:tracePt t="654" x="9321800" y="3221038"/>
          <p14:tracePt t="660" x="9266238" y="3213100"/>
          <p14:tracePt t="668" x="9185275" y="3205163"/>
          <p14:tracePt t="676" x="9050338" y="3205163"/>
          <p14:tracePt t="684" x="8899525" y="3205163"/>
          <p14:tracePt t="690" x="8683625" y="3205163"/>
          <p14:tracePt t="698" x="8467725" y="3205163"/>
          <p14:tracePt t="706" x="8180388" y="3205163"/>
          <p14:tracePt t="714" x="7950200" y="3205163"/>
          <p14:tracePt t="722" x="7773988" y="3205163"/>
          <p14:tracePt t="730" x="7591425" y="3197225"/>
          <p14:tracePt t="738" x="7431088" y="3181350"/>
          <p14:tracePt t="746" x="7185025" y="3157538"/>
          <p14:tracePt t="752" x="6858000" y="3141663"/>
          <p14:tracePt t="760" x="6594475" y="3133725"/>
          <p14:tracePt t="768" x="6243638" y="3101975"/>
          <p14:tracePt t="776" x="5972175" y="3078163"/>
          <p14:tracePt t="783" x="5676900" y="3030538"/>
          <p14:tracePt t="791" x="5430838" y="3006725"/>
          <p14:tracePt t="800" x="5183188" y="2982913"/>
          <p14:tracePt t="807" x="4959350" y="2959100"/>
          <p14:tracePt t="816" x="4784725" y="2943225"/>
          <p14:tracePt t="822" x="4608513" y="2909888"/>
          <p14:tracePt t="829" x="4513263" y="2901950"/>
          <p14:tracePt t="837" x="4410075" y="2886075"/>
          <p14:tracePt t="846" x="4225925" y="2854325"/>
          <p14:tracePt t="854" x="4122738" y="2846388"/>
          <p14:tracePt t="862" x="4043363" y="2822575"/>
          <p14:tracePt t="870" x="3954463" y="2806700"/>
          <p14:tracePt t="878" x="3898900" y="2798763"/>
          <p14:tracePt t="883" x="3867150" y="2782888"/>
          <p14:tracePt t="892" x="3827463" y="2782888"/>
          <p14:tracePt t="899" x="3803650" y="2782888"/>
          <p14:tracePt t="907" x="3787775" y="2774950"/>
          <p14:tracePt t="916" x="3763963" y="2774950"/>
          <p14:tracePt t="923" x="3740150" y="2767013"/>
          <p14:tracePt t="931" x="3708400" y="2767013"/>
          <p14:tracePt t="940" x="3692525" y="2767013"/>
          <p14:tracePt t="946" x="3651250" y="2767013"/>
          <p14:tracePt t="954" x="3595688" y="2767013"/>
          <p14:tracePt t="961" x="3556000" y="2767013"/>
          <p14:tracePt t="970" x="3540125" y="2759075"/>
          <p14:tracePt t="978" x="3508375" y="2759075"/>
          <p14:tracePt t="985" x="3484563" y="2759075"/>
          <p14:tracePt t="994" x="3468688" y="2759075"/>
          <p14:tracePt t="1002" x="3444875" y="2759075"/>
          <p14:tracePt t="1008" x="3429000" y="2759075"/>
          <p14:tracePt t="1024" x="3421063" y="2759075"/>
          <p14:tracePt t="1032" x="3413125" y="2759075"/>
          <p14:tracePt t="1148" x="3421063" y="2759075"/>
          <p14:tracePt t="1156" x="3429000" y="2759075"/>
          <p14:tracePt t="1164" x="3444875" y="2759075"/>
          <p14:tracePt t="1172" x="3460750" y="2759075"/>
          <p14:tracePt t="1179" x="3476625" y="2759075"/>
          <p14:tracePt t="1188" x="3500438" y="2767013"/>
          <p14:tracePt t="1194" x="3508375" y="2767013"/>
          <p14:tracePt t="1210" x="3516313" y="2767013"/>
          <p14:tracePt t="1980" x="3516313" y="2759075"/>
          <p14:tracePt t="1985" x="3508375" y="2719388"/>
          <p14:tracePt t="1993" x="3492500" y="2671763"/>
          <p14:tracePt t="2001" x="3468688" y="2616200"/>
          <p14:tracePt t="2010" x="3429000" y="2543175"/>
          <p14:tracePt t="2018" x="3389313" y="2487613"/>
          <p14:tracePt t="2023" x="3341688" y="2447925"/>
          <p14:tracePt t="2032" x="3292475" y="2416175"/>
          <p14:tracePt t="2040" x="3228975" y="2384425"/>
          <p14:tracePt t="2047" x="3165475" y="2336800"/>
          <p14:tracePt t="2056" x="3094038" y="2312988"/>
          <p14:tracePt t="2064" x="3022600" y="2281238"/>
          <p14:tracePt t="2072" x="2949575" y="2257425"/>
          <p14:tracePt t="2080" x="2806700" y="2192338"/>
          <p14:tracePt t="2086" x="2711450" y="2144713"/>
          <p14:tracePt t="2094" x="2606675" y="2112963"/>
          <p14:tracePt t="2102" x="2519363" y="2065338"/>
          <p14:tracePt t="2110" x="2408238" y="2009775"/>
          <p14:tracePt t="2118" x="2305050" y="1962150"/>
          <p14:tracePt t="2126" x="2239963" y="1930400"/>
          <p14:tracePt t="2134" x="2089150" y="1857375"/>
          <p14:tracePt t="2142" x="1938338" y="1801813"/>
          <p14:tracePt t="2148" x="1817688" y="1754188"/>
          <p14:tracePt t="2156" x="1746250" y="1722438"/>
          <p14:tracePt t="2164" x="1554163" y="1643063"/>
          <p14:tracePt t="2172" x="1443038" y="1611313"/>
          <p14:tracePt t="2179" x="1339850" y="1579563"/>
          <p14:tracePt t="2188" x="1260475" y="1555750"/>
          <p14:tracePt t="2196" x="1179513" y="1530350"/>
          <p14:tracePt t="2204" x="1131888" y="1514475"/>
          <p14:tracePt t="2210" x="1100138" y="1506538"/>
          <p14:tracePt t="2218" x="1068388" y="1490663"/>
          <p14:tracePt t="2226" x="1060450" y="1482725"/>
          <p14:tracePt t="2343" x="1052513" y="1482725"/>
          <p14:tracePt t="2366" x="1044575" y="1482725"/>
          <p14:tracePt t="2392" x="1036638" y="1482725"/>
          <p14:tracePt t="2398" x="1036638" y="1490663"/>
          <p14:tracePt t="2738" x="1036638" y="1482725"/>
          <p14:tracePt t="2754" x="1044575" y="1474788"/>
          <p14:tracePt t="2770" x="1044575" y="1466850"/>
          <p14:tracePt t="2786" x="1044575" y="1458913"/>
          <p14:tracePt t="2792" x="1044575" y="1427163"/>
          <p14:tracePt t="2800" x="1044575" y="1403350"/>
          <p14:tracePt t="2808" x="1028700" y="1347788"/>
          <p14:tracePt t="2816" x="1004888" y="1308100"/>
          <p14:tracePt t="2824" x="981075" y="1268413"/>
          <p14:tracePt t="2832" x="949325" y="1236663"/>
          <p14:tracePt t="2840" x="909638" y="1179513"/>
          <p14:tracePt t="2845" x="877888" y="1147763"/>
          <p14:tracePt t="2854" x="844550" y="1116013"/>
          <p14:tracePt t="2861" x="781050" y="1060450"/>
          <p14:tracePt t="2869" x="765175" y="1044575"/>
          <p14:tracePt t="2878" x="717550" y="996950"/>
          <p14:tracePt t="2886" x="685800" y="973138"/>
          <p14:tracePt t="2894" x="661988" y="949325"/>
          <p14:tracePt t="2901" x="630238" y="917575"/>
          <p14:tracePt t="2908" x="598488" y="893763"/>
          <p14:tracePt t="2915" x="582613" y="877888"/>
          <p14:tracePt t="2924" x="574675" y="869950"/>
          <p14:tracePt t="2932" x="558800" y="852488"/>
          <p14:tracePt t="2948" x="550863" y="852488"/>
          <p14:tracePt t="2964" x="542925" y="852488"/>
          <p14:tracePt t="2972" x="534988" y="852488"/>
          <p14:tracePt t="3026" x="527050" y="852488"/>
          <p14:tracePt t="3041" x="517525" y="852488"/>
          <p14:tracePt t="3047" x="517525" y="862013"/>
          <p14:tracePt t="3056" x="501650" y="869950"/>
          <p14:tracePt t="3064" x="493713" y="893763"/>
          <p14:tracePt t="3072" x="485775" y="909638"/>
          <p14:tracePt t="3080" x="469900" y="933450"/>
          <p14:tracePt t="3088" x="469900" y="957263"/>
          <p14:tracePt t="3096" x="461963" y="973138"/>
          <p14:tracePt t="3102" x="454025" y="1004888"/>
          <p14:tracePt t="3110" x="446088" y="1028700"/>
          <p14:tracePt t="3118" x="446088" y="1076325"/>
          <p14:tracePt t="3126" x="438150" y="1116013"/>
          <p14:tracePt t="3134" x="430213" y="1171575"/>
          <p14:tracePt t="3142" x="414338" y="1220788"/>
          <p14:tracePt t="3150" x="406400" y="1276350"/>
          <p14:tracePt t="3158" x="398463" y="1323975"/>
          <p14:tracePt t="3164" x="382588" y="1379538"/>
          <p14:tracePt t="3172" x="382588" y="1387475"/>
          <p14:tracePt t="3180" x="366713" y="1419225"/>
          <p14:tracePt t="3187" x="358775" y="1443038"/>
          <p14:tracePt t="3195" x="358775" y="1466850"/>
          <p14:tracePt t="3204" x="350838" y="1482725"/>
          <p14:tracePt t="3212" x="342900" y="1490663"/>
          <p14:tracePt t="3220" x="342900" y="1498600"/>
          <p14:tracePt t="3312" x="342900" y="1490663"/>
          <p14:tracePt t="3320" x="342900" y="1466850"/>
          <p14:tracePt t="3328" x="342900" y="1443038"/>
          <p14:tracePt t="3335" x="342900" y="1427163"/>
          <p14:tracePt t="3344" x="342900" y="1411288"/>
          <p14:tracePt t="3358" x="342900" y="1395413"/>
          <p14:tracePt t="3366" x="342900" y="1387475"/>
          <p14:tracePt t="3373" x="342900" y="1379538"/>
          <p14:tracePt t="3382" x="342900" y="1363663"/>
          <p14:tracePt t="3390" x="342900" y="1347788"/>
          <p14:tracePt t="3398" x="342900" y="1316038"/>
          <p14:tracePt t="3406" x="342900" y="1292225"/>
          <p14:tracePt t="3414" x="342900" y="1268413"/>
          <p14:tracePt t="3420" x="342900" y="1244600"/>
          <p14:tracePt t="3428" x="342900" y="1228725"/>
          <p14:tracePt t="3436" x="334963" y="1212850"/>
          <p14:tracePt t="3452" x="334963" y="1204913"/>
          <p14:tracePt t="3638" x="350838" y="1204913"/>
          <p14:tracePt t="3646" x="366713" y="1212850"/>
          <p14:tracePt t="3654" x="382588" y="1220788"/>
          <p14:tracePt t="3662" x="406400" y="1228725"/>
          <p14:tracePt t="3668" x="430213" y="1236663"/>
          <p14:tracePt t="3676" x="454025" y="1244600"/>
          <p14:tracePt t="3683" x="469900" y="1244600"/>
          <p14:tracePt t="3692" x="477838" y="1252538"/>
          <p14:tracePt t="3700" x="501650" y="1260475"/>
          <p14:tracePt t="3716" x="509588" y="1260475"/>
          <p14:tracePt t="3724" x="517525" y="1260475"/>
          <p14:tracePt t="3738" x="527050" y="1260475"/>
          <p14:tracePt t="3746" x="534988" y="1260475"/>
          <p14:tracePt t="3762" x="542925" y="1260475"/>
          <p14:tracePt t="3770" x="550863" y="1260475"/>
          <p14:tracePt t="3778" x="558800" y="1260475"/>
          <p14:tracePt t="3786" x="566738" y="1260475"/>
          <p14:tracePt t="3793" x="582613" y="1260475"/>
          <p14:tracePt t="3799" x="590550" y="1260475"/>
          <p14:tracePt t="3807" x="606425" y="1260475"/>
          <p14:tracePt t="3816" x="614363" y="1260475"/>
          <p14:tracePt t="3824" x="630238" y="1260475"/>
          <p14:tracePt t="3832" x="646113" y="1260475"/>
          <p14:tracePt t="3840" x="661988" y="1260475"/>
          <p14:tracePt t="3848" x="677863" y="1268413"/>
          <p14:tracePt t="3855" x="693738" y="1276350"/>
          <p14:tracePt t="3861" x="701675" y="1276350"/>
          <p14:tracePt t="3870" x="709613" y="1276350"/>
          <p14:tracePt t="3878" x="717550" y="1276350"/>
          <p14:tracePt t="3894" x="725488" y="1276350"/>
          <p14:tracePt t="3902" x="733425" y="1276350"/>
          <p14:tracePt t="3910" x="733425" y="1284288"/>
          <p14:tracePt t="3924" x="741363" y="1284288"/>
          <p14:tracePt t="3948" x="749300" y="1284288"/>
          <p14:tracePt t="3964" x="757238" y="1284288"/>
          <p14:tracePt t="3980" x="765175" y="1292225"/>
          <p14:tracePt t="3986" x="773113" y="1292225"/>
          <p14:tracePt t="4002" x="781050" y="1292225"/>
          <p14:tracePt t="4009" x="788988" y="1292225"/>
          <p14:tracePt t="4018" x="796925" y="1292225"/>
          <p14:tracePt t="4048" x="804863" y="1292225"/>
          <p14:tracePt t="4080" x="812800" y="1292225"/>
          <p14:tracePt t="4087" x="812800" y="1300163"/>
          <p14:tracePt t="4096" x="820738" y="1308100"/>
          <p14:tracePt t="4103" x="828675" y="1308100"/>
          <p14:tracePt t="4109" x="844550" y="1308100"/>
          <p14:tracePt t="4117" x="868363" y="1316038"/>
          <p14:tracePt t="4126" x="877888" y="1323975"/>
          <p14:tracePt t="4134" x="893763" y="1323975"/>
          <p14:tracePt t="4142" x="925513" y="1331913"/>
          <p14:tracePt t="4150" x="949325" y="1339850"/>
          <p14:tracePt t="4158" x="981075" y="1339850"/>
          <p14:tracePt t="4166" x="1012825" y="1347788"/>
          <p14:tracePt t="4172" x="1052513" y="1347788"/>
          <p14:tracePt t="4180" x="1084263" y="1355725"/>
          <p14:tracePt t="4188" x="1108075" y="1355725"/>
          <p14:tracePt t="4196" x="1155700" y="1363663"/>
          <p14:tracePt t="4204" x="1187450" y="1363663"/>
          <p14:tracePt t="4212" x="1228725" y="1371600"/>
          <p14:tracePt t="4220" x="1252538" y="1379538"/>
          <p14:tracePt t="4228" x="1323975" y="1403350"/>
          <p14:tracePt t="4234" x="1355725" y="1419225"/>
          <p14:tracePt t="4242" x="1403350" y="1443038"/>
          <p14:tracePt t="4250" x="1435100" y="1458913"/>
          <p14:tracePt t="4258" x="1490663" y="1490663"/>
          <p14:tracePt t="4266" x="1538288" y="1522413"/>
          <p14:tracePt t="4274" x="1595438" y="1547813"/>
          <p14:tracePt t="4282" x="1619250" y="1571625"/>
          <p14:tracePt t="4290" x="1682750" y="1603375"/>
          <p14:tracePt t="4295" x="1714500" y="1627188"/>
          <p14:tracePt t="4304" x="1746250" y="1651000"/>
          <p14:tracePt t="4311" x="1770063" y="1666875"/>
          <p14:tracePt t="4320" x="1785938" y="1674813"/>
          <p14:tracePt t="4327" x="1793875" y="1690688"/>
          <p14:tracePt t="4336" x="1809750" y="1698625"/>
          <p14:tracePt t="4344" x="1809750" y="1706563"/>
          <p14:tracePt t="4352" x="1817688" y="1706563"/>
          <p14:tracePt t="4382" x="1817688" y="1714500"/>
          <p14:tracePt t="4406" x="1817688" y="1722438"/>
          <p14:tracePt t="4414" x="1817688" y="1730375"/>
          <p14:tracePt t="4436" x="1817688" y="1738313"/>
          <p14:tracePt t="4460" x="1817688" y="1746250"/>
          <p14:tracePt t="4467" x="1817688" y="1754188"/>
          <p14:tracePt t="4476" x="1817688" y="1762125"/>
          <p14:tracePt t="4484" x="1809750" y="1770063"/>
          <p14:tracePt t="4490" x="1801813" y="1778000"/>
          <p14:tracePt t="4498" x="1793875" y="1785938"/>
          <p14:tracePt t="4506" x="1778000" y="1793875"/>
          <p14:tracePt t="4514" x="1770063" y="1809750"/>
          <p14:tracePt t="4521" x="1762125" y="1817688"/>
          <p14:tracePt t="4529" x="1746250" y="1833563"/>
          <p14:tracePt t="4538" x="1738313" y="1849438"/>
          <p14:tracePt t="4546" x="1730375" y="1857375"/>
          <p14:tracePt t="4552" x="1722438" y="1873250"/>
          <p14:tracePt t="4560" x="1714500" y="1898650"/>
          <p14:tracePt t="4568" x="1706563" y="1922463"/>
          <p14:tracePt t="4575" x="1690688" y="1954213"/>
          <p14:tracePt t="4584" x="1682750" y="2001838"/>
          <p14:tracePt t="4592" x="1674813" y="2057400"/>
          <p14:tracePt t="4600" x="1658938" y="2144713"/>
          <p14:tracePt t="4608" x="1651000" y="2192338"/>
          <p14:tracePt t="4614" x="1635125" y="2360613"/>
          <p14:tracePt t="4622" x="1611313" y="2439988"/>
          <p14:tracePt t="4630" x="1603375" y="2551113"/>
          <p14:tracePt t="4638" x="1595438" y="2640013"/>
          <p14:tracePt t="4646" x="1587500" y="2727325"/>
          <p14:tracePt t="4654" x="1587500" y="2814638"/>
          <p14:tracePt t="4662" x="1587500" y="2927350"/>
          <p14:tracePt t="4670" x="1587500" y="2974975"/>
          <p14:tracePt t="4676" x="1587500" y="3022600"/>
          <p14:tracePt t="4684" x="1595438" y="3078163"/>
          <p14:tracePt t="4692" x="1603375" y="3117850"/>
          <p14:tracePt t="4699" x="1611313" y="3133725"/>
          <p14:tracePt t="4739" x="1619250" y="3133725"/>
          <p14:tracePt t="4771" x="1627188" y="3117850"/>
          <p14:tracePt t="4778" x="1627188" y="3101975"/>
          <p14:tracePt t="4787" x="1635125" y="3070225"/>
          <p14:tracePt t="4794" x="1643063" y="3022600"/>
          <p14:tracePt t="4800" x="1643063" y="2990850"/>
          <p14:tracePt t="4808" x="1651000" y="2935288"/>
          <p14:tracePt t="4816" x="1651000" y="2870200"/>
          <p14:tracePt t="4824" x="1651000" y="2822575"/>
          <p14:tracePt t="4832" x="1658938" y="2782888"/>
          <p14:tracePt t="4840" x="1658938" y="2743200"/>
          <p14:tracePt t="4848" x="1658938" y="2695575"/>
          <p14:tracePt t="4856" x="1658938" y="2671763"/>
          <p14:tracePt t="4863" x="1658938" y="2647950"/>
          <p14:tracePt t="4870" x="1658938" y="2624138"/>
          <p14:tracePt t="4878" x="1658938" y="2600325"/>
          <p14:tracePt t="4886" x="1643063" y="2559050"/>
          <p14:tracePt t="4894" x="1643063" y="2535238"/>
          <p14:tracePt t="4902" x="1635125" y="2511425"/>
          <p14:tracePt t="4910" x="1635125" y="2487613"/>
          <p14:tracePt t="4918" x="1635125" y="2463800"/>
          <p14:tracePt t="4924" x="1635125" y="2439988"/>
          <p14:tracePt t="4931" x="1635125" y="2416175"/>
          <p14:tracePt t="4940" x="1635125" y="2384425"/>
          <p14:tracePt t="4948" x="1635125" y="2352675"/>
          <p14:tracePt t="4957" x="1643063" y="2305050"/>
          <p14:tracePt t="4964" x="1643063" y="2273300"/>
          <p14:tracePt t="4973" x="1643063" y="2216150"/>
          <p14:tracePt t="4980" x="1651000" y="2192338"/>
          <p14:tracePt t="4987" x="1658938" y="2168525"/>
          <p14:tracePt t="4993" x="1666875" y="2144713"/>
          <p14:tracePt t="5001" x="1666875" y="2128838"/>
          <p14:tracePt t="5010" x="1674813" y="2112963"/>
          <p14:tracePt t="5018" x="1682750" y="2105025"/>
          <p14:tracePt t="5026" x="1690688" y="2089150"/>
          <p14:tracePt t="5034" x="1698625" y="2089150"/>
          <p14:tracePt t="5042" x="1698625" y="2081213"/>
          <p14:tracePt t="5050" x="1706563" y="2081213"/>
          <p14:tracePt t="5055" x="1714500" y="2073275"/>
          <p14:tracePt t="5063" x="1722438" y="2065338"/>
          <p14:tracePt t="5080" x="1738313" y="2065338"/>
          <p14:tracePt t="5088" x="1746250" y="2065338"/>
          <p14:tracePt t="5096" x="1762125" y="2065338"/>
          <p14:tracePt t="5103" x="1778000" y="2065338"/>
          <p14:tracePt t="5112" x="1809750" y="2057400"/>
          <p14:tracePt t="5117" x="1857375" y="2049463"/>
          <p14:tracePt t="5125" x="1930400" y="2041525"/>
          <p14:tracePt t="5133" x="2017713" y="2033588"/>
          <p14:tracePt t="5142" x="2073275" y="2025650"/>
          <p14:tracePt t="5149" x="2176463" y="2009775"/>
          <p14:tracePt t="5158" x="2392363" y="1985963"/>
          <p14:tracePt t="5166" x="2495550" y="1985963"/>
          <p14:tracePt t="5173" x="2616200" y="1978025"/>
          <p14:tracePt t="5179" x="2822575" y="1978025"/>
          <p14:tracePt t="5188" x="2925763" y="1978025"/>
          <p14:tracePt t="5196" x="3133725" y="1978025"/>
          <p14:tracePt t="5204" x="3244850" y="1978025"/>
          <p14:tracePt t="5212" x="3452813" y="2001838"/>
          <p14:tracePt t="5220" x="3563938" y="2009775"/>
          <p14:tracePt t="5228" x="3779838" y="2041525"/>
          <p14:tracePt t="5236" x="4002088" y="2065338"/>
          <p14:tracePt t="5244" x="4114800" y="2081213"/>
          <p14:tracePt t="5249" x="4289425" y="2105025"/>
          <p14:tracePt t="5258" x="4402138" y="2112963"/>
          <p14:tracePt t="5266" x="4552950" y="2136775"/>
          <p14:tracePt t="5274" x="4656138" y="2144713"/>
          <p14:tracePt t="5282" x="4745038" y="2152650"/>
          <p14:tracePt t="5290" x="4872038" y="2160588"/>
          <p14:tracePt t="5297" x="4975225" y="2168525"/>
          <p14:tracePt t="5304" x="5046663" y="2176463"/>
          <p14:tracePt t="5312" x="5087938" y="2176463"/>
          <p14:tracePt t="5320" x="5111750" y="2176463"/>
          <p14:tracePt t="5328" x="5135563" y="2176463"/>
          <p14:tracePt t="5336" x="5159375" y="2176463"/>
          <p14:tracePt t="5344" x="5167313" y="2184400"/>
          <p14:tracePt t="5352" x="5175250" y="2184400"/>
          <p14:tracePt t="5366" x="5183188" y="2192338"/>
          <p14:tracePt t="5374" x="5183188" y="2200275"/>
          <p14:tracePt t="5382" x="5191125" y="2216150"/>
          <p14:tracePt t="5390" x="5191125" y="2224088"/>
          <p14:tracePt t="5398" x="5207000" y="2249488"/>
          <p14:tracePt t="5406" x="5214938" y="2273300"/>
          <p14:tracePt t="5414" x="5214938" y="2305050"/>
          <p14:tracePt t="5422" x="5214938" y="2344738"/>
          <p14:tracePt t="5428" x="5214938" y="2384425"/>
          <p14:tracePt t="5436" x="5207000" y="2439988"/>
          <p14:tracePt t="5444" x="5191125" y="2503488"/>
          <p14:tracePt t="5452" x="5143500" y="2584450"/>
          <p14:tracePt t="5459" x="5111750" y="2640013"/>
          <p14:tracePt t="5467" x="5056188" y="2735263"/>
          <p14:tracePt t="5476" x="5006975" y="2822575"/>
          <p14:tracePt t="5484" x="4967288" y="2862263"/>
          <p14:tracePt t="5492" x="4903788" y="2927350"/>
          <p14:tracePt t="5498" x="4864100" y="2982913"/>
          <p14:tracePt t="5506" x="4768850" y="3062288"/>
          <p14:tracePt t="5514" x="4695825" y="3125788"/>
          <p14:tracePt t="5522" x="4576763" y="3205163"/>
          <p14:tracePt t="5529" x="4497388" y="3244850"/>
          <p14:tracePt t="5538" x="4386263" y="3317875"/>
          <p14:tracePt t="5545" x="4178300" y="3405188"/>
          <p14:tracePt t="5554" x="4043363" y="3460750"/>
          <p14:tracePt t="5559" x="3938588" y="3484563"/>
          <p14:tracePt t="5568" x="3756025" y="3532188"/>
          <p14:tracePt t="5576" x="3635375" y="3548063"/>
          <p14:tracePt t="5584" x="3524250" y="3556000"/>
          <p14:tracePt t="5591" x="3429000" y="3563938"/>
          <p14:tracePt t="5600" x="3300413" y="3563938"/>
          <p14:tracePt t="5608" x="3221038" y="3563938"/>
          <p14:tracePt t="5616" x="3133725" y="3563938"/>
          <p14:tracePt t="5622" x="3054350" y="3548063"/>
          <p14:tracePt t="5630" x="3014663" y="3540125"/>
          <p14:tracePt t="5638" x="2990850" y="3532188"/>
          <p14:tracePt t="5646" x="2982913" y="3524250"/>
          <p14:tracePt t="5684" x="2982913" y="3516313"/>
          <p14:tracePt t="5693" x="2998788" y="3500438"/>
          <p14:tracePt t="5700" x="3038475" y="3492500"/>
          <p14:tracePt t="5708" x="3101975" y="3484563"/>
          <p14:tracePt t="5716" x="3181350" y="3476625"/>
          <p14:tracePt t="5723" x="3236913" y="3468688"/>
          <p14:tracePt t="5731" x="3341688" y="3468688"/>
          <p14:tracePt t="5739" x="3500438" y="3468688"/>
          <p14:tracePt t="5745" x="3603625" y="3468688"/>
          <p14:tracePt t="5754" x="3811588" y="3468688"/>
          <p14:tracePt t="5761" x="3986213" y="3468688"/>
          <p14:tracePt t="5770" x="4106863" y="3468688"/>
          <p14:tracePt t="5778" x="4313238" y="3468688"/>
          <p14:tracePt t="5786" x="4449763" y="3468688"/>
          <p14:tracePt t="5793" x="4568825" y="3468688"/>
          <p14:tracePt t="5802" x="4729163" y="3468688"/>
          <p14:tracePt t="5807" x="4832350" y="3468688"/>
          <p14:tracePt t="5816" x="4895850" y="3468688"/>
          <p14:tracePt t="5824" x="4991100" y="3484563"/>
          <p14:tracePt t="5832" x="5030788" y="3484563"/>
          <p14:tracePt t="5840" x="5072063" y="3484563"/>
          <p14:tracePt t="5849" x="5080000" y="3484563"/>
          <p14:tracePt t="5856" x="5095875" y="3484563"/>
          <p14:tracePt t="6306" x="5087938" y="3484563"/>
          <p14:tracePt t="6320" x="5080000" y="3484563"/>
          <p14:tracePt t="6336" x="5072063" y="3484563"/>
          <p14:tracePt t="6344" x="5064125" y="3484563"/>
          <p14:tracePt t="6352" x="5064125" y="3476625"/>
          <p14:tracePt t="6360" x="5056188" y="3476625"/>
          <p14:tracePt t="6376" x="5038725" y="3476625"/>
          <p14:tracePt t="6390" x="5030788" y="3476625"/>
          <p14:tracePt t="6406" x="5022850" y="3476625"/>
          <p14:tracePt t="6422" x="5014913" y="3476625"/>
          <p14:tracePt t="6438" x="5006975" y="3476625"/>
          <p14:tracePt t="6452" x="5006975" y="3468688"/>
          <p14:tracePt t="6476" x="4999038" y="3468688"/>
          <p14:tracePt t="6492" x="4999038" y="3460750"/>
          <p14:tracePt t="6506" x="4991100" y="3460750"/>
          <p14:tracePt t="6514" x="4991100" y="3452813"/>
          <p14:tracePt t="6530" x="4991100" y="3444875"/>
          <p14:tracePt t="6546" x="4983163" y="3444875"/>
          <p14:tracePt t="6568" x="4975225" y="3436938"/>
          <p14:tracePt t="6662" x="4967288" y="3436938"/>
          <p14:tracePt t="6670" x="4951413" y="3436938"/>
          <p14:tracePt t="6678" x="4943475" y="3436938"/>
          <p14:tracePt t="6685" x="4927600" y="3436938"/>
          <p14:tracePt t="6692" x="4911725" y="3444875"/>
          <p14:tracePt t="6700" x="4903788" y="3444875"/>
          <p14:tracePt t="6708" x="4895850" y="3444875"/>
          <p14:tracePt t="6715" x="4887913" y="3444875"/>
          <p14:tracePt t="6724" x="4879975" y="3444875"/>
          <p14:tracePt t="6732" x="4872038" y="3444875"/>
          <p14:tracePt t="6997" x="4864100" y="3452813"/>
          <p14:tracePt t="7004" x="4856163" y="3460750"/>
          <p14:tracePt t="7010" x="4848225" y="3476625"/>
          <p14:tracePt t="7018" x="4840288" y="3484563"/>
          <p14:tracePt t="7025" x="4824413" y="3492500"/>
          <p14:tracePt t="7034" x="4816475" y="3500438"/>
          <p14:tracePt t="7041" x="4800600" y="3516313"/>
          <p14:tracePt t="7050" x="4792663" y="3524250"/>
          <p14:tracePt t="7057" x="4776788" y="3532188"/>
          <p14:tracePt t="7066" x="4760913" y="3540125"/>
          <p14:tracePt t="7080" x="4745038" y="3548063"/>
          <p14:tracePt t="7087" x="4737100" y="3563938"/>
          <p14:tracePt t="7095" x="4721225" y="3563938"/>
          <p14:tracePt t="7104" x="4695825" y="3571875"/>
          <p14:tracePt t="7112" x="4687888" y="3579813"/>
          <p14:tracePt t="7120" x="4672013" y="3579813"/>
          <p14:tracePt t="7128" x="4656138" y="3587750"/>
          <p14:tracePt t="7134" x="4632325" y="3595688"/>
          <p14:tracePt t="7142" x="4616450" y="3605213"/>
          <p14:tracePt t="7150" x="4600575" y="3605213"/>
          <p14:tracePt t="7158" x="4592638" y="3613150"/>
          <p14:tracePt t="7165" x="4576763" y="3613150"/>
          <p14:tracePt t="7174" x="4576763" y="3621088"/>
          <p14:tracePt t="7182" x="4568825" y="3621088"/>
          <p14:tracePt t="7190" x="4568825" y="3629025"/>
          <p14:tracePt t="7196" x="4560888" y="3629025"/>
          <p14:tracePt t="7204" x="4560888" y="3636963"/>
          <p14:tracePt t="7212" x="4552950" y="3636963"/>
          <p14:tracePt t="7220" x="4545013" y="3644900"/>
          <p14:tracePt t="7228" x="4529138" y="3652838"/>
          <p14:tracePt t="7236" x="4521200" y="3652838"/>
          <p14:tracePt t="7243" x="4505325" y="3660775"/>
          <p14:tracePt t="7252" x="4489450" y="3668713"/>
          <p14:tracePt t="7260" x="4465638" y="3668713"/>
          <p14:tracePt t="7266" x="4449763" y="3676650"/>
          <p14:tracePt t="7274" x="4433888" y="3676650"/>
          <p14:tracePt t="7282" x="4410075" y="3676650"/>
          <p14:tracePt t="7291" x="4386263" y="3676650"/>
          <p14:tracePt t="7297" x="4378325" y="3676650"/>
          <p14:tracePt t="7305" x="4370388" y="3676650"/>
          <p14:tracePt t="7322" x="4362450" y="3676650"/>
          <p14:tracePt t="7328" x="4352925" y="3684588"/>
          <p14:tracePt t="7344" x="4344988" y="3684588"/>
          <p14:tracePt t="7352" x="4337050" y="3692525"/>
          <p14:tracePt t="7360" x="4329113" y="3692525"/>
          <p14:tracePt t="7367" x="4329113" y="3700463"/>
          <p14:tracePt t="7375" x="4321175" y="3700463"/>
          <p14:tracePt t="7383" x="4305300" y="3700463"/>
          <p14:tracePt t="7389" x="4297363" y="3708400"/>
          <p14:tracePt t="7398" x="4289425" y="3708400"/>
          <p14:tracePt t="7414" x="4281488" y="3708400"/>
          <p14:tracePt t="7988" x="4273550" y="3708400"/>
          <p14:tracePt t="8004" x="4257675" y="3708400"/>
          <p14:tracePt t="8012" x="4249738" y="3708400"/>
          <p14:tracePt t="8018" x="4241800" y="3708400"/>
          <p14:tracePt t="8026" x="4233863" y="3708400"/>
          <p14:tracePt t="8034" x="4210050" y="3708400"/>
          <p14:tracePt t="8042" x="4194175" y="3708400"/>
          <p14:tracePt t="8058" x="4162425" y="3708400"/>
          <p14:tracePt t="8066" x="4146550" y="3708400"/>
          <p14:tracePt t="8074" x="4122738" y="3708400"/>
          <p14:tracePt t="8080" x="4098925" y="3700463"/>
          <p14:tracePt t="8088" x="4090988" y="3700463"/>
          <p14:tracePt t="8095" x="4059238" y="3692525"/>
          <p14:tracePt t="8104" x="3986213" y="3668713"/>
          <p14:tracePt t="8111" x="3930650" y="3644900"/>
          <p14:tracePt t="8120" x="3851275" y="3613150"/>
          <p14:tracePt t="8128" x="3779838" y="3563938"/>
          <p14:tracePt t="8136" x="3724275" y="3532188"/>
          <p14:tracePt t="8144" x="3619500" y="3468688"/>
          <p14:tracePt t="8150" x="3548063" y="3413125"/>
          <p14:tracePt t="8158" x="3500438" y="3381375"/>
          <p14:tracePt t="8166" x="3429000" y="3341688"/>
          <p14:tracePt t="8174" x="3357563" y="3309938"/>
          <p14:tracePt t="8181" x="3268663" y="3270250"/>
          <p14:tracePt t="8190" x="3244850" y="3262313"/>
          <p14:tracePt t="8198" x="3181350" y="3244850"/>
          <p14:tracePt t="8204" x="3141663" y="3228975"/>
          <p14:tracePt t="8212" x="3101975" y="3213100"/>
          <p14:tracePt t="8220" x="3054350" y="3205163"/>
          <p14:tracePt t="8227" x="3006725" y="3197225"/>
          <p14:tracePt t="8236" x="2949575" y="3181350"/>
          <p14:tracePt t="8244" x="2917825" y="3173413"/>
          <p14:tracePt t="8252" x="2894013" y="3165475"/>
          <p14:tracePt t="8260" x="2878138" y="3165475"/>
          <p14:tracePt t="8268" x="2854325" y="3157538"/>
          <p14:tracePt t="8274" x="2838450" y="3141663"/>
          <p14:tracePt t="8282" x="2830513" y="3141663"/>
          <p14:tracePt t="8289" x="2814638" y="3125788"/>
          <p14:tracePt t="8298" x="2790825" y="3109913"/>
          <p14:tracePt t="8306" x="2774950" y="3078163"/>
          <p14:tracePt t="8314" x="2735263" y="3038475"/>
          <p14:tracePt t="8322" x="2695575" y="2990850"/>
          <p14:tracePt t="8330" x="2647950" y="2959100"/>
          <p14:tracePt t="8336" x="2624138" y="2943225"/>
          <p14:tracePt t="8344" x="2590800" y="2919413"/>
          <p14:tracePt t="8352" x="2559050" y="2901950"/>
          <p14:tracePt t="8359" x="2543175" y="2894013"/>
          <p14:tracePt t="8368" x="2535238" y="2886075"/>
          <p14:tracePt t="8500" x="2535238" y="2878138"/>
          <p14:tracePt t="8522" x="2535238" y="2870200"/>
          <p14:tracePt t="8530" x="2543175" y="2862263"/>
          <p14:tracePt t="8554" x="2543175" y="2854325"/>
          <p14:tracePt t="8570" x="2543175" y="2846388"/>
          <p14:tracePt t="8592" x="2543175" y="2838450"/>
          <p14:tracePt t="8600" x="2543175" y="2830513"/>
          <p14:tracePt t="8632" x="2543175" y="2822575"/>
          <p14:tracePt t="8654" x="2543175" y="2814638"/>
          <p14:tracePt t="8670" x="2543175" y="2806700"/>
          <p14:tracePt t="8678" x="2543175" y="2798763"/>
          <p14:tracePt t="8685" x="2543175" y="2782888"/>
          <p14:tracePt t="8693" x="2543175" y="2767013"/>
          <p14:tracePt t="8701" x="2543175" y="2759075"/>
          <p14:tracePt t="8708" x="2543175" y="2743200"/>
          <p14:tracePt t="8716" x="2543175" y="2735263"/>
          <p14:tracePt t="8724" x="2543175" y="2711450"/>
          <p14:tracePt t="8731" x="2543175" y="2695575"/>
          <p14:tracePt t="8740" x="2535238" y="2687638"/>
          <p14:tracePt t="8747" x="2527300" y="2671763"/>
          <p14:tracePt t="8756" x="2527300" y="2655888"/>
          <p14:tracePt t="8764" x="2519363" y="2647950"/>
          <p14:tracePt t="8770" x="2511425" y="2632075"/>
          <p14:tracePt t="8778" x="2495550" y="2624138"/>
          <p14:tracePt t="8786" x="2487613" y="2608263"/>
          <p14:tracePt t="8794" x="2471738" y="2600325"/>
          <p14:tracePt t="8802" x="2471738" y="2584450"/>
          <p14:tracePt t="8810" x="2463800" y="2584450"/>
          <p14:tracePt t="8818" x="2463800" y="2576513"/>
          <p14:tracePt t="8972" x="2463800" y="2566988"/>
          <p14:tracePt t="9089" x="2463800" y="2559050"/>
          <p14:tracePt t="9414" x="2463800" y="2566988"/>
          <p14:tracePt t="9430" x="2463800" y="2576513"/>
          <p14:tracePt t="9446" x="2455863" y="2576513"/>
          <p14:tracePt t="9454" x="2455863" y="2584450"/>
          <p14:tracePt t="9468" x="2447925" y="2600325"/>
          <p14:tracePt t="9484" x="2447925" y="2616200"/>
          <p14:tracePt t="9500" x="2447925" y="2624138"/>
          <p14:tracePt t="9508" x="2447925" y="2640013"/>
          <p14:tracePt t="9516" x="2447925" y="2655888"/>
          <p14:tracePt t="9524" x="2455863" y="2671763"/>
          <p14:tracePt t="9532" x="2463800" y="2687638"/>
          <p14:tracePt t="9537" x="2463800" y="2711450"/>
          <p14:tracePt t="9546" x="2463800" y="2727325"/>
          <p14:tracePt t="9554" x="2463800" y="2751138"/>
          <p14:tracePt t="9562" x="2463800" y="2782888"/>
          <p14:tracePt t="9570" x="2463800" y="2798763"/>
          <p14:tracePt t="9578" x="2463800" y="2838450"/>
          <p14:tracePt t="9586" x="2463800" y="2870200"/>
          <p14:tracePt t="9594" x="2463800" y="2878138"/>
          <p14:tracePt t="9600" x="2463800" y="2901950"/>
          <p14:tracePt t="9607" x="2463800" y="2919413"/>
          <p14:tracePt t="9616" x="2463800" y="2935288"/>
          <p14:tracePt t="9623" x="2463800" y="2951163"/>
          <p14:tracePt t="9632" x="2463800" y="2967038"/>
          <p14:tracePt t="9640" x="2463800" y="2974975"/>
          <p14:tracePt t="9648" x="2463800" y="2982913"/>
          <p14:tracePt t="9662" x="2463800" y="2990850"/>
          <p14:tracePt t="9669" x="2463800" y="2998788"/>
          <p14:tracePt t="9678" x="2463800" y="3006725"/>
          <p14:tracePt t="9685" x="2463800" y="3014663"/>
          <p14:tracePt t="9693" x="2463800" y="3022600"/>
          <p14:tracePt t="9702" x="2455863" y="3030538"/>
          <p14:tracePt t="9718" x="2447925" y="3038475"/>
          <p14:tracePt t="9724" x="2447925" y="3054350"/>
          <p14:tracePt t="9731" x="2447925" y="3062288"/>
          <p14:tracePt t="9740" x="2447925" y="3070225"/>
          <p14:tracePt t="9756" x="2447925" y="3078163"/>
          <p14:tracePt t="9764" x="2447925" y="3094038"/>
          <p14:tracePt t="9772" x="2447925" y="3109913"/>
          <p14:tracePt t="9778" x="2447925" y="3133725"/>
          <p14:tracePt t="9786" x="2447925" y="3157538"/>
          <p14:tracePt t="9794" x="2447925" y="3165475"/>
          <p14:tracePt t="9802" x="2447925" y="3213100"/>
          <p14:tracePt t="9809" x="2447925" y="3278188"/>
          <p14:tracePt t="9818" x="2447925" y="3365500"/>
          <p14:tracePt t="9826" x="2447925" y="3421063"/>
          <p14:tracePt t="9834" x="2471738" y="3644900"/>
          <p14:tracePt t="9839" x="2471738" y="3763963"/>
          <p14:tracePt t="9848" x="2479675" y="4003675"/>
          <p14:tracePt t="9856" x="2495550" y="4265613"/>
          <p14:tracePt t="9864" x="2495550" y="4552950"/>
          <p14:tracePt t="9872" x="2495550" y="4792663"/>
          <p14:tracePt t="9880" x="2487613" y="5135563"/>
          <p14:tracePt t="9887" x="2463800" y="5262563"/>
          <p14:tracePt t="9896" x="2416175" y="5518150"/>
          <p14:tracePt t="9903" x="2392363" y="5589588"/>
          <p14:tracePt t="9910" x="2344738" y="5686425"/>
          <p14:tracePt t="9917" x="2328863" y="5710238"/>
          <p14:tracePt t="9926" x="2297113" y="5749925"/>
          <p14:tracePt t="9934" x="2289175" y="5757863"/>
          <p14:tracePt t="10004" x="2281238" y="5757863"/>
          <p14:tracePt t="10012" x="2273300" y="5749925"/>
          <p14:tracePt t="10020" x="2247900" y="5741988"/>
          <p14:tracePt t="10028" x="2232025" y="5726113"/>
          <p14:tracePt t="10034" x="2216150" y="5710238"/>
          <p14:tracePt t="10042" x="2200275" y="5694363"/>
          <p14:tracePt t="10049" x="2160588" y="5662613"/>
          <p14:tracePt t="10058" x="2152650" y="5653088"/>
          <p14:tracePt t="10066" x="2128838" y="5613400"/>
          <p14:tracePt t="10073" x="2105025" y="5589588"/>
          <p14:tracePt t="10083" x="2089150" y="5557838"/>
          <p14:tracePt t="10090" x="2073275" y="5534025"/>
          <p14:tracePt t="10096" x="2057400" y="5510213"/>
          <p14:tracePt t="10104" x="2049463" y="5478463"/>
          <p14:tracePt t="10112" x="2033588" y="5454650"/>
          <p14:tracePt t="10120" x="2025650" y="5430838"/>
          <p14:tracePt t="10128" x="2017713" y="5414963"/>
          <p14:tracePt t="10136" x="2009775" y="5399088"/>
          <p14:tracePt t="10144" x="2001838" y="5375275"/>
          <p14:tracePt t="10152" x="2001838" y="5367338"/>
          <p14:tracePt t="10160" x="1993900" y="5351463"/>
          <p14:tracePt t="10165" x="1993900" y="5335588"/>
          <p14:tracePt t="10173" x="1993900" y="5327650"/>
          <p14:tracePt t="10181" x="1993900" y="5302250"/>
          <p14:tracePt t="10189" x="2001838" y="5262563"/>
          <p14:tracePt t="10198" x="2033588" y="5175250"/>
          <p14:tracePt t="10206" x="2049463" y="5143500"/>
          <p14:tracePt t="10213" x="2097088" y="5056188"/>
          <p14:tracePt t="10219" x="2144713" y="4959350"/>
          <p14:tracePt t="10227" x="2168525" y="4879975"/>
          <p14:tracePt t="10235" x="2200275" y="4792663"/>
          <p14:tracePt t="10244" x="2216150" y="4689475"/>
          <p14:tracePt t="10252" x="2232025" y="4576763"/>
          <p14:tracePt t="10259" x="2265363" y="4457700"/>
          <p14:tracePt t="10268" x="2312988" y="4186238"/>
          <p14:tracePt t="10275" x="2344738" y="4059238"/>
          <p14:tracePt t="10282" x="2400300" y="3803650"/>
          <p14:tracePt t="10290" x="2447925" y="3605213"/>
          <p14:tracePt t="10297" x="2487613" y="3333750"/>
          <p14:tracePt t="10306" x="2519363" y="3205163"/>
          <p14:tracePt t="10314" x="2559050" y="2935288"/>
          <p14:tracePt t="10322" x="2566988" y="2846388"/>
          <p14:tracePt t="10329" x="2590800" y="2608263"/>
          <p14:tracePt t="10337" x="2590800" y="2543175"/>
          <p14:tracePt t="10346" x="2598738" y="2360613"/>
          <p14:tracePt t="10351" x="2598738" y="2265363"/>
          <p14:tracePt t="10360" x="2598738" y="2192338"/>
          <p14:tracePt t="10368" x="2598738" y="2152650"/>
          <p14:tracePt t="10376" x="2598738" y="2089150"/>
          <p14:tracePt t="10384" x="2598738" y="2041525"/>
          <p14:tracePt t="10392" x="2590800" y="2017713"/>
          <p14:tracePt t="10400" x="2566988" y="1993900"/>
          <p14:tracePt t="10414" x="2551113" y="1993900"/>
          <p14:tracePt t="10421" x="2535238" y="1985963"/>
          <p14:tracePt t="10429" x="2527300" y="1985963"/>
          <p14:tracePt t="10438" x="2519363" y="1985963"/>
          <p14:tracePt t="10446" x="2511425" y="1985963"/>
          <p14:tracePt t="10470" x="2503488" y="1985963"/>
          <p14:tracePt t="10500" x="2495550" y="1985963"/>
          <p14:tracePt t="10508" x="2487613" y="1993900"/>
          <p14:tracePt t="10516" x="2479675" y="1993900"/>
          <p14:tracePt t="10532" x="2471738" y="1993900"/>
          <p14:tracePt t="10538" x="2455863" y="2001838"/>
          <p14:tracePt t="10546" x="2439988" y="2017713"/>
          <p14:tracePt t="10554" x="2432050" y="2017713"/>
          <p14:tracePt t="10562" x="2416175" y="2025650"/>
          <p14:tracePt t="10570" x="2408238" y="2033588"/>
          <p14:tracePt t="10578" x="2392363" y="2049463"/>
          <p14:tracePt t="10586" x="2368550" y="2057400"/>
          <p14:tracePt t="10594" x="2352675" y="2073275"/>
          <p14:tracePt t="10600" x="2336800" y="2081213"/>
          <p14:tracePt t="10608" x="2320925" y="2089150"/>
          <p14:tracePt t="10616" x="2312988" y="2097088"/>
          <p14:tracePt t="10624" x="2305050" y="2097088"/>
          <p14:tracePt t="10794" x="2312988" y="2105025"/>
          <p14:tracePt t="10802" x="2320925" y="2105025"/>
          <p14:tracePt t="10810" x="2328863" y="2112963"/>
          <p14:tracePt t="10817" x="2336800" y="2112963"/>
          <p14:tracePt t="10825" x="2344738" y="2112963"/>
          <p14:tracePt t="10842" x="2352675" y="2112963"/>
          <p14:tracePt t="10850" x="2360613" y="2112963"/>
          <p14:tracePt t="10872" x="2368550" y="2112963"/>
          <p14:tracePt t="10888" x="2376488" y="2112963"/>
          <p14:tracePt t="10918" x="2384425" y="2112963"/>
          <p14:tracePt t="10926" x="2392363" y="2112963"/>
          <p14:tracePt t="10934" x="2400300" y="2112963"/>
          <p14:tracePt t="10942" x="2408238" y="2112963"/>
          <p14:tracePt t="10950" x="2424113" y="2112963"/>
          <p14:tracePt t="10966" x="2432050" y="2112963"/>
          <p14:tracePt t="10980" x="2439988" y="2112963"/>
          <p14:tracePt t="10988" x="2447925" y="2112963"/>
          <p14:tracePt t="11012" x="2447925" y="2120900"/>
          <p14:tracePt t="11028" x="2455863" y="2120900"/>
          <p14:tracePt t="11174" x="2463800" y="2120900"/>
          <p14:tracePt t="11206" x="2471738" y="2120900"/>
          <p14:tracePt t="11230" x="2479675" y="2120900"/>
          <p14:tracePt t="11368" x="2487613" y="2120900"/>
          <p14:tracePt t="11384" x="2487613" y="2128838"/>
          <p14:tracePt t="11400" x="2495550" y="2128838"/>
          <p14:tracePt t="13392" x="2503488" y="2128838"/>
          <p14:tracePt t="13416" x="2519363" y="2128838"/>
          <p14:tracePt t="13424" x="2535238" y="2128838"/>
          <p14:tracePt t="13432" x="2543175" y="2128838"/>
          <p14:tracePt t="13437" x="2551113" y="2128838"/>
          <p14:tracePt t="13445" x="2574925" y="2128838"/>
          <p14:tracePt t="13454" x="2582863" y="2128838"/>
          <p14:tracePt t="13462" x="2598738" y="2128838"/>
          <p14:tracePt t="13469" x="2616200" y="2128838"/>
          <p14:tracePt t="13477" x="2632075" y="2128838"/>
          <p14:tracePt t="13486" x="2647950" y="2136775"/>
          <p14:tracePt t="13494" x="2655888" y="2136775"/>
          <p14:tracePt t="13502" x="2671763" y="2136775"/>
          <p14:tracePt t="13508" x="2679700" y="2136775"/>
          <p14:tracePt t="13516" x="2695575" y="2136775"/>
          <p14:tracePt t="13524" x="2703513" y="2136775"/>
          <p14:tracePt t="13531" x="2719388" y="2136775"/>
          <p14:tracePt t="13540" x="2727325" y="2136775"/>
          <p14:tracePt t="13548" x="2743200" y="2136775"/>
          <p14:tracePt t="13556" x="2759075" y="2136775"/>
          <p14:tracePt t="13564" x="2767013" y="2136775"/>
          <p14:tracePt t="13570" x="2774950" y="2136775"/>
          <p14:tracePt t="13578" x="2790825" y="2136775"/>
          <p14:tracePt t="13586" x="2814638" y="2136775"/>
          <p14:tracePt t="13594" x="2830513" y="2136775"/>
          <p14:tracePt t="13610" x="2846388" y="2136775"/>
          <p14:tracePt t="13618" x="2862263" y="2136775"/>
          <p14:tracePt t="13626" x="2886075" y="2136775"/>
          <p14:tracePt t="13632" x="2909888" y="2136775"/>
          <p14:tracePt t="13640" x="2933700" y="2136775"/>
          <p14:tracePt t="13648" x="2949575" y="2136775"/>
          <p14:tracePt t="13656" x="2982913" y="2144713"/>
          <p14:tracePt t="13664" x="3006725" y="2144713"/>
          <p14:tracePt t="13671" x="3038475" y="2152650"/>
          <p14:tracePt t="13679" x="3086100" y="2160588"/>
          <p14:tracePt t="13688" x="3101975" y="2160588"/>
          <p14:tracePt t="13696" x="3141663" y="2168525"/>
          <p14:tracePt t="13702" x="3181350" y="2168525"/>
          <p14:tracePt t="13710" x="3228975" y="2176463"/>
          <p14:tracePt t="13718" x="3268663" y="2176463"/>
          <p14:tracePt t="13726" x="3317875" y="2176463"/>
          <p14:tracePt t="13733" x="3341688" y="2176463"/>
          <p14:tracePt t="13742" x="3373438" y="2184400"/>
          <p14:tracePt t="13750" x="3405188" y="2192338"/>
          <p14:tracePt t="13756" x="3429000" y="2192338"/>
          <p14:tracePt t="13764" x="3452813" y="2192338"/>
          <p14:tracePt t="13772" x="3476625" y="2192338"/>
          <p14:tracePt t="13780" x="3492500" y="2192338"/>
          <p14:tracePt t="13788" x="3516313" y="2192338"/>
          <p14:tracePt t="13796" x="3524250" y="2192338"/>
          <p14:tracePt t="13804" x="3532188" y="2192338"/>
          <p14:tracePt t="13812" x="3540125" y="2192338"/>
          <p14:tracePt t="13826" x="3548063" y="2200275"/>
          <p14:tracePt t="13858" x="3556000" y="2200275"/>
          <p14:tracePt t="13880" x="3563938" y="2200275"/>
          <p14:tracePt t="13905" x="3571875" y="2200275"/>
          <p14:tracePt t="13920" x="3579813" y="2200275"/>
          <p14:tracePt t="13936" x="3595688" y="2200275"/>
          <p14:tracePt t="13950" x="3603625" y="2200275"/>
          <p14:tracePt t="13958" x="3619500" y="2200275"/>
          <p14:tracePt t="13966" x="3627438" y="2200275"/>
          <p14:tracePt t="13974" x="3635375" y="2200275"/>
          <p14:tracePt t="13981" x="3643313" y="2200275"/>
          <p14:tracePt t="13990" x="3668713" y="2208213"/>
          <p14:tracePt t="13998" x="3684588" y="2208213"/>
          <p14:tracePt t="14006" x="3692525" y="2216150"/>
          <p14:tracePt t="14012" x="3708400" y="2216150"/>
          <p14:tracePt t="14020" x="3724275" y="2224088"/>
          <p14:tracePt t="14027" x="3756025" y="2224088"/>
          <p14:tracePt t="14036" x="3795713" y="2224088"/>
          <p14:tracePt t="14044" x="3851275" y="2233613"/>
          <p14:tracePt t="14052" x="3946525" y="2249488"/>
          <p14:tracePt t="14060" x="4019550" y="2257425"/>
          <p14:tracePt t="14066" x="4067175" y="2265363"/>
          <p14:tracePt t="14073" x="4162425" y="2273300"/>
          <p14:tracePt t="14082" x="4265613" y="2289175"/>
          <p14:tracePt t="14089" x="4378325" y="2297113"/>
          <p14:tracePt t="14098" x="4441825" y="2312988"/>
          <p14:tracePt t="14105" x="4552950" y="2320925"/>
          <p14:tracePt t="14114" x="4632325" y="2328863"/>
          <p14:tracePt t="14121" x="4695825" y="2336800"/>
          <p14:tracePt t="14128" x="4784725" y="2344738"/>
          <p14:tracePt t="14135" x="4911725" y="2352675"/>
          <p14:tracePt t="14144" x="4991100" y="2352675"/>
          <p14:tracePt t="14151" x="5056188" y="2360613"/>
          <p14:tracePt t="14160" x="5135563" y="2360613"/>
          <p14:tracePt t="14168" x="5214938" y="2360613"/>
          <p14:tracePt t="14176" x="5357813" y="2376488"/>
          <p14:tracePt t="14184" x="5478463" y="2384425"/>
          <p14:tracePt t="14192" x="5573713" y="2384425"/>
          <p14:tracePt t="14197" x="5716588" y="2392363"/>
          <p14:tracePt t="14206" x="5805488" y="2392363"/>
          <p14:tracePt t="14214" x="5980113" y="2392363"/>
          <p14:tracePt t="14222" x="6203950" y="2408238"/>
          <p14:tracePt t="14230" x="6307138" y="2408238"/>
          <p14:tracePt t="14238" x="6523038" y="2416175"/>
          <p14:tracePt t="14246" x="6737350" y="2432050"/>
          <p14:tracePt t="14254" x="6858000" y="2439988"/>
          <p14:tracePt t="14260" x="7064375" y="2447925"/>
          <p14:tracePt t="14268" x="7296150" y="2471738"/>
          <p14:tracePt t="14275" x="7478713" y="2495550"/>
          <p14:tracePt t="14284" x="7583488" y="2511425"/>
          <p14:tracePt t="14291" x="7781925" y="2535238"/>
          <p14:tracePt t="14300" x="7862888" y="2551113"/>
          <p14:tracePt t="14308" x="8013700" y="2576513"/>
          <p14:tracePt t="14316" x="8116888" y="2592388"/>
          <p14:tracePt t="14321" x="8205788" y="2600325"/>
          <p14:tracePt t="14330" x="8277225" y="2600325"/>
          <p14:tracePt t="14337" x="8340725" y="2600325"/>
          <p14:tracePt t="14346" x="8412163" y="2600325"/>
          <p14:tracePt t="14354" x="8467725" y="2600325"/>
          <p14:tracePt t="14362" x="8515350" y="2600325"/>
          <p14:tracePt t="14370" x="8540750" y="2600325"/>
          <p14:tracePt t="14378" x="8556625" y="2600325"/>
          <p14:tracePt t="14384" x="8572500" y="2600325"/>
          <p14:tracePt t="14392" x="8588375" y="2600325"/>
          <p14:tracePt t="14400" x="8596313" y="2600325"/>
          <p14:tracePt t="14408" x="8604250" y="2600325"/>
          <p14:tracePt t="14416" x="8628063" y="2600325"/>
          <p14:tracePt t="14424" x="8643938" y="2600325"/>
          <p14:tracePt t="14431" x="8667750" y="2600325"/>
          <p14:tracePt t="14440" x="8699500" y="2600325"/>
          <p14:tracePt t="14446" x="8739188" y="2600325"/>
          <p14:tracePt t="14454" x="8778875" y="2592388"/>
          <p14:tracePt t="14462" x="8834438" y="2584450"/>
          <p14:tracePt t="14469" x="8883650" y="2576513"/>
          <p14:tracePt t="14478" x="8923338" y="2566988"/>
          <p14:tracePt t="14485" x="8963025" y="2559050"/>
          <p14:tracePt t="14494" x="9042400" y="2543175"/>
          <p14:tracePt t="14501" x="9066213" y="2527300"/>
          <p14:tracePt t="14508" x="9153525" y="2511425"/>
          <p14:tracePt t="14516" x="9234488" y="2503488"/>
          <p14:tracePt t="14524" x="9274175" y="2495550"/>
          <p14:tracePt t="14532" x="9369425" y="2487613"/>
          <p14:tracePt t="14540" x="9488488" y="2487613"/>
          <p14:tracePt t="14548" x="9559925" y="2487613"/>
          <p14:tracePt t="14556" x="9625013" y="2487613"/>
          <p14:tracePt t="14564" x="9696450" y="2487613"/>
          <p14:tracePt t="14570" x="9728200" y="2487613"/>
          <p14:tracePt t="14578" x="9783763" y="2487613"/>
          <p14:tracePt t="14586" x="9807575" y="2487613"/>
          <p14:tracePt t="14593" x="9823450" y="2487613"/>
          <p14:tracePt t="14602" x="9839325" y="2495550"/>
          <p14:tracePt t="14634" x="9839325" y="2503488"/>
          <p14:tracePt t="14640" x="9839325" y="2511425"/>
          <p14:tracePt t="14648" x="9831388" y="2519363"/>
          <p14:tracePt t="14656" x="9831388" y="2535238"/>
          <p14:tracePt t="14664" x="9815513" y="2543175"/>
          <p14:tracePt t="14672" x="9799638" y="2559050"/>
          <p14:tracePt t="14679" x="9791700" y="2576513"/>
          <p14:tracePt t="14688" x="9775825" y="2592388"/>
          <p14:tracePt t="14694" x="9736138" y="2624138"/>
          <p14:tracePt t="14710" x="9712325" y="2647950"/>
          <p14:tracePt t="14718" x="9688513" y="2671763"/>
          <p14:tracePt t="14727" x="9672638" y="2687638"/>
          <p14:tracePt t="14733" x="9640888" y="2727325"/>
          <p14:tracePt t="14742" x="9632950" y="2743200"/>
          <p14:tracePt t="14750" x="9617075" y="2774950"/>
          <p14:tracePt t="14758" x="9593263" y="2798763"/>
          <p14:tracePt t="14764" x="9585325" y="2822575"/>
          <p14:tracePt t="14772" x="9567863" y="2854325"/>
          <p14:tracePt t="14780" x="9559925" y="2870200"/>
          <p14:tracePt t="14788" x="9551988" y="2901950"/>
          <p14:tracePt t="14796" x="9544050" y="2935288"/>
          <p14:tracePt t="14804" x="9544050" y="2982913"/>
          <p14:tracePt t="14811" x="9544050" y="3014663"/>
          <p14:tracePt t="14820" x="9544050" y="3070225"/>
          <p14:tracePt t="14825" x="9544050" y="3141663"/>
          <p14:tracePt t="14834" x="9559925" y="3189288"/>
          <p14:tracePt t="14842" x="9567863" y="3221038"/>
          <p14:tracePt t="14850" x="9585325" y="3270250"/>
          <p14:tracePt t="14857" x="9585325" y="3302000"/>
          <p14:tracePt t="14865" x="9593263" y="3341688"/>
          <p14:tracePt t="14874" x="9601200" y="3381375"/>
          <p14:tracePt t="14881" x="9601200" y="3397250"/>
          <p14:tracePt t="14888" x="9601200" y="3413125"/>
          <p14:tracePt t="14896" x="9601200" y="3444875"/>
          <p14:tracePt t="14904" x="9601200" y="3460750"/>
          <p14:tracePt t="14912" x="9601200" y="3476625"/>
          <p14:tracePt t="14920" x="9601200" y="3492500"/>
          <p14:tracePt t="14928" x="9601200" y="3500438"/>
          <p14:tracePt t="14936" x="9593263" y="3508375"/>
          <p14:tracePt t="14944" x="9593263" y="3516313"/>
          <p14:tracePt t="14950" x="9593263" y="3524250"/>
          <p14:tracePt t="14958" x="9585325" y="3524250"/>
          <p14:tracePt t="15020" x="9585325" y="3500438"/>
          <p14:tracePt t="15028" x="9575800" y="3460750"/>
          <p14:tracePt t="15036" x="9567863" y="3429000"/>
          <p14:tracePt t="15044" x="9559925" y="3373438"/>
          <p14:tracePt t="15052" x="9551988" y="3294063"/>
          <p14:tracePt t="15060" x="9551988" y="3228975"/>
          <p14:tracePt t="15068" x="9551988" y="3205163"/>
          <p14:tracePt t="15074" x="9551988" y="3141663"/>
          <p14:tracePt t="15082" x="9551988" y="3094038"/>
          <p14:tracePt t="15090" x="9551988" y="3054350"/>
          <p14:tracePt t="15098" x="9551988" y="3030538"/>
          <p14:tracePt t="15106" x="9551988" y="3014663"/>
          <p14:tracePt t="15114" x="9551988" y="2990850"/>
          <p14:tracePt t="15122" x="9551988" y="2974975"/>
          <p14:tracePt t="15130" x="9551988" y="2951163"/>
          <p14:tracePt t="15138" x="9551988" y="2935288"/>
          <p14:tracePt t="15144" x="9551988" y="2909888"/>
          <p14:tracePt t="15152" x="9551988" y="2894013"/>
          <p14:tracePt t="15160" x="9551988" y="2870200"/>
          <p14:tracePt t="15168" x="9544050" y="2846388"/>
          <p14:tracePt t="15176" x="9544050" y="2830513"/>
          <p14:tracePt t="15184" x="9544050" y="2814638"/>
          <p14:tracePt t="15192" x="9544050" y="2806700"/>
          <p14:tracePt t="15200" x="9544050" y="2790825"/>
          <p14:tracePt t="15206" x="9544050" y="2782888"/>
          <p14:tracePt t="15214" x="9544050" y="2774950"/>
          <p14:tracePt t="15222" x="9544050" y="2767013"/>
          <p14:tracePt t="15246" x="9551988" y="2759075"/>
          <p14:tracePt t="15253" x="9559925" y="2751138"/>
          <p14:tracePt t="15262" x="9567863" y="2751138"/>
          <p14:tracePt t="15267" x="9585325" y="2743200"/>
          <p14:tracePt t="15276" x="9609138" y="2735263"/>
          <p14:tracePt t="15284" x="9625013" y="2735263"/>
          <p14:tracePt t="15292" x="9648825" y="2735263"/>
          <p14:tracePt t="15300" x="9680575" y="2727325"/>
          <p14:tracePt t="15308" x="9704388" y="2719388"/>
          <p14:tracePt t="15316" x="9728200" y="2719388"/>
          <p14:tracePt t="15324" x="9759950" y="2719388"/>
          <p14:tracePt t="15330" x="9815513" y="2711450"/>
          <p14:tracePt t="15337" x="9871075" y="2711450"/>
          <p14:tracePt t="15345" x="9902825" y="2711450"/>
          <p14:tracePt t="15354" x="9952038" y="2711450"/>
          <p14:tracePt t="15362" x="10007600" y="2711450"/>
          <p14:tracePt t="15370" x="10086975" y="2703513"/>
          <p14:tracePt t="15378" x="10134600" y="2703513"/>
          <p14:tracePt t="15386" x="10190163" y="2703513"/>
          <p14:tracePt t="15392" x="10229850" y="2703513"/>
          <p14:tracePt t="15400" x="10287000" y="2695575"/>
          <p14:tracePt t="15408" x="10358438" y="2687638"/>
          <p14:tracePt t="15415" x="10406063" y="2679700"/>
          <p14:tracePt t="15424" x="10445750" y="2679700"/>
          <p14:tracePt t="15432" x="10517188" y="2679700"/>
          <p14:tracePt t="15440" x="10548938" y="2679700"/>
          <p14:tracePt t="15446" x="10620375" y="2679700"/>
          <p14:tracePt t="15454" x="10661650" y="2687638"/>
          <p14:tracePt t="15462" x="10701338" y="2695575"/>
          <p14:tracePt t="15470" x="10756900" y="2703513"/>
          <p14:tracePt t="15478" x="10804525" y="2719388"/>
          <p14:tracePt t="15486" x="10852150" y="2735263"/>
          <p14:tracePt t="15494" x="10891838" y="2743200"/>
          <p14:tracePt t="15501" x="10939463" y="2759075"/>
          <p14:tracePt t="15509" x="10963275" y="2759075"/>
          <p14:tracePt t="15516" x="11004550" y="2774950"/>
          <p14:tracePt t="15524" x="11020425" y="2782888"/>
          <p14:tracePt t="15532" x="11036300" y="2790825"/>
          <p14:tracePt t="15540" x="11052175" y="2798763"/>
          <p14:tracePt t="15548" x="11068050" y="2798763"/>
          <p14:tracePt t="15556" x="11075988" y="2806700"/>
          <p14:tracePt t="15564" x="11083925" y="2814638"/>
          <p14:tracePt t="15571" x="11091863" y="2822575"/>
          <p14:tracePt t="15586" x="11091863" y="2838450"/>
          <p14:tracePt t="15594" x="11091863" y="2854325"/>
          <p14:tracePt t="15602" x="11091863" y="2878138"/>
          <p14:tracePt t="15610" x="11091863" y="2909888"/>
          <p14:tracePt t="15618" x="11075988" y="2951163"/>
          <p14:tracePt t="15626" x="11052175" y="3014663"/>
          <p14:tracePt t="15634" x="11020425" y="3078163"/>
          <p14:tracePt t="15639" x="10988675" y="3149600"/>
          <p14:tracePt t="15648" x="10939463" y="3205163"/>
          <p14:tracePt t="15656" x="10891838" y="3286125"/>
          <p14:tracePt t="15663" x="10852150" y="3333750"/>
          <p14:tracePt t="15671" x="10756900" y="3429000"/>
          <p14:tracePt t="15679" x="10677525" y="3500438"/>
          <p14:tracePt t="15688" x="10629900" y="3532188"/>
          <p14:tracePt t="15696" x="10461625" y="3621088"/>
          <p14:tracePt t="15702" x="10358438" y="3676650"/>
          <p14:tracePt t="15710" x="10221913" y="3732213"/>
          <p14:tracePt t="15718" x="10110788" y="3756025"/>
          <p14:tracePt t="15725" x="10023475" y="3779838"/>
          <p14:tracePt t="15734" x="9918700" y="3811588"/>
          <p14:tracePt t="15742" x="9871075" y="3819525"/>
          <p14:tracePt t="15749" x="9839325" y="3819525"/>
          <p14:tracePt t="15790" x="9847263" y="3819525"/>
          <p14:tracePt t="15795" x="9871075" y="3811588"/>
          <p14:tracePt t="15804" x="9894888" y="3803650"/>
          <p14:tracePt t="15811" x="9959975" y="3787775"/>
          <p14:tracePt t="15820" x="10015538" y="3787775"/>
          <p14:tracePt t="15826" x="10071100" y="3779838"/>
          <p14:tracePt t="15834" x="10102850" y="3779838"/>
          <p14:tracePt t="15842" x="10174288" y="3779838"/>
          <p14:tracePt t="15850" x="10221913" y="3779838"/>
          <p14:tracePt t="15858" x="10294938" y="3779838"/>
          <p14:tracePt t="15866" x="10358438" y="3779838"/>
          <p14:tracePt t="15874" x="10366375" y="3779838"/>
          <p14:tracePt t="15882" x="10390188" y="3779838"/>
          <p14:tracePt t="15928" x="10382250" y="3779838"/>
          <p14:tracePt t="15936" x="10366375" y="3779838"/>
          <p14:tracePt t="15944" x="10350500" y="3787775"/>
          <p14:tracePt t="15951" x="10326688" y="3795713"/>
          <p14:tracePt t="15958" x="10310813" y="3795713"/>
          <p14:tracePt t="15966" x="10294938" y="3795713"/>
          <p14:tracePt t="15975" x="10287000" y="3795713"/>
          <p14:tracePt t="16610" x="10279063" y="3795713"/>
          <p14:tracePt t="16618" x="10269538" y="3795713"/>
          <p14:tracePt t="16634" x="10261600" y="3795713"/>
          <p14:tracePt t="16726" x="10253663" y="3795713"/>
          <p14:tracePt t="16750" x="10245725" y="3795713"/>
          <p14:tracePt t="16774" x="10237788" y="3795713"/>
          <p14:tracePt t="16780" x="10237788" y="3787775"/>
          <p14:tracePt t="16796" x="10229850" y="3787775"/>
          <p14:tracePt t="16820" x="10221913" y="3787775"/>
          <p14:tracePt t="16868" x="10221913" y="3779838"/>
          <p14:tracePt t="16912" x="10213975" y="3779838"/>
          <p14:tracePt t="16936" x="10206038" y="3779838"/>
          <p14:tracePt t="16966" x="10198100" y="3779838"/>
          <p14:tracePt t="16982" x="10190163" y="3779838"/>
          <p14:tracePt t="16990" x="10182225" y="3779838"/>
          <p14:tracePt t="16998" x="10174288" y="3779838"/>
          <p14:tracePt t="17014" x="10166350" y="3771900"/>
          <p14:tracePt t="17036" x="10158413" y="3763963"/>
          <p14:tracePt t="17044" x="10150475" y="3756025"/>
          <p14:tracePt t="17052" x="10142538" y="3748088"/>
          <p14:tracePt t="17060" x="10134600" y="3740150"/>
          <p14:tracePt t="17068" x="10126663" y="3724275"/>
          <p14:tracePt t="17076" x="10118725" y="3724275"/>
          <p14:tracePt t="17084" x="10118725" y="3716338"/>
          <p14:tracePt t="17098" x="10110788" y="3708400"/>
          <p14:tracePt t="17106" x="10102850" y="3700463"/>
          <p14:tracePt t="17115" x="10094913" y="3684588"/>
          <p14:tracePt t="17121" x="10094913" y="3668713"/>
          <p14:tracePt t="17130" x="10071100" y="3652838"/>
          <p14:tracePt t="17138" x="10063163" y="3613150"/>
          <p14:tracePt t="17146" x="10047288" y="3587750"/>
          <p14:tracePt t="17152" x="10023475" y="3563938"/>
          <p14:tracePt t="17160" x="9999663" y="3524250"/>
          <p14:tracePt t="17168" x="9983788" y="3484563"/>
          <p14:tracePt t="17176" x="9952038" y="3460750"/>
          <p14:tracePt t="17183" x="9926638" y="3436938"/>
          <p14:tracePt t="17192" x="9886950" y="3405188"/>
          <p14:tracePt t="17199" x="9839325" y="3381375"/>
          <p14:tracePt t="17208" x="9791700" y="3357563"/>
          <p14:tracePt t="17215" x="9744075" y="3341688"/>
          <p14:tracePt t="17222" x="9728200" y="3341688"/>
          <p14:tracePt t="17229" x="9696450" y="3333750"/>
          <p14:tracePt t="17238" x="9664700" y="3333750"/>
          <p14:tracePt t="17246" x="9648825" y="3333750"/>
          <p14:tracePt t="17254" x="9625013" y="3333750"/>
          <p14:tracePt t="17262" x="9609138" y="3333750"/>
          <p14:tracePt t="17270" x="9585325" y="3333750"/>
          <p14:tracePt t="17278" x="9551988" y="3341688"/>
          <p14:tracePt t="17283" x="9496425" y="3357563"/>
          <p14:tracePt t="17292" x="9448800" y="3373438"/>
          <p14:tracePt t="17300" x="9401175" y="3381375"/>
          <p14:tracePt t="17308" x="9345613" y="3389313"/>
          <p14:tracePt t="17316" x="9274175" y="3405188"/>
          <p14:tracePt t="17324" x="9137650" y="3429000"/>
          <p14:tracePt t="17332" x="9034463" y="3444875"/>
          <p14:tracePt t="17340" x="8939213" y="3452813"/>
          <p14:tracePt t="17346" x="8818563" y="3468688"/>
          <p14:tracePt t="17354" x="8691563" y="3492500"/>
          <p14:tracePt t="17362" x="8596313" y="3500438"/>
          <p14:tracePt t="17370" x="8459788" y="3516313"/>
          <p14:tracePt t="17378" x="8253413" y="3556000"/>
          <p14:tracePt t="17385" x="8069263" y="3579813"/>
          <p14:tracePt t="17394" x="7974013" y="3587750"/>
          <p14:tracePt t="17402" x="7773988" y="3613150"/>
          <p14:tracePt t="17408" x="7512050" y="3621088"/>
          <p14:tracePt t="17416" x="7407275" y="3629025"/>
          <p14:tracePt t="17424" x="7177088" y="3644900"/>
          <p14:tracePt t="17432" x="6802438" y="3676650"/>
          <p14:tracePt t="17440" x="6523038" y="3684588"/>
          <p14:tracePt t="17448" x="6251575" y="3716338"/>
          <p14:tracePt t="17456" x="5861050" y="3732213"/>
          <p14:tracePt t="17464" x="5573713" y="3740150"/>
          <p14:tracePt t="17469" x="5230813" y="3740150"/>
          <p14:tracePt t="17478" x="4895850" y="3756025"/>
          <p14:tracePt t="17486" x="4679950" y="3756025"/>
          <p14:tracePt t="17494" x="4441825" y="3756025"/>
          <p14:tracePt t="17502" x="4313238" y="3756025"/>
          <p14:tracePt t="17509" x="4130675" y="3756025"/>
          <p14:tracePt t="17517" x="4027488" y="3732213"/>
          <p14:tracePt t="17526" x="3946525" y="3716338"/>
          <p14:tracePt t="17531" x="3835400" y="3684588"/>
          <p14:tracePt t="17540" x="3748088" y="3636963"/>
          <p14:tracePt t="17548" x="3595688" y="3540125"/>
          <p14:tracePt t="17556" x="3508375" y="3460750"/>
          <p14:tracePt t="17563" x="3405188" y="3373438"/>
          <p14:tracePt t="17572" x="3325813" y="3294063"/>
          <p14:tracePt t="17580" x="3236913" y="3197225"/>
          <p14:tracePt t="17588" x="3173413" y="3117850"/>
          <p14:tracePt t="17593" x="3094038" y="3030538"/>
          <p14:tracePt t="17601" x="2957513" y="2790825"/>
          <p14:tracePt t="17610" x="2854325" y="2663825"/>
          <p14:tracePt t="17618" x="2759075" y="2543175"/>
          <p14:tracePt t="17626" x="2632075" y="2400300"/>
          <p14:tracePt t="17634" x="2527300" y="2297113"/>
          <p14:tracePt t="17641" x="2447925" y="2224088"/>
          <p14:tracePt t="17649" x="2400300" y="2176463"/>
          <p14:tracePt t="17657" x="2384425" y="2168525"/>
          <p14:tracePt t="17663" x="2360613" y="2136775"/>
          <p14:tracePt t="17704" x="2360613" y="2128838"/>
          <p14:tracePt t="17758" x="2352675" y="2136775"/>
          <p14:tracePt t="17766" x="2336800" y="2160588"/>
          <p14:tracePt t="17774" x="2312988" y="2168525"/>
          <p14:tracePt t="17780" x="2297113" y="2184400"/>
          <p14:tracePt t="17787" x="2273300" y="2208213"/>
          <p14:tracePt t="17796" x="2239963" y="2224088"/>
          <p14:tracePt t="17804" x="2232025" y="2233613"/>
          <p14:tracePt t="17812" x="2216150" y="2249488"/>
          <p14:tracePt t="17820" x="2200275" y="2265363"/>
          <p14:tracePt t="17828" x="2184400" y="2273300"/>
          <p14:tracePt t="17836" x="2160588" y="2297113"/>
          <p14:tracePt t="17844" x="2144713" y="2305050"/>
          <p14:tracePt t="17850" x="2128838" y="2328863"/>
          <p14:tracePt t="17858" x="2112963" y="2344738"/>
          <p14:tracePt t="17866" x="2097088" y="2360613"/>
          <p14:tracePt t="17874" x="2081213" y="2376488"/>
          <p14:tracePt t="17882" x="2065338" y="2408238"/>
          <p14:tracePt t="17890" x="2041525" y="2432050"/>
          <p14:tracePt t="17898" x="2033588" y="2447925"/>
          <p14:tracePt t="17905" x="2017713" y="2479675"/>
          <p14:tracePt t="17912" x="2009775" y="2503488"/>
          <p14:tracePt t="17920" x="1985963" y="2543175"/>
          <p14:tracePt t="17928" x="1970088" y="2576513"/>
          <p14:tracePt t="17936" x="1938338" y="2632075"/>
          <p14:tracePt t="17944" x="1912938" y="2695575"/>
          <p14:tracePt t="17952" x="1889125" y="2759075"/>
          <p14:tracePt t="17960" x="1865313" y="2846388"/>
          <p14:tracePt t="17968" x="1841500" y="2919413"/>
          <p14:tracePt t="17974" x="1833563" y="2990850"/>
          <p14:tracePt t="17982" x="1833563" y="3101975"/>
          <p14:tracePt t="17990" x="1833563" y="3197225"/>
          <p14:tracePt t="17998" x="1833563" y="3270250"/>
          <p14:tracePt t="18005" x="1865313" y="3468688"/>
          <p14:tracePt t="18014" x="1873250" y="3540125"/>
          <p14:tracePt t="18022" x="1889125" y="3660775"/>
          <p14:tracePt t="18030" x="1905000" y="3756025"/>
          <p14:tracePt t="18036" x="1922463" y="3819525"/>
          <p14:tracePt t="18044" x="1930400" y="3906838"/>
          <p14:tracePt t="18051" x="1938338" y="3971925"/>
          <p14:tracePt t="18059" x="1946275" y="3995738"/>
          <p14:tracePt t="18068" x="1954213" y="4027488"/>
          <p14:tracePt t="18075" x="1954213" y="4043363"/>
          <p14:tracePt t="18138" x="1962150" y="4035425"/>
          <p14:tracePt t="18146" x="1970088" y="4035425"/>
          <p14:tracePt t="18153" x="1985963" y="4003675"/>
          <p14:tracePt t="18160" x="2001838" y="3987800"/>
          <p14:tracePt t="18168" x="2001838" y="3963988"/>
          <p14:tracePt t="18176" x="2017713" y="3948113"/>
          <p14:tracePt t="18183" x="2025650" y="3922713"/>
          <p14:tracePt t="18192" x="2025650" y="3914775"/>
          <p14:tracePt t="18200" x="2033588" y="3898900"/>
          <p14:tracePt t="18208" x="2033588" y="3883025"/>
          <p14:tracePt t="18216" x="2041525" y="3875088"/>
          <p14:tracePt t="18224" x="2041525" y="3859213"/>
          <p14:tracePt t="18230" x="2041525" y="3843338"/>
          <p14:tracePt t="18238" x="2041525" y="3827463"/>
          <p14:tracePt t="18245" x="2041525" y="3819525"/>
          <p14:tracePt t="18254" x="2041525" y="3803650"/>
          <p14:tracePt t="18261" x="2041525" y="3787775"/>
          <p14:tracePt t="18270" x="2049463" y="3756025"/>
          <p14:tracePt t="18278" x="2049463" y="3708400"/>
          <p14:tracePt t="18286" x="2057400" y="3684588"/>
          <p14:tracePt t="18291" x="2057400" y="3629025"/>
          <p14:tracePt t="18300" x="2065338" y="3595688"/>
          <p14:tracePt t="18308" x="2065338" y="3556000"/>
          <p14:tracePt t="18316" x="2065338" y="3508375"/>
          <p14:tracePt t="18324" x="2065338" y="3500438"/>
          <p14:tracePt t="18332" x="2065338" y="3492500"/>
          <p14:tracePt t="18370" x="2065338" y="3500438"/>
          <p14:tracePt t="18378" x="2065338" y="3540125"/>
          <p14:tracePt t="18386" x="2073275" y="3605213"/>
          <p14:tracePt t="18394" x="2073275" y="3636963"/>
          <p14:tracePt t="18401" x="2089150" y="3771900"/>
          <p14:tracePt t="18409" x="2089150" y="3867150"/>
          <p14:tracePt t="18416" x="2105025" y="3995738"/>
          <p14:tracePt t="18424" x="2105025" y="4075113"/>
          <p14:tracePt t="18432" x="2105025" y="4170363"/>
          <p14:tracePt t="18440" x="2105025" y="4298950"/>
          <p14:tracePt t="18448" x="2097088" y="4402138"/>
          <p14:tracePt t="18456" x="2089150" y="4505325"/>
          <p14:tracePt t="18464" x="2081213" y="4576763"/>
          <p14:tracePt t="18469" x="2073275" y="4641850"/>
          <p14:tracePt t="18478" x="2073275" y="4689475"/>
          <p14:tracePt t="18485" x="2065338" y="4745038"/>
          <p14:tracePt t="18494" x="2049463" y="4800600"/>
          <p14:tracePt t="18502" x="2033588" y="4848225"/>
          <p14:tracePt t="18509" x="2017713" y="4895850"/>
          <p14:tracePt t="18518" x="2001838" y="4935538"/>
          <p14:tracePt t="18525" x="1978025" y="4976813"/>
          <p14:tracePt t="18533" x="1962150" y="5008563"/>
          <p14:tracePt t="18539" x="1938338" y="5040313"/>
          <p14:tracePt t="18547" x="1922463" y="5072063"/>
          <p14:tracePt t="18555" x="1889125" y="5103813"/>
          <p14:tracePt t="18563" x="1865313" y="5127625"/>
          <p14:tracePt t="18572" x="1833563" y="5167313"/>
          <p14:tracePt t="18580" x="1793875" y="5207000"/>
          <p14:tracePt t="18588" x="1762125" y="5230813"/>
          <p14:tracePt t="18596" x="1714500" y="5278438"/>
          <p14:tracePt t="18601" x="1674813" y="5302250"/>
          <p14:tracePt t="18609" x="1603375" y="5351463"/>
          <p14:tracePt t="18618" x="1571625" y="5375275"/>
          <p14:tracePt t="18626" x="1538288" y="5391150"/>
          <p14:tracePt t="18634" x="1490663" y="5414963"/>
          <p14:tracePt t="18641" x="1450975" y="5422900"/>
          <p14:tracePt t="18650" x="1411288" y="5430838"/>
          <p14:tracePt t="18658" x="1387475" y="5430838"/>
          <p14:tracePt t="18664" x="1363663" y="5430838"/>
          <p14:tracePt t="18672" x="1347788" y="5430838"/>
          <p14:tracePt t="18680" x="1323975" y="5414963"/>
          <p14:tracePt t="18688" x="1316038" y="5407025"/>
          <p14:tracePt t="18696" x="1284288" y="5391150"/>
          <p14:tracePt t="18704" x="1268413" y="5383213"/>
          <p14:tracePt t="18712" x="1252538" y="5383213"/>
          <p14:tracePt t="18720" x="1236663" y="5375275"/>
          <p14:tracePt t="18726" x="1220788" y="5375275"/>
          <p14:tracePt t="18734" x="1203325" y="5375275"/>
          <p14:tracePt t="18741" x="1187450" y="5367338"/>
          <p14:tracePt t="18749" x="1163638" y="5359400"/>
          <p14:tracePt t="18758" x="1139825" y="5351463"/>
          <p14:tracePt t="18766" x="1108075" y="5343525"/>
          <p14:tracePt t="18774" x="1092200" y="5343525"/>
          <p14:tracePt t="18782" x="1060450" y="5343525"/>
          <p14:tracePt t="18790" x="1028700" y="5343525"/>
          <p14:tracePt t="18796" x="1012825" y="5343525"/>
          <p14:tracePt t="18804" x="981075" y="5343525"/>
          <p14:tracePt t="18812" x="965200" y="5343525"/>
          <p14:tracePt t="18819" x="949325" y="5343525"/>
          <p14:tracePt t="18828" x="933450" y="5343525"/>
          <p14:tracePt t="18836" x="909638" y="5343525"/>
          <p14:tracePt t="18844" x="885825" y="5343525"/>
          <p14:tracePt t="18852" x="860425" y="5343525"/>
          <p14:tracePt t="18857" x="820738" y="5343525"/>
          <p14:tracePt t="18866" x="773113" y="5335588"/>
          <p14:tracePt t="18873" x="709613" y="5319713"/>
          <p14:tracePt t="18882" x="654050" y="5302250"/>
          <p14:tracePt t="18890" x="598488" y="5286375"/>
          <p14:tracePt t="18898" x="574675" y="5278438"/>
          <p14:tracePt t="18906" x="527050" y="5254625"/>
          <p14:tracePt t="18912" x="469900" y="5230813"/>
          <p14:tracePt t="18919" x="438150" y="5214938"/>
          <p14:tracePt t="18928" x="422275" y="5207000"/>
          <p14:tracePt t="18936" x="382588" y="5199063"/>
          <p14:tracePt t="18944" x="358775" y="5183188"/>
          <p14:tracePt t="18952" x="334963" y="5175250"/>
          <p14:tracePt t="18960" x="311150" y="5167313"/>
          <p14:tracePt t="18967" x="295275" y="5167313"/>
          <p14:tracePt t="18976" x="279400" y="5167313"/>
          <p14:tracePt t="18981" x="271463" y="5167313"/>
          <p14:tracePt t="18990" x="263525" y="5167313"/>
          <p14:tracePt t="19030" x="255588" y="5167313"/>
          <p14:tracePt t="19044" x="239713" y="5183188"/>
          <p14:tracePt t="19052" x="231775" y="5191125"/>
          <p14:tracePt t="19059" x="223838" y="5199063"/>
          <p14:tracePt t="19068" x="207963" y="5214938"/>
          <p14:tracePt t="19075" x="200025" y="5238750"/>
          <p14:tracePt t="19084" x="184150" y="5254625"/>
          <p14:tracePt t="19092" x="166688" y="5286375"/>
          <p14:tracePt t="19100" x="150813" y="5319713"/>
          <p14:tracePt t="19106" x="134938" y="5359400"/>
          <p14:tracePt t="19113" x="119063" y="5391150"/>
          <p14:tracePt t="19122" x="111125" y="5414963"/>
          <p14:tracePt t="19130" x="103188" y="5462588"/>
          <p14:tracePt t="19138" x="87313" y="5526088"/>
          <p14:tracePt t="19146" x="87313" y="5549900"/>
          <p14:tracePt t="19154" x="87313" y="5557838"/>
          <p14:tracePt t="19162" x="87313" y="5573713"/>
          <p14:tracePt t="19177" x="87313" y="5581650"/>
          <p14:tracePt t="19246" x="87313" y="5573713"/>
          <p14:tracePt t="19253" x="87313" y="5565775"/>
          <p14:tracePt t="19261" x="87313" y="5557838"/>
          <p14:tracePt t="19278" x="87313" y="5549900"/>
          <p14:tracePt t="19286" x="87313" y="5534025"/>
          <p14:tracePt t="19291" x="87313" y="5518150"/>
          <p14:tracePt t="19300" x="87313" y="5502275"/>
          <p14:tracePt t="19308" x="87313" y="5486400"/>
          <p14:tracePt t="19316" x="87313" y="5470525"/>
          <p14:tracePt t="19323" x="87313" y="5454650"/>
          <p14:tracePt t="19332" x="87313" y="5446713"/>
          <p14:tracePt t="19340" x="87313" y="5438775"/>
          <p14:tracePt t="19348" x="95250" y="5438775"/>
          <p14:tracePt t="19353" x="95250" y="5430838"/>
          <p14:tracePt t="19362" x="95250" y="5422900"/>
          <p14:tracePt t="19369" x="103188" y="5414963"/>
          <p14:tracePt t="19386" x="111125" y="5407025"/>
          <p14:tracePt t="19394" x="119063" y="5407025"/>
          <p14:tracePt t="19401" x="127000" y="5391150"/>
          <p14:tracePt t="19416" x="134938" y="5383213"/>
          <p14:tracePt t="19424" x="134938" y="5375275"/>
          <p14:tracePt t="19431" x="142875" y="5367338"/>
          <p14:tracePt t="19440" x="150813" y="5359400"/>
          <p14:tracePt t="19448" x="158750" y="5359400"/>
          <p14:tracePt t="19456" x="166688" y="5343525"/>
          <p14:tracePt t="19464" x="176213" y="5335588"/>
          <p14:tracePt t="19472" x="200025" y="5319713"/>
          <p14:tracePt t="19480" x="215900" y="5302250"/>
          <p14:tracePt t="19486" x="231775" y="5294313"/>
          <p14:tracePt t="19494" x="247650" y="5286375"/>
          <p14:tracePt t="19502" x="271463" y="5270500"/>
          <p14:tracePt t="19509" x="279400" y="5270500"/>
          <p14:tracePt t="19518" x="287338" y="5262563"/>
          <p14:tracePt t="19526" x="311150" y="5254625"/>
          <p14:tracePt t="19534" x="319088" y="5254625"/>
          <p14:tracePt t="19540" x="334963" y="5246688"/>
          <p14:tracePt t="19548" x="342900" y="5238750"/>
          <p14:tracePt t="19556" x="366713" y="5230813"/>
          <p14:tracePt t="19564" x="382588" y="5230813"/>
          <p14:tracePt t="19572" x="406400" y="5230813"/>
          <p14:tracePt t="19580" x="430213" y="5230813"/>
          <p14:tracePt t="19588" x="477838" y="5222875"/>
          <p14:tracePt t="19596" x="534988" y="5214938"/>
          <p14:tracePt t="19604" x="606425" y="5214938"/>
          <p14:tracePt t="19610" x="669925" y="5214938"/>
          <p14:tracePt t="19618" x="757238" y="5214938"/>
          <p14:tracePt t="19626" x="868363" y="5214938"/>
          <p14:tracePt t="19634" x="989013" y="5214938"/>
          <p14:tracePt t="19642" x="1092200" y="5214938"/>
          <p14:tracePt t="19650" x="1187450" y="5214938"/>
          <p14:tracePt t="19658" x="1252538" y="5214938"/>
          <p14:tracePt t="19666" x="1331913" y="5214938"/>
          <p14:tracePt t="19672" x="1395413" y="5214938"/>
          <p14:tracePt t="19680" x="1474788" y="5214938"/>
          <p14:tracePt t="19688" x="1595438" y="5222875"/>
          <p14:tracePt t="19697" x="1698625" y="5222875"/>
          <p14:tracePt t="19704" x="1793875" y="5222875"/>
          <p14:tracePt t="19712" x="1912938" y="5230813"/>
          <p14:tracePt t="19720" x="2025650" y="5230813"/>
          <p14:tracePt t="19728" x="2136775" y="5238750"/>
          <p14:tracePt t="19734" x="2239963" y="5238750"/>
          <p14:tracePt t="19742" x="2447925" y="5254625"/>
          <p14:tracePt t="19750" x="2535238" y="5262563"/>
          <p14:tracePt t="19758" x="2655888" y="5270500"/>
          <p14:tracePt t="19766" x="2703513" y="5270500"/>
          <p14:tracePt t="19775" x="2790825" y="5278438"/>
          <p14:tracePt t="19781" x="2894013" y="5278438"/>
          <p14:tracePt t="19789" x="2941638" y="5278438"/>
          <p14:tracePt t="19795" x="3038475" y="5278438"/>
          <p14:tracePt t="19803" x="3062288" y="5278438"/>
          <p14:tracePt t="19812" x="3133725" y="5286375"/>
          <p14:tracePt t="19820" x="3189288" y="5286375"/>
          <p14:tracePt t="19828" x="3236913" y="5286375"/>
          <p14:tracePt t="19836" x="3284538" y="5286375"/>
          <p14:tracePt t="19844" x="3325813" y="5286375"/>
          <p14:tracePt t="19851" x="3373438" y="5278438"/>
          <p14:tracePt t="19857" x="3429000" y="5270500"/>
          <p14:tracePt t="19866" x="3476625" y="5262563"/>
          <p14:tracePt t="19874" x="3516313" y="5262563"/>
          <p14:tracePt t="19882" x="3571875" y="5262563"/>
          <p14:tracePt t="19890" x="3603625" y="5262563"/>
          <p14:tracePt t="19898" x="3627438" y="5262563"/>
          <p14:tracePt t="19906" x="3635375" y="5262563"/>
          <p14:tracePt t="19913" x="3643313" y="5262563"/>
          <p14:tracePt t="19990" x="3643313" y="5270500"/>
          <p14:tracePt t="19997" x="3643313" y="5286375"/>
          <p14:tracePt t="20006" x="3643313" y="5294313"/>
          <p14:tracePt t="20014" x="3643313" y="5310188"/>
          <p14:tracePt t="20022" x="3635375" y="5327650"/>
          <p14:tracePt t="20030" x="3635375" y="5343525"/>
          <p14:tracePt t="20038" x="3619500" y="5367338"/>
          <p14:tracePt t="20046" x="3611563" y="5383213"/>
          <p14:tracePt t="20052" x="3603625" y="5407025"/>
          <p14:tracePt t="20060" x="3595688" y="5422900"/>
          <p14:tracePt t="20068" x="3579813" y="5438775"/>
          <p14:tracePt t="20076" x="3579813" y="5446713"/>
          <p14:tracePt t="20084" x="3563938" y="5462588"/>
          <p14:tracePt t="20092" x="3548063" y="5478463"/>
          <p14:tracePt t="20100" x="3524250" y="5502275"/>
          <p14:tracePt t="20107" x="3516313" y="5510213"/>
          <p14:tracePt t="20114" x="3508375" y="5526088"/>
          <p14:tracePt t="20122" x="3492500" y="5534025"/>
          <p14:tracePt t="20130" x="3476625" y="5549900"/>
          <p14:tracePt t="20138" x="3460750" y="5557838"/>
          <p14:tracePt t="20146" x="3444875" y="5573713"/>
          <p14:tracePt t="20154" x="3436938" y="5581650"/>
          <p14:tracePt t="20162" x="3397250" y="5597525"/>
          <p14:tracePt t="20169" x="3365500" y="5613400"/>
          <p14:tracePt t="20176" x="3341688" y="5621338"/>
          <p14:tracePt t="20184" x="3284538" y="5637213"/>
          <p14:tracePt t="20192" x="3157538" y="5670550"/>
          <p14:tracePt t="20200" x="3086100" y="5678488"/>
          <p14:tracePt t="20208" x="3006725" y="5694363"/>
          <p14:tracePt t="20216" x="2798763" y="5702300"/>
          <p14:tracePt t="20224" x="2703513" y="5710238"/>
          <p14:tracePt t="20232" x="2487613" y="5726113"/>
          <p14:tracePt t="20238" x="2408238" y="5726113"/>
          <p14:tracePt t="20245" x="2192338" y="5734050"/>
          <p14:tracePt t="20254" x="2128838" y="5734050"/>
          <p14:tracePt t="20262" x="1905000" y="5734050"/>
          <p14:tracePt t="20270" x="1833563" y="5734050"/>
          <p14:tracePt t="20278" x="1690688" y="5734050"/>
          <p14:tracePt t="20286" x="1571625" y="5734050"/>
          <p14:tracePt t="20294" x="1498600" y="5734050"/>
          <p14:tracePt t="20300" x="1371600" y="5734050"/>
          <p14:tracePt t="20308" x="1292225" y="5734050"/>
          <p14:tracePt t="20316" x="1220788" y="5734050"/>
          <p14:tracePt t="20324" x="1163638" y="5734050"/>
          <p14:tracePt t="20332" x="1139825" y="5734050"/>
          <p14:tracePt t="20340" x="1131888" y="5734050"/>
          <p14:tracePt t="20348" x="1116013" y="5734050"/>
          <p14:tracePt t="20402" x="1123950" y="5734050"/>
          <p14:tracePt t="20410" x="1131888" y="5726113"/>
          <p14:tracePt t="20418" x="1155700" y="5710238"/>
          <p14:tracePt t="20424" x="1179513" y="5694363"/>
          <p14:tracePt t="20432" x="1220788" y="5694363"/>
          <p14:tracePt t="20439" x="1284288" y="5686425"/>
          <p14:tracePt t="20448" x="1379538" y="5686425"/>
          <p14:tracePt t="20456" x="1482725" y="5686425"/>
          <p14:tracePt t="20464" x="1571625" y="5686425"/>
          <p14:tracePt t="20472" x="1793875" y="5686425"/>
          <p14:tracePt t="20479" x="2009775" y="5686425"/>
          <p14:tracePt t="20486" x="2184400" y="5686425"/>
          <p14:tracePt t="20494" x="2400300" y="5686425"/>
          <p14:tracePt t="20502" x="2519363" y="5686425"/>
          <p14:tracePt t="20510" x="2711450" y="5694363"/>
          <p14:tracePt t="20518" x="2830513" y="5702300"/>
          <p14:tracePt t="20526" x="2933700" y="5702300"/>
          <p14:tracePt t="20534" x="3030538" y="5710238"/>
          <p14:tracePt t="20542" x="3094038" y="5710238"/>
          <p14:tracePt t="20550" x="3197225" y="5710238"/>
          <p14:tracePt t="20556" x="3292475" y="5710238"/>
          <p14:tracePt t="20564" x="3413125" y="5710238"/>
          <p14:tracePt t="20572" x="3468688" y="5710238"/>
          <p14:tracePt t="20580" x="3532188" y="5710238"/>
          <p14:tracePt t="20588" x="3563938" y="5710238"/>
          <p14:tracePt t="20596" x="3627438" y="5710238"/>
          <p14:tracePt t="20604" x="3651250" y="5710238"/>
          <p14:tracePt t="20611" x="3668713" y="5710238"/>
          <p14:tracePt t="20618" x="3684588" y="5710238"/>
          <p14:tracePt t="20626" x="3692525" y="5710238"/>
          <p14:tracePt t="21713" x="3692525" y="5678488"/>
          <p14:tracePt t="21719" x="3700463" y="5629275"/>
          <p14:tracePt t="21728" x="3716338" y="5573713"/>
          <p14:tracePt t="21736" x="3724275" y="5510213"/>
          <p14:tracePt t="21744" x="3756025" y="5327650"/>
          <p14:tracePt t="21752" x="3779838" y="5143500"/>
          <p14:tracePt t="21758" x="3811588" y="4895850"/>
          <p14:tracePt t="21766" x="3819525" y="4568825"/>
          <p14:tracePt t="21774" x="3835400" y="4241800"/>
          <p14:tracePt t="21782" x="3835400" y="3979863"/>
          <p14:tracePt t="21790" x="3835400" y="3700463"/>
          <p14:tracePt t="21798" x="3835400" y="3436938"/>
          <p14:tracePt t="21806" x="3835400" y="3030538"/>
          <p14:tracePt t="21813" x="3827463" y="2703513"/>
          <p14:tracePt t="21820" x="3803650" y="2432050"/>
          <p14:tracePt t="21827" x="3748088" y="2152650"/>
          <p14:tracePt t="21835" x="3660775" y="1849438"/>
          <p14:tracePt t="21844" x="3619500" y="1754188"/>
          <p14:tracePt t="21852" x="3563938" y="1666875"/>
          <p14:tracePt t="21860" x="3460750" y="1522413"/>
          <p14:tracePt t="21868" x="3413125" y="1474788"/>
          <p14:tracePt t="21873" x="3357563" y="1443038"/>
          <p14:tracePt t="21882" x="3308350" y="1427163"/>
          <p14:tracePt t="21890" x="3244850" y="1419225"/>
          <p14:tracePt t="21898" x="3213100" y="1419225"/>
          <p14:tracePt t="21906" x="3197225" y="1419225"/>
          <p14:tracePt t="21914" x="3181350" y="1427163"/>
          <p14:tracePt t="21922" x="3165475" y="1435100"/>
          <p14:tracePt t="21930" x="3149600" y="1450975"/>
          <p14:tracePt t="21938" x="3141663" y="1466850"/>
          <p14:tracePt t="21944" x="3125788" y="1490663"/>
          <p14:tracePt t="21952" x="3117850" y="1498600"/>
          <p14:tracePt t="21960" x="3094038" y="1538288"/>
          <p14:tracePt t="21968" x="3086100" y="1555750"/>
          <p14:tracePt t="21976" x="3070225" y="1587500"/>
          <p14:tracePt t="21984" x="3046413" y="1611313"/>
          <p14:tracePt t="21992" x="3030538" y="1635125"/>
          <p14:tracePt t="22000" x="3014663" y="1651000"/>
          <p14:tracePt t="22006" x="2998788" y="1682750"/>
          <p14:tracePt t="22014" x="2974975" y="1706563"/>
          <p14:tracePt t="22022" x="2967038" y="1722438"/>
          <p14:tracePt t="22030" x="2941638" y="1762125"/>
          <p14:tracePt t="22038" x="2933700" y="1785938"/>
          <p14:tracePt t="22046" x="2917825" y="1809750"/>
          <p14:tracePt t="22054" x="2901950" y="1865313"/>
          <p14:tracePt t="22062" x="2886075" y="1898650"/>
          <p14:tracePt t="22068" x="2870200" y="1954213"/>
          <p14:tracePt t="22076" x="2854325" y="2009775"/>
          <p14:tracePt t="22084" x="2838450" y="2065338"/>
          <p14:tracePt t="22092" x="2814638" y="2120900"/>
          <p14:tracePt t="22100" x="2806700" y="2176463"/>
          <p14:tracePt t="22108" x="2790825" y="2216150"/>
          <p14:tracePt t="22116" x="2767013" y="2328863"/>
          <p14:tracePt t="22124" x="2743200" y="2416175"/>
          <p14:tracePt t="22130" x="2727325" y="2479675"/>
          <p14:tracePt t="22137" x="2719388" y="2535238"/>
          <p14:tracePt t="22146" x="2711450" y="2632075"/>
          <p14:tracePt t="22154" x="2703513" y="2719388"/>
          <p14:tracePt t="22162" x="2703513" y="2759075"/>
          <p14:tracePt t="22169" x="2703513" y="2862263"/>
          <p14:tracePt t="22177" x="2711450" y="2974975"/>
          <p14:tracePt t="22185" x="2727325" y="3014663"/>
          <p14:tracePt t="22192" x="2759075" y="3125788"/>
          <p14:tracePt t="22199" x="2790825" y="3236913"/>
          <p14:tracePt t="22209" x="2854325" y="3357563"/>
          <p14:tracePt t="22216" x="2917825" y="3484563"/>
          <p14:tracePt t="22224" x="2957513" y="3548063"/>
          <p14:tracePt t="22232" x="3046413" y="3700463"/>
          <p14:tracePt t="22240" x="3078163" y="3763963"/>
          <p14:tracePt t="22248" x="3117850" y="3843338"/>
          <p14:tracePt t="22254" x="3141663" y="3890963"/>
          <p14:tracePt t="22262" x="3165475" y="3938588"/>
          <p14:tracePt t="22270" x="3173413" y="3963988"/>
          <p14:tracePt t="22278" x="3181350" y="3979863"/>
          <p14:tracePt t="22286" x="3181350" y="3995738"/>
          <p14:tracePt t="22293" x="3181350" y="4011613"/>
          <p14:tracePt t="22316" x="3181350" y="4019550"/>
          <p14:tracePt t="22542" x="3181350" y="4011613"/>
          <p14:tracePt t="22550" x="3181350" y="4003675"/>
          <p14:tracePt t="22557" x="3181350" y="3995738"/>
          <p14:tracePt t="22566" x="3181350" y="3987800"/>
          <p14:tracePt t="22580" x="3181350" y="3971925"/>
          <p14:tracePt t="22588" x="3181350" y="3963988"/>
          <p14:tracePt t="22596" x="3181350" y="3956050"/>
          <p14:tracePt t="22604" x="3181350" y="3948113"/>
          <p14:tracePt t="22612" x="3181350" y="3938588"/>
          <p14:tracePt t="22620" x="3181350" y="3930650"/>
          <p14:tracePt t="22628" x="3181350" y="3922713"/>
          <p14:tracePt t="22642" x="3181350" y="3914775"/>
          <p14:tracePt t="22650" x="3181350" y="3906838"/>
          <p14:tracePt t="22674" x="3181350" y="3898900"/>
          <p14:tracePt t="22696" x="3181350" y="3890963"/>
          <p14:tracePt t="22714" x="3181350" y="3883025"/>
          <p14:tracePt t="22736" x="3181350" y="3875088"/>
          <p14:tracePt t="22744" x="3181350" y="3867150"/>
          <p14:tracePt t="22766" x="3181350" y="3859213"/>
          <p14:tracePt t="22782" x="3181350" y="3851275"/>
          <p14:tracePt t="22915" x="3181350" y="3843338"/>
          <p14:tracePt t="22932" x="3181350" y="3835400"/>
          <p14:tracePt t="23124" x="3181350" y="3827463"/>
          <p14:tracePt t="23155" x="3181350" y="3819525"/>
          <p14:tracePt t="23178" x="3181350" y="3811588"/>
          <p14:tracePt t="23186" x="3189288" y="3803650"/>
          <p14:tracePt t="23332" x="3197225" y="3803650"/>
          <p14:tracePt t="23364" x="3197225" y="3795713"/>
          <p14:tracePt t="23388" x="3205163" y="3795713"/>
          <p14:tracePt t="23426" x="3205163" y="3787775"/>
          <p14:tracePt t="23712" x="3213100" y="3787775"/>
          <p14:tracePt t="23852" x="3213100" y="3779838"/>
          <p14:tracePt t="23960" x="3221038" y="3779838"/>
          <p14:tracePt t="23976" x="3221038" y="3771900"/>
          <p14:tracePt t="23993" x="3228975" y="3771900"/>
          <p14:tracePt t="24148" x="3236913" y="3771900"/>
          <p14:tracePt t="24814" x="3244850" y="3771900"/>
          <p14:tracePt t="24822" x="3276600" y="3763963"/>
          <p14:tracePt t="24830" x="3317875" y="3763963"/>
          <p14:tracePt t="24838" x="3389313" y="3763963"/>
          <p14:tracePt t="24843" x="3508375" y="3763963"/>
          <p14:tracePt t="24852" x="3571875" y="3771900"/>
          <p14:tracePt t="24859" x="3787775" y="3787775"/>
          <p14:tracePt t="24868" x="3883025" y="3795713"/>
          <p14:tracePt t="24876" x="4075113" y="3811588"/>
          <p14:tracePt t="24884" x="4321175" y="3827463"/>
          <p14:tracePt t="24892" x="4425950" y="3835400"/>
          <p14:tracePt t="24900" x="4679950" y="3851275"/>
          <p14:tracePt t="24906" x="4903788" y="3859213"/>
          <p14:tracePt t="24914" x="5151438" y="3875088"/>
          <p14:tracePt t="24922" x="5326063" y="3875088"/>
          <p14:tracePt t="24929" x="5565775" y="3875088"/>
          <p14:tracePt t="24937" x="5805488" y="3875088"/>
          <p14:tracePt t="24946" x="5908675" y="3875088"/>
          <p14:tracePt t="24954" x="6132513" y="3875088"/>
          <p14:tracePt t="24962" x="6346825" y="3875088"/>
          <p14:tracePt t="24970" x="6610350" y="3875088"/>
          <p14:tracePt t="24976" x="6850063" y="3883025"/>
          <p14:tracePt t="24984" x="7088188" y="3883025"/>
          <p14:tracePt t="24992" x="7312025" y="3898900"/>
          <p14:tracePt t="25000" x="7575550" y="3898900"/>
          <p14:tracePt t="25008" x="7789863" y="3906838"/>
          <p14:tracePt t="25016" x="8037513" y="3922713"/>
          <p14:tracePt t="25024" x="8261350" y="3948113"/>
          <p14:tracePt t="25032" x="8507413" y="3971925"/>
          <p14:tracePt t="25038" x="8620125" y="3987800"/>
          <p14:tracePt t="25046" x="8794750" y="3995738"/>
          <p14:tracePt t="25054" x="8915400" y="4003675"/>
          <p14:tracePt t="25061" x="8994775" y="4011613"/>
          <p14:tracePt t="25071" x="9145588" y="4035425"/>
          <p14:tracePt t="25078" x="9258300" y="4051300"/>
          <p14:tracePt t="25086" x="9353550" y="4059238"/>
          <p14:tracePt t="25094" x="9448800" y="4067175"/>
          <p14:tracePt t="25100" x="9559925" y="4075113"/>
          <p14:tracePt t="25108" x="9672638" y="4075113"/>
          <p14:tracePt t="25116" x="9775825" y="4075113"/>
          <p14:tracePt t="25124" x="9902825" y="4075113"/>
          <p14:tracePt t="25133" x="9999663" y="4075113"/>
          <p14:tracePt t="25140" x="10094913" y="4075113"/>
          <p14:tracePt t="25148" x="10221913" y="4075113"/>
          <p14:tracePt t="25154" x="10358438" y="4075113"/>
          <p14:tracePt t="25162" x="10453688" y="4067175"/>
          <p14:tracePt t="25170" x="10620375" y="4059238"/>
          <p14:tracePt t="25178" x="10725150" y="4059238"/>
          <p14:tracePt t="25185" x="10883900" y="4043363"/>
          <p14:tracePt t="25194" x="10996613" y="4035425"/>
          <p14:tracePt t="25201" x="11155363" y="4027488"/>
          <p14:tracePt t="25210" x="11298238" y="4019550"/>
          <p14:tracePt t="25218" x="11395075" y="3987800"/>
          <p14:tracePt t="25224" x="11490325" y="3963988"/>
          <p14:tracePt t="25232" x="11577638" y="3938588"/>
          <p14:tracePt t="25240" x="11633200" y="3914775"/>
          <p14:tracePt t="25248" x="11698288" y="3883025"/>
          <p14:tracePt t="25256" x="11761788" y="3851275"/>
          <p14:tracePt t="25264" x="11825288" y="3819525"/>
          <p14:tracePt t="25273" x="11880850" y="3795713"/>
          <p14:tracePt t="25280" x="11960225" y="3771900"/>
          <p14:tracePt t="25286" x="12025313" y="3748088"/>
          <p14:tracePt t="25294" x="12128500" y="3716338"/>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2641BB-BF17-48F8-90A3-5FEEAC8684C9}"/>
              </a:ext>
            </a:extLst>
          </p:cNvPr>
          <p:cNvPicPr>
            <a:picLocks noChangeAspect="1"/>
          </p:cNvPicPr>
          <p:nvPr/>
        </p:nvPicPr>
        <p:blipFill>
          <a:blip r:embed="rId5"/>
          <a:stretch>
            <a:fillRect/>
          </a:stretch>
        </p:blipFill>
        <p:spPr>
          <a:xfrm>
            <a:off x="10738613" y="59767"/>
            <a:ext cx="1362130" cy="722125"/>
          </a:xfrm>
          <a:prstGeom prst="rect">
            <a:avLst/>
          </a:prstGeom>
          <a:noFill/>
          <a:ln w="9525">
            <a:noFill/>
          </a:ln>
        </p:spPr>
      </p:pic>
      <p:cxnSp>
        <p:nvCxnSpPr>
          <p:cNvPr id="4" name="Straight Connector 15">
            <a:extLst>
              <a:ext uri="{FF2B5EF4-FFF2-40B4-BE49-F238E27FC236}">
                <a16:creationId xmlns:a16="http://schemas.microsoft.com/office/drawing/2014/main" id="{C3EEF73A-CEC0-4FFE-A5DE-3E10A7635533}"/>
              </a:ext>
            </a:extLst>
          </p:cNvPr>
          <p:cNvCxnSpPr/>
          <p:nvPr/>
        </p:nvCxnSpPr>
        <p:spPr>
          <a:xfrm flipV="1">
            <a:off x="170599" y="825072"/>
            <a:ext cx="11835707" cy="0"/>
          </a:xfrm>
          <a:prstGeom prst="line">
            <a:avLst/>
          </a:prstGeom>
          <a:noFill/>
          <a:ln w="22225" cap="flat" cmpd="sng" algn="ctr">
            <a:solidFill>
              <a:srgbClr val="C00000"/>
            </a:solidFill>
            <a:prstDash val="solid"/>
          </a:ln>
          <a:effectLst>
            <a:outerShdw blurRad="40000" dist="23000" dir="5400000" rotWithShape="0">
              <a:srgbClr val="000000">
                <a:alpha val="35000"/>
              </a:srgbClr>
            </a:outerShdw>
          </a:effectLst>
        </p:spPr>
      </p:cxnSp>
      <p:sp>
        <p:nvSpPr>
          <p:cNvPr id="5" name="灯片编号占位符 4">
            <a:extLst>
              <a:ext uri="{FF2B5EF4-FFF2-40B4-BE49-F238E27FC236}">
                <a16:creationId xmlns:a16="http://schemas.microsoft.com/office/drawing/2014/main" id="{1A1EED2D-1DFC-446B-8FD5-6EBA100CB24E}"/>
              </a:ext>
            </a:extLst>
          </p:cNvPr>
          <p:cNvSpPr>
            <a:spLocks noGrp="1"/>
          </p:cNvSpPr>
          <p:nvPr>
            <p:ph type="sldNum" sz="quarter" idx="12"/>
          </p:nvPr>
        </p:nvSpPr>
        <p:spPr/>
        <p:txBody>
          <a:bodyPr/>
          <a:lstStyle/>
          <a:p>
            <a:fld id="{BA9E5AED-C2C1-40D6-A47D-9FECE8EB6EEF}" type="slidenum">
              <a:rPr lang="zh-CN" altLang="en-US" smtClean="0"/>
              <a:t>8</a:t>
            </a:fld>
            <a:endParaRPr lang="zh-CN" altLang="en-US"/>
          </a:p>
        </p:txBody>
      </p:sp>
      <p:sp>
        <p:nvSpPr>
          <p:cNvPr id="7" name="文本框 3">
            <a:extLst>
              <a:ext uri="{FF2B5EF4-FFF2-40B4-BE49-F238E27FC236}">
                <a16:creationId xmlns:a16="http://schemas.microsoft.com/office/drawing/2014/main" id="{D5506025-4B89-4EF5-9A13-DB9901495A68}"/>
              </a:ext>
            </a:extLst>
          </p:cNvPr>
          <p:cNvSpPr txBox="1"/>
          <p:nvPr/>
        </p:nvSpPr>
        <p:spPr>
          <a:xfrm>
            <a:off x="0" y="0"/>
            <a:ext cx="9717891" cy="839204"/>
          </a:xfrm>
          <a:prstGeom prst="rect">
            <a:avLst/>
          </a:prstGeom>
          <a:noFill/>
        </p:spPr>
        <p:txBody>
          <a:bodyPr wrap="square" rtlCol="0">
            <a:spAutoFit/>
          </a:bodyPr>
          <a:lstStyle/>
          <a:p>
            <a:pPr>
              <a:lnSpc>
                <a:spcPct val="150000"/>
              </a:lnSpc>
            </a:pPr>
            <a:r>
              <a:rPr lang="en-US" altLang="zh-CN" sz="3600" b="1" dirty="0">
                <a:latin typeface="Book Antiqua" panose="02040602050305030304" pitchFamily="18" charset="0"/>
                <a:cs typeface="Times New Roman" panose="02020603050405020304" pitchFamily="18" charset="0"/>
              </a:rPr>
              <a:t>The Proposed Method</a:t>
            </a:r>
          </a:p>
        </p:txBody>
      </p:sp>
      <p:pic>
        <p:nvPicPr>
          <p:cNvPr id="8" name="图片 7">
            <a:extLst>
              <a:ext uri="{FF2B5EF4-FFF2-40B4-BE49-F238E27FC236}">
                <a16:creationId xmlns:a16="http://schemas.microsoft.com/office/drawing/2014/main" id="{B16462D8-08BB-4BC6-8D19-F8D576D0D8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66905"/>
            <a:ext cx="12192000" cy="3247790"/>
          </a:xfrm>
          <a:prstGeom prst="rect">
            <a:avLst/>
          </a:prstGeom>
        </p:spPr>
      </p:pic>
      <p:sp>
        <p:nvSpPr>
          <p:cNvPr id="9" name="文本框 8">
            <a:extLst>
              <a:ext uri="{FF2B5EF4-FFF2-40B4-BE49-F238E27FC236}">
                <a16:creationId xmlns:a16="http://schemas.microsoft.com/office/drawing/2014/main" id="{B62E8EE1-ACD4-4348-8A5C-4C2F6907CA20}"/>
              </a:ext>
            </a:extLst>
          </p:cNvPr>
          <p:cNvSpPr txBox="1"/>
          <p:nvPr/>
        </p:nvSpPr>
        <p:spPr>
          <a:xfrm>
            <a:off x="1" y="4230179"/>
            <a:ext cx="12192000" cy="338554"/>
          </a:xfrm>
          <a:prstGeom prst="rect">
            <a:avLst/>
          </a:prstGeom>
          <a:noFill/>
        </p:spPr>
        <p:txBody>
          <a:bodyPr wrap="square">
            <a:spAutoFit/>
          </a:bodyPr>
          <a:lstStyle/>
          <a:p>
            <a:pPr algn="ctr"/>
            <a:r>
              <a:rPr lang="en-US" altLang="zh-CN" sz="1600" b="1" dirty="0">
                <a:latin typeface="Times New Roman" panose="02020603050405020304" pitchFamily="18" charset="0"/>
                <a:cs typeface="Times New Roman" panose="02020603050405020304" pitchFamily="18" charset="0"/>
              </a:rPr>
              <a:t>Fig 2. End to End Ultra Low Bit-Rate Digital Human Character Communication Framework via Compact 3D Face Descriptors</a:t>
            </a:r>
            <a:endParaRPr lang="zh-CN" altLang="en-US" sz="1600" b="1"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6BCA6849-ED0A-4031-B616-B857E564CECC}"/>
              </a:ext>
            </a:extLst>
          </p:cNvPr>
          <p:cNvSpPr txBox="1"/>
          <p:nvPr/>
        </p:nvSpPr>
        <p:spPr>
          <a:xfrm>
            <a:off x="304800" y="5629870"/>
            <a:ext cx="11887200" cy="1200329"/>
          </a:xfrm>
          <a:prstGeom prst="rect">
            <a:avLst/>
          </a:prstGeom>
          <a:noFill/>
        </p:spPr>
        <p:txBody>
          <a:bodyPr wrap="square" rtlCol="0">
            <a:spAutoFit/>
          </a:bodyPr>
          <a:lstStyle/>
          <a:p>
            <a:pPr marL="285750" indent="-285750">
              <a:buFont typeface="Wingdings" panose="05000000000000000000" pitchFamily="2" charset="2"/>
              <a:buChar char="u"/>
            </a:pPr>
            <a:r>
              <a:rPr lang="en-US" altLang="zh-CN" dirty="0">
                <a:latin typeface="Times New Roman" panose="02020603050405020304" pitchFamily="18" charset="0"/>
                <a:cs typeface="Times New Roman" panose="02020603050405020304" pitchFamily="18" charset="0"/>
              </a:rPr>
              <a:t>Personal 3D Face Template: The offline generated face template stored on both sender and receiver sides.</a:t>
            </a:r>
          </a:p>
          <a:p>
            <a:pPr marL="285750" indent="-285750">
              <a:buFont typeface="Wingdings" panose="05000000000000000000" pitchFamily="2" charset="2"/>
              <a:buChar char="u"/>
            </a:pPr>
            <a:r>
              <a:rPr lang="en-US" altLang="zh-CN" dirty="0">
                <a:latin typeface="Times New Roman" panose="02020603050405020304" pitchFamily="18" charset="0"/>
                <a:cs typeface="Times New Roman" panose="02020603050405020304" pitchFamily="18" charset="0"/>
              </a:rPr>
              <a:t>Feature Extractor: Extract 3D face descriptors (including expression translation and angle) from frames.</a:t>
            </a:r>
          </a:p>
          <a:p>
            <a:pPr marL="285750" indent="-285750">
              <a:buFont typeface="Wingdings" panose="05000000000000000000" pitchFamily="2" charset="2"/>
              <a:buChar char="u"/>
            </a:pPr>
            <a:r>
              <a:rPr lang="en-US" altLang="zh-CN" dirty="0">
                <a:latin typeface="Times New Roman" panose="02020603050405020304" pitchFamily="18" charset="0"/>
                <a:cs typeface="Times New Roman" panose="02020603050405020304" pitchFamily="18" charset="0"/>
              </a:rPr>
              <a:t>3D Morphable Models (3DMM): Reconstruct accurate 3D face based on the 3D face template and face descriptors. </a:t>
            </a:r>
          </a:p>
          <a:p>
            <a:pPr marL="285750" indent="-285750">
              <a:buFont typeface="Wingdings" panose="05000000000000000000" pitchFamily="2" charset="2"/>
              <a:buChar char="u"/>
            </a:pPr>
            <a:r>
              <a:rPr lang="en-US" altLang="zh-CN" dirty="0">
                <a:latin typeface="Times New Roman" panose="02020603050405020304" pitchFamily="18" charset="0"/>
                <a:cs typeface="Times New Roman" panose="02020603050405020304" pitchFamily="18" charset="0"/>
              </a:rPr>
              <a:t>Encoder and Decoder: Compress and transmit face descriptors to receiver, and reconstructed descriptors for 3DMM.</a:t>
            </a:r>
          </a:p>
        </p:txBody>
      </p:sp>
      <p:sp>
        <p:nvSpPr>
          <p:cNvPr id="12" name="文本框 11">
            <a:extLst>
              <a:ext uri="{FF2B5EF4-FFF2-40B4-BE49-F238E27FC236}">
                <a16:creationId xmlns:a16="http://schemas.microsoft.com/office/drawing/2014/main" id="{3827E23C-0E78-4B55-A2BC-B7BFB8693DC1}"/>
              </a:ext>
            </a:extLst>
          </p:cNvPr>
          <p:cNvSpPr txBox="1"/>
          <p:nvPr/>
        </p:nvSpPr>
        <p:spPr>
          <a:xfrm>
            <a:off x="0" y="4643150"/>
            <a:ext cx="12192000" cy="646331"/>
          </a:xfrm>
          <a:prstGeom prst="rect">
            <a:avLst/>
          </a:prstGeom>
          <a:noFill/>
        </p:spPr>
        <p:txBody>
          <a:bodyPr wrap="square">
            <a:spAutoFit/>
          </a:bodyPr>
          <a:lstStyle/>
          <a:p>
            <a:pPr marL="285750" indent="-285750">
              <a:buFont typeface="Wingdings" panose="05000000000000000000" pitchFamily="2" charset="2"/>
              <a:buChar char="u"/>
            </a:pPr>
            <a:r>
              <a:rPr lang="en-US" altLang="zh-CN" dirty="0">
                <a:solidFill>
                  <a:srgbClr val="FF0000"/>
                </a:solidFill>
                <a:latin typeface="Times New Roman" panose="02020603050405020304" pitchFamily="18" charset="0"/>
                <a:cs typeface="Times New Roman" panose="02020603050405020304" pitchFamily="18" charset="0"/>
              </a:rPr>
              <a:t>Purpose: </a:t>
            </a:r>
            <a:r>
              <a:rPr lang="en-US" altLang="zh-CN" dirty="0">
                <a:latin typeface="Times New Roman" panose="02020603050405020304" pitchFamily="18" charset="0"/>
                <a:cs typeface="Times New Roman" panose="02020603050405020304" pitchFamily="18" charset="0"/>
              </a:rPr>
              <a:t>Communicate by compressing </a:t>
            </a:r>
            <a:r>
              <a:rPr lang="en-US" altLang="zh-CN" dirty="0">
                <a:solidFill>
                  <a:srgbClr val="FF0000"/>
                </a:solidFill>
                <a:latin typeface="Times New Roman" panose="02020603050405020304" pitchFamily="18" charset="0"/>
                <a:cs typeface="Times New Roman" panose="02020603050405020304" pitchFamily="18" charset="0"/>
              </a:rPr>
              <a:t>3D face </a:t>
            </a:r>
            <a:r>
              <a:rPr lang="en-US" altLang="zh-CN" dirty="0">
                <a:latin typeface="Times New Roman" panose="02020603050405020304" pitchFamily="18" charset="0"/>
                <a:cs typeface="Times New Roman" panose="02020603050405020304" pitchFamily="18" charset="0"/>
              </a:rPr>
              <a:t>driving descriptors </a:t>
            </a:r>
            <a:r>
              <a:rPr lang="en-US" altLang="zh-CN" dirty="0">
                <a:solidFill>
                  <a:srgbClr val="FF0000"/>
                </a:solidFill>
                <a:latin typeface="Times New Roman" panose="02020603050405020304" pitchFamily="18" charset="0"/>
                <a:cs typeface="Times New Roman" panose="02020603050405020304" pitchFamily="18" charset="0"/>
              </a:rPr>
              <a:t>with a low bit rate</a:t>
            </a:r>
            <a:r>
              <a:rPr lang="en-US" altLang="zh-CN"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u"/>
            </a:pPr>
            <a:r>
              <a:rPr lang="en-US" altLang="zh-CN" dirty="0">
                <a:solidFill>
                  <a:srgbClr val="FF0000"/>
                </a:solidFill>
                <a:latin typeface="Times New Roman" panose="02020603050405020304" pitchFamily="18" charset="0"/>
                <a:cs typeface="Times New Roman" panose="02020603050405020304" pitchFamily="18" charset="0"/>
              </a:rPr>
              <a:t>Function: </a:t>
            </a:r>
            <a:r>
              <a:rPr lang="en-US" altLang="zh-CN" dirty="0">
                <a:latin typeface="Times New Roman" panose="02020603050405020304" pitchFamily="18" charset="0"/>
                <a:cs typeface="Times New Roman" panose="02020603050405020304" pitchFamily="18" charset="0"/>
              </a:rPr>
              <a:t>Take </a:t>
            </a:r>
            <a:r>
              <a:rPr lang="en-US" altLang="zh-CN" dirty="0">
                <a:solidFill>
                  <a:srgbClr val="FF0000"/>
                </a:solidFill>
                <a:latin typeface="Times New Roman" panose="02020603050405020304" pitchFamily="18" charset="0"/>
                <a:cs typeface="Times New Roman" panose="02020603050405020304" pitchFamily="18" charset="0"/>
              </a:rPr>
              <a:t>the personal 3D face template </a:t>
            </a:r>
            <a:r>
              <a:rPr lang="en-US" altLang="zh-CN" dirty="0">
                <a:latin typeface="Times New Roman" panose="02020603050405020304" pitchFamily="18" charset="0"/>
                <a:cs typeface="Times New Roman" panose="02020603050405020304" pitchFamily="18" charset="0"/>
              </a:rPr>
              <a:t>and </a:t>
            </a:r>
            <a:r>
              <a:rPr lang="en-US" altLang="zh-CN" dirty="0">
                <a:solidFill>
                  <a:srgbClr val="FF0000"/>
                </a:solidFill>
                <a:latin typeface="Times New Roman" panose="02020603050405020304" pitchFamily="18" charset="0"/>
                <a:cs typeface="Times New Roman" panose="02020603050405020304" pitchFamily="18" charset="0"/>
              </a:rPr>
              <a:t>face video </a:t>
            </a:r>
            <a:r>
              <a:rPr lang="en-US" altLang="zh-CN" dirty="0">
                <a:latin typeface="Times New Roman" panose="02020603050405020304" pitchFamily="18" charset="0"/>
                <a:cs typeface="Times New Roman" panose="02020603050405020304" pitchFamily="18" charset="0"/>
              </a:rPr>
              <a:t>as input, output the </a:t>
            </a:r>
            <a:r>
              <a:rPr lang="en-US" altLang="zh-CN" dirty="0">
                <a:solidFill>
                  <a:srgbClr val="FF0000"/>
                </a:solidFill>
                <a:latin typeface="Times New Roman" panose="02020603050405020304" pitchFamily="18" charset="0"/>
                <a:cs typeface="Times New Roman" panose="02020603050405020304" pitchFamily="18" charset="0"/>
              </a:rPr>
              <a:t>reconstructed the 3D face</a:t>
            </a:r>
            <a:r>
              <a:rPr lang="en-US" altLang="zh-CN" dirty="0">
                <a:latin typeface="Times New Roman" panose="02020603050405020304" pitchFamily="18" charset="0"/>
                <a:cs typeface="Times New Roman" panose="02020603050405020304" pitchFamily="18" charset="0"/>
              </a:rPr>
              <a:t>.</a:t>
            </a:r>
          </a:p>
        </p:txBody>
      </p:sp>
      <p:sp>
        <p:nvSpPr>
          <p:cNvPr id="14" name="文本框 13">
            <a:extLst>
              <a:ext uri="{FF2B5EF4-FFF2-40B4-BE49-F238E27FC236}">
                <a16:creationId xmlns:a16="http://schemas.microsoft.com/office/drawing/2014/main" id="{228EFBB8-2AE2-42C7-930A-80BE4E003825}"/>
              </a:ext>
            </a:extLst>
          </p:cNvPr>
          <p:cNvSpPr txBox="1"/>
          <p:nvPr/>
        </p:nvSpPr>
        <p:spPr>
          <a:xfrm>
            <a:off x="0" y="5307174"/>
            <a:ext cx="12192000"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Main Components of Framework: </a:t>
            </a:r>
          </a:p>
        </p:txBody>
      </p:sp>
      <p:sp>
        <p:nvSpPr>
          <p:cNvPr id="2" name="矩形 1">
            <a:extLst>
              <a:ext uri="{FF2B5EF4-FFF2-40B4-BE49-F238E27FC236}">
                <a16:creationId xmlns:a16="http://schemas.microsoft.com/office/drawing/2014/main" id="{7F9199A6-EA26-4A7D-A037-366E30D82B6C}"/>
              </a:ext>
            </a:extLst>
          </p:cNvPr>
          <p:cNvSpPr/>
          <p:nvPr/>
        </p:nvSpPr>
        <p:spPr>
          <a:xfrm>
            <a:off x="1676400" y="2044700"/>
            <a:ext cx="1041400" cy="1282700"/>
          </a:xfrm>
          <a:prstGeom prst="rect">
            <a:avLst/>
          </a:prstGeom>
          <a:noFill/>
          <a:ln w="190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9032C1BC-B41A-4535-A7EA-6DFB05FB2DD3}"/>
                  </a:ext>
                </a:extLst>
              </p:cNvPr>
              <p:cNvSpPr txBox="1"/>
              <p:nvPr/>
            </p:nvSpPr>
            <p:spPr>
              <a:xfrm>
                <a:off x="350521" y="940554"/>
                <a:ext cx="3909060" cy="850297"/>
              </a:xfrm>
              <a:prstGeom prst="rect">
                <a:avLst/>
              </a:prstGeom>
              <a:solidFill>
                <a:schemeClr val="bg1"/>
              </a:solidFill>
              <a:ln w="19050">
                <a:solidFill>
                  <a:srgbClr val="FF0000"/>
                </a:solidFill>
                <a:prstDash val="lgDash"/>
              </a:ln>
            </p:spPr>
            <p:txBody>
              <a:bodyPr wrap="square">
                <a:spAutoFit/>
              </a:bodyPr>
              <a:lstStyle/>
              <a:p>
                <a:r>
                  <a:rPr lang="en-US" altLang="zh-CN" sz="1600" dirty="0">
                    <a:latin typeface="Times New Roman" panose="02020603050405020304" pitchFamily="18" charset="0"/>
                    <a:cs typeface="Times New Roman" panose="02020603050405020304" pitchFamily="18" charset="0"/>
                  </a:rPr>
                  <a:t>Encode</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t</a:t>
                </a:r>
                <a:r>
                  <a:rPr lang="zh-CN" altLang="en-US" sz="1600" dirty="0">
                    <a:latin typeface="Times New Roman" panose="02020603050405020304" pitchFamily="18" charset="0"/>
                    <a:cs typeface="Times New Roman" panose="02020603050405020304" pitchFamily="18" charset="0"/>
                  </a:rPr>
                  <a:t>he difference between </a:t>
                </a:r>
                <a:r>
                  <a:rPr lang="en-US" altLang="zh-CN" sz="1600" dirty="0">
                    <a:latin typeface="Times New Roman" panose="02020603050405020304" pitchFamily="18" charset="0"/>
                    <a:cs typeface="Times New Roman" panose="02020603050405020304" pitchFamily="18" charset="0"/>
                  </a:rPr>
                  <a:t>descriptors of the </a:t>
                </a:r>
                <a:r>
                  <a:rPr lang="en-US" altLang="zh-CN" sz="1600" dirty="0">
                    <a:solidFill>
                      <a:srgbClr val="FF0000"/>
                    </a:solidFill>
                    <a:latin typeface="Times New Roman" panose="02020603050405020304" pitchFamily="18" charset="0"/>
                    <a:cs typeface="Times New Roman" panose="02020603050405020304" pitchFamily="18" charset="0"/>
                  </a:rPr>
                  <a:t>current frame</a:t>
                </a:r>
                <a:r>
                  <a:rPr lang="zh-CN" altLang="en-US" sz="16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zh-CN" altLang="zh-CN" sz="1600" i="1">
                            <a:latin typeface="Cambria Math" panose="02040503050406030204" pitchFamily="18" charset="0"/>
                          </a:rPr>
                        </m:ctrlPr>
                      </m:sSubPr>
                      <m:e>
                        <m:r>
                          <a:rPr lang="en-US" altLang="zh-CN" sz="1600">
                            <a:latin typeface="Cambria Math" panose="02040503050406030204" pitchFamily="18" charset="0"/>
                          </a:rPr>
                          <m:t>𝝎</m:t>
                        </m:r>
                      </m:e>
                      <m:sub>
                        <m:r>
                          <a:rPr lang="en-US" altLang="zh-CN" sz="1600">
                            <a:latin typeface="Cambria Math" panose="02040503050406030204" pitchFamily="18" charset="0"/>
                          </a:rPr>
                          <m:t>𝑡</m:t>
                        </m:r>
                      </m:sub>
                    </m:sSub>
                  </m:oMath>
                </a14:m>
                <a:r>
                  <a:rPr lang="zh-CN" altLang="en-US" sz="1600" dirty="0">
                    <a:latin typeface="Times New Roman" panose="02020603050405020304" pitchFamily="18" charset="0"/>
                    <a:cs typeface="Times New Roman" panose="02020603050405020304" pitchFamily="18" charset="0"/>
                  </a:rPr>
                  <a:t> and</a:t>
                </a:r>
                <a:r>
                  <a:rPr lang="en-US" altLang="zh-CN" sz="1600" dirty="0">
                    <a:latin typeface="Times New Roman" panose="02020603050405020304" pitchFamily="18" charset="0"/>
                    <a:cs typeface="Times New Roman" panose="02020603050405020304" pitchFamily="18" charset="0"/>
                  </a:rPr>
                  <a:t> quantized descriptors of the </a:t>
                </a:r>
                <a:r>
                  <a:rPr lang="en-US" altLang="zh-CN" sz="1600" dirty="0">
                    <a:solidFill>
                      <a:srgbClr val="FF0000"/>
                    </a:solidFill>
                    <a:latin typeface="Times New Roman" panose="02020603050405020304" pitchFamily="18" charset="0"/>
                    <a:cs typeface="Times New Roman" panose="02020603050405020304" pitchFamily="18" charset="0"/>
                  </a:rPr>
                  <a:t>reference frame</a:t>
                </a:r>
                <a:r>
                  <a:rPr lang="zh-CN" altLang="en-US" sz="16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zh-CN" altLang="zh-CN" sz="1600" i="1">
                            <a:latin typeface="Cambria Math" panose="02040503050406030204" pitchFamily="18" charset="0"/>
                          </a:rPr>
                        </m:ctrlPr>
                      </m:sSubSupPr>
                      <m:e>
                        <m:r>
                          <a:rPr lang="en-US" altLang="zh-CN" sz="1600">
                            <a:latin typeface="Cambria Math" panose="02040503050406030204" pitchFamily="18" charset="0"/>
                          </a:rPr>
                          <m:t>𝝎</m:t>
                        </m:r>
                      </m:e>
                      <m:sub>
                        <m:r>
                          <a:rPr lang="en-US" altLang="zh-CN" sz="1600">
                            <a:latin typeface="Cambria Math" panose="02040503050406030204" pitchFamily="18" charset="0"/>
                          </a:rPr>
                          <m:t>𝑟</m:t>
                        </m:r>
                      </m:sub>
                      <m:sup>
                        <m:r>
                          <a:rPr lang="en-US" altLang="zh-CN" sz="1600">
                            <a:latin typeface="Cambria Math" panose="02040503050406030204" pitchFamily="18" charset="0"/>
                          </a:rPr>
                          <m:t>′</m:t>
                        </m:r>
                      </m:sup>
                    </m:sSubSup>
                  </m:oMath>
                </a14:m>
                <a:r>
                  <a:rPr lang="en-US" altLang="zh-CN" sz="1600" dirty="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9032C1BC-B41A-4535-A7EA-6DFB05FB2DD3}"/>
                  </a:ext>
                </a:extLst>
              </p:cNvPr>
              <p:cNvSpPr txBox="1">
                <a:spLocks noRot="1" noChangeAspect="1" noMove="1" noResize="1" noEditPoints="1" noAdjustHandles="1" noChangeArrowheads="1" noChangeShapeType="1" noTextEdit="1"/>
              </p:cNvSpPr>
              <p:nvPr/>
            </p:nvSpPr>
            <p:spPr>
              <a:xfrm>
                <a:off x="350521" y="940554"/>
                <a:ext cx="3909060" cy="850297"/>
              </a:xfrm>
              <a:prstGeom prst="rect">
                <a:avLst/>
              </a:prstGeom>
              <a:blipFill>
                <a:blip r:embed="rId7"/>
                <a:stretch>
                  <a:fillRect l="-776" t="-1399" r="-621" b="-4196"/>
                </a:stretch>
              </a:blipFill>
              <a:ln w="19050">
                <a:solidFill>
                  <a:srgbClr val="FF0000"/>
                </a:solidFill>
                <a:prstDash val="lgDash"/>
              </a:ln>
            </p:spPr>
            <p:txBody>
              <a:bodyPr/>
              <a:lstStyle/>
              <a:p>
                <a:r>
                  <a:rPr lang="zh-CN" altLang="en-US">
                    <a:noFill/>
                  </a:rPr>
                  <a:t> </a:t>
                </a:r>
              </a:p>
            </p:txBody>
          </p:sp>
        </mc:Fallback>
      </mc:AlternateContent>
      <p:sp>
        <p:nvSpPr>
          <p:cNvPr id="11" name="箭头: 下 10">
            <a:extLst>
              <a:ext uri="{FF2B5EF4-FFF2-40B4-BE49-F238E27FC236}">
                <a16:creationId xmlns:a16="http://schemas.microsoft.com/office/drawing/2014/main" id="{3824F287-9E1B-4580-BCB6-358F5EC69CFE}"/>
              </a:ext>
            </a:extLst>
          </p:cNvPr>
          <p:cNvSpPr/>
          <p:nvPr/>
        </p:nvSpPr>
        <p:spPr>
          <a:xfrm>
            <a:off x="2080894" y="1847850"/>
            <a:ext cx="144781" cy="1600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9DCE5F51-CDFF-4D67-8507-6DE66D8363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72612" y="76200"/>
            <a:ext cx="1268223" cy="720000"/>
          </a:xfrm>
          <a:prstGeom prst="rect">
            <a:avLst/>
          </a:prstGeom>
        </p:spPr>
      </p:pic>
      <p:pic>
        <p:nvPicPr>
          <p:cNvPr id="17" name="音频 16">
            <a:hlinkClick r:id="" action="ppaction://media"/>
            <a:extLst>
              <a:ext uri="{FF2B5EF4-FFF2-40B4-BE49-F238E27FC236}">
                <a16:creationId xmlns:a16="http://schemas.microsoft.com/office/drawing/2014/main" id="{409845F9-5139-4BF9-B6BF-21541630FD3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05965543"/>
      </p:ext>
    </p:extLst>
  </p:cSld>
  <p:clrMapOvr>
    <a:masterClrMapping/>
  </p:clrMapOvr>
  <mc:AlternateContent xmlns:mc="http://schemas.openxmlformats.org/markup-compatibility/2006">
    <mc:Choice xmlns:p14="http://schemas.microsoft.com/office/powerpoint/2010/main" Requires="p14">
      <p:transition spd="slow" p14:dur="2000" advTm="10737"/>
    </mc:Choice>
    <mc:Fallback>
      <p:transition spd="slow" advTm="107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extLst>
    <p:ext uri="{3A86A75C-4F4B-4683-9AE1-C65F6400EC91}">
      <p14:laserTraceLst xmlns:p14="http://schemas.microsoft.com/office/powerpoint/2010/main">
        <p14:tracePtLst>
          <p14:tracePt t="543" x="534988" y="1817688"/>
          <p14:tracePt t="550" x="517525" y="1817688"/>
          <p14:tracePt t="557" x="517525" y="1809750"/>
          <p14:tracePt t="564" x="509588" y="1793875"/>
          <p14:tracePt t="573" x="501650" y="1778000"/>
          <p14:tracePt t="580" x="493713" y="1770063"/>
          <p14:tracePt t="589" x="485775" y="1746250"/>
          <p14:tracePt t="596" x="477838" y="1722438"/>
          <p14:tracePt t="605" x="469900" y="1698625"/>
          <p14:tracePt t="612" x="461963" y="1666875"/>
          <p14:tracePt t="618" x="461963" y="1643063"/>
          <p14:tracePt t="626" x="461963" y="1603375"/>
          <p14:tracePt t="634" x="454025" y="1555750"/>
          <p14:tracePt t="643" x="454025" y="1498600"/>
          <p14:tracePt t="651" x="454025" y="1450975"/>
          <p14:tracePt t="658" x="454025" y="1395413"/>
          <p14:tracePt t="667" x="454025" y="1363663"/>
          <p14:tracePt t="674" x="454025" y="1316038"/>
          <p14:tracePt t="680" x="454025" y="1292225"/>
          <p14:tracePt t="688" x="454025" y="1276350"/>
          <p14:tracePt t="697" x="454025" y="1252538"/>
          <p14:tracePt t="705" x="454025" y="1236663"/>
          <p14:tracePt t="721" x="454025" y="1220788"/>
          <p14:tracePt t="728" x="454025" y="1212850"/>
          <p14:tracePt t="736" x="454025" y="1204913"/>
          <p14:tracePt t="791" x="454025" y="1195388"/>
          <p14:tracePt t="915" x="454025" y="1204913"/>
          <p14:tracePt t="923" x="454025" y="1212850"/>
          <p14:tracePt t="937" x="454025" y="1220788"/>
          <p14:tracePt t="953" x="461963" y="1236663"/>
          <p14:tracePt t="969" x="461963" y="1244600"/>
          <p14:tracePt t="994" x="469900" y="1252538"/>
          <p14:tracePt t="1023" x="469900" y="1260475"/>
          <p14:tracePt t="1061" x="469900" y="1268413"/>
          <p14:tracePt t="1076" x="477838" y="1268413"/>
          <p14:tracePt t="1093" x="485775" y="1276350"/>
          <p14:tracePt t="1117" x="493713" y="1284288"/>
          <p14:tracePt t="1179" x="501650" y="1284288"/>
          <p14:tracePt t="1201" x="509588" y="1284288"/>
          <p14:tracePt t="1209" x="517525" y="1284288"/>
          <p14:tracePt t="1216" x="527050" y="1284288"/>
          <p14:tracePt t="1224" x="534988" y="1284288"/>
          <p14:tracePt t="1232" x="542925" y="1284288"/>
          <p14:tracePt t="1240" x="558800" y="1284288"/>
          <p14:tracePt t="1254" x="566738" y="1284288"/>
          <p14:tracePt t="1262" x="582613" y="1284288"/>
          <p14:tracePt t="1279" x="590550" y="1284288"/>
          <p14:tracePt t="1287" x="606425" y="1284288"/>
          <p14:tracePt t="1302" x="614363" y="1284288"/>
          <p14:tracePt t="1317" x="622300" y="1284288"/>
          <p14:tracePt t="1325" x="630238" y="1284288"/>
          <p14:tracePt t="1332" x="638175" y="1284288"/>
          <p14:tracePt t="1342" x="646113" y="1284288"/>
          <p14:tracePt t="1348" x="654050" y="1284288"/>
          <p14:tracePt t="1357" x="661988" y="1284288"/>
          <p14:tracePt t="1379" x="669925" y="1284288"/>
          <p14:tracePt t="1394" x="677863" y="1284288"/>
          <p14:tracePt t="1402" x="685800" y="1284288"/>
          <p14:tracePt t="1420" x="693738" y="1284288"/>
          <p14:tracePt t="1426" x="709613" y="1284288"/>
          <p14:tracePt t="1435" x="717550" y="1284288"/>
          <p14:tracePt t="1440" x="733425" y="1284288"/>
          <p14:tracePt t="1449" x="741363" y="1284288"/>
          <p14:tracePt t="1457" x="757238" y="1284288"/>
          <p14:tracePt t="1465" x="765175" y="1284288"/>
          <p14:tracePt t="1472" x="781050" y="1284288"/>
          <p14:tracePt t="1481" x="796925" y="1292225"/>
          <p14:tracePt t="1488" x="812800" y="1292225"/>
          <p14:tracePt t="1496" x="828675" y="1292225"/>
          <p14:tracePt t="1502" x="836613" y="1292225"/>
          <p14:tracePt t="1510" x="852488" y="1292225"/>
          <p14:tracePt t="1518" x="868363" y="1292225"/>
          <p14:tracePt t="1527" x="885825" y="1292225"/>
          <p14:tracePt t="1534" x="909638" y="1292225"/>
          <p14:tracePt t="1543" x="933450" y="1292225"/>
          <p14:tracePt t="1551" x="949325" y="1292225"/>
          <p14:tracePt t="1559" x="965200" y="1292225"/>
          <p14:tracePt t="1564" x="981075" y="1292225"/>
          <p14:tracePt t="1573" x="996950" y="1292225"/>
          <p14:tracePt t="1581" x="1012825" y="1284288"/>
          <p14:tracePt t="1589" x="1028700" y="1284288"/>
          <p14:tracePt t="1597" x="1044575" y="1284288"/>
          <p14:tracePt t="1613" x="1060450" y="1284288"/>
          <p14:tracePt t="1621" x="1068388" y="1284288"/>
          <p14:tracePt t="1635" x="1076325" y="1284288"/>
          <p14:tracePt t="1651" x="1084263" y="1276350"/>
          <p14:tracePt t="1659" x="1092200" y="1276350"/>
          <p14:tracePt t="1667" x="1108075" y="1276350"/>
          <p14:tracePt t="1674" x="1108075" y="1268413"/>
          <p14:tracePt t="1683" x="1116013" y="1268413"/>
          <p14:tracePt t="1689" x="1131888" y="1268413"/>
          <p14:tracePt t="1705" x="1147763" y="1268413"/>
          <p14:tracePt t="1713" x="1155700" y="1268413"/>
          <p14:tracePt t="1721" x="1179513" y="1268413"/>
          <p14:tracePt t="1729" x="1187450" y="1268413"/>
          <p14:tracePt t="1736" x="1203325" y="1268413"/>
          <p14:tracePt t="1744" x="1220788" y="1268413"/>
          <p14:tracePt t="1750" x="1236663" y="1268413"/>
          <p14:tracePt t="1759" x="1244600" y="1268413"/>
          <p14:tracePt t="1767" x="1260475" y="1268413"/>
          <p14:tracePt t="1775" x="1276350" y="1268413"/>
          <p14:tracePt t="1783" x="1292225" y="1268413"/>
          <p14:tracePt t="1790" x="1308100" y="1268413"/>
          <p14:tracePt t="1798" x="1316038" y="1268413"/>
          <p14:tracePt t="1806" x="1339850" y="1268413"/>
          <p14:tracePt t="1812" x="1363663" y="1268413"/>
          <p14:tracePt t="1821" x="1379538" y="1268413"/>
          <p14:tracePt t="1829" x="1395413" y="1268413"/>
          <p14:tracePt t="1836" x="1411288" y="1268413"/>
          <p14:tracePt t="1845" x="1435100" y="1268413"/>
          <p14:tracePt t="1852" x="1450975" y="1268413"/>
          <p14:tracePt t="1860" x="1458913" y="1268413"/>
          <p14:tracePt t="1868" x="1482725" y="1268413"/>
          <p14:tracePt t="1882" x="1490663" y="1268413"/>
          <p14:tracePt t="1890" x="1498600" y="1268413"/>
          <p14:tracePt t="1915" x="1506538" y="1268413"/>
          <p14:tracePt t="1922" x="1514475" y="1268413"/>
          <p14:tracePt t="1945" x="1522413" y="1268413"/>
          <p14:tracePt t="1961" x="1530350" y="1268413"/>
          <p14:tracePt t="1977" x="1538288" y="1268413"/>
          <p14:tracePt t="1993" x="1546225" y="1268413"/>
          <p14:tracePt t="2015" x="1554163" y="1268413"/>
          <p14:tracePt t="2039" x="1562100" y="1268413"/>
          <p14:tracePt t="2062" x="1571625" y="1268413"/>
          <p14:tracePt t="2068" x="1579563" y="1268413"/>
          <p14:tracePt t="2077" x="1587500" y="1268413"/>
          <p14:tracePt t="2094" x="1595438" y="1268413"/>
          <p14:tracePt t="2100" x="1603375" y="1268413"/>
          <p14:tracePt t="2109" x="1619250" y="1268413"/>
          <p14:tracePt t="2116" x="1627188" y="1268413"/>
          <p14:tracePt t="2125" x="1635125" y="1268413"/>
          <p14:tracePt t="2130" x="1651000" y="1268413"/>
          <p14:tracePt t="2139" x="1658938" y="1276350"/>
          <p14:tracePt t="2147" x="1666875" y="1276350"/>
          <p14:tracePt t="2155" x="1674813" y="1276350"/>
          <p14:tracePt t="2162" x="1690688" y="1276350"/>
          <p14:tracePt t="2178" x="1698625" y="1276350"/>
          <p14:tracePt t="2186" x="1714500" y="1276350"/>
          <p14:tracePt t="2201" x="1722438" y="1276350"/>
          <p14:tracePt t="2217" x="1730375" y="1276350"/>
          <p14:tracePt t="2224" x="1738313" y="1276350"/>
          <p14:tracePt t="2241" x="1746250" y="1276350"/>
          <p14:tracePt t="2263" x="1754188" y="1276350"/>
          <p14:tracePt t="2287" x="1762125" y="1276350"/>
          <p14:tracePt t="2295" x="1770063" y="1276350"/>
          <p14:tracePt t="2436" x="1778000" y="1276350"/>
          <p14:tracePt t="2449" x="1793875" y="1276350"/>
          <p14:tracePt t="2465" x="1801813" y="1276350"/>
          <p14:tracePt t="2473" x="1809750" y="1276350"/>
          <p14:tracePt t="2481" x="1817688" y="1276350"/>
          <p14:tracePt t="2488" x="1825625" y="1276350"/>
          <p14:tracePt t="2497" x="1833563" y="1276350"/>
          <p14:tracePt t="2520" x="1841500" y="1276350"/>
          <p14:tracePt t="2939" x="1849438" y="1276350"/>
          <p14:tracePt t="2953" x="1857375" y="1276350"/>
          <p14:tracePt t="2960" x="1865313" y="1276350"/>
          <p14:tracePt t="2969" x="1873250" y="1276350"/>
          <p14:tracePt t="2977" x="1889125" y="1276350"/>
          <p14:tracePt t="2985" x="1905000" y="1276350"/>
          <p14:tracePt t="2992" x="1930400" y="1276350"/>
          <p14:tracePt t="3000" x="1985963" y="1276350"/>
          <p14:tracePt t="3009" x="1993900" y="1276350"/>
          <p14:tracePt t="3014" x="2033588" y="1284288"/>
          <p14:tracePt t="3022" x="2065338" y="1292225"/>
          <p14:tracePt t="3031" x="2105025" y="1300163"/>
          <p14:tracePt t="3038" x="2160588" y="1308100"/>
          <p14:tracePt t="3047" x="2176463" y="1308100"/>
          <p14:tracePt t="3054" x="2224088" y="1316038"/>
          <p14:tracePt t="3062" x="2255838" y="1316038"/>
          <p14:tracePt t="3071" x="2305050" y="1316038"/>
          <p14:tracePt t="3077" x="2336800" y="1316038"/>
          <p14:tracePt t="3084" x="2352675" y="1316038"/>
          <p14:tracePt t="3092" x="2392363" y="1316038"/>
          <p14:tracePt t="3100" x="2400300" y="1316038"/>
          <p14:tracePt t="3109" x="2424113" y="1316038"/>
          <p14:tracePt t="3116" x="2447925" y="1316038"/>
          <p14:tracePt t="3125" x="2455863" y="1316038"/>
          <p14:tracePt t="3133" x="2471738" y="1316038"/>
          <p14:tracePt t="3147" x="2479675" y="1316038"/>
          <p14:tracePt t="3186" x="2487613" y="1316038"/>
          <p14:tracePt t="3201" x="2495550" y="1316038"/>
          <p14:tracePt t="3208" x="2503488" y="1316038"/>
          <p14:tracePt t="3225" x="2519363" y="1316038"/>
          <p14:tracePt t="3233" x="2535238" y="1316038"/>
          <p14:tracePt t="3241" x="2559050" y="1308100"/>
          <p14:tracePt t="3249" x="2606675" y="1308100"/>
          <p14:tracePt t="3256" x="2640013" y="1308100"/>
          <p14:tracePt t="3263" x="2663825" y="1308100"/>
          <p14:tracePt t="3270" x="2703513" y="1308100"/>
          <p14:tracePt t="3279" x="2774950" y="1308100"/>
          <p14:tracePt t="3287" x="2838450" y="1308100"/>
          <p14:tracePt t="3295" x="2901950" y="1308100"/>
          <p14:tracePt t="3303" x="2957513" y="1308100"/>
          <p14:tracePt t="3310" x="3006725" y="1308100"/>
          <p14:tracePt t="3318" x="3101975" y="1308100"/>
          <p14:tracePt t="3324" x="3197225" y="1308100"/>
          <p14:tracePt t="3332" x="3268663" y="1308100"/>
          <p14:tracePt t="3341" x="3308350" y="1308100"/>
          <p14:tracePt t="3348" x="3405188" y="1308100"/>
          <p14:tracePt t="3357" x="3516313" y="1316038"/>
          <p14:tracePt t="3365" x="3603625" y="1316038"/>
          <p14:tracePt t="3373" x="3660775" y="1316038"/>
          <p14:tracePt t="3380" x="3779838" y="1316038"/>
          <p14:tracePt t="3387" x="3883025" y="1316038"/>
          <p14:tracePt t="3394" x="3978275" y="1316038"/>
          <p14:tracePt t="3403" x="4002088" y="1316038"/>
          <p14:tracePt t="3410" x="4083050" y="1316038"/>
          <p14:tracePt t="3419" x="4130675" y="1316038"/>
          <p14:tracePt t="3426" x="4170363" y="1316038"/>
          <p14:tracePt t="3435" x="4194175" y="1323975"/>
          <p14:tracePt t="3442" x="4210050" y="1323975"/>
          <p14:tracePt t="3451" x="4217988" y="1323975"/>
          <p14:tracePt t="3513" x="4217988" y="1331913"/>
          <p14:tracePt t="3519" x="4217988" y="1339850"/>
          <p14:tracePt t="3526" x="4217988" y="1347788"/>
          <p14:tracePt t="3543" x="4217988" y="1355725"/>
          <p14:tracePt t="3550" x="4217988" y="1379538"/>
          <p14:tracePt t="3559" x="4210050" y="1387475"/>
          <p14:tracePt t="3566" x="4202113" y="1395413"/>
          <p14:tracePt t="3576" x="4202113" y="1411288"/>
          <p14:tracePt t="3580" x="4194175" y="1411288"/>
          <p14:tracePt t="3588" x="4186238" y="1419225"/>
          <p14:tracePt t="3596" x="4178300" y="1435100"/>
          <p14:tracePt t="3604" x="4170363" y="1435100"/>
          <p14:tracePt t="3612" x="4170363" y="1450975"/>
          <p14:tracePt t="3621" x="4162425" y="1450975"/>
          <p14:tracePt t="3628" x="4154488" y="1450975"/>
          <p14:tracePt t="3636" x="4146550" y="1458913"/>
          <p14:tracePt t="3815" x="4138613" y="1458913"/>
          <p14:tracePt t="3838" x="4138613" y="1466850"/>
          <p14:tracePt t="3845" x="4122738" y="1466850"/>
          <p14:tracePt t="3861" x="4114800" y="1474788"/>
          <p14:tracePt t="3869" x="4098925" y="1474788"/>
          <p14:tracePt t="3876" x="4083050" y="1474788"/>
          <p14:tracePt t="3884" x="4075113" y="1474788"/>
          <p14:tracePt t="3892" x="4059238" y="1474788"/>
          <p14:tracePt t="3898" x="4043363" y="1474788"/>
          <p14:tracePt t="3906" x="4019550" y="1474788"/>
          <p14:tracePt t="3914" x="4002088" y="1482725"/>
          <p14:tracePt t="3922" x="3978275" y="1482725"/>
          <p14:tracePt t="3930" x="3970338" y="1490663"/>
          <p14:tracePt t="3939" x="3938588" y="1498600"/>
          <p14:tracePt t="3947" x="3914775" y="1498600"/>
          <p14:tracePt t="3954" x="3890963" y="1498600"/>
          <p14:tracePt t="3961" x="3875088" y="1498600"/>
          <p14:tracePt t="3968" x="3851275" y="1506538"/>
          <p14:tracePt t="3977" x="3827463" y="1506538"/>
          <p14:tracePt t="3984" x="3803650" y="1506538"/>
          <p14:tracePt t="3992" x="3779838" y="1506538"/>
          <p14:tracePt t="4001" x="3756025" y="1506538"/>
          <p14:tracePt t="4008" x="3740150" y="1506538"/>
          <p14:tracePt t="4017" x="3716338" y="1506538"/>
          <p14:tracePt t="4022" x="3700463" y="1506538"/>
          <p14:tracePt t="4030" x="3668713" y="1506538"/>
          <p14:tracePt t="4046" x="3651250" y="1506538"/>
          <p14:tracePt t="4055" x="3635375" y="1506538"/>
          <p14:tracePt t="4062" x="3619500" y="1506538"/>
          <p14:tracePt t="4070" x="3611563" y="1506538"/>
          <p14:tracePt t="4079" x="3595688" y="1506538"/>
          <p14:tracePt t="4085" x="3587750" y="1506538"/>
          <p14:tracePt t="4092" x="3571875" y="1506538"/>
          <p14:tracePt t="4100" x="3563938" y="1506538"/>
          <p14:tracePt t="4109" x="3556000" y="1506538"/>
          <p14:tracePt t="4116" x="3540125" y="1506538"/>
          <p14:tracePt t="4124" x="3532188" y="1506538"/>
          <p14:tracePt t="4132" x="3524250" y="1506538"/>
          <p14:tracePt t="4140" x="3524250" y="1514475"/>
          <p14:tracePt t="4155" x="3516313" y="1514475"/>
          <p14:tracePt t="4217" x="3516313" y="1522413"/>
          <p14:tracePt t="4225" x="3508375" y="1522413"/>
          <p14:tracePt t="4279" x="3500438" y="1530350"/>
          <p14:tracePt t="4287" x="3492500" y="1538288"/>
          <p14:tracePt t="4295" x="3476625" y="1538288"/>
          <p14:tracePt t="4302" x="3468688" y="1538288"/>
          <p14:tracePt t="4310" x="3452813" y="1538288"/>
          <p14:tracePt t="4318" x="3436938" y="1547813"/>
          <p14:tracePt t="4326" x="3421063" y="1547813"/>
          <p14:tracePt t="4334" x="3405188" y="1547813"/>
          <p14:tracePt t="4340" x="3389313" y="1547813"/>
          <p14:tracePt t="4348" x="3365500" y="1547813"/>
          <p14:tracePt t="4356" x="3349625" y="1547813"/>
          <p14:tracePt t="4364" x="3341688" y="1547813"/>
          <p14:tracePt t="4372" x="3325813" y="1547813"/>
          <p14:tracePt t="4380" x="3308350" y="1547813"/>
          <p14:tracePt t="4388" x="3300413" y="1547813"/>
          <p14:tracePt t="4396" x="3292475" y="1547813"/>
          <p14:tracePt t="4403" x="3284538" y="1547813"/>
          <p14:tracePt t="4410" x="3276600" y="1547813"/>
          <p14:tracePt t="4420" x="3268663" y="1547813"/>
          <p14:tracePt t="4427" x="3260725" y="1547813"/>
          <p14:tracePt t="4436" x="3244850" y="1547813"/>
          <p14:tracePt t="4443" x="3221038" y="1555750"/>
          <p14:tracePt t="4451" x="3197225" y="1555750"/>
          <p14:tracePt t="4459" x="3173413" y="1563688"/>
          <p14:tracePt t="4465" x="3165475" y="1563688"/>
          <p14:tracePt t="4491" x="3054350" y="1579563"/>
          <p14:tracePt t="4497" x="3030538" y="1587500"/>
          <p14:tracePt t="4505" x="2990850" y="1587500"/>
          <p14:tracePt t="4513" x="2949575" y="1587500"/>
          <p14:tracePt t="4521" x="2933700" y="1587500"/>
          <p14:tracePt t="4527" x="2901950" y="1587500"/>
          <p14:tracePt t="4534" x="2854325" y="1587500"/>
          <p14:tracePt t="4542" x="2806700" y="1587500"/>
          <p14:tracePt t="4550" x="2751138" y="1587500"/>
          <p14:tracePt t="4558" x="2719388" y="1587500"/>
          <p14:tracePt t="4566" x="2624138" y="1587500"/>
          <p14:tracePt t="4575" x="2551113" y="1587500"/>
          <p14:tracePt t="4582" x="2519363" y="1587500"/>
          <p14:tracePt t="4589" x="2416175" y="1587500"/>
          <p14:tracePt t="4596" x="2384425" y="1587500"/>
          <p14:tracePt t="4604" x="2328863" y="1587500"/>
          <p14:tracePt t="4612" x="2273300" y="1587500"/>
          <p14:tracePt t="4621" x="2216150" y="1587500"/>
          <p14:tracePt t="4628" x="2184400" y="1587500"/>
          <p14:tracePt t="4638" x="2128838" y="1579563"/>
          <p14:tracePt t="4644" x="2089150" y="1579563"/>
          <p14:tracePt t="4650" x="2041525" y="1579563"/>
          <p14:tracePt t="4658" x="2017713" y="1579563"/>
          <p14:tracePt t="4667" x="1954213" y="1579563"/>
          <p14:tracePt t="4674" x="1897063" y="1579563"/>
          <p14:tracePt t="4683" x="1833563" y="1579563"/>
          <p14:tracePt t="4690" x="1793875" y="1579563"/>
          <p14:tracePt t="4699" x="1706563" y="1579563"/>
          <p14:tracePt t="4707" x="1643063" y="1579563"/>
          <p14:tracePt t="4713" x="1611313" y="1579563"/>
          <p14:tracePt t="4720" x="1554163" y="1579563"/>
          <p14:tracePt t="4728" x="1490663" y="1579563"/>
          <p14:tracePt t="4736" x="1450975" y="1587500"/>
          <p14:tracePt t="4744" x="1411288" y="1587500"/>
          <p14:tracePt t="4753" x="1379538" y="1595438"/>
          <p14:tracePt t="4761" x="1347788" y="1595438"/>
          <p14:tracePt t="4768" x="1316038" y="1595438"/>
          <p14:tracePt t="4774" x="1284288" y="1595438"/>
          <p14:tracePt t="4782" x="1252538" y="1595438"/>
          <p14:tracePt t="4790" x="1220788" y="1595438"/>
          <p14:tracePt t="4798" x="1203325" y="1595438"/>
          <p14:tracePt t="4806" x="1179513" y="1595438"/>
          <p14:tracePt t="4814" x="1147763" y="1595438"/>
          <p14:tracePt t="4822" x="1123950" y="1595438"/>
          <p14:tracePt t="4831" x="1116013" y="1595438"/>
          <p14:tracePt t="4837" x="1084263" y="1595438"/>
          <p14:tracePt t="4844" x="1060450" y="1595438"/>
          <p14:tracePt t="4852" x="1028700" y="1595438"/>
          <p14:tracePt t="4860" x="1012825" y="1595438"/>
          <p14:tracePt t="4869" x="981075" y="1595438"/>
          <p14:tracePt t="4876" x="957263" y="1595438"/>
          <p14:tracePt t="4884" x="925513" y="1595438"/>
          <p14:tracePt t="4892" x="877888" y="1595438"/>
          <p14:tracePt t="4900" x="844550" y="1595438"/>
          <p14:tracePt t="4906" x="820738" y="1595438"/>
          <p14:tracePt t="4915" x="804863" y="1595438"/>
          <p14:tracePt t="4922" x="788988" y="1595438"/>
          <p14:tracePt t="4930" x="773113" y="1595438"/>
          <p14:tracePt t="4938" x="765175" y="1595438"/>
          <p14:tracePt t="4955" x="757238" y="1595438"/>
          <p14:tracePt t="5101" x="757238" y="1587500"/>
          <p14:tracePt t="5110" x="773113" y="1587500"/>
          <p14:tracePt t="5117" x="788988" y="1587500"/>
          <p14:tracePt t="5125" x="812800" y="1587500"/>
          <p14:tracePt t="5133" x="844550" y="1579563"/>
          <p14:tracePt t="5141" x="877888" y="1571625"/>
          <p14:tracePt t="5149" x="925513" y="1563688"/>
          <p14:tracePt t="5155" x="957263" y="1555750"/>
          <p14:tracePt t="5162" x="1004888" y="1555750"/>
          <p14:tracePt t="5171" x="1060450" y="1547813"/>
          <p14:tracePt t="5178" x="1131888" y="1547813"/>
          <p14:tracePt t="5187" x="1195388" y="1538288"/>
          <p14:tracePt t="5195" x="1252538" y="1538288"/>
          <p14:tracePt t="5203" x="1292225" y="1538288"/>
          <p14:tracePt t="5211" x="1387475" y="1538288"/>
          <p14:tracePt t="5216" x="1403350" y="1538288"/>
          <p14:tracePt t="5224" x="1474788" y="1538288"/>
          <p14:tracePt t="5232" x="1514475" y="1530350"/>
          <p14:tracePt t="5240" x="1538288" y="1530350"/>
          <p14:tracePt t="5248" x="1571625" y="1522413"/>
          <p14:tracePt t="5257" x="1595438" y="1522413"/>
          <p14:tracePt t="5265" x="1619250" y="1522413"/>
          <p14:tracePt t="5273" x="1635125" y="1522413"/>
          <p14:tracePt t="5279" x="1635125" y="1514475"/>
          <p14:tracePt t="5295" x="1643063" y="1514475"/>
          <p14:tracePt t="5349" x="1658938" y="1514475"/>
          <p14:tracePt t="5357" x="1674813" y="1514475"/>
          <p14:tracePt t="5365" x="1690688" y="1514475"/>
          <p14:tracePt t="5381" x="1714500" y="1514475"/>
          <p14:tracePt t="5388" x="1730375" y="1514475"/>
          <p14:tracePt t="5396" x="1738313" y="1514475"/>
          <p14:tracePt t="5435" x="1738313" y="1498600"/>
          <p14:tracePt t="5442" x="1738313" y="1482725"/>
          <p14:tracePt t="5450" x="1730375" y="1458913"/>
          <p14:tracePt t="5458" x="1714500" y="1443038"/>
          <p14:tracePt t="5466" x="1690688" y="1419225"/>
          <p14:tracePt t="5472" x="1674813" y="1411288"/>
          <p14:tracePt t="5480" x="1643063" y="1395413"/>
          <p14:tracePt t="5488" x="1611313" y="1371600"/>
          <p14:tracePt t="5497" x="1587500" y="1371600"/>
          <p14:tracePt t="5505" x="1554163" y="1347788"/>
          <p14:tracePt t="5512" x="1514475" y="1331913"/>
          <p14:tracePt t="5521" x="1466850" y="1316038"/>
          <p14:tracePt t="5529" x="1435100" y="1300163"/>
          <p14:tracePt t="5534" x="1419225" y="1300163"/>
          <p14:tracePt t="5543" x="1363663" y="1292225"/>
          <p14:tracePt t="5550" x="1316038" y="1284288"/>
          <p14:tracePt t="5558" x="1276350" y="1276350"/>
          <p14:tracePt t="5567" x="1220788" y="1276350"/>
          <p14:tracePt t="5575" x="1187450" y="1276350"/>
          <p14:tracePt t="5583" x="1139825" y="1276350"/>
          <p14:tracePt t="5591" x="1092200" y="1276350"/>
          <p14:tracePt t="5596" x="1060450" y="1284288"/>
          <p14:tracePt t="5606" x="1028700" y="1292225"/>
          <p14:tracePt t="5612" x="1004888" y="1316038"/>
          <p14:tracePt t="5620" x="973138" y="1339850"/>
          <p14:tracePt t="5628" x="957263" y="1363663"/>
          <p14:tracePt t="5637" x="933450" y="1387475"/>
          <p14:tracePt t="5644" x="925513" y="1411288"/>
          <p14:tracePt t="5652" x="925513" y="1443038"/>
          <p14:tracePt t="5658" x="917575" y="1482725"/>
          <p14:tracePt t="5666" x="917575" y="1506538"/>
          <p14:tracePt t="5674" x="917575" y="1522413"/>
          <p14:tracePt t="5682" x="917575" y="1530350"/>
          <p14:tracePt t="5690" x="933450" y="1547813"/>
          <p14:tracePt t="5699" x="965200" y="1555750"/>
          <p14:tracePt t="5706" x="1004888" y="1571625"/>
          <p14:tracePt t="5715" x="1060450" y="1571625"/>
          <p14:tracePt t="5720" x="1084263" y="1571625"/>
          <p14:tracePt t="5728" x="1139825" y="1571625"/>
          <p14:tracePt t="5736" x="1203325" y="1571625"/>
          <p14:tracePt t="5744" x="1308100" y="1555750"/>
          <p14:tracePt t="5752" x="1387475" y="1522413"/>
          <p14:tracePt t="5761" x="1435100" y="1522413"/>
          <p14:tracePt t="5769" x="1522413" y="1474788"/>
          <p14:tracePt t="5777" x="1546225" y="1466850"/>
          <p14:tracePt t="5782" x="1595438" y="1435100"/>
          <p14:tracePt t="5790" x="1643063" y="1403350"/>
          <p14:tracePt t="5798" x="1666875" y="1387475"/>
          <p14:tracePt t="5807" x="1674813" y="1371600"/>
          <p14:tracePt t="5814" x="1682750" y="1355725"/>
          <p14:tracePt t="5823" x="1690688" y="1331913"/>
          <p14:tracePt t="5830" x="1690688" y="1316038"/>
          <p14:tracePt t="5839" x="1682750" y="1300163"/>
          <p14:tracePt t="5845" x="1666875" y="1284288"/>
          <p14:tracePt t="5852" x="1651000" y="1268413"/>
          <p14:tracePt t="5860" x="1611313" y="1236663"/>
          <p14:tracePt t="5868" x="1554163" y="1220788"/>
          <p14:tracePt t="5877" x="1506538" y="1220788"/>
          <p14:tracePt t="5884" x="1443038" y="1195388"/>
          <p14:tracePt t="5892" x="1355725" y="1187450"/>
          <p14:tracePt t="5901" x="1284288" y="1187450"/>
          <p14:tracePt t="5909" x="1131888" y="1179513"/>
          <p14:tracePt t="5914" x="1052513" y="1179513"/>
          <p14:tracePt t="5922" x="1004888" y="1179513"/>
          <p14:tracePt t="5930" x="949325" y="1179513"/>
          <p14:tracePt t="5938" x="909638" y="1195388"/>
          <p14:tracePt t="5946" x="893763" y="1204913"/>
          <p14:tracePt t="5954" x="893763" y="1212850"/>
          <p14:tracePt t="5963" x="893763" y="1220788"/>
          <p14:tracePt t="5970" x="893763" y="1244600"/>
          <p14:tracePt t="5977" x="893763" y="1268413"/>
          <p14:tracePt t="5985" x="901700" y="1292225"/>
          <p14:tracePt t="5993" x="933450" y="1316038"/>
          <p14:tracePt t="6000" x="981075" y="1355725"/>
          <p14:tracePt t="6008" x="1036638" y="1395413"/>
          <p14:tracePt t="6017" x="1052513" y="1403350"/>
          <p14:tracePt t="6025" x="1116013" y="1427163"/>
          <p14:tracePt t="6032" x="1179513" y="1443038"/>
          <p14:tracePt t="6039" x="1300163" y="1466850"/>
          <p14:tracePt t="6046" x="1355725" y="1474788"/>
          <p14:tracePt t="6055" x="1474788" y="1498600"/>
          <p14:tracePt t="6063" x="1603375" y="1514475"/>
          <p14:tracePt t="6071" x="1682750" y="1522413"/>
          <p14:tracePt t="6079" x="1738313" y="1530350"/>
          <p14:tracePt t="6087" x="1873250" y="1538288"/>
          <p14:tracePt t="6093" x="1946275" y="1538288"/>
          <p14:tracePt t="6100" x="2009775" y="1538288"/>
          <p14:tracePt t="6109" x="2081213" y="1538288"/>
          <p14:tracePt t="6117" x="2144713" y="1538288"/>
          <p14:tracePt t="6125" x="2239963" y="1538288"/>
          <p14:tracePt t="6133" x="2305050" y="1538288"/>
          <p14:tracePt t="6141" x="2368550" y="1538288"/>
          <p14:tracePt t="6149" x="2463800" y="1538288"/>
          <p14:tracePt t="6157" x="2511425" y="1538288"/>
          <p14:tracePt t="6162" x="2551113" y="1538288"/>
          <p14:tracePt t="6171" x="2574925" y="1538288"/>
          <p14:tracePt t="6179" x="2598738" y="1538288"/>
          <p14:tracePt t="6186" x="2616200" y="1538288"/>
          <p14:tracePt t="6194" x="2632075" y="1538288"/>
          <p14:tracePt t="6202" x="2640013" y="1538288"/>
          <p14:tracePt t="6219" x="2647950" y="1538288"/>
          <p14:tracePt t="6224" x="2655888" y="1530350"/>
          <p14:tracePt t="6232" x="2671763" y="1530350"/>
          <p14:tracePt t="6241" x="2679700" y="1522413"/>
          <p14:tracePt t="6249" x="2695575" y="1514475"/>
          <p14:tracePt t="6257" x="2711450" y="1514475"/>
          <p14:tracePt t="6264" x="2719388" y="1506538"/>
          <p14:tracePt t="6272" x="2735263" y="1506538"/>
          <p14:tracePt t="6281" x="2751138" y="1498600"/>
          <p14:tracePt t="6286" x="2759075" y="1498600"/>
          <p14:tracePt t="6302" x="2774950" y="1498600"/>
          <p14:tracePt t="6311" x="2790825" y="1498600"/>
          <p14:tracePt t="6319" x="2806700" y="1498600"/>
          <p14:tracePt t="6327" x="2830513" y="1490663"/>
          <p14:tracePt t="6335" x="2846388" y="1490663"/>
          <p14:tracePt t="6343" x="2870200" y="1490663"/>
          <p14:tracePt t="6348" x="2894013" y="1490663"/>
          <p14:tracePt t="6357" x="2909888" y="1490663"/>
          <p14:tracePt t="6364" x="2925763" y="1490663"/>
          <p14:tracePt t="6373" x="2933700" y="1490663"/>
          <p14:tracePt t="6380" x="2941638" y="1490663"/>
          <p14:tracePt t="6388" x="2949575" y="1490663"/>
          <p14:tracePt t="6419" x="2949575" y="1482725"/>
          <p14:tracePt t="6475" x="2957513" y="1482725"/>
          <p14:tracePt t="6481" x="2967038" y="1482725"/>
          <p14:tracePt t="6488" x="2974975" y="1482725"/>
          <p14:tracePt t="6497" x="2990850" y="1474788"/>
          <p14:tracePt t="6504" x="3006725" y="1474788"/>
          <p14:tracePt t="6512" x="3014663" y="1474788"/>
          <p14:tracePt t="6520" x="3022600" y="1474788"/>
          <p14:tracePt t="6528" x="3038475" y="1474788"/>
          <p14:tracePt t="6536" x="3062288" y="1474788"/>
          <p14:tracePt t="6543" x="3086100" y="1474788"/>
          <p14:tracePt t="6550" x="3094038" y="1474788"/>
          <p14:tracePt t="6558" x="3109913" y="1474788"/>
          <p14:tracePt t="6566" x="3125788" y="1474788"/>
          <p14:tracePt t="6574" x="3141663" y="1474788"/>
          <p14:tracePt t="6583" x="3149600" y="1474788"/>
          <p14:tracePt t="6591" x="3165475" y="1474788"/>
          <p14:tracePt t="6598" x="3165475" y="1466850"/>
          <p14:tracePt t="6604" x="3173413" y="1466850"/>
          <p14:tracePt t="6629" x="3181350" y="1458913"/>
          <p14:tracePt t="6637" x="3189288" y="1458913"/>
          <p14:tracePt t="6644" x="3189288" y="1443038"/>
          <p14:tracePt t="6652" x="3189288" y="1427163"/>
          <p14:tracePt t="6660" x="3189288" y="1411288"/>
          <p14:tracePt t="6666" x="3189288" y="1395413"/>
          <p14:tracePt t="6674" x="3189288" y="1387475"/>
          <p14:tracePt t="6683" x="3173413" y="1347788"/>
          <p14:tracePt t="6690" x="3157538" y="1331913"/>
          <p14:tracePt t="6699" x="3141663" y="1323975"/>
          <p14:tracePt t="6706" x="3094038" y="1300163"/>
          <p14:tracePt t="6715" x="3070225" y="1284288"/>
          <p14:tracePt t="6720" x="2982913" y="1268413"/>
          <p14:tracePt t="6728" x="2925763" y="1252538"/>
          <p14:tracePt t="6736" x="2814638" y="1236663"/>
          <p14:tracePt t="6745" x="2743200" y="1228725"/>
          <p14:tracePt t="6752" x="2711450" y="1228725"/>
          <p14:tracePt t="6761" x="2655888" y="1228725"/>
          <p14:tracePt t="6769" x="2616200" y="1228725"/>
          <p14:tracePt t="6777" x="2574925" y="1228725"/>
          <p14:tracePt t="6784" x="2566988" y="1228725"/>
          <p14:tracePt t="6790" x="2559050" y="1228725"/>
          <p14:tracePt t="6798" x="2559050" y="1236663"/>
          <p14:tracePt t="6807" x="2559050" y="1252538"/>
          <p14:tracePt t="6814" x="2559050" y="1268413"/>
          <p14:tracePt t="6822" x="2559050" y="1300163"/>
          <p14:tracePt t="6830" x="2582863" y="1323975"/>
          <p14:tracePt t="6839" x="2616200" y="1355725"/>
          <p14:tracePt t="6846" x="2647950" y="1387475"/>
          <p14:tracePt t="6853" x="2679700" y="1403350"/>
          <p14:tracePt t="6860" x="2735263" y="1435100"/>
          <p14:tracePt t="6868" x="2767013" y="1443038"/>
          <p14:tracePt t="6876" x="2814638" y="1458913"/>
          <p14:tracePt t="6884" x="2854325" y="1474788"/>
          <p14:tracePt t="6893" x="2878138" y="1474788"/>
          <p14:tracePt t="6901" x="2901950" y="1482725"/>
          <p14:tracePt t="6908" x="2909888" y="1482725"/>
          <p14:tracePt t="6914" x="2917825" y="1482725"/>
          <p14:tracePt t="6948" x="2917825" y="1474788"/>
          <p14:tracePt t="6954" x="2909888" y="1466850"/>
          <p14:tracePt t="6963" x="2894013" y="1458913"/>
          <p14:tracePt t="6971" x="2870200" y="1450975"/>
          <p14:tracePt t="6977" x="2846388" y="1450975"/>
          <p14:tracePt t="6985" x="2790825" y="1450975"/>
          <p14:tracePt t="6993" x="2687638" y="1450975"/>
          <p14:tracePt t="7001" x="2598738" y="1450975"/>
          <p14:tracePt t="7009" x="2551113" y="1450975"/>
          <p14:tracePt t="7016" x="2439988" y="1450975"/>
          <p14:tracePt t="7025" x="2336800" y="1482725"/>
          <p14:tracePt t="7034" x="2192338" y="1506538"/>
          <p14:tracePt t="7039" x="1962150" y="1563688"/>
          <p14:tracePt t="7046" x="1833563" y="1595438"/>
          <p14:tracePt t="7054" x="1627188" y="1627188"/>
          <p14:tracePt t="7062" x="1514475" y="1658938"/>
          <p14:tracePt t="7071" x="1316038" y="1690688"/>
          <p14:tracePt t="7078" x="1252538" y="1698625"/>
          <p14:tracePt t="7087" x="1084263" y="1722438"/>
          <p14:tracePt t="7095" x="1020763" y="1730375"/>
          <p14:tracePt t="7103" x="957263" y="1738313"/>
          <p14:tracePt t="7109" x="925513" y="1738313"/>
          <p14:tracePt t="7117" x="909638" y="1738313"/>
          <p14:tracePt t="7197" x="893763" y="1738313"/>
          <p14:tracePt t="7202" x="885825" y="1738313"/>
          <p14:tracePt t="7210" x="860425" y="1738313"/>
          <p14:tracePt t="7219" x="836613" y="1722438"/>
          <p14:tracePt t="7227" x="820738" y="1722438"/>
          <p14:tracePt t="7233" x="804863" y="1722438"/>
          <p14:tracePt t="7240" x="796925" y="1714500"/>
          <p14:tracePt t="7249" x="788988" y="1706563"/>
          <p14:tracePt t="7295" x="788988" y="1698625"/>
          <p14:tracePt t="7303" x="796925" y="1698625"/>
          <p14:tracePt t="7310" x="804863" y="1698625"/>
          <p14:tracePt t="7318" x="820738" y="1698625"/>
          <p14:tracePt t="7327" x="836613" y="1698625"/>
          <p14:tracePt t="7335" x="860425" y="1698625"/>
          <p14:tracePt t="7343" x="909638" y="1698625"/>
          <p14:tracePt t="7350" x="965200" y="1698625"/>
          <p14:tracePt t="7356" x="1028700" y="1714500"/>
          <p14:tracePt t="7364" x="1100138" y="1730375"/>
          <p14:tracePt t="7373" x="1179513" y="1746250"/>
          <p14:tracePt t="7381" x="1195388" y="1746250"/>
          <p14:tracePt t="7388" x="1252538" y="1754188"/>
          <p14:tracePt t="7396" x="1268413" y="1762125"/>
          <p14:tracePt t="7405" x="1284288" y="1762125"/>
          <p14:tracePt t="7583" x="1292225" y="1762125"/>
          <p14:tracePt t="7599" x="1300163" y="1762125"/>
          <p14:tracePt t="7604" x="1308100" y="1762125"/>
          <p14:tracePt t="7613" x="1331913" y="1762125"/>
          <p14:tracePt t="7621" x="1347788" y="1762125"/>
          <p14:tracePt t="7628" x="1371600" y="1762125"/>
          <p14:tracePt t="7637" x="1403350" y="1762125"/>
          <p14:tracePt t="7644" x="1443038" y="1762125"/>
          <p14:tracePt t="7652" x="1490663" y="1762125"/>
          <p14:tracePt t="7661" x="1546225" y="1770063"/>
          <p14:tracePt t="7669" x="1579563" y="1778000"/>
          <p14:tracePt t="7674" x="1682750" y="1793875"/>
          <p14:tracePt t="7682" x="1770063" y="1809750"/>
          <p14:tracePt t="7690" x="1825625" y="1825625"/>
          <p14:tracePt t="7699" x="1938338" y="1841500"/>
          <p14:tracePt t="7706" x="1978025" y="1849438"/>
          <p14:tracePt t="7714" x="2041525" y="1865313"/>
          <p14:tracePt t="7722" x="2120900" y="1873250"/>
          <p14:tracePt t="7729" x="2136775" y="1873250"/>
          <p14:tracePt t="7736" x="2160588" y="1881188"/>
          <p14:tracePt t="7744" x="2168525" y="1881188"/>
          <p14:tracePt t="7877" x="2176463" y="1881188"/>
          <p14:tracePt t="7884" x="2176463" y="1873250"/>
          <p14:tracePt t="7893" x="2184400" y="1865313"/>
          <p14:tracePt t="7900" x="2200275" y="1857375"/>
          <p14:tracePt t="7908" x="2216150" y="1849438"/>
          <p14:tracePt t="7917" x="2255838" y="1841500"/>
          <p14:tracePt t="7922" x="2281238" y="1833563"/>
          <p14:tracePt t="7931" x="2312988" y="1825625"/>
          <p14:tracePt t="7938" x="2360613" y="1825625"/>
          <p14:tracePt t="7947" x="2376488" y="1825625"/>
          <p14:tracePt t="7955" x="2400300" y="1817688"/>
          <p14:tracePt t="7963" x="2408238" y="1809750"/>
          <p14:tracePt t="7970" x="2416175" y="1809750"/>
          <p14:tracePt t="7978" x="2432050" y="1809750"/>
          <p14:tracePt t="7993" x="2439988" y="1809750"/>
          <p14:tracePt t="8001" x="2447925" y="1809750"/>
          <p14:tracePt t="8009" x="2455863" y="1801813"/>
          <p14:tracePt t="8016" x="2471738" y="1793875"/>
          <p14:tracePt t="8025" x="2479675" y="1793875"/>
          <p14:tracePt t="8033" x="2487613" y="1785938"/>
          <p14:tracePt t="8041" x="2503488" y="1778000"/>
          <p14:tracePt t="8055" x="2503488" y="1770063"/>
          <p14:tracePt t="8062" x="2511425" y="1762125"/>
          <p14:tracePt t="8070" x="2511425" y="1754188"/>
          <p14:tracePt t="8079" x="2511425" y="1738313"/>
          <p14:tracePt t="8086" x="2511425" y="1722438"/>
          <p14:tracePt t="8095" x="2511425" y="1706563"/>
          <p14:tracePt t="8102" x="2503488" y="1682750"/>
          <p14:tracePt t="8110" x="2495550" y="1666875"/>
          <p14:tracePt t="8117" x="2479675" y="1651000"/>
          <p14:tracePt t="8125" x="2455863" y="1635125"/>
          <p14:tracePt t="8133" x="2439988" y="1611313"/>
          <p14:tracePt t="8140" x="2424113" y="1595438"/>
          <p14:tracePt t="8148" x="2400300" y="1579563"/>
          <p14:tracePt t="8156" x="2376488" y="1563688"/>
          <p14:tracePt t="8164" x="2360613" y="1555750"/>
          <p14:tracePt t="8171" x="2336800" y="1547813"/>
          <p14:tracePt t="8178" x="2297113" y="1538288"/>
          <p14:tracePt t="8186" x="2289175" y="1530350"/>
          <p14:tracePt t="8194" x="2247900" y="1530350"/>
          <p14:tracePt t="8203" x="2208213" y="1530350"/>
          <p14:tracePt t="8210" x="2160588" y="1530350"/>
          <p14:tracePt t="8219" x="2144713" y="1530350"/>
          <p14:tracePt t="8226" x="2120900" y="1538288"/>
          <p14:tracePt t="8235" x="2089150" y="1563688"/>
          <p14:tracePt t="8240" x="2081213" y="1571625"/>
          <p14:tracePt t="8249" x="2065338" y="1595438"/>
          <p14:tracePt t="8257" x="2065338" y="1619250"/>
          <p14:tracePt t="8265" x="2057400" y="1643063"/>
          <p14:tracePt t="8273" x="2057400" y="1666875"/>
          <p14:tracePt t="8281" x="2057400" y="1706563"/>
          <p14:tracePt t="8289" x="2081213" y="1730375"/>
          <p14:tracePt t="8296" x="2112963" y="1762125"/>
          <p14:tracePt t="8302" x="2160588" y="1785938"/>
          <p14:tracePt t="8310" x="2224088" y="1817688"/>
          <p14:tracePt t="8319" x="2312988" y="1841500"/>
          <p14:tracePt t="8327" x="2392363" y="1857375"/>
          <p14:tracePt t="8334" x="2463800" y="1865313"/>
          <p14:tracePt t="8342" x="2559050" y="1881188"/>
          <p14:tracePt t="8351" x="2647950" y="1881188"/>
          <p14:tracePt t="8359" x="2719388" y="1881188"/>
          <p14:tracePt t="8365" x="2774950" y="1881188"/>
          <p14:tracePt t="8373" x="2798763" y="1881188"/>
          <p14:tracePt t="8381" x="2838450" y="1857375"/>
          <p14:tracePt t="8389" x="2854325" y="1825625"/>
          <p14:tracePt t="8396" x="2862263" y="1817688"/>
          <p14:tracePt t="8405" x="2878138" y="1778000"/>
          <p14:tracePt t="8412" x="2886075" y="1730375"/>
          <p14:tracePt t="8421" x="2886075" y="1698625"/>
          <p14:tracePt t="8426" x="2894013" y="1666875"/>
          <p14:tracePt t="8435" x="2894013" y="1635125"/>
          <p14:tracePt t="8442" x="2894013" y="1611313"/>
          <p14:tracePt t="8451" x="2894013" y="1587500"/>
          <p14:tracePt t="8458" x="2894013" y="1571625"/>
          <p14:tracePt t="8467" x="2886075" y="1571625"/>
          <p14:tracePt t="8474" x="2878138" y="1563688"/>
          <p14:tracePt t="8483" x="2862263" y="1555750"/>
          <p14:tracePt t="8489" x="2814638" y="1547813"/>
          <p14:tracePt t="8496" x="2782888" y="1547813"/>
          <p14:tracePt t="8504" x="2727325" y="1547813"/>
          <p14:tracePt t="8512" x="2655888" y="1547813"/>
          <p14:tracePt t="8520" x="2582863" y="1555750"/>
          <p14:tracePt t="8528" x="2519363" y="1563688"/>
          <p14:tracePt t="8536" x="2455863" y="1587500"/>
          <p14:tracePt t="8545" x="2400300" y="1619250"/>
          <p14:tracePt t="8552" x="2368550" y="1627188"/>
          <p14:tracePt t="8558" x="2320925" y="1674813"/>
          <p14:tracePt t="8566" x="2289175" y="1706563"/>
          <p14:tracePt t="8574" x="2281238" y="1738313"/>
          <p14:tracePt t="8582" x="2273300" y="1762125"/>
          <p14:tracePt t="8591" x="2273300" y="1778000"/>
          <p14:tracePt t="8598" x="2273300" y="1793875"/>
          <p14:tracePt t="8607" x="2289175" y="1809750"/>
          <p14:tracePt t="8612" x="2312988" y="1825625"/>
          <p14:tracePt t="8620" x="2384425" y="1857375"/>
          <p14:tracePt t="8629" x="2447925" y="1873250"/>
          <p14:tracePt t="8637" x="2503488" y="1890713"/>
          <p14:tracePt t="8644" x="2598738" y="1914525"/>
          <p14:tracePt t="8653" x="2719388" y="1922463"/>
          <p14:tracePt t="8660" x="2822575" y="1938338"/>
          <p14:tracePt t="8669" x="2917825" y="1954213"/>
          <p14:tracePt t="8674" x="2974975" y="1962150"/>
          <p14:tracePt t="8683" x="3094038" y="1970088"/>
          <p14:tracePt t="8691" x="3117850" y="1978025"/>
          <p14:tracePt t="8699" x="3189288" y="1985963"/>
          <p14:tracePt t="8707" x="3205163" y="1985963"/>
          <p14:tracePt t="8715" x="3221038" y="1993900"/>
          <p14:tracePt t="9150" x="3228975" y="1993900"/>
          <p14:tracePt t="9156" x="3236913" y="1993900"/>
          <p14:tracePt t="9165" x="3244850" y="2001838"/>
          <p14:tracePt t="9172" x="3260725" y="2009775"/>
          <p14:tracePt t="9180" x="3284538" y="2025650"/>
          <p14:tracePt t="9186" x="3308350" y="2033588"/>
          <p14:tracePt t="9194" x="3349625" y="2049463"/>
          <p14:tracePt t="9202" x="3381375" y="2065338"/>
          <p14:tracePt t="9211" x="3397250" y="2065338"/>
          <p14:tracePt t="9219" x="3421063" y="2073275"/>
          <p14:tracePt t="9227" x="3452813" y="2081213"/>
          <p14:tracePt t="9235" x="3468688" y="2089150"/>
          <p14:tracePt t="9242" x="3484563" y="2089150"/>
          <p14:tracePt t="9248" x="3484563" y="2097088"/>
          <p14:tracePt t="9257" x="3492500" y="2097088"/>
          <p14:tracePt t="9491" x="3508375" y="2097088"/>
          <p14:tracePt t="9505" x="3524250" y="2105025"/>
          <p14:tracePt t="9512" x="3540125" y="2120900"/>
          <p14:tracePt t="9521" x="3579813" y="2128838"/>
          <p14:tracePt t="9529" x="3611563" y="2144713"/>
          <p14:tracePt t="9536" x="3651250" y="2160588"/>
          <p14:tracePt t="9545" x="3700463" y="2176463"/>
          <p14:tracePt t="9552" x="3756025" y="2192338"/>
          <p14:tracePt t="9560" x="3827463" y="2208213"/>
          <p14:tracePt t="9566" x="3859213" y="2216150"/>
          <p14:tracePt t="9575" x="3930650" y="2233613"/>
          <p14:tracePt t="9583" x="3970338" y="2241550"/>
          <p14:tracePt t="9591" x="4019550" y="2249488"/>
          <p14:tracePt t="9598" x="4035425" y="2257425"/>
          <p14:tracePt t="9606" x="4059238" y="2257425"/>
          <p14:tracePt t="9614" x="4075113" y="2257425"/>
          <p14:tracePt t="9623" x="4083050" y="2257425"/>
          <p14:tracePt t="10071" x="4090988" y="2257425"/>
          <p14:tracePt t="10079" x="4098925" y="2257425"/>
          <p14:tracePt t="10087" x="4130675" y="2265363"/>
          <p14:tracePt t="10094" x="4186238" y="2281238"/>
          <p14:tracePt t="10102" x="4210050" y="2289175"/>
          <p14:tracePt t="10110" x="4362450" y="2305050"/>
          <p14:tracePt t="10118" x="4568825" y="2328863"/>
          <p14:tracePt t="10126" x="4792663" y="2360613"/>
          <p14:tracePt t="10135" x="5167313" y="2384425"/>
          <p14:tracePt t="10141" x="5541963" y="2416175"/>
          <p14:tracePt t="10148" x="6067425" y="2463800"/>
          <p14:tracePt t="10157" x="6570663" y="2511425"/>
          <p14:tracePt t="10165" x="7080250" y="2584450"/>
          <p14:tracePt t="10173" x="7670800" y="2647950"/>
          <p14:tracePt t="10181" x="8277225" y="2711450"/>
          <p14:tracePt t="10188" x="8786813" y="2782888"/>
          <p14:tracePt t="10195" x="9250363" y="2830513"/>
          <p14:tracePt t="10203" x="9799638" y="2909888"/>
          <p14:tracePt t="10211" x="10134600" y="2959100"/>
          <p14:tracePt t="10219" x="10548938" y="2998788"/>
          <p14:tracePt t="10226" x="10804525" y="3038475"/>
          <p14:tracePt t="10235" x="11179175" y="3101975"/>
          <p14:tracePt t="10242" x="11387138" y="3125788"/>
          <p14:tracePt t="10251" x="11569700" y="3149600"/>
          <p14:tracePt t="10256" x="11674475" y="3157538"/>
          <p14:tracePt t="10264" x="11841163" y="3165475"/>
          <p14:tracePt t="10272" x="11904663" y="3165475"/>
          <p14:tracePt t="10281" x="11976100" y="3165475"/>
          <p14:tracePt t="10288" x="12057063" y="3173413"/>
          <p14:tracePt t="10297" x="12112625" y="3173413"/>
          <p14:tracePt t="10304" x="12144375" y="3173413"/>
          <p14:tracePt t="10313" x="12184063" y="3173413"/>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2641BB-BF17-48F8-90A3-5FEEAC8684C9}"/>
              </a:ext>
            </a:extLst>
          </p:cNvPr>
          <p:cNvPicPr>
            <a:picLocks noChangeAspect="1"/>
          </p:cNvPicPr>
          <p:nvPr/>
        </p:nvPicPr>
        <p:blipFill>
          <a:blip r:embed="rId5"/>
          <a:stretch>
            <a:fillRect/>
          </a:stretch>
        </p:blipFill>
        <p:spPr>
          <a:xfrm>
            <a:off x="10738613" y="59767"/>
            <a:ext cx="1362130" cy="722125"/>
          </a:xfrm>
          <a:prstGeom prst="rect">
            <a:avLst/>
          </a:prstGeom>
          <a:noFill/>
          <a:ln w="9525">
            <a:noFill/>
          </a:ln>
        </p:spPr>
      </p:pic>
      <p:cxnSp>
        <p:nvCxnSpPr>
          <p:cNvPr id="4" name="Straight Connector 15">
            <a:extLst>
              <a:ext uri="{FF2B5EF4-FFF2-40B4-BE49-F238E27FC236}">
                <a16:creationId xmlns:a16="http://schemas.microsoft.com/office/drawing/2014/main" id="{C3EEF73A-CEC0-4FFE-A5DE-3E10A7635533}"/>
              </a:ext>
            </a:extLst>
          </p:cNvPr>
          <p:cNvCxnSpPr/>
          <p:nvPr/>
        </p:nvCxnSpPr>
        <p:spPr>
          <a:xfrm flipV="1">
            <a:off x="170599" y="825072"/>
            <a:ext cx="11835707" cy="0"/>
          </a:xfrm>
          <a:prstGeom prst="line">
            <a:avLst/>
          </a:prstGeom>
          <a:noFill/>
          <a:ln w="22225" cap="flat" cmpd="sng" algn="ctr">
            <a:solidFill>
              <a:srgbClr val="C00000"/>
            </a:solidFill>
            <a:prstDash val="solid"/>
          </a:ln>
          <a:effectLst>
            <a:outerShdw blurRad="40000" dist="23000" dir="5400000" rotWithShape="0">
              <a:srgbClr val="000000">
                <a:alpha val="35000"/>
              </a:srgbClr>
            </a:outerShdw>
          </a:effectLst>
        </p:spPr>
      </p:cxnSp>
      <p:sp>
        <p:nvSpPr>
          <p:cNvPr id="5" name="灯片编号占位符 4">
            <a:extLst>
              <a:ext uri="{FF2B5EF4-FFF2-40B4-BE49-F238E27FC236}">
                <a16:creationId xmlns:a16="http://schemas.microsoft.com/office/drawing/2014/main" id="{1A1EED2D-1DFC-446B-8FD5-6EBA100CB24E}"/>
              </a:ext>
            </a:extLst>
          </p:cNvPr>
          <p:cNvSpPr>
            <a:spLocks noGrp="1"/>
          </p:cNvSpPr>
          <p:nvPr>
            <p:ph type="sldNum" sz="quarter" idx="12"/>
          </p:nvPr>
        </p:nvSpPr>
        <p:spPr/>
        <p:txBody>
          <a:bodyPr/>
          <a:lstStyle/>
          <a:p>
            <a:fld id="{BA9E5AED-C2C1-40D6-A47D-9FECE8EB6EEF}" type="slidenum">
              <a:rPr lang="zh-CN" altLang="en-US" smtClean="0"/>
              <a:t>9</a:t>
            </a:fld>
            <a:endParaRPr lang="zh-CN" altLang="en-US"/>
          </a:p>
        </p:txBody>
      </p:sp>
      <p:sp>
        <p:nvSpPr>
          <p:cNvPr id="7" name="文本框 3">
            <a:extLst>
              <a:ext uri="{FF2B5EF4-FFF2-40B4-BE49-F238E27FC236}">
                <a16:creationId xmlns:a16="http://schemas.microsoft.com/office/drawing/2014/main" id="{D5506025-4B89-4EF5-9A13-DB9901495A68}"/>
              </a:ext>
            </a:extLst>
          </p:cNvPr>
          <p:cNvSpPr txBox="1"/>
          <p:nvPr/>
        </p:nvSpPr>
        <p:spPr>
          <a:xfrm>
            <a:off x="0" y="0"/>
            <a:ext cx="9717891" cy="839204"/>
          </a:xfrm>
          <a:prstGeom prst="rect">
            <a:avLst/>
          </a:prstGeom>
          <a:noFill/>
        </p:spPr>
        <p:txBody>
          <a:bodyPr wrap="square" rtlCol="0">
            <a:spAutoFit/>
          </a:bodyPr>
          <a:lstStyle/>
          <a:p>
            <a:pPr>
              <a:lnSpc>
                <a:spcPct val="150000"/>
              </a:lnSpc>
            </a:pPr>
            <a:r>
              <a:rPr lang="en-US" altLang="zh-CN" sz="3600" b="1" dirty="0">
                <a:latin typeface="Book Antiqua" panose="02040602050305030304" pitchFamily="18" charset="0"/>
                <a:cs typeface="Times New Roman" panose="02020603050405020304" pitchFamily="18" charset="0"/>
              </a:rPr>
              <a:t>The Proposed Method</a:t>
            </a:r>
          </a:p>
        </p:txBody>
      </p:sp>
      <p:pic>
        <p:nvPicPr>
          <p:cNvPr id="8" name="图片 7">
            <a:extLst>
              <a:ext uri="{FF2B5EF4-FFF2-40B4-BE49-F238E27FC236}">
                <a16:creationId xmlns:a16="http://schemas.microsoft.com/office/drawing/2014/main" id="{B16462D8-08BB-4BC6-8D19-F8D576D0D8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66905"/>
            <a:ext cx="12192000" cy="3247790"/>
          </a:xfrm>
          <a:prstGeom prst="rect">
            <a:avLst/>
          </a:prstGeom>
        </p:spPr>
      </p:pic>
      <p:sp>
        <p:nvSpPr>
          <p:cNvPr id="9" name="文本框 8">
            <a:extLst>
              <a:ext uri="{FF2B5EF4-FFF2-40B4-BE49-F238E27FC236}">
                <a16:creationId xmlns:a16="http://schemas.microsoft.com/office/drawing/2014/main" id="{B62E8EE1-ACD4-4348-8A5C-4C2F6907CA20}"/>
              </a:ext>
            </a:extLst>
          </p:cNvPr>
          <p:cNvSpPr txBox="1"/>
          <p:nvPr/>
        </p:nvSpPr>
        <p:spPr>
          <a:xfrm>
            <a:off x="1" y="4230179"/>
            <a:ext cx="12192000" cy="338554"/>
          </a:xfrm>
          <a:prstGeom prst="rect">
            <a:avLst/>
          </a:prstGeom>
          <a:noFill/>
        </p:spPr>
        <p:txBody>
          <a:bodyPr wrap="square">
            <a:spAutoFit/>
          </a:bodyPr>
          <a:lstStyle/>
          <a:p>
            <a:pPr algn="ctr"/>
            <a:r>
              <a:rPr lang="en-US" altLang="zh-CN" sz="1600" b="1" dirty="0">
                <a:latin typeface="Times New Roman" panose="02020603050405020304" pitchFamily="18" charset="0"/>
                <a:cs typeface="Times New Roman" panose="02020603050405020304" pitchFamily="18" charset="0"/>
              </a:rPr>
              <a:t>Fig 2. End to End Ultra Low Bit-Rate Digital Human Character Communication Framework via Compact 3D Face Descriptors</a:t>
            </a:r>
            <a:endParaRPr lang="zh-CN" altLang="en-US" sz="1600" b="1"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6BCA6849-ED0A-4031-B616-B857E564CECC}"/>
              </a:ext>
            </a:extLst>
          </p:cNvPr>
          <p:cNvSpPr txBox="1"/>
          <p:nvPr/>
        </p:nvSpPr>
        <p:spPr>
          <a:xfrm>
            <a:off x="304800" y="5629870"/>
            <a:ext cx="11887200" cy="1200329"/>
          </a:xfrm>
          <a:prstGeom prst="rect">
            <a:avLst/>
          </a:prstGeom>
          <a:noFill/>
        </p:spPr>
        <p:txBody>
          <a:bodyPr wrap="square" rtlCol="0">
            <a:spAutoFit/>
          </a:bodyPr>
          <a:lstStyle/>
          <a:p>
            <a:pPr marL="285750" indent="-285750">
              <a:buFont typeface="Wingdings" panose="05000000000000000000" pitchFamily="2" charset="2"/>
              <a:buChar char="u"/>
            </a:pPr>
            <a:r>
              <a:rPr lang="en-US" altLang="zh-CN" dirty="0">
                <a:latin typeface="Times New Roman" panose="02020603050405020304" pitchFamily="18" charset="0"/>
                <a:cs typeface="Times New Roman" panose="02020603050405020304" pitchFamily="18" charset="0"/>
              </a:rPr>
              <a:t>Personal 3D Face Template: The offline generated face template stored on both sender and receiver sides.</a:t>
            </a:r>
          </a:p>
          <a:p>
            <a:pPr marL="285750" indent="-285750">
              <a:buFont typeface="Wingdings" panose="05000000000000000000" pitchFamily="2" charset="2"/>
              <a:buChar char="u"/>
            </a:pPr>
            <a:r>
              <a:rPr lang="en-US" altLang="zh-CN" dirty="0">
                <a:latin typeface="Times New Roman" panose="02020603050405020304" pitchFamily="18" charset="0"/>
                <a:cs typeface="Times New Roman" panose="02020603050405020304" pitchFamily="18" charset="0"/>
              </a:rPr>
              <a:t>Feature Extractor: Extract 3D face descriptors (including expression translation and angle) from frames.</a:t>
            </a:r>
          </a:p>
          <a:p>
            <a:pPr marL="285750" indent="-285750">
              <a:buFont typeface="Wingdings" panose="05000000000000000000" pitchFamily="2" charset="2"/>
              <a:buChar char="u"/>
            </a:pPr>
            <a:r>
              <a:rPr lang="en-US" altLang="zh-CN" dirty="0">
                <a:latin typeface="Times New Roman" panose="02020603050405020304" pitchFamily="18" charset="0"/>
                <a:cs typeface="Times New Roman" panose="02020603050405020304" pitchFamily="18" charset="0"/>
              </a:rPr>
              <a:t>3D Morphable Models (3DMM): Reconstruct accurate 3D face based on the 3D face template and face descriptors. </a:t>
            </a:r>
          </a:p>
          <a:p>
            <a:pPr marL="285750" indent="-285750">
              <a:buFont typeface="Wingdings" panose="05000000000000000000" pitchFamily="2" charset="2"/>
              <a:buChar char="u"/>
            </a:pPr>
            <a:r>
              <a:rPr lang="en-US" altLang="zh-CN" dirty="0">
                <a:latin typeface="Times New Roman" panose="02020603050405020304" pitchFamily="18" charset="0"/>
                <a:cs typeface="Times New Roman" panose="02020603050405020304" pitchFamily="18" charset="0"/>
              </a:rPr>
              <a:t>Encoder and Decoder: Compress and transmit face descriptors to receiver, and reconstructed descriptors for 3DMM.</a:t>
            </a:r>
          </a:p>
        </p:txBody>
      </p:sp>
      <p:sp>
        <p:nvSpPr>
          <p:cNvPr id="12" name="文本框 11">
            <a:extLst>
              <a:ext uri="{FF2B5EF4-FFF2-40B4-BE49-F238E27FC236}">
                <a16:creationId xmlns:a16="http://schemas.microsoft.com/office/drawing/2014/main" id="{3827E23C-0E78-4B55-A2BC-B7BFB8693DC1}"/>
              </a:ext>
            </a:extLst>
          </p:cNvPr>
          <p:cNvSpPr txBox="1"/>
          <p:nvPr/>
        </p:nvSpPr>
        <p:spPr>
          <a:xfrm>
            <a:off x="0" y="4643150"/>
            <a:ext cx="12192000" cy="646331"/>
          </a:xfrm>
          <a:prstGeom prst="rect">
            <a:avLst/>
          </a:prstGeom>
          <a:noFill/>
        </p:spPr>
        <p:txBody>
          <a:bodyPr wrap="square">
            <a:spAutoFit/>
          </a:bodyPr>
          <a:lstStyle/>
          <a:p>
            <a:pPr marL="285750" indent="-285750">
              <a:buFont typeface="Wingdings" panose="05000000000000000000" pitchFamily="2" charset="2"/>
              <a:buChar char="u"/>
            </a:pPr>
            <a:r>
              <a:rPr lang="en-US" altLang="zh-CN" dirty="0">
                <a:solidFill>
                  <a:srgbClr val="FF0000"/>
                </a:solidFill>
                <a:latin typeface="Times New Roman" panose="02020603050405020304" pitchFamily="18" charset="0"/>
                <a:cs typeface="Times New Roman" panose="02020603050405020304" pitchFamily="18" charset="0"/>
              </a:rPr>
              <a:t>Purpose: </a:t>
            </a:r>
            <a:r>
              <a:rPr lang="en-US" altLang="zh-CN" dirty="0">
                <a:latin typeface="Times New Roman" panose="02020603050405020304" pitchFamily="18" charset="0"/>
                <a:cs typeface="Times New Roman" panose="02020603050405020304" pitchFamily="18" charset="0"/>
              </a:rPr>
              <a:t>Communicate by compressing </a:t>
            </a:r>
            <a:r>
              <a:rPr lang="en-US" altLang="zh-CN" dirty="0">
                <a:solidFill>
                  <a:srgbClr val="FF0000"/>
                </a:solidFill>
                <a:latin typeface="Times New Roman" panose="02020603050405020304" pitchFamily="18" charset="0"/>
                <a:cs typeface="Times New Roman" panose="02020603050405020304" pitchFamily="18" charset="0"/>
              </a:rPr>
              <a:t>3D face </a:t>
            </a:r>
            <a:r>
              <a:rPr lang="en-US" altLang="zh-CN" dirty="0">
                <a:latin typeface="Times New Roman" panose="02020603050405020304" pitchFamily="18" charset="0"/>
                <a:cs typeface="Times New Roman" panose="02020603050405020304" pitchFamily="18" charset="0"/>
              </a:rPr>
              <a:t>driving descriptors </a:t>
            </a:r>
            <a:r>
              <a:rPr lang="en-US" altLang="zh-CN" dirty="0">
                <a:solidFill>
                  <a:srgbClr val="FF0000"/>
                </a:solidFill>
                <a:latin typeface="Times New Roman" panose="02020603050405020304" pitchFamily="18" charset="0"/>
                <a:cs typeface="Times New Roman" panose="02020603050405020304" pitchFamily="18" charset="0"/>
              </a:rPr>
              <a:t>with a low bit rate</a:t>
            </a:r>
            <a:r>
              <a:rPr lang="en-US" altLang="zh-CN"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u"/>
            </a:pPr>
            <a:r>
              <a:rPr lang="en-US" altLang="zh-CN" dirty="0">
                <a:solidFill>
                  <a:srgbClr val="FF0000"/>
                </a:solidFill>
                <a:latin typeface="Times New Roman" panose="02020603050405020304" pitchFamily="18" charset="0"/>
                <a:cs typeface="Times New Roman" panose="02020603050405020304" pitchFamily="18" charset="0"/>
              </a:rPr>
              <a:t>Function: </a:t>
            </a:r>
            <a:r>
              <a:rPr lang="en-US" altLang="zh-CN" dirty="0">
                <a:latin typeface="Times New Roman" panose="02020603050405020304" pitchFamily="18" charset="0"/>
                <a:cs typeface="Times New Roman" panose="02020603050405020304" pitchFamily="18" charset="0"/>
              </a:rPr>
              <a:t>Take </a:t>
            </a:r>
            <a:r>
              <a:rPr lang="en-US" altLang="zh-CN" dirty="0">
                <a:solidFill>
                  <a:srgbClr val="FF0000"/>
                </a:solidFill>
                <a:latin typeface="Times New Roman" panose="02020603050405020304" pitchFamily="18" charset="0"/>
                <a:cs typeface="Times New Roman" panose="02020603050405020304" pitchFamily="18" charset="0"/>
              </a:rPr>
              <a:t>the personal 3D face template </a:t>
            </a:r>
            <a:r>
              <a:rPr lang="en-US" altLang="zh-CN" dirty="0">
                <a:latin typeface="Times New Roman" panose="02020603050405020304" pitchFamily="18" charset="0"/>
                <a:cs typeface="Times New Roman" panose="02020603050405020304" pitchFamily="18" charset="0"/>
              </a:rPr>
              <a:t>and </a:t>
            </a:r>
            <a:r>
              <a:rPr lang="en-US" altLang="zh-CN" dirty="0">
                <a:solidFill>
                  <a:srgbClr val="FF0000"/>
                </a:solidFill>
                <a:latin typeface="Times New Roman" panose="02020603050405020304" pitchFamily="18" charset="0"/>
                <a:cs typeface="Times New Roman" panose="02020603050405020304" pitchFamily="18" charset="0"/>
              </a:rPr>
              <a:t>face video </a:t>
            </a:r>
            <a:r>
              <a:rPr lang="en-US" altLang="zh-CN" dirty="0">
                <a:latin typeface="Times New Roman" panose="02020603050405020304" pitchFamily="18" charset="0"/>
                <a:cs typeface="Times New Roman" panose="02020603050405020304" pitchFamily="18" charset="0"/>
              </a:rPr>
              <a:t>as input, output the </a:t>
            </a:r>
            <a:r>
              <a:rPr lang="en-US" altLang="zh-CN" dirty="0">
                <a:solidFill>
                  <a:srgbClr val="FF0000"/>
                </a:solidFill>
                <a:latin typeface="Times New Roman" panose="02020603050405020304" pitchFamily="18" charset="0"/>
                <a:cs typeface="Times New Roman" panose="02020603050405020304" pitchFamily="18" charset="0"/>
              </a:rPr>
              <a:t>reconstructed the 3D face</a:t>
            </a:r>
            <a:r>
              <a:rPr lang="en-US" altLang="zh-CN" dirty="0">
                <a:latin typeface="Times New Roman" panose="02020603050405020304" pitchFamily="18" charset="0"/>
                <a:cs typeface="Times New Roman" panose="02020603050405020304" pitchFamily="18" charset="0"/>
              </a:rPr>
              <a:t>.</a:t>
            </a:r>
          </a:p>
        </p:txBody>
      </p:sp>
      <p:sp>
        <p:nvSpPr>
          <p:cNvPr id="14" name="文本框 13">
            <a:extLst>
              <a:ext uri="{FF2B5EF4-FFF2-40B4-BE49-F238E27FC236}">
                <a16:creationId xmlns:a16="http://schemas.microsoft.com/office/drawing/2014/main" id="{228EFBB8-2AE2-42C7-930A-80BE4E003825}"/>
              </a:ext>
            </a:extLst>
          </p:cNvPr>
          <p:cNvSpPr txBox="1"/>
          <p:nvPr/>
        </p:nvSpPr>
        <p:spPr>
          <a:xfrm>
            <a:off x="0" y="5307174"/>
            <a:ext cx="12192000"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Main Components of Framework: </a:t>
            </a:r>
          </a:p>
        </p:txBody>
      </p:sp>
      <p:sp>
        <p:nvSpPr>
          <p:cNvPr id="11" name="矩形 10">
            <a:extLst>
              <a:ext uri="{FF2B5EF4-FFF2-40B4-BE49-F238E27FC236}">
                <a16:creationId xmlns:a16="http://schemas.microsoft.com/office/drawing/2014/main" id="{67ABA391-B05C-4E85-8C0E-A2B0CC1215C2}"/>
              </a:ext>
            </a:extLst>
          </p:cNvPr>
          <p:cNvSpPr/>
          <p:nvPr/>
        </p:nvSpPr>
        <p:spPr>
          <a:xfrm>
            <a:off x="4038600" y="2552700"/>
            <a:ext cx="2578100" cy="963386"/>
          </a:xfrm>
          <a:prstGeom prst="rect">
            <a:avLst/>
          </a:prstGeom>
          <a:noFill/>
          <a:ln w="190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13" name="文本框 12">
                <a:extLst>
                  <a:ext uri="{FF2B5EF4-FFF2-40B4-BE49-F238E27FC236}">
                    <a16:creationId xmlns:a16="http://schemas.microsoft.com/office/drawing/2014/main" id="{36E689BA-8256-44D3-8E15-7B17A22DAB54}"/>
                  </a:ext>
                </a:extLst>
              </p:cNvPr>
              <p:cNvSpPr txBox="1"/>
              <p:nvPr/>
            </p:nvSpPr>
            <p:spPr>
              <a:xfrm>
                <a:off x="3550920" y="1365096"/>
                <a:ext cx="3600994" cy="830997"/>
              </a:xfrm>
              <a:prstGeom prst="rect">
                <a:avLst/>
              </a:prstGeom>
              <a:solidFill>
                <a:schemeClr val="bg1"/>
              </a:solidFill>
              <a:ln w="19050">
                <a:solidFill>
                  <a:srgbClr val="FF0000"/>
                </a:solidFill>
                <a:prstDash val="lgDash"/>
              </a:ln>
            </p:spPr>
            <p:txBody>
              <a:bodyPr wrap="square">
                <a:spAutoFit/>
              </a:bodyPr>
              <a:lstStyle/>
              <a:p>
                <a:r>
                  <a:rPr lang="en-US" altLang="zh-CN" sz="1600" dirty="0">
                    <a:latin typeface="Times New Roman" panose="02020603050405020304" pitchFamily="18" charset="0"/>
                    <a:cs typeface="Times New Roman" panose="02020603050405020304" pitchFamily="18" charset="0"/>
                  </a:rPr>
                  <a:t>Regarding the testing, make the </a:t>
                </a:r>
                <a:r>
                  <a:rPr lang="en-US" altLang="zh-CN" sz="1600" dirty="0">
                    <a:solidFill>
                      <a:srgbClr val="FF0000"/>
                    </a:solidFill>
                    <a:latin typeface="Times New Roman" panose="02020603050405020304" pitchFamily="18" charset="0"/>
                    <a:cs typeface="Times New Roman" panose="02020603050405020304" pitchFamily="18" charset="0"/>
                  </a:rPr>
                  <a:t>secondary prediction </a:t>
                </a:r>
                <a:r>
                  <a:rPr lang="zh-CN" altLang="en-US" sz="1600" dirty="0">
                    <a:solidFill>
                      <a:srgbClr val="FF0000"/>
                    </a:solidFill>
                    <a:latin typeface="Times New Roman" panose="02020603050405020304" pitchFamily="18" charset="0"/>
                    <a:cs typeface="Times New Roman" panose="02020603050405020304" pitchFamily="18" charset="0"/>
                  </a:rPr>
                  <a:t>between</a:t>
                </a:r>
                <a:r>
                  <a:rPr lang="en-US" altLang="zh-CN" sz="1600" dirty="0">
                    <a:solidFill>
                      <a:srgbClr val="FF0000"/>
                    </a:solidFill>
                    <a:latin typeface="Times New Roman" panose="02020603050405020304" pitchFamily="18" charset="0"/>
                    <a:cs typeface="Times New Roman" panose="02020603050405020304" pitchFamily="18" charset="0"/>
                  </a:rPr>
                  <a:t> latent code</a:t>
                </a:r>
                <a:r>
                  <a:rPr lang="en-US" altLang="zh-CN" sz="16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zh-CN" altLang="zh-CN" sz="1600" i="1">
                            <a:latin typeface="Cambria Math" panose="02040503050406030204" pitchFamily="18" charset="0"/>
                            <a:cs typeface="Times New Roman" panose="02020603050405020304" pitchFamily="18" charset="0"/>
                          </a:rPr>
                        </m:ctrlPr>
                      </m:sSubSupPr>
                      <m:e>
                        <m:r>
                          <a:rPr lang="en-US" altLang="zh-CN" sz="1600">
                            <a:latin typeface="Cambria Math" panose="02040503050406030204" pitchFamily="18" charset="0"/>
                            <a:cs typeface="Times New Roman" panose="02020603050405020304" pitchFamily="18" charset="0"/>
                          </a:rPr>
                          <m:t>𝜼</m:t>
                        </m:r>
                      </m:e>
                      <m:sub>
                        <m:r>
                          <a:rPr lang="en-US" altLang="zh-CN" sz="1600">
                            <a:latin typeface="Cambria Math" panose="02040503050406030204" pitchFamily="18" charset="0"/>
                            <a:cs typeface="Times New Roman" panose="02020603050405020304" pitchFamily="18" charset="0"/>
                          </a:rPr>
                          <m:t>𝑡</m:t>
                        </m:r>
                      </m:sub>
                      <m:sup>
                        <m:r>
                          <a:rPr lang="en-US" altLang="zh-CN" sz="1600">
                            <a:latin typeface="Cambria Math" panose="02040503050406030204" pitchFamily="18" charset="0"/>
                            <a:cs typeface="Times New Roman" panose="02020603050405020304" pitchFamily="18" charset="0"/>
                          </a:rPr>
                          <m:t>′</m:t>
                        </m:r>
                      </m:sup>
                    </m:sSubSup>
                  </m:oMath>
                </a14:m>
                <a:r>
                  <a:rPr lang="zh-CN" altLang="en-US" sz="1600" dirty="0">
                    <a:latin typeface="Times New Roman" panose="02020603050405020304" pitchFamily="18" charset="0"/>
                    <a:cs typeface="Times New Roman" panose="02020603050405020304" pitchFamily="18" charset="0"/>
                  </a:rPr>
                  <a:t> and</a:t>
                </a:r>
                <a:r>
                  <a:rPr lang="en-US" altLang="zh-CN" sz="16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zh-CN" altLang="zh-CN" sz="1600" i="1">
                            <a:latin typeface="Cambria Math" panose="02040503050406030204" pitchFamily="18" charset="0"/>
                            <a:cs typeface="Times New Roman" panose="02020603050405020304" pitchFamily="18" charset="0"/>
                          </a:rPr>
                        </m:ctrlPr>
                      </m:sSubSupPr>
                      <m:e>
                        <m:r>
                          <a:rPr lang="en-US" altLang="zh-CN" sz="1600">
                            <a:latin typeface="Cambria Math" panose="02040503050406030204" pitchFamily="18" charset="0"/>
                            <a:cs typeface="Times New Roman" panose="02020603050405020304" pitchFamily="18" charset="0"/>
                          </a:rPr>
                          <m:t>𝜼</m:t>
                        </m:r>
                      </m:e>
                      <m:sub>
                        <m:r>
                          <a:rPr lang="en-US" altLang="zh-CN" sz="1600">
                            <a:latin typeface="Cambria Math" panose="02040503050406030204" pitchFamily="18" charset="0"/>
                            <a:cs typeface="Times New Roman" panose="02020603050405020304" pitchFamily="18" charset="0"/>
                          </a:rPr>
                          <m:t>𝑡</m:t>
                        </m:r>
                        <m:r>
                          <a:rPr lang="zh-CN" altLang="en-US" sz="1600">
                            <a:latin typeface="Cambria Math" panose="02040503050406030204" pitchFamily="18" charset="0"/>
                            <a:cs typeface="Times New Roman" panose="02020603050405020304" pitchFamily="18" charset="0"/>
                          </a:rPr>
                          <m:t>−</m:t>
                        </m:r>
                        <m:r>
                          <a:rPr lang="en-US" altLang="zh-CN" sz="1600">
                            <a:latin typeface="Cambria Math" panose="02040503050406030204" pitchFamily="18" charset="0"/>
                            <a:cs typeface="Times New Roman" panose="02020603050405020304" pitchFamily="18" charset="0"/>
                          </a:rPr>
                          <m:t>1</m:t>
                        </m:r>
                      </m:sub>
                      <m:sup>
                        <m:r>
                          <a:rPr lang="en-US" altLang="zh-CN" sz="1600">
                            <a:latin typeface="Cambria Math" panose="02040503050406030204" pitchFamily="18" charset="0"/>
                            <a:cs typeface="Times New Roman" panose="02020603050405020304" pitchFamily="18" charset="0"/>
                          </a:rPr>
                          <m:t>′</m:t>
                        </m:r>
                      </m:sup>
                    </m:sSubSup>
                  </m:oMath>
                </a14:m>
                <a:r>
                  <a:rPr lang="en-US" altLang="zh-CN" sz="1600" dirty="0">
                    <a:latin typeface="Times New Roman" panose="02020603050405020304" pitchFamily="18" charset="0"/>
                    <a:cs typeface="Times New Roman" panose="02020603050405020304" pitchFamily="18" charset="0"/>
                  </a:rPr>
                  <a:t>. (dashed line part)</a:t>
                </a:r>
                <a:endParaRPr lang="zh-CN" altLang="en-US" sz="1600" dirty="0">
                  <a:latin typeface="Times New Roman" panose="02020603050405020304" pitchFamily="18" charset="0"/>
                  <a:cs typeface="Times New Roman" panose="02020603050405020304" pitchFamily="18" charset="0"/>
                </a:endParaRPr>
              </a:p>
            </p:txBody>
          </p:sp>
        </mc:Choice>
        <mc:Fallback>
          <p:sp>
            <p:nvSpPr>
              <p:cNvPr id="13" name="文本框 12">
                <a:extLst>
                  <a:ext uri="{FF2B5EF4-FFF2-40B4-BE49-F238E27FC236}">
                    <a16:creationId xmlns:a16="http://schemas.microsoft.com/office/drawing/2014/main" id="{36E689BA-8256-44D3-8E15-7B17A22DAB54}"/>
                  </a:ext>
                </a:extLst>
              </p:cNvPr>
              <p:cNvSpPr txBox="1">
                <a:spLocks noRot="1" noChangeAspect="1" noMove="1" noResize="1" noEditPoints="1" noAdjustHandles="1" noChangeArrowheads="1" noChangeShapeType="1" noTextEdit="1"/>
              </p:cNvSpPr>
              <p:nvPr/>
            </p:nvSpPr>
            <p:spPr>
              <a:xfrm>
                <a:off x="3550920" y="1365096"/>
                <a:ext cx="3600994" cy="830997"/>
              </a:xfrm>
              <a:prstGeom prst="rect">
                <a:avLst/>
              </a:prstGeom>
              <a:blipFill>
                <a:blip r:embed="rId7"/>
                <a:stretch>
                  <a:fillRect l="-843" t="-1439" b="-7194"/>
                </a:stretch>
              </a:blipFill>
              <a:ln w="19050">
                <a:solidFill>
                  <a:srgbClr val="FF0000"/>
                </a:solidFill>
                <a:prstDash val="lgDash"/>
              </a:ln>
            </p:spPr>
            <p:txBody>
              <a:bodyPr/>
              <a:lstStyle/>
              <a:p>
                <a:r>
                  <a:rPr lang="zh-CN" altLang="en-US">
                    <a:noFill/>
                  </a:rPr>
                  <a:t> </a:t>
                </a:r>
              </a:p>
            </p:txBody>
          </p:sp>
        </mc:Fallback>
      </mc:AlternateContent>
      <p:sp>
        <p:nvSpPr>
          <p:cNvPr id="15" name="箭头: 下 14">
            <a:extLst>
              <a:ext uri="{FF2B5EF4-FFF2-40B4-BE49-F238E27FC236}">
                <a16:creationId xmlns:a16="http://schemas.microsoft.com/office/drawing/2014/main" id="{98507AD4-4E3F-4810-AFAA-9CA3736E21BB}"/>
              </a:ext>
            </a:extLst>
          </p:cNvPr>
          <p:cNvSpPr/>
          <p:nvPr/>
        </p:nvSpPr>
        <p:spPr>
          <a:xfrm>
            <a:off x="5215980" y="2315936"/>
            <a:ext cx="144781" cy="1600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2720122E-C329-4D0A-9A49-687993B318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72612" y="76200"/>
            <a:ext cx="1268223" cy="720000"/>
          </a:xfrm>
          <a:prstGeom prst="rect">
            <a:avLst/>
          </a:prstGeom>
        </p:spPr>
      </p:pic>
      <p:pic>
        <p:nvPicPr>
          <p:cNvPr id="18" name="音频 17">
            <a:hlinkClick r:id="" action="ppaction://media"/>
            <a:extLst>
              <a:ext uri="{FF2B5EF4-FFF2-40B4-BE49-F238E27FC236}">
                <a16:creationId xmlns:a16="http://schemas.microsoft.com/office/drawing/2014/main" id="{5AEBE4C6-47A4-4570-8DB5-B0163AA922F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507413997"/>
      </p:ext>
    </p:extLst>
  </p:cSld>
  <p:clrMapOvr>
    <a:masterClrMapping/>
  </p:clrMapOvr>
  <mc:AlternateContent xmlns:mc="http://schemas.openxmlformats.org/markup-compatibility/2006">
    <mc:Choice xmlns:p14="http://schemas.microsoft.com/office/powerpoint/2010/main" Requires="p14">
      <p:transition spd="slow" p14:dur="2000" advTm="11364"/>
    </mc:Choice>
    <mc:Fallback>
      <p:transition spd="slow" advTm="113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extLst>
    <p:ext uri="{3A86A75C-4F4B-4683-9AE1-C65F6400EC91}">
      <p14:laserTraceLst xmlns:p14="http://schemas.microsoft.com/office/powerpoint/2010/main">
        <p14:tracePtLst>
          <p14:tracePt t="150" x="4600575" y="2112963"/>
          <p14:tracePt t="166" x="4592638" y="2120900"/>
          <p14:tracePt t="172" x="4568825" y="2128838"/>
          <p14:tracePt t="180" x="4552950" y="2128838"/>
          <p14:tracePt t="188" x="4529138" y="2136775"/>
          <p14:tracePt t="196" x="4497388" y="2152650"/>
          <p14:tracePt t="204" x="4449763" y="2160588"/>
          <p14:tracePt t="212" x="4418013" y="2160588"/>
          <p14:tracePt t="220" x="4362450" y="2168525"/>
          <p14:tracePt t="228" x="4305300" y="2168525"/>
          <p14:tracePt t="234" x="4281488" y="2168525"/>
          <p14:tracePt t="242" x="4225925" y="2168525"/>
          <p14:tracePt t="250" x="4162425" y="2168525"/>
          <p14:tracePt t="258" x="4083050" y="2144713"/>
          <p14:tracePt t="266" x="4019550" y="2128838"/>
          <p14:tracePt t="274" x="3930650" y="2089150"/>
          <p14:tracePt t="282" x="3875088" y="2065338"/>
          <p14:tracePt t="290" x="3827463" y="2033588"/>
          <p14:tracePt t="298" x="3779838" y="2009775"/>
          <p14:tracePt t="304" x="3748088" y="1993900"/>
          <p14:tracePt t="312" x="3732213" y="1978025"/>
          <p14:tracePt t="320" x="3724275" y="1970088"/>
          <p14:tracePt t="328" x="3724275" y="1954213"/>
          <p14:tracePt t="344" x="3724275" y="1946275"/>
          <p14:tracePt t="352" x="3724275" y="1930400"/>
          <p14:tracePt t="366" x="3724275" y="1922463"/>
          <p14:tracePt t="374" x="3724275" y="1914525"/>
          <p14:tracePt t="398" x="3724275" y="1906588"/>
          <p14:tracePt t="436" x="3724275" y="1898650"/>
          <p14:tracePt t="452" x="3724275" y="1881188"/>
          <p14:tracePt t="468" x="3724275" y="1873250"/>
          <p14:tracePt t="476" x="3724275" y="1857375"/>
          <p14:tracePt t="490" x="3724275" y="1849438"/>
          <p14:tracePt t="498" x="3724275" y="1841500"/>
          <p14:tracePt t="506" x="3724275" y="1833563"/>
          <p14:tracePt t="514" x="3724275" y="1825625"/>
          <p14:tracePt t="561" x="3724275" y="1817688"/>
          <p14:tracePt t="600" x="3716338" y="1817688"/>
          <p14:tracePt t="608" x="3700463" y="1817688"/>
          <p14:tracePt t="614" x="3684588" y="1817688"/>
          <p14:tracePt t="622" x="3668713" y="1817688"/>
          <p14:tracePt t="630" x="3651250" y="1817688"/>
          <p14:tracePt t="638" x="3627438" y="1825625"/>
          <p14:tracePt t="646" x="3619500" y="1825625"/>
          <p14:tracePt t="654" x="3595688" y="1825625"/>
          <p14:tracePt t="662" x="3579813" y="1825625"/>
          <p14:tracePt t="670" x="3579813" y="1833563"/>
          <p14:tracePt t="772" x="3579813" y="1841500"/>
          <p14:tracePt t="871" x="3587750" y="1841500"/>
          <p14:tracePt t="878" x="3595688" y="1841500"/>
          <p14:tracePt t="894" x="3603625" y="1841500"/>
          <p14:tracePt t="932" x="3603625" y="1833563"/>
          <p14:tracePt t="956" x="3611563" y="1833563"/>
          <p14:tracePt t="964" x="3611563" y="1825625"/>
          <p14:tracePt t="980" x="3619500" y="1825625"/>
          <p14:tracePt t="986" x="3619500" y="1817688"/>
          <p14:tracePt t="994" x="3627438" y="1817688"/>
          <p14:tracePt t="1019" x="3627438" y="1809750"/>
          <p14:tracePt t="1204" x="3635375" y="1809750"/>
          <p14:tracePt t="1213" x="3635375" y="1801813"/>
          <p14:tracePt t="1228" x="3643313" y="1793875"/>
          <p14:tracePt t="1245" x="3651250" y="1793875"/>
          <p14:tracePt t="1344" x="3660775" y="1793875"/>
          <p14:tracePt t="1375" x="3660775" y="1801813"/>
          <p14:tracePt t="1398" x="3668713" y="1801813"/>
          <p14:tracePt t="1406" x="3668713" y="1809750"/>
          <p14:tracePt t="1429" x="3676650" y="1817688"/>
          <p14:tracePt t="1453" x="3684588" y="1817688"/>
          <p14:tracePt t="1460" x="3684588" y="1825625"/>
          <p14:tracePt t="1468" x="3692525" y="1825625"/>
          <p14:tracePt t="1548" x="3700463" y="1825625"/>
          <p14:tracePt t="1568" x="3708400" y="1825625"/>
          <p14:tracePt t="1576" x="3708400" y="1817688"/>
          <p14:tracePt t="1593" x="3716338" y="1809750"/>
          <p14:tracePt t="1678" x="3716338" y="1817688"/>
          <p14:tracePt t="1684" x="3716338" y="1841500"/>
          <p14:tracePt t="1692" x="3716338" y="1857375"/>
          <p14:tracePt t="1700" x="3716338" y="1865313"/>
          <p14:tracePt t="1708" x="3708400" y="1881188"/>
          <p14:tracePt t="1716" x="3700463" y="1898650"/>
          <p14:tracePt t="1724" x="3700463" y="1914525"/>
          <p14:tracePt t="1732" x="3700463" y="1930400"/>
          <p14:tracePt t="1740" x="3692525" y="1938338"/>
          <p14:tracePt t="1746" x="3692525" y="1954213"/>
          <p14:tracePt t="1754" x="3692525" y="1962150"/>
          <p14:tracePt t="1770" x="3692525" y="1970088"/>
          <p14:tracePt t="1778" x="3692525" y="1978025"/>
          <p14:tracePt t="1824" x="3700463" y="1978025"/>
          <p14:tracePt t="1848" x="3700463" y="1985963"/>
          <p14:tracePt t="1886" x="3708400" y="1993900"/>
          <p14:tracePt t="1894" x="3716338" y="1993900"/>
          <p14:tracePt t="1902" x="3724275" y="1993900"/>
          <p14:tracePt t="1910" x="3740150" y="1993900"/>
          <p14:tracePt t="1918" x="3756025" y="1993900"/>
          <p14:tracePt t="1926" x="3756025" y="2001838"/>
          <p14:tracePt t="1934" x="3763963" y="2001838"/>
          <p14:tracePt t="1940" x="3787775" y="2001838"/>
          <p14:tracePt t="1956" x="3795713" y="2001838"/>
          <p14:tracePt t="1964" x="3803650" y="2001838"/>
          <p14:tracePt t="1972" x="3811588" y="2001838"/>
          <p14:tracePt t="2197" x="3819525" y="2001838"/>
          <p14:tracePt t="2221" x="3827463" y="2001838"/>
          <p14:tracePt t="2236" x="3835400" y="2001838"/>
          <p14:tracePt t="2258" x="3843338" y="1993900"/>
          <p14:tracePt t="2266" x="3851275" y="1993900"/>
          <p14:tracePt t="2290" x="3859213" y="1993900"/>
          <p14:tracePt t="2298" x="3859213" y="1985963"/>
          <p14:tracePt t="2460" x="3867150" y="1993900"/>
          <p14:tracePt t="2477" x="3867150" y="2001838"/>
          <p14:tracePt t="2484" x="3867150" y="2009775"/>
          <p14:tracePt t="2498" x="3867150" y="2017713"/>
          <p14:tracePt t="2530" x="3867150" y="2025650"/>
          <p14:tracePt t="2592" x="3875088" y="2025650"/>
          <p14:tracePt t="2686" x="3883025" y="2025650"/>
          <p14:tracePt t="2692" x="3898900" y="2025650"/>
          <p14:tracePt t="2700" x="3914775" y="2025650"/>
          <p14:tracePt t="2708" x="3946525" y="2025650"/>
          <p14:tracePt t="2716" x="3986213" y="2025650"/>
          <p14:tracePt t="2724" x="4027488" y="2025650"/>
          <p14:tracePt t="2732" x="4075113" y="2033588"/>
          <p14:tracePt t="2740" x="4122738" y="2041525"/>
          <p14:tracePt t="2748" x="4178300" y="2049463"/>
          <p14:tracePt t="2754" x="4217988" y="2049463"/>
          <p14:tracePt t="2762" x="4273550" y="2057400"/>
          <p14:tracePt t="2770" x="4321175" y="2065338"/>
          <p14:tracePt t="2778" x="4362450" y="2073275"/>
          <p14:tracePt t="2786" x="4410075" y="2073275"/>
          <p14:tracePt t="2794" x="4425950" y="2081213"/>
          <p14:tracePt t="2802" x="4449763" y="2081213"/>
          <p14:tracePt t="2810" x="4473575" y="2081213"/>
          <p14:tracePt t="2816" x="4489450" y="2081213"/>
          <p14:tracePt t="2832" x="4497388" y="2081213"/>
          <p14:tracePt t="2840" x="4505325" y="2081213"/>
          <p14:tracePt t="2856" x="4513263" y="2081213"/>
          <p14:tracePt t="2872" x="4529138" y="2081213"/>
          <p14:tracePt t="2878" x="4545013" y="2081213"/>
          <p14:tracePt t="2886" x="4568825" y="2081213"/>
          <p14:tracePt t="2894" x="4584700" y="2081213"/>
          <p14:tracePt t="2902" x="4632325" y="2081213"/>
          <p14:tracePt t="2910" x="4672013" y="2081213"/>
          <p14:tracePt t="2918" x="4705350" y="2081213"/>
          <p14:tracePt t="2926" x="4760913" y="2081213"/>
          <p14:tracePt t="2934" x="4800600" y="2081213"/>
          <p14:tracePt t="2940" x="4856163" y="2081213"/>
          <p14:tracePt t="2948" x="4895850" y="2081213"/>
          <p14:tracePt t="2956" x="4943475" y="2081213"/>
          <p14:tracePt t="2964" x="4999038" y="2081213"/>
          <p14:tracePt t="2972" x="5038725" y="2073275"/>
          <p14:tracePt t="2980" x="5087938" y="2057400"/>
          <p14:tracePt t="2988" x="5103813" y="2057400"/>
          <p14:tracePt t="2997" x="5135563" y="2033588"/>
          <p14:tracePt t="3002" x="5175250" y="2025650"/>
          <p14:tracePt t="3010" x="5191125" y="2001838"/>
          <p14:tracePt t="3018" x="5214938" y="1993900"/>
          <p14:tracePt t="3026" x="5222875" y="1978025"/>
          <p14:tracePt t="3034" x="5238750" y="1954213"/>
          <p14:tracePt t="3042" x="5238750" y="1946275"/>
          <p14:tracePt t="3050" x="5254625" y="1930400"/>
          <p14:tracePt t="3058" x="5254625" y="1914525"/>
          <p14:tracePt t="3066" x="5270500" y="1906588"/>
          <p14:tracePt t="3072" x="5270500" y="1898650"/>
          <p14:tracePt t="3088" x="5270500" y="1890713"/>
          <p14:tracePt t="3174" x="5278438" y="1881188"/>
          <p14:tracePt t="3182" x="5286375" y="1873250"/>
          <p14:tracePt t="3191" x="5294313" y="1857375"/>
          <p14:tracePt t="3196" x="5302250" y="1849438"/>
          <p14:tracePt t="3204" x="5310188" y="1833563"/>
          <p14:tracePt t="3212" x="5326063" y="1817688"/>
          <p14:tracePt t="3228" x="5334000" y="1801813"/>
          <p14:tracePt t="3236" x="5341938" y="1801813"/>
          <p14:tracePt t="3244" x="5349875" y="1785938"/>
          <p14:tracePt t="3252" x="5357813" y="1778000"/>
          <p14:tracePt t="3258" x="5365750" y="1770063"/>
          <p14:tracePt t="3266" x="5381625" y="1770063"/>
          <p14:tracePt t="3274" x="5397500" y="1754188"/>
          <p14:tracePt t="3282" x="5407025" y="1754188"/>
          <p14:tracePt t="3290" x="5438775" y="1738313"/>
          <p14:tracePt t="3298" x="5470525" y="1722438"/>
          <p14:tracePt t="3306" x="5510213" y="1706563"/>
          <p14:tracePt t="3314" x="5565775" y="1682750"/>
          <p14:tracePt t="3320" x="5573713" y="1682750"/>
          <p14:tracePt t="3328" x="5637213" y="1658938"/>
          <p14:tracePt t="3336" x="5676900" y="1651000"/>
          <p14:tracePt t="3344" x="5716588" y="1635125"/>
          <p14:tracePt t="3352" x="5757863" y="1627188"/>
          <p14:tracePt t="3360" x="5821363" y="1627188"/>
          <p14:tracePt t="3368" x="5837238" y="1627188"/>
          <p14:tracePt t="3376" x="5900738" y="1627188"/>
          <p14:tracePt t="3382" x="5940425" y="1627188"/>
          <p14:tracePt t="3390" x="5972175" y="1627188"/>
          <p14:tracePt t="3398" x="6051550" y="1651000"/>
          <p14:tracePt t="3406" x="6100763" y="1666875"/>
          <p14:tracePt t="3414" x="6156325" y="1682750"/>
          <p14:tracePt t="3422" x="6188075" y="1698625"/>
          <p14:tracePt t="3430" x="6219825" y="1706563"/>
          <p14:tracePt t="3438" x="6251575" y="1722438"/>
          <p14:tracePt t="3444" x="6267450" y="1722438"/>
          <p14:tracePt t="3452" x="6283325" y="1722438"/>
          <p14:tracePt t="3460" x="6291263" y="1722438"/>
          <p14:tracePt t="3538" x="6291263" y="1730375"/>
          <p14:tracePt t="3555" x="6283325" y="1730375"/>
          <p14:tracePt t="3562" x="6275388" y="1730375"/>
          <p14:tracePt t="3570" x="6267450" y="1738313"/>
          <p14:tracePt t="3576" x="6259513" y="1738313"/>
          <p14:tracePt t="3584" x="6251575" y="1738313"/>
          <p14:tracePt t="3592" x="6235700" y="1746250"/>
          <p14:tracePt t="3600" x="6211888" y="1746250"/>
          <p14:tracePt t="3608" x="6188075" y="1754188"/>
          <p14:tracePt t="3616" x="6132513" y="1762125"/>
          <p14:tracePt t="3624" x="6059488" y="1770063"/>
          <p14:tracePt t="3632" x="5924550" y="1785938"/>
          <p14:tracePt t="3638" x="5805488" y="1793875"/>
          <p14:tracePt t="3646" x="5724525" y="1801813"/>
          <p14:tracePt t="3654" x="5589588" y="1809750"/>
          <p14:tracePt t="3662" x="5454650" y="1825625"/>
          <p14:tracePt t="3670" x="5270500" y="1833563"/>
          <p14:tracePt t="3678" x="5159375" y="1841500"/>
          <p14:tracePt t="3686" x="5022850" y="1849438"/>
          <p14:tracePt t="3692" x="4935538" y="1857375"/>
          <p14:tracePt t="3700" x="4824413" y="1873250"/>
          <p14:tracePt t="3708" x="4721225" y="1881188"/>
          <p14:tracePt t="3716" x="4640263" y="1890713"/>
          <p14:tracePt t="3724" x="4576763" y="1898650"/>
          <p14:tracePt t="3732" x="4489450" y="1906588"/>
          <p14:tracePt t="3740" x="4449763" y="1906588"/>
          <p14:tracePt t="3748" x="4362450" y="1914525"/>
          <p14:tracePt t="3756" x="4305300" y="1922463"/>
          <p14:tracePt t="3762" x="4225925" y="1922463"/>
          <p14:tracePt t="3770" x="4178300" y="1922463"/>
          <p14:tracePt t="3778" x="4090988" y="1930400"/>
          <p14:tracePt t="3786" x="4043363" y="1930400"/>
          <p14:tracePt t="3794" x="4011613" y="1930400"/>
          <p14:tracePt t="3802" x="3962400" y="1938338"/>
          <p14:tracePt t="3810" x="3938588" y="1938338"/>
          <p14:tracePt t="3818" x="3883025" y="1954213"/>
          <p14:tracePt t="3824" x="3835400" y="1962150"/>
          <p14:tracePt t="3832" x="3803650" y="1970088"/>
          <p14:tracePt t="3840" x="3756025" y="1978025"/>
          <p14:tracePt t="3848" x="3692525" y="1985963"/>
          <p14:tracePt t="3856" x="3676650" y="1985963"/>
          <p14:tracePt t="3864" x="3635375" y="1985963"/>
          <p14:tracePt t="3881" x="3627438" y="1993900"/>
          <p14:tracePt t="3894" x="3619500" y="1993900"/>
          <p14:tracePt t="3972" x="3635375" y="1993900"/>
          <p14:tracePt t="3980" x="3643313" y="1993900"/>
          <p14:tracePt t="3988" x="3668713" y="1993900"/>
          <p14:tracePt t="3996" x="3692525" y="1993900"/>
          <p14:tracePt t="4004" x="3724275" y="1993900"/>
          <p14:tracePt t="4011" x="3756025" y="1993900"/>
          <p14:tracePt t="4018" x="3787775" y="2001838"/>
          <p14:tracePt t="4026" x="3811588" y="2001838"/>
          <p14:tracePt t="4034" x="3827463" y="2001838"/>
          <p14:tracePt t="4042" x="3859213" y="2001838"/>
          <p14:tracePt t="4050" x="3890963" y="2001838"/>
          <p14:tracePt t="4058" x="3914775" y="2001838"/>
          <p14:tracePt t="4066" x="3954463" y="2001838"/>
          <p14:tracePt t="4073" x="3986213" y="2001838"/>
          <p14:tracePt t="4080" x="4043363" y="2001838"/>
          <p14:tracePt t="4088" x="4106863" y="2001838"/>
          <p14:tracePt t="4096" x="4154488" y="2001838"/>
          <p14:tracePt t="4104" x="4178300" y="2001838"/>
          <p14:tracePt t="4112" x="4210050" y="1993900"/>
          <p14:tracePt t="4120" x="4225925" y="1985963"/>
          <p14:tracePt t="4128" x="4241800" y="1978025"/>
          <p14:tracePt t="4136" x="4265613" y="1970088"/>
          <p14:tracePt t="4142" x="4265613" y="1962150"/>
          <p14:tracePt t="4150" x="4273550" y="1962150"/>
          <p14:tracePt t="4158" x="4273550" y="1954213"/>
          <p14:tracePt t="4266" x="4281488" y="1946275"/>
          <p14:tracePt t="4290" x="4289425" y="1946275"/>
          <p14:tracePt t="4314" x="4297363" y="1946275"/>
          <p14:tracePt t="4328" x="4305300" y="1946275"/>
          <p14:tracePt t="4344" x="4313238" y="1946275"/>
          <p14:tracePt t="4352" x="4337050" y="1946275"/>
          <p14:tracePt t="4368" x="4352925" y="1954213"/>
          <p14:tracePt t="4376" x="4362450" y="1954213"/>
          <p14:tracePt t="4384" x="4386263" y="1954213"/>
          <p14:tracePt t="4390" x="4402138" y="1954213"/>
          <p14:tracePt t="4398" x="4418013" y="1954213"/>
          <p14:tracePt t="4406" x="4433888" y="1954213"/>
          <p14:tracePt t="4414" x="4449763" y="1954213"/>
          <p14:tracePt t="4422" x="4465638" y="1954213"/>
          <p14:tracePt t="4430" x="4481513" y="1954213"/>
          <p14:tracePt t="4438" x="4497388" y="1954213"/>
          <p14:tracePt t="4446" x="4505325" y="1954213"/>
          <p14:tracePt t="4452" x="4513263" y="1962150"/>
          <p14:tracePt t="4468" x="4521200" y="1962150"/>
          <p14:tracePt t="4492" x="4529138" y="1962150"/>
          <p14:tracePt t="4640" x="4537075" y="1962150"/>
          <p14:tracePt t="4646" x="4545013" y="1970088"/>
          <p14:tracePt t="4654" x="4560888" y="1970088"/>
          <p14:tracePt t="4662" x="4584700" y="1970088"/>
          <p14:tracePt t="4670" x="4600575" y="1970088"/>
          <p14:tracePt t="4678" x="4624388" y="1970088"/>
          <p14:tracePt t="4686" x="4648200" y="1978025"/>
          <p14:tracePt t="4694" x="4672013" y="1978025"/>
          <p14:tracePt t="4702" x="4695825" y="1978025"/>
          <p14:tracePt t="4708" x="4729163" y="1985963"/>
          <p14:tracePt t="4716" x="4745038" y="1985963"/>
          <p14:tracePt t="4724" x="4752975" y="1985963"/>
          <p14:tracePt t="4732" x="4768850" y="1985963"/>
          <p14:tracePt t="4740" x="4776788" y="1985963"/>
          <p14:tracePt t="4748" x="4784725" y="1985963"/>
          <p14:tracePt t="4756" x="4792663" y="1985963"/>
          <p14:tracePt t="4764" x="4800600" y="1985963"/>
          <p14:tracePt t="4770" x="4808538" y="1985963"/>
          <p14:tracePt t="4778" x="4824413" y="1985963"/>
          <p14:tracePt t="4786" x="4848225" y="1985963"/>
          <p14:tracePt t="4802" x="4872038" y="1985963"/>
          <p14:tracePt t="4810" x="4895850" y="1978025"/>
          <p14:tracePt t="4818" x="4919663" y="1978025"/>
          <p14:tracePt t="4826" x="4943475" y="1978025"/>
          <p14:tracePt t="4832" x="4967288" y="1970088"/>
          <p14:tracePt t="4840" x="4991100" y="1970088"/>
          <p14:tracePt t="4848" x="5006975" y="1962150"/>
          <p14:tracePt t="4856" x="5022850" y="1954213"/>
          <p14:tracePt t="4864" x="5038725" y="1954213"/>
          <p14:tracePt t="4881" x="5046663" y="1946275"/>
          <p14:tracePt t="4888" x="5056188" y="1946275"/>
          <p14:tracePt t="4894" x="5064125" y="1946275"/>
          <p14:tracePt t="4902" x="5072063" y="1946275"/>
          <p14:tracePt t="4910" x="5087938" y="1938338"/>
          <p14:tracePt t="4918" x="5111750" y="1938338"/>
          <p14:tracePt t="4926" x="5119688" y="1938338"/>
          <p14:tracePt t="4934" x="5135563" y="1938338"/>
          <p14:tracePt t="4942" x="5167313" y="1938338"/>
          <p14:tracePt t="4950" x="5191125" y="1946275"/>
          <p14:tracePt t="4956" x="5214938" y="1954213"/>
          <p14:tracePt t="4964" x="5222875" y="1954213"/>
          <p14:tracePt t="4972" x="5238750" y="1962150"/>
          <p14:tracePt t="4981" x="5254625" y="1962150"/>
          <p14:tracePt t="4988" x="5270500" y="1970088"/>
          <p14:tracePt t="4996" x="5294313" y="1978025"/>
          <p14:tracePt t="5004" x="5318125" y="1978025"/>
          <p14:tracePt t="5012" x="5334000" y="1978025"/>
          <p14:tracePt t="5020" x="5357813" y="1978025"/>
          <p14:tracePt t="5026" x="5365750" y="1978025"/>
          <p14:tracePt t="5034" x="5381625" y="1978025"/>
          <p14:tracePt t="5043" x="5397500" y="1978025"/>
          <p14:tracePt t="5050" x="5414963" y="1978025"/>
          <p14:tracePt t="5059" x="5422900" y="1978025"/>
          <p14:tracePt t="5075" x="5430838" y="1978025"/>
          <p14:tracePt t="5096" x="5438775" y="1978025"/>
          <p14:tracePt t="5275" x="5446713" y="1978025"/>
          <p14:tracePt t="5291" x="5454650" y="1978025"/>
          <p14:tracePt t="5298" x="5462588" y="1978025"/>
          <p14:tracePt t="5306" x="5470525" y="1978025"/>
          <p14:tracePt t="5314" x="5478463" y="1978025"/>
          <p14:tracePt t="5322" x="5494338" y="1978025"/>
          <p14:tracePt t="5330" x="5510213" y="1978025"/>
          <p14:tracePt t="5336" x="5534025" y="1970088"/>
          <p14:tracePt t="5344" x="5549900" y="1962150"/>
          <p14:tracePt t="5352" x="5573713" y="1954213"/>
          <p14:tracePt t="5360" x="5613400" y="1954213"/>
          <p14:tracePt t="5368" x="5645150" y="1954213"/>
          <p14:tracePt t="5376" x="5676900" y="1946275"/>
          <p14:tracePt t="5384" x="5724525" y="1938338"/>
          <p14:tracePt t="5392" x="5749925" y="1938338"/>
          <p14:tracePt t="5398" x="5789613" y="1938338"/>
          <p14:tracePt t="5406" x="5821363" y="1938338"/>
          <p14:tracePt t="5414" x="5868988" y="1930400"/>
          <p14:tracePt t="5422" x="5916613" y="1930400"/>
          <p14:tracePt t="5430" x="5948363" y="1930400"/>
          <p14:tracePt t="5438" x="5972175" y="1930400"/>
          <p14:tracePt t="5446" x="6003925" y="1930400"/>
          <p14:tracePt t="5454" x="6051550" y="1930400"/>
          <p14:tracePt t="5460" x="6067425" y="1930400"/>
          <p14:tracePt t="5468" x="6108700" y="1930400"/>
          <p14:tracePt t="5476" x="6164263" y="1930400"/>
          <p14:tracePt t="5484" x="6211888" y="1922463"/>
          <p14:tracePt t="5492" x="6251575" y="1914525"/>
          <p14:tracePt t="5500" x="6299200" y="1914525"/>
          <p14:tracePt t="5508" x="6362700" y="1906588"/>
          <p14:tracePt t="5516" x="6394450" y="1906588"/>
          <p14:tracePt t="5522" x="6491288" y="1906588"/>
          <p14:tracePt t="5530" x="6530975" y="1906588"/>
          <p14:tracePt t="5538" x="6578600" y="1906588"/>
          <p14:tracePt t="5546" x="6602413" y="1906588"/>
          <p14:tracePt t="5554" x="6634163" y="1906588"/>
          <p14:tracePt t="5562" x="6665913" y="1906588"/>
          <p14:tracePt t="5570" x="6689725" y="1906588"/>
          <p14:tracePt t="5578" x="6713538" y="1906588"/>
          <p14:tracePt t="5584" x="6737350" y="1906588"/>
          <p14:tracePt t="5592" x="6753225" y="1906588"/>
          <p14:tracePt t="5600" x="6769100" y="1906588"/>
          <p14:tracePt t="5608" x="6784975" y="1906588"/>
          <p14:tracePt t="5616" x="6794500" y="1906588"/>
          <p14:tracePt t="5624" x="6802438" y="1906588"/>
          <p14:tracePt t="5632" x="6810375" y="1906588"/>
          <p14:tracePt t="5654" x="6818313" y="1906588"/>
          <p14:tracePt t="5686" x="6818313" y="1914525"/>
          <p14:tracePt t="5694" x="6826250" y="1914525"/>
          <p14:tracePt t="5721" x="6834188" y="1914525"/>
          <p14:tracePt t="5873" x="6834188" y="1922463"/>
          <p14:tracePt t="5880" x="6826250" y="1930400"/>
          <p14:tracePt t="5888" x="6802438" y="1946275"/>
          <p14:tracePt t="5896" x="6784975" y="1962150"/>
          <p14:tracePt t="5902" x="6777038" y="1970088"/>
          <p14:tracePt t="5910" x="6753225" y="1978025"/>
          <p14:tracePt t="5919" x="6729413" y="1985963"/>
          <p14:tracePt t="5926" x="6705600" y="1993900"/>
          <p14:tracePt t="5934" x="6689725" y="1993900"/>
          <p14:tracePt t="5942" x="6681788" y="1993900"/>
          <p14:tracePt t="5950" x="6673850" y="2001838"/>
          <p14:tracePt t="6075" x="6673850" y="1993900"/>
          <p14:tracePt t="6082" x="6681788" y="1993900"/>
          <p14:tracePt t="6088" x="6689725" y="1985963"/>
          <p14:tracePt t="6096" x="6697663" y="1985963"/>
          <p14:tracePt t="6104" x="6705600" y="1978025"/>
          <p14:tracePt t="6112" x="6705600" y="1970088"/>
          <p14:tracePt t="6120" x="6713538" y="1970088"/>
          <p14:tracePt t="6137" x="6721475" y="1962150"/>
          <p14:tracePt t="6183" x="6721475" y="1970088"/>
          <p14:tracePt t="6190" x="6705600" y="1970088"/>
          <p14:tracePt t="6198" x="6689725" y="1993900"/>
          <p14:tracePt t="6206" x="6657975" y="1993900"/>
          <p14:tracePt t="6214" x="6610350" y="2009775"/>
          <p14:tracePt t="6220" x="6562725" y="2033588"/>
          <p14:tracePt t="6228" x="6475413" y="2049463"/>
          <p14:tracePt t="6236" x="6354763" y="2073275"/>
          <p14:tracePt t="6244" x="6291263" y="2081213"/>
          <p14:tracePt t="6252" x="6091238" y="2112963"/>
          <p14:tracePt t="6261" x="5980113" y="2120900"/>
          <p14:tracePt t="6268" x="5773738" y="2128838"/>
          <p14:tracePt t="6276" x="5526088" y="2160588"/>
          <p14:tracePt t="6282" x="5278438" y="2184400"/>
          <p14:tracePt t="6290" x="5103813" y="2192338"/>
          <p14:tracePt t="6298" x="4959350" y="2208213"/>
          <p14:tracePt t="6306" x="4800600" y="2224088"/>
          <p14:tracePt t="6314" x="4713288" y="2233613"/>
          <p14:tracePt t="6322" x="4608513" y="2241550"/>
          <p14:tracePt t="6330" x="4552950" y="2241550"/>
          <p14:tracePt t="6338" x="4529138" y="2241550"/>
          <p14:tracePt t="6344" x="4505325" y="2241550"/>
          <p14:tracePt t="6402" x="4505325" y="2249488"/>
          <p14:tracePt t="6500" x="4505325" y="2257425"/>
          <p14:tracePt t="6508" x="4521200" y="2257425"/>
          <p14:tracePt t="6516" x="4545013" y="2257425"/>
          <p14:tracePt t="6524" x="4568825" y="2273300"/>
          <p14:tracePt t="6530" x="4600575" y="2273300"/>
          <p14:tracePt t="6538" x="4624388" y="2281238"/>
          <p14:tracePt t="6546" x="4687888" y="2289175"/>
          <p14:tracePt t="6554" x="4752975" y="2289175"/>
          <p14:tracePt t="6562" x="4808538" y="2297113"/>
          <p14:tracePt t="6570" x="4927600" y="2297113"/>
          <p14:tracePt t="6578" x="5006975" y="2297113"/>
          <p14:tracePt t="6586" x="5151438" y="2297113"/>
          <p14:tracePt t="6592" x="5262563" y="2297113"/>
          <p14:tracePt t="6600" x="5438775" y="2297113"/>
          <p14:tracePt t="6608" x="5549900" y="2297113"/>
          <p14:tracePt t="6616" x="5605463" y="2297113"/>
          <p14:tracePt t="6624" x="5773738" y="2289175"/>
          <p14:tracePt t="6632" x="5813425" y="2289175"/>
          <p14:tracePt t="6640" x="5876925" y="2273300"/>
          <p14:tracePt t="6648" x="5900738" y="2273300"/>
          <p14:tracePt t="6656" x="5916613" y="2273300"/>
          <p14:tracePt t="6662" x="5916613" y="2265363"/>
          <p14:tracePt t="6802" x="5916613" y="2281238"/>
          <p14:tracePt t="6811" x="5900738" y="2297113"/>
          <p14:tracePt t="6818" x="5884863" y="2320925"/>
          <p14:tracePt t="6826" x="5861050" y="2352675"/>
          <p14:tracePt t="6834" x="5821363" y="2408238"/>
          <p14:tracePt t="6842" x="5781675" y="2455863"/>
          <p14:tracePt t="6848" x="5740400" y="2511425"/>
          <p14:tracePt t="6856" x="5692775" y="2566988"/>
          <p14:tracePt t="6864" x="5637213" y="2624138"/>
          <p14:tracePt t="6872" x="5581650" y="2671763"/>
          <p14:tracePt t="6880" x="5518150" y="2735263"/>
          <p14:tracePt t="6888" x="5470525" y="2774950"/>
          <p14:tracePt t="6896" x="5438775" y="2814638"/>
          <p14:tracePt t="6904" x="5407025" y="2846388"/>
          <p14:tracePt t="6910" x="5397500" y="2854325"/>
          <p14:tracePt t="6918" x="5381625" y="2870200"/>
          <p14:tracePt t="6926" x="5373688" y="2870200"/>
          <p14:tracePt t="6934" x="5365750" y="2878138"/>
          <p14:tracePt t="6950" x="5357813" y="2886075"/>
          <p14:tracePt t="6958" x="5349875" y="2894013"/>
          <p14:tracePt t="6966" x="5341938" y="2901950"/>
          <p14:tracePt t="6972" x="5334000" y="2901950"/>
          <p14:tracePt t="6980" x="5310188" y="2901950"/>
          <p14:tracePt t="6988" x="5294313" y="2909888"/>
          <p14:tracePt t="6996" x="5270500" y="2909888"/>
          <p14:tracePt t="7004" x="5246688" y="2909888"/>
          <p14:tracePt t="7012" x="5238750" y="2909888"/>
          <p14:tracePt t="7020" x="5214938" y="2901950"/>
          <p14:tracePt t="7028" x="5183188" y="2886075"/>
          <p14:tracePt t="7034" x="5151438" y="2862263"/>
          <p14:tracePt t="7042" x="5111750" y="2846388"/>
          <p14:tracePt t="7050" x="5087938" y="2830513"/>
          <p14:tracePt t="7058" x="5046663" y="2806700"/>
          <p14:tracePt t="7066" x="4983163" y="2774950"/>
          <p14:tracePt t="7074" x="4935538" y="2759075"/>
          <p14:tracePt t="7082" x="4903788" y="2743200"/>
          <p14:tracePt t="7090" x="4864100" y="2727325"/>
          <p14:tracePt t="7096" x="4824413" y="2719388"/>
          <p14:tracePt t="7104" x="4768850" y="2703513"/>
          <p14:tracePt t="7112" x="4752975" y="2703513"/>
          <p14:tracePt t="7120" x="4721225" y="2687638"/>
          <p14:tracePt t="7128" x="4672013" y="2679700"/>
          <p14:tracePt t="7136" x="4616450" y="2671763"/>
          <p14:tracePt t="7144" x="4592638" y="2663825"/>
          <p14:tracePt t="7152" x="4576763" y="2663825"/>
          <p14:tracePt t="7158" x="4560888" y="2663825"/>
          <p14:tracePt t="7167" x="4552950" y="2663825"/>
          <p14:tracePt t="7174" x="4545013" y="2663825"/>
          <p14:tracePt t="7206" x="4537075" y="2663825"/>
          <p14:tracePt t="7214" x="4537075" y="2687638"/>
          <p14:tracePt t="7220" x="4537075" y="2695575"/>
          <p14:tracePt t="7228" x="4537075" y="2719388"/>
          <p14:tracePt t="7236" x="4537075" y="2735263"/>
          <p14:tracePt t="7244" x="4545013" y="2767013"/>
          <p14:tracePt t="7252" x="4560888" y="2806700"/>
          <p14:tracePt t="7260" x="4568825" y="2838450"/>
          <p14:tracePt t="7268" x="4576763" y="2870200"/>
          <p14:tracePt t="7276" x="4592638" y="2919413"/>
          <p14:tracePt t="7282" x="4600575" y="2967038"/>
          <p14:tracePt t="7290" x="4616450" y="2998788"/>
          <p14:tracePt t="7298" x="4632325" y="3030538"/>
          <p14:tracePt t="7306" x="4648200" y="3054350"/>
          <p14:tracePt t="7314" x="4664075" y="3078163"/>
          <p14:tracePt t="7322" x="4679950" y="3094038"/>
          <p14:tracePt t="7330" x="4687888" y="3101975"/>
          <p14:tracePt t="7338" x="4705350" y="3101975"/>
          <p14:tracePt t="7346" x="4721225" y="3109913"/>
          <p14:tracePt t="7352" x="4752975" y="3117850"/>
          <p14:tracePt t="7360" x="4768850" y="3117850"/>
          <p14:tracePt t="7368" x="4800600" y="3117850"/>
          <p14:tracePt t="7376" x="4864100" y="3117850"/>
          <p14:tracePt t="7384" x="4927600" y="3109913"/>
          <p14:tracePt t="7392" x="4951413" y="3109913"/>
          <p14:tracePt t="7400" x="5038725" y="3086100"/>
          <p14:tracePt t="7408" x="5072063" y="3078163"/>
          <p14:tracePt t="7414" x="5151438" y="3046413"/>
          <p14:tracePt t="7422" x="5183188" y="3022600"/>
          <p14:tracePt t="7430" x="5207000" y="3006725"/>
          <p14:tracePt t="7438" x="5214938" y="2974975"/>
          <p14:tracePt t="7446" x="5222875" y="2951163"/>
          <p14:tracePt t="7454" x="5222875" y="2919413"/>
          <p14:tracePt t="7462" x="5222875" y="2886075"/>
          <p14:tracePt t="7470" x="5207000" y="2846388"/>
          <p14:tracePt t="7477" x="5199063" y="2814638"/>
          <p14:tracePt t="7484" x="5167313" y="2782888"/>
          <p14:tracePt t="7492" x="5143500" y="2759075"/>
          <p14:tracePt t="7500" x="5095875" y="2727325"/>
          <p14:tracePt t="7509" x="5064125" y="2695575"/>
          <p14:tracePt t="7516" x="4991100" y="2647950"/>
          <p14:tracePt t="7524" x="4927600" y="2624138"/>
          <p14:tracePt t="7532" x="4879975" y="2600325"/>
          <p14:tracePt t="7538" x="4792663" y="2584450"/>
          <p14:tracePt t="7546" x="4737100" y="2566988"/>
          <p14:tracePt t="7554" x="4648200" y="2559050"/>
          <p14:tracePt t="7562" x="4545013" y="2551113"/>
          <p14:tracePt t="7570" x="4513263" y="2551113"/>
          <p14:tracePt t="7578" x="4465638" y="2551113"/>
          <p14:tracePt t="7586" x="4433888" y="2551113"/>
          <p14:tracePt t="7594" x="4418013" y="2566988"/>
          <p14:tracePt t="7600" x="4402138" y="2584450"/>
          <p14:tracePt t="7608" x="4394200" y="2616200"/>
          <p14:tracePt t="7616" x="4394200" y="2632075"/>
          <p14:tracePt t="7624" x="4386263" y="2679700"/>
          <p14:tracePt t="7632" x="4386263" y="2743200"/>
          <p14:tracePt t="7640" x="4394200" y="2814638"/>
          <p14:tracePt t="7648" x="4394200" y="2838450"/>
          <p14:tracePt t="7656" x="4418013" y="2894013"/>
          <p14:tracePt t="7662" x="4441825" y="2951163"/>
          <p14:tracePt t="7670" x="4457700" y="2998788"/>
          <p14:tracePt t="7678" x="4489450" y="3046413"/>
          <p14:tracePt t="7686" x="4505325" y="3070225"/>
          <p14:tracePt t="7694" x="4537075" y="3109913"/>
          <p14:tracePt t="7702" x="4584700" y="3157538"/>
          <p14:tracePt t="7710" x="4616450" y="3197225"/>
          <p14:tracePt t="7718" x="4640263" y="3213100"/>
          <p14:tracePt t="7724" x="4687888" y="3236913"/>
          <p14:tracePt t="7732" x="4713288" y="3244850"/>
          <p14:tracePt t="7740" x="4776788" y="3252788"/>
          <p14:tracePt t="7748" x="4824413" y="3252788"/>
          <p14:tracePt t="7756" x="4856163" y="3252788"/>
          <p14:tracePt t="7764" x="4879975" y="3252788"/>
          <p14:tracePt t="7772" x="4927600" y="3244850"/>
          <p14:tracePt t="7781" x="4951413" y="3221038"/>
          <p14:tracePt t="7786" x="5006975" y="3173413"/>
          <p14:tracePt t="7795" x="5022850" y="3157538"/>
          <p14:tracePt t="7802" x="5046663" y="3125788"/>
          <p14:tracePt t="7810" x="5056188" y="3109913"/>
          <p14:tracePt t="7818" x="5064125" y="3086100"/>
          <p14:tracePt t="7826" x="5072063" y="3062288"/>
          <p14:tracePt t="7834" x="5072063" y="3038475"/>
          <p14:tracePt t="7842" x="5072063" y="3014663"/>
          <p14:tracePt t="7848" x="5072063" y="2982913"/>
          <p14:tracePt t="7857" x="5072063" y="2967038"/>
          <p14:tracePt t="7864" x="5072063" y="2927350"/>
          <p14:tracePt t="7872" x="5072063" y="2901950"/>
          <p14:tracePt t="7880" x="5072063" y="2886075"/>
          <p14:tracePt t="7888" x="5072063" y="2870200"/>
          <p14:tracePt t="7896" x="5064125" y="2854325"/>
          <p14:tracePt t="7905" x="5056188" y="2838450"/>
          <p14:tracePt t="7910" x="5056188" y="2822575"/>
          <p14:tracePt t="7918" x="5046663" y="2782888"/>
          <p14:tracePt t="7926" x="5030788" y="2751138"/>
          <p14:tracePt t="7934" x="5014913" y="2727325"/>
          <p14:tracePt t="7942" x="4991100" y="2687638"/>
          <p14:tracePt t="7950" x="4975225" y="2647950"/>
          <p14:tracePt t="7958" x="4935538" y="2608263"/>
          <p14:tracePt t="7966" x="4919663" y="2600325"/>
          <p14:tracePt t="7972" x="4872038" y="2559050"/>
          <p14:tracePt t="7980" x="4856163" y="2551113"/>
          <p14:tracePt t="7988" x="4832350" y="2543175"/>
          <p14:tracePt t="7996" x="4784725" y="2527300"/>
          <p14:tracePt t="8004" x="4768850" y="2519363"/>
          <p14:tracePt t="8012" x="4745038" y="2511425"/>
          <p14:tracePt t="8020" x="4721225" y="2511425"/>
          <p14:tracePt t="8028" x="4695825" y="2511425"/>
          <p14:tracePt t="8036" x="4664075" y="2511425"/>
          <p14:tracePt t="8042" x="4640263" y="2511425"/>
          <p14:tracePt t="8050" x="4608513" y="2527300"/>
          <p14:tracePt t="8058" x="4584700" y="2543175"/>
          <p14:tracePt t="8066" x="4568825" y="2559050"/>
          <p14:tracePt t="8074" x="4529138" y="2608263"/>
          <p14:tracePt t="8082" x="4513263" y="2655888"/>
          <p14:tracePt t="8091" x="4497388" y="2687638"/>
          <p14:tracePt t="8098" x="4497388" y="2743200"/>
          <p14:tracePt t="8104" x="4497388" y="2798763"/>
          <p14:tracePt t="8112" x="4497388" y="2814638"/>
          <p14:tracePt t="8120" x="4505325" y="2886075"/>
          <p14:tracePt t="8128" x="4513263" y="2909888"/>
          <p14:tracePt t="8136" x="4552950" y="2974975"/>
          <p14:tracePt t="8144" x="4600575" y="3022600"/>
          <p14:tracePt t="8152" x="4648200" y="3062288"/>
          <p14:tracePt t="8158" x="4713288" y="3101975"/>
          <p14:tracePt t="8166" x="4776788" y="3125788"/>
          <p14:tracePt t="8174" x="4848225" y="3157538"/>
          <p14:tracePt t="8182" x="4911725" y="3165475"/>
          <p14:tracePt t="8190" x="4975225" y="3165475"/>
          <p14:tracePt t="8198" x="5006975" y="3165475"/>
          <p14:tracePt t="8206" x="5064125" y="3165475"/>
          <p14:tracePt t="8214" x="5103813" y="3157538"/>
          <p14:tracePt t="8222" x="5143500" y="3133725"/>
          <p14:tracePt t="8228" x="5191125" y="3094038"/>
          <p14:tracePt t="8236" x="5214938" y="3062288"/>
          <p14:tracePt t="8244" x="5238750" y="3014663"/>
          <p14:tracePt t="8252" x="5246688" y="2990850"/>
          <p14:tracePt t="8260" x="5254625" y="2919413"/>
          <p14:tracePt t="8268" x="5254625" y="2870200"/>
          <p14:tracePt t="8276" x="5254625" y="2838450"/>
          <p14:tracePt t="8284" x="5254625" y="2782888"/>
          <p14:tracePt t="8290" x="5254625" y="2751138"/>
          <p14:tracePt t="8298" x="5230813" y="2703513"/>
          <p14:tracePt t="8306" x="5199063" y="2647950"/>
          <p14:tracePt t="8314" x="5159375" y="2608263"/>
          <p14:tracePt t="8322" x="5127625" y="2584450"/>
          <p14:tracePt t="8330" x="5072063" y="2551113"/>
          <p14:tracePt t="8338" x="5046663" y="2543175"/>
          <p14:tracePt t="8346" x="4975225" y="2527300"/>
          <p14:tracePt t="8352" x="4911725" y="2519363"/>
          <p14:tracePt t="8360" x="4848225" y="2519363"/>
          <p14:tracePt t="8368" x="4776788" y="2519363"/>
          <p14:tracePt t="8376" x="4713288" y="2519363"/>
          <p14:tracePt t="8384" x="4624388" y="2519363"/>
          <p14:tracePt t="8392" x="4552950" y="2519363"/>
          <p14:tracePt t="8401" x="4481513" y="2519363"/>
          <p14:tracePt t="8408" x="4441825" y="2519363"/>
          <p14:tracePt t="8414" x="4402138" y="2535238"/>
          <p14:tracePt t="8422" x="4378325" y="2566988"/>
          <p14:tracePt t="8430" x="4362450" y="2584450"/>
          <p14:tracePt t="8438" x="4362450" y="2600325"/>
          <p14:tracePt t="8446" x="4352925" y="2624138"/>
          <p14:tracePt t="8454" x="4352925" y="2647950"/>
          <p14:tracePt t="8462" x="4370388" y="2703513"/>
          <p14:tracePt t="8470" x="4378325" y="2735263"/>
          <p14:tracePt t="8476" x="4418013" y="2798763"/>
          <p14:tracePt t="8484" x="4457700" y="2846388"/>
          <p14:tracePt t="8492" x="4505325" y="2886075"/>
          <p14:tracePt t="8500" x="4560888" y="2943225"/>
          <p14:tracePt t="8508" x="4616450" y="2974975"/>
          <p14:tracePt t="8516" x="4687888" y="3014663"/>
          <p14:tracePt t="8524" x="4752975" y="3046413"/>
          <p14:tracePt t="8532" x="4784725" y="3054350"/>
          <p14:tracePt t="8538" x="4879975" y="3094038"/>
          <p14:tracePt t="8546" x="4903788" y="3094038"/>
          <p14:tracePt t="8554" x="4983163" y="3101975"/>
          <p14:tracePt t="8562" x="5014913" y="3101975"/>
          <p14:tracePt t="8570" x="5056188" y="3101975"/>
          <p14:tracePt t="8578" x="5072063" y="3101975"/>
          <p14:tracePt t="8586" x="5103813" y="3094038"/>
          <p14:tracePt t="8594" x="5127625" y="3078163"/>
          <p14:tracePt t="8600" x="5151438" y="3046413"/>
          <p14:tracePt t="8608" x="5167313" y="3006725"/>
          <p14:tracePt t="8616" x="5191125" y="2959100"/>
          <p14:tracePt t="8624" x="5199063" y="2894013"/>
          <p14:tracePt t="8632" x="5199063" y="2870200"/>
          <p14:tracePt t="8640" x="5199063" y="2814638"/>
          <p14:tracePt t="8648" x="5199063" y="2774950"/>
          <p14:tracePt t="8656" x="5175250" y="2711450"/>
          <p14:tracePt t="8662" x="5159375" y="2687638"/>
          <p14:tracePt t="8671" x="5143500" y="2679700"/>
          <p14:tracePt t="8678" x="5103813" y="2663825"/>
          <p14:tracePt t="8686" x="5046663" y="2640013"/>
          <p14:tracePt t="8694" x="5030788" y="2640013"/>
          <p14:tracePt t="8702" x="4967288" y="2632075"/>
          <p14:tracePt t="8710" x="4895850" y="2624138"/>
          <p14:tracePt t="8718" x="4824413" y="2624138"/>
          <p14:tracePt t="8726" x="4729163" y="2624138"/>
          <p14:tracePt t="8732" x="4664075" y="2624138"/>
          <p14:tracePt t="8740" x="4632325" y="2624138"/>
          <p14:tracePt t="8748" x="4568825" y="2624138"/>
          <p14:tracePt t="8756" x="4529138" y="2624138"/>
          <p14:tracePt t="8764" x="4489450" y="2647950"/>
          <p14:tracePt t="8772" x="4481513" y="2663825"/>
          <p14:tracePt t="8780" x="4465638" y="2679700"/>
          <p14:tracePt t="8788" x="4457700" y="2719388"/>
          <p14:tracePt t="8795" x="4449763" y="2743200"/>
          <p14:tracePt t="8802" x="4441825" y="2767013"/>
          <p14:tracePt t="8810" x="4441825" y="2830513"/>
          <p14:tracePt t="8818" x="4441825" y="2886075"/>
          <p14:tracePt t="8826" x="4465638" y="2935288"/>
          <p14:tracePt t="8834" x="4497388" y="2982913"/>
          <p14:tracePt t="8842" x="4537075" y="3030538"/>
          <p14:tracePt t="8848" x="4568825" y="3038475"/>
          <p14:tracePt t="8856" x="4608513" y="3062288"/>
          <p14:tracePt t="8864" x="4656138" y="3078163"/>
          <p14:tracePt t="8872" x="4721225" y="3086100"/>
          <p14:tracePt t="8880" x="4760913" y="3086100"/>
          <p14:tracePt t="8888" x="4800600" y="3086100"/>
          <p14:tracePt t="8896" x="4824413" y="3078163"/>
          <p14:tracePt t="8904" x="4864100" y="3046413"/>
          <p14:tracePt t="8912" x="4887913" y="3022600"/>
          <p14:tracePt t="8918" x="4903788" y="2998788"/>
          <p14:tracePt t="8926" x="4927600" y="2974975"/>
          <p14:tracePt t="8934" x="4943475" y="2935288"/>
          <p14:tracePt t="8942" x="4943475" y="2909888"/>
          <p14:tracePt t="8950" x="4951413" y="2878138"/>
          <p14:tracePt t="8958" x="4951413" y="2862263"/>
          <p14:tracePt t="8966" x="4951413" y="2838450"/>
          <p14:tracePt t="8974" x="4959350" y="2822575"/>
          <p14:tracePt t="8980" x="4959350" y="2814638"/>
          <p14:tracePt t="8988" x="4959350" y="2806700"/>
          <p14:tracePt t="9004" x="4959350" y="2798763"/>
          <p14:tracePt t="9020" x="4967288" y="2790825"/>
          <p14:tracePt t="9028" x="4967288" y="2782888"/>
          <p14:tracePt t="9036" x="4975225" y="2782888"/>
          <p14:tracePt t="9042" x="4983163" y="2774950"/>
          <p14:tracePt t="9050" x="4991100" y="2767013"/>
          <p14:tracePt t="9059" x="5006975" y="2751138"/>
          <p14:tracePt t="9066" x="5022850" y="2735263"/>
          <p14:tracePt t="9074" x="5038725" y="2719388"/>
          <p14:tracePt t="9082" x="5064125" y="2711450"/>
          <p14:tracePt t="9090" x="5087938" y="2695575"/>
          <p14:tracePt t="9098" x="5127625" y="2663825"/>
          <p14:tracePt t="9104" x="5151438" y="2655888"/>
          <p14:tracePt t="9112" x="5199063" y="2632075"/>
          <p14:tracePt t="9120" x="5222875" y="2624138"/>
          <p14:tracePt t="9128" x="5262563" y="2608263"/>
          <p14:tracePt t="9136" x="5294313" y="2608263"/>
          <p14:tracePt t="9144" x="5302250" y="2608263"/>
          <p14:tracePt t="9152" x="5318125" y="2608263"/>
          <p14:tracePt t="9160" x="5326063" y="2608263"/>
          <p14:tracePt t="9166" x="5334000" y="2608263"/>
          <p14:tracePt t="9306" x="5334000" y="2616200"/>
          <p14:tracePt t="9323" x="5334000" y="2624138"/>
          <p14:tracePt t="9330" x="5334000" y="2632075"/>
          <p14:tracePt t="9338" x="5334000" y="2640013"/>
          <p14:tracePt t="9360" x="5334000" y="2647950"/>
          <p14:tracePt t="9376" x="5334000" y="2655888"/>
          <p14:tracePt t="9438" x="5334000" y="2663825"/>
          <p14:tracePt t="9517" x="5334000" y="2671763"/>
          <p14:tracePt t="9524" x="5334000" y="2679700"/>
          <p14:tracePt t="9532" x="5334000" y="2695575"/>
          <p14:tracePt t="9540" x="5334000" y="2703513"/>
          <p14:tracePt t="9546" x="5334000" y="2727325"/>
          <p14:tracePt t="9554" x="5334000" y="2743200"/>
          <p14:tracePt t="9562" x="5334000" y="2759075"/>
          <p14:tracePt t="9570" x="5334000" y="2774950"/>
          <p14:tracePt t="9578" x="5334000" y="2790825"/>
          <p14:tracePt t="9586" x="5334000" y="2798763"/>
          <p14:tracePt t="9594" x="5334000" y="2822575"/>
          <p14:tracePt t="9602" x="5334000" y="2830513"/>
          <p14:tracePt t="9616" x="5334000" y="2838450"/>
          <p14:tracePt t="9765" x="5326063" y="2838450"/>
          <p14:tracePt t="9772" x="5318125" y="2838450"/>
          <p14:tracePt t="9780" x="5302250" y="2838450"/>
          <p14:tracePt t="9788" x="5294313" y="2838450"/>
          <p14:tracePt t="9795" x="5270500" y="2830513"/>
          <p14:tracePt t="9802" x="5262563" y="2830513"/>
          <p14:tracePt t="9810" x="5246688" y="2814638"/>
          <p14:tracePt t="9818" x="5230813" y="2806700"/>
          <p14:tracePt t="9826" x="5222875" y="2798763"/>
          <p14:tracePt t="9834" x="5207000" y="2790825"/>
          <p14:tracePt t="9842" x="5191125" y="2790825"/>
          <p14:tracePt t="9850" x="5167313" y="2782888"/>
          <p14:tracePt t="9858" x="5151438" y="2782888"/>
          <p14:tracePt t="9864" x="5127625" y="2782888"/>
          <p14:tracePt t="9872" x="5103813" y="2782888"/>
          <p14:tracePt t="9880" x="5080000" y="2782888"/>
          <p14:tracePt t="9888" x="5046663" y="2798763"/>
          <p14:tracePt t="9896" x="5022850" y="2806700"/>
          <p14:tracePt t="9904" x="4991100" y="2822575"/>
          <p14:tracePt t="9912" x="4943475" y="2838450"/>
          <p14:tracePt t="9920" x="4919663" y="2838450"/>
          <p14:tracePt t="9926" x="4887913" y="2846388"/>
          <p14:tracePt t="9934" x="4872038" y="2854325"/>
          <p14:tracePt t="9942" x="4856163" y="2862263"/>
          <p14:tracePt t="9950" x="4840288" y="2862263"/>
          <p14:tracePt t="9958" x="4832350" y="2862263"/>
          <p14:tracePt t="9966" x="4832350" y="2870200"/>
          <p14:tracePt t="9988" x="4824413" y="2870200"/>
          <p14:tracePt t="10385" x="4832350" y="2870200"/>
          <p14:tracePt t="10402" x="4840288" y="2862263"/>
          <p14:tracePt t="10454" x="4848225" y="2862263"/>
          <p14:tracePt t="10470" x="4848225" y="2854325"/>
          <p14:tracePt t="10486" x="4848225" y="2846388"/>
          <p14:tracePt t="10492" x="4856163" y="2846388"/>
          <p14:tracePt t="10500" x="4864100" y="2846388"/>
          <p14:tracePt t="10508" x="4872038" y="2846388"/>
          <p14:tracePt t="10516" x="4879975" y="2846388"/>
          <p14:tracePt t="10524" x="4895850" y="2846388"/>
          <p14:tracePt t="10532" x="4903788" y="2846388"/>
          <p14:tracePt t="10540" x="4927600" y="2846388"/>
          <p14:tracePt t="10548" x="4967288" y="2846388"/>
          <p14:tracePt t="10554" x="4999038" y="2846388"/>
          <p14:tracePt t="10562" x="5056188" y="2862263"/>
          <p14:tracePt t="10570" x="5119688" y="2870200"/>
          <p14:tracePt t="10578" x="5199063" y="2894013"/>
          <p14:tracePt t="10586" x="5262563" y="2901950"/>
          <p14:tracePt t="10594" x="5334000" y="2909888"/>
          <p14:tracePt t="10602" x="5478463" y="2935288"/>
          <p14:tracePt t="10610" x="5581650" y="2943225"/>
          <p14:tracePt t="10616" x="5684838" y="2967038"/>
          <p14:tracePt t="10624" x="5900738" y="2982913"/>
          <p14:tracePt t="10632" x="6140450" y="2998788"/>
          <p14:tracePt t="10640" x="6386513" y="3022600"/>
          <p14:tracePt t="10648" x="6634163" y="3038475"/>
          <p14:tracePt t="10656" x="7000875" y="3054350"/>
          <p14:tracePt t="10664" x="7375525" y="3070225"/>
          <p14:tracePt t="10672" x="7742238" y="3070225"/>
          <p14:tracePt t="10678" x="8093075" y="3078163"/>
          <p14:tracePt t="10686" x="8459788" y="3078163"/>
          <p14:tracePt t="10694" x="8866188" y="3078163"/>
          <p14:tracePt t="10702" x="9321800" y="3078163"/>
          <p14:tracePt t="10710" x="9752013" y="3094038"/>
          <p14:tracePt t="10718" x="10126663" y="3094038"/>
          <p14:tracePt t="10726" x="10406063" y="3109913"/>
          <p14:tracePt t="10734" x="10772775" y="3109913"/>
          <p14:tracePt t="10740" x="11075988" y="3109913"/>
          <p14:tracePt t="10748" x="11298238" y="3109913"/>
          <p14:tracePt t="10756" x="11537950" y="3109913"/>
          <p14:tracePt t="10764" x="11690350" y="3117850"/>
          <p14:tracePt t="10772" x="11849100" y="3117850"/>
          <p14:tracePt t="10780" x="11944350" y="3117850"/>
          <p14:tracePt t="10788" x="12033250" y="3117850"/>
          <p14:tracePt t="10796" x="12136438" y="3133725"/>
          <p14:tracePt t="10802" x="12184063" y="3133725"/>
        </p14:tracePtLst>
      </p14:laserTraceLst>
    </p:ext>
  </p:extLs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11044</TotalTime>
  <Words>1455</Words>
  <Application>Microsoft Office PowerPoint</Application>
  <PresentationFormat>宽屏</PresentationFormat>
  <Paragraphs>114</Paragraphs>
  <Slides>13</Slides>
  <Notes>13</Notes>
  <HiddenSlides>0</HiddenSlides>
  <MMClips>13</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NimbusRomNo9L-Regu</vt:lpstr>
      <vt:lpstr>等线</vt:lpstr>
      <vt:lpstr>等线 Light</vt:lpstr>
      <vt:lpstr>Arial</vt:lpstr>
      <vt:lpstr>Book Antiqua</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BOLIN CHEN</dc:creator>
  <cp:lastModifiedBy>li binzhe</cp:lastModifiedBy>
  <cp:revision>1026</cp:revision>
  <dcterms:created xsi:type="dcterms:W3CDTF">2021-04-27T15:17:09Z</dcterms:created>
  <dcterms:modified xsi:type="dcterms:W3CDTF">2022-03-04T02:19:53Z</dcterms:modified>
</cp:coreProperties>
</file>